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3"/>
  </p:notesMasterIdLst>
  <p:handoutMasterIdLst>
    <p:handoutMasterId r:id="rId14"/>
  </p:handoutMasterIdLst>
  <p:sldIdLst>
    <p:sldId id="2708" r:id="rId3"/>
    <p:sldId id="2387" r:id="rId4"/>
    <p:sldId id="2447" r:id="rId5"/>
    <p:sldId id="2716" r:id="rId6"/>
    <p:sldId id="2774" r:id="rId7"/>
    <p:sldId id="2775" r:id="rId8"/>
    <p:sldId id="2709" r:id="rId9"/>
    <p:sldId id="2771" r:id="rId10"/>
    <p:sldId id="2773" r:id="rId11"/>
    <p:sldId id="2760" r:id="rId12"/>
  </p:sldIdLst>
  <p:sldSz cx="9144000" cy="6858000" type="screen4x3"/>
  <p:notesSz cx="7099300" cy="10234613"/>
  <p:custDataLst>
    <p:tags r:id="rId15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C03C-8207-8749-BAA3-4731FAC10457}" v="18" dt="2024-04-22T07:42:31.278"/>
    <p1510:client id="{187D5BF7-97E8-7843-9DA0-39A524779207}" v="34" dt="2024-04-21T08:30:27.887"/>
    <p1510:client id="{B3A5D6E2-E1E7-F74F-B1B9-B3FB273062A8}" v="355" dt="2024-04-21T15:23:5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/>
    <p:restoredTop sz="94692"/>
  </p:normalViewPr>
  <p:slideViewPr>
    <p:cSldViewPr snapToGrid="0">
      <p:cViewPr varScale="1">
        <p:scale>
          <a:sx n="83" d="100"/>
          <a:sy n="83" d="100"/>
        </p:scale>
        <p:origin x="849" y="5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54DC03C-8207-8749-BAA3-4731FAC10457}"/>
    <pc:docChg chg="undo custSel addSld delSld modSld">
      <pc:chgData name="Xin Luo" userId="82312ee5779919a4" providerId="LiveId" clId="{154DC03C-8207-8749-BAA3-4731FAC10457}" dt="2024-04-22T07:42:31.278" v="1124"/>
      <pc:docMkLst>
        <pc:docMk/>
      </pc:docMkLst>
      <pc:sldChg chg="modSp mod">
        <pc:chgData name="Xin Luo" userId="82312ee5779919a4" providerId="LiveId" clId="{154DC03C-8207-8749-BAA3-4731FAC10457}" dt="2024-04-21T09:58:55.538" v="127" actId="20577"/>
        <pc:sldMkLst>
          <pc:docMk/>
          <pc:sldMk cId="1576120367" sldId="2387"/>
        </pc:sldMkLst>
        <pc:spChg chg="mod">
          <ac:chgData name="Xin Luo" userId="82312ee5779919a4" providerId="LiveId" clId="{154DC03C-8207-8749-BAA3-4731FAC10457}" dt="2024-04-21T09:58:55.538" v="127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54DC03C-8207-8749-BAA3-4731FAC10457}" dt="2024-04-21T09:58:52.752" v="12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11:05.440" v="143" actId="20577"/>
        <pc:sldMkLst>
          <pc:docMk/>
          <pc:sldMk cId="2415901206" sldId="2447"/>
        </pc:sldMkLst>
        <pc:spChg chg="mod">
          <ac:chgData name="Xin Luo" userId="82312ee5779919a4" providerId="LiveId" clId="{154DC03C-8207-8749-BAA3-4731FAC10457}" dt="2024-04-21T10:11:05.440" v="14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09:57:14.799" v="18" actId="20577"/>
        <pc:sldMkLst>
          <pc:docMk/>
          <pc:sldMk cId="1658607177" sldId="2708"/>
        </pc:sldMkLst>
        <pc:spChg chg="mod">
          <ac:chgData name="Xin Luo" userId="82312ee5779919a4" providerId="LiveId" clId="{154DC03C-8207-8749-BAA3-4731FAC10457}" dt="2024-04-21T09:57:14.799" v="1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33:00.816" v="355" actId="20577"/>
        <pc:sldMkLst>
          <pc:docMk/>
          <pc:sldMk cId="481122590" sldId="2709"/>
        </pc:sldMkLst>
        <pc:spChg chg="mod">
          <ac:chgData name="Xin Luo" userId="82312ee5779919a4" providerId="LiveId" clId="{154DC03C-8207-8749-BAA3-4731FAC10457}" dt="2024-04-21T10:33:00.816" v="35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54DC03C-8207-8749-BAA3-4731FAC10457}" dt="2024-04-22T07:42:31.278" v="1124"/>
        <pc:sldMkLst>
          <pc:docMk/>
          <pc:sldMk cId="3833073590" sldId="2716"/>
        </pc:sldMkLst>
        <pc:spChg chg="add mod">
          <ac:chgData name="Xin Luo" userId="82312ee5779919a4" providerId="LiveId" clId="{154DC03C-8207-8749-BAA3-4731FAC10457}" dt="2024-04-22T07:42:31.278" v="1124"/>
          <ac:spMkLst>
            <pc:docMk/>
            <pc:sldMk cId="3833073590" sldId="2716"/>
            <ac:spMk id="2" creationId="{5FE8BD3C-20E6-5321-6434-BF5E03FF38C3}"/>
          </ac:spMkLst>
        </pc:spChg>
        <pc:spChg chg="mod">
          <ac:chgData name="Xin Luo" userId="82312ee5779919a4" providerId="LiveId" clId="{154DC03C-8207-8749-BAA3-4731FAC10457}" dt="2024-04-21T10:11:12.438" v="16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23:00.343" v="326" actId="20577"/>
          <ac:spMkLst>
            <pc:docMk/>
            <pc:sldMk cId="3833073590" sldId="2716"/>
            <ac:spMk id="6" creationId="{6741FEA2-C046-FD82-2800-2CB513792080}"/>
          </ac:spMkLst>
        </pc:spChg>
        <pc:spChg chg="add del mod">
          <ac:chgData name="Xin Luo" userId="82312ee5779919a4" providerId="LiveId" clId="{154DC03C-8207-8749-BAA3-4731FAC10457}" dt="2024-04-21T10:32:35.072" v="328"/>
          <ac:spMkLst>
            <pc:docMk/>
            <pc:sldMk cId="3833073590" sldId="2716"/>
            <ac:spMk id="10" creationId="{97B242C7-5CA9-C82B-957D-07A323E46E3E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4" creationId="{084215D2-51AA-F394-B2FF-B164EF96A1FA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5" creationId="{1417B587-7A11-20A8-784E-DD1689C615FA}"/>
          </ac:spMkLst>
        </pc:spChg>
        <pc:picChg chg="add mod">
          <ac:chgData name="Xin Luo" userId="82312ee5779919a4" providerId="LiveId" clId="{154DC03C-8207-8749-BAA3-4731FAC10457}" dt="2024-04-21T10:22:33.912" v="281" actId="1038"/>
          <ac:picMkLst>
            <pc:docMk/>
            <pc:sldMk cId="3833073590" sldId="2716"/>
            <ac:picMk id="4" creationId="{370793DA-5517-758B-6FCD-52412DB2BA93}"/>
          </ac:picMkLst>
        </pc:picChg>
        <pc:picChg chg="del">
          <ac:chgData name="Xin Luo" userId="82312ee5779919a4" providerId="LiveId" clId="{154DC03C-8207-8749-BAA3-4731FAC10457}" dt="2024-04-21T10:20:49.521" v="258" actId="478"/>
          <ac:picMkLst>
            <pc:docMk/>
            <pc:sldMk cId="3833073590" sldId="2716"/>
            <ac:picMk id="7" creationId="{CDF43AFE-15CB-67F2-2BFA-98CB2C3B6051}"/>
          </ac:picMkLst>
        </pc:picChg>
        <pc:picChg chg="add mod modCrop">
          <ac:chgData name="Xin Luo" userId="82312ee5779919a4" providerId="LiveId" clId="{154DC03C-8207-8749-BAA3-4731FAC10457}" dt="2024-04-21T10:22:30.651" v="279" actId="1076"/>
          <ac:picMkLst>
            <pc:docMk/>
            <pc:sldMk cId="3833073590" sldId="2716"/>
            <ac:picMk id="8" creationId="{35B001DA-D35B-6AE2-3D7E-0A0F58D15D20}"/>
          </ac:picMkLst>
        </pc:picChg>
        <pc:picChg chg="del">
          <ac:chgData name="Xin Luo" userId="82312ee5779919a4" providerId="LiveId" clId="{154DC03C-8207-8749-BAA3-4731FAC10457}" dt="2024-04-21T10:20:50.392" v="259" actId="478"/>
          <ac:picMkLst>
            <pc:docMk/>
            <pc:sldMk cId="3833073590" sldId="2716"/>
            <ac:picMk id="9" creationId="{8A1A6191-4613-890C-D272-626950D3EBFE}"/>
          </ac:picMkLst>
        </pc:picChg>
        <pc:picChg chg="del">
          <ac:chgData name="Xin Luo" userId="82312ee5779919a4" providerId="LiveId" clId="{154DC03C-8207-8749-BAA3-4731FAC10457}" dt="2024-04-21T10:20:48.869" v="257" actId="47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54DC03C-8207-8749-BAA3-4731FAC10457}" dt="2024-04-22T05:27:59.833" v="998" actId="20577"/>
        <pc:sldMkLst>
          <pc:docMk/>
          <pc:sldMk cId="1125183986" sldId="2760"/>
        </pc:sldMkLst>
        <pc:spChg chg="mod">
          <ac:chgData name="Xin Luo" userId="82312ee5779919a4" providerId="LiveId" clId="{154DC03C-8207-8749-BAA3-4731FAC10457}" dt="2024-04-22T05:27:59.833" v="99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54DC03C-8207-8749-BAA3-4731FAC10457}" dt="2024-04-21T10:36:34.049" v="487" actId="2696"/>
        <pc:sldMkLst>
          <pc:docMk/>
          <pc:sldMk cId="2372094037" sldId="2762"/>
        </pc:sldMkLst>
      </pc:sldChg>
      <pc:sldChg chg="del">
        <pc:chgData name="Xin Luo" userId="82312ee5779919a4" providerId="LiveId" clId="{154DC03C-8207-8749-BAA3-4731FAC10457}" dt="2024-04-21T10:32:40.212" v="332" actId="2696"/>
        <pc:sldMkLst>
          <pc:docMk/>
          <pc:sldMk cId="2347239804" sldId="2763"/>
        </pc:sldMkLst>
      </pc:sldChg>
      <pc:sldChg chg="del">
        <pc:chgData name="Xin Luo" userId="82312ee5779919a4" providerId="LiveId" clId="{154DC03C-8207-8749-BAA3-4731FAC10457}" dt="2024-04-21T10:32:38.314" v="330" actId="2696"/>
        <pc:sldMkLst>
          <pc:docMk/>
          <pc:sldMk cId="847482360" sldId="2765"/>
        </pc:sldMkLst>
      </pc:sldChg>
      <pc:sldChg chg="del">
        <pc:chgData name="Xin Luo" userId="82312ee5779919a4" providerId="LiveId" clId="{154DC03C-8207-8749-BAA3-4731FAC10457}" dt="2024-04-21T10:32:39.277" v="331" actId="2696"/>
        <pc:sldMkLst>
          <pc:docMk/>
          <pc:sldMk cId="615651384" sldId="2766"/>
        </pc:sldMkLst>
      </pc:sldChg>
      <pc:sldChg chg="del">
        <pc:chgData name="Xin Luo" userId="82312ee5779919a4" providerId="LiveId" clId="{154DC03C-8207-8749-BAA3-4731FAC10457}" dt="2024-04-21T10:36:29.777" v="485" actId="2696"/>
        <pc:sldMkLst>
          <pc:docMk/>
          <pc:sldMk cId="4060718388" sldId="2767"/>
        </pc:sldMkLst>
      </pc:sldChg>
      <pc:sldChg chg="del">
        <pc:chgData name="Xin Luo" userId="82312ee5779919a4" providerId="LiveId" clId="{154DC03C-8207-8749-BAA3-4731FAC10457}" dt="2024-04-21T10:36:30.785" v="486" actId="2696"/>
        <pc:sldMkLst>
          <pc:docMk/>
          <pc:sldMk cId="1433751529" sldId="2768"/>
        </pc:sldMkLst>
      </pc:sldChg>
      <pc:sldChg chg="modSp del mod">
        <pc:chgData name="Xin Luo" userId="82312ee5779919a4" providerId="LiveId" clId="{154DC03C-8207-8749-BAA3-4731FAC10457}" dt="2024-04-22T07:28:17.167" v="1097" actId="2696"/>
        <pc:sldMkLst>
          <pc:docMk/>
          <pc:sldMk cId="2446013301" sldId="2769"/>
        </pc:sldMkLst>
        <pc:spChg chg="mod">
          <ac:chgData name="Xin Luo" userId="82312ee5779919a4" providerId="LiveId" clId="{154DC03C-8207-8749-BAA3-4731FAC10457}" dt="2024-04-21T10:51:16.784" v="687" actId="20577"/>
          <ac:spMkLst>
            <pc:docMk/>
            <pc:sldMk cId="2446013301" sldId="2769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8:35.355" v="527" actId="2696"/>
        <pc:sldMkLst>
          <pc:docMk/>
          <pc:sldMk cId="1699251592" sldId="2770"/>
        </pc:sldMkLst>
      </pc:sldChg>
      <pc:sldChg chg="addSp delSp modSp add mod">
        <pc:chgData name="Xin Luo" userId="82312ee5779919a4" providerId="LiveId" clId="{154DC03C-8207-8749-BAA3-4731FAC10457}" dt="2024-04-22T07:42:23.582" v="1123" actId="1076"/>
        <pc:sldMkLst>
          <pc:docMk/>
          <pc:sldMk cId="622579861" sldId="2771"/>
        </pc:sldMkLst>
        <pc:spChg chg="add mod">
          <ac:chgData name="Xin Luo" userId="82312ee5779919a4" providerId="LiveId" clId="{154DC03C-8207-8749-BAA3-4731FAC10457}" dt="2024-04-22T07:42:23.582" v="1123" actId="1076"/>
          <ac:spMkLst>
            <pc:docMk/>
            <pc:sldMk cId="622579861" sldId="2771"/>
            <ac:spMk id="2" creationId="{23E7EDF1-1D74-6866-01CE-D36123EA1FE1}"/>
          </ac:spMkLst>
        </pc:spChg>
        <pc:spChg chg="mod">
          <ac:chgData name="Xin Luo" userId="82312ee5779919a4" providerId="LiveId" clId="{154DC03C-8207-8749-BAA3-4731FAC10457}" dt="2024-04-21T10:37:01.578" v="518" actId="20577"/>
          <ac:spMkLst>
            <pc:docMk/>
            <pc:sldMk cId="622579861" sldId="2771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39:56.836" v="559" actId="20577"/>
          <ac:spMkLst>
            <pc:docMk/>
            <pc:sldMk cId="622579861" sldId="2771"/>
            <ac:spMk id="6" creationId="{6741FEA2-C046-FD82-2800-2CB513792080}"/>
          </ac:spMkLst>
        </pc:spChg>
        <pc:spChg chg="add mod">
          <ac:chgData name="Xin Luo" userId="82312ee5779919a4" providerId="LiveId" clId="{154DC03C-8207-8749-BAA3-4731FAC10457}" dt="2024-04-21T10:50:28.459" v="683" actId="1076"/>
          <ac:spMkLst>
            <pc:docMk/>
            <pc:sldMk cId="622579861" sldId="2771"/>
            <ac:spMk id="10" creationId="{6190B6B6-7B57-6362-C74D-104DF1741A1C}"/>
          </ac:spMkLst>
        </pc:spChg>
        <pc:spChg chg="add mod">
          <ac:chgData name="Xin Luo" userId="82312ee5779919a4" providerId="LiveId" clId="{154DC03C-8207-8749-BAA3-4731FAC10457}" dt="2024-04-21T10:49:12.701" v="680" actId="1037"/>
          <ac:spMkLst>
            <pc:docMk/>
            <pc:sldMk cId="622579861" sldId="2771"/>
            <ac:spMk id="11" creationId="{8E2594D0-880E-AC04-9307-2C3FFE2B6908}"/>
          </ac:spMkLst>
        </pc:spChg>
        <pc:picChg chg="del">
          <ac:chgData name="Xin Luo" userId="82312ee5779919a4" providerId="LiveId" clId="{154DC03C-8207-8749-BAA3-4731FAC10457}" dt="2024-04-21T10:36:39.622" v="489" actId="478"/>
          <ac:picMkLst>
            <pc:docMk/>
            <pc:sldMk cId="622579861" sldId="2771"/>
            <ac:picMk id="4" creationId="{370793DA-5517-758B-6FCD-52412DB2BA93}"/>
          </ac:picMkLst>
        </pc:picChg>
        <pc:picChg chg="add mod">
          <ac:chgData name="Xin Luo" userId="82312ee5779919a4" providerId="LiveId" clId="{154DC03C-8207-8749-BAA3-4731FAC10457}" dt="2024-04-21T10:40:04.449" v="560" actId="1076"/>
          <ac:picMkLst>
            <pc:docMk/>
            <pc:sldMk cId="622579861" sldId="2771"/>
            <ac:picMk id="5" creationId="{8CFCB247-ED31-B829-A178-BDDB7F158087}"/>
          </ac:picMkLst>
        </pc:picChg>
        <pc:picChg chg="add mod">
          <ac:chgData name="Xin Luo" userId="82312ee5779919a4" providerId="LiveId" clId="{154DC03C-8207-8749-BAA3-4731FAC10457}" dt="2024-04-22T07:42:17.254" v="1122" actId="1076"/>
          <ac:picMkLst>
            <pc:docMk/>
            <pc:sldMk cId="622579861" sldId="2771"/>
            <ac:picMk id="7" creationId="{903F6398-8323-FC45-38C3-6C4325C98CE8}"/>
          </ac:picMkLst>
        </pc:picChg>
        <pc:picChg chg="del">
          <ac:chgData name="Xin Luo" userId="82312ee5779919a4" providerId="LiveId" clId="{154DC03C-8207-8749-BAA3-4731FAC10457}" dt="2024-04-21T10:36:39.057" v="488" actId="478"/>
          <ac:picMkLst>
            <pc:docMk/>
            <pc:sldMk cId="622579861" sldId="2771"/>
            <ac:picMk id="8" creationId="{35B001DA-D35B-6AE2-3D7E-0A0F58D15D20}"/>
          </ac:picMkLst>
        </pc:picChg>
      </pc:sldChg>
      <pc:sldChg chg="addSp delSp modSp add mod">
        <pc:chgData name="Xin Luo" userId="82312ee5779919a4" providerId="LiveId" clId="{154DC03C-8207-8749-BAA3-4731FAC10457}" dt="2024-04-21T10:39:08.646" v="535" actId="1076"/>
        <pc:sldMkLst>
          <pc:docMk/>
          <pc:sldMk cId="801153856" sldId="2772"/>
        </pc:sldMkLst>
        <pc:spChg chg="mod">
          <ac:chgData name="Xin Luo" userId="82312ee5779919a4" providerId="LiveId" clId="{154DC03C-8207-8749-BAA3-4731FAC10457}" dt="2024-04-21T10:35:46.300" v="455" actId="14100"/>
          <ac:spMkLst>
            <pc:docMk/>
            <pc:sldMk cId="801153856" sldId="2772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3:16.817" v="358" actId="478"/>
          <ac:picMkLst>
            <pc:docMk/>
            <pc:sldMk cId="801153856" sldId="2772"/>
            <ac:picMk id="4" creationId="{370793DA-5517-758B-6FCD-52412DB2BA93}"/>
          </ac:picMkLst>
        </pc:picChg>
        <pc:picChg chg="add del mod modCrop">
          <ac:chgData name="Xin Luo" userId="82312ee5779919a4" providerId="LiveId" clId="{154DC03C-8207-8749-BAA3-4731FAC10457}" dt="2024-04-21T10:39:02.675" v="532" actId="478"/>
          <ac:picMkLst>
            <pc:docMk/>
            <pc:sldMk cId="801153856" sldId="2772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3:16.282" v="357" actId="478"/>
          <ac:picMkLst>
            <pc:docMk/>
            <pc:sldMk cId="801153856" sldId="2772"/>
            <ac:picMk id="8" creationId="{35B001DA-D35B-6AE2-3D7E-0A0F58D15D20}"/>
          </ac:picMkLst>
        </pc:picChg>
        <pc:picChg chg="add mod">
          <ac:chgData name="Xin Luo" userId="82312ee5779919a4" providerId="LiveId" clId="{154DC03C-8207-8749-BAA3-4731FAC10457}" dt="2024-04-21T10:35:32.482" v="444" actId="1076"/>
          <ac:picMkLst>
            <pc:docMk/>
            <pc:sldMk cId="801153856" sldId="2772"/>
            <ac:picMk id="9" creationId="{13A6DA0D-797C-2318-878F-BB0AFBD2BAFA}"/>
          </ac:picMkLst>
        </pc:picChg>
        <pc:picChg chg="add mod">
          <ac:chgData name="Xin Luo" userId="82312ee5779919a4" providerId="LiveId" clId="{154DC03C-8207-8749-BAA3-4731FAC10457}" dt="2024-04-21T10:39:08.646" v="535" actId="1076"/>
          <ac:picMkLst>
            <pc:docMk/>
            <pc:sldMk cId="801153856" sldId="2772"/>
            <ac:picMk id="11" creationId="{427D60F7-E1E0-854B-EAF5-6E3E82106D84}"/>
          </ac:picMkLst>
        </pc:picChg>
      </pc:sldChg>
      <pc:sldChg chg="delSp modSp add mod">
        <pc:chgData name="Xin Luo" userId="82312ee5779919a4" providerId="LiveId" clId="{154DC03C-8207-8749-BAA3-4731FAC10457}" dt="2024-04-21T10:36:49.381" v="502" actId="20577"/>
        <pc:sldMkLst>
          <pc:docMk/>
          <pc:sldMk cId="500727640" sldId="2773"/>
        </pc:sldMkLst>
        <pc:spChg chg="mod">
          <ac:chgData name="Xin Luo" userId="82312ee5779919a4" providerId="LiveId" clId="{154DC03C-8207-8749-BAA3-4731FAC10457}" dt="2024-04-21T10:36:49.381" v="502" actId="20577"/>
          <ac:spMkLst>
            <pc:docMk/>
            <pc:sldMk cId="500727640" sldId="2773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6:21.416" v="484" actId="478"/>
          <ac:picMkLst>
            <pc:docMk/>
            <pc:sldMk cId="500727640" sldId="2773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6:20.671" v="483" actId="478"/>
          <ac:picMkLst>
            <pc:docMk/>
            <pc:sldMk cId="500727640" sldId="2773"/>
            <ac:picMk id="9" creationId="{13A6DA0D-797C-2318-878F-BB0AFBD2BAFA}"/>
          </ac:picMkLst>
        </pc:picChg>
      </pc:sldChg>
      <pc:sldChg chg="addSp modSp mod">
        <pc:chgData name="Xin Luo" userId="82312ee5779919a4" providerId="LiveId" clId="{154DC03C-8207-8749-BAA3-4731FAC10457}" dt="2024-04-22T07:41:47.917" v="1104"/>
        <pc:sldMkLst>
          <pc:docMk/>
          <pc:sldMk cId="997485932" sldId="2773"/>
        </pc:sldMkLst>
        <pc:spChg chg="add mod">
          <ac:chgData name="Xin Luo" userId="82312ee5779919a4" providerId="LiveId" clId="{154DC03C-8207-8749-BAA3-4731FAC10457}" dt="2024-04-22T07:41:47.917" v="1104"/>
          <ac:spMkLst>
            <pc:docMk/>
            <pc:sldMk cId="997485932" sldId="2773"/>
            <ac:spMk id="2" creationId="{93223DBD-6819-71BF-CDCA-2A5B1C0B1013}"/>
          </ac:spMkLst>
        </pc:spChg>
        <pc:spChg chg="mod">
          <ac:chgData name="Xin Luo" userId="82312ee5779919a4" providerId="LiveId" clId="{154DC03C-8207-8749-BAA3-4731FAC10457}" dt="2024-04-22T07:28:04.726" v="1096" actId="20577"/>
          <ac:spMkLst>
            <pc:docMk/>
            <pc:sldMk cId="997485932" sldId="2773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4:46.151" v="426"/>
        <pc:sldMkLst>
          <pc:docMk/>
          <pc:sldMk cId="1704883365" sldId="2773"/>
        </pc:sldMkLst>
      </pc:sldChg>
      <pc:sldChg chg="modSp mod">
        <pc:chgData name="Xin Luo" userId="82312ee5779919a4" providerId="LiveId" clId="{154DC03C-8207-8749-BAA3-4731FAC10457}" dt="2024-04-22T07:41:32.368" v="1103" actId="113"/>
        <pc:sldMkLst>
          <pc:docMk/>
          <pc:sldMk cId="3758895271" sldId="2774"/>
        </pc:sldMkLst>
        <pc:spChg chg="mod">
          <ac:chgData name="Xin Luo" userId="82312ee5779919a4" providerId="LiveId" clId="{154DC03C-8207-8749-BAA3-4731FAC10457}" dt="2024-04-22T07:41:32.368" v="1103" actId="113"/>
          <ac:spMkLst>
            <pc:docMk/>
            <pc:sldMk cId="3758895271" sldId="2774"/>
            <ac:spMk id="6" creationId="{6741FEA2-C046-FD82-2800-2CB513792080}"/>
          </ac:spMkLst>
        </pc:spChg>
      </pc:sldChg>
      <pc:sldChg chg="modSp add del mod">
        <pc:chgData name="Xin Luo" userId="82312ee5779919a4" providerId="LiveId" clId="{154DC03C-8207-8749-BAA3-4731FAC10457}" dt="2024-04-22T07:28:17.168" v="1098" actId="2696"/>
        <pc:sldMkLst>
          <pc:docMk/>
          <pc:sldMk cId="2438018305" sldId="2776"/>
        </pc:sldMkLst>
        <pc:spChg chg="mod">
          <ac:chgData name="Xin Luo" userId="82312ee5779919a4" providerId="LiveId" clId="{154DC03C-8207-8749-BAA3-4731FAC10457}" dt="2024-04-22T05:57:18.484" v="1019" actId="20577"/>
          <ac:spMkLst>
            <pc:docMk/>
            <pc:sldMk cId="2438018305" sldId="2776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2T07:41:58.380" v="1106"/>
        <pc:sldMkLst>
          <pc:docMk/>
          <pc:sldMk cId="3816748221" sldId="2776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08:54:55.868" v="2813" actId="20577"/>
      <pc:docMkLst>
        <pc:docMk/>
      </pc:docMkLst>
      <pc:sldChg chg="modSp mod">
        <pc:chgData name="Xin Luo" userId="82312ee5779919a4" providerId="LiveId" clId="{187D5BF7-97E8-7843-9DA0-39A524779207}" dt="2024-04-21T08:30:04.240" v="2223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08:30:04.240" v="2223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01:46:58.734" v="856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01:46:58.734" v="8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0T13:50:49.499" v="15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0T13:50:49.499" v="1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02:40:17.952" v="1182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08:54:55.868" v="2813" actId="20577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03:29:54.455" v="1353" actId="1076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01:46:28.688" v="841" actId="1036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02:40:06.128" v="115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02:39:46.396" v="1125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04:06:11.367" v="1585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08:54:40.402" v="2801" actId="108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add">
        <pc:chgData name="Xin Luo" userId="82312ee5779919a4" providerId="LiveId" clId="{187D5BF7-97E8-7843-9DA0-39A524779207}" dt="2024-04-21T08:30:27.877" v="2224"/>
        <pc:sldMkLst>
          <pc:docMk/>
          <pc:sldMk cId="2446013301" sldId="2769"/>
        </pc:sldMkLst>
      </pc:sldChg>
    </pc:docChg>
  </pc:docChgLst>
  <pc:docChgLst>
    <pc:chgData name="Xin Luo" userId="82312ee5779919a4" providerId="LiveId" clId="{B3A5D6E2-E1E7-F74F-B1B9-B3FB273062A8}"/>
    <pc:docChg chg="undo custSel addSld delSld modSld">
      <pc:chgData name="Xin Luo" userId="82312ee5779919a4" providerId="LiveId" clId="{B3A5D6E2-E1E7-F74F-B1B9-B3FB273062A8}" dt="2024-04-21T15:23:53.966" v="354" actId="14100"/>
      <pc:docMkLst>
        <pc:docMk/>
      </pc:docMkLst>
      <pc:sldChg chg="modSp mod">
        <pc:chgData name="Xin Luo" userId="82312ee5779919a4" providerId="LiveId" clId="{B3A5D6E2-E1E7-F74F-B1B9-B3FB273062A8}" dt="2024-04-21T13:46:59.106" v="19" actId="20577"/>
        <pc:sldMkLst>
          <pc:docMk/>
          <pc:sldMk cId="1576120367" sldId="2387"/>
        </pc:sldMkLst>
        <pc:spChg chg="mod">
          <ac:chgData name="Xin Luo" userId="82312ee5779919a4" providerId="LiveId" clId="{B3A5D6E2-E1E7-F74F-B1B9-B3FB273062A8}" dt="2024-04-21T13:46:59.106" v="19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del">
        <pc:chgData name="Xin Luo" userId="82312ee5779919a4" providerId="LiveId" clId="{B3A5D6E2-E1E7-F74F-B1B9-B3FB273062A8}" dt="2024-04-21T15:22:49.226" v="273" actId="2696"/>
        <pc:sldMkLst>
          <pc:docMk/>
          <pc:sldMk cId="1432008115" sldId="2764"/>
        </pc:sldMkLst>
      </pc:sldChg>
      <pc:sldChg chg="delSp del mod">
        <pc:chgData name="Xin Luo" userId="82312ee5779919a4" providerId="LiveId" clId="{B3A5D6E2-E1E7-F74F-B1B9-B3FB273062A8}" dt="2024-04-21T15:22:46.734" v="272" actId="2696"/>
        <pc:sldMkLst>
          <pc:docMk/>
          <pc:sldMk cId="801153856" sldId="2772"/>
        </pc:sldMkLst>
        <pc:picChg chg="del">
          <ac:chgData name="Xin Luo" userId="82312ee5779919a4" providerId="LiveId" clId="{B3A5D6E2-E1E7-F74F-B1B9-B3FB273062A8}" dt="2024-04-21T13:47:10.106" v="22" actId="478"/>
          <ac:picMkLst>
            <pc:docMk/>
            <pc:sldMk cId="801153856" sldId="2772"/>
            <ac:picMk id="9" creationId="{13A6DA0D-797C-2318-878F-BB0AFBD2BAFA}"/>
          </ac:picMkLst>
        </pc:picChg>
        <pc:picChg chg="del">
          <ac:chgData name="Xin Luo" userId="82312ee5779919a4" providerId="LiveId" clId="{B3A5D6E2-E1E7-F74F-B1B9-B3FB273062A8}" dt="2024-04-21T13:47:09.456" v="21" actId="478"/>
          <ac:picMkLst>
            <pc:docMk/>
            <pc:sldMk cId="801153856" sldId="2772"/>
            <ac:picMk id="11" creationId="{427D60F7-E1E0-854B-EAF5-6E3E82106D84}"/>
          </ac:picMkLst>
        </pc:picChg>
      </pc:sldChg>
      <pc:sldChg chg="del">
        <pc:chgData name="Xin Luo" userId="82312ee5779919a4" providerId="LiveId" clId="{B3A5D6E2-E1E7-F74F-B1B9-B3FB273062A8}" dt="2024-04-21T13:42:40.385" v="0" actId="2696"/>
        <pc:sldMkLst>
          <pc:docMk/>
          <pc:sldMk cId="500727640" sldId="2773"/>
        </pc:sldMkLst>
      </pc:sldChg>
      <pc:sldChg chg="modSp add mod">
        <pc:chgData name="Xin Luo" userId="82312ee5779919a4" providerId="LiveId" clId="{B3A5D6E2-E1E7-F74F-B1B9-B3FB273062A8}" dt="2024-04-21T13:42:50.307" v="9" actId="20577"/>
        <pc:sldMkLst>
          <pc:docMk/>
          <pc:sldMk cId="997485932" sldId="2773"/>
        </pc:sldMkLst>
        <pc:spChg chg="mod">
          <ac:chgData name="Xin Luo" userId="82312ee5779919a4" providerId="LiveId" clId="{B3A5D6E2-E1E7-F74F-B1B9-B3FB273062A8}" dt="2024-04-21T13:42:50.307" v="9" actId="20577"/>
          <ac:spMkLst>
            <pc:docMk/>
            <pc:sldMk cId="997485932" sldId="2773"/>
            <ac:spMk id="3" creationId="{00000000-0000-0000-0000-000000000000}"/>
          </ac:spMkLst>
        </pc:spChg>
      </pc:sldChg>
      <pc:sldChg chg="modSp add mod">
        <pc:chgData name="Xin Luo" userId="82312ee5779919a4" providerId="LiveId" clId="{B3A5D6E2-E1E7-F74F-B1B9-B3FB273062A8}" dt="2024-04-21T14:10:15.600" v="71" actId="20577"/>
        <pc:sldMkLst>
          <pc:docMk/>
          <pc:sldMk cId="3758895271" sldId="2774"/>
        </pc:sldMkLst>
        <pc:spChg chg="mod">
          <ac:chgData name="Xin Luo" userId="82312ee5779919a4" providerId="LiveId" clId="{B3A5D6E2-E1E7-F74F-B1B9-B3FB273062A8}" dt="2024-04-21T14:10:15.600" v="71" actId="20577"/>
          <ac:spMkLst>
            <pc:docMk/>
            <pc:sldMk cId="3758895271" sldId="2774"/>
            <ac:spMk id="6" creationId="{6741FEA2-C046-FD82-2800-2CB513792080}"/>
          </ac:spMkLst>
        </pc:spChg>
      </pc:sldChg>
      <pc:sldChg chg="addSp modSp add mod">
        <pc:chgData name="Xin Luo" userId="82312ee5779919a4" providerId="LiveId" clId="{B3A5D6E2-E1E7-F74F-B1B9-B3FB273062A8}" dt="2024-04-21T15:23:53.966" v="354" actId="14100"/>
        <pc:sldMkLst>
          <pc:docMk/>
          <pc:sldMk cId="1804402094" sldId="2775"/>
        </pc:sldMkLst>
        <pc:spChg chg="add mod">
          <ac:chgData name="Xin Luo" userId="82312ee5779919a4" providerId="LiveId" clId="{B3A5D6E2-E1E7-F74F-B1B9-B3FB273062A8}" dt="2024-04-21T15:23:53.966" v="354" actId="14100"/>
          <ac:spMkLst>
            <pc:docMk/>
            <pc:sldMk cId="1804402094" sldId="2775"/>
            <ac:spMk id="2" creationId="{09F7855C-086B-A802-8BE6-FCA9A736DC3D}"/>
          </ac:spMkLst>
        </pc:spChg>
        <pc:spChg chg="mod">
          <ac:chgData name="Xin Luo" userId="82312ee5779919a4" providerId="LiveId" clId="{B3A5D6E2-E1E7-F74F-B1B9-B3FB273062A8}" dt="2024-04-21T15:22:40.760" v="271" actId="113"/>
          <ac:spMkLst>
            <pc:docMk/>
            <pc:sldMk cId="1804402094" sldId="2775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节：栅格数据读写及查看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88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库对遥感影像进行</a:t>
            </a: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假彩色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显示，显示波段组会为：近红外波段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红波段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绿波段。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栅格数据可视化</a:t>
              </a:r>
              <a:endParaRPr lang="en-US" altLang="zh-CN" sz="3200" b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读写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读入：将栅格数据拖拽至视图框。</a:t>
            </a:r>
            <a:endParaRPr lang="en-US" altLang="zh-CN" sz="280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写出：点击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Export-Save as...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0793DA-5517-758B-6FCD-52412DB2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83" y="2646581"/>
            <a:ext cx="3634714" cy="40243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B001DA-D35B-6AE2-3D7E-0A0F58D15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"/>
          <a:stretch/>
        </p:blipFill>
        <p:spPr>
          <a:xfrm>
            <a:off x="239287" y="3355085"/>
            <a:ext cx="4882024" cy="2862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8BD3C-20E6-5321-6434-BF5E03FF38C3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7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是基于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开发的一个用于读写栅格数据集的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库，它提供了方便的接口来处理各种栅格数据格式，如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GeoTIFF、JPEG、PNG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等。 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能够读取、写入和处理栅格数据，同时还提供了许多空间分析功能。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895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4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打开数据：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rasterio.open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endParaRPr lang="en-US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查看数据信息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, .transform, .width, .height, .count, .meta…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数据写出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.write()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7855C-086B-A802-8BE6-FCA9A736DC3D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4402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二、栅格数据可视化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一、栅格数据可视化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可视化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properties/symbology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FCB247-ED31-B829-A178-BDDB7F1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5" y="2380047"/>
            <a:ext cx="4385247" cy="43390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3F6398-8323-FC45-38C3-6C4325C9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" y="4104019"/>
            <a:ext cx="3858260" cy="261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0B6B6-7B57-6362-C74D-104DF1741A1C}"/>
              </a:ext>
            </a:extLst>
          </p:cNvPr>
          <p:cNvSpPr txBox="1"/>
          <p:nvPr/>
        </p:nvSpPr>
        <p:spPr>
          <a:xfrm>
            <a:off x="239287" y="2753981"/>
            <a:ext cx="3806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err="1">
                <a:solidFill>
                  <a:schemeClr val="accent2"/>
                </a:solidFill>
                <a:latin typeface="+mn-ea"/>
                <a:ea typeface="+mn-ea"/>
              </a:rPr>
              <a:t>设置波段组会</a:t>
            </a:r>
            <a:r>
              <a:rPr lang="zh-CN" altLang="en-US" b="1">
                <a:solidFill>
                  <a:schemeClr val="accent2"/>
                </a:solidFill>
                <a:latin typeface="+mn-ea"/>
                <a:ea typeface="+mn-ea"/>
              </a:rPr>
              <a:t>、波段直方图拉伸等。</a:t>
            </a:r>
            <a:endParaRPr lang="en-CN" b="1">
              <a:solidFill>
                <a:schemeClr val="accent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594D0-880E-AC04-9307-2C3FFE2B6908}"/>
              </a:ext>
            </a:extLst>
          </p:cNvPr>
          <p:cNvSpPr/>
          <p:nvPr/>
        </p:nvSpPr>
        <p:spPr>
          <a:xfrm>
            <a:off x="5115461" y="2484409"/>
            <a:ext cx="3634117" cy="168538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7EDF1-1D74-6866-01CE-D36123EA1FE1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622579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55228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图像显示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直方图统计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ax.hist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图像拉伸显示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vmin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vmax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RGB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彩色显示：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(array_3bands)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  <a:p>
            <a:pPr algn="just"/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23DBD-6819-71BF-CDCA-2A5B1C0B1013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9974859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302</Words>
  <Application>Microsoft Office PowerPoint</Application>
  <PresentationFormat>全屏显示(4:3)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</vt:lpstr>
      <vt:lpstr>二、栅格数据读写</vt:lpstr>
      <vt:lpstr>二、栅格数据读写</vt:lpstr>
      <vt:lpstr>PowerPoint 演示文稿</vt:lpstr>
      <vt:lpstr>一、栅格数据可视化</vt:lpstr>
      <vt:lpstr>二、栅格数据读写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4</cp:revision>
  <dcterms:created xsi:type="dcterms:W3CDTF">2004-07-09T11:40:27Z</dcterms:created>
  <dcterms:modified xsi:type="dcterms:W3CDTF">2025-05-13T05:10:08Z</dcterms:modified>
</cp:coreProperties>
</file>