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4"/>
  </p:notesMasterIdLst>
  <p:handoutMasterIdLst>
    <p:handoutMasterId r:id="rId5"/>
  </p:handoutMasterIdLst>
  <p:sldIdLst>
    <p:sldId id="2742" r:id="rId3"/>
  </p:sldIdLst>
  <p:sldSz cx="9144000" cy="6858000" type="screen4x3"/>
  <p:notesSz cx="7099300" cy="10234613"/>
  <p:custDataLst>
    <p:tags r:id="rId6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EE019-CF9B-0E46-99FD-A69435707418}" v="47" dt="2024-04-14T13:42:17.6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50"/>
    <p:restoredTop sz="84965" autoAdjust="0"/>
  </p:normalViewPr>
  <p:slideViewPr>
    <p:cSldViewPr snapToGrid="0">
      <p:cViewPr varScale="1">
        <p:scale>
          <a:sx n="73" d="100"/>
          <a:sy n="73" d="100"/>
        </p:scale>
        <p:origin x="920" y="52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6F4EE019-CF9B-0E46-99FD-A69435707418}"/>
    <pc:docChg chg="undo custSel addSld delSld modSld sldOrd">
      <pc:chgData name="Xin Luo" userId="82312ee5779919a4" providerId="LiveId" clId="{6F4EE019-CF9B-0E46-99FD-A69435707418}" dt="2024-04-14T14:24:44.511" v="2505" actId="404"/>
      <pc:docMkLst>
        <pc:docMk/>
      </pc:docMkLst>
      <pc:sldChg chg="modSp mod">
        <pc:chgData name="Xin Luo" userId="82312ee5779919a4" providerId="LiveId" clId="{6F4EE019-CF9B-0E46-99FD-A69435707418}" dt="2024-04-14T05:52:00.889" v="166" actId="20577"/>
        <pc:sldMkLst>
          <pc:docMk/>
          <pc:sldMk cId="1576120367" sldId="2387"/>
        </pc:sldMkLst>
        <pc:spChg chg="mod">
          <ac:chgData name="Xin Luo" userId="82312ee5779919a4" providerId="LiveId" clId="{6F4EE019-CF9B-0E46-99FD-A69435707418}" dt="2024-04-14T05:47:53.569" v="109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6F4EE019-CF9B-0E46-99FD-A69435707418}" dt="2024-04-14T05:51:51.200" v="161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6F4EE019-CF9B-0E46-99FD-A69435707418}" dt="2024-04-14T05:52:00.889" v="166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6F4EE019-CF9B-0E46-99FD-A69435707418}" dt="2024-04-14T05:58:19.523" v="187" actId="20577"/>
        <pc:sldMkLst>
          <pc:docMk/>
          <pc:sldMk cId="2415901206" sldId="2447"/>
        </pc:sldMkLst>
        <pc:spChg chg="mod">
          <ac:chgData name="Xin Luo" userId="82312ee5779919a4" providerId="LiveId" clId="{6F4EE019-CF9B-0E46-99FD-A69435707418}" dt="2024-04-14T05:58:19.523" v="18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6F4EE019-CF9B-0E46-99FD-A69435707418}" dt="2024-04-14T14:24:44.511" v="2505" actId="404"/>
        <pc:sldMkLst>
          <pc:docMk/>
          <pc:sldMk cId="1658607177" sldId="2708"/>
        </pc:sldMkLst>
        <pc:spChg chg="mod">
          <ac:chgData name="Xin Luo" userId="82312ee5779919a4" providerId="LiveId" clId="{6F4EE019-CF9B-0E46-99FD-A69435707418}" dt="2024-04-14T05:45:35.680" v="50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6F4EE019-CF9B-0E46-99FD-A69435707418}" dt="2024-04-14T14:24:44.511" v="2505" actId="404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6F4EE019-CF9B-0E46-99FD-A69435707418}" dt="2024-04-14T06:20:30.229" v="829" actId="20577"/>
        <pc:sldMkLst>
          <pc:docMk/>
          <pc:sldMk cId="481122590" sldId="2709"/>
        </pc:sldMkLst>
        <pc:spChg chg="mod">
          <ac:chgData name="Xin Luo" userId="82312ee5779919a4" providerId="LiveId" clId="{6F4EE019-CF9B-0E46-99FD-A69435707418}" dt="2024-04-14T06:20:30.229" v="829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Sp modSp mod">
        <pc:chgData name="Xin Luo" userId="82312ee5779919a4" providerId="LiveId" clId="{6F4EE019-CF9B-0E46-99FD-A69435707418}" dt="2024-04-14T14:23:28.998" v="2498" actId="20577"/>
        <pc:sldMkLst>
          <pc:docMk/>
          <pc:sldMk cId="3833073590" sldId="2716"/>
        </pc:sldMkLst>
        <pc:spChg chg="mod">
          <ac:chgData name="Xin Luo" userId="82312ee5779919a4" providerId="LiveId" clId="{6F4EE019-CF9B-0E46-99FD-A69435707418}" dt="2024-04-14T06:20:41.640" v="840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6F4EE019-CF9B-0E46-99FD-A69435707418}" dt="2024-04-14T14:23:28.998" v="2498" actId="20577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8:00:06.974" v="1057" actId="20577"/>
          <ac:spMkLst>
            <pc:docMk/>
            <pc:sldMk cId="3833073590" sldId="2716"/>
            <ac:spMk id="6" creationId="{6741FEA2-C046-FD82-2800-2CB513792080}"/>
          </ac:spMkLst>
        </pc:spChg>
        <pc:picChg chg="del">
          <ac:chgData name="Xin Luo" userId="82312ee5779919a4" providerId="LiveId" clId="{6F4EE019-CF9B-0E46-99FD-A69435707418}" dt="2024-04-14T06:20:36.969" v="83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modSp mod">
        <pc:chgData name="Xin Luo" userId="82312ee5779919a4" providerId="LiveId" clId="{6F4EE019-CF9B-0E46-99FD-A69435707418}" dt="2024-04-14T08:22:07.674" v="1558" actId="20577"/>
        <pc:sldMkLst>
          <pc:docMk/>
          <pc:sldMk cId="972163772" sldId="2720"/>
        </pc:sldMkLst>
        <pc:spChg chg="mod">
          <ac:chgData name="Xin Luo" userId="82312ee5779919a4" providerId="LiveId" clId="{6F4EE019-CF9B-0E46-99FD-A69435707418}" dt="2024-04-14T08:22:07.674" v="155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6F4EE019-CF9B-0E46-99FD-A69435707418}" dt="2024-04-14T13:43:01.397" v="1702" actId="20577"/>
        <pc:sldMkLst>
          <pc:docMk/>
          <pc:sldMk cId="2689695864" sldId="2721"/>
        </pc:sldMkLst>
        <pc:spChg chg="mod">
          <ac:chgData name="Xin Luo" userId="82312ee5779919a4" providerId="LiveId" clId="{6F4EE019-CF9B-0E46-99FD-A69435707418}" dt="2024-04-14T13:43:01.397" v="1702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6F4EE019-CF9B-0E46-99FD-A69435707418}" dt="2024-04-14T08:22:39.042" v="1576" actId="20577"/>
          <ac:spMkLst>
            <pc:docMk/>
            <pc:sldMk cId="2689695864" sldId="2721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8:25:46.402" v="1647" actId="2710"/>
          <ac:spMkLst>
            <pc:docMk/>
            <pc:sldMk cId="2689695864" sldId="2721"/>
            <ac:spMk id="17" creationId="{9E05FFCA-3371-AF5C-381D-71D984055F5A}"/>
          </ac:spMkLst>
        </pc:spChg>
      </pc:sldChg>
      <pc:sldChg chg="del">
        <pc:chgData name="Xin Luo" userId="82312ee5779919a4" providerId="LiveId" clId="{6F4EE019-CF9B-0E46-99FD-A69435707418}" dt="2024-04-14T01:57:24.687" v="3" actId="2696"/>
        <pc:sldMkLst>
          <pc:docMk/>
          <pc:sldMk cId="1209572041" sldId="2722"/>
        </pc:sldMkLst>
      </pc:sldChg>
      <pc:sldChg chg="del">
        <pc:chgData name="Xin Luo" userId="82312ee5779919a4" providerId="LiveId" clId="{6F4EE019-CF9B-0E46-99FD-A69435707418}" dt="2024-04-14T01:59:58.393" v="9" actId="2696"/>
        <pc:sldMkLst>
          <pc:docMk/>
          <pc:sldMk cId="2510358707" sldId="2740"/>
        </pc:sldMkLst>
      </pc:sldChg>
      <pc:sldChg chg="del">
        <pc:chgData name="Xin Luo" userId="82312ee5779919a4" providerId="LiveId" clId="{6F4EE019-CF9B-0E46-99FD-A69435707418}" dt="2024-04-14T01:59:58.338" v="6" actId="2696"/>
        <pc:sldMkLst>
          <pc:docMk/>
          <pc:sldMk cId="3883315984" sldId="2744"/>
        </pc:sldMkLst>
      </pc:sldChg>
      <pc:sldChg chg="del">
        <pc:chgData name="Xin Luo" userId="82312ee5779919a4" providerId="LiveId" clId="{6F4EE019-CF9B-0E46-99FD-A69435707418}" dt="2024-04-14T01:59:58.368" v="8" actId="2696"/>
        <pc:sldMkLst>
          <pc:docMk/>
          <pc:sldMk cId="3741103209" sldId="2745"/>
        </pc:sldMkLst>
      </pc:sldChg>
      <pc:sldChg chg="del">
        <pc:chgData name="Xin Luo" userId="82312ee5779919a4" providerId="LiveId" clId="{6F4EE019-CF9B-0E46-99FD-A69435707418}" dt="2024-04-14T01:59:58.366" v="7" actId="2696"/>
        <pc:sldMkLst>
          <pc:docMk/>
          <pc:sldMk cId="322086101" sldId="2746"/>
        </pc:sldMkLst>
      </pc:sldChg>
      <pc:sldChg chg="del">
        <pc:chgData name="Xin Luo" userId="82312ee5779919a4" providerId="LiveId" clId="{6F4EE019-CF9B-0E46-99FD-A69435707418}" dt="2024-04-14T01:59:58.425" v="11" actId="2696"/>
        <pc:sldMkLst>
          <pc:docMk/>
          <pc:sldMk cId="2920839983" sldId="2747"/>
        </pc:sldMkLst>
      </pc:sldChg>
      <pc:sldChg chg="del">
        <pc:chgData name="Xin Luo" userId="82312ee5779919a4" providerId="LiveId" clId="{6F4EE019-CF9B-0E46-99FD-A69435707418}" dt="2024-04-14T01:59:58.440" v="12" actId="2696"/>
        <pc:sldMkLst>
          <pc:docMk/>
          <pc:sldMk cId="2081473989" sldId="2748"/>
        </pc:sldMkLst>
      </pc:sldChg>
      <pc:sldChg chg="del">
        <pc:chgData name="Xin Luo" userId="82312ee5779919a4" providerId="LiveId" clId="{6F4EE019-CF9B-0E46-99FD-A69435707418}" dt="2024-04-14T01:59:58.456" v="13" actId="2696"/>
        <pc:sldMkLst>
          <pc:docMk/>
          <pc:sldMk cId="1994915307" sldId="2749"/>
        </pc:sldMkLst>
      </pc:sldChg>
      <pc:sldChg chg="del">
        <pc:chgData name="Xin Luo" userId="82312ee5779919a4" providerId="LiveId" clId="{6F4EE019-CF9B-0E46-99FD-A69435707418}" dt="2024-04-14T01:57:24.683" v="1" actId="2696"/>
        <pc:sldMkLst>
          <pc:docMk/>
          <pc:sldMk cId="202264030" sldId="2750"/>
        </pc:sldMkLst>
      </pc:sldChg>
      <pc:sldChg chg="del">
        <pc:chgData name="Xin Luo" userId="82312ee5779919a4" providerId="LiveId" clId="{6F4EE019-CF9B-0E46-99FD-A69435707418}" dt="2024-04-14T01:59:50.983" v="5" actId="2696"/>
        <pc:sldMkLst>
          <pc:docMk/>
          <pc:sldMk cId="2371836296" sldId="2756"/>
        </pc:sldMkLst>
      </pc:sldChg>
      <pc:sldChg chg="del">
        <pc:chgData name="Xin Luo" userId="82312ee5779919a4" providerId="LiveId" clId="{6F4EE019-CF9B-0E46-99FD-A69435707418}" dt="2024-04-14T01:59:50.974" v="4" actId="2696"/>
        <pc:sldMkLst>
          <pc:docMk/>
          <pc:sldMk cId="397779649" sldId="2757"/>
        </pc:sldMkLst>
      </pc:sldChg>
      <pc:sldChg chg="del">
        <pc:chgData name="Xin Luo" userId="82312ee5779919a4" providerId="LiveId" clId="{6F4EE019-CF9B-0E46-99FD-A69435707418}" dt="2024-04-14T01:59:58.410" v="10" actId="2696"/>
        <pc:sldMkLst>
          <pc:docMk/>
          <pc:sldMk cId="1878724924" sldId="2758"/>
        </pc:sldMkLst>
      </pc:sldChg>
      <pc:sldChg chg="del">
        <pc:chgData name="Xin Luo" userId="82312ee5779919a4" providerId="LiveId" clId="{6F4EE019-CF9B-0E46-99FD-A69435707418}" dt="2024-04-14T01:57:24.680" v="0" actId="2696"/>
        <pc:sldMkLst>
          <pc:docMk/>
          <pc:sldMk cId="472418319" sldId="2759"/>
        </pc:sldMkLst>
      </pc:sldChg>
      <pc:sldChg chg="modSp mod">
        <pc:chgData name="Xin Luo" userId="82312ee5779919a4" providerId="LiveId" clId="{6F4EE019-CF9B-0E46-99FD-A69435707418}" dt="2024-04-14T14:23:05.135" v="2470" actId="20577"/>
        <pc:sldMkLst>
          <pc:docMk/>
          <pc:sldMk cId="1125183986" sldId="2760"/>
        </pc:sldMkLst>
        <pc:spChg chg="mod">
          <ac:chgData name="Xin Luo" userId="82312ee5779919a4" providerId="LiveId" clId="{6F4EE019-CF9B-0E46-99FD-A69435707418}" dt="2024-04-14T14:23:05.135" v="2470" actId="20577"/>
          <ac:spMkLst>
            <pc:docMk/>
            <pc:sldMk cId="1125183986" sldId="2760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14:22:09.384" v="2446" actId="1036"/>
          <ac:spMkLst>
            <pc:docMk/>
            <pc:sldMk cId="1125183986" sldId="2760"/>
            <ac:spMk id="13" creationId="{303BC878-BC57-D350-27A3-F03AE48213AC}"/>
          </ac:spMkLst>
        </pc:spChg>
      </pc:sldChg>
      <pc:sldChg chg="del">
        <pc:chgData name="Xin Luo" userId="82312ee5779919a4" providerId="LiveId" clId="{6F4EE019-CF9B-0E46-99FD-A69435707418}" dt="2024-04-14T01:57:24.685" v="2" actId="2696"/>
        <pc:sldMkLst>
          <pc:docMk/>
          <pc:sldMk cId="1417780723" sldId="2761"/>
        </pc:sldMkLst>
      </pc:sldChg>
      <pc:sldChg chg="addSp delSp modSp add mod ord">
        <pc:chgData name="Xin Luo" userId="82312ee5779919a4" providerId="LiveId" clId="{6F4EE019-CF9B-0E46-99FD-A69435707418}" dt="2024-04-14T06:19:11.497" v="793" actId="20577"/>
        <pc:sldMkLst>
          <pc:docMk/>
          <pc:sldMk cId="2024411194" sldId="2761"/>
        </pc:sldMkLst>
        <pc:spChg chg="mod">
          <ac:chgData name="Xin Luo" userId="82312ee5779919a4" providerId="LiveId" clId="{6F4EE019-CF9B-0E46-99FD-A69435707418}" dt="2024-04-14T06:19:11.497" v="793" actId="20577"/>
          <ac:spMkLst>
            <pc:docMk/>
            <pc:sldMk cId="2024411194" sldId="2761"/>
            <ac:spMk id="2" creationId="{631AADB6-C88A-D817-4683-FC087E4E240F}"/>
          </ac:spMkLst>
        </pc:spChg>
        <pc:spChg chg="mod">
          <ac:chgData name="Xin Luo" userId="82312ee5779919a4" providerId="LiveId" clId="{6F4EE019-CF9B-0E46-99FD-A69435707418}" dt="2024-04-14T05:58:36.924" v="206" actId="20577"/>
          <ac:spMkLst>
            <pc:docMk/>
            <pc:sldMk cId="2024411194" sldId="2761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6:07:00.345" v="396" actId="14100"/>
          <ac:spMkLst>
            <pc:docMk/>
            <pc:sldMk cId="2024411194" sldId="2761"/>
            <ac:spMk id="6" creationId="{6741FEA2-C046-FD82-2800-2CB513792080}"/>
          </ac:spMkLst>
        </pc:spChg>
        <pc:picChg chg="add mod">
          <ac:chgData name="Xin Luo" userId="82312ee5779919a4" providerId="LiveId" clId="{6F4EE019-CF9B-0E46-99FD-A69435707418}" dt="2024-04-14T06:07:06.005" v="398" actId="1076"/>
          <ac:picMkLst>
            <pc:docMk/>
            <pc:sldMk cId="2024411194" sldId="2761"/>
            <ac:picMk id="4" creationId="{9B747F7A-F4EF-8227-F557-9E225EE5CE74}"/>
          </ac:picMkLst>
        </pc:picChg>
        <pc:picChg chg="del">
          <ac:chgData name="Xin Luo" userId="82312ee5779919a4" providerId="LiveId" clId="{6F4EE019-CF9B-0E46-99FD-A69435707418}" dt="2024-04-14T05:58:54.119" v="207" actId="478"/>
          <ac:picMkLst>
            <pc:docMk/>
            <pc:sldMk cId="2024411194" sldId="2761"/>
            <ac:picMk id="1030" creationId="{C93DB76E-C02F-05AC-2014-674F7E808ADA}"/>
          </ac:picMkLst>
        </pc:picChg>
      </pc:sldChg>
      <pc:sldChg chg="addSp delSp modSp add mod">
        <pc:chgData name="Xin Luo" userId="82312ee5779919a4" providerId="LiveId" clId="{6F4EE019-CF9B-0E46-99FD-A69435707418}" dt="2024-04-14T06:18:47.790" v="776" actId="207"/>
        <pc:sldMkLst>
          <pc:docMk/>
          <pc:sldMk cId="2062870849" sldId="2762"/>
        </pc:sldMkLst>
        <pc:spChg chg="mod">
          <ac:chgData name="Xin Luo" userId="82312ee5779919a4" providerId="LiveId" clId="{6F4EE019-CF9B-0E46-99FD-A69435707418}" dt="2024-04-14T06:08:15.555" v="435" actId="20577"/>
          <ac:spMkLst>
            <pc:docMk/>
            <pc:sldMk cId="2062870849" sldId="2762"/>
            <ac:spMk id="2" creationId="{631AADB6-C88A-D817-4683-FC087E4E240F}"/>
          </ac:spMkLst>
        </pc:spChg>
        <pc:spChg chg="del">
          <ac:chgData name="Xin Luo" userId="82312ee5779919a4" providerId="LiveId" clId="{6F4EE019-CF9B-0E46-99FD-A69435707418}" dt="2024-04-14T06:05:08.459" v="383" actId="478"/>
          <ac:spMkLst>
            <pc:docMk/>
            <pc:sldMk cId="2062870849" sldId="2762"/>
            <ac:spMk id="6" creationId="{6741FEA2-C046-FD82-2800-2CB513792080}"/>
          </ac:spMkLst>
        </pc:spChg>
        <pc:spChg chg="add mod">
          <ac:chgData name="Xin Luo" userId="82312ee5779919a4" providerId="LiveId" clId="{6F4EE019-CF9B-0E46-99FD-A69435707418}" dt="2024-04-14T06:18:47.790" v="776" actId="207"/>
          <ac:spMkLst>
            <pc:docMk/>
            <pc:sldMk cId="2062870849" sldId="2762"/>
            <ac:spMk id="8" creationId="{CF0A46FB-7B1F-38BA-4783-7D8B17F03C9F}"/>
          </ac:spMkLst>
        </pc:spChg>
        <pc:picChg chg="add del mod">
          <ac:chgData name="Xin Luo" userId="82312ee5779919a4" providerId="LiveId" clId="{6F4EE019-CF9B-0E46-99FD-A69435707418}" dt="2024-04-14T06:07:10.281" v="399" actId="478"/>
          <ac:picMkLst>
            <pc:docMk/>
            <pc:sldMk cId="2062870849" sldId="2762"/>
            <ac:picMk id="5" creationId="{7F85D973-1C4E-01A4-27F4-270B00862B54}"/>
          </ac:picMkLst>
        </pc:picChg>
      </pc:sldChg>
      <pc:sldChg chg="modSp add mod">
        <pc:chgData name="Xin Luo" userId="82312ee5779919a4" providerId="LiveId" clId="{6F4EE019-CF9B-0E46-99FD-A69435707418}" dt="2024-04-14T14:23:42.622" v="2501" actId="20577"/>
        <pc:sldMkLst>
          <pc:docMk/>
          <pc:sldMk cId="2609645228" sldId="2763"/>
        </pc:sldMkLst>
        <pc:spChg chg="mod">
          <ac:chgData name="Xin Luo" userId="82312ee5779919a4" providerId="LiveId" clId="{6F4EE019-CF9B-0E46-99FD-A69435707418}" dt="2024-04-14T14:23:42.622" v="2501" actId="20577"/>
          <ac:spMkLst>
            <pc:docMk/>
            <pc:sldMk cId="2609645228" sldId="2763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8:00:17.440" v="1066" actId="20577"/>
          <ac:spMkLst>
            <pc:docMk/>
            <pc:sldMk cId="2609645228" sldId="2763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6F4EE019-CF9B-0E46-99FD-A69435707418}" dt="2024-04-14T14:23:47.864" v="2502"/>
        <pc:sldMkLst>
          <pc:docMk/>
          <pc:sldMk cId="3506380824" sldId="2764"/>
        </pc:sldMkLst>
        <pc:spChg chg="mod">
          <ac:chgData name="Xin Luo" userId="82312ee5779919a4" providerId="LiveId" clId="{6F4EE019-CF9B-0E46-99FD-A69435707418}" dt="2024-04-14T14:23:47.864" v="2502"/>
          <ac:spMkLst>
            <pc:docMk/>
            <pc:sldMk cId="3506380824" sldId="2764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8:19:51.386" v="1531" actId="2710"/>
          <ac:spMkLst>
            <pc:docMk/>
            <pc:sldMk cId="3506380824" sldId="2764"/>
            <ac:spMk id="6" creationId="{6741FEA2-C046-FD82-2800-2CB513792080}"/>
          </ac:spMkLst>
        </pc:spChg>
        <pc:spChg chg="add del">
          <ac:chgData name="Xin Luo" userId="82312ee5779919a4" providerId="LiveId" clId="{6F4EE019-CF9B-0E46-99FD-A69435707418}" dt="2024-04-14T08:16:38.996" v="1342" actId="22"/>
          <ac:spMkLst>
            <pc:docMk/>
            <pc:sldMk cId="3506380824" sldId="2764"/>
            <ac:spMk id="9" creationId="{1650CDD0-BAB5-BD6C-229A-CEDC2E2D3701}"/>
          </ac:spMkLst>
        </pc:spChg>
        <pc:graphicFrameChg chg="add del mod modGraphic">
          <ac:chgData name="Xin Luo" userId="82312ee5779919a4" providerId="LiveId" clId="{6F4EE019-CF9B-0E46-99FD-A69435707418}" dt="2024-04-14T08:19:45.263" v="1529" actId="478"/>
          <ac:graphicFrameMkLst>
            <pc:docMk/>
            <pc:sldMk cId="3506380824" sldId="2764"/>
            <ac:graphicFrameMk id="4" creationId="{609DF2EF-906B-9309-09E5-31320FE3F8F1}"/>
          </ac:graphicFrameMkLst>
        </pc:graphicFrameChg>
        <pc:graphicFrameChg chg="add mod modGraphic">
          <ac:chgData name="Xin Luo" userId="82312ee5779919a4" providerId="LiveId" clId="{6F4EE019-CF9B-0E46-99FD-A69435707418}" dt="2024-04-14T13:14:20.275" v="1648" actId="113"/>
          <ac:graphicFrameMkLst>
            <pc:docMk/>
            <pc:sldMk cId="3506380824" sldId="2764"/>
            <ac:graphicFrameMk id="5" creationId="{842BFBCA-9573-0586-F7F4-02CC91863DEB}"/>
          </ac:graphicFrameMkLst>
        </pc:graphicFrameChg>
        <pc:picChg chg="add del mod">
          <ac:chgData name="Xin Luo" userId="82312ee5779919a4" providerId="LiveId" clId="{6F4EE019-CF9B-0E46-99FD-A69435707418}" dt="2024-04-14T08:04:44.592" v="1089" actId="478"/>
          <ac:picMkLst>
            <pc:docMk/>
            <pc:sldMk cId="3506380824" sldId="2764"/>
            <ac:picMk id="1026" creationId="{ADCB918E-8C74-9D27-3542-C8AA90FF7EC1}"/>
          </ac:picMkLst>
        </pc:picChg>
        <pc:inkChg chg="add del">
          <ac:chgData name="Xin Luo" userId="82312ee5779919a4" providerId="LiveId" clId="{6F4EE019-CF9B-0E46-99FD-A69435707418}" dt="2024-04-14T08:16:05.977" v="1336" actId="9405"/>
          <ac:inkMkLst>
            <pc:docMk/>
            <pc:sldMk cId="3506380824" sldId="2764"/>
            <ac:inkMk id="7" creationId="{EE9E4CBE-E9DA-D39D-6F30-F3FDC864A3EF}"/>
          </ac:inkMkLst>
        </pc:inkChg>
      </pc:sldChg>
      <pc:sldChg chg="modSp add mod">
        <pc:chgData name="Xin Luo" userId="82312ee5779919a4" providerId="LiveId" clId="{6F4EE019-CF9B-0E46-99FD-A69435707418}" dt="2024-04-14T14:09:24.628" v="2284" actId="1076"/>
        <pc:sldMkLst>
          <pc:docMk/>
          <pc:sldMk cId="1464806993" sldId="2765"/>
        </pc:sldMkLst>
        <pc:spChg chg="mod">
          <ac:chgData name="Xin Luo" userId="82312ee5779919a4" providerId="LiveId" clId="{6F4EE019-CF9B-0E46-99FD-A69435707418}" dt="2024-04-14T13:46:23.086" v="2012" actId="20577"/>
          <ac:spMkLst>
            <pc:docMk/>
            <pc:sldMk cId="1464806993" sldId="2765"/>
            <ac:spMk id="2" creationId="{631AADB6-C88A-D817-4683-FC087E4E240F}"/>
          </ac:spMkLst>
        </pc:spChg>
        <pc:spChg chg="mod">
          <ac:chgData name="Xin Luo" userId="82312ee5779919a4" providerId="LiveId" clId="{6F4EE019-CF9B-0E46-99FD-A69435707418}" dt="2024-04-14T14:09:24.628" v="2284" actId="1076"/>
          <ac:spMkLst>
            <pc:docMk/>
            <pc:sldMk cId="1464806993" sldId="2765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44968A38-E2ED-AB49-A7AA-4E241E470C4E}"/>
    <pc:docChg chg="custSel addSld modSld">
      <pc:chgData name="Xin Luo" userId="82312ee5779919a4" providerId="LiveId" clId="{44968A38-E2ED-AB49-A7AA-4E241E470C4E}" dt="2024-04-06T05:28:09.746" v="48" actId="20577"/>
      <pc:docMkLst>
        <pc:docMk/>
      </pc:docMkLst>
      <pc:sldChg chg="addSp delSp modSp mod">
        <pc:chgData name="Xin Luo" userId="82312ee5779919a4" providerId="LiveId" clId="{44968A38-E2ED-AB49-A7AA-4E241E470C4E}" dt="2024-04-06T05:28:09.746" v="48" actId="20577"/>
        <pc:sldMkLst>
          <pc:docMk/>
          <pc:sldMk cId="1209572041" sldId="2722"/>
        </pc:sldMkLst>
        <pc:spChg chg="mod">
          <ac:chgData name="Xin Luo" userId="82312ee5779919a4" providerId="LiveId" clId="{44968A38-E2ED-AB49-A7AA-4E241E470C4E}" dt="2024-04-06T05:28:09.746" v="48" actId="20577"/>
          <ac:spMkLst>
            <pc:docMk/>
            <pc:sldMk cId="1209572041" sldId="2722"/>
            <ac:spMk id="11" creationId="{53A7E693-8098-76C4-CD5D-47166ABEB164}"/>
          </ac:spMkLst>
        </pc:spChg>
        <pc:spChg chg="del">
          <ac:chgData name="Xin Luo" userId="82312ee5779919a4" providerId="LiveId" clId="{44968A38-E2ED-AB49-A7AA-4E241E470C4E}" dt="2024-04-06T03:15:41.935" v="2" actId="478"/>
          <ac:spMkLst>
            <pc:docMk/>
            <pc:sldMk cId="1209572041" sldId="2722"/>
            <ac:spMk id="13" creationId="{303BC878-BC57-D350-27A3-F03AE48213AC}"/>
          </ac:spMkLst>
        </pc:spChg>
        <pc:picChg chg="add del mod">
          <ac:chgData name="Xin Luo" userId="82312ee5779919a4" providerId="LiveId" clId="{44968A38-E2ED-AB49-A7AA-4E241E470C4E}" dt="2024-04-06T03:17:10.354" v="11" actId="478"/>
          <ac:picMkLst>
            <pc:docMk/>
            <pc:sldMk cId="1209572041" sldId="2722"/>
            <ac:picMk id="4" creationId="{72641C54-2AA3-804C-A31F-7C3A27A0CD85}"/>
          </ac:picMkLst>
        </pc:picChg>
        <pc:picChg chg="add mod">
          <ac:chgData name="Xin Luo" userId="82312ee5779919a4" providerId="LiveId" clId="{44968A38-E2ED-AB49-A7AA-4E241E470C4E}" dt="2024-04-06T03:16:12.957" v="9"/>
          <ac:picMkLst>
            <pc:docMk/>
            <pc:sldMk cId="1209572041" sldId="2722"/>
            <ac:picMk id="6" creationId="{6D5D3EA7-6E0C-64ED-506E-916744BC645B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8" creationId="{B220845A-E0D1-4B72-AEC5-8BB95B5A486D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0" creationId="{1A128217-E358-6641-EA3F-CEFFB8B3B374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4" creationId="{A5FA40EC-58DE-9083-1ABE-4D0A007E5831}"/>
          </ac:picMkLst>
        </pc:picChg>
      </pc:sldChg>
      <pc:sldChg chg="add">
        <pc:chgData name="Xin Luo" userId="82312ee5779919a4" providerId="LiveId" clId="{44968A38-E2ED-AB49-A7AA-4E241E470C4E}" dt="2024-04-06T03:15:35.142" v="0"/>
        <pc:sldMkLst>
          <pc:docMk/>
          <pc:sldMk cId="472418319" sldId="2759"/>
        </pc:sldMkLst>
      </pc:sldChg>
      <pc:sldChg chg="add">
        <pc:chgData name="Xin Luo" userId="82312ee5779919a4" providerId="LiveId" clId="{44968A38-E2ED-AB49-A7AA-4E241E470C4E}" dt="2024-04-06T03:15:37.385" v="1"/>
        <pc:sldMkLst>
          <pc:docMk/>
          <pc:sldMk cId="1125183986" sldId="2760"/>
        </pc:sldMkLst>
      </pc:sldChg>
      <pc:sldChg chg="add">
        <pc:chgData name="Xin Luo" userId="82312ee5779919a4" providerId="LiveId" clId="{44968A38-E2ED-AB49-A7AA-4E241E470C4E}" dt="2024-04-06T03:16:16.152" v="10"/>
        <pc:sldMkLst>
          <pc:docMk/>
          <pc:sldMk cId="1417780723" sldId="2761"/>
        </pc:sldMkLst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9DD00C57-1E20-5F45-A5A7-A6F833EE305E}"/>
    <pc:docChg chg="custSel delSld modSld">
      <pc:chgData name="Xin Luo" userId="82312ee5779919a4" providerId="LiveId" clId="{9DD00C57-1E20-5F45-A5A7-A6F833EE305E}" dt="2024-04-05T07:56:38.877" v="69" actId="2696"/>
      <pc:docMkLst>
        <pc:docMk/>
      </pc:docMkLst>
      <pc:sldChg chg="del">
        <pc:chgData name="Xin Luo" userId="82312ee5779919a4" providerId="LiveId" clId="{9DD00C57-1E20-5F45-A5A7-A6F833EE305E}" dt="2024-04-05T07:51:34.265" v="18" actId="2696"/>
        <pc:sldMkLst>
          <pc:docMk/>
          <pc:sldMk cId="4067577602" sldId="2605"/>
        </pc:sldMkLst>
      </pc:sldChg>
      <pc:sldChg chg="modSp mod">
        <pc:chgData name="Xin Luo" userId="82312ee5779919a4" providerId="LiveId" clId="{9DD00C57-1E20-5F45-A5A7-A6F833EE305E}" dt="2024-04-05T07:42:36.104" v="17" actId="5793"/>
        <pc:sldMkLst>
          <pc:docMk/>
          <pc:sldMk cId="1658607177" sldId="2708"/>
        </pc:sldMkLst>
        <pc:spChg chg="mod">
          <ac:chgData name="Xin Luo" userId="82312ee5779919a4" providerId="LiveId" clId="{9DD00C57-1E20-5F45-A5A7-A6F833EE305E}" dt="2024-04-05T07:42:36.104" v="17" actId="5793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DD00C57-1E20-5F45-A5A7-A6F833EE305E}" dt="2024-04-05T07:52:08.536" v="62" actId="20577"/>
        <pc:sldMkLst>
          <pc:docMk/>
          <pc:sldMk cId="481122590" sldId="2709"/>
        </pc:sldMkLst>
        <pc:spChg chg="mod">
          <ac:chgData name="Xin Luo" userId="82312ee5779919a4" providerId="LiveId" clId="{9DD00C57-1E20-5F45-A5A7-A6F833EE305E}" dt="2024-04-05T07:52:08.536" v="6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">
        <pc:chgData name="Xin Luo" userId="82312ee5779919a4" providerId="LiveId" clId="{9DD00C57-1E20-5F45-A5A7-A6F833EE305E}" dt="2024-04-05T07:51:35.106" v="19" actId="2696"/>
        <pc:sldMkLst>
          <pc:docMk/>
          <pc:sldMk cId="655142816" sldId="2737"/>
        </pc:sldMkLst>
      </pc:sldChg>
      <pc:sldChg chg="del">
        <pc:chgData name="Xin Luo" userId="82312ee5779919a4" providerId="LiveId" clId="{9DD00C57-1E20-5F45-A5A7-A6F833EE305E}" dt="2024-04-05T07:56:34.386" v="63" actId="2696"/>
        <pc:sldMkLst>
          <pc:docMk/>
          <pc:sldMk cId="4156684215" sldId="2738"/>
        </pc:sldMkLst>
      </pc:sldChg>
      <pc:sldChg chg="del">
        <pc:chgData name="Xin Luo" userId="82312ee5779919a4" providerId="LiveId" clId="{9DD00C57-1E20-5F45-A5A7-A6F833EE305E}" dt="2024-04-05T07:56:38.877" v="69" actId="2696"/>
        <pc:sldMkLst>
          <pc:docMk/>
          <pc:sldMk cId="2776132283" sldId="2739"/>
        </pc:sldMkLst>
      </pc:sldChg>
      <pc:sldChg chg="del">
        <pc:chgData name="Xin Luo" userId="82312ee5779919a4" providerId="LiveId" clId="{9DD00C57-1E20-5F45-A5A7-A6F833EE305E}" dt="2024-04-05T07:51:37.161" v="20" actId="2696"/>
        <pc:sldMkLst>
          <pc:docMk/>
          <pc:sldMk cId="3151170836" sldId="2742"/>
        </pc:sldMkLst>
      </pc:sldChg>
      <pc:sldChg chg="del">
        <pc:chgData name="Xin Luo" userId="82312ee5779919a4" providerId="LiveId" clId="{9DD00C57-1E20-5F45-A5A7-A6F833EE305E}" dt="2024-04-05T07:56:34.962" v="64" actId="2696"/>
        <pc:sldMkLst>
          <pc:docMk/>
          <pc:sldMk cId="738332523" sldId="2751"/>
        </pc:sldMkLst>
      </pc:sldChg>
      <pc:sldChg chg="del">
        <pc:chgData name="Xin Luo" userId="82312ee5779919a4" providerId="LiveId" clId="{9DD00C57-1E20-5F45-A5A7-A6F833EE305E}" dt="2024-04-05T07:56:35.443" v="65" actId="2696"/>
        <pc:sldMkLst>
          <pc:docMk/>
          <pc:sldMk cId="3189639985" sldId="2752"/>
        </pc:sldMkLst>
      </pc:sldChg>
      <pc:sldChg chg="del">
        <pc:chgData name="Xin Luo" userId="82312ee5779919a4" providerId="LiveId" clId="{9DD00C57-1E20-5F45-A5A7-A6F833EE305E}" dt="2024-04-05T07:56:35.917" v="66" actId="2696"/>
        <pc:sldMkLst>
          <pc:docMk/>
          <pc:sldMk cId="2878944048" sldId="2753"/>
        </pc:sldMkLst>
      </pc:sldChg>
      <pc:sldChg chg="del">
        <pc:chgData name="Xin Luo" userId="82312ee5779919a4" providerId="LiveId" clId="{9DD00C57-1E20-5F45-A5A7-A6F833EE305E}" dt="2024-04-05T07:56:36.696" v="67" actId="2696"/>
        <pc:sldMkLst>
          <pc:docMk/>
          <pc:sldMk cId="2927474256" sldId="2754"/>
        </pc:sldMkLst>
      </pc:sldChg>
      <pc:sldChg chg="del">
        <pc:chgData name="Xin Luo" userId="82312ee5779919a4" providerId="LiveId" clId="{9DD00C57-1E20-5F45-A5A7-A6F833EE305E}" dt="2024-04-05T07:56:37.562" v="68" actId="2696"/>
        <pc:sldMkLst>
          <pc:docMk/>
          <pc:sldMk cId="3593416967" sldId="2755"/>
        </pc:sldMkLst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052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选做作业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82190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第四次选做作业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14552" y="2115971"/>
            <a:ext cx="8445430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作业数据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昆明市呈贡区公开矢量数据（如边界、路网、水域等）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作业内容：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）昆明市呈贡区点、线、面等几何要素收集。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）基于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shapely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的呈贡区几何要素分析（</a:t>
            </a:r>
            <a:r>
              <a:rPr lang="zh-CN" altLang="en-US" sz="2000" i="1" dirty="0">
                <a:solidFill>
                  <a:srgbClr val="333333"/>
                </a:solidFill>
                <a:latin typeface="+mn-ea"/>
                <a:ea typeface="+mn-ea"/>
              </a:rPr>
              <a:t>几何要素属性及相关关系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）数据需标注来源，需对实验过程进行总结。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作业提交：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实验文档，以</a:t>
            </a:r>
            <a:r>
              <a:rPr lang="en-US" altLang="zh-CN" sz="2000" b="1" u="sng" dirty="0">
                <a:solidFill>
                  <a:srgbClr val="333333"/>
                </a:solidFill>
                <a:latin typeface="+mn-ea"/>
                <a:ea typeface="+mn-ea"/>
              </a:rPr>
              <a:t>markdown</a:t>
            </a:r>
            <a:r>
              <a:rPr lang="zh-CN" altLang="en-US" sz="2000" b="1" u="sng" dirty="0">
                <a:solidFill>
                  <a:srgbClr val="333333"/>
                </a:solidFill>
                <a:latin typeface="+mn-ea"/>
                <a:ea typeface="+mn-ea"/>
              </a:rPr>
              <a:t>格式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提交，要求格式规范、内容准确且</a:t>
            </a:r>
            <a:r>
              <a:rPr lang="zh-CN" altLang="en-US" sz="2000" b="1" dirty="0">
                <a:solidFill>
                  <a:srgbClr val="333333"/>
                </a:solidFill>
                <a:latin typeface="+mn-ea"/>
                <a:ea typeface="+mn-ea"/>
              </a:rPr>
              <a:t>实验细节充分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。作业文件大小总结不超过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1M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难度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星</a:t>
            </a:r>
            <a:endParaRPr lang="en-US" altLang="zh-CN" sz="2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截止日期：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2025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年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6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月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10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日</a:t>
            </a:r>
            <a:endParaRPr lang="en-US" altLang="zh-CN" sz="22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7BA0C2-A265-EE38-7F87-B0E3E08CDBEB}"/>
              </a:ext>
            </a:extLst>
          </p:cNvPr>
          <p:cNvSpPr txBox="1"/>
          <p:nvPr/>
        </p:nvSpPr>
        <p:spPr>
          <a:xfrm>
            <a:off x="414552" y="1542097"/>
            <a:ext cx="84454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题目：昆明市呈贡区几何要素分析</a:t>
            </a:r>
            <a:endParaRPr lang="en-US" altLang="zh-CN" sz="28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088012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</TotalTime>
  <Words>134</Words>
  <Application>Microsoft Office PowerPoint</Application>
  <PresentationFormat>全屏显示(4:3)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黑体</vt:lpstr>
      <vt:lpstr>微软雅黑</vt:lpstr>
      <vt:lpstr>Arial</vt:lpstr>
      <vt:lpstr>Times New Roman</vt:lpstr>
      <vt:lpstr>Wingdings</vt:lpstr>
      <vt:lpstr>2_Global</vt:lpstr>
      <vt:lpstr>1_Copyright (c) 2007-2010 NordriDesign™ _light</vt:lpstr>
      <vt:lpstr>选做作业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36</cp:revision>
  <dcterms:created xsi:type="dcterms:W3CDTF">2004-07-09T11:40:27Z</dcterms:created>
  <dcterms:modified xsi:type="dcterms:W3CDTF">2025-05-23T11:35:49Z</dcterms:modified>
</cp:coreProperties>
</file>