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4773" r:id="rId1"/>
    <p:sldMasterId id="2147484986" r:id="rId2"/>
  </p:sldMasterIdLst>
  <p:notesMasterIdLst>
    <p:notesMasterId r:id="rId22"/>
  </p:notesMasterIdLst>
  <p:handoutMasterIdLst>
    <p:handoutMasterId r:id="rId23"/>
  </p:handoutMasterIdLst>
  <p:sldIdLst>
    <p:sldId id="2708" r:id="rId3"/>
    <p:sldId id="2387" r:id="rId4"/>
    <p:sldId id="2447" r:id="rId5"/>
    <p:sldId id="2759" r:id="rId6"/>
    <p:sldId id="2775" r:id="rId7"/>
    <p:sldId id="2776" r:id="rId8"/>
    <p:sldId id="2789" r:id="rId9"/>
    <p:sldId id="2778" r:id="rId10"/>
    <p:sldId id="2790" r:id="rId11"/>
    <p:sldId id="2791" r:id="rId12"/>
    <p:sldId id="2780" r:id="rId13"/>
    <p:sldId id="2781" r:id="rId14"/>
    <p:sldId id="2792" r:id="rId15"/>
    <p:sldId id="2782" r:id="rId16"/>
    <p:sldId id="2793" r:id="rId17"/>
    <p:sldId id="2761" r:id="rId18"/>
    <p:sldId id="2784" r:id="rId19"/>
    <p:sldId id="2760" r:id="rId20"/>
    <p:sldId id="2722" r:id="rId21"/>
  </p:sldIdLst>
  <p:sldSz cx="9144000" cy="6858000" type="screen4x3"/>
  <p:notesSz cx="7099300" cy="10234613"/>
  <p:custDataLst>
    <p:tags r:id="rId24"/>
  </p:custDataLst>
  <p:defaultTextStyle>
    <a:defPPr>
      <a:defRPr lang="zh-CN"/>
    </a:defPPr>
    <a:lvl1pPr algn="ctr" rtl="0" fontAlgn="base">
      <a:spcBef>
        <a:spcPct val="50000"/>
      </a:spcBef>
      <a:spcAft>
        <a:spcPct val="0"/>
      </a:spcAft>
      <a:defRPr sz="2400" kern="1200">
        <a:solidFill>
          <a:schemeClr val="tx1"/>
        </a:solidFill>
        <a:latin typeface="Times New Roman" charset="0"/>
        <a:ea typeface="宋体" charset="0"/>
        <a:cs typeface="宋体" charset="0"/>
      </a:defRPr>
    </a:lvl1pPr>
    <a:lvl2pPr marL="457200" algn="ctr" rtl="0" fontAlgn="base">
      <a:spcBef>
        <a:spcPct val="50000"/>
      </a:spcBef>
      <a:spcAft>
        <a:spcPct val="0"/>
      </a:spcAft>
      <a:defRPr sz="2400" kern="1200">
        <a:solidFill>
          <a:schemeClr val="tx1"/>
        </a:solidFill>
        <a:latin typeface="Times New Roman" charset="0"/>
        <a:ea typeface="宋体" charset="0"/>
        <a:cs typeface="宋体" charset="0"/>
      </a:defRPr>
    </a:lvl2pPr>
    <a:lvl3pPr marL="914400" algn="ctr" rtl="0" fontAlgn="base">
      <a:spcBef>
        <a:spcPct val="50000"/>
      </a:spcBef>
      <a:spcAft>
        <a:spcPct val="0"/>
      </a:spcAft>
      <a:defRPr sz="2400" kern="1200">
        <a:solidFill>
          <a:schemeClr val="tx1"/>
        </a:solidFill>
        <a:latin typeface="Times New Roman" charset="0"/>
        <a:ea typeface="宋体" charset="0"/>
        <a:cs typeface="宋体" charset="0"/>
      </a:defRPr>
    </a:lvl3pPr>
    <a:lvl4pPr marL="1371600" algn="ctr" rtl="0" fontAlgn="base">
      <a:spcBef>
        <a:spcPct val="50000"/>
      </a:spcBef>
      <a:spcAft>
        <a:spcPct val="0"/>
      </a:spcAft>
      <a:defRPr sz="2400" kern="1200">
        <a:solidFill>
          <a:schemeClr val="tx1"/>
        </a:solidFill>
        <a:latin typeface="Times New Roman" charset="0"/>
        <a:ea typeface="宋体" charset="0"/>
        <a:cs typeface="宋体" charset="0"/>
      </a:defRPr>
    </a:lvl4pPr>
    <a:lvl5pPr marL="1828800" algn="ctr" rtl="0" fontAlgn="base">
      <a:spcBef>
        <a:spcPct val="50000"/>
      </a:spcBef>
      <a:spcAft>
        <a:spcPct val="0"/>
      </a:spcAft>
      <a:defRPr sz="2400" kern="1200">
        <a:solidFill>
          <a:schemeClr val="tx1"/>
        </a:solidFill>
        <a:latin typeface="Times New Roman" charset="0"/>
        <a:ea typeface="宋体" charset="0"/>
        <a:cs typeface="宋体" charset="0"/>
      </a:defRPr>
    </a:lvl5pPr>
    <a:lvl6pPr marL="2286000" algn="l" defTabSz="457200" rtl="0" eaLnBrk="1" latinLnBrk="0" hangingPunct="1">
      <a:defRPr sz="2400" kern="1200">
        <a:solidFill>
          <a:schemeClr val="tx1"/>
        </a:solidFill>
        <a:latin typeface="Times New Roman" charset="0"/>
        <a:ea typeface="宋体" charset="0"/>
        <a:cs typeface="宋体" charset="0"/>
      </a:defRPr>
    </a:lvl6pPr>
    <a:lvl7pPr marL="2743200" algn="l" defTabSz="457200" rtl="0" eaLnBrk="1" latinLnBrk="0" hangingPunct="1">
      <a:defRPr sz="2400" kern="1200">
        <a:solidFill>
          <a:schemeClr val="tx1"/>
        </a:solidFill>
        <a:latin typeface="Times New Roman" charset="0"/>
        <a:ea typeface="宋体" charset="0"/>
        <a:cs typeface="宋体" charset="0"/>
      </a:defRPr>
    </a:lvl7pPr>
    <a:lvl8pPr marL="3200400" algn="l" defTabSz="457200" rtl="0" eaLnBrk="1" latinLnBrk="0" hangingPunct="1">
      <a:defRPr sz="2400" kern="1200">
        <a:solidFill>
          <a:schemeClr val="tx1"/>
        </a:solidFill>
        <a:latin typeface="Times New Roman" charset="0"/>
        <a:ea typeface="宋体" charset="0"/>
        <a:cs typeface="宋体" charset="0"/>
      </a:defRPr>
    </a:lvl8pPr>
    <a:lvl9pPr marL="3657600" algn="l" defTabSz="457200" rtl="0" eaLnBrk="1" latinLnBrk="0" hangingPunct="1">
      <a:defRPr sz="2400" kern="1200">
        <a:solidFill>
          <a:schemeClr val="tx1"/>
        </a:solidFill>
        <a:latin typeface="Times New Roman" charset="0"/>
        <a:ea typeface="宋体" charset="0"/>
        <a:cs typeface="宋体" charset="0"/>
      </a:defRPr>
    </a:lvl9pPr>
  </p:defaultTextStyle>
  <p:extLst>
    <p:ext uri="{EFAFB233-063F-42B5-8137-9DF3F51BA10A}">
      <p15:sldGuideLst xmlns:p15="http://schemas.microsoft.com/office/powerpoint/2012/main">
        <p15:guide id="1" orient="horz" pos="663">
          <p15:clr>
            <a:srgbClr val="A4A3A4"/>
          </p15:clr>
        </p15:guide>
        <p15:guide id="2" orient="horz" pos="1412">
          <p15:clr>
            <a:srgbClr val="A4A3A4"/>
          </p15:clr>
        </p15:guide>
        <p15:guide id="3" pos="181">
          <p15:clr>
            <a:srgbClr val="A4A3A4"/>
          </p15:clr>
        </p15:guide>
        <p15:guide id="4" pos="5556">
          <p15:clr>
            <a:srgbClr val="A4A3A4"/>
          </p15:clr>
        </p15:guide>
        <p15:guide id="5" pos="2903">
          <p15:clr>
            <a:srgbClr val="A4A3A4"/>
          </p15:clr>
        </p15:guide>
        <p15:guide id="6" orient="horz" pos="700">
          <p15:clr>
            <a:srgbClr val="A4A3A4"/>
          </p15:clr>
        </p15:guide>
        <p15:guide id="7" orient="horz" pos="4119">
          <p15:clr>
            <a:srgbClr val="A4A3A4"/>
          </p15:clr>
        </p15:guide>
        <p15:guide id="8" pos="311">
          <p15:clr>
            <a:srgbClr val="A4A3A4"/>
          </p15:clr>
        </p15:guide>
        <p15:guide id="9" pos="5501">
          <p15:clr>
            <a:srgbClr val="A4A3A4"/>
          </p15:clr>
        </p15:guide>
        <p15:guide id="10" orient="horz" pos="462">
          <p15:clr>
            <a:srgbClr val="A4A3A4"/>
          </p15:clr>
        </p15:guide>
        <p15:guide id="11" pos="77">
          <p15:clr>
            <a:srgbClr val="A4A3A4"/>
          </p15:clr>
        </p15:guide>
        <p15:guide id="12" pos="72">
          <p15:clr>
            <a:srgbClr val="A4A3A4"/>
          </p15:clr>
        </p15:guide>
        <p15:guide id="13" orient="horz" pos="2">
          <p15:clr>
            <a:srgbClr val="A4A3A4"/>
          </p15:clr>
        </p15:guide>
        <p15:guide id="14" pos="807">
          <p15:clr>
            <a:srgbClr val="A4A3A4"/>
          </p15:clr>
        </p15:guide>
        <p15:guide id="15" pos="1463">
          <p15:clr>
            <a:srgbClr val="A4A3A4"/>
          </p15:clr>
        </p15:guide>
        <p15:guide id="16" pos="2079">
          <p15:clr>
            <a:srgbClr val="A4A3A4"/>
          </p15:clr>
        </p15:guide>
        <p15:guide id="17" pos="2714">
          <p15:clr>
            <a:srgbClr val="A4A3A4"/>
          </p15:clr>
        </p15:guide>
        <p15:guide id="18" pos="3370">
          <p15:clr>
            <a:srgbClr val="A4A3A4"/>
          </p15:clr>
        </p15:guide>
        <p15:guide id="19" pos="3985">
          <p15:clr>
            <a:srgbClr val="A4A3A4"/>
          </p15:clr>
        </p15:guide>
        <p15:guide id="20" pos="4631">
          <p15:clr>
            <a:srgbClr val="A4A3A4"/>
          </p15:clr>
        </p15:guide>
        <p15:guide id="21" orient="horz" pos="581">
          <p15:clr>
            <a:srgbClr val="A4A3A4"/>
          </p15:clr>
        </p15:guide>
        <p15:guide id="22" orient="horz" pos="3230">
          <p15:clr>
            <a:srgbClr val="A4A3A4"/>
          </p15:clr>
        </p15:guide>
        <p15:guide id="23" orient="horz" pos="1230">
          <p15:clr>
            <a:srgbClr val="A4A3A4"/>
          </p15:clr>
        </p15:guide>
        <p15:guide id="24" orient="horz">
          <p15:clr>
            <a:srgbClr val="A4A3A4"/>
          </p15:clr>
        </p15:guide>
        <p15:guide id="25" orient="horz" pos="1450">
          <p15:clr>
            <a:srgbClr val="A4A3A4"/>
          </p15:clr>
        </p15:guide>
        <p15:guide id="26" pos="281">
          <p15:clr>
            <a:srgbClr val="A4A3A4"/>
          </p15:clr>
        </p15:guide>
        <p15:guide id="27" orient="horz" pos="3095">
          <p15:clr>
            <a:srgbClr val="A4A3A4"/>
          </p15:clr>
        </p15:guide>
        <p15:guide id="28" orient="horz" pos="2372">
          <p15:clr>
            <a:srgbClr val="A4A3A4"/>
          </p15:clr>
        </p15:guide>
        <p15:guide id="29" orient="horz" pos="4159">
          <p15:clr>
            <a:srgbClr val="A4A3A4"/>
          </p15:clr>
        </p15:guide>
        <p15:guide id="30" pos="313">
          <p15:clr>
            <a:srgbClr val="A4A3A4"/>
          </p15:clr>
        </p15:guide>
        <p15:guide id="31" pos="1655">
          <p15:clr>
            <a:srgbClr val="A4A3A4"/>
          </p15:clr>
        </p15:guide>
        <p15:guide id="32" pos="5727">
          <p15:clr>
            <a:srgbClr val="A4A3A4"/>
          </p15:clr>
        </p15:guide>
        <p15:guide id="33" orient="horz" pos="632">
          <p15:clr>
            <a:srgbClr val="A4A3A4"/>
          </p15:clr>
        </p15:guide>
        <p15:guide id="34" orient="horz" pos="1461">
          <p15:clr>
            <a:srgbClr val="A4A3A4"/>
          </p15:clr>
        </p15:guide>
        <p15:guide id="35" orient="horz" pos="2262">
          <p15:clr>
            <a:srgbClr val="A4A3A4"/>
          </p15:clr>
        </p15:guide>
        <p15:guide id="36" orient="horz" pos="3072">
          <p15:clr>
            <a:srgbClr val="A4A3A4"/>
          </p15:clr>
        </p15:guide>
        <p15:guide id="37" pos="765">
          <p15:clr>
            <a:srgbClr val="A4A3A4"/>
          </p15:clr>
        </p15:guide>
        <p15:guide id="38" pos="5580">
          <p15:clr>
            <a:srgbClr val="A4A3A4"/>
          </p15:clr>
        </p15:guide>
        <p15:guide id="39" pos="5039">
          <p15:clr>
            <a:srgbClr val="A4A3A4"/>
          </p15:clr>
        </p15:guide>
        <p15:guide id="40" orient="horz" pos="621">
          <p15:clr>
            <a:srgbClr val="A4A3A4"/>
          </p15:clr>
        </p15:guide>
        <p15:guide id="41" orient="horz" pos="38">
          <p15:clr>
            <a:srgbClr val="A4A3A4"/>
          </p15:clr>
        </p15:guide>
        <p15:guide id="42" orient="horz" pos="4319">
          <p15:clr>
            <a:srgbClr val="A4A3A4"/>
          </p15:clr>
        </p15:guide>
        <p15:guide id="43" orient="horz" pos="39">
          <p15:clr>
            <a:srgbClr val="A4A3A4"/>
          </p15:clr>
        </p15:guide>
        <p15:guide id="44" pos="3367">
          <p15:clr>
            <a:srgbClr val="A4A3A4"/>
          </p15:clr>
        </p15:guide>
        <p15:guide id="45" pos="4655">
          <p15:clr>
            <a:srgbClr val="A4A3A4"/>
          </p15:clr>
        </p15:guide>
        <p15:guide id="46" orient="horz" pos="1">
          <p15:clr>
            <a:srgbClr val="A4A3A4"/>
          </p15:clr>
        </p15:guide>
        <p15:guide id="47" orient="horz" pos="4067">
          <p15:clr>
            <a:srgbClr val="A4A3A4"/>
          </p15:clr>
        </p15:guide>
        <p15:guide id="48" orient="horz" pos="601">
          <p15:clr>
            <a:srgbClr val="A4A3A4"/>
          </p15:clr>
        </p15:guide>
        <p15:guide id="49" pos="149">
          <p15:clr>
            <a:srgbClr val="A4A3A4"/>
          </p15:clr>
        </p15:guide>
        <p15:guide id="50" pos="5589">
          <p15:clr>
            <a:srgbClr val="A4A3A4"/>
          </p15:clr>
        </p15:guide>
        <p15:guide id="51" pos="3227">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ffice316"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A81FF"/>
    <a:srgbClr val="00B050"/>
    <a:srgbClr val="FF00DF"/>
    <a:srgbClr val="C3E8CC"/>
    <a:srgbClr val="FF00FF"/>
    <a:srgbClr val="269FA0"/>
    <a:srgbClr val="FFC000"/>
    <a:srgbClr val="333399"/>
    <a:srgbClr val="0000CC"/>
    <a:srgbClr val="950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428F8-39B2-354D-B4C4-08AE22340A04}" v="46" dt="2024-04-28T14:38:47.212"/>
    <p1510:client id="{5B883BEA-79A8-CC44-B886-D5D583546881}" v="446" dt="2024-04-28T11:18:19.89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84224" autoAdjust="0"/>
  </p:normalViewPr>
  <p:slideViewPr>
    <p:cSldViewPr snapToGrid="0">
      <p:cViewPr varScale="1">
        <p:scale>
          <a:sx n="74" d="100"/>
          <a:sy n="74" d="100"/>
        </p:scale>
        <p:origin x="1167" y="42"/>
      </p:cViewPr>
      <p:guideLst>
        <p:guide orient="horz" pos="663"/>
        <p:guide orient="horz" pos="1412"/>
        <p:guide pos="181"/>
        <p:guide pos="5556"/>
        <p:guide pos="2903"/>
        <p:guide orient="horz" pos="700"/>
        <p:guide orient="horz" pos="4119"/>
        <p:guide pos="311"/>
        <p:guide pos="5501"/>
        <p:guide orient="horz" pos="462"/>
        <p:guide pos="77"/>
        <p:guide pos="72"/>
        <p:guide orient="horz" pos="2"/>
        <p:guide pos="807"/>
        <p:guide pos="1463"/>
        <p:guide pos="2079"/>
        <p:guide pos="2714"/>
        <p:guide pos="3370"/>
        <p:guide pos="3985"/>
        <p:guide pos="4631"/>
        <p:guide orient="horz" pos="581"/>
        <p:guide orient="horz" pos="3230"/>
        <p:guide orient="horz" pos="1230"/>
        <p:guide orient="horz"/>
        <p:guide orient="horz" pos="1450"/>
        <p:guide pos="281"/>
        <p:guide orient="horz" pos="3095"/>
        <p:guide orient="horz" pos="2372"/>
        <p:guide orient="horz" pos="4159"/>
        <p:guide pos="313"/>
        <p:guide pos="1655"/>
        <p:guide pos="5727"/>
        <p:guide orient="horz" pos="632"/>
        <p:guide orient="horz" pos="1461"/>
        <p:guide orient="horz" pos="2262"/>
        <p:guide orient="horz" pos="3072"/>
        <p:guide pos="765"/>
        <p:guide pos="5580"/>
        <p:guide pos="5039"/>
        <p:guide orient="horz" pos="621"/>
        <p:guide orient="horz" pos="38"/>
        <p:guide orient="horz" pos="4319"/>
        <p:guide orient="horz" pos="39"/>
        <p:guide pos="3367"/>
        <p:guide pos="4655"/>
        <p:guide orient="horz" pos="1"/>
        <p:guide orient="horz" pos="4067"/>
        <p:guide orient="horz" pos="601"/>
        <p:guide pos="149"/>
        <p:guide pos="5589"/>
        <p:guide pos="3227"/>
      </p:guideLst>
    </p:cSldViewPr>
  </p:slideViewPr>
  <p:outlineViewPr>
    <p:cViewPr>
      <p:scale>
        <a:sx n="33" d="100"/>
        <a:sy n="33" d="100"/>
      </p:scale>
      <p:origin x="0" y="-102"/>
    </p:cViewPr>
  </p:outlineViewPr>
  <p:notesTextViewPr>
    <p:cViewPr>
      <p:scale>
        <a:sx n="150" d="100"/>
        <a:sy n="150" d="100"/>
      </p:scale>
      <p:origin x="0" y="0"/>
    </p:cViewPr>
  </p:notesTextViewPr>
  <p:sorterViewPr>
    <p:cViewPr>
      <p:scale>
        <a:sx n="50" d="100"/>
        <a:sy n="50" d="100"/>
      </p:scale>
      <p:origin x="0" y="1344"/>
    </p:cViewPr>
  </p:sorterViewPr>
  <p:notesViewPr>
    <p:cSldViewPr snapToGrid="0">
      <p:cViewPr varScale="1">
        <p:scale>
          <a:sx n="139" d="100"/>
          <a:sy n="139" d="100"/>
        </p:scale>
        <p:origin x="3552" y="184"/>
      </p:cViewPr>
      <p:guideLst>
        <p:guide orient="horz" pos="3224"/>
        <p:guide pos="2237"/>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Luo" userId="82312ee5779919a4" providerId="LiveId" clId="{000428F8-39B2-354D-B4C4-08AE22340A04}"/>
    <pc:docChg chg="undo custSel addSld delSld modSld">
      <pc:chgData name="Xin Luo" userId="82312ee5779919a4" providerId="LiveId" clId="{000428F8-39B2-354D-B4C4-08AE22340A04}" dt="2024-04-28T14:48:43.683" v="1898" actId="20577"/>
      <pc:docMkLst>
        <pc:docMk/>
      </pc:docMkLst>
      <pc:sldChg chg="delSp modSp mod">
        <pc:chgData name="Xin Luo" userId="82312ee5779919a4" providerId="LiveId" clId="{000428F8-39B2-354D-B4C4-08AE22340A04}" dt="2024-04-27T03:21:52.515" v="169" actId="1036"/>
        <pc:sldMkLst>
          <pc:docMk/>
          <pc:sldMk cId="1576120367" sldId="2387"/>
        </pc:sldMkLst>
        <pc:spChg chg="mod">
          <ac:chgData name="Xin Luo" userId="82312ee5779919a4" providerId="LiveId" clId="{000428F8-39B2-354D-B4C4-08AE22340A04}" dt="2024-04-27T03:21:34.008" v="118" actId="20577"/>
          <ac:spMkLst>
            <pc:docMk/>
            <pc:sldMk cId="1576120367" sldId="2387"/>
            <ac:spMk id="5" creationId="{494DAA55-5621-28DB-D255-E0EBB6C6477B}"/>
          </ac:spMkLst>
        </pc:spChg>
        <pc:spChg chg="mod">
          <ac:chgData name="Xin Luo" userId="82312ee5779919a4" providerId="LiveId" clId="{000428F8-39B2-354D-B4C4-08AE22340A04}" dt="2024-04-27T03:21:42.285" v="147" actId="20577"/>
          <ac:spMkLst>
            <pc:docMk/>
            <pc:sldMk cId="1576120367" sldId="2387"/>
            <ac:spMk id="14" creationId="{00000000-0000-0000-0000-000000000000}"/>
          </ac:spMkLst>
        </pc:spChg>
        <pc:grpChg chg="mod">
          <ac:chgData name="Xin Luo" userId="82312ee5779919a4" providerId="LiveId" clId="{000428F8-39B2-354D-B4C4-08AE22340A04}" dt="2024-04-27T03:21:52.515" v="169" actId="1036"/>
          <ac:grpSpMkLst>
            <pc:docMk/>
            <pc:sldMk cId="1576120367" sldId="2387"/>
            <ac:grpSpMk id="2" creationId="{AFCAA61D-767A-24EA-9072-7425684288BB}"/>
          </ac:grpSpMkLst>
        </pc:grpChg>
        <pc:grpChg chg="mod">
          <ac:chgData name="Xin Luo" userId="82312ee5779919a4" providerId="LiveId" clId="{000428F8-39B2-354D-B4C4-08AE22340A04}" dt="2024-04-27T03:21:52.515" v="169" actId="1036"/>
          <ac:grpSpMkLst>
            <pc:docMk/>
            <pc:sldMk cId="1576120367" sldId="2387"/>
            <ac:grpSpMk id="3" creationId="{12ED16A1-79B8-7DB1-1CC1-250B051BAD58}"/>
          </ac:grpSpMkLst>
        </pc:grpChg>
        <pc:grpChg chg="del">
          <ac:chgData name="Xin Luo" userId="82312ee5779919a4" providerId="LiveId" clId="{000428F8-39B2-354D-B4C4-08AE22340A04}" dt="2024-04-27T03:21:44.475" v="148" actId="478"/>
          <ac:grpSpMkLst>
            <pc:docMk/>
            <pc:sldMk cId="1576120367" sldId="2387"/>
            <ac:grpSpMk id="9" creationId="{84B9B8D5-4BCC-CDFF-1E13-B005060A8BDF}"/>
          </ac:grpSpMkLst>
        </pc:grpChg>
      </pc:sldChg>
      <pc:sldChg chg="modSp mod">
        <pc:chgData name="Xin Luo" userId="82312ee5779919a4" providerId="LiveId" clId="{000428F8-39B2-354D-B4C4-08AE22340A04}" dt="2024-04-27T03:22:12.645" v="228" actId="20577"/>
        <pc:sldMkLst>
          <pc:docMk/>
          <pc:sldMk cId="2415901206" sldId="2447"/>
        </pc:sldMkLst>
        <pc:spChg chg="mod">
          <ac:chgData name="Xin Luo" userId="82312ee5779919a4" providerId="LiveId" clId="{000428F8-39B2-354D-B4C4-08AE22340A04}" dt="2024-04-27T03:22:12.645" v="228" actId="20577"/>
          <ac:spMkLst>
            <pc:docMk/>
            <pc:sldMk cId="2415901206" sldId="2447"/>
            <ac:spMk id="7" creationId="{00000000-0000-0000-0000-000000000000}"/>
          </ac:spMkLst>
        </pc:spChg>
      </pc:sldChg>
      <pc:sldChg chg="modSp mod">
        <pc:chgData name="Xin Luo" userId="82312ee5779919a4" providerId="LiveId" clId="{000428F8-39B2-354D-B4C4-08AE22340A04}" dt="2024-04-27T03:14:57.266" v="34" actId="20577"/>
        <pc:sldMkLst>
          <pc:docMk/>
          <pc:sldMk cId="1658607177" sldId="2708"/>
        </pc:sldMkLst>
        <pc:spChg chg="mod">
          <ac:chgData name="Xin Luo" userId="82312ee5779919a4" providerId="LiveId" clId="{000428F8-39B2-354D-B4C4-08AE22340A04}" dt="2024-04-27T03:14:57.266" v="34" actId="20577"/>
          <ac:spMkLst>
            <pc:docMk/>
            <pc:sldMk cId="1658607177" sldId="2708"/>
            <ac:spMk id="24" creationId="{00000000-0000-0000-0000-000000000000}"/>
          </ac:spMkLst>
        </pc:spChg>
      </pc:sldChg>
      <pc:sldChg chg="del">
        <pc:chgData name="Xin Luo" userId="82312ee5779919a4" providerId="LiveId" clId="{000428F8-39B2-354D-B4C4-08AE22340A04}" dt="2024-04-27T03:15:00.920" v="35" actId="2696"/>
        <pc:sldMkLst>
          <pc:docMk/>
          <pc:sldMk cId="1128013676" sldId="2752"/>
        </pc:sldMkLst>
      </pc:sldChg>
      <pc:sldChg chg="modSp del mod">
        <pc:chgData name="Xin Luo" userId="82312ee5779919a4" providerId="LiveId" clId="{000428F8-39B2-354D-B4C4-08AE22340A04}" dt="2024-04-27T03:21:15.999" v="56" actId="2696"/>
        <pc:sldMkLst>
          <pc:docMk/>
          <pc:sldMk cId="3594082873" sldId="2757"/>
        </pc:sldMkLst>
        <pc:spChg chg="mod">
          <ac:chgData name="Xin Luo" userId="82312ee5779919a4" providerId="LiveId" clId="{000428F8-39B2-354D-B4C4-08AE22340A04}" dt="2024-04-27T03:20:34.755" v="55" actId="20577"/>
          <ac:spMkLst>
            <pc:docMk/>
            <pc:sldMk cId="3594082873" sldId="2757"/>
            <ac:spMk id="24" creationId="{00000000-0000-0000-0000-000000000000}"/>
          </ac:spMkLst>
        </pc:spChg>
      </pc:sldChg>
      <pc:sldChg chg="addSp delSp modSp mod">
        <pc:chgData name="Xin Luo" userId="82312ee5779919a4" providerId="LiveId" clId="{000428F8-39B2-354D-B4C4-08AE22340A04}" dt="2024-04-27T03:53:11.041" v="455" actId="164"/>
        <pc:sldMkLst>
          <pc:docMk/>
          <pc:sldMk cId="1435648802" sldId="2759"/>
        </pc:sldMkLst>
        <pc:spChg chg="mod">
          <ac:chgData name="Xin Luo" userId="82312ee5779919a4" providerId="LiveId" clId="{000428F8-39B2-354D-B4C4-08AE22340A04}" dt="2024-04-27T03:33:46.297" v="312" actId="20577"/>
          <ac:spMkLst>
            <pc:docMk/>
            <pc:sldMk cId="1435648802" sldId="2759"/>
            <ac:spMk id="2" creationId="{631AADB6-C88A-D817-4683-FC087E4E240F}"/>
          </ac:spMkLst>
        </pc:spChg>
        <pc:spChg chg="mod">
          <ac:chgData name="Xin Luo" userId="82312ee5779919a4" providerId="LiveId" clId="{000428F8-39B2-354D-B4C4-08AE22340A04}" dt="2024-04-27T03:33:37.131" v="284" actId="20577"/>
          <ac:spMkLst>
            <pc:docMk/>
            <pc:sldMk cId="1435648802" sldId="2759"/>
            <ac:spMk id="3" creationId="{00000000-0000-0000-0000-000000000000}"/>
          </ac:spMkLst>
        </pc:spChg>
        <pc:spChg chg="mod">
          <ac:chgData name="Xin Luo" userId="82312ee5779919a4" providerId="LiveId" clId="{000428F8-39B2-354D-B4C4-08AE22340A04}" dt="2024-04-27T03:41:50.682" v="348" actId="20577"/>
          <ac:spMkLst>
            <pc:docMk/>
            <pc:sldMk cId="1435648802" sldId="2759"/>
            <ac:spMk id="6" creationId="{962B23DE-665D-892B-931F-1A01E28F4BA2}"/>
          </ac:spMkLst>
        </pc:spChg>
        <pc:spChg chg="del mod">
          <ac:chgData name="Xin Luo" userId="82312ee5779919a4" providerId="LiveId" clId="{000428F8-39B2-354D-B4C4-08AE22340A04}" dt="2024-04-27T03:34:08.801" v="315" actId="478"/>
          <ac:spMkLst>
            <pc:docMk/>
            <pc:sldMk cId="1435648802" sldId="2759"/>
            <ac:spMk id="7" creationId="{3DC73F52-8630-3936-0F04-2680DDF7D3C8}"/>
          </ac:spMkLst>
        </pc:spChg>
        <pc:spChg chg="add mod">
          <ac:chgData name="Xin Luo" userId="82312ee5779919a4" providerId="LiveId" clId="{000428F8-39B2-354D-B4C4-08AE22340A04}" dt="2024-04-27T03:53:11.041" v="455" actId="164"/>
          <ac:spMkLst>
            <pc:docMk/>
            <pc:sldMk cId="1435648802" sldId="2759"/>
            <ac:spMk id="10" creationId="{B68AB077-7730-D6B4-0774-C929A3E77243}"/>
          </ac:spMkLst>
        </pc:spChg>
        <pc:spChg chg="add mod">
          <ac:chgData name="Xin Luo" userId="82312ee5779919a4" providerId="LiveId" clId="{000428F8-39B2-354D-B4C4-08AE22340A04}" dt="2024-04-27T03:53:11.041" v="455" actId="164"/>
          <ac:spMkLst>
            <pc:docMk/>
            <pc:sldMk cId="1435648802" sldId="2759"/>
            <ac:spMk id="11" creationId="{8371FB02-DB19-BAB0-A9AD-9F8D80A7899D}"/>
          </ac:spMkLst>
        </pc:spChg>
        <pc:spChg chg="add mod">
          <ac:chgData name="Xin Luo" userId="82312ee5779919a4" providerId="LiveId" clId="{000428F8-39B2-354D-B4C4-08AE22340A04}" dt="2024-04-27T03:53:11.041" v="455" actId="164"/>
          <ac:spMkLst>
            <pc:docMk/>
            <pc:sldMk cId="1435648802" sldId="2759"/>
            <ac:spMk id="12" creationId="{FC4BB3FC-4C29-EBDE-28FB-7BA34E3E51B6}"/>
          </ac:spMkLst>
        </pc:spChg>
        <pc:spChg chg="add mod">
          <ac:chgData name="Xin Luo" userId="82312ee5779919a4" providerId="LiveId" clId="{000428F8-39B2-354D-B4C4-08AE22340A04}" dt="2024-04-27T03:44:08.448" v="413"/>
          <ac:spMkLst>
            <pc:docMk/>
            <pc:sldMk cId="1435648802" sldId="2759"/>
            <ac:spMk id="13" creationId="{8371FB02-DB19-BAB0-A9AD-9F8D80A7899D}"/>
          </ac:spMkLst>
        </pc:spChg>
        <pc:grpChg chg="add mod">
          <ac:chgData name="Xin Luo" userId="82312ee5779919a4" providerId="LiveId" clId="{000428F8-39B2-354D-B4C4-08AE22340A04}" dt="2024-04-27T03:53:11.041" v="455" actId="164"/>
          <ac:grpSpMkLst>
            <pc:docMk/>
            <pc:sldMk cId="1435648802" sldId="2759"/>
            <ac:grpSpMk id="14" creationId="{2CD1D2B8-66F2-76DD-D9C8-422130254DFA}"/>
          </ac:grpSpMkLst>
        </pc:grpChg>
        <pc:picChg chg="del">
          <ac:chgData name="Xin Luo" userId="82312ee5779919a4" providerId="LiveId" clId="{000428F8-39B2-354D-B4C4-08AE22340A04}" dt="2024-04-27T03:34:06.609" v="313" actId="478"/>
          <ac:picMkLst>
            <pc:docMk/>
            <pc:sldMk cId="1435648802" sldId="2759"/>
            <ac:picMk id="4" creationId="{F38BA0B6-8311-D710-C786-3602D26C25B6}"/>
          </ac:picMkLst>
        </pc:picChg>
        <pc:picChg chg="add mod">
          <ac:chgData name="Xin Luo" userId="82312ee5779919a4" providerId="LiveId" clId="{000428F8-39B2-354D-B4C4-08AE22340A04}" dt="2024-04-27T03:53:11.041" v="455" actId="164"/>
          <ac:picMkLst>
            <pc:docMk/>
            <pc:sldMk cId="1435648802" sldId="2759"/>
            <ac:picMk id="1026" creationId="{8E84AC80-FE5E-CE39-CC94-97B3701A4B0B}"/>
          </ac:picMkLst>
        </pc:picChg>
        <pc:cxnChg chg="add mod">
          <ac:chgData name="Xin Luo" userId="82312ee5779919a4" providerId="LiveId" clId="{000428F8-39B2-354D-B4C4-08AE22340A04}" dt="2024-04-27T03:53:11.041" v="455" actId="164"/>
          <ac:cxnSpMkLst>
            <pc:docMk/>
            <pc:sldMk cId="1435648802" sldId="2759"/>
            <ac:cxnSpMk id="8" creationId="{08562A64-3326-7D8A-E6A8-ADFF2EFC42A4}"/>
          </ac:cxnSpMkLst>
        </pc:cxnChg>
      </pc:sldChg>
      <pc:sldChg chg="addSp delSp modSp add mod">
        <pc:chgData name="Xin Luo" userId="82312ee5779919a4" providerId="LiveId" clId="{000428F8-39B2-354D-B4C4-08AE22340A04}" dt="2024-04-27T03:59:20.409" v="582" actId="2710"/>
        <pc:sldMkLst>
          <pc:docMk/>
          <pc:sldMk cId="2116497052" sldId="2775"/>
        </pc:sldMkLst>
        <pc:spChg chg="mod">
          <ac:chgData name="Xin Luo" userId="82312ee5779919a4" providerId="LiveId" clId="{000428F8-39B2-354D-B4C4-08AE22340A04}" dt="2024-04-27T03:59:20.409" v="582" actId="2710"/>
          <ac:spMkLst>
            <pc:docMk/>
            <pc:sldMk cId="2116497052" sldId="2775"/>
            <ac:spMk id="6" creationId="{962B23DE-665D-892B-931F-1A01E28F4BA2}"/>
          </ac:spMkLst>
        </pc:spChg>
        <pc:spChg chg="add mod">
          <ac:chgData name="Xin Luo" userId="82312ee5779919a4" providerId="LiveId" clId="{000428F8-39B2-354D-B4C4-08AE22340A04}" dt="2024-04-27T03:59:17.100" v="581" actId="1076"/>
          <ac:spMkLst>
            <pc:docMk/>
            <pc:sldMk cId="2116497052" sldId="2775"/>
            <ac:spMk id="9" creationId="{AF96A2CA-FD95-7D9E-7C84-033B7564B8C3}"/>
          </ac:spMkLst>
        </pc:spChg>
        <pc:spChg chg="del">
          <ac:chgData name="Xin Luo" userId="82312ee5779919a4" providerId="LiveId" clId="{000428F8-39B2-354D-B4C4-08AE22340A04}" dt="2024-04-27T03:44:17.183" v="416" actId="478"/>
          <ac:spMkLst>
            <pc:docMk/>
            <pc:sldMk cId="2116497052" sldId="2775"/>
            <ac:spMk id="10" creationId="{B68AB077-7730-D6B4-0774-C929A3E77243}"/>
          </ac:spMkLst>
        </pc:spChg>
        <pc:spChg chg="del">
          <ac:chgData name="Xin Luo" userId="82312ee5779919a4" providerId="LiveId" clId="{000428F8-39B2-354D-B4C4-08AE22340A04}" dt="2024-04-27T03:44:17.183" v="416" actId="478"/>
          <ac:spMkLst>
            <pc:docMk/>
            <pc:sldMk cId="2116497052" sldId="2775"/>
            <ac:spMk id="11" creationId="{8371FB02-DB19-BAB0-A9AD-9F8D80A7899D}"/>
          </ac:spMkLst>
        </pc:spChg>
        <pc:spChg chg="del">
          <ac:chgData name="Xin Luo" userId="82312ee5779919a4" providerId="LiveId" clId="{000428F8-39B2-354D-B4C4-08AE22340A04}" dt="2024-04-27T03:44:17.183" v="416" actId="478"/>
          <ac:spMkLst>
            <pc:docMk/>
            <pc:sldMk cId="2116497052" sldId="2775"/>
            <ac:spMk id="12" creationId="{FC4BB3FC-4C29-EBDE-28FB-7BA34E3E51B6}"/>
          </ac:spMkLst>
        </pc:spChg>
        <pc:picChg chg="add mod">
          <ac:chgData name="Xin Luo" userId="82312ee5779919a4" providerId="LiveId" clId="{000428F8-39B2-354D-B4C4-08AE22340A04}" dt="2024-04-27T03:58:19.185" v="570" actId="1076"/>
          <ac:picMkLst>
            <pc:docMk/>
            <pc:sldMk cId="2116497052" sldId="2775"/>
            <ac:picMk id="5" creationId="{84172AE2-A487-CFD1-CA05-9BA6FCB8C52E}"/>
          </ac:picMkLst>
        </pc:picChg>
        <pc:picChg chg="del">
          <ac:chgData name="Xin Luo" userId="82312ee5779919a4" providerId="LiveId" clId="{000428F8-39B2-354D-B4C4-08AE22340A04}" dt="2024-04-27T03:44:13.551" v="415" actId="478"/>
          <ac:picMkLst>
            <pc:docMk/>
            <pc:sldMk cId="2116497052" sldId="2775"/>
            <ac:picMk id="1026" creationId="{8E84AC80-FE5E-CE39-CC94-97B3701A4B0B}"/>
          </ac:picMkLst>
        </pc:picChg>
        <pc:cxnChg chg="del">
          <ac:chgData name="Xin Luo" userId="82312ee5779919a4" providerId="LiveId" clId="{000428F8-39B2-354D-B4C4-08AE22340A04}" dt="2024-04-27T03:44:17.183" v="416" actId="478"/>
          <ac:cxnSpMkLst>
            <pc:docMk/>
            <pc:sldMk cId="2116497052" sldId="2775"/>
            <ac:cxnSpMk id="8" creationId="{08562A64-3326-7D8A-E6A8-ADFF2EFC42A4}"/>
          </ac:cxnSpMkLst>
        </pc:cxnChg>
      </pc:sldChg>
      <pc:sldChg chg="addSp delSp modSp add mod">
        <pc:chgData name="Xin Luo" userId="82312ee5779919a4" providerId="LiveId" clId="{000428F8-39B2-354D-B4C4-08AE22340A04}" dt="2024-04-27T04:03:42.554" v="702" actId="1035"/>
        <pc:sldMkLst>
          <pc:docMk/>
          <pc:sldMk cId="3179083255" sldId="2776"/>
        </pc:sldMkLst>
        <pc:spChg chg="add del mod">
          <ac:chgData name="Xin Luo" userId="82312ee5779919a4" providerId="LiveId" clId="{000428F8-39B2-354D-B4C4-08AE22340A04}" dt="2024-04-27T03:59:57.830" v="587" actId="478"/>
          <ac:spMkLst>
            <pc:docMk/>
            <pc:sldMk cId="3179083255" sldId="2776"/>
            <ac:spMk id="5" creationId="{5F7BB9CD-6705-1028-79B2-431D3F878C27}"/>
          </ac:spMkLst>
        </pc:spChg>
        <pc:spChg chg="mod">
          <ac:chgData name="Xin Luo" userId="82312ee5779919a4" providerId="LiveId" clId="{000428F8-39B2-354D-B4C4-08AE22340A04}" dt="2024-04-27T04:03:37.536" v="690" actId="1035"/>
          <ac:spMkLst>
            <pc:docMk/>
            <pc:sldMk cId="3179083255" sldId="2776"/>
            <ac:spMk id="6" creationId="{962B23DE-665D-892B-931F-1A01E28F4BA2}"/>
          </ac:spMkLst>
        </pc:spChg>
        <pc:spChg chg="add del mod">
          <ac:chgData name="Xin Luo" userId="82312ee5779919a4" providerId="LiveId" clId="{000428F8-39B2-354D-B4C4-08AE22340A04}" dt="2024-04-27T04:02:36.695" v="659"/>
          <ac:spMkLst>
            <pc:docMk/>
            <pc:sldMk cId="3179083255" sldId="2776"/>
            <ac:spMk id="10" creationId="{0A33674C-A7BB-2A4C-FA72-EAF78E66843C}"/>
          </ac:spMkLst>
        </pc:spChg>
        <pc:spChg chg="add mod">
          <ac:chgData name="Xin Luo" userId="82312ee5779919a4" providerId="LiveId" clId="{000428F8-39B2-354D-B4C4-08AE22340A04}" dt="2024-04-27T04:03:42.554" v="702" actId="1035"/>
          <ac:spMkLst>
            <pc:docMk/>
            <pc:sldMk cId="3179083255" sldId="2776"/>
            <ac:spMk id="12" creationId="{762BF4D4-6822-85D4-B2AA-CB78C2A5939D}"/>
          </ac:spMkLst>
        </pc:spChg>
        <pc:picChg chg="add mod">
          <ac:chgData name="Xin Luo" userId="82312ee5779919a4" providerId="LiveId" clId="{000428F8-39B2-354D-B4C4-08AE22340A04}" dt="2024-04-27T04:03:39.577" v="694" actId="1035"/>
          <ac:picMkLst>
            <pc:docMk/>
            <pc:sldMk cId="3179083255" sldId="2776"/>
            <ac:picMk id="8" creationId="{26C2FBD1-23AE-B593-2A86-1B85FE441AB5}"/>
          </ac:picMkLst>
        </pc:picChg>
      </pc:sldChg>
      <pc:sldChg chg="addSp modSp add mod">
        <pc:chgData name="Xin Luo" userId="82312ee5779919a4" providerId="LiveId" clId="{000428F8-39B2-354D-B4C4-08AE22340A04}" dt="2024-04-27T04:04:58.872" v="724" actId="1076"/>
        <pc:sldMkLst>
          <pc:docMk/>
          <pc:sldMk cId="4287268916" sldId="2777"/>
        </pc:sldMkLst>
        <pc:spChg chg="add mod">
          <ac:chgData name="Xin Luo" userId="82312ee5779919a4" providerId="LiveId" clId="{000428F8-39B2-354D-B4C4-08AE22340A04}" dt="2024-04-27T04:04:58.872" v="724" actId="1076"/>
          <ac:spMkLst>
            <pc:docMk/>
            <pc:sldMk cId="4287268916" sldId="2777"/>
            <ac:spMk id="5" creationId="{8D4C9AAE-C1CC-5B39-E13A-E9AA7D58DC0A}"/>
          </ac:spMkLst>
        </pc:spChg>
        <pc:spChg chg="mod">
          <ac:chgData name="Xin Luo" userId="82312ee5779919a4" providerId="LiveId" clId="{000428F8-39B2-354D-B4C4-08AE22340A04}" dt="2024-04-27T04:04:51.444" v="721" actId="404"/>
          <ac:spMkLst>
            <pc:docMk/>
            <pc:sldMk cId="4287268916" sldId="2777"/>
            <ac:spMk id="6" creationId="{962B23DE-665D-892B-931F-1A01E28F4BA2}"/>
          </ac:spMkLst>
        </pc:spChg>
        <pc:picChg chg="add mod">
          <ac:chgData name="Xin Luo" userId="82312ee5779919a4" providerId="LiveId" clId="{000428F8-39B2-354D-B4C4-08AE22340A04}" dt="2024-04-27T04:04:56.250" v="723" actId="1076"/>
          <ac:picMkLst>
            <pc:docMk/>
            <pc:sldMk cId="4287268916" sldId="2777"/>
            <ac:picMk id="8" creationId="{07914E8F-1CCD-AE53-677C-FB58F906F69D}"/>
          </ac:picMkLst>
        </pc:picChg>
      </pc:sldChg>
      <pc:sldChg chg="addSp delSp modSp add mod modNotesTx">
        <pc:chgData name="Xin Luo" userId="82312ee5779919a4" providerId="LiveId" clId="{000428F8-39B2-354D-B4C4-08AE22340A04}" dt="2024-04-27T05:47:39.928" v="923" actId="20577"/>
        <pc:sldMkLst>
          <pc:docMk/>
          <pc:sldMk cId="3196189274" sldId="2778"/>
        </pc:sldMkLst>
        <pc:spChg chg="mod">
          <ac:chgData name="Xin Luo" userId="82312ee5779919a4" providerId="LiveId" clId="{000428F8-39B2-354D-B4C4-08AE22340A04}" dt="2024-04-27T05:45:44.341" v="804" actId="2711"/>
          <ac:spMkLst>
            <pc:docMk/>
            <pc:sldMk cId="3196189274" sldId="2778"/>
            <ac:spMk id="2" creationId="{631AADB6-C88A-D817-4683-FC087E4E240F}"/>
          </ac:spMkLst>
        </pc:spChg>
        <pc:spChg chg="mod">
          <ac:chgData name="Xin Luo" userId="82312ee5779919a4" providerId="LiveId" clId="{000428F8-39B2-354D-B4C4-08AE22340A04}" dt="2024-04-27T05:45:44.341" v="804" actId="2711"/>
          <ac:spMkLst>
            <pc:docMk/>
            <pc:sldMk cId="3196189274" sldId="2778"/>
            <ac:spMk id="3" creationId="{00000000-0000-0000-0000-000000000000}"/>
          </ac:spMkLst>
        </pc:spChg>
        <pc:spChg chg="del">
          <ac:chgData name="Xin Luo" userId="82312ee5779919a4" providerId="LiveId" clId="{000428F8-39B2-354D-B4C4-08AE22340A04}" dt="2024-04-27T04:05:27.144" v="734" actId="478"/>
          <ac:spMkLst>
            <pc:docMk/>
            <pc:sldMk cId="3196189274" sldId="2778"/>
            <ac:spMk id="5" creationId="{8D4C9AAE-C1CC-5B39-E13A-E9AA7D58DC0A}"/>
          </ac:spMkLst>
        </pc:spChg>
        <pc:spChg chg="del">
          <ac:chgData name="Xin Luo" userId="82312ee5779919a4" providerId="LiveId" clId="{000428F8-39B2-354D-B4C4-08AE22340A04}" dt="2024-04-27T04:05:20.714" v="727" actId="478"/>
          <ac:spMkLst>
            <pc:docMk/>
            <pc:sldMk cId="3196189274" sldId="2778"/>
            <ac:spMk id="6" creationId="{962B23DE-665D-892B-931F-1A01E28F4BA2}"/>
          </ac:spMkLst>
        </pc:spChg>
        <pc:spChg chg="add mod">
          <ac:chgData name="Xin Luo" userId="82312ee5779919a4" providerId="LiveId" clId="{000428F8-39B2-354D-B4C4-08AE22340A04}" dt="2024-04-27T05:45:44.341" v="804" actId="2711"/>
          <ac:spMkLst>
            <pc:docMk/>
            <pc:sldMk cId="3196189274" sldId="2778"/>
            <ac:spMk id="11" creationId="{9DCDC006-9BA8-2DA8-F503-9A20CF1B8D23}"/>
          </ac:spMkLst>
        </pc:spChg>
        <pc:spChg chg="add del">
          <ac:chgData name="Xin Luo" userId="82312ee5779919a4" providerId="LiveId" clId="{000428F8-39B2-354D-B4C4-08AE22340A04}" dt="2024-04-27T05:45:57.396" v="806" actId="478"/>
          <ac:spMkLst>
            <pc:docMk/>
            <pc:sldMk cId="3196189274" sldId="2778"/>
            <ac:spMk id="12" creationId="{ECBEB2D5-2746-DC71-AC6E-6702C5449306}"/>
          </ac:spMkLst>
        </pc:spChg>
        <pc:spChg chg="add del">
          <ac:chgData name="Xin Luo" userId="82312ee5779919a4" providerId="LiveId" clId="{000428F8-39B2-354D-B4C4-08AE22340A04}" dt="2024-04-27T05:46:04.606" v="808" actId="478"/>
          <ac:spMkLst>
            <pc:docMk/>
            <pc:sldMk cId="3196189274" sldId="2778"/>
            <ac:spMk id="13" creationId="{37EB5873-36FD-6977-41FE-F3257617A203}"/>
          </ac:spMkLst>
        </pc:spChg>
        <pc:spChg chg="add mod">
          <ac:chgData name="Xin Luo" userId="82312ee5779919a4" providerId="LiveId" clId="{000428F8-39B2-354D-B4C4-08AE22340A04}" dt="2024-04-27T05:46:30.891" v="825" actId="1038"/>
          <ac:spMkLst>
            <pc:docMk/>
            <pc:sldMk cId="3196189274" sldId="2778"/>
            <ac:spMk id="14" creationId="{9EEA2AB4-FBA5-A1DD-F615-95486A9CAF58}"/>
          </ac:spMkLst>
        </pc:spChg>
        <pc:spChg chg="add del mod">
          <ac:chgData name="Xin Luo" userId="82312ee5779919a4" providerId="LiveId" clId="{000428F8-39B2-354D-B4C4-08AE22340A04}" dt="2024-04-27T05:46:40.714" v="828" actId="478"/>
          <ac:spMkLst>
            <pc:docMk/>
            <pc:sldMk cId="3196189274" sldId="2778"/>
            <ac:spMk id="15" creationId="{13071C0E-D147-F135-8EC6-518BB76AC3EC}"/>
          </ac:spMkLst>
        </pc:spChg>
        <pc:spChg chg="add mod">
          <ac:chgData name="Xin Luo" userId="82312ee5779919a4" providerId="LiveId" clId="{000428F8-39B2-354D-B4C4-08AE22340A04}" dt="2024-04-27T05:46:50.524" v="832" actId="208"/>
          <ac:spMkLst>
            <pc:docMk/>
            <pc:sldMk cId="3196189274" sldId="2778"/>
            <ac:spMk id="16" creationId="{BCB4AF88-136A-C2FE-CA6F-335ADB11BBDF}"/>
          </ac:spMkLst>
        </pc:spChg>
        <pc:picChg chg="add mod modCrop">
          <ac:chgData name="Xin Luo" userId="82312ee5779919a4" providerId="LiveId" clId="{000428F8-39B2-354D-B4C4-08AE22340A04}" dt="2024-04-27T05:45:44.341" v="804" actId="2711"/>
          <ac:picMkLst>
            <pc:docMk/>
            <pc:sldMk cId="3196189274" sldId="2778"/>
            <ac:picMk id="7" creationId="{CC8913A4-C128-1012-732D-BB024DF67BC9}"/>
          </ac:picMkLst>
        </pc:picChg>
        <pc:picChg chg="del">
          <ac:chgData name="Xin Luo" userId="82312ee5779919a4" providerId="LiveId" clId="{000428F8-39B2-354D-B4C4-08AE22340A04}" dt="2024-04-27T04:05:16.118" v="726" actId="478"/>
          <ac:picMkLst>
            <pc:docMk/>
            <pc:sldMk cId="3196189274" sldId="2778"/>
            <ac:picMk id="8" creationId="{07914E8F-1CCD-AE53-677C-FB58F906F69D}"/>
          </ac:picMkLst>
        </pc:picChg>
        <pc:picChg chg="add mod">
          <ac:chgData name="Xin Luo" userId="82312ee5779919a4" providerId="LiveId" clId="{000428F8-39B2-354D-B4C4-08AE22340A04}" dt="2024-04-27T05:45:44.341" v="804" actId="2711"/>
          <ac:picMkLst>
            <pc:docMk/>
            <pc:sldMk cId="3196189274" sldId="2778"/>
            <ac:picMk id="10" creationId="{BE946BC4-799D-36D0-54BE-C4C36AB5C6B8}"/>
          </ac:picMkLst>
        </pc:picChg>
      </pc:sldChg>
      <pc:sldChg chg="delSp modSp add mod modNotesTx">
        <pc:chgData name="Xin Luo" userId="82312ee5779919a4" providerId="LiveId" clId="{000428F8-39B2-354D-B4C4-08AE22340A04}" dt="2024-04-27T13:20:46.171" v="977" actId="20577"/>
        <pc:sldMkLst>
          <pc:docMk/>
          <pc:sldMk cId="2977089541" sldId="2779"/>
        </pc:sldMkLst>
        <pc:spChg chg="mod">
          <ac:chgData name="Xin Luo" userId="82312ee5779919a4" providerId="LiveId" clId="{000428F8-39B2-354D-B4C4-08AE22340A04}" dt="2024-04-27T05:55:28.749" v="936" actId="20577"/>
          <ac:spMkLst>
            <pc:docMk/>
            <pc:sldMk cId="2977089541" sldId="2779"/>
            <ac:spMk id="2" creationId="{631AADB6-C88A-D817-4683-FC087E4E240F}"/>
          </ac:spMkLst>
        </pc:spChg>
        <pc:spChg chg="mod">
          <ac:chgData name="Xin Luo" userId="82312ee5779919a4" providerId="LiveId" clId="{000428F8-39B2-354D-B4C4-08AE22340A04}" dt="2024-04-27T08:29:51.916" v="963" actId="20577"/>
          <ac:spMkLst>
            <pc:docMk/>
            <pc:sldMk cId="2977089541" sldId="2779"/>
            <ac:spMk id="11" creationId="{9DCDC006-9BA8-2DA8-F503-9A20CF1B8D23}"/>
          </ac:spMkLst>
        </pc:spChg>
        <pc:spChg chg="del">
          <ac:chgData name="Xin Luo" userId="82312ee5779919a4" providerId="LiveId" clId="{000428F8-39B2-354D-B4C4-08AE22340A04}" dt="2024-04-27T05:55:24.458" v="927" actId="478"/>
          <ac:spMkLst>
            <pc:docMk/>
            <pc:sldMk cId="2977089541" sldId="2779"/>
            <ac:spMk id="14" creationId="{9EEA2AB4-FBA5-A1DD-F615-95486A9CAF58}"/>
          </ac:spMkLst>
        </pc:spChg>
        <pc:spChg chg="del">
          <ac:chgData name="Xin Luo" userId="82312ee5779919a4" providerId="LiveId" clId="{000428F8-39B2-354D-B4C4-08AE22340A04}" dt="2024-04-27T05:55:24.458" v="927" actId="478"/>
          <ac:spMkLst>
            <pc:docMk/>
            <pc:sldMk cId="2977089541" sldId="2779"/>
            <ac:spMk id="16" creationId="{BCB4AF88-136A-C2FE-CA6F-335ADB11BBDF}"/>
          </ac:spMkLst>
        </pc:spChg>
        <pc:picChg chg="del">
          <ac:chgData name="Xin Luo" userId="82312ee5779919a4" providerId="LiveId" clId="{000428F8-39B2-354D-B4C4-08AE22340A04}" dt="2024-04-27T05:55:22.555" v="926" actId="478"/>
          <ac:picMkLst>
            <pc:docMk/>
            <pc:sldMk cId="2977089541" sldId="2779"/>
            <ac:picMk id="7" creationId="{CC8913A4-C128-1012-732D-BB024DF67BC9}"/>
          </ac:picMkLst>
        </pc:picChg>
        <pc:picChg chg="del">
          <ac:chgData name="Xin Luo" userId="82312ee5779919a4" providerId="LiveId" clId="{000428F8-39B2-354D-B4C4-08AE22340A04}" dt="2024-04-27T05:55:21.981" v="925" actId="478"/>
          <ac:picMkLst>
            <pc:docMk/>
            <pc:sldMk cId="2977089541" sldId="2779"/>
            <ac:picMk id="10" creationId="{BE946BC4-799D-36D0-54BE-C4C36AB5C6B8}"/>
          </ac:picMkLst>
        </pc:picChg>
      </pc:sldChg>
      <pc:sldChg chg="delSp modSp add mod modNotesTx">
        <pc:chgData name="Xin Luo" userId="82312ee5779919a4" providerId="LiveId" clId="{000428F8-39B2-354D-B4C4-08AE22340A04}" dt="2024-04-27T13:34:01.426" v="1066" actId="20577"/>
        <pc:sldMkLst>
          <pc:docMk/>
          <pc:sldMk cId="1909064564" sldId="2780"/>
        </pc:sldMkLst>
        <pc:spChg chg="mod">
          <ac:chgData name="Xin Luo" userId="82312ee5779919a4" providerId="LiveId" clId="{000428F8-39B2-354D-B4C4-08AE22340A04}" dt="2024-04-27T13:33:13.285" v="983" actId="20577"/>
          <ac:spMkLst>
            <pc:docMk/>
            <pc:sldMk cId="1909064564" sldId="2780"/>
            <ac:spMk id="2" creationId="{631AADB6-C88A-D817-4683-FC087E4E240F}"/>
          </ac:spMkLst>
        </pc:spChg>
        <pc:spChg chg="del">
          <ac:chgData name="Xin Luo" userId="82312ee5779919a4" providerId="LiveId" clId="{000428F8-39B2-354D-B4C4-08AE22340A04}" dt="2024-04-27T08:40:31.884" v="976" actId="478"/>
          <ac:spMkLst>
            <pc:docMk/>
            <pc:sldMk cId="1909064564" sldId="2780"/>
            <ac:spMk id="14" creationId="{9EEA2AB4-FBA5-A1DD-F615-95486A9CAF58}"/>
          </ac:spMkLst>
        </pc:spChg>
        <pc:spChg chg="del">
          <ac:chgData name="Xin Luo" userId="82312ee5779919a4" providerId="LiveId" clId="{000428F8-39B2-354D-B4C4-08AE22340A04}" dt="2024-04-27T08:40:31.884" v="976" actId="478"/>
          <ac:spMkLst>
            <pc:docMk/>
            <pc:sldMk cId="1909064564" sldId="2780"/>
            <ac:spMk id="16" creationId="{BCB4AF88-136A-C2FE-CA6F-335ADB11BBDF}"/>
          </ac:spMkLst>
        </pc:spChg>
        <pc:picChg chg="del">
          <ac:chgData name="Xin Luo" userId="82312ee5779919a4" providerId="LiveId" clId="{000428F8-39B2-354D-B4C4-08AE22340A04}" dt="2024-04-27T08:40:29.749" v="975" actId="478"/>
          <ac:picMkLst>
            <pc:docMk/>
            <pc:sldMk cId="1909064564" sldId="2780"/>
            <ac:picMk id="7" creationId="{CC8913A4-C128-1012-732D-BB024DF67BC9}"/>
          </ac:picMkLst>
        </pc:picChg>
        <pc:picChg chg="del">
          <ac:chgData name="Xin Luo" userId="82312ee5779919a4" providerId="LiveId" clId="{000428F8-39B2-354D-B4C4-08AE22340A04}" dt="2024-04-27T08:40:29.217" v="974" actId="478"/>
          <ac:picMkLst>
            <pc:docMk/>
            <pc:sldMk cId="1909064564" sldId="2780"/>
            <ac:picMk id="10" creationId="{BE946BC4-799D-36D0-54BE-C4C36AB5C6B8}"/>
          </ac:picMkLst>
        </pc:picChg>
      </pc:sldChg>
      <pc:sldChg chg="addSp delSp modSp add mod modNotesTx">
        <pc:chgData name="Xin Luo" userId="82312ee5779919a4" providerId="LiveId" clId="{000428F8-39B2-354D-B4C4-08AE22340A04}" dt="2024-04-27T14:17:20.130" v="1180" actId="20577"/>
        <pc:sldMkLst>
          <pc:docMk/>
          <pc:sldMk cId="1018501365" sldId="2781"/>
        </pc:sldMkLst>
        <pc:spChg chg="mod">
          <ac:chgData name="Xin Luo" userId="82312ee5779919a4" providerId="LiveId" clId="{000428F8-39B2-354D-B4C4-08AE22340A04}" dt="2024-04-27T13:58:03.476" v="1076" actId="20577"/>
          <ac:spMkLst>
            <pc:docMk/>
            <pc:sldMk cId="1018501365" sldId="2781"/>
            <ac:spMk id="2" creationId="{631AADB6-C88A-D817-4683-FC087E4E240F}"/>
          </ac:spMkLst>
        </pc:spChg>
        <pc:spChg chg="mod">
          <ac:chgData name="Xin Luo" userId="82312ee5779919a4" providerId="LiveId" clId="{000428F8-39B2-354D-B4C4-08AE22340A04}" dt="2024-04-27T14:17:20.130" v="1180" actId="20577"/>
          <ac:spMkLst>
            <pc:docMk/>
            <pc:sldMk cId="1018501365" sldId="2781"/>
            <ac:spMk id="11" creationId="{9DCDC006-9BA8-2DA8-F503-9A20CF1B8D23}"/>
          </ac:spMkLst>
        </pc:spChg>
        <pc:spChg chg="del">
          <ac:chgData name="Xin Luo" userId="82312ee5779919a4" providerId="LiveId" clId="{000428F8-39B2-354D-B4C4-08AE22340A04}" dt="2024-04-27T13:58:15.670" v="1081" actId="478"/>
          <ac:spMkLst>
            <pc:docMk/>
            <pc:sldMk cId="1018501365" sldId="2781"/>
            <ac:spMk id="13" creationId="{61E6BB8E-86B0-3E06-9802-82FF87912917}"/>
          </ac:spMkLst>
        </pc:spChg>
        <pc:spChg chg="del">
          <ac:chgData name="Xin Luo" userId="82312ee5779919a4" providerId="LiveId" clId="{000428F8-39B2-354D-B4C4-08AE22340A04}" dt="2024-04-27T13:58:14.914" v="1080" actId="478"/>
          <ac:spMkLst>
            <pc:docMk/>
            <pc:sldMk cId="1018501365" sldId="2781"/>
            <ac:spMk id="14" creationId="{A35721B3-B218-7E8E-F646-4C33BA37912C}"/>
          </ac:spMkLst>
        </pc:spChg>
        <pc:picChg chg="add mod">
          <ac:chgData name="Xin Luo" userId="82312ee5779919a4" providerId="LiveId" clId="{000428F8-39B2-354D-B4C4-08AE22340A04}" dt="2024-04-27T14:17:04.353" v="1164" actId="1076"/>
          <ac:picMkLst>
            <pc:docMk/>
            <pc:sldMk cId="1018501365" sldId="2781"/>
            <ac:picMk id="5" creationId="{ECD95737-9F79-93D0-2117-7E2BE99F0446}"/>
          </ac:picMkLst>
        </pc:picChg>
        <pc:picChg chg="add mod">
          <ac:chgData name="Xin Luo" userId="82312ee5779919a4" providerId="LiveId" clId="{000428F8-39B2-354D-B4C4-08AE22340A04}" dt="2024-04-27T14:17:10.291" v="1170" actId="1038"/>
          <ac:picMkLst>
            <pc:docMk/>
            <pc:sldMk cId="1018501365" sldId="2781"/>
            <ac:picMk id="7" creationId="{B8CF9AA4-FF66-F0CA-CEC6-8D93CCFF5474}"/>
          </ac:picMkLst>
        </pc:picChg>
        <pc:picChg chg="del">
          <ac:chgData name="Xin Luo" userId="82312ee5779919a4" providerId="LiveId" clId="{000428F8-39B2-354D-B4C4-08AE22340A04}" dt="2024-04-27T13:58:07.380" v="1078" actId="478"/>
          <ac:picMkLst>
            <pc:docMk/>
            <pc:sldMk cId="1018501365" sldId="2781"/>
            <ac:picMk id="9" creationId="{A5991604-BE71-F71B-88E7-1276709E6471}"/>
          </ac:picMkLst>
        </pc:picChg>
        <pc:picChg chg="del">
          <ac:chgData name="Xin Luo" userId="82312ee5779919a4" providerId="LiveId" clId="{000428F8-39B2-354D-B4C4-08AE22340A04}" dt="2024-04-27T13:58:06.761" v="1077" actId="478"/>
          <ac:picMkLst>
            <pc:docMk/>
            <pc:sldMk cId="1018501365" sldId="2781"/>
            <ac:picMk id="12" creationId="{60249847-9643-86DA-BE09-EB789ECBE0EB}"/>
          </ac:picMkLst>
        </pc:picChg>
      </pc:sldChg>
      <pc:sldChg chg="del modNotesTx">
        <pc:chgData name="Xin Luo" userId="82312ee5779919a4" providerId="LiveId" clId="{000428F8-39B2-354D-B4C4-08AE22340A04}" dt="2024-04-27T13:33:07.710" v="980" actId="2696"/>
        <pc:sldMkLst>
          <pc:docMk/>
          <pc:sldMk cId="3925810949" sldId="2781"/>
        </pc:sldMkLst>
      </pc:sldChg>
      <pc:sldChg chg="addSp delSp modSp add mod">
        <pc:chgData name="Xin Luo" userId="82312ee5779919a4" providerId="LiveId" clId="{000428F8-39B2-354D-B4C4-08AE22340A04}" dt="2024-04-27T14:46:15.742" v="1290" actId="1076"/>
        <pc:sldMkLst>
          <pc:docMk/>
          <pc:sldMk cId="983909471" sldId="2782"/>
        </pc:sldMkLst>
        <pc:spChg chg="mod">
          <ac:chgData name="Xin Luo" userId="82312ee5779919a4" providerId="LiveId" clId="{000428F8-39B2-354D-B4C4-08AE22340A04}" dt="2024-04-27T14:39:41.813" v="1206" actId="20577"/>
          <ac:spMkLst>
            <pc:docMk/>
            <pc:sldMk cId="983909471" sldId="2782"/>
            <ac:spMk id="2" creationId="{631AADB6-C88A-D817-4683-FC087E4E240F}"/>
          </ac:spMkLst>
        </pc:spChg>
        <pc:spChg chg="mod">
          <ac:chgData name="Xin Luo" userId="82312ee5779919a4" providerId="LiveId" clId="{000428F8-39B2-354D-B4C4-08AE22340A04}" dt="2024-04-27T14:42:23.729" v="1269" actId="20577"/>
          <ac:spMkLst>
            <pc:docMk/>
            <pc:sldMk cId="983909471" sldId="2782"/>
            <ac:spMk id="11" creationId="{9DCDC006-9BA8-2DA8-F503-9A20CF1B8D23}"/>
          </ac:spMkLst>
        </pc:spChg>
        <pc:picChg chg="del">
          <ac:chgData name="Xin Luo" userId="82312ee5779919a4" providerId="LiveId" clId="{000428F8-39B2-354D-B4C4-08AE22340A04}" dt="2024-04-27T14:39:43.872" v="1207" actId="478"/>
          <ac:picMkLst>
            <pc:docMk/>
            <pc:sldMk cId="983909471" sldId="2782"/>
            <ac:picMk id="5" creationId="{ECD95737-9F79-93D0-2117-7E2BE99F0446}"/>
          </ac:picMkLst>
        </pc:picChg>
        <pc:picChg chg="add del mod">
          <ac:chgData name="Xin Luo" userId="82312ee5779919a4" providerId="LiveId" clId="{000428F8-39B2-354D-B4C4-08AE22340A04}" dt="2024-04-27T14:45:16.194" v="1271" actId="478"/>
          <ac:picMkLst>
            <pc:docMk/>
            <pc:sldMk cId="983909471" sldId="2782"/>
            <ac:picMk id="6" creationId="{6B80E552-235E-2B71-7AB2-99E0E91FA01A}"/>
          </ac:picMkLst>
        </pc:picChg>
        <pc:picChg chg="del">
          <ac:chgData name="Xin Luo" userId="82312ee5779919a4" providerId="LiveId" clId="{000428F8-39B2-354D-B4C4-08AE22340A04}" dt="2024-04-27T14:39:44.407" v="1208" actId="478"/>
          <ac:picMkLst>
            <pc:docMk/>
            <pc:sldMk cId="983909471" sldId="2782"/>
            <ac:picMk id="7" creationId="{B8CF9AA4-FF66-F0CA-CEC6-8D93CCFF5474}"/>
          </ac:picMkLst>
        </pc:picChg>
        <pc:picChg chg="add mod">
          <ac:chgData name="Xin Luo" userId="82312ee5779919a4" providerId="LiveId" clId="{000428F8-39B2-354D-B4C4-08AE22340A04}" dt="2024-04-27T14:45:32.030" v="1274" actId="1076"/>
          <ac:picMkLst>
            <pc:docMk/>
            <pc:sldMk cId="983909471" sldId="2782"/>
            <ac:picMk id="9" creationId="{9C4383EE-F6E3-0432-250E-654C22E3C868}"/>
          </ac:picMkLst>
        </pc:picChg>
        <pc:picChg chg="add mod">
          <ac:chgData name="Xin Luo" userId="82312ee5779919a4" providerId="LiveId" clId="{000428F8-39B2-354D-B4C4-08AE22340A04}" dt="2024-04-27T14:46:15.742" v="1290" actId="1076"/>
          <ac:picMkLst>
            <pc:docMk/>
            <pc:sldMk cId="983909471" sldId="2782"/>
            <ac:picMk id="12" creationId="{0AA4D282-8B16-A466-929E-CA4C6DF14C30}"/>
          </ac:picMkLst>
        </pc:picChg>
        <pc:picChg chg="add mod modCrop">
          <ac:chgData name="Xin Luo" userId="82312ee5779919a4" providerId="LiveId" clId="{000428F8-39B2-354D-B4C4-08AE22340A04}" dt="2024-04-27T14:46:13.970" v="1289" actId="1076"/>
          <ac:picMkLst>
            <pc:docMk/>
            <pc:sldMk cId="983909471" sldId="2782"/>
            <ac:picMk id="14" creationId="{27F42B49-1479-2EF7-F5B4-08F522690514}"/>
          </ac:picMkLst>
        </pc:picChg>
      </pc:sldChg>
      <pc:sldChg chg="modSp mod">
        <pc:chgData name="Xin Luo" userId="82312ee5779919a4" providerId="LiveId" clId="{000428F8-39B2-354D-B4C4-08AE22340A04}" dt="2024-04-28T14:27:25.154" v="1459" actId="113"/>
        <pc:sldMkLst>
          <pc:docMk/>
          <pc:sldMk cId="3468411820" sldId="2785"/>
        </pc:sldMkLst>
        <pc:spChg chg="mod">
          <ac:chgData name="Xin Luo" userId="82312ee5779919a4" providerId="LiveId" clId="{000428F8-39B2-354D-B4C4-08AE22340A04}" dt="2024-04-28T14:27:25.154" v="1459" actId="113"/>
          <ac:spMkLst>
            <pc:docMk/>
            <pc:sldMk cId="3468411820" sldId="2785"/>
            <ac:spMk id="2" creationId="{631AADB6-C88A-D817-4683-FC087E4E240F}"/>
          </ac:spMkLst>
        </pc:spChg>
        <pc:picChg chg="mod modCrop">
          <ac:chgData name="Xin Luo" userId="82312ee5779919a4" providerId="LiveId" clId="{000428F8-39B2-354D-B4C4-08AE22340A04}" dt="2024-04-28T14:20:40.619" v="1455" actId="1036"/>
          <ac:picMkLst>
            <pc:docMk/>
            <pc:sldMk cId="3468411820" sldId="2785"/>
            <ac:picMk id="5" creationId="{F5C8DC08-A1DB-2D24-BB78-B376F1AF847D}"/>
          </ac:picMkLst>
        </pc:picChg>
        <pc:picChg chg="mod modCrop">
          <ac:chgData name="Xin Luo" userId="82312ee5779919a4" providerId="LiveId" clId="{000428F8-39B2-354D-B4C4-08AE22340A04}" dt="2024-04-28T14:20:40.619" v="1455" actId="1036"/>
          <ac:picMkLst>
            <pc:docMk/>
            <pc:sldMk cId="3468411820" sldId="2785"/>
            <ac:picMk id="8" creationId="{F78965AC-581F-93AF-1575-ABCDB20142F3}"/>
          </ac:picMkLst>
        </pc:picChg>
      </pc:sldChg>
      <pc:sldChg chg="addSp delSp modSp add mod">
        <pc:chgData name="Xin Luo" userId="82312ee5779919a4" providerId="LiveId" clId="{000428F8-39B2-354D-B4C4-08AE22340A04}" dt="2024-04-28T14:35:46.343" v="1554" actId="20577"/>
        <pc:sldMkLst>
          <pc:docMk/>
          <pc:sldMk cId="2574384830" sldId="2786"/>
        </pc:sldMkLst>
        <pc:spChg chg="mod">
          <ac:chgData name="Xin Luo" userId="82312ee5779919a4" providerId="LiveId" clId="{000428F8-39B2-354D-B4C4-08AE22340A04}" dt="2024-04-28T14:35:46.343" v="1554" actId="20577"/>
          <ac:spMkLst>
            <pc:docMk/>
            <pc:sldMk cId="2574384830" sldId="2786"/>
            <ac:spMk id="2" creationId="{631AADB6-C88A-D817-4683-FC087E4E240F}"/>
          </ac:spMkLst>
        </pc:spChg>
        <pc:picChg chg="del">
          <ac:chgData name="Xin Luo" userId="82312ee5779919a4" providerId="LiveId" clId="{000428F8-39B2-354D-B4C4-08AE22340A04}" dt="2024-04-28T14:16:51.765" v="1292" actId="478"/>
          <ac:picMkLst>
            <pc:docMk/>
            <pc:sldMk cId="2574384830" sldId="2786"/>
            <ac:picMk id="5" creationId="{F5C8DC08-A1DB-2D24-BB78-B376F1AF847D}"/>
          </ac:picMkLst>
        </pc:picChg>
        <pc:picChg chg="add mod modCrop">
          <ac:chgData name="Xin Luo" userId="82312ee5779919a4" providerId="LiveId" clId="{000428F8-39B2-354D-B4C4-08AE22340A04}" dt="2024-04-28T14:28:47.413" v="1551" actId="1076"/>
          <ac:picMkLst>
            <pc:docMk/>
            <pc:sldMk cId="2574384830" sldId="2786"/>
            <ac:picMk id="6" creationId="{9A32070C-30AA-5AEC-7429-D89E9313CBE7}"/>
          </ac:picMkLst>
        </pc:picChg>
        <pc:picChg chg="del">
          <ac:chgData name="Xin Luo" userId="82312ee5779919a4" providerId="LiveId" clId="{000428F8-39B2-354D-B4C4-08AE22340A04}" dt="2024-04-28T14:16:52.291" v="1293" actId="478"/>
          <ac:picMkLst>
            <pc:docMk/>
            <pc:sldMk cId="2574384830" sldId="2786"/>
            <ac:picMk id="8" creationId="{F78965AC-581F-93AF-1575-ABCDB20142F3}"/>
          </ac:picMkLst>
        </pc:picChg>
        <pc:picChg chg="add mod modCrop">
          <ac:chgData name="Xin Luo" userId="82312ee5779919a4" providerId="LiveId" clId="{000428F8-39B2-354D-B4C4-08AE22340A04}" dt="2024-04-28T14:28:47.413" v="1551" actId="1076"/>
          <ac:picMkLst>
            <pc:docMk/>
            <pc:sldMk cId="2574384830" sldId="2786"/>
            <ac:picMk id="9" creationId="{5DD05E2D-F9F6-AD21-2050-67AC8E3A0C60}"/>
          </ac:picMkLst>
        </pc:picChg>
      </pc:sldChg>
      <pc:sldChg chg="addSp delSp modSp add mod">
        <pc:chgData name="Xin Luo" userId="82312ee5779919a4" providerId="LiveId" clId="{000428F8-39B2-354D-B4C4-08AE22340A04}" dt="2024-04-28T14:38:39.996" v="1626" actId="14100"/>
        <pc:sldMkLst>
          <pc:docMk/>
          <pc:sldMk cId="3210957870" sldId="2787"/>
        </pc:sldMkLst>
        <pc:spChg chg="mod">
          <ac:chgData name="Xin Luo" userId="82312ee5779919a4" providerId="LiveId" clId="{000428F8-39B2-354D-B4C4-08AE22340A04}" dt="2024-04-28T14:38:32.280" v="1618" actId="1035"/>
          <ac:spMkLst>
            <pc:docMk/>
            <pc:sldMk cId="3210957870" sldId="2787"/>
            <ac:spMk id="2" creationId="{631AADB6-C88A-D817-4683-FC087E4E240F}"/>
          </ac:spMkLst>
        </pc:spChg>
        <pc:picChg chg="add mod">
          <ac:chgData name="Xin Luo" userId="82312ee5779919a4" providerId="LiveId" clId="{000428F8-39B2-354D-B4C4-08AE22340A04}" dt="2024-04-28T14:36:18.954" v="1595"/>
          <ac:picMkLst>
            <pc:docMk/>
            <pc:sldMk cId="3210957870" sldId="2787"/>
            <ac:picMk id="4" creationId="{3B700FA4-0DEA-9656-84F8-61F4C39F4856}"/>
          </ac:picMkLst>
        </pc:picChg>
        <pc:picChg chg="del">
          <ac:chgData name="Xin Luo" userId="82312ee5779919a4" providerId="LiveId" clId="{000428F8-39B2-354D-B4C4-08AE22340A04}" dt="2024-04-28T14:35:52.506" v="1555" actId="478"/>
          <ac:picMkLst>
            <pc:docMk/>
            <pc:sldMk cId="3210957870" sldId="2787"/>
            <ac:picMk id="6" creationId="{9A32070C-30AA-5AEC-7429-D89E9313CBE7}"/>
          </ac:picMkLst>
        </pc:picChg>
        <pc:picChg chg="add mod modCrop">
          <ac:chgData name="Xin Luo" userId="82312ee5779919a4" providerId="LiveId" clId="{000428F8-39B2-354D-B4C4-08AE22340A04}" dt="2024-04-28T14:38:39.996" v="1626" actId="14100"/>
          <ac:picMkLst>
            <pc:docMk/>
            <pc:sldMk cId="3210957870" sldId="2787"/>
            <ac:picMk id="7" creationId="{8EEB9849-9214-52DD-BFA3-C4AB79A1E189}"/>
          </ac:picMkLst>
        </pc:picChg>
        <pc:picChg chg="del">
          <ac:chgData name="Xin Luo" userId="82312ee5779919a4" providerId="LiveId" clId="{000428F8-39B2-354D-B4C4-08AE22340A04}" dt="2024-04-28T14:19:08.559" v="1389" actId="478"/>
          <ac:picMkLst>
            <pc:docMk/>
            <pc:sldMk cId="3210957870" sldId="2787"/>
            <ac:picMk id="9" creationId="{5DD05E2D-F9F6-AD21-2050-67AC8E3A0C60}"/>
          </ac:picMkLst>
        </pc:picChg>
      </pc:sldChg>
      <pc:sldChg chg="delSp modSp add mod">
        <pc:chgData name="Xin Luo" userId="82312ee5779919a4" providerId="LiveId" clId="{000428F8-39B2-354D-B4C4-08AE22340A04}" dt="2024-04-28T14:48:43.683" v="1898" actId="20577"/>
        <pc:sldMkLst>
          <pc:docMk/>
          <pc:sldMk cId="2975706779" sldId="2788"/>
        </pc:sldMkLst>
        <pc:spChg chg="mod">
          <ac:chgData name="Xin Luo" userId="82312ee5779919a4" providerId="LiveId" clId="{000428F8-39B2-354D-B4C4-08AE22340A04}" dt="2024-04-28T14:48:43.683" v="1898" actId="20577"/>
          <ac:spMkLst>
            <pc:docMk/>
            <pc:sldMk cId="2975706779" sldId="2788"/>
            <ac:spMk id="2" creationId="{631AADB6-C88A-D817-4683-FC087E4E240F}"/>
          </ac:spMkLst>
        </pc:spChg>
        <pc:picChg chg="del">
          <ac:chgData name="Xin Luo" userId="82312ee5779919a4" providerId="LiveId" clId="{000428F8-39B2-354D-B4C4-08AE22340A04}" dt="2024-04-28T14:38:49.912" v="1628" actId="478"/>
          <ac:picMkLst>
            <pc:docMk/>
            <pc:sldMk cId="2975706779" sldId="2788"/>
            <ac:picMk id="7" creationId="{8EEB9849-9214-52DD-BFA3-C4AB79A1E189}"/>
          </ac:picMkLst>
        </pc:picChg>
      </pc:sldChg>
    </pc:docChg>
  </pc:docChgLst>
  <pc:docChgLst>
    <pc:chgData name="Xin Luo" userId="82312ee5779919a4" providerId="LiveId" clId="{A508F461-0D73-864F-B88A-277BCD613B0A}"/>
    <pc:docChg chg="modSld">
      <pc:chgData name="Xin Luo" userId="82312ee5779919a4" providerId="LiveId" clId="{A508F461-0D73-864F-B88A-277BCD613B0A}" dt="2023-09-11T02:08:48.074" v="121" actId="1076"/>
      <pc:docMkLst>
        <pc:docMk/>
      </pc:docMkLst>
      <pc:sldChg chg="modSp mod">
        <pc:chgData name="Xin Luo" userId="82312ee5779919a4" providerId="LiveId" clId="{A508F461-0D73-864F-B88A-277BCD613B0A}" dt="2023-09-11T01:25:36.157" v="49" actId="255"/>
        <pc:sldMkLst>
          <pc:docMk/>
          <pc:sldMk cId="1209572041" sldId="2722"/>
        </pc:sldMkLst>
        <pc:spChg chg="mod">
          <ac:chgData name="Xin Luo" userId="82312ee5779919a4" providerId="LiveId" clId="{A508F461-0D73-864F-B88A-277BCD613B0A}" dt="2023-09-11T01:25:36.157" v="49" actId="255"/>
          <ac:spMkLst>
            <pc:docMk/>
            <pc:sldMk cId="1209572041" sldId="2722"/>
            <ac:spMk id="13" creationId="{303BC878-BC57-D350-27A3-F03AE48213AC}"/>
          </ac:spMkLst>
        </pc:spChg>
      </pc:sldChg>
      <pc:sldChg chg="modSp mod">
        <pc:chgData name="Xin Luo" userId="82312ee5779919a4" providerId="LiveId" clId="{A508F461-0D73-864F-B88A-277BCD613B0A}" dt="2023-09-11T02:08:48.074" v="121" actId="1076"/>
        <pc:sldMkLst>
          <pc:docMk/>
          <pc:sldMk cId="3151170836" sldId="2742"/>
        </pc:sldMkLst>
        <pc:spChg chg="mod">
          <ac:chgData name="Xin Luo" userId="82312ee5779919a4" providerId="LiveId" clId="{A508F461-0D73-864F-B88A-277BCD613B0A}" dt="2023-09-11T02:08:48.074" v="121" actId="1076"/>
          <ac:spMkLst>
            <pc:docMk/>
            <pc:sldMk cId="3151170836" sldId="2742"/>
            <ac:spMk id="6" creationId="{FA343B24-C04E-C7D0-D427-DA131ECB74AB}"/>
          </ac:spMkLst>
        </pc:spChg>
      </pc:sldChg>
      <pc:sldChg chg="modSp mod">
        <pc:chgData name="Xin Luo" userId="82312ee5779919a4" providerId="LiveId" clId="{A508F461-0D73-864F-B88A-277BCD613B0A}" dt="2023-09-11T01:24:19.474" v="26" actId="255"/>
        <pc:sldMkLst>
          <pc:docMk/>
          <pc:sldMk cId="3741103209" sldId="2745"/>
        </pc:sldMkLst>
        <pc:spChg chg="mod">
          <ac:chgData name="Xin Luo" userId="82312ee5779919a4" providerId="LiveId" clId="{A508F461-0D73-864F-B88A-277BCD613B0A}" dt="2023-09-11T01:24:19.474" v="26" actId="255"/>
          <ac:spMkLst>
            <pc:docMk/>
            <pc:sldMk cId="3741103209" sldId="2745"/>
            <ac:spMk id="17" creationId="{9E05FFCA-3371-AF5C-381D-71D984055F5A}"/>
          </ac:spMkLst>
        </pc:spChg>
      </pc:sldChg>
      <pc:sldChg chg="modSp mod">
        <pc:chgData name="Xin Luo" userId="82312ee5779919a4" providerId="LiveId" clId="{A508F461-0D73-864F-B88A-277BCD613B0A}" dt="2023-09-11T01:25:10.921" v="46" actId="1035"/>
        <pc:sldMkLst>
          <pc:docMk/>
          <pc:sldMk cId="2081473989" sldId="2748"/>
        </pc:sldMkLst>
        <pc:spChg chg="mod">
          <ac:chgData name="Xin Luo" userId="82312ee5779919a4" providerId="LiveId" clId="{A508F461-0D73-864F-B88A-277BCD613B0A}" dt="2023-09-11T01:25:10.921" v="46" actId="1035"/>
          <ac:spMkLst>
            <pc:docMk/>
            <pc:sldMk cId="2081473989" sldId="2748"/>
            <ac:spMk id="15" creationId="{DAE75BEB-15B0-6AD3-FEA5-24688F0C9399}"/>
          </ac:spMkLst>
        </pc:spChg>
        <pc:spChg chg="mod">
          <ac:chgData name="Xin Luo" userId="82312ee5779919a4" providerId="LiveId" clId="{A508F461-0D73-864F-B88A-277BCD613B0A}" dt="2023-09-11T01:25:10.921" v="46" actId="1035"/>
          <ac:spMkLst>
            <pc:docMk/>
            <pc:sldMk cId="2081473989" sldId="2748"/>
            <ac:spMk id="16" creationId="{011A1F98-9159-4FE6-698D-1B0B7EFC1F4C}"/>
          </ac:spMkLst>
        </pc:spChg>
        <pc:spChg chg="mod">
          <ac:chgData name="Xin Luo" userId="82312ee5779919a4" providerId="LiveId" clId="{A508F461-0D73-864F-B88A-277BCD613B0A}" dt="2023-09-11T01:25:03.190" v="37" actId="2710"/>
          <ac:spMkLst>
            <pc:docMk/>
            <pc:sldMk cId="2081473989" sldId="2748"/>
            <ac:spMk id="17" creationId="{9E05FFCA-3371-AF5C-381D-71D984055F5A}"/>
          </ac:spMkLst>
        </pc:spChg>
        <pc:picChg chg="mod">
          <ac:chgData name="Xin Luo" userId="82312ee5779919a4" providerId="LiveId" clId="{A508F461-0D73-864F-B88A-277BCD613B0A}" dt="2023-09-11T01:25:10.921" v="46" actId="1035"/>
          <ac:picMkLst>
            <pc:docMk/>
            <pc:sldMk cId="2081473989" sldId="2748"/>
            <ac:picMk id="8" creationId="{79143EB1-6171-6D6B-E065-52F98AD03CCA}"/>
          </ac:picMkLst>
        </pc:picChg>
        <pc:picChg chg="mod">
          <ac:chgData name="Xin Luo" userId="82312ee5779919a4" providerId="LiveId" clId="{A508F461-0D73-864F-B88A-277BCD613B0A}" dt="2023-09-11T01:25:10.921" v="46" actId="1035"/>
          <ac:picMkLst>
            <pc:docMk/>
            <pc:sldMk cId="2081473989" sldId="2748"/>
            <ac:picMk id="12" creationId="{CD5784D5-D55B-B02C-C48B-B4566A95D7A5}"/>
          </ac:picMkLst>
        </pc:picChg>
      </pc:sldChg>
      <pc:sldChg chg="modSp mod">
        <pc:chgData name="Xin Luo" userId="82312ee5779919a4" providerId="LiveId" clId="{A508F461-0D73-864F-B88A-277BCD613B0A}" dt="2023-09-11T01:23:28.376" v="25" actId="1037"/>
        <pc:sldMkLst>
          <pc:docMk/>
          <pc:sldMk cId="2927474256" sldId="2754"/>
        </pc:sldMkLst>
        <pc:spChg chg="mod">
          <ac:chgData name="Xin Luo" userId="82312ee5779919a4" providerId="LiveId" clId="{A508F461-0D73-864F-B88A-277BCD613B0A}" dt="2023-09-11T01:23:28.376" v="25" actId="1037"/>
          <ac:spMkLst>
            <pc:docMk/>
            <pc:sldMk cId="2927474256" sldId="2754"/>
            <ac:spMk id="17" creationId="{8CFF8A22-C033-47DF-8707-CA76F142CBBA}"/>
          </ac:spMkLst>
        </pc:spChg>
        <pc:grpChg chg="mod">
          <ac:chgData name="Xin Luo" userId="82312ee5779919a4" providerId="LiveId" clId="{A508F461-0D73-864F-B88A-277BCD613B0A}" dt="2023-09-11T01:23:15.792" v="0" actId="1037"/>
          <ac:grpSpMkLst>
            <pc:docMk/>
            <pc:sldMk cId="2927474256" sldId="2754"/>
            <ac:grpSpMk id="20" creationId="{8AA7B3E2-1D42-96C9-43F0-1F320D3EFD63}"/>
          </ac:grpSpMkLst>
        </pc:grpChg>
        <pc:picChg chg="mod">
          <ac:chgData name="Xin Luo" userId="82312ee5779919a4" providerId="LiveId" clId="{A508F461-0D73-864F-B88A-277BCD613B0A}" dt="2023-09-11T01:23:18.846" v="10" actId="1038"/>
          <ac:picMkLst>
            <pc:docMk/>
            <pc:sldMk cId="2927474256" sldId="2754"/>
            <ac:picMk id="9" creationId="{0CF46726-2B51-43A4-FDEF-A6131C46F05F}"/>
          </ac:picMkLst>
        </pc:picChg>
      </pc:sldChg>
    </pc:docChg>
  </pc:docChgLst>
  <pc:docChgLst>
    <pc:chgData name="Xin Luo" userId="82312ee5779919a4" providerId="LiveId" clId="{98EC8ECB-A80D-1449-ACFE-0D931F29C13A}"/>
    <pc:docChg chg="undo custSel addSld delSld modSld">
      <pc:chgData name="Xin Luo" userId="82312ee5779919a4" providerId="LiveId" clId="{98EC8ECB-A80D-1449-ACFE-0D931F29C13A}" dt="2023-02-23T15:47:30.471" v="734" actId="478"/>
      <pc:docMkLst>
        <pc:docMk/>
      </pc:docMkLst>
      <pc:sldChg chg="modSp mod">
        <pc:chgData name="Xin Luo" userId="82312ee5779919a4" providerId="LiveId" clId="{98EC8ECB-A80D-1449-ACFE-0D931F29C13A}" dt="2023-02-23T15:07:38.481" v="282" actId="20577"/>
        <pc:sldMkLst>
          <pc:docMk/>
          <pc:sldMk cId="1576120367" sldId="2387"/>
        </pc:sldMkLst>
        <pc:spChg chg="mod">
          <ac:chgData name="Xin Luo" userId="82312ee5779919a4" providerId="LiveId" clId="{98EC8ECB-A80D-1449-ACFE-0D931F29C13A}" dt="2023-02-23T15:07:38.481" v="282" actId="20577"/>
          <ac:spMkLst>
            <pc:docMk/>
            <pc:sldMk cId="1576120367" sldId="2387"/>
            <ac:spMk id="5" creationId="{494DAA55-5621-28DB-D255-E0EBB6C6477B}"/>
          </ac:spMkLst>
        </pc:spChg>
        <pc:spChg chg="mod">
          <ac:chgData name="Xin Luo" userId="82312ee5779919a4" providerId="LiveId" clId="{98EC8ECB-A80D-1449-ACFE-0D931F29C13A}" dt="2023-02-23T15:06:04.024" v="241" actId="1076"/>
          <ac:spMkLst>
            <pc:docMk/>
            <pc:sldMk cId="1576120367" sldId="2387"/>
            <ac:spMk id="6" creationId="{00000000-0000-0000-0000-000000000000}"/>
          </ac:spMkLst>
        </pc:spChg>
        <pc:spChg chg="mod">
          <ac:chgData name="Xin Luo" userId="82312ee5779919a4" providerId="LiveId" clId="{98EC8ECB-A80D-1449-ACFE-0D931F29C13A}" dt="2023-02-23T15:05:37.607" v="201" actId="403"/>
          <ac:spMkLst>
            <pc:docMk/>
            <pc:sldMk cId="1576120367" sldId="2387"/>
            <ac:spMk id="12" creationId="{00000000-0000-0000-0000-000000000000}"/>
          </ac:spMkLst>
        </pc:spChg>
        <pc:spChg chg="mod">
          <ac:chgData name="Xin Luo" userId="82312ee5779919a4" providerId="LiveId" clId="{98EC8ECB-A80D-1449-ACFE-0D931F29C13A}" dt="2023-02-23T15:04:17.856" v="99" actId="20577"/>
          <ac:spMkLst>
            <pc:docMk/>
            <pc:sldMk cId="1576120367" sldId="2387"/>
            <ac:spMk id="14" creationId="{00000000-0000-0000-0000-000000000000}"/>
          </ac:spMkLst>
        </pc:spChg>
      </pc:sldChg>
      <pc:sldChg chg="modSp mod">
        <pc:chgData name="Xin Luo" userId="82312ee5779919a4" providerId="LiveId" clId="{98EC8ECB-A80D-1449-ACFE-0D931F29C13A}" dt="2023-02-23T15:23:38.561" v="288" actId="20577"/>
        <pc:sldMkLst>
          <pc:docMk/>
          <pc:sldMk cId="2415901206" sldId="2447"/>
        </pc:sldMkLst>
        <pc:spChg chg="mod">
          <ac:chgData name="Xin Luo" userId="82312ee5779919a4" providerId="LiveId" clId="{98EC8ECB-A80D-1449-ACFE-0D931F29C13A}" dt="2023-02-23T15:23:38.561" v="288" actId="20577"/>
          <ac:spMkLst>
            <pc:docMk/>
            <pc:sldMk cId="2415901206" sldId="2447"/>
            <ac:spMk id="7" creationId="{00000000-0000-0000-0000-000000000000}"/>
          </ac:spMkLst>
        </pc:spChg>
      </pc:sldChg>
      <pc:sldChg chg="addSp delSp modSp mod">
        <pc:chgData name="Xin Luo" userId="82312ee5779919a4" providerId="LiveId" clId="{98EC8ECB-A80D-1449-ACFE-0D931F29C13A}" dt="2023-02-23T15:32:00.813" v="490" actId="20577"/>
        <pc:sldMkLst>
          <pc:docMk/>
          <pc:sldMk cId="4067577602" sldId="2605"/>
        </pc:sldMkLst>
        <pc:spChg chg="mod">
          <ac:chgData name="Xin Luo" userId="82312ee5779919a4" providerId="LiveId" clId="{98EC8ECB-A80D-1449-ACFE-0D931F29C13A}" dt="2023-02-23T15:23:43.970" v="296" actId="20577"/>
          <ac:spMkLst>
            <pc:docMk/>
            <pc:sldMk cId="4067577602" sldId="2605"/>
            <ac:spMk id="3" creationId="{00000000-0000-0000-0000-000000000000}"/>
          </ac:spMkLst>
        </pc:spChg>
        <pc:spChg chg="add mod">
          <ac:chgData name="Xin Luo" userId="82312ee5779919a4" providerId="LiveId" clId="{98EC8ECB-A80D-1449-ACFE-0D931F29C13A}" dt="2023-02-23T15:32:00.813" v="490" actId="20577"/>
          <ac:spMkLst>
            <pc:docMk/>
            <pc:sldMk cId="4067577602" sldId="2605"/>
            <ac:spMk id="5" creationId="{78502774-B04C-634F-1396-E5815996BC36}"/>
          </ac:spMkLst>
        </pc:spChg>
        <pc:spChg chg="add del">
          <ac:chgData name="Xin Luo" userId="82312ee5779919a4" providerId="LiveId" clId="{98EC8ECB-A80D-1449-ACFE-0D931F29C13A}" dt="2023-02-23T15:31:17.254" v="472" actId="478"/>
          <ac:spMkLst>
            <pc:docMk/>
            <pc:sldMk cId="4067577602" sldId="2605"/>
            <ac:spMk id="8" creationId="{F79B8069-33FF-F2D3-2749-C72697740ACD}"/>
          </ac:spMkLst>
        </pc:spChg>
        <pc:spChg chg="del">
          <ac:chgData name="Xin Luo" userId="82312ee5779919a4" providerId="LiveId" clId="{98EC8ECB-A80D-1449-ACFE-0D931F29C13A}" dt="2023-02-23T15:23:49.248" v="298" actId="478"/>
          <ac:spMkLst>
            <pc:docMk/>
            <pc:sldMk cId="4067577602" sldId="2605"/>
            <ac:spMk id="15" creationId="{8F7436BD-0CD5-04DA-2B44-925CE86CF70D}"/>
          </ac:spMkLst>
        </pc:spChg>
        <pc:spChg chg="del">
          <ac:chgData name="Xin Luo" userId="82312ee5779919a4" providerId="LiveId" clId="{98EC8ECB-A80D-1449-ACFE-0D931F29C13A}" dt="2023-02-23T15:23:49.248" v="298" actId="478"/>
          <ac:spMkLst>
            <pc:docMk/>
            <pc:sldMk cId="4067577602" sldId="2605"/>
            <ac:spMk id="16" creationId="{5E1E7D79-A815-9A32-ABAB-129BFCE643F1}"/>
          </ac:spMkLst>
        </pc:spChg>
        <pc:spChg chg="del mod">
          <ac:chgData name="Xin Luo" userId="82312ee5779919a4" providerId="LiveId" clId="{98EC8ECB-A80D-1449-ACFE-0D931F29C13A}" dt="2023-02-23T15:23:47.004" v="297" actId="478"/>
          <ac:spMkLst>
            <pc:docMk/>
            <pc:sldMk cId="4067577602" sldId="2605"/>
            <ac:spMk id="17" creationId="{9E05FFCA-3371-AF5C-381D-71D984055F5A}"/>
          </ac:spMkLst>
        </pc:spChg>
        <pc:picChg chg="del">
          <ac:chgData name="Xin Luo" userId="82312ee5779919a4" providerId="LiveId" clId="{98EC8ECB-A80D-1449-ACFE-0D931F29C13A}" dt="2023-02-23T15:23:49.248" v="298" actId="478"/>
          <ac:picMkLst>
            <pc:docMk/>
            <pc:sldMk cId="4067577602" sldId="2605"/>
            <ac:picMk id="7" creationId="{C7993E05-4ADB-9D0C-E633-5749F445E479}"/>
          </ac:picMkLst>
        </pc:picChg>
        <pc:picChg chg="del">
          <ac:chgData name="Xin Luo" userId="82312ee5779919a4" providerId="LiveId" clId="{98EC8ECB-A80D-1449-ACFE-0D931F29C13A}" dt="2023-02-23T15:23:49.248" v="298" actId="478"/>
          <ac:picMkLst>
            <pc:docMk/>
            <pc:sldMk cId="4067577602" sldId="2605"/>
            <ac:picMk id="10" creationId="{26D555B6-DE11-BF17-8D9F-B5F93A876835}"/>
          </ac:picMkLst>
        </pc:picChg>
        <pc:picChg chg="del">
          <ac:chgData name="Xin Luo" userId="82312ee5779919a4" providerId="LiveId" clId="{98EC8ECB-A80D-1449-ACFE-0D931F29C13A}" dt="2023-02-23T15:23:49.248" v="298" actId="478"/>
          <ac:picMkLst>
            <pc:docMk/>
            <pc:sldMk cId="4067577602" sldId="2605"/>
            <ac:picMk id="1028" creationId="{9FA49340-63F1-4959-1786-FD893DE76CE9}"/>
          </ac:picMkLst>
        </pc:picChg>
        <pc:picChg chg="del">
          <ac:chgData name="Xin Luo" userId="82312ee5779919a4" providerId="LiveId" clId="{98EC8ECB-A80D-1449-ACFE-0D931F29C13A}" dt="2023-02-23T15:23:49.248" v="298" actId="478"/>
          <ac:picMkLst>
            <pc:docMk/>
            <pc:sldMk cId="4067577602" sldId="2605"/>
            <ac:picMk id="1030" creationId="{35CDAC06-D9CF-2AC8-535E-A1B01EC14218}"/>
          </ac:picMkLst>
        </pc:picChg>
        <pc:picChg chg="del">
          <ac:chgData name="Xin Luo" userId="82312ee5779919a4" providerId="LiveId" clId="{98EC8ECB-A80D-1449-ACFE-0D931F29C13A}" dt="2023-02-23T15:23:49.248" v="298" actId="478"/>
          <ac:picMkLst>
            <pc:docMk/>
            <pc:sldMk cId="4067577602" sldId="2605"/>
            <ac:picMk id="1032" creationId="{AFE202E8-A338-4627-93EE-5AD65BEE9525}"/>
          </ac:picMkLst>
        </pc:picChg>
        <pc:picChg chg="del">
          <ac:chgData name="Xin Luo" userId="82312ee5779919a4" providerId="LiveId" clId="{98EC8ECB-A80D-1449-ACFE-0D931F29C13A}" dt="2023-02-23T15:23:49.248" v="298" actId="478"/>
          <ac:picMkLst>
            <pc:docMk/>
            <pc:sldMk cId="4067577602" sldId="2605"/>
            <ac:picMk id="1034" creationId="{D5CBEF68-23C0-8F4A-FA5F-CB6BCAE76176}"/>
          </ac:picMkLst>
        </pc:picChg>
        <pc:picChg chg="del">
          <ac:chgData name="Xin Luo" userId="82312ee5779919a4" providerId="LiveId" clId="{98EC8ECB-A80D-1449-ACFE-0D931F29C13A}" dt="2023-02-23T15:23:49.248" v="298" actId="478"/>
          <ac:picMkLst>
            <pc:docMk/>
            <pc:sldMk cId="4067577602" sldId="2605"/>
            <ac:picMk id="1036" creationId="{5E2738F1-9461-1F5B-3007-2AA2AD20C330}"/>
          </ac:picMkLst>
        </pc:picChg>
        <pc:cxnChg chg="del">
          <ac:chgData name="Xin Luo" userId="82312ee5779919a4" providerId="LiveId" clId="{98EC8ECB-A80D-1449-ACFE-0D931F29C13A}" dt="2023-02-23T15:23:49.248" v="298" actId="478"/>
          <ac:cxnSpMkLst>
            <pc:docMk/>
            <pc:sldMk cId="4067577602" sldId="2605"/>
            <ac:cxnSpMk id="12" creationId="{78FA799A-1F2C-F1DA-9F71-B1B8AFBC5758}"/>
          </ac:cxnSpMkLst>
        </pc:cxnChg>
      </pc:sldChg>
      <pc:sldChg chg="modSp mod">
        <pc:chgData name="Xin Luo" userId="82312ee5779919a4" providerId="LiveId" clId="{98EC8ECB-A80D-1449-ACFE-0D931F29C13A}" dt="2023-02-23T15:03:54.789" v="48" actId="20577"/>
        <pc:sldMkLst>
          <pc:docMk/>
          <pc:sldMk cId="1658607177" sldId="2708"/>
        </pc:sldMkLst>
        <pc:spChg chg="mod">
          <ac:chgData name="Xin Luo" userId="82312ee5779919a4" providerId="LiveId" clId="{98EC8ECB-A80D-1449-ACFE-0D931F29C13A}" dt="2023-02-23T15:03:29.071" v="4" actId="20577"/>
          <ac:spMkLst>
            <pc:docMk/>
            <pc:sldMk cId="1658607177" sldId="2708"/>
            <ac:spMk id="3" creationId="{E375549C-74EF-2C8F-6432-2C52B803FB1B}"/>
          </ac:spMkLst>
        </pc:spChg>
        <pc:spChg chg="mod">
          <ac:chgData name="Xin Luo" userId="82312ee5779919a4" providerId="LiveId" clId="{98EC8ECB-A80D-1449-ACFE-0D931F29C13A}" dt="2023-02-23T15:03:54.789" v="48" actId="20577"/>
          <ac:spMkLst>
            <pc:docMk/>
            <pc:sldMk cId="1658607177" sldId="2708"/>
            <ac:spMk id="24" creationId="{00000000-0000-0000-0000-000000000000}"/>
          </ac:spMkLst>
        </pc:spChg>
      </pc:sldChg>
      <pc:sldChg chg="modSp mod">
        <pc:chgData name="Xin Luo" userId="82312ee5779919a4" providerId="LiveId" clId="{98EC8ECB-A80D-1449-ACFE-0D931F29C13A}" dt="2023-02-23T15:46:16.929" v="710" actId="20577"/>
        <pc:sldMkLst>
          <pc:docMk/>
          <pc:sldMk cId="481122590" sldId="2709"/>
        </pc:sldMkLst>
        <pc:spChg chg="mod">
          <ac:chgData name="Xin Luo" userId="82312ee5779919a4" providerId="LiveId" clId="{98EC8ECB-A80D-1449-ACFE-0D931F29C13A}" dt="2023-02-23T15:46:16.929" v="710" actId="20577"/>
          <ac:spMkLst>
            <pc:docMk/>
            <pc:sldMk cId="481122590" sldId="2709"/>
            <ac:spMk id="7" creationId="{00000000-0000-0000-0000-000000000000}"/>
          </ac:spMkLst>
        </pc:spChg>
      </pc:sldChg>
      <pc:sldChg chg="modSp mod">
        <pc:chgData name="Xin Luo" userId="82312ee5779919a4" providerId="LiveId" clId="{98EC8ECB-A80D-1449-ACFE-0D931F29C13A}" dt="2023-02-23T15:46:36.362" v="717" actId="20577"/>
        <pc:sldMkLst>
          <pc:docMk/>
          <pc:sldMk cId="3833073590" sldId="2716"/>
        </pc:sldMkLst>
        <pc:spChg chg="mod">
          <ac:chgData name="Xin Luo" userId="82312ee5779919a4" providerId="LiveId" clId="{98EC8ECB-A80D-1449-ACFE-0D931F29C13A}" dt="2023-02-23T15:46:29.354" v="716" actId="108"/>
          <ac:spMkLst>
            <pc:docMk/>
            <pc:sldMk cId="3833073590" sldId="2716"/>
            <ac:spMk id="3" creationId="{00000000-0000-0000-0000-000000000000}"/>
          </ac:spMkLst>
        </pc:spChg>
        <pc:spChg chg="mod">
          <ac:chgData name="Xin Luo" userId="82312ee5779919a4" providerId="LiveId" clId="{98EC8ECB-A80D-1449-ACFE-0D931F29C13A}" dt="2023-02-23T15:46:36.362" v="717" actId="20577"/>
          <ac:spMkLst>
            <pc:docMk/>
            <pc:sldMk cId="3833073590" sldId="2716"/>
            <ac:spMk id="5" creationId="{9F4AEA98-0C33-E82A-EB75-839D0F0B55A4}"/>
          </ac:spMkLst>
        </pc:spChg>
      </pc:sldChg>
      <pc:sldChg chg="modSp mod">
        <pc:chgData name="Xin Luo" userId="82312ee5779919a4" providerId="LiveId" clId="{98EC8ECB-A80D-1449-ACFE-0D931F29C13A}" dt="2023-02-23T15:47:08.933" v="728" actId="20577"/>
        <pc:sldMkLst>
          <pc:docMk/>
          <pc:sldMk cId="972163772" sldId="2720"/>
        </pc:sldMkLst>
        <pc:spChg chg="mod">
          <ac:chgData name="Xin Luo" userId="82312ee5779919a4" providerId="LiveId" clId="{98EC8ECB-A80D-1449-ACFE-0D931F29C13A}" dt="2023-02-23T15:47:00.360" v="722" actId="1076"/>
          <ac:spMkLst>
            <pc:docMk/>
            <pc:sldMk cId="972163772" sldId="2720"/>
            <ac:spMk id="3" creationId="{00000000-0000-0000-0000-000000000000}"/>
          </ac:spMkLst>
        </pc:spChg>
        <pc:spChg chg="mod">
          <ac:chgData name="Xin Luo" userId="82312ee5779919a4" providerId="LiveId" clId="{98EC8ECB-A80D-1449-ACFE-0D931F29C13A}" dt="2023-02-23T15:47:08.933" v="728" actId="20577"/>
          <ac:spMkLst>
            <pc:docMk/>
            <pc:sldMk cId="972163772" sldId="2720"/>
            <ac:spMk id="7" creationId="{00000000-0000-0000-0000-000000000000}"/>
          </ac:spMkLst>
        </pc:spChg>
      </pc:sldChg>
      <pc:sldChg chg="modSp mod">
        <pc:chgData name="Xin Luo" userId="82312ee5779919a4" providerId="LiveId" clId="{98EC8ECB-A80D-1449-ACFE-0D931F29C13A}" dt="2023-02-23T15:47:17.016" v="729"/>
        <pc:sldMkLst>
          <pc:docMk/>
          <pc:sldMk cId="2689695864" sldId="2721"/>
        </pc:sldMkLst>
        <pc:spChg chg="mod">
          <ac:chgData name="Xin Luo" userId="82312ee5779919a4" providerId="LiveId" clId="{98EC8ECB-A80D-1449-ACFE-0D931F29C13A}" dt="2023-02-23T15:47:17.016" v="729"/>
          <ac:spMkLst>
            <pc:docMk/>
            <pc:sldMk cId="2689695864" sldId="2721"/>
            <ac:spMk id="3" creationId="{00000000-0000-0000-0000-000000000000}"/>
          </ac:spMkLst>
        </pc:spChg>
      </pc:sldChg>
      <pc:sldChg chg="delSp modSp mod">
        <pc:chgData name="Xin Luo" userId="82312ee5779919a4" providerId="LiveId" clId="{98EC8ECB-A80D-1449-ACFE-0D931F29C13A}" dt="2023-02-23T15:47:30.471" v="734" actId="478"/>
        <pc:sldMkLst>
          <pc:docMk/>
          <pc:sldMk cId="1209572041" sldId="2722"/>
        </pc:sldMkLst>
        <pc:spChg chg="del mod">
          <ac:chgData name="Xin Luo" userId="82312ee5779919a4" providerId="LiveId" clId="{98EC8ECB-A80D-1449-ACFE-0D931F29C13A}" dt="2023-02-23T15:47:30.471" v="734" actId="478"/>
          <ac:spMkLst>
            <pc:docMk/>
            <pc:sldMk cId="1209572041" sldId="2722"/>
            <ac:spMk id="14" creationId="{0DADB612-499B-577C-8C56-FA81A4204DD1}"/>
          </ac:spMkLst>
        </pc:spChg>
      </pc:sldChg>
      <pc:sldChg chg="del">
        <pc:chgData name="Xin Luo" userId="82312ee5779919a4" providerId="LiveId" clId="{98EC8ECB-A80D-1449-ACFE-0D931F29C13A}" dt="2023-02-23T15:46:08.434" v="701" actId="2696"/>
        <pc:sldMkLst>
          <pc:docMk/>
          <pc:sldMk cId="353940032" sldId="2725"/>
        </pc:sldMkLst>
      </pc:sldChg>
      <pc:sldChg chg="del">
        <pc:chgData name="Xin Luo" userId="82312ee5779919a4" providerId="LiveId" clId="{98EC8ECB-A80D-1449-ACFE-0D931F29C13A}" dt="2023-02-23T15:46:08.455" v="709" actId="2696"/>
        <pc:sldMkLst>
          <pc:docMk/>
          <pc:sldMk cId="45083394" sldId="2726"/>
        </pc:sldMkLst>
      </pc:sldChg>
      <pc:sldChg chg="del">
        <pc:chgData name="Xin Luo" userId="82312ee5779919a4" providerId="LiveId" clId="{98EC8ECB-A80D-1449-ACFE-0D931F29C13A}" dt="2023-02-23T15:46:08.437" v="702" actId="2696"/>
        <pc:sldMkLst>
          <pc:docMk/>
          <pc:sldMk cId="148985918" sldId="2727"/>
        </pc:sldMkLst>
      </pc:sldChg>
      <pc:sldChg chg="del">
        <pc:chgData name="Xin Luo" userId="82312ee5779919a4" providerId="LiveId" clId="{98EC8ECB-A80D-1449-ACFE-0D931F29C13A}" dt="2023-02-23T15:46:08.445" v="706" actId="2696"/>
        <pc:sldMkLst>
          <pc:docMk/>
          <pc:sldMk cId="3544980656" sldId="2728"/>
        </pc:sldMkLst>
      </pc:sldChg>
      <pc:sldChg chg="del">
        <pc:chgData name="Xin Luo" userId="82312ee5779919a4" providerId="LiveId" clId="{98EC8ECB-A80D-1449-ACFE-0D931F29C13A}" dt="2023-02-23T15:46:08.448" v="708" actId="2696"/>
        <pc:sldMkLst>
          <pc:docMk/>
          <pc:sldMk cId="1664139585" sldId="2729"/>
        </pc:sldMkLst>
      </pc:sldChg>
      <pc:sldChg chg="del">
        <pc:chgData name="Xin Luo" userId="82312ee5779919a4" providerId="LiveId" clId="{98EC8ECB-A80D-1449-ACFE-0D931F29C13A}" dt="2023-02-23T15:46:08.446" v="707" actId="2696"/>
        <pc:sldMkLst>
          <pc:docMk/>
          <pc:sldMk cId="3561803108" sldId="2730"/>
        </pc:sldMkLst>
      </pc:sldChg>
      <pc:sldChg chg="del">
        <pc:chgData name="Xin Luo" userId="82312ee5779919a4" providerId="LiveId" clId="{98EC8ECB-A80D-1449-ACFE-0D931F29C13A}" dt="2023-02-23T15:46:08.439" v="703" actId="2696"/>
        <pc:sldMkLst>
          <pc:docMk/>
          <pc:sldMk cId="236610701" sldId="2731"/>
        </pc:sldMkLst>
      </pc:sldChg>
      <pc:sldChg chg="del">
        <pc:chgData name="Xin Luo" userId="82312ee5779919a4" providerId="LiveId" clId="{98EC8ECB-A80D-1449-ACFE-0D931F29C13A}" dt="2023-02-23T15:46:08.441" v="704" actId="2696"/>
        <pc:sldMkLst>
          <pc:docMk/>
          <pc:sldMk cId="1986913413" sldId="2732"/>
        </pc:sldMkLst>
      </pc:sldChg>
      <pc:sldChg chg="del">
        <pc:chgData name="Xin Luo" userId="82312ee5779919a4" providerId="LiveId" clId="{98EC8ECB-A80D-1449-ACFE-0D931F29C13A}" dt="2023-02-23T15:46:08.443" v="705" actId="2696"/>
        <pc:sldMkLst>
          <pc:docMk/>
          <pc:sldMk cId="270311508" sldId="2733"/>
        </pc:sldMkLst>
      </pc:sldChg>
      <pc:sldChg chg="del">
        <pc:chgData name="Xin Luo" userId="82312ee5779919a4" providerId="LiveId" clId="{98EC8ECB-A80D-1449-ACFE-0D931F29C13A}" dt="2023-02-23T15:47:22.827" v="730" actId="2696"/>
        <pc:sldMkLst>
          <pc:docMk/>
          <pc:sldMk cId="3138813826" sldId="2734"/>
        </pc:sldMkLst>
      </pc:sldChg>
      <pc:sldChg chg="del">
        <pc:chgData name="Xin Luo" userId="82312ee5779919a4" providerId="LiveId" clId="{98EC8ECB-A80D-1449-ACFE-0D931F29C13A}" dt="2023-02-23T15:47:22.864" v="732" actId="2696"/>
        <pc:sldMkLst>
          <pc:docMk/>
          <pc:sldMk cId="128317883" sldId="2735"/>
        </pc:sldMkLst>
      </pc:sldChg>
      <pc:sldChg chg="del">
        <pc:chgData name="Xin Luo" userId="82312ee5779919a4" providerId="LiveId" clId="{98EC8ECB-A80D-1449-ACFE-0D931F29C13A}" dt="2023-02-23T15:47:22.829" v="731" actId="2696"/>
        <pc:sldMkLst>
          <pc:docMk/>
          <pc:sldMk cId="383906436" sldId="2736"/>
        </pc:sldMkLst>
      </pc:sldChg>
      <pc:sldChg chg="addSp delSp modSp add mod">
        <pc:chgData name="Xin Luo" userId="82312ee5779919a4" providerId="LiveId" clId="{98EC8ECB-A80D-1449-ACFE-0D931F29C13A}" dt="2023-02-23T15:45:27.987" v="683" actId="1037"/>
        <pc:sldMkLst>
          <pc:docMk/>
          <pc:sldMk cId="655142816" sldId="2737"/>
        </pc:sldMkLst>
        <pc:spChg chg="add del mod">
          <ac:chgData name="Xin Luo" userId="82312ee5779919a4" providerId="LiveId" clId="{98EC8ECB-A80D-1449-ACFE-0D931F29C13A}" dt="2023-02-23T15:36:38.445" v="650" actId="20577"/>
          <ac:spMkLst>
            <pc:docMk/>
            <pc:sldMk cId="655142816" sldId="2737"/>
            <ac:spMk id="5" creationId="{78502774-B04C-634F-1396-E5815996BC36}"/>
          </ac:spMkLst>
        </pc:spChg>
        <pc:spChg chg="del mod">
          <ac:chgData name="Xin Luo" userId="82312ee5779919a4" providerId="LiveId" clId="{98EC8ECB-A80D-1449-ACFE-0D931F29C13A}" dt="2023-02-23T15:31:28.203" v="477" actId="478"/>
          <ac:spMkLst>
            <pc:docMk/>
            <pc:sldMk cId="655142816" sldId="2737"/>
            <ac:spMk id="8" creationId="{F79B8069-33FF-F2D3-2749-C72697740ACD}"/>
          </ac:spMkLst>
        </pc:spChg>
        <pc:picChg chg="add mod">
          <ac:chgData name="Xin Luo" userId="82312ee5779919a4" providerId="LiveId" clId="{98EC8ECB-A80D-1449-ACFE-0D931F29C13A}" dt="2023-02-23T15:45:27.987" v="683" actId="1037"/>
          <ac:picMkLst>
            <pc:docMk/>
            <pc:sldMk cId="655142816" sldId="2737"/>
            <ac:picMk id="1026" creationId="{75908E15-58DA-73BD-95F9-CACD1B8B9D82}"/>
          </ac:picMkLst>
        </pc:picChg>
        <pc:picChg chg="add mod">
          <ac:chgData name="Xin Luo" userId="82312ee5779919a4" providerId="LiveId" clId="{98EC8ECB-A80D-1449-ACFE-0D931F29C13A}" dt="2023-02-23T15:45:27.987" v="683" actId="1037"/>
          <ac:picMkLst>
            <pc:docMk/>
            <pc:sldMk cId="655142816" sldId="2737"/>
            <ac:picMk id="1028" creationId="{1E2BFB6C-B7E5-CAF9-B8CC-09A5029EC264}"/>
          </ac:picMkLst>
        </pc:picChg>
        <pc:picChg chg="add mod">
          <ac:chgData name="Xin Luo" userId="82312ee5779919a4" providerId="LiveId" clId="{98EC8ECB-A80D-1449-ACFE-0D931F29C13A}" dt="2023-02-23T15:45:27.987" v="683" actId="1037"/>
          <ac:picMkLst>
            <pc:docMk/>
            <pc:sldMk cId="655142816" sldId="2737"/>
            <ac:picMk id="1030" creationId="{CB7EE236-3D18-EC53-3225-10EBB3B4EC77}"/>
          </ac:picMkLst>
        </pc:picChg>
        <pc:picChg chg="add mod">
          <ac:chgData name="Xin Luo" userId="82312ee5779919a4" providerId="LiveId" clId="{98EC8ECB-A80D-1449-ACFE-0D931F29C13A}" dt="2023-02-23T15:45:27.987" v="683" actId="1037"/>
          <ac:picMkLst>
            <pc:docMk/>
            <pc:sldMk cId="655142816" sldId="2737"/>
            <ac:picMk id="1032" creationId="{BFA8C7BD-9CEC-ADA1-21BA-0EE8338C6EA3}"/>
          </ac:picMkLst>
        </pc:picChg>
      </pc:sldChg>
    </pc:docChg>
  </pc:docChgLst>
  <pc:docChgLst>
    <pc:chgData name="Xin Luo" userId="82312ee5779919a4" providerId="LiveId" clId="{2D641F4E-4B97-FE4F-BED4-0E056FBEE78D}"/>
    <pc:docChg chg="custSel addSld delSld modSld sldOrd">
      <pc:chgData name="Xin Luo" userId="82312ee5779919a4" providerId="LiveId" clId="{2D641F4E-4B97-FE4F-BED4-0E056FBEE78D}" dt="2024-04-06T05:27:14.763" v="62" actId="1076"/>
      <pc:docMkLst>
        <pc:docMk/>
      </pc:docMkLst>
      <pc:sldChg chg="addSp delSp modSp del mod">
        <pc:chgData name="Xin Luo" userId="82312ee5779919a4" providerId="LiveId" clId="{2D641F4E-4B97-FE4F-BED4-0E056FBEE78D}" dt="2024-04-06T05:24:56.062" v="21" actId="2696"/>
        <pc:sldMkLst>
          <pc:docMk/>
          <pc:sldMk cId="3833073590" sldId="2716"/>
        </pc:sldMkLst>
        <pc:spChg chg="mod">
          <ac:chgData name="Xin Luo" userId="82312ee5779919a4" providerId="LiveId" clId="{2D641F4E-4B97-FE4F-BED4-0E056FBEE78D}" dt="2024-04-06T03:14:31.961" v="13" actId="20577"/>
          <ac:spMkLst>
            <pc:docMk/>
            <pc:sldMk cId="3833073590" sldId="2716"/>
            <ac:spMk id="2" creationId="{631AADB6-C88A-D817-4683-FC087E4E240F}"/>
          </ac:spMkLst>
        </pc:spChg>
        <pc:spChg chg="del">
          <ac:chgData name="Xin Luo" userId="82312ee5779919a4" providerId="LiveId" clId="{2D641F4E-4B97-FE4F-BED4-0E056FBEE78D}" dt="2024-04-06T03:14:21.526" v="11" actId="478"/>
          <ac:spMkLst>
            <pc:docMk/>
            <pc:sldMk cId="3833073590" sldId="2716"/>
            <ac:spMk id="6" creationId="{6741FEA2-C046-FD82-2800-2CB513792080}"/>
          </ac:spMkLst>
        </pc:spChg>
        <pc:picChg chg="add mod">
          <ac:chgData name="Xin Luo" userId="82312ee5779919a4" providerId="LiveId" clId="{2D641F4E-4B97-FE4F-BED4-0E056FBEE78D}" dt="2024-04-06T03:14:43.335" v="17" actId="14100"/>
          <ac:picMkLst>
            <pc:docMk/>
            <pc:sldMk cId="3833073590" sldId="2716"/>
            <ac:picMk id="1026" creationId="{49818E55-CF60-98B8-4081-A70153E31B08}"/>
          </ac:picMkLst>
        </pc:picChg>
        <pc:picChg chg="del">
          <ac:chgData name="Xin Luo" userId="82312ee5779919a4" providerId="LiveId" clId="{2D641F4E-4B97-FE4F-BED4-0E056FBEE78D}" dt="2024-04-06T03:14:20.635" v="10" actId="478"/>
          <ac:picMkLst>
            <pc:docMk/>
            <pc:sldMk cId="3833073590" sldId="2716"/>
            <ac:picMk id="1030" creationId="{C93DB76E-C02F-05AC-2014-674F7E808ADA}"/>
          </ac:picMkLst>
        </pc:picChg>
      </pc:sldChg>
      <pc:sldChg chg="del">
        <pc:chgData name="Xin Luo" userId="82312ee5779919a4" providerId="LiveId" clId="{2D641F4E-4B97-FE4F-BED4-0E056FBEE78D}" dt="2024-04-06T03:14:14.396" v="9" actId="2696"/>
        <pc:sldMkLst>
          <pc:docMk/>
          <pc:sldMk cId="2510358707" sldId="2740"/>
        </pc:sldMkLst>
      </pc:sldChg>
      <pc:sldChg chg="del">
        <pc:chgData name="Xin Luo" userId="82312ee5779919a4" providerId="LiveId" clId="{2D641F4E-4B97-FE4F-BED4-0E056FBEE78D}" dt="2024-04-06T03:14:14.332" v="2" actId="2696"/>
        <pc:sldMkLst>
          <pc:docMk/>
          <pc:sldMk cId="3883315984" sldId="2744"/>
        </pc:sldMkLst>
      </pc:sldChg>
      <pc:sldChg chg="del">
        <pc:chgData name="Xin Luo" userId="82312ee5779919a4" providerId="LiveId" clId="{2D641F4E-4B97-FE4F-BED4-0E056FBEE78D}" dt="2024-04-06T03:14:14.379" v="7" actId="2696"/>
        <pc:sldMkLst>
          <pc:docMk/>
          <pc:sldMk cId="3741103209" sldId="2745"/>
        </pc:sldMkLst>
      </pc:sldChg>
      <pc:sldChg chg="del">
        <pc:chgData name="Xin Luo" userId="82312ee5779919a4" providerId="LiveId" clId="{2D641F4E-4B97-FE4F-BED4-0E056FBEE78D}" dt="2024-04-06T03:14:14.375" v="5" actId="2696"/>
        <pc:sldMkLst>
          <pc:docMk/>
          <pc:sldMk cId="322086101" sldId="2746"/>
        </pc:sldMkLst>
      </pc:sldChg>
      <pc:sldChg chg="del">
        <pc:chgData name="Xin Luo" userId="82312ee5779919a4" providerId="LiveId" clId="{2D641F4E-4B97-FE4F-BED4-0E056FBEE78D}" dt="2024-04-06T03:14:14.335" v="4" actId="2696"/>
        <pc:sldMkLst>
          <pc:docMk/>
          <pc:sldMk cId="2920839983" sldId="2747"/>
        </pc:sldMkLst>
      </pc:sldChg>
      <pc:sldChg chg="del">
        <pc:chgData name="Xin Luo" userId="82312ee5779919a4" providerId="LiveId" clId="{2D641F4E-4B97-FE4F-BED4-0E056FBEE78D}" dt="2024-04-06T03:14:14.381" v="8" actId="2696"/>
        <pc:sldMkLst>
          <pc:docMk/>
          <pc:sldMk cId="2081473989" sldId="2748"/>
        </pc:sldMkLst>
      </pc:sldChg>
      <pc:sldChg chg="del">
        <pc:chgData name="Xin Luo" userId="82312ee5779919a4" providerId="LiveId" clId="{2D641F4E-4B97-FE4F-BED4-0E056FBEE78D}" dt="2024-04-06T03:14:14.377" v="6" actId="2696"/>
        <pc:sldMkLst>
          <pc:docMk/>
          <pc:sldMk cId="1994915307" sldId="2749"/>
        </pc:sldMkLst>
      </pc:sldChg>
      <pc:sldChg chg="add">
        <pc:chgData name="Xin Luo" userId="82312ee5779919a4" providerId="LiveId" clId="{2D641F4E-4B97-FE4F-BED4-0E056FBEE78D}" dt="2024-04-06T03:14:46.877" v="18"/>
        <pc:sldMkLst>
          <pc:docMk/>
          <pc:sldMk cId="1715888320" sldId="2751"/>
        </pc:sldMkLst>
      </pc:sldChg>
      <pc:sldChg chg="addSp delSp modSp add mod ord">
        <pc:chgData name="Xin Luo" userId="82312ee5779919a4" providerId="LiveId" clId="{2D641F4E-4B97-FE4F-BED4-0E056FBEE78D}" dt="2024-04-06T05:25:33.631" v="27"/>
        <pc:sldMkLst>
          <pc:docMk/>
          <pc:sldMk cId="1128013676" sldId="2752"/>
        </pc:sldMkLst>
        <pc:picChg chg="add mod">
          <ac:chgData name="Xin Luo" userId="82312ee5779919a4" providerId="LiveId" clId="{2D641F4E-4B97-FE4F-BED4-0E056FBEE78D}" dt="2024-04-06T05:25:04.465" v="26" actId="962"/>
          <ac:picMkLst>
            <pc:docMk/>
            <pc:sldMk cId="1128013676" sldId="2752"/>
            <ac:picMk id="5" creationId="{9368162D-30D8-AEDE-1FB0-65FF53458102}"/>
          </ac:picMkLst>
        </pc:picChg>
        <pc:picChg chg="add mod">
          <ac:chgData name="Xin Luo" userId="82312ee5779919a4" providerId="LiveId" clId="{2D641F4E-4B97-FE4F-BED4-0E056FBEE78D}" dt="2024-04-06T05:25:33.631" v="27"/>
          <ac:picMkLst>
            <pc:docMk/>
            <pc:sldMk cId="1128013676" sldId="2752"/>
            <ac:picMk id="6" creationId="{879D028E-FCE9-6CFB-A2D1-023BE138E193}"/>
          </ac:picMkLst>
        </pc:picChg>
        <pc:picChg chg="del">
          <ac:chgData name="Xin Luo" userId="82312ee5779919a4" providerId="LiveId" clId="{2D641F4E-4B97-FE4F-BED4-0E056FBEE78D}" dt="2024-04-06T05:24:57.704" v="22" actId="478"/>
          <ac:picMkLst>
            <pc:docMk/>
            <pc:sldMk cId="1128013676" sldId="2752"/>
            <ac:picMk id="1026" creationId="{49818E55-CF60-98B8-4081-A70153E31B08}"/>
          </ac:picMkLst>
        </pc:picChg>
      </pc:sldChg>
      <pc:sldChg chg="addSp delSp modSp add mod">
        <pc:chgData name="Xin Luo" userId="82312ee5779919a4" providerId="LiveId" clId="{2D641F4E-4B97-FE4F-BED4-0E056FBEE78D}" dt="2024-04-06T05:25:55.489" v="37" actId="1076"/>
        <pc:sldMkLst>
          <pc:docMk/>
          <pc:sldMk cId="2065670701" sldId="2753"/>
        </pc:sldMkLst>
        <pc:picChg chg="del">
          <ac:chgData name="Xin Luo" userId="82312ee5779919a4" providerId="LiveId" clId="{2D641F4E-4B97-FE4F-BED4-0E056FBEE78D}" dt="2024-04-06T05:25:38.070" v="29" actId="478"/>
          <ac:picMkLst>
            <pc:docMk/>
            <pc:sldMk cId="2065670701" sldId="2753"/>
            <ac:picMk id="5" creationId="{9368162D-30D8-AEDE-1FB0-65FF53458102}"/>
          </ac:picMkLst>
        </pc:picChg>
        <pc:picChg chg="add mod">
          <ac:chgData name="Xin Luo" userId="82312ee5779919a4" providerId="LiveId" clId="{2D641F4E-4B97-FE4F-BED4-0E056FBEE78D}" dt="2024-04-06T05:25:55.489" v="37" actId="1076"/>
          <ac:picMkLst>
            <pc:docMk/>
            <pc:sldMk cId="2065670701" sldId="2753"/>
            <ac:picMk id="6" creationId="{272962C9-B186-402F-86E1-3898F6F376E5}"/>
          </ac:picMkLst>
        </pc:picChg>
      </pc:sldChg>
      <pc:sldChg chg="addSp delSp modSp add mod">
        <pc:chgData name="Xin Luo" userId="82312ee5779919a4" providerId="LiveId" clId="{2D641F4E-4B97-FE4F-BED4-0E056FBEE78D}" dt="2024-04-06T05:27:05.075" v="56" actId="1076"/>
        <pc:sldMkLst>
          <pc:docMk/>
          <pc:sldMk cId="3203813031" sldId="2754"/>
        </pc:sldMkLst>
        <pc:picChg chg="add mod">
          <ac:chgData name="Xin Luo" userId="82312ee5779919a4" providerId="LiveId" clId="{2D641F4E-4B97-FE4F-BED4-0E056FBEE78D}" dt="2024-04-06T05:27:05.075" v="56" actId="1076"/>
          <ac:picMkLst>
            <pc:docMk/>
            <pc:sldMk cId="3203813031" sldId="2754"/>
            <ac:picMk id="5" creationId="{B5E1D8C7-F03C-FFCC-DC9B-0A6844A2674F}"/>
          </ac:picMkLst>
        </pc:picChg>
        <pc:picChg chg="del">
          <ac:chgData name="Xin Luo" userId="82312ee5779919a4" providerId="LiveId" clId="{2D641F4E-4B97-FE4F-BED4-0E056FBEE78D}" dt="2024-04-06T05:25:59.145" v="39" actId="478"/>
          <ac:picMkLst>
            <pc:docMk/>
            <pc:sldMk cId="3203813031" sldId="2754"/>
            <ac:picMk id="6" creationId="{272962C9-B186-402F-86E1-3898F6F376E5}"/>
          </ac:picMkLst>
        </pc:picChg>
      </pc:sldChg>
      <pc:sldChg chg="addSp modSp add mod ord">
        <pc:chgData name="Xin Luo" userId="82312ee5779919a4" providerId="LiveId" clId="{2D641F4E-4B97-FE4F-BED4-0E056FBEE78D}" dt="2024-04-06T05:26:52.634" v="49" actId="20578"/>
        <pc:sldMkLst>
          <pc:docMk/>
          <pc:sldMk cId="2856540524" sldId="2755"/>
        </pc:sldMkLst>
        <pc:picChg chg="add mod">
          <ac:chgData name="Xin Luo" userId="82312ee5779919a4" providerId="LiveId" clId="{2D641F4E-4B97-FE4F-BED4-0E056FBEE78D}" dt="2024-04-06T05:26:45.297" v="48" actId="1076"/>
          <ac:picMkLst>
            <pc:docMk/>
            <pc:sldMk cId="2856540524" sldId="2755"/>
            <ac:picMk id="5" creationId="{2A2A106C-B1CE-6250-B7C1-174B20D25763}"/>
          </ac:picMkLst>
        </pc:picChg>
      </pc:sldChg>
      <pc:sldChg chg="add del">
        <pc:chgData name="Xin Luo" userId="82312ee5779919a4" providerId="LiveId" clId="{2D641F4E-4B97-FE4F-BED4-0E056FBEE78D}" dt="2024-04-06T05:26:33.062" v="41"/>
        <pc:sldMkLst>
          <pc:docMk/>
          <pc:sldMk cId="2980647506" sldId="2755"/>
        </pc:sldMkLst>
      </pc:sldChg>
      <pc:sldChg chg="addSp modSp add mod">
        <pc:chgData name="Xin Luo" userId="82312ee5779919a4" providerId="LiveId" clId="{2D641F4E-4B97-FE4F-BED4-0E056FBEE78D}" dt="2024-04-06T05:27:14.763" v="62" actId="1076"/>
        <pc:sldMkLst>
          <pc:docMk/>
          <pc:sldMk cId="423236720" sldId="2756"/>
        </pc:sldMkLst>
        <pc:picChg chg="add mod">
          <ac:chgData name="Xin Luo" userId="82312ee5779919a4" providerId="LiveId" clId="{2D641F4E-4B97-FE4F-BED4-0E056FBEE78D}" dt="2024-04-06T05:27:14.763" v="62" actId="1076"/>
          <ac:picMkLst>
            <pc:docMk/>
            <pc:sldMk cId="423236720" sldId="2756"/>
            <ac:picMk id="5" creationId="{FD5E76D4-40C8-F464-434E-3D7E672E7644}"/>
          </ac:picMkLst>
        </pc:picChg>
      </pc:sldChg>
      <pc:sldChg chg="del">
        <pc:chgData name="Xin Luo" userId="82312ee5779919a4" providerId="LiveId" clId="{2D641F4E-4B97-FE4F-BED4-0E056FBEE78D}" dt="2024-04-06T03:14:09.042" v="0" actId="2696"/>
        <pc:sldMkLst>
          <pc:docMk/>
          <pc:sldMk cId="2371836296" sldId="2756"/>
        </pc:sldMkLst>
      </pc:sldChg>
      <pc:sldChg chg="del">
        <pc:chgData name="Xin Luo" userId="82312ee5779919a4" providerId="LiveId" clId="{2D641F4E-4B97-FE4F-BED4-0E056FBEE78D}" dt="2024-04-06T03:14:09.044" v="1" actId="2696"/>
        <pc:sldMkLst>
          <pc:docMk/>
          <pc:sldMk cId="397779649" sldId="2757"/>
        </pc:sldMkLst>
      </pc:sldChg>
      <pc:sldChg chg="del">
        <pc:chgData name="Xin Luo" userId="82312ee5779919a4" providerId="LiveId" clId="{2D641F4E-4B97-FE4F-BED4-0E056FBEE78D}" dt="2024-04-06T03:14:14.334" v="3" actId="2696"/>
        <pc:sldMkLst>
          <pc:docMk/>
          <pc:sldMk cId="1878724924" sldId="2758"/>
        </pc:sldMkLst>
      </pc:sldChg>
    </pc:docChg>
  </pc:docChgLst>
  <pc:docChgLst>
    <pc:chgData name="Xin Luo" userId="82312ee5779919a4" providerId="LiveId" clId="{ABECCF1F-1CAA-3A42-9710-47D9CB1C5B21}"/>
    <pc:docChg chg="undo custSel addSld modSld sldOrd">
      <pc:chgData name="Xin Luo" userId="82312ee5779919a4" providerId="LiveId" clId="{ABECCF1F-1CAA-3A42-9710-47D9CB1C5B21}" dt="2023-08-21T09:31:16.266" v="879" actId="20577"/>
      <pc:docMkLst>
        <pc:docMk/>
      </pc:docMkLst>
      <pc:sldChg chg="modSp mod">
        <pc:chgData name="Xin Luo" userId="82312ee5779919a4" providerId="LiveId" clId="{ABECCF1F-1CAA-3A42-9710-47D9CB1C5B21}" dt="2023-08-21T02:55:15.471" v="67" actId="20577"/>
        <pc:sldMkLst>
          <pc:docMk/>
          <pc:sldMk cId="1576120367" sldId="2387"/>
        </pc:sldMkLst>
        <pc:spChg chg="mod">
          <ac:chgData name="Xin Luo" userId="82312ee5779919a4" providerId="LiveId" clId="{ABECCF1F-1CAA-3A42-9710-47D9CB1C5B21}" dt="2023-08-21T02:55:15.471" v="67" actId="20577"/>
          <ac:spMkLst>
            <pc:docMk/>
            <pc:sldMk cId="1576120367" sldId="2387"/>
            <ac:spMk id="12" creationId="{00000000-0000-0000-0000-000000000000}"/>
          </ac:spMkLst>
        </pc:spChg>
        <pc:spChg chg="mod">
          <ac:chgData name="Xin Luo" userId="82312ee5779919a4" providerId="LiveId" clId="{ABECCF1F-1CAA-3A42-9710-47D9CB1C5B21}" dt="2023-08-21T02:38:36.931" v="38" actId="20577"/>
          <ac:spMkLst>
            <pc:docMk/>
            <pc:sldMk cId="1576120367" sldId="2387"/>
            <ac:spMk id="14" creationId="{00000000-0000-0000-0000-000000000000}"/>
          </ac:spMkLst>
        </pc:spChg>
      </pc:sldChg>
      <pc:sldChg chg="modSp mod">
        <pc:chgData name="Xin Luo" userId="82312ee5779919a4" providerId="LiveId" clId="{ABECCF1F-1CAA-3A42-9710-47D9CB1C5B21}" dt="2023-08-21T03:50:02.826" v="70" actId="14100"/>
        <pc:sldMkLst>
          <pc:docMk/>
          <pc:sldMk cId="3833073590" sldId="2716"/>
        </pc:sldMkLst>
        <pc:spChg chg="mod">
          <ac:chgData name="Xin Luo" userId="82312ee5779919a4" providerId="LiveId" clId="{ABECCF1F-1CAA-3A42-9710-47D9CB1C5B21}" dt="2023-08-21T03:50:02.826" v="70" actId="14100"/>
          <ac:spMkLst>
            <pc:docMk/>
            <pc:sldMk cId="3833073590" sldId="2716"/>
            <ac:spMk id="6" creationId="{6741FEA2-C046-FD82-2800-2CB513792080}"/>
          </ac:spMkLst>
        </pc:spChg>
        <pc:picChg chg="mod">
          <ac:chgData name="Xin Luo" userId="82312ee5779919a4" providerId="LiveId" clId="{ABECCF1F-1CAA-3A42-9710-47D9CB1C5B21}" dt="2023-08-21T03:50:00.106" v="69" actId="1076"/>
          <ac:picMkLst>
            <pc:docMk/>
            <pc:sldMk cId="3833073590" sldId="2716"/>
            <ac:picMk id="1030" creationId="{C93DB76E-C02F-05AC-2014-674F7E808ADA}"/>
          </ac:picMkLst>
        </pc:picChg>
      </pc:sldChg>
      <pc:sldChg chg="addSp delSp modSp mod">
        <pc:chgData name="Xin Luo" userId="82312ee5779919a4" providerId="LiveId" clId="{ABECCF1F-1CAA-3A42-9710-47D9CB1C5B21}" dt="2023-08-21T03:52:56.239" v="118"/>
        <pc:sldMkLst>
          <pc:docMk/>
          <pc:sldMk cId="2776132283" sldId="2739"/>
        </pc:sldMkLst>
        <pc:spChg chg="add del mod">
          <ac:chgData name="Xin Luo" userId="82312ee5779919a4" providerId="LiveId" clId="{ABECCF1F-1CAA-3A42-9710-47D9CB1C5B21}" dt="2023-08-21T03:52:56.239" v="118"/>
          <ac:spMkLst>
            <pc:docMk/>
            <pc:sldMk cId="2776132283" sldId="2739"/>
            <ac:spMk id="4" creationId="{0411BEA9-35E9-6B80-5BDE-4EEB0EC8EBCB}"/>
          </ac:spMkLst>
        </pc:spChg>
        <pc:spChg chg="mod">
          <ac:chgData name="Xin Luo" userId="82312ee5779919a4" providerId="LiveId" clId="{ABECCF1F-1CAA-3A42-9710-47D9CB1C5B21}" dt="2023-08-21T03:50:50.271" v="115" actId="20577"/>
          <ac:spMkLst>
            <pc:docMk/>
            <pc:sldMk cId="2776132283" sldId="2739"/>
            <ac:spMk id="6" creationId="{6741FEA2-C046-FD82-2800-2CB513792080}"/>
          </ac:spMkLst>
        </pc:spChg>
      </pc:sldChg>
      <pc:sldChg chg="addSp modSp mod ord">
        <pc:chgData name="Xin Luo" userId="82312ee5779919a4" providerId="LiveId" clId="{ABECCF1F-1CAA-3A42-9710-47D9CB1C5B21}" dt="2023-08-21T07:26:51.742" v="177" actId="20578"/>
        <pc:sldMkLst>
          <pc:docMk/>
          <pc:sldMk cId="4194482579" sldId="2743"/>
        </pc:sldMkLst>
        <pc:spChg chg="mod">
          <ac:chgData name="Xin Luo" userId="82312ee5779919a4" providerId="LiveId" clId="{ABECCF1F-1CAA-3A42-9710-47D9CB1C5B21}" dt="2023-08-21T03:59:16.975" v="136" actId="1076"/>
          <ac:spMkLst>
            <pc:docMk/>
            <pc:sldMk cId="4194482579" sldId="2743"/>
            <ac:spMk id="6" creationId="{6741FEA2-C046-FD82-2800-2CB513792080}"/>
          </ac:spMkLst>
        </pc:spChg>
        <pc:picChg chg="add mod">
          <ac:chgData name="Xin Luo" userId="82312ee5779919a4" providerId="LiveId" clId="{ABECCF1F-1CAA-3A42-9710-47D9CB1C5B21}" dt="2023-08-21T04:10:13.653" v="140" actId="1076"/>
          <ac:picMkLst>
            <pc:docMk/>
            <pc:sldMk cId="4194482579" sldId="2743"/>
            <ac:picMk id="5" creationId="{9ADF8EDA-38B9-3779-D260-4F6A4E5D19BA}"/>
          </ac:picMkLst>
        </pc:picChg>
      </pc:sldChg>
      <pc:sldChg chg="addSp delSp modSp add mod">
        <pc:chgData name="Xin Luo" userId="82312ee5779919a4" providerId="LiveId" clId="{ABECCF1F-1CAA-3A42-9710-47D9CB1C5B21}" dt="2023-08-21T07:50:33.166" v="356" actId="20577"/>
        <pc:sldMkLst>
          <pc:docMk/>
          <pc:sldMk cId="738332523" sldId="2751"/>
        </pc:sldMkLst>
        <pc:spChg chg="mod">
          <ac:chgData name="Xin Luo" userId="82312ee5779919a4" providerId="LiveId" clId="{ABECCF1F-1CAA-3A42-9710-47D9CB1C5B21}" dt="2023-08-21T07:50:33.166" v="356" actId="20577"/>
          <ac:spMkLst>
            <pc:docMk/>
            <pc:sldMk cId="738332523" sldId="2751"/>
            <ac:spMk id="6" creationId="{6741FEA2-C046-FD82-2800-2CB513792080}"/>
          </ac:spMkLst>
        </pc:spChg>
        <pc:spChg chg="add mod">
          <ac:chgData name="Xin Luo" userId="82312ee5779919a4" providerId="LiveId" clId="{ABECCF1F-1CAA-3A42-9710-47D9CB1C5B21}" dt="2023-08-21T07:34:15.357" v="219" actId="1582"/>
          <ac:spMkLst>
            <pc:docMk/>
            <pc:sldMk cId="738332523" sldId="2751"/>
            <ac:spMk id="9" creationId="{7DC24FD0-4314-6A12-D955-592B771F546D}"/>
          </ac:spMkLst>
        </pc:spChg>
        <pc:spChg chg="add mod">
          <ac:chgData name="Xin Luo" userId="82312ee5779919a4" providerId="LiveId" clId="{ABECCF1F-1CAA-3A42-9710-47D9CB1C5B21}" dt="2023-08-21T07:34:15.357" v="219" actId="1582"/>
          <ac:spMkLst>
            <pc:docMk/>
            <pc:sldMk cId="738332523" sldId="2751"/>
            <ac:spMk id="10" creationId="{99C411EF-3CC5-A5C6-671F-2074FAC1B2AA}"/>
          </ac:spMkLst>
        </pc:spChg>
        <pc:picChg chg="del">
          <ac:chgData name="Xin Luo" userId="82312ee5779919a4" providerId="LiveId" clId="{ABECCF1F-1CAA-3A42-9710-47D9CB1C5B21}" dt="2023-08-21T04:10:31.596" v="142" actId="478"/>
          <ac:picMkLst>
            <pc:docMk/>
            <pc:sldMk cId="738332523" sldId="2751"/>
            <ac:picMk id="5" creationId="{9ADF8EDA-38B9-3779-D260-4F6A4E5D19BA}"/>
          </ac:picMkLst>
        </pc:picChg>
        <pc:picChg chg="add mod">
          <ac:chgData name="Xin Luo" userId="82312ee5779919a4" providerId="LiveId" clId="{ABECCF1F-1CAA-3A42-9710-47D9CB1C5B21}" dt="2023-08-21T07:32:54.017" v="202" actId="14100"/>
          <ac:picMkLst>
            <pc:docMk/>
            <pc:sldMk cId="738332523" sldId="2751"/>
            <ac:picMk id="5" creationId="{BE72E01E-2598-0120-36F4-36F0A128ED69}"/>
          </ac:picMkLst>
        </pc:picChg>
        <pc:picChg chg="add mod">
          <ac:chgData name="Xin Luo" userId="82312ee5779919a4" providerId="LiveId" clId="{ABECCF1F-1CAA-3A42-9710-47D9CB1C5B21}" dt="2023-08-21T07:32:58.176" v="211" actId="1037"/>
          <ac:picMkLst>
            <pc:docMk/>
            <pc:sldMk cId="738332523" sldId="2751"/>
            <ac:picMk id="8" creationId="{BE0108F0-EC07-C1EA-3126-BA6F63A1A7B8}"/>
          </ac:picMkLst>
        </pc:picChg>
      </pc:sldChg>
      <pc:sldChg chg="addSp delSp modSp add mod">
        <pc:chgData name="Xin Luo" userId="82312ee5779919a4" providerId="LiveId" clId="{ABECCF1F-1CAA-3A42-9710-47D9CB1C5B21}" dt="2023-08-21T07:50:29.891" v="352" actId="20577"/>
        <pc:sldMkLst>
          <pc:docMk/>
          <pc:sldMk cId="3189639985" sldId="2752"/>
        </pc:sldMkLst>
        <pc:spChg chg="mod">
          <ac:chgData name="Xin Luo" userId="82312ee5779919a4" providerId="LiveId" clId="{ABECCF1F-1CAA-3A42-9710-47D9CB1C5B21}" dt="2023-08-21T07:50:29.891" v="352" actId="20577"/>
          <ac:spMkLst>
            <pc:docMk/>
            <pc:sldMk cId="3189639985" sldId="2752"/>
            <ac:spMk id="6" creationId="{6741FEA2-C046-FD82-2800-2CB513792080}"/>
          </ac:spMkLst>
        </pc:spChg>
        <pc:spChg chg="del">
          <ac:chgData name="Xin Luo" userId="82312ee5779919a4" providerId="LiveId" clId="{ABECCF1F-1CAA-3A42-9710-47D9CB1C5B21}" dt="2023-08-21T07:35:06.445" v="254" actId="478"/>
          <ac:spMkLst>
            <pc:docMk/>
            <pc:sldMk cId="3189639985" sldId="2752"/>
            <ac:spMk id="9" creationId="{7DC24FD0-4314-6A12-D955-592B771F546D}"/>
          </ac:spMkLst>
        </pc:spChg>
        <pc:spChg chg="del">
          <ac:chgData name="Xin Luo" userId="82312ee5779919a4" providerId="LiveId" clId="{ABECCF1F-1CAA-3A42-9710-47D9CB1C5B21}" dt="2023-08-21T07:35:05.287" v="253" actId="478"/>
          <ac:spMkLst>
            <pc:docMk/>
            <pc:sldMk cId="3189639985" sldId="2752"/>
            <ac:spMk id="10" creationId="{99C411EF-3CC5-A5C6-671F-2074FAC1B2AA}"/>
          </ac:spMkLst>
        </pc:spChg>
        <pc:spChg chg="add mod">
          <ac:chgData name="Xin Luo" userId="82312ee5779919a4" providerId="LiveId" clId="{ABECCF1F-1CAA-3A42-9710-47D9CB1C5B21}" dt="2023-08-21T07:40:48.338" v="306" actId="1036"/>
          <ac:spMkLst>
            <pc:docMk/>
            <pc:sldMk cId="3189639985" sldId="2752"/>
            <ac:spMk id="11" creationId="{C402EBD9-8BC8-2A75-1218-C7F537BD4F74}"/>
          </ac:spMkLst>
        </pc:spChg>
        <pc:picChg chg="del">
          <ac:chgData name="Xin Luo" userId="82312ee5779919a4" providerId="LiveId" clId="{ABECCF1F-1CAA-3A42-9710-47D9CB1C5B21}" dt="2023-08-21T07:35:02.911" v="251" actId="478"/>
          <ac:picMkLst>
            <pc:docMk/>
            <pc:sldMk cId="3189639985" sldId="2752"/>
            <ac:picMk id="5" creationId="{BE72E01E-2598-0120-36F4-36F0A128ED69}"/>
          </ac:picMkLst>
        </pc:picChg>
        <pc:picChg chg="add mod">
          <ac:chgData name="Xin Luo" userId="82312ee5779919a4" providerId="LiveId" clId="{ABECCF1F-1CAA-3A42-9710-47D9CB1C5B21}" dt="2023-08-21T07:39:33.543" v="260" actId="1076"/>
          <ac:picMkLst>
            <pc:docMk/>
            <pc:sldMk cId="3189639985" sldId="2752"/>
            <ac:picMk id="7" creationId="{24022410-0AAA-D584-D160-5FF352C689F2}"/>
          </ac:picMkLst>
        </pc:picChg>
        <pc:picChg chg="del">
          <ac:chgData name="Xin Luo" userId="82312ee5779919a4" providerId="LiveId" clId="{ABECCF1F-1CAA-3A42-9710-47D9CB1C5B21}" dt="2023-08-21T07:35:04.316" v="252" actId="478"/>
          <ac:picMkLst>
            <pc:docMk/>
            <pc:sldMk cId="3189639985" sldId="2752"/>
            <ac:picMk id="8" creationId="{BE0108F0-EC07-C1EA-3126-BA6F63A1A7B8}"/>
          </ac:picMkLst>
        </pc:picChg>
      </pc:sldChg>
      <pc:sldChg chg="addSp delSp modSp add mod">
        <pc:chgData name="Xin Luo" userId="82312ee5779919a4" providerId="LiveId" clId="{ABECCF1F-1CAA-3A42-9710-47D9CB1C5B21}" dt="2023-08-21T08:59:24.857" v="602" actId="478"/>
        <pc:sldMkLst>
          <pc:docMk/>
          <pc:sldMk cId="2878944048" sldId="2753"/>
        </pc:sldMkLst>
        <pc:spChg chg="add mod">
          <ac:chgData name="Xin Luo" userId="82312ee5779919a4" providerId="LiveId" clId="{ABECCF1F-1CAA-3A42-9710-47D9CB1C5B21}" dt="2023-08-21T08:50:36.994" v="558" actId="1035"/>
          <ac:spMkLst>
            <pc:docMk/>
            <pc:sldMk cId="2878944048" sldId="2753"/>
            <ac:spMk id="4" creationId="{7C941D71-E279-B2E7-21F9-0FFA72E7FAD1}"/>
          </ac:spMkLst>
        </pc:spChg>
        <pc:spChg chg="add mod">
          <ac:chgData name="Xin Luo" userId="82312ee5779919a4" providerId="LiveId" clId="{ABECCF1F-1CAA-3A42-9710-47D9CB1C5B21}" dt="2023-08-21T08:57:49.557" v="576" actId="20577"/>
          <ac:spMkLst>
            <pc:docMk/>
            <pc:sldMk cId="2878944048" sldId="2753"/>
            <ac:spMk id="5" creationId="{94F1BB64-6BD2-B2BF-B804-61A5AE170068}"/>
          </ac:spMkLst>
        </pc:spChg>
        <pc:spChg chg="mod">
          <ac:chgData name="Xin Luo" userId="82312ee5779919a4" providerId="LiveId" clId="{ABECCF1F-1CAA-3A42-9710-47D9CB1C5B21}" dt="2023-08-21T07:50:17.070" v="348" actId="20577"/>
          <ac:spMkLst>
            <pc:docMk/>
            <pc:sldMk cId="2878944048" sldId="2753"/>
            <ac:spMk id="6" creationId="{6741FEA2-C046-FD82-2800-2CB513792080}"/>
          </ac:spMkLst>
        </pc:spChg>
        <pc:spChg chg="add del mod">
          <ac:chgData name="Xin Luo" userId="82312ee5779919a4" providerId="LiveId" clId="{ABECCF1F-1CAA-3A42-9710-47D9CB1C5B21}" dt="2023-08-21T08:59:24.857" v="602" actId="478"/>
          <ac:spMkLst>
            <pc:docMk/>
            <pc:sldMk cId="2878944048" sldId="2753"/>
            <ac:spMk id="8" creationId="{A2337412-D749-2149-F722-E14B45A47143}"/>
          </ac:spMkLst>
        </pc:spChg>
        <pc:spChg chg="add del mod">
          <ac:chgData name="Xin Luo" userId="82312ee5779919a4" providerId="LiveId" clId="{ABECCF1F-1CAA-3A42-9710-47D9CB1C5B21}" dt="2023-08-21T08:59:23.825" v="601" actId="478"/>
          <ac:spMkLst>
            <pc:docMk/>
            <pc:sldMk cId="2878944048" sldId="2753"/>
            <ac:spMk id="10" creationId="{5FE06F54-CFCF-1F7B-8703-FF45449C4348}"/>
          </ac:spMkLst>
        </pc:spChg>
        <pc:spChg chg="mod">
          <ac:chgData name="Xin Luo" userId="82312ee5779919a4" providerId="LiveId" clId="{ABECCF1F-1CAA-3A42-9710-47D9CB1C5B21}" dt="2023-08-21T08:23:18.853" v="465" actId="1076"/>
          <ac:spMkLst>
            <pc:docMk/>
            <pc:sldMk cId="2878944048" sldId="2753"/>
            <ac:spMk id="11" creationId="{C402EBD9-8BC8-2A75-1218-C7F537BD4F74}"/>
          </ac:spMkLst>
        </pc:spChg>
        <pc:picChg chg="del">
          <ac:chgData name="Xin Luo" userId="82312ee5779919a4" providerId="LiveId" clId="{ABECCF1F-1CAA-3A42-9710-47D9CB1C5B21}" dt="2023-08-21T08:21:53.593" v="357" actId="478"/>
          <ac:picMkLst>
            <pc:docMk/>
            <pc:sldMk cId="2878944048" sldId="2753"/>
            <ac:picMk id="7" creationId="{24022410-0AAA-D584-D160-5FF352C689F2}"/>
          </ac:picMkLst>
        </pc:picChg>
      </pc:sldChg>
      <pc:sldChg chg="addSp delSp modSp add mod">
        <pc:chgData name="Xin Luo" userId="82312ee5779919a4" providerId="LiveId" clId="{ABECCF1F-1CAA-3A42-9710-47D9CB1C5B21}" dt="2023-08-21T09:09:03.859" v="781" actId="14100"/>
        <pc:sldMkLst>
          <pc:docMk/>
          <pc:sldMk cId="2927474256" sldId="2754"/>
        </pc:sldMkLst>
        <pc:spChg chg="del">
          <ac:chgData name="Xin Luo" userId="82312ee5779919a4" providerId="LiveId" clId="{ABECCF1F-1CAA-3A42-9710-47D9CB1C5B21}" dt="2023-08-21T08:59:29.253" v="603" actId="478"/>
          <ac:spMkLst>
            <pc:docMk/>
            <pc:sldMk cId="2927474256" sldId="2754"/>
            <ac:spMk id="4" creationId="{7C941D71-E279-B2E7-21F9-0FFA72E7FAD1}"/>
          </ac:spMkLst>
        </pc:spChg>
        <pc:spChg chg="del">
          <ac:chgData name="Xin Luo" userId="82312ee5779919a4" providerId="LiveId" clId="{ABECCF1F-1CAA-3A42-9710-47D9CB1C5B21}" dt="2023-08-21T08:59:29.253" v="603" actId="478"/>
          <ac:spMkLst>
            <pc:docMk/>
            <pc:sldMk cId="2927474256" sldId="2754"/>
            <ac:spMk id="5" creationId="{94F1BB64-6BD2-B2BF-B804-61A5AE170068}"/>
          </ac:spMkLst>
        </pc:spChg>
        <pc:spChg chg="del">
          <ac:chgData name="Xin Luo" userId="82312ee5779919a4" providerId="LiveId" clId="{ABECCF1F-1CAA-3A42-9710-47D9CB1C5B21}" dt="2023-08-21T08:59:29.253" v="603" actId="478"/>
          <ac:spMkLst>
            <pc:docMk/>
            <pc:sldMk cId="2927474256" sldId="2754"/>
            <ac:spMk id="6" creationId="{6741FEA2-C046-FD82-2800-2CB513792080}"/>
          </ac:spMkLst>
        </pc:spChg>
        <pc:spChg chg="mod">
          <ac:chgData name="Xin Luo" userId="82312ee5779919a4" providerId="LiveId" clId="{ABECCF1F-1CAA-3A42-9710-47D9CB1C5B21}" dt="2023-08-21T09:08:39.577" v="757" actId="1035"/>
          <ac:spMkLst>
            <pc:docMk/>
            <pc:sldMk cId="2927474256" sldId="2754"/>
            <ac:spMk id="8" creationId="{A2337412-D749-2149-F722-E14B45A47143}"/>
          </ac:spMkLst>
        </pc:spChg>
        <pc:spChg chg="mod">
          <ac:chgData name="Xin Luo" userId="82312ee5779919a4" providerId="LiveId" clId="{ABECCF1F-1CAA-3A42-9710-47D9CB1C5B21}" dt="2023-08-21T09:08:39.577" v="757" actId="1035"/>
          <ac:spMkLst>
            <pc:docMk/>
            <pc:sldMk cId="2927474256" sldId="2754"/>
            <ac:spMk id="10" creationId="{5FE06F54-CFCF-1F7B-8703-FF45449C4348}"/>
          </ac:spMkLst>
        </pc:spChg>
        <pc:spChg chg="del">
          <ac:chgData name="Xin Luo" userId="82312ee5779919a4" providerId="LiveId" clId="{ABECCF1F-1CAA-3A42-9710-47D9CB1C5B21}" dt="2023-08-21T08:59:29.253" v="603" actId="478"/>
          <ac:spMkLst>
            <pc:docMk/>
            <pc:sldMk cId="2927474256" sldId="2754"/>
            <ac:spMk id="11" creationId="{C402EBD9-8BC8-2A75-1218-C7F537BD4F74}"/>
          </ac:spMkLst>
        </pc:spChg>
        <pc:spChg chg="add mod">
          <ac:chgData name="Xin Luo" userId="82312ee5779919a4" providerId="LiveId" clId="{ABECCF1F-1CAA-3A42-9710-47D9CB1C5B21}" dt="2023-08-21T09:08:39.577" v="757" actId="1035"/>
          <ac:spMkLst>
            <pc:docMk/>
            <pc:sldMk cId="2927474256" sldId="2754"/>
            <ac:spMk id="16" creationId="{2EA13607-3EE9-0EBE-2310-AB66CADD8400}"/>
          </ac:spMkLst>
        </pc:spChg>
        <pc:spChg chg="add mod">
          <ac:chgData name="Xin Luo" userId="82312ee5779919a4" providerId="LiveId" clId="{ABECCF1F-1CAA-3A42-9710-47D9CB1C5B21}" dt="2023-08-21T09:08:39.577" v="757" actId="1035"/>
          <ac:spMkLst>
            <pc:docMk/>
            <pc:sldMk cId="2927474256" sldId="2754"/>
            <ac:spMk id="17" creationId="{8CFF8A22-C033-47DF-8707-CA76F142CBBA}"/>
          </ac:spMkLst>
        </pc:spChg>
        <pc:spChg chg="add mod">
          <ac:chgData name="Xin Luo" userId="82312ee5779919a4" providerId="LiveId" clId="{ABECCF1F-1CAA-3A42-9710-47D9CB1C5B21}" dt="2023-08-21T09:09:03.859" v="781" actId="14100"/>
          <ac:spMkLst>
            <pc:docMk/>
            <pc:sldMk cId="2927474256" sldId="2754"/>
            <ac:spMk id="19" creationId="{F1F8BC3A-2851-66F8-445F-CC5C10AB9E4F}"/>
          </ac:spMkLst>
        </pc:spChg>
        <pc:grpChg chg="add mod">
          <ac:chgData name="Xin Luo" userId="82312ee5779919a4" providerId="LiveId" clId="{ABECCF1F-1CAA-3A42-9710-47D9CB1C5B21}" dt="2023-08-21T09:08:55.770" v="774" actId="1036"/>
          <ac:grpSpMkLst>
            <pc:docMk/>
            <pc:sldMk cId="2927474256" sldId="2754"/>
            <ac:grpSpMk id="20" creationId="{8AA7B3E2-1D42-96C9-43F0-1F320D3EFD63}"/>
          </ac:grpSpMkLst>
        </pc:grpChg>
        <pc:picChg chg="add mod modCrop">
          <ac:chgData name="Xin Luo" userId="82312ee5779919a4" providerId="LiveId" clId="{ABECCF1F-1CAA-3A42-9710-47D9CB1C5B21}" dt="2023-08-21T09:08:55.770" v="774" actId="1036"/>
          <ac:picMkLst>
            <pc:docMk/>
            <pc:sldMk cId="2927474256" sldId="2754"/>
            <ac:picMk id="9" creationId="{0CF46726-2B51-43A4-FDEF-A6131C46F05F}"/>
          </ac:picMkLst>
        </pc:picChg>
        <pc:picChg chg="add del mod">
          <ac:chgData name="Xin Luo" userId="82312ee5779919a4" providerId="LiveId" clId="{ABECCF1F-1CAA-3A42-9710-47D9CB1C5B21}" dt="2023-08-21T09:04:37.137" v="680" actId="478"/>
          <ac:picMkLst>
            <pc:docMk/>
            <pc:sldMk cId="2927474256" sldId="2754"/>
            <ac:picMk id="13" creationId="{2C310207-BBE2-954A-9122-8957AF07383A}"/>
          </ac:picMkLst>
        </pc:picChg>
        <pc:picChg chg="add mod modCrop">
          <ac:chgData name="Xin Luo" userId="82312ee5779919a4" providerId="LiveId" clId="{ABECCF1F-1CAA-3A42-9710-47D9CB1C5B21}" dt="2023-08-21T09:08:39.577" v="757" actId="1035"/>
          <ac:picMkLst>
            <pc:docMk/>
            <pc:sldMk cId="2927474256" sldId="2754"/>
            <ac:picMk id="15" creationId="{639D3A36-F4F5-4F0C-7519-97D401E3DE91}"/>
          </ac:picMkLst>
        </pc:picChg>
      </pc:sldChg>
      <pc:sldChg chg="delSp modSp add mod">
        <pc:chgData name="Xin Luo" userId="82312ee5779919a4" providerId="LiveId" clId="{ABECCF1F-1CAA-3A42-9710-47D9CB1C5B21}" dt="2023-08-21T09:31:16.266" v="879" actId="20577"/>
        <pc:sldMkLst>
          <pc:docMk/>
          <pc:sldMk cId="3593416967" sldId="2755"/>
        </pc:sldMkLst>
        <pc:spChg chg="mod">
          <ac:chgData name="Xin Luo" userId="82312ee5779919a4" providerId="LiveId" clId="{ABECCF1F-1CAA-3A42-9710-47D9CB1C5B21}" dt="2023-08-21T09:31:03.242" v="873" actId="20577"/>
          <ac:spMkLst>
            <pc:docMk/>
            <pc:sldMk cId="3593416967" sldId="2755"/>
            <ac:spMk id="8" creationId="{A2337412-D749-2149-F722-E14B45A47143}"/>
          </ac:spMkLst>
        </pc:spChg>
        <pc:spChg chg="mod">
          <ac:chgData name="Xin Luo" userId="82312ee5779919a4" providerId="LiveId" clId="{ABECCF1F-1CAA-3A42-9710-47D9CB1C5B21}" dt="2023-08-21T09:31:16.266" v="879" actId="20577"/>
          <ac:spMkLst>
            <pc:docMk/>
            <pc:sldMk cId="3593416967" sldId="2755"/>
            <ac:spMk id="10" creationId="{5FE06F54-CFCF-1F7B-8703-FF45449C4348}"/>
          </ac:spMkLst>
        </pc:spChg>
        <pc:grpChg chg="del">
          <ac:chgData name="Xin Luo" userId="82312ee5779919a4" providerId="LiveId" clId="{ABECCF1F-1CAA-3A42-9710-47D9CB1C5B21}" dt="2023-08-21T09:31:06.835" v="875" actId="478"/>
          <ac:grpSpMkLst>
            <pc:docMk/>
            <pc:sldMk cId="3593416967" sldId="2755"/>
            <ac:grpSpMk id="20" creationId="{8AA7B3E2-1D42-96C9-43F0-1F320D3EFD63}"/>
          </ac:grpSpMkLst>
        </pc:grpChg>
        <pc:picChg chg="del">
          <ac:chgData name="Xin Luo" userId="82312ee5779919a4" providerId="LiveId" clId="{ABECCF1F-1CAA-3A42-9710-47D9CB1C5B21}" dt="2023-08-21T09:31:06.186" v="874" actId="478"/>
          <ac:picMkLst>
            <pc:docMk/>
            <pc:sldMk cId="3593416967" sldId="2755"/>
            <ac:picMk id="9" creationId="{0CF46726-2B51-43A4-FDEF-A6131C46F05F}"/>
          </ac:picMkLst>
        </pc:picChg>
      </pc:sldChg>
    </pc:docChg>
  </pc:docChgLst>
  <pc:docChgLst>
    <pc:chgData name="Xin Luo" userId="82312ee5779919a4" providerId="LiveId" clId="{9DD00C57-1E20-5F45-A5A7-A6F833EE305E}"/>
    <pc:docChg chg="custSel delSld modSld">
      <pc:chgData name="Xin Luo" userId="82312ee5779919a4" providerId="LiveId" clId="{9DD00C57-1E20-5F45-A5A7-A6F833EE305E}" dt="2024-04-05T07:56:38.877" v="69" actId="2696"/>
      <pc:docMkLst>
        <pc:docMk/>
      </pc:docMkLst>
      <pc:sldChg chg="del">
        <pc:chgData name="Xin Luo" userId="82312ee5779919a4" providerId="LiveId" clId="{9DD00C57-1E20-5F45-A5A7-A6F833EE305E}" dt="2024-04-05T07:51:34.265" v="18" actId="2696"/>
        <pc:sldMkLst>
          <pc:docMk/>
          <pc:sldMk cId="4067577602" sldId="2605"/>
        </pc:sldMkLst>
      </pc:sldChg>
      <pc:sldChg chg="modSp mod">
        <pc:chgData name="Xin Luo" userId="82312ee5779919a4" providerId="LiveId" clId="{9DD00C57-1E20-5F45-A5A7-A6F833EE305E}" dt="2024-04-05T07:42:36.104" v="17" actId="5793"/>
        <pc:sldMkLst>
          <pc:docMk/>
          <pc:sldMk cId="1658607177" sldId="2708"/>
        </pc:sldMkLst>
        <pc:spChg chg="mod">
          <ac:chgData name="Xin Luo" userId="82312ee5779919a4" providerId="LiveId" clId="{9DD00C57-1E20-5F45-A5A7-A6F833EE305E}" dt="2024-04-05T07:42:36.104" v="17" actId="5793"/>
          <ac:spMkLst>
            <pc:docMk/>
            <pc:sldMk cId="1658607177" sldId="2708"/>
            <ac:spMk id="24" creationId="{00000000-0000-0000-0000-000000000000}"/>
          </ac:spMkLst>
        </pc:spChg>
      </pc:sldChg>
      <pc:sldChg chg="modSp mod">
        <pc:chgData name="Xin Luo" userId="82312ee5779919a4" providerId="LiveId" clId="{9DD00C57-1E20-5F45-A5A7-A6F833EE305E}" dt="2024-04-05T07:52:08.536" v="62" actId="20577"/>
        <pc:sldMkLst>
          <pc:docMk/>
          <pc:sldMk cId="481122590" sldId="2709"/>
        </pc:sldMkLst>
        <pc:spChg chg="mod">
          <ac:chgData name="Xin Luo" userId="82312ee5779919a4" providerId="LiveId" clId="{9DD00C57-1E20-5F45-A5A7-A6F833EE305E}" dt="2024-04-05T07:52:08.536" v="62" actId="20577"/>
          <ac:spMkLst>
            <pc:docMk/>
            <pc:sldMk cId="481122590" sldId="2709"/>
            <ac:spMk id="7" creationId="{00000000-0000-0000-0000-000000000000}"/>
          </ac:spMkLst>
        </pc:spChg>
      </pc:sldChg>
      <pc:sldChg chg="del">
        <pc:chgData name="Xin Luo" userId="82312ee5779919a4" providerId="LiveId" clId="{9DD00C57-1E20-5F45-A5A7-A6F833EE305E}" dt="2024-04-05T07:51:35.106" v="19" actId="2696"/>
        <pc:sldMkLst>
          <pc:docMk/>
          <pc:sldMk cId="655142816" sldId="2737"/>
        </pc:sldMkLst>
      </pc:sldChg>
      <pc:sldChg chg="del">
        <pc:chgData name="Xin Luo" userId="82312ee5779919a4" providerId="LiveId" clId="{9DD00C57-1E20-5F45-A5A7-A6F833EE305E}" dt="2024-04-05T07:56:34.386" v="63" actId="2696"/>
        <pc:sldMkLst>
          <pc:docMk/>
          <pc:sldMk cId="4156684215" sldId="2738"/>
        </pc:sldMkLst>
      </pc:sldChg>
      <pc:sldChg chg="del">
        <pc:chgData name="Xin Luo" userId="82312ee5779919a4" providerId="LiveId" clId="{9DD00C57-1E20-5F45-A5A7-A6F833EE305E}" dt="2024-04-05T07:56:38.877" v="69" actId="2696"/>
        <pc:sldMkLst>
          <pc:docMk/>
          <pc:sldMk cId="2776132283" sldId="2739"/>
        </pc:sldMkLst>
      </pc:sldChg>
      <pc:sldChg chg="del">
        <pc:chgData name="Xin Luo" userId="82312ee5779919a4" providerId="LiveId" clId="{9DD00C57-1E20-5F45-A5A7-A6F833EE305E}" dt="2024-04-05T07:51:37.161" v="20" actId="2696"/>
        <pc:sldMkLst>
          <pc:docMk/>
          <pc:sldMk cId="3151170836" sldId="2742"/>
        </pc:sldMkLst>
      </pc:sldChg>
      <pc:sldChg chg="del">
        <pc:chgData name="Xin Luo" userId="82312ee5779919a4" providerId="LiveId" clId="{9DD00C57-1E20-5F45-A5A7-A6F833EE305E}" dt="2024-04-05T07:56:34.962" v="64" actId="2696"/>
        <pc:sldMkLst>
          <pc:docMk/>
          <pc:sldMk cId="738332523" sldId="2751"/>
        </pc:sldMkLst>
      </pc:sldChg>
      <pc:sldChg chg="del">
        <pc:chgData name="Xin Luo" userId="82312ee5779919a4" providerId="LiveId" clId="{9DD00C57-1E20-5F45-A5A7-A6F833EE305E}" dt="2024-04-05T07:56:35.443" v="65" actId="2696"/>
        <pc:sldMkLst>
          <pc:docMk/>
          <pc:sldMk cId="3189639985" sldId="2752"/>
        </pc:sldMkLst>
      </pc:sldChg>
      <pc:sldChg chg="del">
        <pc:chgData name="Xin Luo" userId="82312ee5779919a4" providerId="LiveId" clId="{9DD00C57-1E20-5F45-A5A7-A6F833EE305E}" dt="2024-04-05T07:56:35.917" v="66" actId="2696"/>
        <pc:sldMkLst>
          <pc:docMk/>
          <pc:sldMk cId="2878944048" sldId="2753"/>
        </pc:sldMkLst>
      </pc:sldChg>
      <pc:sldChg chg="del">
        <pc:chgData name="Xin Luo" userId="82312ee5779919a4" providerId="LiveId" clId="{9DD00C57-1E20-5F45-A5A7-A6F833EE305E}" dt="2024-04-05T07:56:36.696" v="67" actId="2696"/>
        <pc:sldMkLst>
          <pc:docMk/>
          <pc:sldMk cId="2927474256" sldId="2754"/>
        </pc:sldMkLst>
      </pc:sldChg>
      <pc:sldChg chg="del">
        <pc:chgData name="Xin Luo" userId="82312ee5779919a4" providerId="LiveId" clId="{9DD00C57-1E20-5F45-A5A7-A6F833EE305E}" dt="2024-04-05T07:56:37.562" v="68" actId="2696"/>
        <pc:sldMkLst>
          <pc:docMk/>
          <pc:sldMk cId="3593416967" sldId="2755"/>
        </pc:sldMkLst>
      </pc:sldChg>
    </pc:docChg>
  </pc:docChgLst>
  <pc:docChgLst>
    <pc:chgData name="Xin Luo" userId="82312ee5779919a4" providerId="LiveId" clId="{D28526AD-BB72-0B4E-9638-04907E1F3622}"/>
    <pc:docChg chg="delSld modSld">
      <pc:chgData name="Xin Luo" userId="82312ee5779919a4" providerId="LiveId" clId="{D28526AD-BB72-0B4E-9638-04907E1F3622}" dt="2023-09-18T01:27:13.837" v="116" actId="2696"/>
      <pc:docMkLst>
        <pc:docMk/>
      </pc:docMkLst>
      <pc:sldChg chg="modSp mod">
        <pc:chgData name="Xin Luo" userId="82312ee5779919a4" providerId="LiveId" clId="{D28526AD-BB72-0B4E-9638-04907E1F3622}" dt="2023-09-18T01:27:09.604" v="115" actId="255"/>
        <pc:sldMkLst>
          <pc:docMk/>
          <pc:sldMk cId="1209572041" sldId="2722"/>
        </pc:sldMkLst>
        <pc:spChg chg="mod">
          <ac:chgData name="Xin Luo" userId="82312ee5779919a4" providerId="LiveId" clId="{D28526AD-BB72-0B4E-9638-04907E1F3622}" dt="2023-09-18T01:27:09.604" v="115" actId="255"/>
          <ac:spMkLst>
            <pc:docMk/>
            <pc:sldMk cId="1209572041" sldId="2722"/>
            <ac:spMk id="13" creationId="{303BC878-BC57-D350-27A3-F03AE48213AC}"/>
          </ac:spMkLst>
        </pc:spChg>
      </pc:sldChg>
      <pc:sldChg chg="del">
        <pc:chgData name="Xin Luo" userId="82312ee5779919a4" providerId="LiveId" clId="{D28526AD-BB72-0B4E-9638-04907E1F3622}" dt="2023-09-18T01:27:13.837" v="116" actId="2696"/>
        <pc:sldMkLst>
          <pc:docMk/>
          <pc:sldMk cId="2476237792" sldId="2741"/>
        </pc:sldMkLst>
      </pc:sldChg>
    </pc:docChg>
  </pc:docChgLst>
  <pc:docChgLst>
    <pc:chgData name="Xin Luo" userId="82312ee5779919a4" providerId="LiveId" clId="{5B883BEA-79A8-CC44-B886-D5D583546881}"/>
    <pc:docChg chg="undo custSel addSld delSld modSld sldOrd modNotesMaster">
      <pc:chgData name="Xin Luo" userId="82312ee5779919a4" providerId="LiveId" clId="{5B883BEA-79A8-CC44-B886-D5D583546881}" dt="2024-04-29T02:13:51.025" v="1894"/>
      <pc:docMkLst>
        <pc:docMk/>
      </pc:docMkLst>
      <pc:sldChg chg="modSp mod">
        <pc:chgData name="Xin Luo" userId="82312ee5779919a4" providerId="LiveId" clId="{5B883BEA-79A8-CC44-B886-D5D583546881}" dt="2024-04-27T11:29:39.398" v="355" actId="20577"/>
        <pc:sldMkLst>
          <pc:docMk/>
          <pc:sldMk cId="1576120367" sldId="2387"/>
        </pc:sldMkLst>
        <pc:spChg chg="mod">
          <ac:chgData name="Xin Luo" userId="82312ee5779919a4" providerId="LiveId" clId="{5B883BEA-79A8-CC44-B886-D5D583546881}" dt="2024-04-27T11:29:39.398" v="355" actId="20577"/>
          <ac:spMkLst>
            <pc:docMk/>
            <pc:sldMk cId="1576120367" sldId="2387"/>
            <ac:spMk id="5" creationId="{494DAA55-5621-28DB-D255-E0EBB6C6477B}"/>
          </ac:spMkLst>
        </pc:spChg>
      </pc:sldChg>
      <pc:sldChg chg="modSp mod">
        <pc:chgData name="Xin Luo" userId="82312ee5779919a4" providerId="LiveId" clId="{5B883BEA-79A8-CC44-B886-D5D583546881}" dt="2024-04-28T01:38:33.282" v="398" actId="20577"/>
        <pc:sldMkLst>
          <pc:docMk/>
          <pc:sldMk cId="2415901206" sldId="2447"/>
        </pc:sldMkLst>
        <pc:spChg chg="mod">
          <ac:chgData name="Xin Luo" userId="82312ee5779919a4" providerId="LiveId" clId="{5B883BEA-79A8-CC44-B886-D5D583546881}" dt="2024-04-28T01:38:33.282" v="398" actId="20577"/>
          <ac:spMkLst>
            <pc:docMk/>
            <pc:sldMk cId="2415901206" sldId="2447"/>
            <ac:spMk id="7" creationId="{00000000-0000-0000-0000-000000000000}"/>
          </ac:spMkLst>
        </pc:spChg>
      </pc:sldChg>
      <pc:sldChg chg="modNotes">
        <pc:chgData name="Xin Luo" userId="82312ee5779919a4" providerId="LiveId" clId="{5B883BEA-79A8-CC44-B886-D5D583546881}" dt="2024-04-29T02:09:06.605" v="1601" actId="947"/>
        <pc:sldMkLst>
          <pc:docMk/>
          <pc:sldMk cId="1658607177" sldId="2708"/>
        </pc:sldMkLst>
      </pc:sldChg>
      <pc:sldChg chg="modSp mod">
        <pc:chgData name="Xin Luo" userId="82312ee5779919a4" providerId="LiveId" clId="{5B883BEA-79A8-CC44-B886-D5D583546881}" dt="2024-04-29T02:13:51.025" v="1894"/>
        <pc:sldMkLst>
          <pc:docMk/>
          <pc:sldMk cId="1209572041" sldId="2722"/>
        </pc:sldMkLst>
        <pc:spChg chg="mod">
          <ac:chgData name="Xin Luo" userId="82312ee5779919a4" providerId="LiveId" clId="{5B883BEA-79A8-CC44-B886-D5D583546881}" dt="2024-04-29T02:13:51.025" v="1894"/>
          <ac:spMkLst>
            <pc:docMk/>
            <pc:sldMk cId="1209572041" sldId="2722"/>
            <ac:spMk id="3" creationId="{00000000-0000-0000-0000-000000000000}"/>
          </ac:spMkLst>
        </pc:spChg>
        <pc:spChg chg="mod">
          <ac:chgData name="Xin Luo" userId="82312ee5779919a4" providerId="LiveId" clId="{5B883BEA-79A8-CC44-B886-D5D583546881}" dt="2024-04-29T02:12:47.705" v="1879" actId="20577"/>
          <ac:spMkLst>
            <pc:docMk/>
            <pc:sldMk cId="1209572041" sldId="2722"/>
            <ac:spMk id="13" creationId="{303BC878-BC57-D350-27A3-F03AE48213AC}"/>
          </ac:spMkLst>
        </pc:spChg>
      </pc:sldChg>
      <pc:sldChg chg="modSp mod">
        <pc:chgData name="Xin Luo" userId="82312ee5779919a4" providerId="LiveId" clId="{5B883BEA-79A8-CC44-B886-D5D583546881}" dt="2024-04-28T01:38:41.083" v="407" actId="20577"/>
        <pc:sldMkLst>
          <pc:docMk/>
          <pc:sldMk cId="1435648802" sldId="2759"/>
        </pc:sldMkLst>
        <pc:spChg chg="mod">
          <ac:chgData name="Xin Luo" userId="82312ee5779919a4" providerId="LiveId" clId="{5B883BEA-79A8-CC44-B886-D5D583546881}" dt="2024-04-28T01:38:41.083" v="407" actId="20577"/>
          <ac:spMkLst>
            <pc:docMk/>
            <pc:sldMk cId="1435648802" sldId="2759"/>
            <ac:spMk id="3" creationId="{00000000-0000-0000-0000-000000000000}"/>
          </ac:spMkLst>
        </pc:spChg>
      </pc:sldChg>
      <pc:sldChg chg="addSp delSp modSp mod ord">
        <pc:chgData name="Xin Luo" userId="82312ee5779919a4" providerId="LiveId" clId="{5B883BEA-79A8-CC44-B886-D5D583546881}" dt="2024-04-29T02:13:30.633" v="1888" actId="20577"/>
        <pc:sldMkLst>
          <pc:docMk/>
          <pc:sldMk cId="1666585532" sldId="2760"/>
        </pc:sldMkLst>
        <pc:spChg chg="mod">
          <ac:chgData name="Xin Luo" userId="82312ee5779919a4" providerId="LiveId" clId="{5B883BEA-79A8-CC44-B886-D5D583546881}" dt="2024-04-28T10:45:35.392" v="896" actId="20577"/>
          <ac:spMkLst>
            <pc:docMk/>
            <pc:sldMk cId="1666585532" sldId="2760"/>
            <ac:spMk id="2" creationId="{631AADB6-C88A-D817-4683-FC087E4E240F}"/>
          </ac:spMkLst>
        </pc:spChg>
        <pc:spChg chg="mod">
          <ac:chgData name="Xin Luo" userId="82312ee5779919a4" providerId="LiveId" clId="{5B883BEA-79A8-CC44-B886-D5D583546881}" dt="2024-04-29T02:13:30.633" v="1888" actId="20577"/>
          <ac:spMkLst>
            <pc:docMk/>
            <pc:sldMk cId="1666585532" sldId="2760"/>
            <ac:spMk id="3" creationId="{00000000-0000-0000-0000-000000000000}"/>
          </ac:spMkLst>
        </pc:spChg>
        <pc:spChg chg="add mod">
          <ac:chgData name="Xin Luo" userId="82312ee5779919a4" providerId="LiveId" clId="{5B883BEA-79A8-CC44-B886-D5D583546881}" dt="2024-04-28T10:50:34.805" v="1144" actId="1076"/>
          <ac:spMkLst>
            <pc:docMk/>
            <pc:sldMk cId="1666585532" sldId="2760"/>
            <ac:spMk id="4" creationId="{E131345A-09F3-A652-0502-B89646040DFB}"/>
          </ac:spMkLst>
        </pc:spChg>
        <pc:spChg chg="add mod">
          <ac:chgData name="Xin Luo" userId="82312ee5779919a4" providerId="LiveId" clId="{5B883BEA-79A8-CC44-B886-D5D583546881}" dt="2024-04-28T10:50:34.805" v="1144" actId="1076"/>
          <ac:spMkLst>
            <pc:docMk/>
            <pc:sldMk cId="1666585532" sldId="2760"/>
            <ac:spMk id="5" creationId="{9CE5B8DE-1032-05DC-645D-011A7B22BE2A}"/>
          </ac:spMkLst>
        </pc:spChg>
        <pc:spChg chg="del">
          <ac:chgData name="Xin Luo" userId="82312ee5779919a4" providerId="LiveId" clId="{5B883BEA-79A8-CC44-B886-D5D583546881}" dt="2024-04-28T10:44:09.240" v="835" actId="478"/>
          <ac:spMkLst>
            <pc:docMk/>
            <pc:sldMk cId="1666585532" sldId="2760"/>
            <ac:spMk id="6" creationId="{88165BBC-4B6C-D110-B323-A083CEFFC0D0}"/>
          </ac:spMkLst>
        </pc:spChg>
        <pc:spChg chg="del mod">
          <ac:chgData name="Xin Luo" userId="82312ee5779919a4" providerId="LiveId" clId="{5B883BEA-79A8-CC44-B886-D5D583546881}" dt="2024-04-28T10:49:37.804" v="1130" actId="478"/>
          <ac:spMkLst>
            <pc:docMk/>
            <pc:sldMk cId="1666585532" sldId="2760"/>
            <ac:spMk id="7" creationId="{3DC73F52-8630-3936-0F04-2680DDF7D3C8}"/>
          </ac:spMkLst>
        </pc:spChg>
        <pc:spChg chg="add mod">
          <ac:chgData name="Xin Luo" userId="82312ee5779919a4" providerId="LiveId" clId="{5B883BEA-79A8-CC44-B886-D5D583546881}" dt="2024-04-28T10:48:52.605" v="1122"/>
          <ac:spMkLst>
            <pc:docMk/>
            <pc:sldMk cId="1666585532" sldId="2760"/>
            <ac:spMk id="8" creationId="{0B02A342-9856-68B8-E4CD-829A7C05528C}"/>
          </ac:spMkLst>
        </pc:spChg>
        <pc:spChg chg="add mod">
          <ac:chgData name="Xin Luo" userId="82312ee5779919a4" providerId="LiveId" clId="{5B883BEA-79A8-CC44-B886-D5D583546881}" dt="2024-04-28T10:50:34.805" v="1144" actId="1076"/>
          <ac:spMkLst>
            <pc:docMk/>
            <pc:sldMk cId="1666585532" sldId="2760"/>
            <ac:spMk id="9" creationId="{30A2EBB3-19BB-C8FF-BCB6-4A6544DE7F07}"/>
          </ac:spMkLst>
        </pc:spChg>
        <pc:spChg chg="add mod">
          <ac:chgData name="Xin Luo" userId="82312ee5779919a4" providerId="LiveId" clId="{5B883BEA-79A8-CC44-B886-D5D583546881}" dt="2024-04-28T10:49:19.296" v="1128"/>
          <ac:spMkLst>
            <pc:docMk/>
            <pc:sldMk cId="1666585532" sldId="2760"/>
            <ac:spMk id="10" creationId="{6EED9ED5-ABF8-0865-C201-8C869751F339}"/>
          </ac:spMkLst>
        </pc:spChg>
        <pc:picChg chg="del">
          <ac:chgData name="Xin Luo" userId="82312ee5779919a4" providerId="LiveId" clId="{5B883BEA-79A8-CC44-B886-D5D583546881}" dt="2024-04-28T10:44:09.240" v="835" actId="478"/>
          <ac:picMkLst>
            <pc:docMk/>
            <pc:sldMk cId="1666585532" sldId="2760"/>
            <ac:picMk id="1026" creationId="{E2A70009-91D7-A696-27E7-E046F21F93E0}"/>
          </ac:picMkLst>
        </pc:picChg>
        <pc:cxnChg chg="add mod">
          <ac:chgData name="Xin Luo" userId="82312ee5779919a4" providerId="LiveId" clId="{5B883BEA-79A8-CC44-B886-D5D583546881}" dt="2024-04-28T10:50:34.805" v="1144" actId="1076"/>
          <ac:cxnSpMkLst>
            <pc:docMk/>
            <pc:sldMk cId="1666585532" sldId="2760"/>
            <ac:cxnSpMk id="12" creationId="{7F6F0C63-B833-0587-DF3F-A6818E9F796D}"/>
          </ac:cxnSpMkLst>
        </pc:cxnChg>
        <pc:cxnChg chg="add mod">
          <ac:chgData name="Xin Luo" userId="82312ee5779919a4" providerId="LiveId" clId="{5B883BEA-79A8-CC44-B886-D5D583546881}" dt="2024-04-28T10:50:34.805" v="1144" actId="1076"/>
          <ac:cxnSpMkLst>
            <pc:docMk/>
            <pc:sldMk cId="1666585532" sldId="2760"/>
            <ac:cxnSpMk id="13" creationId="{B65F95CD-BDDD-8A05-7D3F-49076376DC7C}"/>
          </ac:cxnSpMkLst>
        </pc:cxnChg>
      </pc:sldChg>
      <pc:sldChg chg="modSp mod">
        <pc:chgData name="Xin Luo" userId="82312ee5779919a4" providerId="LiveId" clId="{5B883BEA-79A8-CC44-B886-D5D583546881}" dt="2024-04-28T10:33:46.230" v="726"/>
        <pc:sldMkLst>
          <pc:docMk/>
          <pc:sldMk cId="4141385002" sldId="2761"/>
        </pc:sldMkLst>
        <pc:spChg chg="mod">
          <ac:chgData name="Xin Luo" userId="82312ee5779919a4" providerId="LiveId" clId="{5B883BEA-79A8-CC44-B886-D5D583546881}" dt="2024-04-28T10:33:46.230" v="726"/>
          <ac:spMkLst>
            <pc:docMk/>
            <pc:sldMk cId="4141385002" sldId="2761"/>
            <ac:spMk id="7" creationId="{00000000-0000-0000-0000-000000000000}"/>
          </ac:spMkLst>
        </pc:spChg>
      </pc:sldChg>
      <pc:sldChg chg="del modNotesTx">
        <pc:chgData name="Xin Luo" userId="82312ee5779919a4" providerId="LiveId" clId="{5B883BEA-79A8-CC44-B886-D5D583546881}" dt="2024-04-29T02:09:37.245" v="1603" actId="2696"/>
        <pc:sldMkLst>
          <pc:docMk/>
          <pc:sldMk cId="494802392" sldId="2762"/>
        </pc:sldMkLst>
      </pc:sldChg>
      <pc:sldChg chg="del">
        <pc:chgData name="Xin Luo" userId="82312ee5779919a4" providerId="LiveId" clId="{5B883BEA-79A8-CC44-B886-D5D583546881}" dt="2024-04-29T02:08:21.857" v="1596" actId="2696"/>
        <pc:sldMkLst>
          <pc:docMk/>
          <pc:sldMk cId="474826622" sldId="2763"/>
        </pc:sldMkLst>
      </pc:sldChg>
      <pc:sldChg chg="del">
        <pc:chgData name="Xin Luo" userId="82312ee5779919a4" providerId="LiveId" clId="{5B883BEA-79A8-CC44-B886-D5D583546881}" dt="2024-04-29T02:08:21.860" v="1599" actId="2696"/>
        <pc:sldMkLst>
          <pc:docMk/>
          <pc:sldMk cId="3863585509" sldId="2764"/>
        </pc:sldMkLst>
      </pc:sldChg>
      <pc:sldChg chg="del">
        <pc:chgData name="Xin Luo" userId="82312ee5779919a4" providerId="LiveId" clId="{5B883BEA-79A8-CC44-B886-D5D583546881}" dt="2024-04-29T02:09:37.238" v="1602" actId="2696"/>
        <pc:sldMkLst>
          <pc:docMk/>
          <pc:sldMk cId="4055009631" sldId="2765"/>
        </pc:sldMkLst>
      </pc:sldChg>
      <pc:sldChg chg="del">
        <pc:chgData name="Xin Luo" userId="82312ee5779919a4" providerId="LiveId" clId="{5B883BEA-79A8-CC44-B886-D5D583546881}" dt="2024-04-29T02:08:21.862" v="1600" actId="2696"/>
        <pc:sldMkLst>
          <pc:docMk/>
          <pc:sldMk cId="2576220137" sldId="2766"/>
        </pc:sldMkLst>
      </pc:sldChg>
      <pc:sldChg chg="del">
        <pc:chgData name="Xin Luo" userId="82312ee5779919a4" providerId="LiveId" clId="{5B883BEA-79A8-CC44-B886-D5D583546881}" dt="2024-04-29T02:08:21.854" v="1593" actId="2696"/>
        <pc:sldMkLst>
          <pc:docMk/>
          <pc:sldMk cId="3890180169" sldId="2767"/>
        </pc:sldMkLst>
      </pc:sldChg>
      <pc:sldChg chg="del">
        <pc:chgData name="Xin Luo" userId="82312ee5779919a4" providerId="LiveId" clId="{5B883BEA-79A8-CC44-B886-D5D583546881}" dt="2024-04-29T02:08:21.852" v="1591" actId="2696"/>
        <pc:sldMkLst>
          <pc:docMk/>
          <pc:sldMk cId="3254934158" sldId="2768"/>
        </pc:sldMkLst>
      </pc:sldChg>
      <pc:sldChg chg="del">
        <pc:chgData name="Xin Luo" userId="82312ee5779919a4" providerId="LiveId" clId="{5B883BEA-79A8-CC44-B886-D5D583546881}" dt="2024-04-29T02:08:21.855" v="1594" actId="2696"/>
        <pc:sldMkLst>
          <pc:docMk/>
          <pc:sldMk cId="2679339334" sldId="2769"/>
        </pc:sldMkLst>
      </pc:sldChg>
      <pc:sldChg chg="del modNotesTx">
        <pc:chgData name="Xin Luo" userId="82312ee5779919a4" providerId="LiveId" clId="{5B883BEA-79A8-CC44-B886-D5D583546881}" dt="2024-04-29T02:08:21.853" v="1592" actId="2696"/>
        <pc:sldMkLst>
          <pc:docMk/>
          <pc:sldMk cId="2658418151" sldId="2770"/>
        </pc:sldMkLst>
      </pc:sldChg>
      <pc:sldChg chg="del">
        <pc:chgData name="Xin Luo" userId="82312ee5779919a4" providerId="LiveId" clId="{5B883BEA-79A8-CC44-B886-D5D583546881}" dt="2024-04-29T02:08:21.859" v="1598" actId="2696"/>
        <pc:sldMkLst>
          <pc:docMk/>
          <pc:sldMk cId="2158765538" sldId="2771"/>
        </pc:sldMkLst>
      </pc:sldChg>
      <pc:sldChg chg="del">
        <pc:chgData name="Xin Luo" userId="82312ee5779919a4" providerId="LiveId" clId="{5B883BEA-79A8-CC44-B886-D5D583546881}" dt="2024-04-29T02:08:21.856" v="1595" actId="2696"/>
        <pc:sldMkLst>
          <pc:docMk/>
          <pc:sldMk cId="777133288" sldId="2772"/>
        </pc:sldMkLst>
      </pc:sldChg>
      <pc:sldChg chg="del">
        <pc:chgData name="Xin Luo" userId="82312ee5779919a4" providerId="LiveId" clId="{5B883BEA-79A8-CC44-B886-D5D583546881}" dt="2024-04-29T02:08:21.849" v="1590" actId="2696"/>
        <pc:sldMkLst>
          <pc:docMk/>
          <pc:sldMk cId="614769083" sldId="2773"/>
        </pc:sldMkLst>
      </pc:sldChg>
      <pc:sldChg chg="del">
        <pc:chgData name="Xin Luo" userId="82312ee5779919a4" providerId="LiveId" clId="{5B883BEA-79A8-CC44-B886-D5D583546881}" dt="2024-04-29T02:08:21.858" v="1597" actId="2696"/>
        <pc:sldMkLst>
          <pc:docMk/>
          <pc:sldMk cId="4079044599" sldId="2774"/>
        </pc:sldMkLst>
      </pc:sldChg>
      <pc:sldChg chg="modSp mod">
        <pc:chgData name="Xin Luo" userId="82312ee5779919a4" providerId="LiveId" clId="{5B883BEA-79A8-CC44-B886-D5D583546881}" dt="2024-04-28T01:39:08.763" v="412"/>
        <pc:sldMkLst>
          <pc:docMk/>
          <pc:sldMk cId="2116497052" sldId="2775"/>
        </pc:sldMkLst>
        <pc:spChg chg="mod">
          <ac:chgData name="Xin Luo" userId="82312ee5779919a4" providerId="LiveId" clId="{5B883BEA-79A8-CC44-B886-D5D583546881}" dt="2024-04-28T01:39:08.763" v="412"/>
          <ac:spMkLst>
            <pc:docMk/>
            <pc:sldMk cId="2116497052" sldId="2775"/>
            <ac:spMk id="3" creationId="{00000000-0000-0000-0000-000000000000}"/>
          </ac:spMkLst>
        </pc:spChg>
      </pc:sldChg>
      <pc:sldChg chg="modSp mod">
        <pc:chgData name="Xin Luo" userId="82312ee5779919a4" providerId="LiveId" clId="{5B883BEA-79A8-CC44-B886-D5D583546881}" dt="2024-04-28T01:39:18.731" v="421" actId="113"/>
        <pc:sldMkLst>
          <pc:docMk/>
          <pc:sldMk cId="3179083255" sldId="2776"/>
        </pc:sldMkLst>
        <pc:spChg chg="mod">
          <ac:chgData name="Xin Luo" userId="82312ee5779919a4" providerId="LiveId" clId="{5B883BEA-79A8-CC44-B886-D5D583546881}" dt="2024-04-28T01:39:13.185" v="413"/>
          <ac:spMkLst>
            <pc:docMk/>
            <pc:sldMk cId="3179083255" sldId="2776"/>
            <ac:spMk id="3" creationId="{00000000-0000-0000-0000-000000000000}"/>
          </ac:spMkLst>
        </pc:spChg>
        <pc:spChg chg="mod">
          <ac:chgData name="Xin Luo" userId="82312ee5779919a4" providerId="LiveId" clId="{5B883BEA-79A8-CC44-B886-D5D583546881}" dt="2024-04-28T01:39:18.731" v="421" actId="113"/>
          <ac:spMkLst>
            <pc:docMk/>
            <pc:sldMk cId="3179083255" sldId="2776"/>
            <ac:spMk id="12" creationId="{762BF4D4-6822-85D4-B2AA-CB78C2A5939D}"/>
          </ac:spMkLst>
        </pc:spChg>
      </pc:sldChg>
      <pc:sldChg chg="modSp mod modNotesTx">
        <pc:chgData name="Xin Luo" userId="82312ee5779919a4" providerId="LiveId" clId="{5B883BEA-79A8-CC44-B886-D5D583546881}" dt="2024-04-28T01:50:48.428" v="445" actId="20577"/>
        <pc:sldMkLst>
          <pc:docMk/>
          <pc:sldMk cId="4287268916" sldId="2777"/>
        </pc:sldMkLst>
        <pc:spChg chg="mod">
          <ac:chgData name="Xin Luo" userId="82312ee5779919a4" providerId="LiveId" clId="{5B883BEA-79A8-CC44-B886-D5D583546881}" dt="2024-04-28T01:39:21.955" v="422"/>
          <ac:spMkLst>
            <pc:docMk/>
            <pc:sldMk cId="4287268916" sldId="2777"/>
            <ac:spMk id="3" creationId="{00000000-0000-0000-0000-000000000000}"/>
          </ac:spMkLst>
        </pc:spChg>
      </pc:sldChg>
      <pc:sldChg chg="addSp delSp modSp mod">
        <pc:chgData name="Xin Luo" userId="82312ee5779919a4" providerId="LiveId" clId="{5B883BEA-79A8-CC44-B886-D5D583546881}" dt="2024-04-28T01:39:28.372" v="426"/>
        <pc:sldMkLst>
          <pc:docMk/>
          <pc:sldMk cId="3196189274" sldId="2778"/>
        </pc:sldMkLst>
        <pc:spChg chg="mod">
          <ac:chgData name="Xin Luo" userId="82312ee5779919a4" providerId="LiveId" clId="{5B883BEA-79A8-CC44-B886-D5D583546881}" dt="2024-04-28T01:39:26.648" v="424"/>
          <ac:spMkLst>
            <pc:docMk/>
            <pc:sldMk cId="3196189274" sldId="2778"/>
            <ac:spMk id="3" creationId="{00000000-0000-0000-0000-000000000000}"/>
          </ac:spMkLst>
        </pc:spChg>
        <pc:spChg chg="add del mod">
          <ac:chgData name="Xin Luo" userId="82312ee5779919a4" providerId="LiveId" clId="{5B883BEA-79A8-CC44-B886-D5D583546881}" dt="2024-04-28T01:39:28.372" v="426"/>
          <ac:spMkLst>
            <pc:docMk/>
            <pc:sldMk cId="3196189274" sldId="2778"/>
            <ac:spMk id="4" creationId="{A80DF6E3-82FE-08F3-B05D-E24FAAEFCEF9}"/>
          </ac:spMkLst>
        </pc:spChg>
      </pc:sldChg>
      <pc:sldChg chg="modSp mod">
        <pc:chgData name="Xin Luo" userId="82312ee5779919a4" providerId="LiveId" clId="{5B883BEA-79A8-CC44-B886-D5D583546881}" dt="2024-04-29T02:13:12.642" v="1883"/>
        <pc:sldMkLst>
          <pc:docMk/>
          <pc:sldMk cId="2977089541" sldId="2779"/>
        </pc:sldMkLst>
        <pc:spChg chg="mod">
          <ac:chgData name="Xin Luo" userId="82312ee5779919a4" providerId="LiveId" clId="{5B883BEA-79A8-CC44-B886-D5D583546881}" dt="2024-04-29T02:13:12.642" v="1883"/>
          <ac:spMkLst>
            <pc:docMk/>
            <pc:sldMk cId="2977089541" sldId="2779"/>
            <ac:spMk id="3" creationId="{00000000-0000-0000-0000-000000000000}"/>
          </ac:spMkLst>
        </pc:spChg>
        <pc:spChg chg="mod">
          <ac:chgData name="Xin Luo" userId="82312ee5779919a4" providerId="LiveId" clId="{5B883BEA-79A8-CC44-B886-D5D583546881}" dt="2024-04-28T05:22:35.231" v="622" actId="21"/>
          <ac:spMkLst>
            <pc:docMk/>
            <pc:sldMk cId="2977089541" sldId="2779"/>
            <ac:spMk id="11" creationId="{9DCDC006-9BA8-2DA8-F503-9A20CF1B8D23}"/>
          </ac:spMkLst>
        </pc:spChg>
      </pc:sldChg>
      <pc:sldChg chg="addSp delSp modSp mod">
        <pc:chgData name="Xin Luo" userId="82312ee5779919a4" providerId="LiveId" clId="{5B883BEA-79A8-CC44-B886-D5D583546881}" dt="2024-04-29T02:13:03.909" v="1880"/>
        <pc:sldMkLst>
          <pc:docMk/>
          <pc:sldMk cId="1909064564" sldId="2780"/>
        </pc:sldMkLst>
        <pc:spChg chg="mod">
          <ac:chgData name="Xin Luo" userId="82312ee5779919a4" providerId="LiveId" clId="{5B883BEA-79A8-CC44-B886-D5D583546881}" dt="2024-04-27T10:08:17.305" v="34" actId="20577"/>
          <ac:spMkLst>
            <pc:docMk/>
            <pc:sldMk cId="1909064564" sldId="2780"/>
            <ac:spMk id="2" creationId="{631AADB6-C88A-D817-4683-FC087E4E240F}"/>
          </ac:spMkLst>
        </pc:spChg>
        <pc:spChg chg="mod">
          <ac:chgData name="Xin Luo" userId="82312ee5779919a4" providerId="LiveId" clId="{5B883BEA-79A8-CC44-B886-D5D583546881}" dt="2024-04-29T02:13:03.909" v="1880"/>
          <ac:spMkLst>
            <pc:docMk/>
            <pc:sldMk cId="1909064564" sldId="2780"/>
            <ac:spMk id="3" creationId="{00000000-0000-0000-0000-000000000000}"/>
          </ac:spMkLst>
        </pc:spChg>
        <pc:spChg chg="mod">
          <ac:chgData name="Xin Luo" userId="82312ee5779919a4" providerId="LiveId" clId="{5B883BEA-79A8-CC44-B886-D5D583546881}" dt="2024-04-27T10:48:44.702" v="187" actId="20577"/>
          <ac:spMkLst>
            <pc:docMk/>
            <pc:sldMk cId="1909064564" sldId="2780"/>
            <ac:spMk id="11" creationId="{9DCDC006-9BA8-2DA8-F503-9A20CF1B8D23}"/>
          </ac:spMkLst>
        </pc:spChg>
        <pc:spChg chg="add mod">
          <ac:chgData name="Xin Luo" userId="82312ee5779919a4" providerId="LiveId" clId="{5B883BEA-79A8-CC44-B886-D5D583546881}" dt="2024-04-27T11:20:58.861" v="191" actId="1582"/>
          <ac:spMkLst>
            <pc:docMk/>
            <pc:sldMk cId="1909064564" sldId="2780"/>
            <ac:spMk id="13" creationId="{61E6BB8E-86B0-3E06-9802-82FF87912917}"/>
          </ac:spMkLst>
        </pc:spChg>
        <pc:spChg chg="add mod">
          <ac:chgData name="Xin Luo" userId="82312ee5779919a4" providerId="LiveId" clId="{5B883BEA-79A8-CC44-B886-D5D583546881}" dt="2024-04-27T11:21:19.278" v="212" actId="1076"/>
          <ac:spMkLst>
            <pc:docMk/>
            <pc:sldMk cId="1909064564" sldId="2780"/>
            <ac:spMk id="14" creationId="{A35721B3-B218-7E8E-F646-4C33BA37912C}"/>
          </ac:spMkLst>
        </pc:spChg>
        <pc:picChg chg="add del mod modCrop">
          <ac:chgData name="Xin Luo" userId="82312ee5779919a4" providerId="LiveId" clId="{5B883BEA-79A8-CC44-B886-D5D583546881}" dt="2024-04-27T10:48:11.753" v="161" actId="478"/>
          <ac:picMkLst>
            <pc:docMk/>
            <pc:sldMk cId="1909064564" sldId="2780"/>
            <ac:picMk id="5" creationId="{39B1449F-E13B-2653-1118-6B271F45C743}"/>
          </ac:picMkLst>
        </pc:picChg>
        <pc:picChg chg="add del mod modCrop">
          <ac:chgData name="Xin Luo" userId="82312ee5779919a4" providerId="LiveId" clId="{5B883BEA-79A8-CC44-B886-D5D583546881}" dt="2024-04-27T10:48:10.439" v="160" actId="478"/>
          <ac:picMkLst>
            <pc:docMk/>
            <pc:sldMk cId="1909064564" sldId="2780"/>
            <ac:picMk id="7" creationId="{5E87BDED-6697-5B3A-FA5E-3432E9BD4894}"/>
          </ac:picMkLst>
        </pc:picChg>
        <pc:picChg chg="add mod">
          <ac:chgData name="Xin Luo" userId="82312ee5779919a4" providerId="LiveId" clId="{5B883BEA-79A8-CC44-B886-D5D583546881}" dt="2024-04-27T10:48:32.600" v="175" actId="1076"/>
          <ac:picMkLst>
            <pc:docMk/>
            <pc:sldMk cId="1909064564" sldId="2780"/>
            <ac:picMk id="9" creationId="{A5991604-BE71-F71B-88E7-1276709E6471}"/>
          </ac:picMkLst>
        </pc:picChg>
        <pc:picChg chg="add mod">
          <ac:chgData name="Xin Luo" userId="82312ee5779919a4" providerId="LiveId" clId="{5B883BEA-79A8-CC44-B886-D5D583546881}" dt="2024-04-27T10:48:30.832" v="174" actId="14100"/>
          <ac:picMkLst>
            <pc:docMk/>
            <pc:sldMk cId="1909064564" sldId="2780"/>
            <ac:picMk id="12" creationId="{60249847-9643-86DA-BE09-EB789ECBE0EB}"/>
          </ac:picMkLst>
        </pc:picChg>
      </pc:sldChg>
      <pc:sldChg chg="modSp mod">
        <pc:chgData name="Xin Luo" userId="82312ee5779919a4" providerId="LiveId" clId="{5B883BEA-79A8-CC44-B886-D5D583546881}" dt="2024-04-29T02:13:06.584" v="1881"/>
        <pc:sldMkLst>
          <pc:docMk/>
          <pc:sldMk cId="1018501365" sldId="2781"/>
        </pc:sldMkLst>
        <pc:spChg chg="mod">
          <ac:chgData name="Xin Luo" userId="82312ee5779919a4" providerId="LiveId" clId="{5B883BEA-79A8-CC44-B886-D5D583546881}" dt="2024-04-29T02:13:06.584" v="1881"/>
          <ac:spMkLst>
            <pc:docMk/>
            <pc:sldMk cId="1018501365" sldId="2781"/>
            <ac:spMk id="3" creationId="{00000000-0000-0000-0000-000000000000}"/>
          </ac:spMkLst>
        </pc:spChg>
      </pc:sldChg>
      <pc:sldChg chg="modSp add mod">
        <pc:chgData name="Xin Luo" userId="82312ee5779919a4" providerId="LiveId" clId="{5B883BEA-79A8-CC44-B886-D5D583546881}" dt="2024-04-27T10:46:36.384" v="150" actId="20577"/>
        <pc:sldMkLst>
          <pc:docMk/>
          <pc:sldMk cId="3925810949" sldId="2781"/>
        </pc:sldMkLst>
        <pc:spChg chg="mod">
          <ac:chgData name="Xin Luo" userId="82312ee5779919a4" providerId="LiveId" clId="{5B883BEA-79A8-CC44-B886-D5D583546881}" dt="2024-04-27T10:46:36.384" v="150" actId="20577"/>
          <ac:spMkLst>
            <pc:docMk/>
            <pc:sldMk cId="3925810949" sldId="2781"/>
            <ac:spMk id="11" creationId="{9DCDC006-9BA8-2DA8-F503-9A20CF1B8D23}"/>
          </ac:spMkLst>
        </pc:spChg>
      </pc:sldChg>
      <pc:sldChg chg="modSp mod">
        <pc:chgData name="Xin Luo" userId="82312ee5779919a4" providerId="LiveId" clId="{5B883BEA-79A8-CC44-B886-D5D583546881}" dt="2024-04-29T02:13:09.517" v="1882"/>
        <pc:sldMkLst>
          <pc:docMk/>
          <pc:sldMk cId="983909471" sldId="2782"/>
        </pc:sldMkLst>
        <pc:spChg chg="mod">
          <ac:chgData name="Xin Luo" userId="82312ee5779919a4" providerId="LiveId" clId="{5B883BEA-79A8-CC44-B886-D5D583546881}" dt="2024-04-29T02:13:09.517" v="1882"/>
          <ac:spMkLst>
            <pc:docMk/>
            <pc:sldMk cId="983909471" sldId="2782"/>
            <ac:spMk id="3" creationId="{00000000-0000-0000-0000-000000000000}"/>
          </ac:spMkLst>
        </pc:spChg>
      </pc:sldChg>
      <pc:sldChg chg="modSp add mod">
        <pc:chgData name="Xin Luo" userId="82312ee5779919a4" providerId="LiveId" clId="{5B883BEA-79A8-CC44-B886-D5D583546881}" dt="2024-04-29T02:13:15.722" v="1884"/>
        <pc:sldMkLst>
          <pc:docMk/>
          <pc:sldMk cId="3293108534" sldId="2783"/>
        </pc:sldMkLst>
        <pc:spChg chg="mod">
          <ac:chgData name="Xin Luo" userId="82312ee5779919a4" providerId="LiveId" clId="{5B883BEA-79A8-CC44-B886-D5D583546881}" dt="2024-04-29T02:13:15.722" v="1884"/>
          <ac:spMkLst>
            <pc:docMk/>
            <pc:sldMk cId="3293108534" sldId="2783"/>
            <ac:spMk id="3" creationId="{00000000-0000-0000-0000-000000000000}"/>
          </ac:spMkLst>
        </pc:spChg>
        <pc:spChg chg="mod">
          <ac:chgData name="Xin Luo" userId="82312ee5779919a4" providerId="LiveId" clId="{5B883BEA-79A8-CC44-B886-D5D583546881}" dt="2024-04-28T05:22:59.631" v="632" actId="404"/>
          <ac:spMkLst>
            <pc:docMk/>
            <pc:sldMk cId="3293108534" sldId="2783"/>
            <ac:spMk id="11" creationId="{9DCDC006-9BA8-2DA8-F503-9A20CF1B8D23}"/>
          </ac:spMkLst>
        </pc:spChg>
      </pc:sldChg>
      <pc:sldChg chg="addSp delSp modSp add mod">
        <pc:chgData name="Xin Luo" userId="82312ee5779919a4" providerId="LiveId" clId="{5B883BEA-79A8-CC44-B886-D5D583546881}" dt="2024-04-29T02:13:34.855" v="1889"/>
        <pc:sldMkLst>
          <pc:docMk/>
          <pc:sldMk cId="1614115715" sldId="2784"/>
        </pc:sldMkLst>
        <pc:spChg chg="mod">
          <ac:chgData name="Xin Luo" userId="82312ee5779919a4" providerId="LiveId" clId="{5B883BEA-79A8-CC44-B886-D5D583546881}" dt="2024-04-28T10:51:10.754" v="1201" actId="14100"/>
          <ac:spMkLst>
            <pc:docMk/>
            <pc:sldMk cId="1614115715" sldId="2784"/>
            <ac:spMk id="2" creationId="{631AADB6-C88A-D817-4683-FC087E4E240F}"/>
          </ac:spMkLst>
        </pc:spChg>
        <pc:spChg chg="mod">
          <ac:chgData name="Xin Luo" userId="82312ee5779919a4" providerId="LiveId" clId="{5B883BEA-79A8-CC44-B886-D5D583546881}" dt="2024-04-29T02:13:34.855" v="1889"/>
          <ac:spMkLst>
            <pc:docMk/>
            <pc:sldMk cId="1614115715" sldId="2784"/>
            <ac:spMk id="3" creationId="{00000000-0000-0000-0000-000000000000}"/>
          </ac:spMkLst>
        </pc:spChg>
        <pc:spChg chg="mod">
          <ac:chgData name="Xin Luo" userId="82312ee5779919a4" providerId="LiveId" clId="{5B883BEA-79A8-CC44-B886-D5D583546881}" dt="2024-04-28T11:18:23.195" v="1461" actId="1076"/>
          <ac:spMkLst>
            <pc:docMk/>
            <pc:sldMk cId="1614115715" sldId="2784"/>
            <ac:spMk id="7" creationId="{3DC73F52-8630-3936-0F04-2680DDF7D3C8}"/>
          </ac:spMkLst>
        </pc:spChg>
        <pc:picChg chg="add del mod">
          <ac:chgData name="Xin Luo" userId="82312ee5779919a4" providerId="LiveId" clId="{5B883BEA-79A8-CC44-B886-D5D583546881}" dt="2024-04-28T11:18:08.835" v="1456" actId="478"/>
          <ac:picMkLst>
            <pc:docMk/>
            <pc:sldMk cId="1614115715" sldId="2784"/>
            <ac:picMk id="5" creationId="{F5C8DC08-A1DB-2D24-BB78-B376F1AF847D}"/>
          </ac:picMkLst>
        </pc:picChg>
        <pc:picChg chg="add del mod">
          <ac:chgData name="Xin Luo" userId="82312ee5779919a4" providerId="LiveId" clId="{5B883BEA-79A8-CC44-B886-D5D583546881}" dt="2024-04-28T11:18:08.167" v="1454" actId="478"/>
          <ac:picMkLst>
            <pc:docMk/>
            <pc:sldMk cId="1614115715" sldId="2784"/>
            <ac:picMk id="8" creationId="{F78965AC-581F-93AF-1575-ABCDB20142F3}"/>
          </ac:picMkLst>
        </pc:picChg>
      </pc:sldChg>
      <pc:sldChg chg="delSp modSp add mod">
        <pc:chgData name="Xin Luo" userId="82312ee5779919a4" providerId="LiveId" clId="{5B883BEA-79A8-CC44-B886-D5D583546881}" dt="2024-04-29T02:13:38.306" v="1890"/>
        <pc:sldMkLst>
          <pc:docMk/>
          <pc:sldMk cId="3468411820" sldId="2785"/>
        </pc:sldMkLst>
        <pc:spChg chg="mod">
          <ac:chgData name="Xin Luo" userId="82312ee5779919a4" providerId="LiveId" clId="{5B883BEA-79A8-CC44-B886-D5D583546881}" dt="2024-04-28T11:19:43.696" v="1578" actId="113"/>
          <ac:spMkLst>
            <pc:docMk/>
            <pc:sldMk cId="3468411820" sldId="2785"/>
            <ac:spMk id="2" creationId="{631AADB6-C88A-D817-4683-FC087E4E240F}"/>
          </ac:spMkLst>
        </pc:spChg>
        <pc:spChg chg="mod">
          <ac:chgData name="Xin Luo" userId="82312ee5779919a4" providerId="LiveId" clId="{5B883BEA-79A8-CC44-B886-D5D583546881}" dt="2024-04-29T02:13:38.306" v="1890"/>
          <ac:spMkLst>
            <pc:docMk/>
            <pc:sldMk cId="3468411820" sldId="2785"/>
            <ac:spMk id="3" creationId="{00000000-0000-0000-0000-000000000000}"/>
          </ac:spMkLst>
        </pc:spChg>
        <pc:spChg chg="del">
          <ac:chgData name="Xin Luo" userId="82312ee5779919a4" providerId="LiveId" clId="{5B883BEA-79A8-CC44-B886-D5D583546881}" dt="2024-04-28T11:18:29.509" v="1462" actId="478"/>
          <ac:spMkLst>
            <pc:docMk/>
            <pc:sldMk cId="3468411820" sldId="2785"/>
            <ac:spMk id="7" creationId="{3DC73F52-8630-3936-0F04-2680DDF7D3C8}"/>
          </ac:spMkLst>
        </pc:spChg>
        <pc:picChg chg="mod">
          <ac:chgData name="Xin Luo" userId="82312ee5779919a4" providerId="LiveId" clId="{5B883BEA-79A8-CC44-B886-D5D583546881}" dt="2024-04-28T11:19:50.303" v="1589" actId="1035"/>
          <ac:picMkLst>
            <pc:docMk/>
            <pc:sldMk cId="3468411820" sldId="2785"/>
            <ac:picMk id="5" creationId="{F5C8DC08-A1DB-2D24-BB78-B376F1AF847D}"/>
          </ac:picMkLst>
        </pc:picChg>
        <pc:picChg chg="mod">
          <ac:chgData name="Xin Luo" userId="82312ee5779919a4" providerId="LiveId" clId="{5B883BEA-79A8-CC44-B886-D5D583546881}" dt="2024-04-28T11:19:50.303" v="1589" actId="1035"/>
          <ac:picMkLst>
            <pc:docMk/>
            <pc:sldMk cId="3468411820" sldId="2785"/>
            <ac:picMk id="8" creationId="{F78965AC-581F-93AF-1575-ABCDB20142F3}"/>
          </ac:picMkLst>
        </pc:picChg>
      </pc:sldChg>
      <pc:sldChg chg="modSp mod">
        <pc:chgData name="Xin Luo" userId="82312ee5779919a4" providerId="LiveId" clId="{5B883BEA-79A8-CC44-B886-D5D583546881}" dt="2024-04-29T02:13:41.522" v="1891"/>
        <pc:sldMkLst>
          <pc:docMk/>
          <pc:sldMk cId="2574384830" sldId="2786"/>
        </pc:sldMkLst>
        <pc:spChg chg="mod">
          <ac:chgData name="Xin Luo" userId="82312ee5779919a4" providerId="LiveId" clId="{5B883BEA-79A8-CC44-B886-D5D583546881}" dt="2024-04-29T02:13:41.522" v="1891"/>
          <ac:spMkLst>
            <pc:docMk/>
            <pc:sldMk cId="2574384830" sldId="2786"/>
            <ac:spMk id="3" creationId="{00000000-0000-0000-0000-000000000000}"/>
          </ac:spMkLst>
        </pc:spChg>
      </pc:sldChg>
      <pc:sldChg chg="modSp mod">
        <pc:chgData name="Xin Luo" userId="82312ee5779919a4" providerId="LiveId" clId="{5B883BEA-79A8-CC44-B886-D5D583546881}" dt="2024-04-29T02:13:44.658" v="1892"/>
        <pc:sldMkLst>
          <pc:docMk/>
          <pc:sldMk cId="3210957870" sldId="2787"/>
        </pc:sldMkLst>
        <pc:spChg chg="mod">
          <ac:chgData name="Xin Luo" userId="82312ee5779919a4" providerId="LiveId" clId="{5B883BEA-79A8-CC44-B886-D5D583546881}" dt="2024-04-29T02:13:44.658" v="1892"/>
          <ac:spMkLst>
            <pc:docMk/>
            <pc:sldMk cId="3210957870" sldId="2787"/>
            <ac:spMk id="3" creationId="{00000000-0000-0000-0000-000000000000}"/>
          </ac:spMkLst>
        </pc:spChg>
      </pc:sldChg>
      <pc:sldChg chg="modSp mod">
        <pc:chgData name="Xin Luo" userId="82312ee5779919a4" providerId="LiveId" clId="{5B883BEA-79A8-CC44-B886-D5D583546881}" dt="2024-04-29T02:13:47.801" v="1893"/>
        <pc:sldMkLst>
          <pc:docMk/>
          <pc:sldMk cId="2975706779" sldId="2788"/>
        </pc:sldMkLst>
        <pc:spChg chg="mod">
          <ac:chgData name="Xin Luo" userId="82312ee5779919a4" providerId="LiveId" clId="{5B883BEA-79A8-CC44-B886-D5D583546881}" dt="2024-04-29T02:13:47.801" v="1893"/>
          <ac:spMkLst>
            <pc:docMk/>
            <pc:sldMk cId="2975706779" sldId="2788"/>
            <ac:spMk id="3" creationId="{00000000-0000-0000-0000-000000000000}"/>
          </ac:spMkLst>
        </pc:spChg>
      </pc:sldChg>
    </pc:docChg>
  </pc:docChgLst>
  <pc:docChgLst>
    <pc:chgData name="Xin Luo" userId="82312ee5779919a4" providerId="LiveId" clId="{3C4A7AF4-6488-5041-B432-D36EF53163D3}"/>
    <pc:docChg chg="undo custSel addSld delSld modSld sldOrd">
      <pc:chgData name="Xin Luo" userId="82312ee5779919a4" providerId="LiveId" clId="{3C4A7AF4-6488-5041-B432-D36EF53163D3}" dt="2023-02-23T14:33:41.327" v="6919" actId="478"/>
      <pc:docMkLst>
        <pc:docMk/>
      </pc:docMkLst>
      <pc:sldChg chg="del">
        <pc:chgData name="Xin Luo" userId="82312ee5779919a4" providerId="LiveId" clId="{3C4A7AF4-6488-5041-B432-D36EF53163D3}" dt="2023-02-22T05:30:51.981" v="0" actId="2696"/>
        <pc:sldMkLst>
          <pc:docMk/>
          <pc:sldMk cId="1153920038" sldId="2206"/>
        </pc:sldMkLst>
      </pc:sldChg>
      <pc:sldChg chg="addSp modSp mod">
        <pc:chgData name="Xin Luo" userId="82312ee5779919a4" providerId="LiveId" clId="{3C4A7AF4-6488-5041-B432-D36EF53163D3}" dt="2023-02-23T07:39:26.083" v="2380" actId="20577"/>
        <pc:sldMkLst>
          <pc:docMk/>
          <pc:sldMk cId="1576120367" sldId="2387"/>
        </pc:sldMkLst>
        <pc:spChg chg="mod">
          <ac:chgData name="Xin Luo" userId="82312ee5779919a4" providerId="LiveId" clId="{3C4A7AF4-6488-5041-B432-D36EF53163D3}" dt="2023-02-22T07:31:19.249" v="233"/>
          <ac:spMkLst>
            <pc:docMk/>
            <pc:sldMk cId="1576120367" sldId="2387"/>
            <ac:spMk id="4" creationId="{E22E439B-4B3F-A527-61D0-3ED55D24E856}"/>
          </ac:spMkLst>
        </pc:spChg>
        <pc:spChg chg="mod">
          <ac:chgData name="Xin Luo" userId="82312ee5779919a4" providerId="LiveId" clId="{3C4A7AF4-6488-5041-B432-D36EF53163D3}" dt="2023-02-22T07:31:49.764" v="280" actId="20577"/>
          <ac:spMkLst>
            <pc:docMk/>
            <pc:sldMk cId="1576120367" sldId="2387"/>
            <ac:spMk id="5" creationId="{494DAA55-5621-28DB-D255-E0EBB6C6477B}"/>
          </ac:spMkLst>
        </pc:spChg>
        <pc:spChg chg="mod">
          <ac:chgData name="Xin Luo" userId="82312ee5779919a4" providerId="LiveId" clId="{3C4A7AF4-6488-5041-B432-D36EF53163D3}" dt="2023-02-23T07:39:26.083" v="2380" actId="20577"/>
          <ac:spMkLst>
            <pc:docMk/>
            <pc:sldMk cId="1576120367" sldId="2387"/>
            <ac:spMk id="10" creationId="{00000000-0000-0000-0000-000000000000}"/>
          </ac:spMkLst>
        </pc:spChg>
        <pc:spChg chg="mod">
          <ac:chgData name="Xin Luo" userId="82312ee5779919a4" providerId="LiveId" clId="{3C4A7AF4-6488-5041-B432-D36EF53163D3}" dt="2023-02-23T04:51:20.387" v="1923" actId="20577"/>
          <ac:spMkLst>
            <pc:docMk/>
            <pc:sldMk cId="1576120367" sldId="2387"/>
            <ac:spMk id="12" creationId="{00000000-0000-0000-0000-000000000000}"/>
          </ac:spMkLst>
        </pc:spChg>
        <pc:spChg chg="mod">
          <ac:chgData name="Xin Luo" userId="82312ee5779919a4" providerId="LiveId" clId="{3C4A7AF4-6488-5041-B432-D36EF53163D3}" dt="2023-02-23T07:39:23.145" v="2375" actId="20577"/>
          <ac:spMkLst>
            <pc:docMk/>
            <pc:sldMk cId="1576120367" sldId="2387"/>
            <ac:spMk id="13" creationId="{00000000-0000-0000-0000-000000000000}"/>
          </ac:spMkLst>
        </pc:spChg>
        <pc:spChg chg="mod">
          <ac:chgData name="Xin Luo" userId="82312ee5779919a4" providerId="LiveId" clId="{3C4A7AF4-6488-5041-B432-D36EF53163D3}" dt="2023-02-23T04:51:33.868" v="1950" actId="20577"/>
          <ac:spMkLst>
            <pc:docMk/>
            <pc:sldMk cId="1576120367" sldId="2387"/>
            <ac:spMk id="14" creationId="{00000000-0000-0000-0000-000000000000}"/>
          </ac:spMkLst>
        </pc:spChg>
        <pc:grpChg chg="add mod">
          <ac:chgData name="Xin Luo" userId="82312ee5779919a4" providerId="LiveId" clId="{3C4A7AF4-6488-5041-B432-D36EF53163D3}" dt="2023-02-22T07:32:25.478" v="308" actId="1076"/>
          <ac:grpSpMkLst>
            <pc:docMk/>
            <pc:sldMk cId="1576120367" sldId="2387"/>
            <ac:grpSpMk id="2" creationId="{AFCAA61D-767A-24EA-9072-7425684288BB}"/>
          </ac:grpSpMkLst>
        </pc:grpChg>
        <pc:grpChg chg="mod">
          <ac:chgData name="Xin Luo" userId="82312ee5779919a4" providerId="LiveId" clId="{3C4A7AF4-6488-5041-B432-D36EF53163D3}" dt="2023-02-23T07:39:19.698" v="2367" actId="1076"/>
          <ac:grpSpMkLst>
            <pc:docMk/>
            <pc:sldMk cId="1576120367" sldId="2387"/>
            <ac:grpSpMk id="3" creationId="{12ED16A1-79B8-7DB1-1CC1-250B051BAD58}"/>
          </ac:grpSpMkLst>
        </pc:grpChg>
        <pc:grpChg chg="mod">
          <ac:chgData name="Xin Luo" userId="82312ee5779919a4" providerId="LiveId" clId="{3C4A7AF4-6488-5041-B432-D36EF53163D3}" dt="2023-02-23T07:39:15.729" v="2366" actId="1076"/>
          <ac:grpSpMkLst>
            <pc:docMk/>
            <pc:sldMk cId="1576120367" sldId="2387"/>
            <ac:grpSpMk id="9" creationId="{84B9B8D5-4BCC-CDFF-1E13-B005060A8BDF}"/>
          </ac:grpSpMkLst>
        </pc:grpChg>
      </pc:sldChg>
      <pc:sldChg chg="modSp mod">
        <pc:chgData name="Xin Luo" userId="82312ee5779919a4" providerId="LiveId" clId="{3C4A7AF4-6488-5041-B432-D36EF53163D3}" dt="2023-02-22T07:33:21.001" v="351" actId="20577"/>
        <pc:sldMkLst>
          <pc:docMk/>
          <pc:sldMk cId="2415901206" sldId="2447"/>
        </pc:sldMkLst>
        <pc:spChg chg="mod">
          <ac:chgData name="Xin Luo" userId="82312ee5779919a4" providerId="LiveId" clId="{3C4A7AF4-6488-5041-B432-D36EF53163D3}" dt="2023-02-22T07:33:21.001" v="351" actId="20577"/>
          <ac:spMkLst>
            <pc:docMk/>
            <pc:sldMk cId="2415901206" sldId="2447"/>
            <ac:spMk id="7" creationId="{00000000-0000-0000-0000-000000000000}"/>
          </ac:spMkLst>
        </pc:spChg>
      </pc:sldChg>
      <pc:sldChg chg="addSp delSp modSp mod">
        <pc:chgData name="Xin Luo" userId="82312ee5779919a4" providerId="LiveId" clId="{3C4A7AF4-6488-5041-B432-D36EF53163D3}" dt="2023-02-23T01:16:39.011" v="1571" actId="1037"/>
        <pc:sldMkLst>
          <pc:docMk/>
          <pc:sldMk cId="4067577602" sldId="2605"/>
        </pc:sldMkLst>
        <pc:spChg chg="mod">
          <ac:chgData name="Xin Luo" userId="82312ee5779919a4" providerId="LiveId" clId="{3C4A7AF4-6488-5041-B432-D36EF53163D3}" dt="2023-02-22T07:38:53.396" v="381" actId="20577"/>
          <ac:spMkLst>
            <pc:docMk/>
            <pc:sldMk cId="4067577602" sldId="2605"/>
            <ac:spMk id="3" creationId="{00000000-0000-0000-0000-000000000000}"/>
          </ac:spMkLst>
        </pc:spChg>
        <pc:spChg chg="add del mod">
          <ac:chgData name="Xin Luo" userId="82312ee5779919a4" providerId="LiveId" clId="{3C4A7AF4-6488-5041-B432-D36EF53163D3}" dt="2023-02-22T14:18:41.269" v="1148" actId="478"/>
          <ac:spMkLst>
            <pc:docMk/>
            <pc:sldMk cId="4067577602" sldId="2605"/>
            <ac:spMk id="4" creationId="{3684DBBF-D5C3-AAFB-5142-DEFC9143FCE7}"/>
          </ac:spMkLst>
        </pc:spChg>
        <pc:spChg chg="del">
          <ac:chgData name="Xin Luo" userId="82312ee5779919a4" providerId="LiveId" clId="{3C4A7AF4-6488-5041-B432-D36EF53163D3}" dt="2023-02-22T13:47:47.275" v="383" actId="478"/>
          <ac:spMkLst>
            <pc:docMk/>
            <pc:sldMk cId="4067577602" sldId="2605"/>
            <ac:spMk id="5" creationId="{8CB3051E-1455-F2D6-027A-C359D1264B18}"/>
          </ac:spMkLst>
        </pc:spChg>
        <pc:spChg chg="add mod">
          <ac:chgData name="Xin Luo" userId="82312ee5779919a4" providerId="LiveId" clId="{3C4A7AF4-6488-5041-B432-D36EF53163D3}" dt="2023-02-23T01:16:39.011" v="1571" actId="1037"/>
          <ac:spMkLst>
            <pc:docMk/>
            <pc:sldMk cId="4067577602" sldId="2605"/>
            <ac:spMk id="15" creationId="{8F7436BD-0CD5-04DA-2B44-925CE86CF70D}"/>
          </ac:spMkLst>
        </pc:spChg>
        <pc:spChg chg="add mod">
          <ac:chgData name="Xin Luo" userId="82312ee5779919a4" providerId="LiveId" clId="{3C4A7AF4-6488-5041-B432-D36EF53163D3}" dt="2023-02-22T14:35:48.413" v="1376" actId="1076"/>
          <ac:spMkLst>
            <pc:docMk/>
            <pc:sldMk cId="4067577602" sldId="2605"/>
            <ac:spMk id="16" creationId="{5E1E7D79-A815-9A32-ABAB-129BFCE643F1}"/>
          </ac:spMkLst>
        </pc:spChg>
        <pc:spChg chg="mod">
          <ac:chgData name="Xin Luo" userId="82312ee5779919a4" providerId="LiveId" clId="{3C4A7AF4-6488-5041-B432-D36EF53163D3}" dt="2023-02-22T14:25:21.534" v="1184" actId="115"/>
          <ac:spMkLst>
            <pc:docMk/>
            <pc:sldMk cId="4067577602" sldId="2605"/>
            <ac:spMk id="17" creationId="{9E05FFCA-3371-AF5C-381D-71D984055F5A}"/>
          </ac:spMkLst>
        </pc:spChg>
        <pc:picChg chg="add mod">
          <ac:chgData name="Xin Luo" userId="82312ee5779919a4" providerId="LiveId" clId="{3C4A7AF4-6488-5041-B432-D36EF53163D3}" dt="2023-02-22T14:36:37.590" v="1394" actId="1076"/>
          <ac:picMkLst>
            <pc:docMk/>
            <pc:sldMk cId="4067577602" sldId="2605"/>
            <ac:picMk id="7" creationId="{C7993E05-4ADB-9D0C-E633-5749F445E479}"/>
          </ac:picMkLst>
        </pc:picChg>
        <pc:picChg chg="add del mod">
          <ac:chgData name="Xin Luo" userId="82312ee5779919a4" providerId="LiveId" clId="{3C4A7AF4-6488-5041-B432-D36EF53163D3}" dt="2023-02-22T14:24:46.251" v="1173" actId="478"/>
          <ac:picMkLst>
            <pc:docMk/>
            <pc:sldMk cId="4067577602" sldId="2605"/>
            <ac:picMk id="9" creationId="{D4A1F7D5-C3DE-337A-6369-48B839C7030D}"/>
          </ac:picMkLst>
        </pc:picChg>
        <pc:picChg chg="add mod">
          <ac:chgData name="Xin Luo" userId="82312ee5779919a4" providerId="LiveId" clId="{3C4A7AF4-6488-5041-B432-D36EF53163D3}" dt="2023-02-22T14:36:43.182" v="1396" actId="1076"/>
          <ac:picMkLst>
            <pc:docMk/>
            <pc:sldMk cId="4067577602" sldId="2605"/>
            <ac:picMk id="10" creationId="{26D555B6-DE11-BF17-8D9F-B5F93A876835}"/>
          </ac:picMkLst>
        </pc:picChg>
        <pc:picChg chg="del">
          <ac:chgData name="Xin Luo" userId="82312ee5779919a4" providerId="LiveId" clId="{3C4A7AF4-6488-5041-B432-D36EF53163D3}" dt="2023-02-22T13:47:45.826" v="382" actId="478"/>
          <ac:picMkLst>
            <pc:docMk/>
            <pc:sldMk cId="4067577602" sldId="2605"/>
            <ac:picMk id="1026" creationId="{9270A6EE-B03E-77C5-630F-E811251395A0}"/>
          </ac:picMkLst>
        </pc:picChg>
        <pc:picChg chg="add mod">
          <ac:chgData name="Xin Luo" userId="82312ee5779919a4" providerId="LiveId" clId="{3C4A7AF4-6488-5041-B432-D36EF53163D3}" dt="2023-02-22T14:34:30.005" v="1302" actId="1036"/>
          <ac:picMkLst>
            <pc:docMk/>
            <pc:sldMk cId="4067577602" sldId="2605"/>
            <ac:picMk id="1028" creationId="{9FA49340-63F1-4959-1786-FD893DE76CE9}"/>
          </ac:picMkLst>
        </pc:picChg>
        <pc:picChg chg="add mod">
          <ac:chgData name="Xin Luo" userId="82312ee5779919a4" providerId="LiveId" clId="{3C4A7AF4-6488-5041-B432-D36EF53163D3}" dt="2023-02-22T14:36:33.444" v="1393" actId="1076"/>
          <ac:picMkLst>
            <pc:docMk/>
            <pc:sldMk cId="4067577602" sldId="2605"/>
            <ac:picMk id="1030" creationId="{35CDAC06-D9CF-2AC8-535E-A1B01EC14218}"/>
          </ac:picMkLst>
        </pc:picChg>
        <pc:picChg chg="add mod">
          <ac:chgData name="Xin Luo" userId="82312ee5779919a4" providerId="LiveId" clId="{3C4A7AF4-6488-5041-B432-D36EF53163D3}" dt="2023-02-22T14:35:58.140" v="1379" actId="14100"/>
          <ac:picMkLst>
            <pc:docMk/>
            <pc:sldMk cId="4067577602" sldId="2605"/>
            <ac:picMk id="1032" creationId="{AFE202E8-A338-4627-93EE-5AD65BEE9525}"/>
          </ac:picMkLst>
        </pc:picChg>
        <pc:picChg chg="add mod">
          <ac:chgData name="Xin Luo" userId="82312ee5779919a4" providerId="LiveId" clId="{3C4A7AF4-6488-5041-B432-D36EF53163D3}" dt="2023-02-22T14:34:30.005" v="1302" actId="1036"/>
          <ac:picMkLst>
            <pc:docMk/>
            <pc:sldMk cId="4067577602" sldId="2605"/>
            <ac:picMk id="1034" creationId="{D5CBEF68-23C0-8F4A-FA5F-CB6BCAE76176}"/>
          </ac:picMkLst>
        </pc:picChg>
        <pc:picChg chg="add mod">
          <ac:chgData name="Xin Luo" userId="82312ee5779919a4" providerId="LiveId" clId="{3C4A7AF4-6488-5041-B432-D36EF53163D3}" dt="2023-02-22T14:34:36.142" v="1309" actId="1035"/>
          <ac:picMkLst>
            <pc:docMk/>
            <pc:sldMk cId="4067577602" sldId="2605"/>
            <ac:picMk id="1036" creationId="{5E2738F1-9461-1F5B-3007-2AA2AD20C330}"/>
          </ac:picMkLst>
        </pc:picChg>
        <pc:cxnChg chg="add mod">
          <ac:chgData name="Xin Luo" userId="82312ee5779919a4" providerId="LiveId" clId="{3C4A7AF4-6488-5041-B432-D36EF53163D3}" dt="2023-02-22T14:33:32.573" v="1248" actId="14100"/>
          <ac:cxnSpMkLst>
            <pc:docMk/>
            <pc:sldMk cId="4067577602" sldId="2605"/>
            <ac:cxnSpMk id="12" creationId="{78FA799A-1F2C-F1DA-9F71-B1B8AFBC5758}"/>
          </ac:cxnSpMkLst>
        </pc:cxnChg>
      </pc:sldChg>
      <pc:sldChg chg="del">
        <pc:chgData name="Xin Luo" userId="82312ee5779919a4" providerId="LiveId" clId="{3C4A7AF4-6488-5041-B432-D36EF53163D3}" dt="2023-02-22T05:30:52.002" v="3" actId="2696"/>
        <pc:sldMkLst>
          <pc:docMk/>
          <pc:sldMk cId="2688334957" sldId="2705"/>
        </pc:sldMkLst>
      </pc:sldChg>
      <pc:sldChg chg="del">
        <pc:chgData name="Xin Luo" userId="82312ee5779919a4" providerId="LiveId" clId="{3C4A7AF4-6488-5041-B432-D36EF53163D3}" dt="2023-02-22T05:30:51.986" v="2" actId="2696"/>
        <pc:sldMkLst>
          <pc:docMk/>
          <pc:sldMk cId="2464444856" sldId="2706"/>
        </pc:sldMkLst>
      </pc:sldChg>
      <pc:sldChg chg="del">
        <pc:chgData name="Xin Luo" userId="82312ee5779919a4" providerId="LiveId" clId="{3C4A7AF4-6488-5041-B432-D36EF53163D3}" dt="2023-02-22T05:30:51.983" v="1" actId="2696"/>
        <pc:sldMkLst>
          <pc:docMk/>
          <pc:sldMk cId="1602808061" sldId="2707"/>
        </pc:sldMkLst>
      </pc:sldChg>
      <pc:sldChg chg="modSp mod">
        <pc:chgData name="Xin Luo" userId="82312ee5779919a4" providerId="LiveId" clId="{3C4A7AF4-6488-5041-B432-D36EF53163D3}" dt="2023-02-22T07:27:49.994" v="45" actId="20577"/>
        <pc:sldMkLst>
          <pc:docMk/>
          <pc:sldMk cId="1658607177" sldId="2708"/>
        </pc:sldMkLst>
        <pc:spChg chg="mod">
          <ac:chgData name="Xin Luo" userId="82312ee5779919a4" providerId="LiveId" clId="{3C4A7AF4-6488-5041-B432-D36EF53163D3}" dt="2023-02-22T05:30:59.167" v="9" actId="20577"/>
          <ac:spMkLst>
            <pc:docMk/>
            <pc:sldMk cId="1658607177" sldId="2708"/>
            <ac:spMk id="3" creationId="{E375549C-74EF-2C8F-6432-2C52B803FB1B}"/>
          </ac:spMkLst>
        </pc:spChg>
        <pc:spChg chg="mod">
          <ac:chgData name="Xin Luo" userId="82312ee5779919a4" providerId="LiveId" clId="{3C4A7AF4-6488-5041-B432-D36EF53163D3}" dt="2023-02-22T07:27:49.994" v="45" actId="20577"/>
          <ac:spMkLst>
            <pc:docMk/>
            <pc:sldMk cId="1658607177" sldId="2708"/>
            <ac:spMk id="24" creationId="{00000000-0000-0000-0000-000000000000}"/>
          </ac:spMkLst>
        </pc:spChg>
      </pc:sldChg>
      <pc:sldChg chg="modSp add mod">
        <pc:chgData name="Xin Luo" userId="82312ee5779919a4" providerId="LiveId" clId="{3C4A7AF4-6488-5041-B432-D36EF53163D3}" dt="2023-02-23T07:39:57.891" v="2394" actId="20577"/>
        <pc:sldMkLst>
          <pc:docMk/>
          <pc:sldMk cId="481122590" sldId="2709"/>
        </pc:sldMkLst>
        <pc:spChg chg="mod">
          <ac:chgData name="Xin Luo" userId="82312ee5779919a4" providerId="LiveId" clId="{3C4A7AF4-6488-5041-B432-D36EF53163D3}" dt="2023-02-23T07:39:57.891" v="2394" actId="20577"/>
          <ac:spMkLst>
            <pc:docMk/>
            <pc:sldMk cId="481122590" sldId="2709"/>
            <ac:spMk id="7" creationId="{00000000-0000-0000-0000-000000000000}"/>
          </ac:spMkLst>
        </pc:spChg>
      </pc:sldChg>
      <pc:sldChg chg="addSp delSp modSp del mod">
        <pc:chgData name="Xin Luo" userId="82312ee5779919a4" providerId="LiveId" clId="{3C4A7AF4-6488-5041-B432-D36EF53163D3}" dt="2023-02-23T07:26:52.546" v="2336" actId="2696"/>
        <pc:sldMkLst>
          <pc:docMk/>
          <pc:sldMk cId="1257969106" sldId="2709"/>
        </pc:sldMkLst>
        <pc:spChg chg="add del mod">
          <ac:chgData name="Xin Luo" userId="82312ee5779919a4" providerId="LiveId" clId="{3C4A7AF4-6488-5041-B432-D36EF53163D3}" dt="2023-02-23T07:23:16.824" v="2299"/>
          <ac:spMkLst>
            <pc:docMk/>
            <pc:sldMk cId="1257969106" sldId="2709"/>
            <ac:spMk id="2" creationId="{4F16F311-539C-1B93-3CE1-715CE6FEC011}"/>
          </ac:spMkLst>
        </pc:spChg>
        <pc:spChg chg="add del mod">
          <ac:chgData name="Xin Luo" userId="82312ee5779919a4" providerId="LiveId" clId="{3C4A7AF4-6488-5041-B432-D36EF53163D3}" dt="2023-02-23T07:23:16.824" v="2299"/>
          <ac:spMkLst>
            <pc:docMk/>
            <pc:sldMk cId="1257969106" sldId="2709"/>
            <ac:spMk id="4" creationId="{883EF12F-27CE-609F-1E57-59730B969DB2}"/>
          </ac:spMkLst>
        </pc:spChg>
        <pc:spChg chg="mod">
          <ac:chgData name="Xin Luo" userId="82312ee5779919a4" providerId="LiveId" clId="{3C4A7AF4-6488-5041-B432-D36EF53163D3}" dt="2023-02-23T07:23:37.260" v="2303" actId="20577"/>
          <ac:spMkLst>
            <pc:docMk/>
            <pc:sldMk cId="1257969106" sldId="2709"/>
            <ac:spMk id="7" creationId="{00000000-0000-0000-0000-000000000000}"/>
          </ac:spMkLst>
        </pc:spChg>
      </pc:sldChg>
      <pc:sldChg chg="del">
        <pc:chgData name="Xin Luo" userId="82312ee5779919a4" providerId="LiveId" clId="{3C4A7AF4-6488-5041-B432-D36EF53163D3}" dt="2023-02-22T07:32:46.487" v="311" actId="2696"/>
        <pc:sldMkLst>
          <pc:docMk/>
          <pc:sldMk cId="2744383376" sldId="2711"/>
        </pc:sldMkLst>
      </pc:sldChg>
      <pc:sldChg chg="del">
        <pc:chgData name="Xin Luo" userId="82312ee5779919a4" providerId="LiveId" clId="{3C4A7AF4-6488-5041-B432-D36EF53163D3}" dt="2023-02-22T07:32:46.489" v="312" actId="2696"/>
        <pc:sldMkLst>
          <pc:docMk/>
          <pc:sldMk cId="280619949" sldId="2714"/>
        </pc:sldMkLst>
      </pc:sldChg>
      <pc:sldChg chg="del">
        <pc:chgData name="Xin Luo" userId="82312ee5779919a4" providerId="LiveId" clId="{3C4A7AF4-6488-5041-B432-D36EF53163D3}" dt="2023-02-22T07:32:53.087" v="313" actId="2696"/>
        <pc:sldMkLst>
          <pc:docMk/>
          <pc:sldMk cId="3852391939" sldId="2715"/>
        </pc:sldMkLst>
      </pc:sldChg>
      <pc:sldChg chg="delSp modSp del mod ord">
        <pc:chgData name="Xin Luo" userId="82312ee5779919a4" providerId="LiveId" clId="{3C4A7AF4-6488-5041-B432-D36EF53163D3}" dt="2023-02-23T07:26:52.546" v="2336" actId="2696"/>
        <pc:sldMkLst>
          <pc:docMk/>
          <pc:sldMk cId="3026715585" sldId="2716"/>
        </pc:sldMkLst>
        <pc:spChg chg="mod">
          <ac:chgData name="Xin Luo" userId="82312ee5779919a4" providerId="LiveId" clId="{3C4A7AF4-6488-5041-B432-D36EF53163D3}" dt="2023-02-23T07:23:45.452" v="2305" actId="20577"/>
          <ac:spMkLst>
            <pc:docMk/>
            <pc:sldMk cId="3026715585" sldId="2716"/>
            <ac:spMk id="3" creationId="{00000000-0000-0000-0000-000000000000}"/>
          </ac:spMkLst>
        </pc:spChg>
        <pc:spChg chg="del">
          <ac:chgData name="Xin Luo" userId="82312ee5779919a4" providerId="LiveId" clId="{3C4A7AF4-6488-5041-B432-D36EF53163D3}" dt="2023-02-23T01:12:00.098" v="1532" actId="478"/>
          <ac:spMkLst>
            <pc:docMk/>
            <pc:sldMk cId="3026715585" sldId="2716"/>
            <ac:spMk id="4" creationId="{B31A8325-31D8-6F06-6D89-E39763C56875}"/>
          </ac:spMkLst>
        </pc:spChg>
        <pc:spChg chg="del">
          <ac:chgData name="Xin Luo" userId="82312ee5779919a4" providerId="LiveId" clId="{3C4A7AF4-6488-5041-B432-D36EF53163D3}" dt="2023-02-23T01:11:57.107" v="1531" actId="478"/>
          <ac:spMkLst>
            <pc:docMk/>
            <pc:sldMk cId="3026715585" sldId="2716"/>
            <ac:spMk id="17" creationId="{9E05FFCA-3371-AF5C-381D-71D984055F5A}"/>
          </ac:spMkLst>
        </pc:spChg>
      </pc:sldChg>
      <pc:sldChg chg="addSp modSp add mod">
        <pc:chgData name="Xin Luo" userId="82312ee5779919a4" providerId="LiveId" clId="{3C4A7AF4-6488-5041-B432-D36EF53163D3}" dt="2023-02-23T07:58:34.775" v="2627" actId="20577"/>
        <pc:sldMkLst>
          <pc:docMk/>
          <pc:sldMk cId="3833073590" sldId="2716"/>
        </pc:sldMkLst>
        <pc:spChg chg="mod">
          <ac:chgData name="Xin Luo" userId="82312ee5779919a4" providerId="LiveId" clId="{3C4A7AF4-6488-5041-B432-D36EF53163D3}" dt="2023-02-23T07:58:34.775" v="2627" actId="20577"/>
          <ac:spMkLst>
            <pc:docMk/>
            <pc:sldMk cId="3833073590" sldId="2716"/>
            <ac:spMk id="2" creationId="{631AADB6-C88A-D817-4683-FC087E4E240F}"/>
          </ac:spMkLst>
        </pc:spChg>
        <pc:spChg chg="mod">
          <ac:chgData name="Xin Luo" userId="82312ee5779919a4" providerId="LiveId" clId="{3C4A7AF4-6488-5041-B432-D36EF53163D3}" dt="2023-02-23T07:40:13.902" v="2397" actId="20577"/>
          <ac:spMkLst>
            <pc:docMk/>
            <pc:sldMk cId="3833073590" sldId="2716"/>
            <ac:spMk id="3" creationId="{00000000-0000-0000-0000-000000000000}"/>
          </ac:spMkLst>
        </pc:spChg>
        <pc:spChg chg="add mod">
          <ac:chgData name="Xin Luo" userId="82312ee5779919a4" providerId="LiveId" clId="{3C4A7AF4-6488-5041-B432-D36EF53163D3}" dt="2023-02-23T07:55:19.067" v="2577" actId="115"/>
          <ac:spMkLst>
            <pc:docMk/>
            <pc:sldMk cId="3833073590" sldId="2716"/>
            <ac:spMk id="5" creationId="{9F4AEA98-0C33-E82A-EB75-839D0F0B55A4}"/>
          </ac:spMkLst>
        </pc:spChg>
      </pc:sldChg>
      <pc:sldChg chg="del">
        <pc:chgData name="Xin Luo" userId="82312ee5779919a4" providerId="LiveId" clId="{3C4A7AF4-6488-5041-B432-D36EF53163D3}" dt="2023-02-22T07:32:53.106" v="315" actId="2696"/>
        <pc:sldMkLst>
          <pc:docMk/>
          <pc:sldMk cId="4136986794" sldId="2717"/>
        </pc:sldMkLst>
      </pc:sldChg>
      <pc:sldChg chg="del">
        <pc:chgData name="Xin Luo" userId="82312ee5779919a4" providerId="LiveId" clId="{3C4A7AF4-6488-5041-B432-D36EF53163D3}" dt="2023-02-22T07:32:53.089" v="314" actId="2696"/>
        <pc:sldMkLst>
          <pc:docMk/>
          <pc:sldMk cId="1778017482" sldId="2718"/>
        </pc:sldMkLst>
      </pc:sldChg>
      <pc:sldChg chg="modSp del mod ord">
        <pc:chgData name="Xin Luo" userId="82312ee5779919a4" providerId="LiveId" clId="{3C4A7AF4-6488-5041-B432-D36EF53163D3}" dt="2023-02-23T07:26:52.546" v="2336" actId="2696"/>
        <pc:sldMkLst>
          <pc:docMk/>
          <pc:sldMk cId="1858913004" sldId="2719"/>
        </pc:sldMkLst>
        <pc:spChg chg="mod">
          <ac:chgData name="Xin Luo" userId="82312ee5779919a4" providerId="LiveId" clId="{3C4A7AF4-6488-5041-B432-D36EF53163D3}" dt="2023-02-23T07:06:13.687" v="1964" actId="20577"/>
          <ac:spMkLst>
            <pc:docMk/>
            <pc:sldMk cId="1858913004" sldId="2719"/>
            <ac:spMk id="2" creationId="{631AADB6-C88A-D817-4683-FC087E4E240F}"/>
          </ac:spMkLst>
        </pc:spChg>
        <pc:spChg chg="mod">
          <ac:chgData name="Xin Luo" userId="82312ee5779919a4" providerId="LiveId" clId="{3C4A7AF4-6488-5041-B432-D36EF53163D3}" dt="2023-02-23T07:26:41.367" v="2335" actId="20577"/>
          <ac:spMkLst>
            <pc:docMk/>
            <pc:sldMk cId="1858913004" sldId="2719"/>
            <ac:spMk id="3" creationId="{00000000-0000-0000-0000-000000000000}"/>
          </ac:spMkLst>
        </pc:spChg>
        <pc:spChg chg="mod">
          <ac:chgData name="Xin Luo" userId="82312ee5779919a4" providerId="LiveId" clId="{3C4A7AF4-6488-5041-B432-D36EF53163D3}" dt="2023-02-23T07:18:35.599" v="2267" actId="20577"/>
          <ac:spMkLst>
            <pc:docMk/>
            <pc:sldMk cId="1858913004" sldId="2719"/>
            <ac:spMk id="5" creationId="{FCD10A89-5E0E-5D73-1D4F-9E11D943B29C}"/>
          </ac:spMkLst>
        </pc:spChg>
      </pc:sldChg>
      <pc:sldChg chg="modSp add del mod">
        <pc:chgData name="Xin Luo" userId="82312ee5779919a4" providerId="LiveId" clId="{3C4A7AF4-6488-5041-B432-D36EF53163D3}" dt="2023-02-23T07:29:10.384" v="2343" actId="2696"/>
        <pc:sldMkLst>
          <pc:docMk/>
          <pc:sldMk cId="3840444413" sldId="2719"/>
        </pc:sldMkLst>
        <pc:spChg chg="mod">
          <ac:chgData name="Xin Luo" userId="82312ee5779919a4" providerId="LiveId" clId="{3C4A7AF4-6488-5041-B432-D36EF53163D3}" dt="2023-02-23T07:27:15.924" v="2338" actId="1076"/>
          <ac:spMkLst>
            <pc:docMk/>
            <pc:sldMk cId="3840444413" sldId="2719"/>
            <ac:spMk id="5" creationId="{FCD10A89-5E0E-5D73-1D4F-9E11D943B29C}"/>
          </ac:spMkLst>
        </pc:spChg>
      </pc:sldChg>
      <pc:sldChg chg="modSp add mod ord">
        <pc:chgData name="Xin Luo" userId="82312ee5779919a4" providerId="LiveId" clId="{3C4A7AF4-6488-5041-B432-D36EF53163D3}" dt="2023-02-23T04:51:04.333" v="1905" actId="20577"/>
        <pc:sldMkLst>
          <pc:docMk/>
          <pc:sldMk cId="972163772" sldId="2720"/>
        </pc:sldMkLst>
        <pc:spChg chg="mod">
          <ac:chgData name="Xin Luo" userId="82312ee5779919a4" providerId="LiveId" clId="{3C4A7AF4-6488-5041-B432-D36EF53163D3}" dt="2023-02-23T04:51:04.333" v="1905" actId="20577"/>
          <ac:spMkLst>
            <pc:docMk/>
            <pc:sldMk cId="972163772" sldId="2720"/>
            <ac:spMk id="7" creationId="{00000000-0000-0000-0000-000000000000}"/>
          </ac:spMkLst>
        </pc:spChg>
      </pc:sldChg>
      <pc:sldChg chg="del">
        <pc:chgData name="Xin Luo" userId="82312ee5779919a4" providerId="LiveId" clId="{3C4A7AF4-6488-5041-B432-D36EF53163D3}" dt="2023-02-22T07:32:37.778" v="309" actId="2696"/>
        <pc:sldMkLst>
          <pc:docMk/>
          <pc:sldMk cId="3480831675" sldId="2720"/>
        </pc:sldMkLst>
      </pc:sldChg>
      <pc:sldChg chg="del">
        <pc:chgData name="Xin Luo" userId="82312ee5779919a4" providerId="LiveId" clId="{3C4A7AF4-6488-5041-B432-D36EF53163D3}" dt="2023-02-22T07:32:46.484" v="310" actId="2696"/>
        <pc:sldMkLst>
          <pc:docMk/>
          <pc:sldMk cId="1410676903" sldId="2721"/>
        </pc:sldMkLst>
      </pc:sldChg>
      <pc:sldChg chg="delSp modSp add mod ord">
        <pc:chgData name="Xin Luo" userId="82312ee5779919a4" providerId="LiveId" clId="{3C4A7AF4-6488-5041-B432-D36EF53163D3}" dt="2023-02-23T07:12:50.196" v="2062" actId="478"/>
        <pc:sldMkLst>
          <pc:docMk/>
          <pc:sldMk cId="2689695864" sldId="2721"/>
        </pc:sldMkLst>
        <pc:spChg chg="mod">
          <ac:chgData name="Xin Luo" userId="82312ee5779919a4" providerId="LiveId" clId="{3C4A7AF4-6488-5041-B432-D36EF53163D3}" dt="2023-02-23T07:07:57.259" v="2017" actId="20577"/>
          <ac:spMkLst>
            <pc:docMk/>
            <pc:sldMk cId="2689695864" sldId="2721"/>
            <ac:spMk id="2" creationId="{631AADB6-C88A-D817-4683-FC087E4E240F}"/>
          </ac:spMkLst>
        </pc:spChg>
        <pc:spChg chg="mod">
          <ac:chgData name="Xin Luo" userId="82312ee5779919a4" providerId="LiveId" clId="{3C4A7AF4-6488-5041-B432-D36EF53163D3}" dt="2023-02-23T07:07:20.323" v="1987"/>
          <ac:spMkLst>
            <pc:docMk/>
            <pc:sldMk cId="2689695864" sldId="2721"/>
            <ac:spMk id="3" creationId="{00000000-0000-0000-0000-000000000000}"/>
          </ac:spMkLst>
        </pc:spChg>
        <pc:spChg chg="del">
          <ac:chgData name="Xin Luo" userId="82312ee5779919a4" providerId="LiveId" clId="{3C4A7AF4-6488-5041-B432-D36EF53163D3}" dt="2023-02-23T07:12:50.196" v="2062" actId="478"/>
          <ac:spMkLst>
            <pc:docMk/>
            <pc:sldMk cId="2689695864" sldId="2721"/>
            <ac:spMk id="4" creationId="{B31A8325-31D8-6F06-6D89-E39763C56875}"/>
          </ac:spMkLst>
        </pc:spChg>
        <pc:spChg chg="mod">
          <ac:chgData name="Xin Luo" userId="82312ee5779919a4" providerId="LiveId" clId="{3C4A7AF4-6488-5041-B432-D36EF53163D3}" dt="2023-02-23T07:09:59.951" v="2061" actId="20577"/>
          <ac:spMkLst>
            <pc:docMk/>
            <pc:sldMk cId="2689695864" sldId="2721"/>
            <ac:spMk id="17" creationId="{9E05FFCA-3371-AF5C-381D-71D984055F5A}"/>
          </ac:spMkLst>
        </pc:spChg>
      </pc:sldChg>
      <pc:sldChg chg="add del">
        <pc:chgData name="Xin Luo" userId="82312ee5779919a4" providerId="LiveId" clId="{3C4A7AF4-6488-5041-B432-D36EF53163D3}" dt="2023-02-23T01:10:59.145" v="1497"/>
        <pc:sldMkLst>
          <pc:docMk/>
          <pc:sldMk cId="2910826875" sldId="2721"/>
        </pc:sldMkLst>
      </pc:sldChg>
      <pc:sldChg chg="addSp delSp modSp add mod ord">
        <pc:chgData name="Xin Luo" userId="82312ee5779919a4" providerId="LiveId" clId="{3C4A7AF4-6488-5041-B432-D36EF53163D3}" dt="2023-02-23T07:26:03.168" v="2327" actId="20577"/>
        <pc:sldMkLst>
          <pc:docMk/>
          <pc:sldMk cId="1209572041" sldId="2722"/>
        </pc:sldMkLst>
        <pc:spChg chg="del mod">
          <ac:chgData name="Xin Luo" userId="82312ee5779919a4" providerId="LiveId" clId="{3C4A7AF4-6488-5041-B432-D36EF53163D3}" dt="2023-02-23T07:25:48.882" v="2315" actId="478"/>
          <ac:spMkLst>
            <pc:docMk/>
            <pc:sldMk cId="1209572041" sldId="2722"/>
            <ac:spMk id="2" creationId="{631AADB6-C88A-D817-4683-FC087E4E240F}"/>
          </ac:spMkLst>
        </pc:spChg>
        <pc:spChg chg="mod">
          <ac:chgData name="Xin Luo" userId="82312ee5779919a4" providerId="LiveId" clId="{3C4A7AF4-6488-5041-B432-D36EF53163D3}" dt="2023-02-23T07:26:03.168" v="2327" actId="20577"/>
          <ac:spMkLst>
            <pc:docMk/>
            <pc:sldMk cId="1209572041" sldId="2722"/>
            <ac:spMk id="3" creationId="{00000000-0000-0000-0000-000000000000}"/>
          </ac:spMkLst>
        </pc:spChg>
        <pc:spChg chg="add del mod">
          <ac:chgData name="Xin Luo" userId="82312ee5779919a4" providerId="LiveId" clId="{3C4A7AF4-6488-5041-B432-D36EF53163D3}" dt="2023-02-23T07:25:42.840" v="2313" actId="478"/>
          <ac:spMkLst>
            <pc:docMk/>
            <pc:sldMk cId="1209572041" sldId="2722"/>
            <ac:spMk id="4" creationId="{1142D573-39B3-7F92-D797-85454C098638}"/>
          </ac:spMkLst>
        </pc:spChg>
        <pc:spChg chg="add del mod">
          <ac:chgData name="Xin Luo" userId="82312ee5779919a4" providerId="LiveId" clId="{3C4A7AF4-6488-5041-B432-D36EF53163D3}" dt="2023-02-23T07:25:42.840" v="2313" actId="478"/>
          <ac:spMkLst>
            <pc:docMk/>
            <pc:sldMk cId="1209572041" sldId="2722"/>
            <ac:spMk id="5" creationId="{A5864BEB-996C-F0AF-3A0B-26BB46B4EE87}"/>
          </ac:spMkLst>
        </pc:spChg>
        <pc:spChg chg="add del mod">
          <ac:chgData name="Xin Luo" userId="82312ee5779919a4" providerId="LiveId" clId="{3C4A7AF4-6488-5041-B432-D36EF53163D3}" dt="2023-02-23T07:25:48.882" v="2315" actId="478"/>
          <ac:spMkLst>
            <pc:docMk/>
            <pc:sldMk cId="1209572041" sldId="2722"/>
            <ac:spMk id="6" creationId="{D5048D8D-770E-37C2-8271-C710C5C8E2D0}"/>
          </ac:spMkLst>
        </pc:spChg>
        <pc:spChg chg="add del mod">
          <ac:chgData name="Xin Luo" userId="82312ee5779919a4" providerId="LiveId" clId="{3C4A7AF4-6488-5041-B432-D36EF53163D3}" dt="2023-02-23T07:25:48.882" v="2315" actId="478"/>
          <ac:spMkLst>
            <pc:docMk/>
            <pc:sldMk cId="1209572041" sldId="2722"/>
            <ac:spMk id="8" creationId="{196BD59A-0CC5-48B3-F0DD-26A59FE6A391}"/>
          </ac:spMkLst>
        </pc:spChg>
        <pc:spChg chg="add del mod">
          <ac:chgData name="Xin Luo" userId="82312ee5779919a4" providerId="LiveId" clId="{3C4A7AF4-6488-5041-B432-D36EF53163D3}" dt="2023-02-23T07:25:48.882" v="2315" actId="478"/>
          <ac:spMkLst>
            <pc:docMk/>
            <pc:sldMk cId="1209572041" sldId="2722"/>
            <ac:spMk id="9" creationId="{C753F62A-4457-3186-8C22-1660EC8CABE8}"/>
          </ac:spMkLst>
        </pc:spChg>
        <pc:spChg chg="add mod">
          <ac:chgData name="Xin Luo" userId="82312ee5779919a4" providerId="LiveId" clId="{3C4A7AF4-6488-5041-B432-D36EF53163D3}" dt="2023-02-23T07:25:49.454" v="2316"/>
          <ac:spMkLst>
            <pc:docMk/>
            <pc:sldMk cId="1209572041" sldId="2722"/>
            <ac:spMk id="11" creationId="{53A7E693-8098-76C4-CD5D-47166ABEB164}"/>
          </ac:spMkLst>
        </pc:spChg>
        <pc:spChg chg="add mod">
          <ac:chgData name="Xin Luo" userId="82312ee5779919a4" providerId="LiveId" clId="{3C4A7AF4-6488-5041-B432-D36EF53163D3}" dt="2023-02-23T07:25:49.454" v="2316"/>
          <ac:spMkLst>
            <pc:docMk/>
            <pc:sldMk cId="1209572041" sldId="2722"/>
            <ac:spMk id="13" creationId="{303BC878-BC57-D350-27A3-F03AE48213AC}"/>
          </ac:spMkLst>
        </pc:spChg>
        <pc:spChg chg="add mod">
          <ac:chgData name="Xin Luo" userId="82312ee5779919a4" providerId="LiveId" clId="{3C4A7AF4-6488-5041-B432-D36EF53163D3}" dt="2023-02-23T07:25:49.454" v="2316"/>
          <ac:spMkLst>
            <pc:docMk/>
            <pc:sldMk cId="1209572041" sldId="2722"/>
            <ac:spMk id="14" creationId="{0DADB612-499B-577C-8C56-FA81A4204DD1}"/>
          </ac:spMkLst>
        </pc:spChg>
        <pc:spChg chg="del">
          <ac:chgData name="Xin Luo" userId="82312ee5779919a4" providerId="LiveId" clId="{3C4A7AF4-6488-5041-B432-D36EF53163D3}" dt="2023-02-23T01:32:29.566" v="1590" actId="478"/>
          <ac:spMkLst>
            <pc:docMk/>
            <pc:sldMk cId="1209572041" sldId="2722"/>
            <ac:spMk id="15" creationId="{8F7436BD-0CD5-04DA-2B44-925CE86CF70D}"/>
          </ac:spMkLst>
        </pc:spChg>
        <pc:spChg chg="del">
          <ac:chgData name="Xin Luo" userId="82312ee5779919a4" providerId="LiveId" clId="{3C4A7AF4-6488-5041-B432-D36EF53163D3}" dt="2023-02-23T01:32:29.566" v="1590" actId="478"/>
          <ac:spMkLst>
            <pc:docMk/>
            <pc:sldMk cId="1209572041" sldId="2722"/>
            <ac:spMk id="16" creationId="{5E1E7D79-A815-9A32-ABAB-129BFCE643F1}"/>
          </ac:spMkLst>
        </pc:spChg>
        <pc:spChg chg="del">
          <ac:chgData name="Xin Luo" userId="82312ee5779919a4" providerId="LiveId" clId="{3C4A7AF4-6488-5041-B432-D36EF53163D3}" dt="2023-02-23T01:32:26.511" v="1589" actId="478"/>
          <ac:spMkLst>
            <pc:docMk/>
            <pc:sldMk cId="1209572041" sldId="2722"/>
            <ac:spMk id="17" creationId="{9E05FFCA-3371-AF5C-381D-71D984055F5A}"/>
          </ac:spMkLst>
        </pc:spChg>
        <pc:picChg chg="del">
          <ac:chgData name="Xin Luo" userId="82312ee5779919a4" providerId="LiveId" clId="{3C4A7AF4-6488-5041-B432-D36EF53163D3}" dt="2023-02-23T01:32:29.566" v="1590" actId="478"/>
          <ac:picMkLst>
            <pc:docMk/>
            <pc:sldMk cId="1209572041" sldId="2722"/>
            <ac:picMk id="7" creationId="{C7993E05-4ADB-9D0C-E633-5749F445E479}"/>
          </ac:picMkLst>
        </pc:picChg>
        <pc:picChg chg="del">
          <ac:chgData name="Xin Luo" userId="82312ee5779919a4" providerId="LiveId" clId="{3C4A7AF4-6488-5041-B432-D36EF53163D3}" dt="2023-02-23T01:32:29.566" v="1590" actId="478"/>
          <ac:picMkLst>
            <pc:docMk/>
            <pc:sldMk cId="1209572041" sldId="2722"/>
            <ac:picMk id="10" creationId="{26D555B6-DE11-BF17-8D9F-B5F93A876835}"/>
          </ac:picMkLst>
        </pc:picChg>
        <pc:picChg chg="del">
          <ac:chgData name="Xin Luo" userId="82312ee5779919a4" providerId="LiveId" clId="{3C4A7AF4-6488-5041-B432-D36EF53163D3}" dt="2023-02-23T01:32:29.566" v="1590" actId="478"/>
          <ac:picMkLst>
            <pc:docMk/>
            <pc:sldMk cId="1209572041" sldId="2722"/>
            <ac:picMk id="1028" creationId="{9FA49340-63F1-4959-1786-FD893DE76CE9}"/>
          </ac:picMkLst>
        </pc:picChg>
        <pc:picChg chg="del">
          <ac:chgData name="Xin Luo" userId="82312ee5779919a4" providerId="LiveId" clId="{3C4A7AF4-6488-5041-B432-D36EF53163D3}" dt="2023-02-23T01:32:29.566" v="1590" actId="478"/>
          <ac:picMkLst>
            <pc:docMk/>
            <pc:sldMk cId="1209572041" sldId="2722"/>
            <ac:picMk id="1030" creationId="{35CDAC06-D9CF-2AC8-535E-A1B01EC14218}"/>
          </ac:picMkLst>
        </pc:picChg>
        <pc:picChg chg="del">
          <ac:chgData name="Xin Luo" userId="82312ee5779919a4" providerId="LiveId" clId="{3C4A7AF4-6488-5041-B432-D36EF53163D3}" dt="2023-02-23T01:32:29.566" v="1590" actId="478"/>
          <ac:picMkLst>
            <pc:docMk/>
            <pc:sldMk cId="1209572041" sldId="2722"/>
            <ac:picMk id="1032" creationId="{AFE202E8-A338-4627-93EE-5AD65BEE9525}"/>
          </ac:picMkLst>
        </pc:picChg>
        <pc:picChg chg="del">
          <ac:chgData name="Xin Luo" userId="82312ee5779919a4" providerId="LiveId" clId="{3C4A7AF4-6488-5041-B432-D36EF53163D3}" dt="2023-02-23T01:32:29.566" v="1590" actId="478"/>
          <ac:picMkLst>
            <pc:docMk/>
            <pc:sldMk cId="1209572041" sldId="2722"/>
            <ac:picMk id="1034" creationId="{D5CBEF68-23C0-8F4A-FA5F-CB6BCAE76176}"/>
          </ac:picMkLst>
        </pc:picChg>
        <pc:picChg chg="del">
          <ac:chgData name="Xin Luo" userId="82312ee5779919a4" providerId="LiveId" clId="{3C4A7AF4-6488-5041-B432-D36EF53163D3}" dt="2023-02-23T01:32:29.566" v="1590" actId="478"/>
          <ac:picMkLst>
            <pc:docMk/>
            <pc:sldMk cId="1209572041" sldId="2722"/>
            <ac:picMk id="1036" creationId="{5E2738F1-9461-1F5B-3007-2AA2AD20C330}"/>
          </ac:picMkLst>
        </pc:picChg>
        <pc:cxnChg chg="del">
          <ac:chgData name="Xin Luo" userId="82312ee5779919a4" providerId="LiveId" clId="{3C4A7AF4-6488-5041-B432-D36EF53163D3}" dt="2023-02-23T01:32:29.566" v="1590" actId="478"/>
          <ac:cxnSpMkLst>
            <pc:docMk/>
            <pc:sldMk cId="1209572041" sldId="2722"/>
            <ac:cxnSpMk id="12" creationId="{78FA799A-1F2C-F1DA-9F71-B1B8AFBC5758}"/>
          </ac:cxnSpMkLst>
        </pc:cxnChg>
      </pc:sldChg>
      <pc:sldChg chg="add del">
        <pc:chgData name="Xin Luo" userId="82312ee5779919a4" providerId="LiveId" clId="{3C4A7AF4-6488-5041-B432-D36EF53163D3}" dt="2023-02-23T01:15:26.280" v="1535"/>
        <pc:sldMkLst>
          <pc:docMk/>
          <pc:sldMk cId="1287359691" sldId="2722"/>
        </pc:sldMkLst>
      </pc:sldChg>
      <pc:sldChg chg="add del">
        <pc:chgData name="Xin Luo" userId="82312ee5779919a4" providerId="LiveId" clId="{3C4A7AF4-6488-5041-B432-D36EF53163D3}" dt="2023-02-23T04:49:30.686" v="1883" actId="2696"/>
        <pc:sldMkLst>
          <pc:docMk/>
          <pc:sldMk cId="510300836" sldId="2723"/>
        </pc:sldMkLst>
      </pc:sldChg>
      <pc:sldChg chg="addSp delSp modSp add del mod">
        <pc:chgData name="Xin Luo" userId="82312ee5779919a4" providerId="LiveId" clId="{3C4A7AF4-6488-5041-B432-D36EF53163D3}" dt="2023-02-23T07:26:33.576" v="2330" actId="2696"/>
        <pc:sldMkLst>
          <pc:docMk/>
          <pc:sldMk cId="2794277739" sldId="2723"/>
        </pc:sldMkLst>
        <pc:spChg chg="mod">
          <ac:chgData name="Xin Luo" userId="82312ee5779919a4" providerId="LiveId" clId="{3C4A7AF4-6488-5041-B432-D36EF53163D3}" dt="2023-02-23T07:06:24.407" v="1980" actId="20577"/>
          <ac:spMkLst>
            <pc:docMk/>
            <pc:sldMk cId="2794277739" sldId="2723"/>
            <ac:spMk id="2" creationId="{631AADB6-C88A-D817-4683-FC087E4E240F}"/>
          </ac:spMkLst>
        </pc:spChg>
        <pc:spChg chg="add mod">
          <ac:chgData name="Xin Luo" userId="82312ee5779919a4" providerId="LiveId" clId="{3C4A7AF4-6488-5041-B432-D36EF53163D3}" dt="2023-02-23T07:19:15.938" v="2297" actId="1076"/>
          <ac:spMkLst>
            <pc:docMk/>
            <pc:sldMk cId="2794277739" sldId="2723"/>
            <ac:spMk id="4" creationId="{7D2A1925-7BBA-27BB-70E3-C015303A4605}"/>
          </ac:spMkLst>
        </pc:spChg>
        <pc:spChg chg="mod">
          <ac:chgData name="Xin Luo" userId="82312ee5779919a4" providerId="LiveId" clId="{3C4A7AF4-6488-5041-B432-D36EF53163D3}" dt="2023-02-23T07:19:11.984" v="2296" actId="1035"/>
          <ac:spMkLst>
            <pc:docMk/>
            <pc:sldMk cId="2794277739" sldId="2723"/>
            <ac:spMk id="5" creationId="{FCD10A89-5E0E-5D73-1D4F-9E11D943B29C}"/>
          </ac:spMkLst>
        </pc:spChg>
        <pc:spChg chg="add del mod">
          <ac:chgData name="Xin Luo" userId="82312ee5779919a4" providerId="LiveId" clId="{3C4A7AF4-6488-5041-B432-D36EF53163D3}" dt="2023-02-23T07:18:49.470" v="2269" actId="478"/>
          <ac:spMkLst>
            <pc:docMk/>
            <pc:sldMk cId="2794277739" sldId="2723"/>
            <ac:spMk id="6" creationId="{0CFC768D-C6B8-7C78-18C8-88120E1BA164}"/>
          </ac:spMkLst>
        </pc:spChg>
      </pc:sldChg>
      <pc:sldChg chg="addSp delSp new del mod">
        <pc:chgData name="Xin Luo" userId="82312ee5779919a4" providerId="LiveId" clId="{3C4A7AF4-6488-5041-B432-D36EF53163D3}" dt="2023-02-23T07:57:59.493" v="2582" actId="2696"/>
        <pc:sldMkLst>
          <pc:docMk/>
          <pc:sldMk cId="2812212654" sldId="2723"/>
        </pc:sldMkLst>
        <pc:spChg chg="add del">
          <ac:chgData name="Xin Luo" userId="82312ee5779919a4" providerId="LiveId" clId="{3C4A7AF4-6488-5041-B432-D36EF53163D3}" dt="2023-02-23T07:57:53.654" v="2580" actId="478"/>
          <ac:spMkLst>
            <pc:docMk/>
            <pc:sldMk cId="2812212654" sldId="2723"/>
            <ac:spMk id="5" creationId="{32DB6C91-4B3F-C593-6DD6-5D44AE8A16A1}"/>
          </ac:spMkLst>
        </pc:spChg>
      </pc:sldChg>
      <pc:sldChg chg="delSp modSp add del mod">
        <pc:chgData name="Xin Luo" userId="82312ee5779919a4" providerId="LiveId" clId="{3C4A7AF4-6488-5041-B432-D36EF53163D3}" dt="2023-02-23T07:58:40.953" v="2629" actId="2696"/>
        <pc:sldMkLst>
          <pc:docMk/>
          <pc:sldMk cId="1937332499" sldId="2724"/>
        </pc:sldMkLst>
        <pc:spChg chg="del">
          <ac:chgData name="Xin Luo" userId="82312ee5779919a4" providerId="LiveId" clId="{3C4A7AF4-6488-5041-B432-D36EF53163D3}" dt="2023-02-23T07:58:08.084" v="2584" actId="478"/>
          <ac:spMkLst>
            <pc:docMk/>
            <pc:sldMk cId="1937332499" sldId="2724"/>
            <ac:spMk id="2" creationId="{631AADB6-C88A-D817-4683-FC087E4E240F}"/>
          </ac:spMkLst>
        </pc:spChg>
        <pc:spChg chg="mod">
          <ac:chgData name="Xin Luo" userId="82312ee5779919a4" providerId="LiveId" clId="{3C4A7AF4-6488-5041-B432-D36EF53163D3}" dt="2023-02-23T07:58:04.716" v="2583" actId="20577"/>
          <ac:spMkLst>
            <pc:docMk/>
            <pc:sldMk cId="1937332499" sldId="2724"/>
            <ac:spMk id="5" creationId="{9F4AEA98-0C33-E82A-EB75-839D0F0B55A4}"/>
          </ac:spMkLst>
        </pc:spChg>
      </pc:sldChg>
      <pc:sldChg chg="addSp delSp modSp add mod">
        <pc:chgData name="Xin Luo" userId="82312ee5779919a4" providerId="LiveId" clId="{3C4A7AF4-6488-5041-B432-D36EF53163D3}" dt="2023-02-23T14:01:10.568" v="6309" actId="403"/>
        <pc:sldMkLst>
          <pc:docMk/>
          <pc:sldMk cId="353940032" sldId="2725"/>
        </pc:sldMkLst>
        <pc:spChg chg="del">
          <ac:chgData name="Xin Luo" userId="82312ee5779919a4" providerId="LiveId" clId="{3C4A7AF4-6488-5041-B432-D36EF53163D3}" dt="2023-02-23T07:58:44.285" v="2630" actId="478"/>
          <ac:spMkLst>
            <pc:docMk/>
            <pc:sldMk cId="353940032" sldId="2725"/>
            <ac:spMk id="5" creationId="{9F4AEA98-0C33-E82A-EB75-839D0F0B55A4}"/>
          </ac:spMkLst>
        </pc:spChg>
        <pc:spChg chg="add del mod">
          <ac:chgData name="Xin Luo" userId="82312ee5779919a4" providerId="LiveId" clId="{3C4A7AF4-6488-5041-B432-D36EF53163D3}" dt="2023-02-23T08:03:26.952" v="2830" actId="478"/>
          <ac:spMkLst>
            <pc:docMk/>
            <pc:sldMk cId="353940032" sldId="2725"/>
            <ac:spMk id="8" creationId="{B4BD9B36-DD0F-C605-CD8A-4496EF1E69FB}"/>
          </ac:spMkLst>
        </pc:spChg>
        <pc:spChg chg="add del mod">
          <ac:chgData name="Xin Luo" userId="82312ee5779919a4" providerId="LiveId" clId="{3C4A7AF4-6488-5041-B432-D36EF53163D3}" dt="2023-02-23T08:17:02.315" v="2960" actId="478"/>
          <ac:spMkLst>
            <pc:docMk/>
            <pc:sldMk cId="353940032" sldId="2725"/>
            <ac:spMk id="9" creationId="{C5D5B32B-C0A4-3998-E51B-D49719750C93}"/>
          </ac:spMkLst>
        </pc:spChg>
        <pc:spChg chg="add del">
          <ac:chgData name="Xin Luo" userId="82312ee5779919a4" providerId="LiveId" clId="{3C4A7AF4-6488-5041-B432-D36EF53163D3}" dt="2023-02-23T08:13:11.506" v="2838" actId="22"/>
          <ac:spMkLst>
            <pc:docMk/>
            <pc:sldMk cId="353940032" sldId="2725"/>
            <ac:spMk id="11" creationId="{394DCEF2-1A72-55F4-C8F5-0A6F901EB8C5}"/>
          </ac:spMkLst>
        </pc:spChg>
        <pc:spChg chg="add del mod">
          <ac:chgData name="Xin Luo" userId="82312ee5779919a4" providerId="LiveId" clId="{3C4A7AF4-6488-5041-B432-D36EF53163D3}" dt="2023-02-23T08:13:58.411" v="2853" actId="478"/>
          <ac:spMkLst>
            <pc:docMk/>
            <pc:sldMk cId="353940032" sldId="2725"/>
            <ac:spMk id="14" creationId="{CB13D4B6-397A-405A-F3FA-3AB8A074904A}"/>
          </ac:spMkLst>
        </pc:spChg>
        <pc:spChg chg="add mod">
          <ac:chgData name="Xin Luo" userId="82312ee5779919a4" providerId="LiveId" clId="{3C4A7AF4-6488-5041-B432-D36EF53163D3}" dt="2023-02-23T14:01:07.716" v="6308" actId="1037"/>
          <ac:spMkLst>
            <pc:docMk/>
            <pc:sldMk cId="353940032" sldId="2725"/>
            <ac:spMk id="18" creationId="{EA1F849C-A369-B918-F9E4-7A2F143D4F50}"/>
          </ac:spMkLst>
        </pc:spChg>
        <pc:spChg chg="add mod">
          <ac:chgData name="Xin Luo" userId="82312ee5779919a4" providerId="LiveId" clId="{3C4A7AF4-6488-5041-B432-D36EF53163D3}" dt="2023-02-23T14:01:07.716" v="6308" actId="1037"/>
          <ac:spMkLst>
            <pc:docMk/>
            <pc:sldMk cId="353940032" sldId="2725"/>
            <ac:spMk id="23" creationId="{86451A61-9A98-4F6C-FD33-95BBB6A82E9B}"/>
          </ac:spMkLst>
        </pc:spChg>
        <pc:spChg chg="add mod">
          <ac:chgData name="Xin Luo" userId="82312ee5779919a4" providerId="LiveId" clId="{3C4A7AF4-6488-5041-B432-D36EF53163D3}" dt="2023-02-23T14:01:07.716" v="6308" actId="1037"/>
          <ac:spMkLst>
            <pc:docMk/>
            <pc:sldMk cId="353940032" sldId="2725"/>
            <ac:spMk id="27" creationId="{B5505DF4-B06F-0E86-A93E-D8AA97280A97}"/>
          </ac:spMkLst>
        </pc:spChg>
        <pc:spChg chg="add mod">
          <ac:chgData name="Xin Luo" userId="82312ee5779919a4" providerId="LiveId" clId="{3C4A7AF4-6488-5041-B432-D36EF53163D3}" dt="2023-02-23T14:01:07.716" v="6308" actId="1037"/>
          <ac:spMkLst>
            <pc:docMk/>
            <pc:sldMk cId="353940032" sldId="2725"/>
            <ac:spMk id="32" creationId="{4C666A96-1F83-4E49-2237-FBD1F6223EE5}"/>
          </ac:spMkLst>
        </pc:spChg>
        <pc:spChg chg="add del mod">
          <ac:chgData name="Xin Luo" userId="82312ee5779919a4" providerId="LiveId" clId="{3C4A7AF4-6488-5041-B432-D36EF53163D3}" dt="2023-02-23T08:17:34.201" v="2978" actId="478"/>
          <ac:spMkLst>
            <pc:docMk/>
            <pc:sldMk cId="353940032" sldId="2725"/>
            <ac:spMk id="33" creationId="{58A165C7-14DF-84A3-969A-9CD45F1DCE16}"/>
          </ac:spMkLst>
        </pc:spChg>
        <pc:spChg chg="add mod">
          <ac:chgData name="Xin Luo" userId="82312ee5779919a4" providerId="LiveId" clId="{3C4A7AF4-6488-5041-B432-D36EF53163D3}" dt="2023-02-23T14:01:07.716" v="6308" actId="1037"/>
          <ac:spMkLst>
            <pc:docMk/>
            <pc:sldMk cId="353940032" sldId="2725"/>
            <ac:spMk id="36" creationId="{61265673-F240-13EE-D023-1E17A69A2015}"/>
          </ac:spMkLst>
        </pc:spChg>
        <pc:spChg chg="add mod">
          <ac:chgData name="Xin Luo" userId="82312ee5779919a4" providerId="LiveId" clId="{3C4A7AF4-6488-5041-B432-D36EF53163D3}" dt="2023-02-23T14:01:07.716" v="6308" actId="1037"/>
          <ac:spMkLst>
            <pc:docMk/>
            <pc:sldMk cId="353940032" sldId="2725"/>
            <ac:spMk id="41" creationId="{4AEBC326-1609-596B-8537-39F116527A31}"/>
          </ac:spMkLst>
        </pc:spChg>
        <pc:spChg chg="add mod">
          <ac:chgData name="Xin Luo" userId="82312ee5779919a4" providerId="LiveId" clId="{3C4A7AF4-6488-5041-B432-D36EF53163D3}" dt="2023-02-23T14:01:10.568" v="6309" actId="403"/>
          <ac:spMkLst>
            <pc:docMk/>
            <pc:sldMk cId="353940032" sldId="2725"/>
            <ac:spMk id="52" creationId="{BDCBD33D-9B4F-EBEE-30C8-194823DDF5C4}"/>
          </ac:spMkLst>
        </pc:spChg>
        <pc:picChg chg="add del mod">
          <ac:chgData name="Xin Luo" userId="82312ee5779919a4" providerId="LiveId" clId="{3C4A7AF4-6488-5041-B432-D36EF53163D3}" dt="2023-02-23T07:59:45.150" v="2636" actId="478"/>
          <ac:picMkLst>
            <pc:docMk/>
            <pc:sldMk cId="353940032" sldId="2725"/>
            <ac:picMk id="6" creationId="{ABF2538E-3931-684C-5309-B671AB9AA143}"/>
          </ac:picMkLst>
        </pc:picChg>
        <pc:picChg chg="add mod">
          <ac:chgData name="Xin Luo" userId="82312ee5779919a4" providerId="LiveId" clId="{3C4A7AF4-6488-5041-B432-D36EF53163D3}" dt="2023-02-23T14:01:07.716" v="6308" actId="1037"/>
          <ac:picMkLst>
            <pc:docMk/>
            <pc:sldMk cId="353940032" sldId="2725"/>
            <ac:picMk id="13" creationId="{8C9C030C-3B7C-019D-DCD0-031FFB65880B}"/>
          </ac:picMkLst>
        </pc:picChg>
        <pc:picChg chg="add del mod">
          <ac:chgData name="Xin Luo" userId="82312ee5779919a4" providerId="LiveId" clId="{3C4A7AF4-6488-5041-B432-D36EF53163D3}" dt="2023-02-23T08:14:05.156" v="2855"/>
          <ac:picMkLst>
            <pc:docMk/>
            <pc:sldMk cId="353940032" sldId="2725"/>
            <ac:picMk id="16" creationId="{77387614-61CB-0F04-BCF9-79224E134DDE}"/>
          </ac:picMkLst>
        </pc:picChg>
        <pc:picChg chg="add del mod">
          <ac:chgData name="Xin Luo" userId="82312ee5779919a4" providerId="LiveId" clId="{3C4A7AF4-6488-5041-B432-D36EF53163D3}" dt="2023-02-23T08:13:09.198" v="2836" actId="478"/>
          <ac:picMkLst>
            <pc:docMk/>
            <pc:sldMk cId="353940032" sldId="2725"/>
            <ac:picMk id="7170" creationId="{597AA3CD-2B11-EA12-7C93-7AEDDD1C97EB}"/>
          </ac:picMkLst>
        </pc:picChg>
        <pc:cxnChg chg="add mod">
          <ac:chgData name="Xin Luo" userId="82312ee5779919a4" providerId="LiveId" clId="{3C4A7AF4-6488-5041-B432-D36EF53163D3}" dt="2023-02-23T14:01:07.716" v="6308" actId="1037"/>
          <ac:cxnSpMkLst>
            <pc:docMk/>
            <pc:sldMk cId="353940032" sldId="2725"/>
            <ac:cxnSpMk id="20" creationId="{F2DADA90-0297-320A-7A9B-7BCB73C8D266}"/>
          </ac:cxnSpMkLst>
        </pc:cxnChg>
        <pc:cxnChg chg="add mod">
          <ac:chgData name="Xin Luo" userId="82312ee5779919a4" providerId="LiveId" clId="{3C4A7AF4-6488-5041-B432-D36EF53163D3}" dt="2023-02-23T14:01:07.716" v="6308" actId="1037"/>
          <ac:cxnSpMkLst>
            <pc:docMk/>
            <pc:sldMk cId="353940032" sldId="2725"/>
            <ac:cxnSpMk id="24" creationId="{82FB81A3-8873-C2B6-3A89-83770CDB4D12}"/>
          </ac:cxnSpMkLst>
        </pc:cxnChg>
        <pc:cxnChg chg="add mod">
          <ac:chgData name="Xin Luo" userId="82312ee5779919a4" providerId="LiveId" clId="{3C4A7AF4-6488-5041-B432-D36EF53163D3}" dt="2023-02-23T14:01:07.716" v="6308" actId="1037"/>
          <ac:cxnSpMkLst>
            <pc:docMk/>
            <pc:sldMk cId="353940032" sldId="2725"/>
            <ac:cxnSpMk id="28" creationId="{69368A4A-1E30-C7FF-93A8-823E0BFFDDAF}"/>
          </ac:cxnSpMkLst>
        </pc:cxnChg>
        <pc:cxnChg chg="add del mod">
          <ac:chgData name="Xin Luo" userId="82312ee5779919a4" providerId="LiveId" clId="{3C4A7AF4-6488-5041-B432-D36EF53163D3}" dt="2023-02-23T08:16:31.548" v="2938" actId="478"/>
          <ac:cxnSpMkLst>
            <pc:docMk/>
            <pc:sldMk cId="353940032" sldId="2725"/>
            <ac:cxnSpMk id="34" creationId="{BE0EC96C-0881-8776-2467-19FDCB952D04}"/>
          </ac:cxnSpMkLst>
        </pc:cxnChg>
        <pc:cxnChg chg="add mod">
          <ac:chgData name="Xin Luo" userId="82312ee5779919a4" providerId="LiveId" clId="{3C4A7AF4-6488-5041-B432-D36EF53163D3}" dt="2023-02-23T14:01:07.716" v="6308" actId="1037"/>
          <ac:cxnSpMkLst>
            <pc:docMk/>
            <pc:sldMk cId="353940032" sldId="2725"/>
            <ac:cxnSpMk id="37" creationId="{ED1D5863-9CEA-F4CB-B242-8166548C4786}"/>
          </ac:cxnSpMkLst>
        </pc:cxnChg>
        <pc:cxnChg chg="add mod">
          <ac:chgData name="Xin Luo" userId="82312ee5779919a4" providerId="LiveId" clId="{3C4A7AF4-6488-5041-B432-D36EF53163D3}" dt="2023-02-23T14:01:07.716" v="6308" actId="1037"/>
          <ac:cxnSpMkLst>
            <pc:docMk/>
            <pc:sldMk cId="353940032" sldId="2725"/>
            <ac:cxnSpMk id="43" creationId="{C3F4E5FF-54E3-E9AA-5351-C586D6201A32}"/>
          </ac:cxnSpMkLst>
        </pc:cxnChg>
      </pc:sldChg>
      <pc:sldChg chg="addSp delSp modSp add mod">
        <pc:chgData name="Xin Luo" userId="82312ee5779919a4" providerId="LiveId" clId="{3C4A7AF4-6488-5041-B432-D36EF53163D3}" dt="2023-02-23T08:31:04.830" v="3778" actId="113"/>
        <pc:sldMkLst>
          <pc:docMk/>
          <pc:sldMk cId="45083394" sldId="2726"/>
        </pc:sldMkLst>
        <pc:spChg chg="mod">
          <ac:chgData name="Xin Luo" userId="82312ee5779919a4" providerId="LiveId" clId="{3C4A7AF4-6488-5041-B432-D36EF53163D3}" dt="2023-02-23T08:22:15.262" v="3115" actId="20577"/>
          <ac:spMkLst>
            <pc:docMk/>
            <pc:sldMk cId="45083394" sldId="2726"/>
            <ac:spMk id="2" creationId="{631AADB6-C88A-D817-4683-FC087E4E240F}"/>
          </ac:spMkLst>
        </pc:spChg>
        <pc:spChg chg="add mod">
          <ac:chgData name="Xin Luo" userId="82312ee5779919a4" providerId="LiveId" clId="{3C4A7AF4-6488-5041-B432-D36EF53163D3}" dt="2023-02-23T08:28:50.576" v="3636" actId="21"/>
          <ac:spMkLst>
            <pc:docMk/>
            <pc:sldMk cId="45083394" sldId="2726"/>
            <ac:spMk id="4" creationId="{D9BBA39C-AB76-6753-5B9C-0A4D018B0DED}"/>
          </ac:spMkLst>
        </pc:spChg>
        <pc:spChg chg="add mod">
          <ac:chgData name="Xin Luo" userId="82312ee5779919a4" providerId="LiveId" clId="{3C4A7AF4-6488-5041-B432-D36EF53163D3}" dt="2023-02-23T08:29:47.843" v="3720" actId="20577"/>
          <ac:spMkLst>
            <pc:docMk/>
            <pc:sldMk cId="45083394" sldId="2726"/>
            <ac:spMk id="8" creationId="{D11D64FF-DB4E-870B-A0A7-C88F2B6D8D18}"/>
          </ac:spMkLst>
        </pc:spChg>
        <pc:spChg chg="add mod">
          <ac:chgData name="Xin Luo" userId="82312ee5779919a4" providerId="LiveId" clId="{3C4A7AF4-6488-5041-B432-D36EF53163D3}" dt="2023-02-23T08:31:04.830" v="3778" actId="113"/>
          <ac:spMkLst>
            <pc:docMk/>
            <pc:sldMk cId="45083394" sldId="2726"/>
            <ac:spMk id="9" creationId="{43B7FFBD-DD4A-E963-5F79-321CB599D69F}"/>
          </ac:spMkLst>
        </pc:spChg>
        <pc:spChg chg="add mod">
          <ac:chgData name="Xin Luo" userId="82312ee5779919a4" providerId="LiveId" clId="{3C4A7AF4-6488-5041-B432-D36EF53163D3}" dt="2023-02-23T08:31:04.830" v="3778" actId="113"/>
          <ac:spMkLst>
            <pc:docMk/>
            <pc:sldMk cId="45083394" sldId="2726"/>
            <ac:spMk id="10" creationId="{169CC821-AC60-1C05-1AAB-8774F66B13FE}"/>
          </ac:spMkLst>
        </pc:spChg>
        <pc:spChg chg="del">
          <ac:chgData name="Xin Luo" userId="82312ee5779919a4" providerId="LiveId" clId="{3C4A7AF4-6488-5041-B432-D36EF53163D3}" dt="2023-02-23T08:20:54.394" v="3035" actId="478"/>
          <ac:spMkLst>
            <pc:docMk/>
            <pc:sldMk cId="45083394" sldId="2726"/>
            <ac:spMk id="18" creationId="{EA1F849C-A369-B918-F9E4-7A2F143D4F50}"/>
          </ac:spMkLst>
        </pc:spChg>
        <pc:spChg chg="del">
          <ac:chgData name="Xin Luo" userId="82312ee5779919a4" providerId="LiveId" clId="{3C4A7AF4-6488-5041-B432-D36EF53163D3}" dt="2023-02-23T08:20:54.394" v="3035" actId="478"/>
          <ac:spMkLst>
            <pc:docMk/>
            <pc:sldMk cId="45083394" sldId="2726"/>
            <ac:spMk id="23" creationId="{86451A61-9A98-4F6C-FD33-95BBB6A82E9B}"/>
          </ac:spMkLst>
        </pc:spChg>
        <pc:spChg chg="del">
          <ac:chgData name="Xin Luo" userId="82312ee5779919a4" providerId="LiveId" clId="{3C4A7AF4-6488-5041-B432-D36EF53163D3}" dt="2023-02-23T08:20:54.394" v="3035" actId="478"/>
          <ac:spMkLst>
            <pc:docMk/>
            <pc:sldMk cId="45083394" sldId="2726"/>
            <ac:spMk id="27" creationId="{B5505DF4-B06F-0E86-A93E-D8AA97280A97}"/>
          </ac:spMkLst>
        </pc:spChg>
        <pc:spChg chg="del">
          <ac:chgData name="Xin Luo" userId="82312ee5779919a4" providerId="LiveId" clId="{3C4A7AF4-6488-5041-B432-D36EF53163D3}" dt="2023-02-23T08:20:54.394" v="3035" actId="478"/>
          <ac:spMkLst>
            <pc:docMk/>
            <pc:sldMk cId="45083394" sldId="2726"/>
            <ac:spMk id="32" creationId="{4C666A96-1F83-4E49-2237-FBD1F6223EE5}"/>
          </ac:spMkLst>
        </pc:spChg>
        <pc:spChg chg="del">
          <ac:chgData name="Xin Luo" userId="82312ee5779919a4" providerId="LiveId" clId="{3C4A7AF4-6488-5041-B432-D36EF53163D3}" dt="2023-02-23T08:20:54.394" v="3035" actId="478"/>
          <ac:spMkLst>
            <pc:docMk/>
            <pc:sldMk cId="45083394" sldId="2726"/>
            <ac:spMk id="36" creationId="{61265673-F240-13EE-D023-1E17A69A2015}"/>
          </ac:spMkLst>
        </pc:spChg>
        <pc:spChg chg="del">
          <ac:chgData name="Xin Luo" userId="82312ee5779919a4" providerId="LiveId" clId="{3C4A7AF4-6488-5041-B432-D36EF53163D3}" dt="2023-02-23T08:20:54.394" v="3035" actId="478"/>
          <ac:spMkLst>
            <pc:docMk/>
            <pc:sldMk cId="45083394" sldId="2726"/>
            <ac:spMk id="41" creationId="{4AEBC326-1609-596B-8537-39F116527A31}"/>
          </ac:spMkLst>
        </pc:spChg>
        <pc:spChg chg="del">
          <ac:chgData name="Xin Luo" userId="82312ee5779919a4" providerId="LiveId" clId="{3C4A7AF4-6488-5041-B432-D36EF53163D3}" dt="2023-02-23T08:20:57.243" v="3036" actId="478"/>
          <ac:spMkLst>
            <pc:docMk/>
            <pc:sldMk cId="45083394" sldId="2726"/>
            <ac:spMk id="52" creationId="{BDCBD33D-9B4F-EBEE-30C8-194823DDF5C4}"/>
          </ac:spMkLst>
        </pc:spChg>
        <pc:picChg chg="add mod">
          <ac:chgData name="Xin Luo" userId="82312ee5779919a4" providerId="LiveId" clId="{3C4A7AF4-6488-5041-B432-D36EF53163D3}" dt="2023-02-23T08:29:04.406" v="3641" actId="1076"/>
          <ac:picMkLst>
            <pc:docMk/>
            <pc:sldMk cId="45083394" sldId="2726"/>
            <ac:picMk id="6" creationId="{8F0ECEE9-414A-4841-4298-78B3FB0882AD}"/>
          </ac:picMkLst>
        </pc:picChg>
        <pc:picChg chg="del">
          <ac:chgData name="Xin Luo" userId="82312ee5779919a4" providerId="LiveId" clId="{3C4A7AF4-6488-5041-B432-D36EF53163D3}" dt="2023-02-23T08:20:54.394" v="3035" actId="478"/>
          <ac:picMkLst>
            <pc:docMk/>
            <pc:sldMk cId="45083394" sldId="2726"/>
            <ac:picMk id="13" creationId="{8C9C030C-3B7C-019D-DCD0-031FFB65880B}"/>
          </ac:picMkLst>
        </pc:picChg>
        <pc:cxnChg chg="add mod">
          <ac:chgData name="Xin Luo" userId="82312ee5779919a4" providerId="LiveId" clId="{3C4A7AF4-6488-5041-B432-D36EF53163D3}" dt="2023-02-23T08:30:42.382" v="3770" actId="13822"/>
          <ac:cxnSpMkLst>
            <pc:docMk/>
            <pc:sldMk cId="45083394" sldId="2726"/>
            <ac:cxnSpMk id="12" creationId="{A43ECA29-12BC-846A-2DE4-6FB5931244DE}"/>
          </ac:cxnSpMkLst>
        </pc:cxnChg>
        <pc:cxnChg chg="add mod">
          <ac:chgData name="Xin Luo" userId="82312ee5779919a4" providerId="LiveId" clId="{3C4A7AF4-6488-5041-B432-D36EF53163D3}" dt="2023-02-23T08:30:54.723" v="3774" actId="14100"/>
          <ac:cxnSpMkLst>
            <pc:docMk/>
            <pc:sldMk cId="45083394" sldId="2726"/>
            <ac:cxnSpMk id="14" creationId="{6561B644-72BB-3413-18C9-17D070F6E82C}"/>
          </ac:cxnSpMkLst>
        </pc:cxnChg>
        <pc:cxnChg chg="del mod">
          <ac:chgData name="Xin Luo" userId="82312ee5779919a4" providerId="LiveId" clId="{3C4A7AF4-6488-5041-B432-D36EF53163D3}" dt="2023-02-23T08:20:54.394" v="3035" actId="478"/>
          <ac:cxnSpMkLst>
            <pc:docMk/>
            <pc:sldMk cId="45083394" sldId="2726"/>
            <ac:cxnSpMk id="20" creationId="{F2DADA90-0297-320A-7A9B-7BCB73C8D266}"/>
          </ac:cxnSpMkLst>
        </pc:cxnChg>
        <pc:cxnChg chg="del mod">
          <ac:chgData name="Xin Luo" userId="82312ee5779919a4" providerId="LiveId" clId="{3C4A7AF4-6488-5041-B432-D36EF53163D3}" dt="2023-02-23T08:20:54.394" v="3035" actId="478"/>
          <ac:cxnSpMkLst>
            <pc:docMk/>
            <pc:sldMk cId="45083394" sldId="2726"/>
            <ac:cxnSpMk id="24" creationId="{82FB81A3-8873-C2B6-3A89-83770CDB4D12}"/>
          </ac:cxnSpMkLst>
        </pc:cxnChg>
        <pc:cxnChg chg="del mod">
          <ac:chgData name="Xin Luo" userId="82312ee5779919a4" providerId="LiveId" clId="{3C4A7AF4-6488-5041-B432-D36EF53163D3}" dt="2023-02-23T08:20:54.394" v="3035" actId="478"/>
          <ac:cxnSpMkLst>
            <pc:docMk/>
            <pc:sldMk cId="45083394" sldId="2726"/>
            <ac:cxnSpMk id="28" creationId="{69368A4A-1E30-C7FF-93A8-823E0BFFDDAF}"/>
          </ac:cxnSpMkLst>
        </pc:cxnChg>
        <pc:cxnChg chg="del mod">
          <ac:chgData name="Xin Luo" userId="82312ee5779919a4" providerId="LiveId" clId="{3C4A7AF4-6488-5041-B432-D36EF53163D3}" dt="2023-02-23T08:20:54.394" v="3035" actId="478"/>
          <ac:cxnSpMkLst>
            <pc:docMk/>
            <pc:sldMk cId="45083394" sldId="2726"/>
            <ac:cxnSpMk id="37" creationId="{ED1D5863-9CEA-F4CB-B242-8166548C4786}"/>
          </ac:cxnSpMkLst>
        </pc:cxnChg>
        <pc:cxnChg chg="del mod">
          <ac:chgData name="Xin Luo" userId="82312ee5779919a4" providerId="LiveId" clId="{3C4A7AF4-6488-5041-B432-D36EF53163D3}" dt="2023-02-23T08:20:54.394" v="3035" actId="478"/>
          <ac:cxnSpMkLst>
            <pc:docMk/>
            <pc:sldMk cId="45083394" sldId="2726"/>
            <ac:cxnSpMk id="43" creationId="{C3F4E5FF-54E3-E9AA-5351-C586D6201A32}"/>
          </ac:cxnSpMkLst>
        </pc:cxnChg>
      </pc:sldChg>
      <pc:sldChg chg="addSp delSp modSp add mod">
        <pc:chgData name="Xin Luo" userId="82312ee5779919a4" providerId="LiveId" clId="{3C4A7AF4-6488-5041-B432-D36EF53163D3}" dt="2023-02-23T09:13:39.268" v="5260" actId="1076"/>
        <pc:sldMkLst>
          <pc:docMk/>
          <pc:sldMk cId="148985918" sldId="2727"/>
        </pc:sldMkLst>
        <pc:spChg chg="mod">
          <ac:chgData name="Xin Luo" userId="82312ee5779919a4" providerId="LiveId" clId="{3C4A7AF4-6488-5041-B432-D36EF53163D3}" dt="2023-02-23T09:02:50.639" v="4813" actId="20577"/>
          <ac:spMkLst>
            <pc:docMk/>
            <pc:sldMk cId="148985918" sldId="2727"/>
            <ac:spMk id="2" creationId="{631AADB6-C88A-D817-4683-FC087E4E240F}"/>
          </ac:spMkLst>
        </pc:spChg>
        <pc:spChg chg="add mod">
          <ac:chgData name="Xin Luo" userId="82312ee5779919a4" providerId="LiveId" clId="{3C4A7AF4-6488-5041-B432-D36EF53163D3}" dt="2023-02-23T09:13:32.099" v="5259" actId="20577"/>
          <ac:spMkLst>
            <pc:docMk/>
            <pc:sldMk cId="148985918" sldId="2727"/>
            <ac:spMk id="8" creationId="{BE76C63F-77AB-4EA1-EEE4-7A2884A0CA66}"/>
          </ac:spMkLst>
        </pc:spChg>
        <pc:spChg chg="add mod">
          <ac:chgData name="Xin Luo" userId="82312ee5779919a4" providerId="LiveId" clId="{3C4A7AF4-6488-5041-B432-D36EF53163D3}" dt="2023-02-23T09:06:57.700" v="4996" actId="164"/>
          <ac:spMkLst>
            <pc:docMk/>
            <pc:sldMk cId="148985918" sldId="2727"/>
            <ac:spMk id="9" creationId="{2A57F97B-233C-EA66-362B-DE220896F614}"/>
          </ac:spMkLst>
        </pc:spChg>
        <pc:spChg chg="add mod">
          <ac:chgData name="Xin Luo" userId="82312ee5779919a4" providerId="LiveId" clId="{3C4A7AF4-6488-5041-B432-D36EF53163D3}" dt="2023-02-23T09:06:57.700" v="4996" actId="164"/>
          <ac:spMkLst>
            <pc:docMk/>
            <pc:sldMk cId="148985918" sldId="2727"/>
            <ac:spMk id="10" creationId="{05061545-3FDF-F0F7-4A20-489EFC9330A5}"/>
          </ac:spMkLst>
        </pc:spChg>
        <pc:spChg chg="add del mod">
          <ac:chgData name="Xin Luo" userId="82312ee5779919a4" providerId="LiveId" clId="{3C4A7AF4-6488-5041-B432-D36EF53163D3}" dt="2023-02-23T09:07:43.842" v="5057" actId="478"/>
          <ac:spMkLst>
            <pc:docMk/>
            <pc:sldMk cId="148985918" sldId="2727"/>
            <ac:spMk id="14" creationId="{2A050FDD-5C29-A58A-197A-D5C19F9B5220}"/>
          </ac:spMkLst>
        </pc:spChg>
        <pc:spChg chg="add mod">
          <ac:chgData name="Xin Luo" userId="82312ee5779919a4" providerId="LiveId" clId="{3C4A7AF4-6488-5041-B432-D36EF53163D3}" dt="2023-02-23T09:09:33.604" v="5094" actId="164"/>
          <ac:spMkLst>
            <pc:docMk/>
            <pc:sldMk cId="148985918" sldId="2727"/>
            <ac:spMk id="15" creationId="{DF93D913-36DA-AAF7-8561-3F9531FE4A54}"/>
          </ac:spMkLst>
        </pc:spChg>
        <pc:spChg chg="add mod">
          <ac:chgData name="Xin Luo" userId="82312ee5779919a4" providerId="LiveId" clId="{3C4A7AF4-6488-5041-B432-D36EF53163D3}" dt="2023-02-23T09:09:33.604" v="5094" actId="164"/>
          <ac:spMkLst>
            <pc:docMk/>
            <pc:sldMk cId="148985918" sldId="2727"/>
            <ac:spMk id="16" creationId="{A455D8E5-C706-2A45-C85C-DFAC15A06B89}"/>
          </ac:spMkLst>
        </pc:spChg>
        <pc:grpChg chg="add mod">
          <ac:chgData name="Xin Luo" userId="82312ee5779919a4" providerId="LiveId" clId="{3C4A7AF4-6488-5041-B432-D36EF53163D3}" dt="2023-02-23T09:13:39.268" v="5260" actId="1076"/>
          <ac:grpSpMkLst>
            <pc:docMk/>
            <pc:sldMk cId="148985918" sldId="2727"/>
            <ac:grpSpMk id="13" creationId="{1FD0C9A9-218B-07EF-0C27-42925534088E}"/>
          </ac:grpSpMkLst>
        </pc:grpChg>
        <pc:grpChg chg="add mod">
          <ac:chgData name="Xin Luo" userId="82312ee5779919a4" providerId="LiveId" clId="{3C4A7AF4-6488-5041-B432-D36EF53163D3}" dt="2023-02-23T09:13:39.268" v="5260" actId="1076"/>
          <ac:grpSpMkLst>
            <pc:docMk/>
            <pc:sldMk cId="148985918" sldId="2727"/>
            <ac:grpSpMk id="17" creationId="{48848DA8-CFA1-BCEC-5CB7-145BDC28B35D}"/>
          </ac:grpSpMkLst>
        </pc:grpChg>
        <pc:picChg chg="add del mod">
          <ac:chgData name="Xin Luo" userId="82312ee5779919a4" providerId="LiveId" clId="{3C4A7AF4-6488-5041-B432-D36EF53163D3}" dt="2023-02-23T08:54:57.402" v="4456" actId="21"/>
          <ac:picMkLst>
            <pc:docMk/>
            <pc:sldMk cId="148985918" sldId="2727"/>
            <ac:picMk id="5" creationId="{EBA5FE03-5125-C70A-F513-A5C24B3C1A14}"/>
          </ac:picMkLst>
        </pc:picChg>
        <pc:picChg chg="add mod">
          <ac:chgData name="Xin Luo" userId="82312ee5779919a4" providerId="LiveId" clId="{3C4A7AF4-6488-5041-B432-D36EF53163D3}" dt="2023-02-23T09:06:57.700" v="4996" actId="164"/>
          <ac:picMkLst>
            <pc:docMk/>
            <pc:sldMk cId="148985918" sldId="2727"/>
            <ac:picMk id="7" creationId="{2A956C61-5B6E-D321-B51C-B54690362CE0}"/>
          </ac:picMkLst>
        </pc:picChg>
        <pc:picChg chg="add mod">
          <ac:chgData name="Xin Luo" userId="82312ee5779919a4" providerId="LiveId" clId="{3C4A7AF4-6488-5041-B432-D36EF53163D3}" dt="2023-02-23T09:09:33.604" v="5094" actId="164"/>
          <ac:picMkLst>
            <pc:docMk/>
            <pc:sldMk cId="148985918" sldId="2727"/>
            <ac:picMk id="12" creationId="{66610A52-7A60-4351-A358-E26F160E7D72}"/>
          </ac:picMkLst>
        </pc:picChg>
      </pc:sldChg>
      <pc:sldChg chg="addSp delSp modSp add mod">
        <pc:chgData name="Xin Luo" userId="82312ee5779919a4" providerId="LiveId" clId="{3C4A7AF4-6488-5041-B432-D36EF53163D3}" dt="2023-02-23T08:32:21.875" v="3790" actId="1076"/>
        <pc:sldMkLst>
          <pc:docMk/>
          <pc:sldMk cId="3544980656" sldId="2728"/>
        </pc:sldMkLst>
        <pc:spChg chg="del">
          <ac:chgData name="Xin Luo" userId="82312ee5779919a4" providerId="LiveId" clId="{3C4A7AF4-6488-5041-B432-D36EF53163D3}" dt="2023-02-23T08:31:33.135" v="3781" actId="478"/>
          <ac:spMkLst>
            <pc:docMk/>
            <pc:sldMk cId="3544980656" sldId="2728"/>
            <ac:spMk id="4" creationId="{D9BBA39C-AB76-6753-5B9C-0A4D018B0DED}"/>
          </ac:spMkLst>
        </pc:spChg>
        <pc:spChg chg="del">
          <ac:chgData name="Xin Luo" userId="82312ee5779919a4" providerId="LiveId" clId="{3C4A7AF4-6488-5041-B432-D36EF53163D3}" dt="2023-02-23T08:31:29.753" v="3780" actId="478"/>
          <ac:spMkLst>
            <pc:docMk/>
            <pc:sldMk cId="3544980656" sldId="2728"/>
            <ac:spMk id="8" creationId="{D11D64FF-DB4E-870B-A0A7-C88F2B6D8D18}"/>
          </ac:spMkLst>
        </pc:spChg>
        <pc:spChg chg="del">
          <ac:chgData name="Xin Luo" userId="82312ee5779919a4" providerId="LiveId" clId="{3C4A7AF4-6488-5041-B432-D36EF53163D3}" dt="2023-02-23T08:31:36.177" v="3782" actId="478"/>
          <ac:spMkLst>
            <pc:docMk/>
            <pc:sldMk cId="3544980656" sldId="2728"/>
            <ac:spMk id="9" creationId="{43B7FFBD-DD4A-E963-5F79-321CB599D69F}"/>
          </ac:spMkLst>
        </pc:spChg>
        <pc:spChg chg="del">
          <ac:chgData name="Xin Luo" userId="82312ee5779919a4" providerId="LiveId" clId="{3C4A7AF4-6488-5041-B432-D36EF53163D3}" dt="2023-02-23T08:31:36.177" v="3782" actId="478"/>
          <ac:spMkLst>
            <pc:docMk/>
            <pc:sldMk cId="3544980656" sldId="2728"/>
            <ac:spMk id="10" creationId="{169CC821-AC60-1C05-1AAB-8774F66B13FE}"/>
          </ac:spMkLst>
        </pc:spChg>
        <pc:picChg chg="del">
          <ac:chgData name="Xin Luo" userId="82312ee5779919a4" providerId="LiveId" clId="{3C4A7AF4-6488-5041-B432-D36EF53163D3}" dt="2023-02-23T08:31:36.177" v="3782" actId="478"/>
          <ac:picMkLst>
            <pc:docMk/>
            <pc:sldMk cId="3544980656" sldId="2728"/>
            <ac:picMk id="6" creationId="{8F0ECEE9-414A-4841-4298-78B3FB0882AD}"/>
          </ac:picMkLst>
        </pc:picChg>
        <pc:picChg chg="add mod">
          <ac:chgData name="Xin Luo" userId="82312ee5779919a4" providerId="LiveId" clId="{3C4A7AF4-6488-5041-B432-D36EF53163D3}" dt="2023-02-23T08:32:21.875" v="3790" actId="1076"/>
          <ac:picMkLst>
            <pc:docMk/>
            <pc:sldMk cId="3544980656" sldId="2728"/>
            <ac:picMk id="7" creationId="{E9C83831-84AF-EB65-1442-172F35DE9DAB}"/>
          </ac:picMkLst>
        </pc:picChg>
        <pc:cxnChg chg="del">
          <ac:chgData name="Xin Luo" userId="82312ee5779919a4" providerId="LiveId" clId="{3C4A7AF4-6488-5041-B432-D36EF53163D3}" dt="2023-02-23T08:31:36.177" v="3782" actId="478"/>
          <ac:cxnSpMkLst>
            <pc:docMk/>
            <pc:sldMk cId="3544980656" sldId="2728"/>
            <ac:cxnSpMk id="12" creationId="{A43ECA29-12BC-846A-2DE4-6FB5931244DE}"/>
          </ac:cxnSpMkLst>
        </pc:cxnChg>
        <pc:cxnChg chg="del">
          <ac:chgData name="Xin Luo" userId="82312ee5779919a4" providerId="LiveId" clId="{3C4A7AF4-6488-5041-B432-D36EF53163D3}" dt="2023-02-23T08:31:36.177" v="3782" actId="478"/>
          <ac:cxnSpMkLst>
            <pc:docMk/>
            <pc:sldMk cId="3544980656" sldId="2728"/>
            <ac:cxnSpMk id="14" creationId="{6561B644-72BB-3413-18C9-17D070F6E82C}"/>
          </ac:cxnSpMkLst>
        </pc:cxnChg>
      </pc:sldChg>
      <pc:sldChg chg="addSp delSp modSp add mod">
        <pc:chgData name="Xin Luo" userId="82312ee5779919a4" providerId="LiveId" clId="{3C4A7AF4-6488-5041-B432-D36EF53163D3}" dt="2023-02-23T09:02:43.022" v="4809" actId="20577"/>
        <pc:sldMkLst>
          <pc:docMk/>
          <pc:sldMk cId="1664139585" sldId="2729"/>
        </pc:sldMkLst>
        <pc:spChg chg="mod">
          <ac:chgData name="Xin Luo" userId="82312ee5779919a4" providerId="LiveId" clId="{3C4A7AF4-6488-5041-B432-D36EF53163D3}" dt="2023-02-23T09:02:43.022" v="4809" actId="20577"/>
          <ac:spMkLst>
            <pc:docMk/>
            <pc:sldMk cId="1664139585" sldId="2729"/>
            <ac:spMk id="2" creationId="{631AADB6-C88A-D817-4683-FC087E4E240F}"/>
          </ac:spMkLst>
        </pc:spChg>
        <pc:spChg chg="add mod">
          <ac:chgData name="Xin Luo" userId="82312ee5779919a4" providerId="LiveId" clId="{3C4A7AF4-6488-5041-B432-D36EF53163D3}" dt="2023-02-23T08:46:44.018" v="4297" actId="20577"/>
          <ac:spMkLst>
            <pc:docMk/>
            <pc:sldMk cId="1664139585" sldId="2729"/>
            <ac:spMk id="4" creationId="{A48F68EC-B4FA-96B9-0619-1D7CA71743F2}"/>
          </ac:spMkLst>
        </pc:spChg>
        <pc:spChg chg="add mod">
          <ac:chgData name="Xin Luo" userId="82312ee5779919a4" providerId="LiveId" clId="{3C4A7AF4-6488-5041-B432-D36EF53163D3}" dt="2023-02-23T08:48:14.635" v="4350" actId="404"/>
          <ac:spMkLst>
            <pc:docMk/>
            <pc:sldMk cId="1664139585" sldId="2729"/>
            <ac:spMk id="8" creationId="{9597684A-B805-E883-E79A-691F6EF9A66B}"/>
          </ac:spMkLst>
        </pc:spChg>
        <pc:spChg chg="add mod">
          <ac:chgData name="Xin Luo" userId="82312ee5779919a4" providerId="LiveId" clId="{3C4A7AF4-6488-5041-B432-D36EF53163D3}" dt="2023-02-23T08:48:14.635" v="4350" actId="404"/>
          <ac:spMkLst>
            <pc:docMk/>
            <pc:sldMk cId="1664139585" sldId="2729"/>
            <ac:spMk id="12" creationId="{E306EF68-0494-C32C-D024-73CAA4391062}"/>
          </ac:spMkLst>
        </pc:spChg>
        <pc:spChg chg="add del mod">
          <ac:chgData name="Xin Luo" userId="82312ee5779919a4" providerId="LiveId" clId="{3C4A7AF4-6488-5041-B432-D36EF53163D3}" dt="2023-02-23T08:46:58.841" v="4299"/>
          <ac:spMkLst>
            <pc:docMk/>
            <pc:sldMk cId="1664139585" sldId="2729"/>
            <ac:spMk id="13" creationId="{1F1152D4-0A0D-97DF-84F0-894EBB9433D0}"/>
          </ac:spMkLst>
        </pc:spChg>
        <pc:spChg chg="add del mod">
          <ac:chgData name="Xin Luo" userId="82312ee5779919a4" providerId="LiveId" clId="{3C4A7AF4-6488-5041-B432-D36EF53163D3}" dt="2023-02-23T08:47:04.887" v="4301"/>
          <ac:spMkLst>
            <pc:docMk/>
            <pc:sldMk cId="1664139585" sldId="2729"/>
            <ac:spMk id="14" creationId="{1002F82A-FD74-219B-01B5-80247C07A991}"/>
          </ac:spMkLst>
        </pc:spChg>
        <pc:spChg chg="add mod">
          <ac:chgData name="Xin Luo" userId="82312ee5779919a4" providerId="LiveId" clId="{3C4A7AF4-6488-5041-B432-D36EF53163D3}" dt="2023-02-23T08:48:14.635" v="4350" actId="404"/>
          <ac:spMkLst>
            <pc:docMk/>
            <pc:sldMk cId="1664139585" sldId="2729"/>
            <ac:spMk id="16" creationId="{E2DA478E-BBDA-94A9-C4E5-8DF31834C994}"/>
          </ac:spMkLst>
        </pc:spChg>
        <pc:spChg chg="add mod">
          <ac:chgData name="Xin Luo" userId="82312ee5779919a4" providerId="LiveId" clId="{3C4A7AF4-6488-5041-B432-D36EF53163D3}" dt="2023-02-23T08:48:14.635" v="4350" actId="404"/>
          <ac:spMkLst>
            <pc:docMk/>
            <pc:sldMk cId="1664139585" sldId="2729"/>
            <ac:spMk id="17" creationId="{FBB4FC8D-8E08-9397-E459-DBB800FF6754}"/>
          </ac:spMkLst>
        </pc:spChg>
        <pc:grpChg chg="add mod">
          <ac:chgData name="Xin Luo" userId="82312ee5779919a4" providerId="LiveId" clId="{3C4A7AF4-6488-5041-B432-D36EF53163D3}" dt="2023-02-23T08:47:57.186" v="4348" actId="164"/>
          <ac:grpSpMkLst>
            <pc:docMk/>
            <pc:sldMk cId="1664139585" sldId="2729"/>
            <ac:grpSpMk id="9" creationId="{AB82EF5E-36B6-4B68-763F-8260BCED7E25}"/>
          </ac:grpSpMkLst>
        </pc:grpChg>
        <pc:grpChg chg="add mod">
          <ac:chgData name="Xin Luo" userId="82312ee5779919a4" providerId="LiveId" clId="{3C4A7AF4-6488-5041-B432-D36EF53163D3}" dt="2023-02-23T08:48:31.559" v="4354" actId="1076"/>
          <ac:grpSpMkLst>
            <pc:docMk/>
            <pc:sldMk cId="1664139585" sldId="2729"/>
            <ac:grpSpMk id="18" creationId="{0DD68EE4-6630-75BA-7E39-99DB63529BEC}"/>
          </ac:grpSpMkLst>
        </pc:grpChg>
        <pc:grpChg chg="add mod">
          <ac:chgData name="Xin Luo" userId="82312ee5779919a4" providerId="LiveId" clId="{3C4A7AF4-6488-5041-B432-D36EF53163D3}" dt="2023-02-23T08:48:31.559" v="4354" actId="1076"/>
          <ac:grpSpMkLst>
            <pc:docMk/>
            <pc:sldMk cId="1664139585" sldId="2729"/>
            <ac:grpSpMk id="19" creationId="{CC13FC93-9D53-8437-285C-997C8D3C5460}"/>
          </ac:grpSpMkLst>
        </pc:grpChg>
        <pc:picChg chg="add mod">
          <ac:chgData name="Xin Luo" userId="82312ee5779919a4" providerId="LiveId" clId="{3C4A7AF4-6488-5041-B432-D36EF53163D3}" dt="2023-02-23T08:44:29.871" v="4141" actId="164"/>
          <ac:picMkLst>
            <pc:docMk/>
            <pc:sldMk cId="1664139585" sldId="2729"/>
            <ac:picMk id="6" creationId="{1DE4B58D-C83F-B09C-55FD-73CA2236BAC9}"/>
          </ac:picMkLst>
        </pc:picChg>
        <pc:picChg chg="del">
          <ac:chgData name="Xin Luo" userId="82312ee5779919a4" providerId="LiveId" clId="{3C4A7AF4-6488-5041-B432-D36EF53163D3}" dt="2023-02-23T08:32:51.104" v="3831" actId="478"/>
          <ac:picMkLst>
            <pc:docMk/>
            <pc:sldMk cId="1664139585" sldId="2729"/>
            <ac:picMk id="7" creationId="{E9C83831-84AF-EB65-1442-172F35DE9DAB}"/>
          </ac:picMkLst>
        </pc:picChg>
        <pc:picChg chg="add mod">
          <ac:chgData name="Xin Luo" userId="82312ee5779919a4" providerId="LiveId" clId="{3C4A7AF4-6488-5041-B432-D36EF53163D3}" dt="2023-02-23T08:48:23.436" v="4353" actId="14100"/>
          <ac:picMkLst>
            <pc:docMk/>
            <pc:sldMk cId="1664139585" sldId="2729"/>
            <ac:picMk id="11" creationId="{BE4A142E-6DBB-4445-BF78-4D6C23EB8C69}"/>
          </ac:picMkLst>
        </pc:picChg>
      </pc:sldChg>
      <pc:sldChg chg="addSp delSp modSp add mod">
        <pc:chgData name="Xin Luo" userId="82312ee5779919a4" providerId="LiveId" clId="{3C4A7AF4-6488-5041-B432-D36EF53163D3}" dt="2023-02-23T09:02:46.545" v="4811" actId="20577"/>
        <pc:sldMkLst>
          <pc:docMk/>
          <pc:sldMk cId="3561803108" sldId="2730"/>
        </pc:sldMkLst>
        <pc:spChg chg="mod">
          <ac:chgData name="Xin Luo" userId="82312ee5779919a4" providerId="LiveId" clId="{3C4A7AF4-6488-5041-B432-D36EF53163D3}" dt="2023-02-23T09:02:46.545" v="4811" actId="20577"/>
          <ac:spMkLst>
            <pc:docMk/>
            <pc:sldMk cId="3561803108" sldId="2730"/>
            <ac:spMk id="2" creationId="{631AADB6-C88A-D817-4683-FC087E4E240F}"/>
          </ac:spMkLst>
        </pc:spChg>
        <pc:spChg chg="mod">
          <ac:chgData name="Xin Luo" userId="82312ee5779919a4" providerId="LiveId" clId="{3C4A7AF4-6488-5041-B432-D36EF53163D3}" dt="2023-02-23T08:57:21.442" v="4706" actId="20577"/>
          <ac:spMkLst>
            <pc:docMk/>
            <pc:sldMk cId="3561803108" sldId="2730"/>
            <ac:spMk id="4" creationId="{A48F68EC-B4FA-96B9-0619-1D7CA71743F2}"/>
          </ac:spMkLst>
        </pc:spChg>
        <pc:spChg chg="add mod">
          <ac:chgData name="Xin Luo" userId="82312ee5779919a4" providerId="LiveId" clId="{3C4A7AF4-6488-5041-B432-D36EF53163D3}" dt="2023-02-23T08:59:18.569" v="4780" actId="1076"/>
          <ac:spMkLst>
            <pc:docMk/>
            <pc:sldMk cId="3561803108" sldId="2730"/>
            <ac:spMk id="13" creationId="{04321939-84B1-BDA1-9A32-0A1D3A224B4E}"/>
          </ac:spMkLst>
        </pc:spChg>
        <pc:spChg chg="add mod">
          <ac:chgData name="Xin Luo" userId="82312ee5779919a4" providerId="LiveId" clId="{3C4A7AF4-6488-5041-B432-D36EF53163D3}" dt="2023-02-23T08:59:05.661" v="4776" actId="1076"/>
          <ac:spMkLst>
            <pc:docMk/>
            <pc:sldMk cId="3561803108" sldId="2730"/>
            <ac:spMk id="14" creationId="{44C585EA-9BC6-24DF-B96C-D6B18443B7ED}"/>
          </ac:spMkLst>
        </pc:spChg>
        <pc:grpChg chg="del">
          <ac:chgData name="Xin Luo" userId="82312ee5779919a4" providerId="LiveId" clId="{3C4A7AF4-6488-5041-B432-D36EF53163D3}" dt="2023-02-23T08:51:50.637" v="4356" actId="478"/>
          <ac:grpSpMkLst>
            <pc:docMk/>
            <pc:sldMk cId="3561803108" sldId="2730"/>
            <ac:grpSpMk id="18" creationId="{0DD68EE4-6630-75BA-7E39-99DB63529BEC}"/>
          </ac:grpSpMkLst>
        </pc:grpChg>
        <pc:grpChg chg="del">
          <ac:chgData name="Xin Luo" userId="82312ee5779919a4" providerId="LiveId" clId="{3C4A7AF4-6488-5041-B432-D36EF53163D3}" dt="2023-02-23T08:51:50.637" v="4356" actId="478"/>
          <ac:grpSpMkLst>
            <pc:docMk/>
            <pc:sldMk cId="3561803108" sldId="2730"/>
            <ac:grpSpMk id="19" creationId="{CC13FC93-9D53-8437-285C-997C8D3C5460}"/>
          </ac:grpSpMkLst>
        </pc:grpChg>
        <pc:picChg chg="add mod">
          <ac:chgData name="Xin Luo" userId="82312ee5779919a4" providerId="LiveId" clId="{3C4A7AF4-6488-5041-B432-D36EF53163D3}" dt="2023-02-23T08:59:15.233" v="4779" actId="1076"/>
          <ac:picMkLst>
            <pc:docMk/>
            <pc:sldMk cId="3561803108" sldId="2730"/>
            <ac:picMk id="5" creationId="{A93DD3EB-FFE1-BEF3-1059-6F1C5837F783}"/>
          </ac:picMkLst>
        </pc:picChg>
        <pc:picChg chg="add mod">
          <ac:chgData name="Xin Luo" userId="82312ee5779919a4" providerId="LiveId" clId="{3C4A7AF4-6488-5041-B432-D36EF53163D3}" dt="2023-02-23T08:58:08.013" v="4717" actId="1076"/>
          <ac:picMkLst>
            <pc:docMk/>
            <pc:sldMk cId="3561803108" sldId="2730"/>
            <ac:picMk id="10" creationId="{D64AD824-256D-4966-4AC9-6C2C2EA4A0CC}"/>
          </ac:picMkLst>
        </pc:picChg>
      </pc:sldChg>
      <pc:sldChg chg="addSp delSp modSp add mod">
        <pc:chgData name="Xin Luo" userId="82312ee5779919a4" providerId="LiveId" clId="{3C4A7AF4-6488-5041-B432-D36EF53163D3}" dt="2023-02-23T11:42:21.434" v="5641" actId="20577"/>
        <pc:sldMkLst>
          <pc:docMk/>
          <pc:sldMk cId="236610701" sldId="2731"/>
        </pc:sldMkLst>
        <pc:spChg chg="mod">
          <ac:chgData name="Xin Luo" userId="82312ee5779919a4" providerId="LiveId" clId="{3C4A7AF4-6488-5041-B432-D36EF53163D3}" dt="2023-02-23T09:13:26.596" v="5258" actId="20577"/>
          <ac:spMkLst>
            <pc:docMk/>
            <pc:sldMk cId="236610701" sldId="2731"/>
            <ac:spMk id="8" creationId="{BE76C63F-77AB-4EA1-EEE4-7A2884A0CA66}"/>
          </ac:spMkLst>
        </pc:spChg>
        <pc:spChg chg="add mod">
          <ac:chgData name="Xin Luo" userId="82312ee5779919a4" providerId="LiveId" clId="{3C4A7AF4-6488-5041-B432-D36EF53163D3}" dt="2023-02-23T09:17:26.318" v="5367" actId="164"/>
          <ac:spMkLst>
            <pc:docMk/>
            <pc:sldMk cId="236610701" sldId="2731"/>
            <ac:spMk id="11" creationId="{9E5C7F14-8DBC-F1A3-04A2-0F4098DCEFB1}"/>
          </ac:spMkLst>
        </pc:spChg>
        <pc:spChg chg="add mod">
          <ac:chgData name="Xin Luo" userId="82312ee5779919a4" providerId="LiveId" clId="{3C4A7AF4-6488-5041-B432-D36EF53163D3}" dt="2023-02-23T09:17:26.318" v="5367" actId="164"/>
          <ac:spMkLst>
            <pc:docMk/>
            <pc:sldMk cId="236610701" sldId="2731"/>
            <ac:spMk id="14" creationId="{686F3DD9-150B-080E-A0DD-364869B53625}"/>
          </ac:spMkLst>
        </pc:spChg>
        <pc:spChg chg="add mod">
          <ac:chgData name="Xin Luo" userId="82312ee5779919a4" providerId="LiveId" clId="{3C4A7AF4-6488-5041-B432-D36EF53163D3}" dt="2023-02-23T09:17:26.318" v="5367" actId="164"/>
          <ac:spMkLst>
            <pc:docMk/>
            <pc:sldMk cId="236610701" sldId="2731"/>
            <ac:spMk id="18" creationId="{0EA5ECFB-D617-12D2-A81B-C4CFF2A4717D}"/>
          </ac:spMkLst>
        </pc:spChg>
        <pc:spChg chg="add del mod">
          <ac:chgData name="Xin Luo" userId="82312ee5779919a4" providerId="LiveId" clId="{3C4A7AF4-6488-5041-B432-D36EF53163D3}" dt="2023-02-23T09:16:21.438" v="5320"/>
          <ac:spMkLst>
            <pc:docMk/>
            <pc:sldMk cId="236610701" sldId="2731"/>
            <ac:spMk id="21" creationId="{8BED0A83-9C8C-9FEE-3D3C-E0DDB3352BF2}"/>
          </ac:spMkLst>
        </pc:spChg>
        <pc:spChg chg="add mod">
          <ac:chgData name="Xin Luo" userId="82312ee5779919a4" providerId="LiveId" clId="{3C4A7AF4-6488-5041-B432-D36EF53163D3}" dt="2023-02-23T09:17:22.065" v="5366" actId="164"/>
          <ac:spMkLst>
            <pc:docMk/>
            <pc:sldMk cId="236610701" sldId="2731"/>
            <ac:spMk id="24" creationId="{2BC5AFCA-8C0F-694D-C8E4-96DC57905D7C}"/>
          </ac:spMkLst>
        </pc:spChg>
        <pc:spChg chg="add mod">
          <ac:chgData name="Xin Luo" userId="82312ee5779919a4" providerId="LiveId" clId="{3C4A7AF4-6488-5041-B432-D36EF53163D3}" dt="2023-02-23T11:42:21.434" v="5641" actId="20577"/>
          <ac:spMkLst>
            <pc:docMk/>
            <pc:sldMk cId="236610701" sldId="2731"/>
            <ac:spMk id="27" creationId="{277CEA1D-ACA7-1951-68B0-9AFFF02511BD}"/>
          </ac:spMkLst>
        </pc:spChg>
        <pc:grpChg chg="del">
          <ac:chgData name="Xin Luo" userId="82312ee5779919a4" providerId="LiveId" clId="{3C4A7AF4-6488-5041-B432-D36EF53163D3}" dt="2023-02-23T09:13:14.650" v="5252" actId="478"/>
          <ac:grpSpMkLst>
            <pc:docMk/>
            <pc:sldMk cId="236610701" sldId="2731"/>
            <ac:grpSpMk id="13" creationId="{1FD0C9A9-218B-07EF-0C27-42925534088E}"/>
          </ac:grpSpMkLst>
        </pc:grpChg>
        <pc:grpChg chg="del">
          <ac:chgData name="Xin Luo" userId="82312ee5779919a4" providerId="LiveId" clId="{3C4A7AF4-6488-5041-B432-D36EF53163D3}" dt="2023-02-23T09:13:16.234" v="5253" actId="478"/>
          <ac:grpSpMkLst>
            <pc:docMk/>
            <pc:sldMk cId="236610701" sldId="2731"/>
            <ac:grpSpMk id="17" creationId="{48848DA8-CFA1-BCEC-5CB7-145BDC28B35D}"/>
          </ac:grpSpMkLst>
        </pc:grpChg>
        <pc:grpChg chg="add mod">
          <ac:chgData name="Xin Luo" userId="82312ee5779919a4" providerId="LiveId" clId="{3C4A7AF4-6488-5041-B432-D36EF53163D3}" dt="2023-02-23T09:20:40.507" v="5582" actId="1076"/>
          <ac:grpSpMkLst>
            <pc:docMk/>
            <pc:sldMk cId="236610701" sldId="2731"/>
            <ac:grpSpMk id="25" creationId="{0B21BADB-6B5A-522D-BF02-92EE6C415AC5}"/>
          </ac:grpSpMkLst>
        </pc:grpChg>
        <pc:grpChg chg="add mod">
          <ac:chgData name="Xin Luo" userId="82312ee5779919a4" providerId="LiveId" clId="{3C4A7AF4-6488-5041-B432-D36EF53163D3}" dt="2023-02-23T09:17:26.318" v="5367" actId="164"/>
          <ac:grpSpMkLst>
            <pc:docMk/>
            <pc:sldMk cId="236610701" sldId="2731"/>
            <ac:grpSpMk id="26" creationId="{5B1A5EB8-5704-DE8A-ECFB-CA0887FF9903}"/>
          </ac:grpSpMkLst>
        </pc:grpChg>
        <pc:grpChg chg="add mod">
          <ac:chgData name="Xin Luo" userId="82312ee5779919a4" providerId="LiveId" clId="{3C4A7AF4-6488-5041-B432-D36EF53163D3}" dt="2023-02-23T09:22:32.183" v="5612" actId="14100"/>
          <ac:grpSpMkLst>
            <pc:docMk/>
            <pc:sldMk cId="236610701" sldId="2731"/>
            <ac:grpSpMk id="40" creationId="{6EB5AEC1-1519-3329-CA3D-552C73370758}"/>
          </ac:grpSpMkLst>
        </pc:grpChg>
        <pc:picChg chg="add del mod">
          <ac:chgData name="Xin Luo" userId="82312ee5779919a4" providerId="LiveId" clId="{3C4A7AF4-6488-5041-B432-D36EF53163D3}" dt="2023-02-23T09:13:09.369" v="5251" actId="21"/>
          <ac:picMkLst>
            <pc:docMk/>
            <pc:sldMk cId="236610701" sldId="2731"/>
            <ac:picMk id="5" creationId="{DDA50919-604F-7994-0EBE-62535FEF2A8F}"/>
          </ac:picMkLst>
        </pc:picChg>
        <pc:picChg chg="add mod">
          <ac:chgData name="Xin Luo" userId="82312ee5779919a4" providerId="LiveId" clId="{3C4A7AF4-6488-5041-B432-D36EF53163D3}" dt="2023-02-23T09:17:26.318" v="5367" actId="164"/>
          <ac:picMkLst>
            <pc:docMk/>
            <pc:sldMk cId="236610701" sldId="2731"/>
            <ac:picMk id="6" creationId="{B0A2D4E0-98C8-E402-421A-F04C8C179FCD}"/>
          </ac:picMkLst>
        </pc:picChg>
        <pc:picChg chg="add mod">
          <ac:chgData name="Xin Luo" userId="82312ee5779919a4" providerId="LiveId" clId="{3C4A7AF4-6488-5041-B432-D36EF53163D3}" dt="2023-02-23T09:17:22.065" v="5366" actId="164"/>
          <ac:picMkLst>
            <pc:docMk/>
            <pc:sldMk cId="236610701" sldId="2731"/>
            <ac:picMk id="23" creationId="{EDB68736-0547-1775-0EC0-381F53A99851}"/>
          </ac:picMkLst>
        </pc:picChg>
        <pc:cxnChg chg="add mod">
          <ac:chgData name="Xin Luo" userId="82312ee5779919a4" providerId="LiveId" clId="{3C4A7AF4-6488-5041-B432-D36EF53163D3}" dt="2023-02-23T09:17:26.318" v="5367" actId="164"/>
          <ac:cxnSpMkLst>
            <pc:docMk/>
            <pc:sldMk cId="236610701" sldId="2731"/>
            <ac:cxnSpMk id="20" creationId="{20EA748A-F362-CFAF-00A1-8064C2727630}"/>
          </ac:cxnSpMkLst>
        </pc:cxnChg>
        <pc:cxnChg chg="add mod">
          <ac:chgData name="Xin Luo" userId="82312ee5779919a4" providerId="LiveId" clId="{3C4A7AF4-6488-5041-B432-D36EF53163D3}" dt="2023-02-23T09:22:56.564" v="5618" actId="1582"/>
          <ac:cxnSpMkLst>
            <pc:docMk/>
            <pc:sldMk cId="236610701" sldId="2731"/>
            <ac:cxnSpMk id="28" creationId="{22ABCAC2-3896-1807-0504-ED7D00362192}"/>
          </ac:cxnSpMkLst>
        </pc:cxnChg>
        <pc:cxnChg chg="add mod">
          <ac:chgData name="Xin Luo" userId="82312ee5779919a4" providerId="LiveId" clId="{3C4A7AF4-6488-5041-B432-D36EF53163D3}" dt="2023-02-23T09:22:56.564" v="5618" actId="1582"/>
          <ac:cxnSpMkLst>
            <pc:docMk/>
            <pc:sldMk cId="236610701" sldId="2731"/>
            <ac:cxnSpMk id="31" creationId="{00341ACC-3D99-3C97-0E83-F5CD7B18B865}"/>
          </ac:cxnSpMkLst>
        </pc:cxnChg>
        <pc:cxnChg chg="add mod">
          <ac:chgData name="Xin Luo" userId="82312ee5779919a4" providerId="LiveId" clId="{3C4A7AF4-6488-5041-B432-D36EF53163D3}" dt="2023-02-23T09:23:20.010" v="5622" actId="14100"/>
          <ac:cxnSpMkLst>
            <pc:docMk/>
            <pc:sldMk cId="236610701" sldId="2731"/>
            <ac:cxnSpMk id="34" creationId="{85A86870-8686-A430-1EC5-D3515360DAE4}"/>
          </ac:cxnSpMkLst>
        </pc:cxnChg>
      </pc:sldChg>
      <pc:sldChg chg="add del">
        <pc:chgData name="Xin Luo" userId="82312ee5779919a4" providerId="LiveId" clId="{3C4A7AF4-6488-5041-B432-D36EF53163D3}" dt="2023-02-23T08:54:40.823" v="4449"/>
        <pc:sldMkLst>
          <pc:docMk/>
          <pc:sldMk cId="3607281671" sldId="2731"/>
        </pc:sldMkLst>
      </pc:sldChg>
      <pc:sldChg chg="addSp delSp modSp add mod modNotesTx">
        <pc:chgData name="Xin Luo" userId="82312ee5779919a4" providerId="LiveId" clId="{3C4A7AF4-6488-5041-B432-D36EF53163D3}" dt="2023-02-23T13:58:03.496" v="6246" actId="1076"/>
        <pc:sldMkLst>
          <pc:docMk/>
          <pc:sldMk cId="1986913413" sldId="2732"/>
        </pc:sldMkLst>
        <pc:spChg chg="mod">
          <ac:chgData name="Xin Luo" userId="82312ee5779919a4" providerId="LiveId" clId="{3C4A7AF4-6488-5041-B432-D36EF53163D3}" dt="2023-02-23T09:23:56.813" v="5638" actId="20577"/>
          <ac:spMkLst>
            <pc:docMk/>
            <pc:sldMk cId="1986913413" sldId="2732"/>
            <ac:spMk id="2" creationId="{631AADB6-C88A-D817-4683-FC087E4E240F}"/>
          </ac:spMkLst>
        </pc:spChg>
        <pc:spChg chg="add del mod">
          <ac:chgData name="Xin Luo" userId="82312ee5779919a4" providerId="LiveId" clId="{3C4A7AF4-6488-5041-B432-D36EF53163D3}" dt="2023-02-23T13:49:16.589" v="6211" actId="1036"/>
          <ac:spMkLst>
            <pc:docMk/>
            <pc:sldMk cId="1986913413" sldId="2732"/>
            <ac:spMk id="8" creationId="{BE76C63F-77AB-4EA1-EEE4-7A2884A0CA66}"/>
          </ac:spMkLst>
        </pc:spChg>
        <pc:spChg chg="add mod">
          <ac:chgData name="Xin Luo" userId="82312ee5779919a4" providerId="LiveId" clId="{3C4A7AF4-6488-5041-B432-D36EF53163D3}" dt="2023-02-23T13:39:58.827" v="6149" actId="164"/>
          <ac:spMkLst>
            <pc:docMk/>
            <pc:sldMk cId="1986913413" sldId="2732"/>
            <ac:spMk id="16" creationId="{3E7D4095-D2BB-E6C2-A00B-51E8F93D4AE6}"/>
          </ac:spMkLst>
        </pc:spChg>
        <pc:spChg chg="add mod">
          <ac:chgData name="Xin Luo" userId="82312ee5779919a4" providerId="LiveId" clId="{3C4A7AF4-6488-5041-B432-D36EF53163D3}" dt="2023-02-23T13:39:58.827" v="6149" actId="164"/>
          <ac:spMkLst>
            <pc:docMk/>
            <pc:sldMk cId="1986913413" sldId="2732"/>
            <ac:spMk id="17" creationId="{2FD57DA2-ED22-9246-7698-C699E342AAED}"/>
          </ac:spMkLst>
        </pc:spChg>
        <pc:spChg chg="add mod">
          <ac:chgData name="Xin Luo" userId="82312ee5779919a4" providerId="LiveId" clId="{3C4A7AF4-6488-5041-B432-D36EF53163D3}" dt="2023-02-23T13:39:58.827" v="6149" actId="164"/>
          <ac:spMkLst>
            <pc:docMk/>
            <pc:sldMk cId="1986913413" sldId="2732"/>
            <ac:spMk id="19" creationId="{2D2DD260-BF22-E834-D80F-BCFA1E042E54}"/>
          </ac:spMkLst>
        </pc:spChg>
        <pc:spChg chg="add mod">
          <ac:chgData name="Xin Luo" userId="82312ee5779919a4" providerId="LiveId" clId="{3C4A7AF4-6488-5041-B432-D36EF53163D3}" dt="2023-02-23T13:39:58.827" v="6149" actId="164"/>
          <ac:spMkLst>
            <pc:docMk/>
            <pc:sldMk cId="1986913413" sldId="2732"/>
            <ac:spMk id="21" creationId="{E8AF9E53-BC95-D1E3-82CA-CCA0B85D0BAB}"/>
          </ac:spMkLst>
        </pc:spChg>
        <pc:spChg chg="del">
          <ac:chgData name="Xin Luo" userId="82312ee5779919a4" providerId="LiveId" clId="{3C4A7AF4-6488-5041-B432-D36EF53163D3}" dt="2023-02-23T09:23:50.475" v="5626" actId="478"/>
          <ac:spMkLst>
            <pc:docMk/>
            <pc:sldMk cId="1986913413" sldId="2732"/>
            <ac:spMk id="27" creationId="{277CEA1D-ACA7-1951-68B0-9AFFF02511BD}"/>
          </ac:spMkLst>
        </pc:spChg>
        <pc:grpChg chg="del">
          <ac:chgData name="Xin Luo" userId="82312ee5779919a4" providerId="LiveId" clId="{3C4A7AF4-6488-5041-B432-D36EF53163D3}" dt="2023-02-23T09:23:46.458" v="5625" actId="478"/>
          <ac:grpSpMkLst>
            <pc:docMk/>
            <pc:sldMk cId="1986913413" sldId="2732"/>
            <ac:grpSpMk id="25" creationId="{0B21BADB-6B5A-522D-BF02-92EE6C415AC5}"/>
          </ac:grpSpMkLst>
        </pc:grpChg>
        <pc:grpChg chg="del">
          <ac:chgData name="Xin Luo" userId="82312ee5779919a4" providerId="LiveId" clId="{3C4A7AF4-6488-5041-B432-D36EF53163D3}" dt="2023-02-23T09:23:44.579" v="5624" actId="478"/>
          <ac:grpSpMkLst>
            <pc:docMk/>
            <pc:sldMk cId="1986913413" sldId="2732"/>
            <ac:grpSpMk id="26" creationId="{5B1A5EB8-5704-DE8A-ECFB-CA0887FF9903}"/>
          </ac:grpSpMkLst>
        </pc:grpChg>
        <pc:grpChg chg="add mod">
          <ac:chgData name="Xin Luo" userId="82312ee5779919a4" providerId="LiveId" clId="{3C4A7AF4-6488-5041-B432-D36EF53163D3}" dt="2023-02-23T13:39:58.827" v="6149" actId="164"/>
          <ac:grpSpMkLst>
            <pc:docMk/>
            <pc:sldMk cId="1986913413" sldId="2732"/>
            <ac:grpSpMk id="33" creationId="{1E36E9C9-B23B-0B90-084E-246D2143D484}"/>
          </ac:grpSpMkLst>
        </pc:grpChg>
        <pc:grpChg chg="del">
          <ac:chgData name="Xin Luo" userId="82312ee5779919a4" providerId="LiveId" clId="{3C4A7AF4-6488-5041-B432-D36EF53163D3}" dt="2023-02-23T09:23:50.475" v="5626" actId="478"/>
          <ac:grpSpMkLst>
            <pc:docMk/>
            <pc:sldMk cId="1986913413" sldId="2732"/>
            <ac:grpSpMk id="40" creationId="{6EB5AEC1-1519-3329-CA3D-552C73370758}"/>
          </ac:grpSpMkLst>
        </pc:grpChg>
        <pc:picChg chg="add del mod">
          <ac:chgData name="Xin Luo" userId="82312ee5779919a4" providerId="LiveId" clId="{3C4A7AF4-6488-5041-B432-D36EF53163D3}" dt="2023-02-23T13:20:09.106" v="5841" actId="478"/>
          <ac:picMkLst>
            <pc:docMk/>
            <pc:sldMk cId="1986913413" sldId="2732"/>
            <ac:picMk id="5" creationId="{0F3C6337-840A-A22F-FD29-8C76197A2702}"/>
          </ac:picMkLst>
        </pc:picChg>
        <pc:picChg chg="add del mod">
          <ac:chgData name="Xin Luo" userId="82312ee5779919a4" providerId="LiveId" clId="{3C4A7AF4-6488-5041-B432-D36EF53163D3}" dt="2023-02-23T13:27:51.021" v="5863" actId="478"/>
          <ac:picMkLst>
            <pc:docMk/>
            <pc:sldMk cId="1986913413" sldId="2732"/>
            <ac:picMk id="9" creationId="{47AF5BBB-3A60-7AF4-EF37-81EE546F448A}"/>
          </ac:picMkLst>
        </pc:picChg>
        <pc:picChg chg="add del mod">
          <ac:chgData name="Xin Luo" userId="82312ee5779919a4" providerId="LiveId" clId="{3C4A7AF4-6488-5041-B432-D36EF53163D3}" dt="2023-02-23T13:39:58.827" v="6149" actId="164"/>
          <ac:picMkLst>
            <pc:docMk/>
            <pc:sldMk cId="1986913413" sldId="2732"/>
            <ac:picMk id="12" creationId="{6D7A52DC-C29A-9A43-F4B2-B0D7F2AF1CF6}"/>
          </ac:picMkLst>
        </pc:picChg>
        <pc:picChg chg="add del mod">
          <ac:chgData name="Xin Luo" userId="82312ee5779919a4" providerId="LiveId" clId="{3C4A7AF4-6488-5041-B432-D36EF53163D3}" dt="2023-02-23T13:28:13.051" v="5873" actId="478"/>
          <ac:picMkLst>
            <pc:docMk/>
            <pc:sldMk cId="1986913413" sldId="2732"/>
            <ac:picMk id="15" creationId="{9246C021-1A0B-9FC2-CF78-BC1081966B66}"/>
          </ac:picMkLst>
        </pc:picChg>
        <pc:picChg chg="add del mod">
          <ac:chgData name="Xin Luo" userId="82312ee5779919a4" providerId="LiveId" clId="{3C4A7AF4-6488-5041-B432-D36EF53163D3}" dt="2023-02-23T13:40:02.652" v="6150" actId="478"/>
          <ac:picMkLst>
            <pc:docMk/>
            <pc:sldMk cId="1986913413" sldId="2732"/>
            <ac:picMk id="29" creationId="{762ED712-67A1-F501-F2D8-DCB0592E22F5}"/>
          </ac:picMkLst>
        </pc:picChg>
        <pc:picChg chg="add del mod">
          <ac:chgData name="Xin Luo" userId="82312ee5779919a4" providerId="LiveId" clId="{3C4A7AF4-6488-5041-B432-D36EF53163D3}" dt="2023-02-23T13:38:40.792" v="6061" actId="478"/>
          <ac:picMkLst>
            <pc:docMk/>
            <pc:sldMk cId="1986913413" sldId="2732"/>
            <ac:picMk id="32" creationId="{9F62F483-2BDD-4BAD-3328-1C24C2029096}"/>
          </ac:picMkLst>
        </pc:picChg>
        <pc:picChg chg="add del mod">
          <ac:chgData name="Xin Luo" userId="82312ee5779919a4" providerId="LiveId" clId="{3C4A7AF4-6488-5041-B432-D36EF53163D3}" dt="2023-02-23T13:57:48.638" v="6238" actId="478"/>
          <ac:picMkLst>
            <pc:docMk/>
            <pc:sldMk cId="1986913413" sldId="2732"/>
            <ac:picMk id="36" creationId="{D10FE31F-3F42-EDC5-5A69-239D66ABC871}"/>
          </ac:picMkLst>
        </pc:picChg>
        <pc:picChg chg="add mod">
          <ac:chgData name="Xin Luo" userId="82312ee5779919a4" providerId="LiveId" clId="{3C4A7AF4-6488-5041-B432-D36EF53163D3}" dt="2023-02-23T13:58:03.496" v="6246" actId="1076"/>
          <ac:picMkLst>
            <pc:docMk/>
            <pc:sldMk cId="1986913413" sldId="2732"/>
            <ac:picMk id="38" creationId="{DBB716A2-DAE4-A0CB-0685-0DD3A5848392}"/>
          </ac:picMkLst>
        </pc:picChg>
      </pc:sldChg>
      <pc:sldChg chg="addSp delSp modSp add mod">
        <pc:chgData name="Xin Luo" userId="82312ee5779919a4" providerId="LiveId" clId="{3C4A7AF4-6488-5041-B432-D36EF53163D3}" dt="2023-02-23T14:00:47.321" v="6304" actId="1076"/>
        <pc:sldMkLst>
          <pc:docMk/>
          <pc:sldMk cId="270311508" sldId="2733"/>
        </pc:sldMkLst>
        <pc:spChg chg="mod">
          <ac:chgData name="Xin Luo" userId="82312ee5779919a4" providerId="LiveId" clId="{3C4A7AF4-6488-5041-B432-D36EF53163D3}" dt="2023-02-23T13:58:33.465" v="6260" actId="14100"/>
          <ac:spMkLst>
            <pc:docMk/>
            <pc:sldMk cId="270311508" sldId="2733"/>
            <ac:spMk id="8" creationId="{BE76C63F-77AB-4EA1-EEE4-7A2884A0CA66}"/>
          </ac:spMkLst>
        </pc:spChg>
        <pc:spChg chg="add mod">
          <ac:chgData name="Xin Luo" userId="82312ee5779919a4" providerId="LiveId" clId="{3C4A7AF4-6488-5041-B432-D36EF53163D3}" dt="2023-02-23T14:00:40.779" v="6302" actId="1076"/>
          <ac:spMkLst>
            <pc:docMk/>
            <pc:sldMk cId="270311508" sldId="2733"/>
            <ac:spMk id="10" creationId="{D5E5B261-8775-C3AF-17E6-8E3B7B2EB8DD}"/>
          </ac:spMkLst>
        </pc:spChg>
        <pc:grpChg chg="del">
          <ac:chgData name="Xin Luo" userId="82312ee5779919a4" providerId="LiveId" clId="{3C4A7AF4-6488-5041-B432-D36EF53163D3}" dt="2023-02-23T13:49:30.079" v="6213" actId="478"/>
          <ac:grpSpMkLst>
            <pc:docMk/>
            <pc:sldMk cId="270311508" sldId="2733"/>
            <ac:grpSpMk id="33" creationId="{1E36E9C9-B23B-0B90-084E-246D2143D484}"/>
          </ac:grpSpMkLst>
        </pc:grpChg>
        <pc:picChg chg="add del mod">
          <ac:chgData name="Xin Luo" userId="82312ee5779919a4" providerId="LiveId" clId="{3C4A7AF4-6488-5041-B432-D36EF53163D3}" dt="2023-02-23T13:50:54.929" v="6237" actId="478"/>
          <ac:picMkLst>
            <pc:docMk/>
            <pc:sldMk cId="270311508" sldId="2733"/>
            <ac:picMk id="5" creationId="{45C11474-3B63-2E64-AA9D-2A10A27D3F65}"/>
          </ac:picMkLst>
        </pc:picChg>
        <pc:picChg chg="add mod">
          <ac:chgData name="Xin Luo" userId="82312ee5779919a4" providerId="LiveId" clId="{3C4A7AF4-6488-5041-B432-D36EF53163D3}" dt="2023-02-23T14:00:47.321" v="6304" actId="1076"/>
          <ac:picMkLst>
            <pc:docMk/>
            <pc:sldMk cId="270311508" sldId="2733"/>
            <ac:picMk id="7" creationId="{FD4880BA-9A41-FB72-F608-E8DF18426892}"/>
          </ac:picMkLst>
        </pc:picChg>
        <pc:picChg chg="del">
          <ac:chgData name="Xin Luo" userId="82312ee5779919a4" providerId="LiveId" clId="{3C4A7AF4-6488-5041-B432-D36EF53163D3}" dt="2023-02-23T13:49:30.079" v="6213" actId="478"/>
          <ac:picMkLst>
            <pc:docMk/>
            <pc:sldMk cId="270311508" sldId="2733"/>
            <ac:picMk id="36" creationId="{D10FE31F-3F42-EDC5-5A69-239D66ABC871}"/>
          </ac:picMkLst>
        </pc:picChg>
      </pc:sldChg>
      <pc:sldChg chg="addSp delSp modSp add mod">
        <pc:chgData name="Xin Luo" userId="82312ee5779919a4" providerId="LiveId" clId="{3C4A7AF4-6488-5041-B432-D36EF53163D3}" dt="2023-02-23T14:29:59.110" v="6746" actId="403"/>
        <pc:sldMkLst>
          <pc:docMk/>
          <pc:sldMk cId="3138813826" sldId="2734"/>
        </pc:sldMkLst>
        <pc:spChg chg="mod">
          <ac:chgData name="Xin Luo" userId="82312ee5779919a4" providerId="LiveId" clId="{3C4A7AF4-6488-5041-B432-D36EF53163D3}" dt="2023-02-23T14:24:45.076" v="6407" actId="20577"/>
          <ac:spMkLst>
            <pc:docMk/>
            <pc:sldMk cId="3138813826" sldId="2734"/>
            <ac:spMk id="2" creationId="{631AADB6-C88A-D817-4683-FC087E4E240F}"/>
          </ac:spMkLst>
        </pc:spChg>
        <pc:spChg chg="add del mod">
          <ac:chgData name="Xin Luo" userId="82312ee5779919a4" providerId="LiveId" clId="{3C4A7AF4-6488-5041-B432-D36EF53163D3}" dt="2023-02-23T14:29:54.827" v="6743" actId="478"/>
          <ac:spMkLst>
            <pc:docMk/>
            <pc:sldMk cId="3138813826" sldId="2734"/>
            <ac:spMk id="5" creationId="{045952CA-B870-EE0D-254E-C4F0D7559A1D}"/>
          </ac:spMkLst>
        </pc:spChg>
        <pc:spChg chg="add mod">
          <ac:chgData name="Xin Luo" userId="82312ee5779919a4" providerId="LiveId" clId="{3C4A7AF4-6488-5041-B432-D36EF53163D3}" dt="2023-02-23T14:29:59.110" v="6746" actId="403"/>
          <ac:spMkLst>
            <pc:docMk/>
            <pc:sldMk cId="3138813826" sldId="2734"/>
            <ac:spMk id="6" creationId="{7F081F01-398A-43C9-F4B4-7155679B9827}"/>
          </ac:spMkLst>
        </pc:spChg>
        <pc:spChg chg="mod">
          <ac:chgData name="Xin Luo" userId="82312ee5779919a4" providerId="LiveId" clId="{3C4A7AF4-6488-5041-B432-D36EF53163D3}" dt="2023-02-23T14:27:23.377" v="6681" actId="1076"/>
          <ac:spMkLst>
            <pc:docMk/>
            <pc:sldMk cId="3138813826" sldId="2734"/>
            <ac:spMk id="17" creationId="{9E05FFCA-3371-AF5C-381D-71D984055F5A}"/>
          </ac:spMkLst>
        </pc:spChg>
      </pc:sldChg>
      <pc:sldChg chg="addSp modSp add mod">
        <pc:chgData name="Xin Luo" userId="82312ee5779919a4" providerId="LiveId" clId="{3C4A7AF4-6488-5041-B432-D36EF53163D3}" dt="2023-02-23T14:33:30.940" v="6917" actId="1037"/>
        <pc:sldMkLst>
          <pc:docMk/>
          <pc:sldMk cId="128317883" sldId="2735"/>
        </pc:sldMkLst>
        <pc:spChg chg="add mod">
          <ac:chgData name="Xin Luo" userId="82312ee5779919a4" providerId="LiveId" clId="{3C4A7AF4-6488-5041-B432-D36EF53163D3}" dt="2023-02-23T14:33:24.596" v="6912" actId="1076"/>
          <ac:spMkLst>
            <pc:docMk/>
            <pc:sldMk cId="128317883" sldId="2735"/>
            <ac:spMk id="4" creationId="{3C988FB7-FCA7-1C11-558C-286915D478EB}"/>
          </ac:spMkLst>
        </pc:spChg>
        <pc:spChg chg="mod">
          <ac:chgData name="Xin Luo" userId="82312ee5779919a4" providerId="LiveId" clId="{3C4A7AF4-6488-5041-B432-D36EF53163D3}" dt="2023-02-23T14:30:37.592" v="6752" actId="1035"/>
          <ac:spMkLst>
            <pc:docMk/>
            <pc:sldMk cId="128317883" sldId="2735"/>
            <ac:spMk id="6" creationId="{7F081F01-398A-43C9-F4B4-7155679B9827}"/>
          </ac:spMkLst>
        </pc:spChg>
        <pc:spChg chg="mod">
          <ac:chgData name="Xin Luo" userId="82312ee5779919a4" providerId="LiveId" clId="{3C4A7AF4-6488-5041-B432-D36EF53163D3}" dt="2023-02-23T14:33:30.940" v="6917" actId="1037"/>
          <ac:spMkLst>
            <pc:docMk/>
            <pc:sldMk cId="128317883" sldId="2735"/>
            <ac:spMk id="17" creationId="{9E05FFCA-3371-AF5C-381D-71D984055F5A}"/>
          </ac:spMkLst>
        </pc:spChg>
      </pc:sldChg>
      <pc:sldChg chg="delSp add mod">
        <pc:chgData name="Xin Luo" userId="82312ee5779919a4" providerId="LiveId" clId="{3C4A7AF4-6488-5041-B432-D36EF53163D3}" dt="2023-02-23T14:33:41.327" v="6919" actId="478"/>
        <pc:sldMkLst>
          <pc:docMk/>
          <pc:sldMk cId="383906436" sldId="2736"/>
        </pc:sldMkLst>
        <pc:spChg chg="del">
          <ac:chgData name="Xin Luo" userId="82312ee5779919a4" providerId="LiveId" clId="{3C4A7AF4-6488-5041-B432-D36EF53163D3}" dt="2023-02-23T14:33:41.327" v="6919" actId="478"/>
          <ac:spMkLst>
            <pc:docMk/>
            <pc:sldMk cId="383906436" sldId="2736"/>
            <ac:spMk id="4" creationId="{3C988FB7-FCA7-1C11-558C-286915D478EB}"/>
          </ac:spMkLst>
        </pc:spChg>
        <pc:spChg chg="del">
          <ac:chgData name="Xin Luo" userId="82312ee5779919a4" providerId="LiveId" clId="{3C4A7AF4-6488-5041-B432-D36EF53163D3}" dt="2023-02-23T14:33:41.327" v="6919" actId="478"/>
          <ac:spMkLst>
            <pc:docMk/>
            <pc:sldMk cId="383906436" sldId="2736"/>
            <ac:spMk id="6" creationId="{7F081F01-398A-43C9-F4B4-7155679B9827}"/>
          </ac:spMkLst>
        </pc:spChg>
        <pc:spChg chg="del">
          <ac:chgData name="Xin Luo" userId="82312ee5779919a4" providerId="LiveId" clId="{3C4A7AF4-6488-5041-B432-D36EF53163D3}" dt="2023-02-23T14:33:41.327" v="6919" actId="478"/>
          <ac:spMkLst>
            <pc:docMk/>
            <pc:sldMk cId="383906436" sldId="2736"/>
            <ac:spMk id="17" creationId="{9E05FFCA-3371-AF5C-381D-71D984055F5A}"/>
          </ac:spMkLst>
        </pc:spChg>
      </pc:sldChg>
    </pc:docChg>
  </pc:docChgLst>
  <pc:docChgLst>
    <pc:chgData name="Xin Luo" userId="82312ee5779919a4" providerId="LiveId" clId="{4807F875-6F75-AB41-83F0-5AE490FE2F1C}"/>
    <pc:docChg chg="custSel addSld modSld">
      <pc:chgData name="Xin Luo" userId="82312ee5779919a4" providerId="LiveId" clId="{4807F875-6F75-AB41-83F0-5AE490FE2F1C}" dt="2023-09-13T14:07:01.122" v="8" actId="1076"/>
      <pc:docMkLst>
        <pc:docMk/>
      </pc:docMkLst>
      <pc:sldChg chg="addSp delSp modSp mod">
        <pc:chgData name="Xin Luo" userId="82312ee5779919a4" providerId="LiveId" clId="{4807F875-6F75-AB41-83F0-5AE490FE2F1C}" dt="2023-09-13T14:06:41.345" v="2" actId="478"/>
        <pc:sldMkLst>
          <pc:docMk/>
          <pc:sldMk cId="3741103209" sldId="2745"/>
        </pc:sldMkLst>
        <pc:picChg chg="add del mod">
          <ac:chgData name="Xin Luo" userId="82312ee5779919a4" providerId="LiveId" clId="{4807F875-6F75-AB41-83F0-5AE490FE2F1C}" dt="2023-09-13T14:06:41.345" v="2" actId="478"/>
          <ac:picMkLst>
            <pc:docMk/>
            <pc:sldMk cId="3741103209" sldId="2745"/>
            <ac:picMk id="5" creationId="{197EF1EF-C4B4-1C55-B736-D9AE60BE4C77}"/>
          </ac:picMkLst>
        </pc:picChg>
      </pc:sldChg>
      <pc:sldChg chg="modSp add mod">
        <pc:chgData name="Xin Luo" userId="82312ee5779919a4" providerId="LiveId" clId="{4807F875-6F75-AB41-83F0-5AE490FE2F1C}" dt="2023-09-13T14:07:01.122" v="8" actId="1076"/>
        <pc:sldMkLst>
          <pc:docMk/>
          <pc:sldMk cId="1878724924" sldId="2758"/>
        </pc:sldMkLst>
        <pc:spChg chg="mod">
          <ac:chgData name="Xin Luo" userId="82312ee5779919a4" providerId="LiveId" clId="{4807F875-6F75-AB41-83F0-5AE490FE2F1C}" dt="2023-09-13T14:06:54.082" v="5" actId="20577"/>
          <ac:spMkLst>
            <pc:docMk/>
            <pc:sldMk cId="1878724924" sldId="2758"/>
            <ac:spMk id="17" creationId="{9E05FFCA-3371-AF5C-381D-71D984055F5A}"/>
          </ac:spMkLst>
        </pc:spChg>
        <pc:picChg chg="mod">
          <ac:chgData name="Xin Luo" userId="82312ee5779919a4" providerId="LiveId" clId="{4807F875-6F75-AB41-83F0-5AE490FE2F1C}" dt="2023-09-13T14:07:01.122" v="8" actId="1076"/>
          <ac:picMkLst>
            <pc:docMk/>
            <pc:sldMk cId="1878724924" sldId="2758"/>
            <ac:picMk id="5" creationId="{197EF1EF-C4B4-1C55-B736-D9AE60BE4C77}"/>
          </ac:picMkLst>
        </pc:picChg>
      </pc:sldChg>
    </pc:docChg>
  </pc:docChgLst>
  <pc:docChgLst>
    <pc:chgData name="Xin Luo" userId="82312ee5779919a4" providerId="LiveId" clId="{7C35D78A-E8DF-394E-816A-D2222F18F092}"/>
    <pc:docChg chg="delSld modSld">
      <pc:chgData name="Xin Luo" userId="82312ee5779919a4" providerId="LiveId" clId="{7C35D78A-E8DF-394E-816A-D2222F18F092}" dt="2022-11-28T03:56:42.353" v="21" actId="2696"/>
      <pc:docMkLst>
        <pc:docMk/>
      </pc:docMkLst>
      <pc:sldChg chg="del">
        <pc:chgData name="Xin Luo" userId="82312ee5779919a4" providerId="LiveId" clId="{7C35D78A-E8DF-394E-816A-D2222F18F092}" dt="2022-11-28T03:56:38.106" v="20" actId="2696"/>
        <pc:sldMkLst>
          <pc:docMk/>
          <pc:sldMk cId="0" sldId="279"/>
        </pc:sldMkLst>
      </pc:sldChg>
      <pc:sldChg chg="modSp mod">
        <pc:chgData name="Xin Luo" userId="82312ee5779919a4" providerId="LiveId" clId="{7C35D78A-E8DF-394E-816A-D2222F18F092}" dt="2022-11-28T03:56:03.446" v="17" actId="20577"/>
        <pc:sldMkLst>
          <pc:docMk/>
          <pc:sldMk cId="1153920038" sldId="2206"/>
        </pc:sldMkLst>
        <pc:spChg chg="mod">
          <ac:chgData name="Xin Luo" userId="82312ee5779919a4" providerId="LiveId" clId="{7C35D78A-E8DF-394E-816A-D2222F18F092}" dt="2022-11-28T03:56:03.446" v="17" actId="20577"/>
          <ac:spMkLst>
            <pc:docMk/>
            <pc:sldMk cId="1153920038" sldId="2206"/>
            <ac:spMk id="24" creationId="{00000000-0000-0000-0000-000000000000}"/>
          </ac:spMkLst>
        </pc:spChg>
      </pc:sldChg>
      <pc:sldChg chg="del">
        <pc:chgData name="Xin Luo" userId="82312ee5779919a4" providerId="LiveId" clId="{7C35D78A-E8DF-394E-816A-D2222F18F092}" dt="2022-11-28T03:56:42.353" v="21" actId="2696"/>
        <pc:sldMkLst>
          <pc:docMk/>
          <pc:sldMk cId="0" sldId="2501"/>
        </pc:sldMkLst>
      </pc:sldChg>
      <pc:sldChg chg="del">
        <pc:chgData name="Xin Luo" userId="82312ee5779919a4" providerId="LiveId" clId="{7C35D78A-E8DF-394E-816A-D2222F18F092}" dt="2022-11-28T03:56:17.803" v="18" actId="2696"/>
        <pc:sldMkLst>
          <pc:docMk/>
          <pc:sldMk cId="2689840772" sldId="2604"/>
        </pc:sldMkLst>
      </pc:sldChg>
      <pc:sldChg chg="del">
        <pc:chgData name="Xin Luo" userId="82312ee5779919a4" providerId="LiveId" clId="{7C35D78A-E8DF-394E-816A-D2222F18F092}" dt="2022-11-28T03:56:33.667" v="19" actId="2696"/>
        <pc:sldMkLst>
          <pc:docMk/>
          <pc:sldMk cId="1392274363" sldId="2606"/>
        </pc:sldMkLst>
      </pc:sldChg>
      <pc:sldChg chg="del">
        <pc:chgData name="Xin Luo" userId="82312ee5779919a4" providerId="LiveId" clId="{7C35D78A-E8DF-394E-816A-D2222F18F092}" dt="2022-11-28T03:56:33.667" v="19" actId="2696"/>
        <pc:sldMkLst>
          <pc:docMk/>
          <pc:sldMk cId="292605530" sldId="2607"/>
        </pc:sldMkLst>
      </pc:sldChg>
      <pc:sldChg chg="del">
        <pc:chgData name="Xin Luo" userId="82312ee5779919a4" providerId="LiveId" clId="{7C35D78A-E8DF-394E-816A-D2222F18F092}" dt="2022-11-28T03:56:33.667" v="19" actId="2696"/>
        <pc:sldMkLst>
          <pc:docMk/>
          <pc:sldMk cId="1432126823" sldId="2608"/>
        </pc:sldMkLst>
      </pc:sldChg>
      <pc:sldChg chg="del">
        <pc:chgData name="Xin Luo" userId="82312ee5779919a4" providerId="LiveId" clId="{7C35D78A-E8DF-394E-816A-D2222F18F092}" dt="2022-11-28T03:56:33.667" v="19" actId="2696"/>
        <pc:sldMkLst>
          <pc:docMk/>
          <pc:sldMk cId="2780969545" sldId="2609"/>
        </pc:sldMkLst>
      </pc:sldChg>
      <pc:sldChg chg="del">
        <pc:chgData name="Xin Luo" userId="82312ee5779919a4" providerId="LiveId" clId="{7C35D78A-E8DF-394E-816A-D2222F18F092}" dt="2022-11-28T03:56:33.667" v="19" actId="2696"/>
        <pc:sldMkLst>
          <pc:docMk/>
          <pc:sldMk cId="1351738911" sldId="2610"/>
        </pc:sldMkLst>
      </pc:sldChg>
      <pc:sldChg chg="del">
        <pc:chgData name="Xin Luo" userId="82312ee5779919a4" providerId="LiveId" clId="{7C35D78A-E8DF-394E-816A-D2222F18F092}" dt="2022-11-28T03:56:33.667" v="19" actId="2696"/>
        <pc:sldMkLst>
          <pc:docMk/>
          <pc:sldMk cId="1504723508" sldId="2611"/>
        </pc:sldMkLst>
      </pc:sldChg>
      <pc:sldChg chg="del">
        <pc:chgData name="Xin Luo" userId="82312ee5779919a4" providerId="LiveId" clId="{7C35D78A-E8DF-394E-816A-D2222F18F092}" dt="2022-11-28T03:56:38.106" v="20" actId="2696"/>
        <pc:sldMkLst>
          <pc:docMk/>
          <pc:sldMk cId="63705705" sldId="2612"/>
        </pc:sldMkLst>
      </pc:sldChg>
      <pc:sldChg chg="del">
        <pc:chgData name="Xin Luo" userId="82312ee5779919a4" providerId="LiveId" clId="{7C35D78A-E8DF-394E-816A-D2222F18F092}" dt="2022-11-28T03:56:42.353" v="21" actId="2696"/>
        <pc:sldMkLst>
          <pc:docMk/>
          <pc:sldMk cId="3070817833" sldId="2652"/>
        </pc:sldMkLst>
      </pc:sldChg>
      <pc:sldChg chg="del">
        <pc:chgData name="Xin Luo" userId="82312ee5779919a4" providerId="LiveId" clId="{7C35D78A-E8DF-394E-816A-D2222F18F092}" dt="2022-11-28T03:56:42.353" v="21" actId="2696"/>
        <pc:sldMkLst>
          <pc:docMk/>
          <pc:sldMk cId="2261973024" sldId="2686"/>
        </pc:sldMkLst>
      </pc:sldChg>
      <pc:sldChg chg="del">
        <pc:chgData name="Xin Luo" userId="82312ee5779919a4" providerId="LiveId" clId="{7C35D78A-E8DF-394E-816A-D2222F18F092}" dt="2022-11-28T03:56:38.106" v="20" actId="2696"/>
        <pc:sldMkLst>
          <pc:docMk/>
          <pc:sldMk cId="1836653143" sldId="2688"/>
        </pc:sldMkLst>
      </pc:sldChg>
      <pc:sldChg chg="del">
        <pc:chgData name="Xin Luo" userId="82312ee5779919a4" providerId="LiveId" clId="{7C35D78A-E8DF-394E-816A-D2222F18F092}" dt="2022-11-28T03:56:38.106" v="20" actId="2696"/>
        <pc:sldMkLst>
          <pc:docMk/>
          <pc:sldMk cId="715274259" sldId="2690"/>
        </pc:sldMkLst>
      </pc:sldChg>
      <pc:sldChg chg="del">
        <pc:chgData name="Xin Luo" userId="82312ee5779919a4" providerId="LiveId" clId="{7C35D78A-E8DF-394E-816A-D2222F18F092}" dt="2022-11-28T03:56:42.353" v="21" actId="2696"/>
        <pc:sldMkLst>
          <pc:docMk/>
          <pc:sldMk cId="3906920652" sldId="2694"/>
        </pc:sldMkLst>
      </pc:sldChg>
      <pc:sldChg chg="del">
        <pc:chgData name="Xin Luo" userId="82312ee5779919a4" providerId="LiveId" clId="{7C35D78A-E8DF-394E-816A-D2222F18F092}" dt="2022-11-28T03:56:42.353" v="21" actId="2696"/>
        <pc:sldMkLst>
          <pc:docMk/>
          <pc:sldMk cId="558234131" sldId="2697"/>
        </pc:sldMkLst>
      </pc:sldChg>
      <pc:sldChg chg="del">
        <pc:chgData name="Xin Luo" userId="82312ee5779919a4" providerId="LiveId" clId="{7C35D78A-E8DF-394E-816A-D2222F18F092}" dt="2022-11-28T03:56:38.106" v="20" actId="2696"/>
        <pc:sldMkLst>
          <pc:docMk/>
          <pc:sldMk cId="507602036" sldId="2700"/>
        </pc:sldMkLst>
      </pc:sldChg>
      <pc:sldChg chg="del">
        <pc:chgData name="Xin Luo" userId="82312ee5779919a4" providerId="LiveId" clId="{7C35D78A-E8DF-394E-816A-D2222F18F092}" dt="2022-11-28T03:56:38.106" v="20" actId="2696"/>
        <pc:sldMkLst>
          <pc:docMk/>
          <pc:sldMk cId="569668922" sldId="2703"/>
        </pc:sldMkLst>
      </pc:sldChg>
      <pc:sldChg chg="del">
        <pc:chgData name="Xin Luo" userId="82312ee5779919a4" providerId="LiveId" clId="{7C35D78A-E8DF-394E-816A-D2222F18F092}" dt="2022-11-28T03:56:38.106" v="20" actId="2696"/>
        <pc:sldMkLst>
          <pc:docMk/>
          <pc:sldMk cId="693600848" sldId="2705"/>
        </pc:sldMkLst>
      </pc:sldChg>
      <pc:sldChg chg="del">
        <pc:chgData name="Xin Luo" userId="82312ee5779919a4" providerId="LiveId" clId="{7C35D78A-E8DF-394E-816A-D2222F18F092}" dt="2022-11-28T03:56:38.106" v="20" actId="2696"/>
        <pc:sldMkLst>
          <pc:docMk/>
          <pc:sldMk cId="2447019445" sldId="2706"/>
        </pc:sldMkLst>
      </pc:sldChg>
      <pc:sldChg chg="del">
        <pc:chgData name="Xin Luo" userId="82312ee5779919a4" providerId="LiveId" clId="{7C35D78A-E8DF-394E-816A-D2222F18F092}" dt="2022-11-28T03:56:42.353" v="21" actId="2696"/>
        <pc:sldMkLst>
          <pc:docMk/>
          <pc:sldMk cId="3037020054" sldId="2707"/>
        </pc:sldMkLst>
      </pc:sldChg>
      <pc:sldChg chg="del">
        <pc:chgData name="Xin Luo" userId="82312ee5779919a4" providerId="LiveId" clId="{7C35D78A-E8DF-394E-816A-D2222F18F092}" dt="2022-11-28T03:56:42.353" v="21" actId="2696"/>
        <pc:sldMkLst>
          <pc:docMk/>
          <pc:sldMk cId="446628750" sldId="2708"/>
        </pc:sldMkLst>
      </pc:sldChg>
      <pc:sldChg chg="del">
        <pc:chgData name="Xin Luo" userId="82312ee5779919a4" providerId="LiveId" clId="{7C35D78A-E8DF-394E-816A-D2222F18F092}" dt="2022-11-28T03:56:42.353" v="21" actId="2696"/>
        <pc:sldMkLst>
          <pc:docMk/>
          <pc:sldMk cId="770366385" sldId="2709"/>
        </pc:sldMkLst>
      </pc:sldChg>
      <pc:sldChg chg="del">
        <pc:chgData name="Xin Luo" userId="82312ee5779919a4" providerId="LiveId" clId="{7C35D78A-E8DF-394E-816A-D2222F18F092}" dt="2022-11-28T03:56:42.353" v="21" actId="2696"/>
        <pc:sldMkLst>
          <pc:docMk/>
          <pc:sldMk cId="1259562490" sldId="2710"/>
        </pc:sldMkLst>
      </pc:sldChg>
      <pc:sldChg chg="del">
        <pc:chgData name="Xin Luo" userId="82312ee5779919a4" providerId="LiveId" clId="{7C35D78A-E8DF-394E-816A-D2222F18F092}" dt="2022-11-28T03:56:42.353" v="21" actId="2696"/>
        <pc:sldMkLst>
          <pc:docMk/>
          <pc:sldMk cId="573676958" sldId="2711"/>
        </pc:sldMkLst>
      </pc:sldChg>
      <pc:sldChg chg="del">
        <pc:chgData name="Xin Luo" userId="82312ee5779919a4" providerId="LiveId" clId="{7C35D78A-E8DF-394E-816A-D2222F18F092}" dt="2022-11-28T03:56:33.667" v="19" actId="2696"/>
        <pc:sldMkLst>
          <pc:docMk/>
          <pc:sldMk cId="2970267871" sldId="2712"/>
        </pc:sldMkLst>
      </pc:sldChg>
      <pc:sldChg chg="del">
        <pc:chgData name="Xin Luo" userId="82312ee5779919a4" providerId="LiveId" clId="{7C35D78A-E8DF-394E-816A-D2222F18F092}" dt="2022-11-28T03:56:42.353" v="21" actId="2696"/>
        <pc:sldMkLst>
          <pc:docMk/>
          <pc:sldMk cId="4061658258" sldId="2713"/>
        </pc:sldMkLst>
      </pc:sldChg>
      <pc:sldChg chg="del">
        <pc:chgData name="Xin Luo" userId="82312ee5779919a4" providerId="LiveId" clId="{7C35D78A-E8DF-394E-816A-D2222F18F092}" dt="2022-11-28T03:56:17.803" v="18" actId="2696"/>
        <pc:sldMkLst>
          <pc:docMk/>
          <pc:sldMk cId="2358282757" sldId="2714"/>
        </pc:sldMkLst>
      </pc:sldChg>
    </pc:docChg>
  </pc:docChgLst>
  <pc:docChgLst>
    <pc:chgData name="Xin Luo" userId="82312ee5779919a4" providerId="LiveId" clId="{82BFAA31-791A-9843-976C-3AAFAA5AC07D}"/>
    <pc:docChg chg="undo custSel addSld delSld modSld">
      <pc:chgData name="Xin Luo" userId="82312ee5779919a4" providerId="LiveId" clId="{82BFAA31-791A-9843-976C-3AAFAA5AC07D}" dt="2023-03-05T13:50:34.172" v="6224" actId="1035"/>
      <pc:docMkLst>
        <pc:docMk/>
      </pc:docMkLst>
      <pc:sldChg chg="modSp mod">
        <pc:chgData name="Xin Luo" userId="82312ee5779919a4" providerId="LiveId" clId="{82BFAA31-791A-9843-976C-3AAFAA5AC07D}" dt="2023-03-04T01:58:49.501" v="2918" actId="20577"/>
        <pc:sldMkLst>
          <pc:docMk/>
          <pc:sldMk cId="4067577602" sldId="2605"/>
        </pc:sldMkLst>
        <pc:spChg chg="mod">
          <ac:chgData name="Xin Luo" userId="82312ee5779919a4" providerId="LiveId" clId="{82BFAA31-791A-9843-976C-3AAFAA5AC07D}" dt="2023-03-04T01:58:49.501" v="2918" actId="20577"/>
          <ac:spMkLst>
            <pc:docMk/>
            <pc:sldMk cId="4067577602" sldId="2605"/>
            <ac:spMk id="5" creationId="{78502774-B04C-634F-1396-E5815996BC36}"/>
          </ac:spMkLst>
        </pc:spChg>
      </pc:sldChg>
      <pc:sldChg chg="addSp delSp modSp mod">
        <pc:chgData name="Xin Luo" userId="82312ee5779919a4" providerId="LiveId" clId="{82BFAA31-791A-9843-976C-3AAFAA5AC07D}" dt="2023-03-04T03:17:04.154" v="3027" actId="20577"/>
        <pc:sldMkLst>
          <pc:docMk/>
          <pc:sldMk cId="3833073590" sldId="2716"/>
        </pc:sldMkLst>
        <pc:spChg chg="mod">
          <ac:chgData name="Xin Luo" userId="82312ee5779919a4" providerId="LiveId" clId="{82BFAA31-791A-9843-976C-3AAFAA5AC07D}" dt="2023-02-24T03:06:08.550" v="104" actId="20577"/>
          <ac:spMkLst>
            <pc:docMk/>
            <pc:sldMk cId="3833073590" sldId="2716"/>
            <ac:spMk id="2" creationId="{631AADB6-C88A-D817-4683-FC087E4E240F}"/>
          </ac:spMkLst>
        </pc:spChg>
        <pc:spChg chg="del">
          <ac:chgData name="Xin Luo" userId="82312ee5779919a4" providerId="LiveId" clId="{82BFAA31-791A-9843-976C-3AAFAA5AC07D}" dt="2023-02-24T03:02:42.862" v="33" actId="478"/>
          <ac:spMkLst>
            <pc:docMk/>
            <pc:sldMk cId="3833073590" sldId="2716"/>
            <ac:spMk id="5" creationId="{9F4AEA98-0C33-E82A-EB75-839D0F0B55A4}"/>
          </ac:spMkLst>
        </pc:spChg>
        <pc:spChg chg="add mod">
          <ac:chgData name="Xin Luo" userId="82312ee5779919a4" providerId="LiveId" clId="{82BFAA31-791A-9843-976C-3AAFAA5AC07D}" dt="2023-03-04T03:17:04.154" v="3027" actId="20577"/>
          <ac:spMkLst>
            <pc:docMk/>
            <pc:sldMk cId="3833073590" sldId="2716"/>
            <ac:spMk id="6" creationId="{6741FEA2-C046-FD82-2800-2CB513792080}"/>
          </ac:spMkLst>
        </pc:spChg>
        <pc:picChg chg="add del">
          <ac:chgData name="Xin Luo" userId="82312ee5779919a4" providerId="LiveId" clId="{82BFAA31-791A-9843-976C-3AAFAA5AC07D}" dt="2023-02-24T03:02:42.862" v="33" actId="478"/>
          <ac:picMkLst>
            <pc:docMk/>
            <pc:sldMk cId="3833073590" sldId="2716"/>
            <ac:picMk id="1026" creationId="{37EB6838-2807-43B3-E78E-EF1353DBEC4D}"/>
          </ac:picMkLst>
        </pc:picChg>
        <pc:picChg chg="add del mod">
          <ac:chgData name="Xin Luo" userId="82312ee5779919a4" providerId="LiveId" clId="{82BFAA31-791A-9843-976C-3AAFAA5AC07D}" dt="2023-02-24T03:03:49.502" v="38" actId="478"/>
          <ac:picMkLst>
            <pc:docMk/>
            <pc:sldMk cId="3833073590" sldId="2716"/>
            <ac:picMk id="1028" creationId="{0060DCE3-4593-4CBE-2C1A-12A7D72C453A}"/>
          </ac:picMkLst>
        </pc:picChg>
        <pc:picChg chg="add del mod">
          <ac:chgData name="Xin Luo" userId="82312ee5779919a4" providerId="LiveId" clId="{82BFAA31-791A-9843-976C-3AAFAA5AC07D}" dt="2023-03-04T03:16:57.384" v="3023" actId="14100"/>
          <ac:picMkLst>
            <pc:docMk/>
            <pc:sldMk cId="3833073590" sldId="2716"/>
            <ac:picMk id="1030" creationId="{C93DB76E-C02F-05AC-2014-674F7E808ADA}"/>
          </ac:picMkLst>
        </pc:picChg>
      </pc:sldChg>
      <pc:sldChg chg="addSp delSp modSp mod">
        <pc:chgData name="Xin Luo" userId="82312ee5779919a4" providerId="LiveId" clId="{82BFAA31-791A-9843-976C-3AAFAA5AC07D}" dt="2023-02-24T08:50:06.402" v="585" actId="20577"/>
        <pc:sldMkLst>
          <pc:docMk/>
          <pc:sldMk cId="972163772" sldId="2720"/>
        </pc:sldMkLst>
        <pc:spChg chg="mod">
          <ac:chgData name="Xin Luo" userId="82312ee5779919a4" providerId="LiveId" clId="{82BFAA31-791A-9843-976C-3AAFAA5AC07D}" dt="2023-02-24T08:50:06.402" v="585" actId="20577"/>
          <ac:spMkLst>
            <pc:docMk/>
            <pc:sldMk cId="972163772" sldId="2720"/>
            <ac:spMk id="7" creationId="{00000000-0000-0000-0000-000000000000}"/>
          </ac:spMkLst>
        </pc:spChg>
        <pc:picChg chg="add del">
          <ac:chgData name="Xin Luo" userId="82312ee5779919a4" providerId="LiveId" clId="{82BFAA31-791A-9843-976C-3AAFAA5AC07D}" dt="2023-02-24T08:47:42.881" v="485"/>
          <ac:picMkLst>
            <pc:docMk/>
            <pc:sldMk cId="972163772" sldId="2720"/>
            <ac:picMk id="3074" creationId="{C4128BB6-F8FE-667B-1E3D-38360E7E0C3C}"/>
          </ac:picMkLst>
        </pc:picChg>
      </pc:sldChg>
      <pc:sldChg chg="addSp delSp modSp mod">
        <pc:chgData name="Xin Luo" userId="82312ee5779919a4" providerId="LiveId" clId="{82BFAA31-791A-9843-976C-3AAFAA5AC07D}" dt="2023-02-24T13:00:34.955" v="2586" actId="1036"/>
        <pc:sldMkLst>
          <pc:docMk/>
          <pc:sldMk cId="2689695864" sldId="2721"/>
        </pc:sldMkLst>
        <pc:spChg chg="mod">
          <ac:chgData name="Xin Luo" userId="82312ee5779919a4" providerId="LiveId" clId="{82BFAA31-791A-9843-976C-3AAFAA5AC07D}" dt="2023-02-24T13:00:34.955" v="2586" actId="1036"/>
          <ac:spMkLst>
            <pc:docMk/>
            <pc:sldMk cId="2689695864" sldId="2721"/>
            <ac:spMk id="2" creationId="{631AADB6-C88A-D817-4683-FC087E4E240F}"/>
          </ac:spMkLst>
        </pc:spChg>
        <pc:spChg chg="mod">
          <ac:chgData name="Xin Luo" userId="82312ee5779919a4" providerId="LiveId" clId="{82BFAA31-791A-9843-976C-3AAFAA5AC07D}" dt="2023-02-24T08:50:21.921" v="586"/>
          <ac:spMkLst>
            <pc:docMk/>
            <pc:sldMk cId="2689695864" sldId="2721"/>
            <ac:spMk id="3" creationId="{00000000-0000-0000-0000-000000000000}"/>
          </ac:spMkLst>
        </pc:spChg>
        <pc:spChg chg="add del mod">
          <ac:chgData name="Xin Luo" userId="82312ee5779919a4" providerId="LiveId" clId="{82BFAA31-791A-9843-976C-3AAFAA5AC07D}" dt="2023-02-24T12:38:43.360" v="1999" actId="478"/>
          <ac:spMkLst>
            <pc:docMk/>
            <pc:sldMk cId="2689695864" sldId="2721"/>
            <ac:spMk id="5" creationId="{D45B97A4-ED20-7E18-1BEF-4A81710B7783}"/>
          </ac:spMkLst>
        </pc:spChg>
        <pc:spChg chg="mod">
          <ac:chgData name="Xin Luo" userId="82312ee5779919a4" providerId="LiveId" clId="{82BFAA31-791A-9843-976C-3AAFAA5AC07D}" dt="2023-02-24T13:00:31.975" v="2582" actId="1036"/>
          <ac:spMkLst>
            <pc:docMk/>
            <pc:sldMk cId="2689695864" sldId="2721"/>
            <ac:spMk id="17" creationId="{9E05FFCA-3371-AF5C-381D-71D984055F5A}"/>
          </ac:spMkLst>
        </pc:spChg>
      </pc:sldChg>
      <pc:sldChg chg="modSp add del mod">
        <pc:chgData name="Xin Luo" userId="82312ee5779919a4" providerId="LiveId" clId="{82BFAA31-791A-9843-976C-3AAFAA5AC07D}" dt="2023-03-05T13:50:34.172" v="6224" actId="1035"/>
        <pc:sldMkLst>
          <pc:docMk/>
          <pc:sldMk cId="1209572041" sldId="2722"/>
        </pc:sldMkLst>
        <pc:spChg chg="mod">
          <ac:chgData name="Xin Luo" userId="82312ee5779919a4" providerId="LiveId" clId="{82BFAA31-791A-9843-976C-3AAFAA5AC07D}" dt="2023-03-04T15:50:28.639" v="6152" actId="20577"/>
          <ac:spMkLst>
            <pc:docMk/>
            <pc:sldMk cId="1209572041" sldId="2722"/>
            <ac:spMk id="11" creationId="{53A7E693-8098-76C4-CD5D-47166ABEB164}"/>
          </ac:spMkLst>
        </pc:spChg>
        <pc:spChg chg="mod">
          <ac:chgData name="Xin Luo" userId="82312ee5779919a4" providerId="LiveId" clId="{82BFAA31-791A-9843-976C-3AAFAA5AC07D}" dt="2023-03-05T13:50:34.172" v="6224" actId="1035"/>
          <ac:spMkLst>
            <pc:docMk/>
            <pc:sldMk cId="1209572041" sldId="2722"/>
            <ac:spMk id="13" creationId="{303BC878-BC57-D350-27A3-F03AE48213AC}"/>
          </ac:spMkLst>
        </pc:spChg>
      </pc:sldChg>
      <pc:sldChg chg="add del">
        <pc:chgData name="Xin Luo" userId="82312ee5779919a4" providerId="LiveId" clId="{82BFAA31-791A-9843-976C-3AAFAA5AC07D}" dt="2023-03-04T02:01:30.300" v="3010" actId="2696"/>
        <pc:sldMkLst>
          <pc:docMk/>
          <pc:sldMk cId="2179406886" sldId="2724"/>
        </pc:sldMkLst>
      </pc:sldChg>
      <pc:sldChg chg="addSp delSp modSp add mod">
        <pc:chgData name="Xin Luo" userId="82312ee5779919a4" providerId="LiveId" clId="{82BFAA31-791A-9843-976C-3AAFAA5AC07D}" dt="2023-03-04T03:20:48.887" v="3034" actId="1036"/>
        <pc:sldMkLst>
          <pc:docMk/>
          <pc:sldMk cId="4156684215" sldId="2738"/>
        </pc:sldMkLst>
        <pc:spChg chg="mod">
          <ac:chgData name="Xin Luo" userId="82312ee5779919a4" providerId="LiveId" clId="{82BFAA31-791A-9843-976C-3AAFAA5AC07D}" dt="2023-02-24T07:02:55.789" v="157" actId="20577"/>
          <ac:spMkLst>
            <pc:docMk/>
            <pc:sldMk cId="4156684215" sldId="2738"/>
            <ac:spMk id="2" creationId="{631AADB6-C88A-D817-4683-FC087E4E240F}"/>
          </ac:spMkLst>
        </pc:spChg>
        <pc:spChg chg="add del mod">
          <ac:chgData name="Xin Luo" userId="82312ee5779919a4" providerId="LiveId" clId="{82BFAA31-791A-9843-976C-3AAFAA5AC07D}" dt="2023-03-04T03:20:48.887" v="3034" actId="1036"/>
          <ac:spMkLst>
            <pc:docMk/>
            <pc:sldMk cId="4156684215" sldId="2738"/>
            <ac:spMk id="6" creationId="{6741FEA2-C046-FD82-2800-2CB513792080}"/>
          </ac:spMkLst>
        </pc:spChg>
        <pc:picChg chg="del mod">
          <ac:chgData name="Xin Luo" userId="82312ee5779919a4" providerId="LiveId" clId="{82BFAA31-791A-9843-976C-3AAFAA5AC07D}" dt="2023-02-24T07:03:01.663" v="158" actId="478"/>
          <ac:picMkLst>
            <pc:docMk/>
            <pc:sldMk cId="4156684215" sldId="2738"/>
            <ac:picMk id="1030" creationId="{C93DB76E-C02F-05AC-2014-674F7E808ADA}"/>
          </ac:picMkLst>
        </pc:picChg>
        <pc:picChg chg="add del mod">
          <ac:chgData name="Xin Luo" userId="82312ee5779919a4" providerId="LiveId" clId="{82BFAA31-791A-9843-976C-3AAFAA5AC07D}" dt="2023-03-04T03:20:37.844" v="3030" actId="14100"/>
          <ac:picMkLst>
            <pc:docMk/>
            <pc:sldMk cId="4156684215" sldId="2738"/>
            <ac:picMk id="2050" creationId="{324F0AC4-07BA-4B3E-1A6B-D49FF0B87AC4}"/>
          </ac:picMkLst>
        </pc:picChg>
      </pc:sldChg>
      <pc:sldChg chg="delSp modSp add mod">
        <pc:chgData name="Xin Luo" userId="82312ee5779919a4" providerId="LiveId" clId="{82BFAA31-791A-9843-976C-3AAFAA5AC07D}" dt="2023-03-04T03:45:03.441" v="3776" actId="21"/>
        <pc:sldMkLst>
          <pc:docMk/>
          <pc:sldMk cId="2776132283" sldId="2739"/>
        </pc:sldMkLst>
        <pc:spChg chg="mod">
          <ac:chgData name="Xin Luo" userId="82312ee5779919a4" providerId="LiveId" clId="{82BFAA31-791A-9843-976C-3AAFAA5AC07D}" dt="2023-03-04T03:21:31.106" v="3042" actId="20577"/>
          <ac:spMkLst>
            <pc:docMk/>
            <pc:sldMk cId="2776132283" sldId="2739"/>
            <ac:spMk id="2" creationId="{631AADB6-C88A-D817-4683-FC087E4E240F}"/>
          </ac:spMkLst>
        </pc:spChg>
        <pc:spChg chg="mod">
          <ac:chgData name="Xin Luo" userId="82312ee5779919a4" providerId="LiveId" clId="{82BFAA31-791A-9843-976C-3AAFAA5AC07D}" dt="2023-03-04T03:45:03.441" v="3776" actId="21"/>
          <ac:spMkLst>
            <pc:docMk/>
            <pc:sldMk cId="2776132283" sldId="2739"/>
            <ac:spMk id="6" creationId="{6741FEA2-C046-FD82-2800-2CB513792080}"/>
          </ac:spMkLst>
        </pc:spChg>
        <pc:picChg chg="del">
          <ac:chgData name="Xin Luo" userId="82312ee5779919a4" providerId="LiveId" clId="{82BFAA31-791A-9843-976C-3AAFAA5AC07D}" dt="2023-02-24T09:02:09.130" v="665" actId="478"/>
          <ac:picMkLst>
            <pc:docMk/>
            <pc:sldMk cId="2776132283" sldId="2739"/>
            <ac:picMk id="2050" creationId="{324F0AC4-07BA-4B3E-1A6B-D49FF0B87AC4}"/>
          </ac:picMkLst>
        </pc:picChg>
      </pc:sldChg>
      <pc:sldChg chg="delSp modSp add mod">
        <pc:chgData name="Xin Luo" userId="82312ee5779919a4" providerId="LiveId" clId="{82BFAA31-791A-9843-976C-3AAFAA5AC07D}" dt="2023-02-24T12:42:54.354" v="2196" actId="20577"/>
        <pc:sldMkLst>
          <pc:docMk/>
          <pc:sldMk cId="2510358707" sldId="2740"/>
        </pc:sldMkLst>
        <pc:spChg chg="mod">
          <ac:chgData name="Xin Luo" userId="82312ee5779919a4" providerId="LiveId" clId="{82BFAA31-791A-9843-976C-3AAFAA5AC07D}" dt="2023-02-24T12:39:15.147" v="2006" actId="20577"/>
          <ac:spMkLst>
            <pc:docMk/>
            <pc:sldMk cId="2510358707" sldId="2740"/>
            <ac:spMk id="2" creationId="{631AADB6-C88A-D817-4683-FC087E4E240F}"/>
          </ac:spMkLst>
        </pc:spChg>
        <pc:spChg chg="del mod">
          <ac:chgData name="Xin Luo" userId="82312ee5779919a4" providerId="LiveId" clId="{82BFAA31-791A-9843-976C-3AAFAA5AC07D}" dt="2023-02-24T12:26:37.033" v="1934" actId="478"/>
          <ac:spMkLst>
            <pc:docMk/>
            <pc:sldMk cId="2510358707" sldId="2740"/>
            <ac:spMk id="5" creationId="{D45B97A4-ED20-7E18-1BEF-4A81710B7783}"/>
          </ac:spMkLst>
        </pc:spChg>
        <pc:spChg chg="mod">
          <ac:chgData name="Xin Luo" userId="82312ee5779919a4" providerId="LiveId" clId="{82BFAA31-791A-9843-976C-3AAFAA5AC07D}" dt="2023-02-24T12:42:54.354" v="2196" actId="20577"/>
          <ac:spMkLst>
            <pc:docMk/>
            <pc:sldMk cId="2510358707" sldId="2740"/>
            <ac:spMk id="17" creationId="{9E05FFCA-3371-AF5C-381D-71D984055F5A}"/>
          </ac:spMkLst>
        </pc:spChg>
      </pc:sldChg>
      <pc:sldChg chg="add del">
        <pc:chgData name="Xin Luo" userId="82312ee5779919a4" providerId="LiveId" clId="{82BFAA31-791A-9843-976C-3AAFAA5AC07D}" dt="2023-02-24T12:26:24.988" v="1931"/>
        <pc:sldMkLst>
          <pc:docMk/>
          <pc:sldMk cId="2028886328" sldId="2741"/>
        </pc:sldMkLst>
      </pc:sldChg>
      <pc:sldChg chg="delSp modSp add mod">
        <pc:chgData name="Xin Luo" userId="82312ee5779919a4" providerId="LiveId" clId="{82BFAA31-791A-9843-976C-3AAFAA5AC07D}" dt="2023-03-04T15:50:04.739" v="6144" actId="1076"/>
        <pc:sldMkLst>
          <pc:docMk/>
          <pc:sldMk cId="2476237792" sldId="2741"/>
        </pc:sldMkLst>
        <pc:spChg chg="del mod">
          <ac:chgData name="Xin Luo" userId="82312ee5779919a4" providerId="LiveId" clId="{82BFAA31-791A-9843-976C-3AAFAA5AC07D}" dt="2023-03-04T15:49:54.035" v="6137" actId="478"/>
          <ac:spMkLst>
            <pc:docMk/>
            <pc:sldMk cId="2476237792" sldId="2741"/>
            <ac:spMk id="2" creationId="{631AADB6-C88A-D817-4683-FC087E4E240F}"/>
          </ac:spMkLst>
        </pc:spChg>
        <pc:spChg chg="mod">
          <ac:chgData name="Xin Luo" userId="82312ee5779919a4" providerId="LiveId" clId="{82BFAA31-791A-9843-976C-3AAFAA5AC07D}" dt="2023-02-24T12:39:25.368" v="2008"/>
          <ac:spMkLst>
            <pc:docMk/>
            <pc:sldMk cId="2476237792" sldId="2741"/>
            <ac:spMk id="3" creationId="{00000000-0000-0000-0000-000000000000}"/>
          </ac:spMkLst>
        </pc:spChg>
        <pc:spChg chg="mod">
          <ac:chgData name="Xin Luo" userId="82312ee5779919a4" providerId="LiveId" clId="{82BFAA31-791A-9843-976C-3AAFAA5AC07D}" dt="2023-03-04T15:50:04.739" v="6144" actId="1076"/>
          <ac:spMkLst>
            <pc:docMk/>
            <pc:sldMk cId="2476237792" sldId="2741"/>
            <ac:spMk id="6" creationId="{6741FEA2-C046-FD82-2800-2CB513792080}"/>
          </ac:spMkLst>
        </pc:spChg>
      </pc:sldChg>
      <pc:sldChg chg="addSp delSp modSp add mod">
        <pc:chgData name="Xin Luo" userId="82312ee5779919a4" providerId="LiveId" clId="{82BFAA31-791A-9843-976C-3AAFAA5AC07D}" dt="2023-03-04T03:03:29.776" v="3020" actId="1036"/>
        <pc:sldMkLst>
          <pc:docMk/>
          <pc:sldMk cId="3151170836" sldId="2742"/>
        </pc:sldMkLst>
        <pc:spChg chg="mod">
          <ac:chgData name="Xin Luo" userId="82312ee5779919a4" providerId="LiveId" clId="{82BFAA31-791A-9843-976C-3AAFAA5AC07D}" dt="2023-03-04T02:00:17.248" v="3002" actId="20577"/>
          <ac:spMkLst>
            <pc:docMk/>
            <pc:sldMk cId="3151170836" sldId="2742"/>
            <ac:spMk id="2" creationId="{631AADB6-C88A-D817-4683-FC087E4E240F}"/>
          </ac:spMkLst>
        </pc:spChg>
        <pc:spChg chg="del">
          <ac:chgData name="Xin Luo" userId="82312ee5779919a4" providerId="LiveId" clId="{82BFAA31-791A-9843-976C-3AAFAA5AC07D}" dt="2023-03-04T02:01:16.980" v="3004" actId="478"/>
          <ac:spMkLst>
            <pc:docMk/>
            <pc:sldMk cId="3151170836" sldId="2742"/>
            <ac:spMk id="5" creationId="{78502774-B04C-634F-1396-E5815996BC36}"/>
          </ac:spMkLst>
        </pc:spChg>
        <pc:spChg chg="add mod">
          <ac:chgData name="Xin Luo" userId="82312ee5779919a4" providerId="LiveId" clId="{82BFAA31-791A-9843-976C-3AAFAA5AC07D}" dt="2023-03-04T03:03:29.776" v="3020" actId="1036"/>
          <ac:spMkLst>
            <pc:docMk/>
            <pc:sldMk cId="3151170836" sldId="2742"/>
            <ac:spMk id="6" creationId="{FA343B24-C04E-C7D0-D427-DA131ECB74AB}"/>
          </ac:spMkLst>
        </pc:spChg>
        <pc:picChg chg="add del mod">
          <ac:chgData name="Xin Luo" userId="82312ee5779919a4" providerId="LiveId" clId="{82BFAA31-791A-9843-976C-3AAFAA5AC07D}" dt="2023-03-04T02:04:10.432" v="3011" actId="478"/>
          <ac:picMkLst>
            <pc:docMk/>
            <pc:sldMk cId="3151170836" sldId="2742"/>
            <ac:picMk id="4" creationId="{5EA5EFD9-CFD1-878E-F82B-E455DCC4FB27}"/>
          </ac:picMkLst>
        </pc:picChg>
        <pc:picChg chg="add mod">
          <ac:chgData name="Xin Luo" userId="82312ee5779919a4" providerId="LiveId" clId="{82BFAA31-791A-9843-976C-3AAFAA5AC07D}" dt="2023-03-04T03:03:27.642" v="3017" actId="1036"/>
          <ac:picMkLst>
            <pc:docMk/>
            <pc:sldMk cId="3151170836" sldId="2742"/>
            <ac:picMk id="7" creationId="{3DD36E7D-5F30-A7D7-486A-8D2AC067CE47}"/>
          </ac:picMkLst>
        </pc:picChg>
        <pc:picChg chg="del">
          <ac:chgData name="Xin Luo" userId="82312ee5779919a4" providerId="LiveId" clId="{82BFAA31-791A-9843-976C-3AAFAA5AC07D}" dt="2023-03-04T02:01:21.181" v="3006" actId="478"/>
          <ac:picMkLst>
            <pc:docMk/>
            <pc:sldMk cId="3151170836" sldId="2742"/>
            <ac:picMk id="1026" creationId="{75908E15-58DA-73BD-95F9-CACD1B8B9D82}"/>
          </ac:picMkLst>
        </pc:picChg>
        <pc:picChg chg="del">
          <ac:chgData name="Xin Luo" userId="82312ee5779919a4" providerId="LiveId" clId="{82BFAA31-791A-9843-976C-3AAFAA5AC07D}" dt="2023-03-04T02:01:19.315" v="3005" actId="478"/>
          <ac:picMkLst>
            <pc:docMk/>
            <pc:sldMk cId="3151170836" sldId="2742"/>
            <ac:picMk id="1028" creationId="{1E2BFB6C-B7E5-CAF9-B8CC-09A5029EC264}"/>
          </ac:picMkLst>
        </pc:picChg>
        <pc:picChg chg="del">
          <ac:chgData name="Xin Luo" userId="82312ee5779919a4" providerId="LiveId" clId="{82BFAA31-791A-9843-976C-3AAFAA5AC07D}" dt="2023-03-04T02:01:19.315" v="3005" actId="478"/>
          <ac:picMkLst>
            <pc:docMk/>
            <pc:sldMk cId="3151170836" sldId="2742"/>
            <ac:picMk id="1030" creationId="{CB7EE236-3D18-EC53-3225-10EBB3B4EC77}"/>
          </ac:picMkLst>
        </pc:picChg>
        <pc:picChg chg="del">
          <ac:chgData name="Xin Luo" userId="82312ee5779919a4" providerId="LiveId" clId="{82BFAA31-791A-9843-976C-3AAFAA5AC07D}" dt="2023-03-04T02:01:19.315" v="3005" actId="478"/>
          <ac:picMkLst>
            <pc:docMk/>
            <pc:sldMk cId="3151170836" sldId="2742"/>
            <ac:picMk id="1032" creationId="{BFA8C7BD-9CEC-ADA1-21BA-0EE8338C6EA3}"/>
          </ac:picMkLst>
        </pc:picChg>
      </pc:sldChg>
      <pc:sldChg chg="addSp delSp modSp add mod">
        <pc:chgData name="Xin Luo" userId="82312ee5779919a4" providerId="LiveId" clId="{82BFAA31-791A-9843-976C-3AAFAA5AC07D}" dt="2023-03-04T03:37:26.975" v="3431" actId="1076"/>
        <pc:sldMkLst>
          <pc:docMk/>
          <pc:sldMk cId="4194482579" sldId="2743"/>
        </pc:sldMkLst>
        <pc:spChg chg="add del mod">
          <ac:chgData name="Xin Luo" userId="82312ee5779919a4" providerId="LiveId" clId="{82BFAA31-791A-9843-976C-3AAFAA5AC07D}" dt="2023-03-04T03:37:26.975" v="3431" actId="1076"/>
          <ac:spMkLst>
            <pc:docMk/>
            <pc:sldMk cId="4194482579" sldId="2743"/>
            <ac:spMk id="6" creationId="{6741FEA2-C046-FD82-2800-2CB513792080}"/>
          </ac:spMkLst>
        </pc:spChg>
        <pc:picChg chg="del">
          <ac:chgData name="Xin Luo" userId="82312ee5779919a4" providerId="LiveId" clId="{82BFAA31-791A-9843-976C-3AAFAA5AC07D}" dt="2023-03-04T03:21:59.148" v="3044" actId="478"/>
          <ac:picMkLst>
            <pc:docMk/>
            <pc:sldMk cId="4194482579" sldId="2743"/>
            <ac:picMk id="2050" creationId="{324F0AC4-07BA-4B3E-1A6B-D49FF0B87AC4}"/>
          </ac:picMkLst>
        </pc:picChg>
      </pc:sldChg>
      <pc:sldChg chg="addSp delSp modSp add mod">
        <pc:chgData name="Xin Luo" userId="82312ee5779919a4" providerId="LiveId" clId="{82BFAA31-791A-9843-976C-3AAFAA5AC07D}" dt="2023-03-04T15:11:00.971" v="4794" actId="2711"/>
        <pc:sldMkLst>
          <pc:docMk/>
          <pc:sldMk cId="3883315984" sldId="2744"/>
        </pc:sldMkLst>
        <pc:spChg chg="mod">
          <ac:chgData name="Xin Luo" userId="82312ee5779919a4" providerId="LiveId" clId="{82BFAA31-791A-9843-976C-3AAFAA5AC07D}" dt="2023-03-04T15:08:30.473" v="4619" actId="20577"/>
          <ac:spMkLst>
            <pc:docMk/>
            <pc:sldMk cId="3883315984" sldId="2744"/>
            <ac:spMk id="17" creationId="{9E05FFCA-3371-AF5C-381D-71D984055F5A}"/>
          </ac:spMkLst>
        </pc:spChg>
        <pc:spChg chg="add mod">
          <ac:chgData name="Xin Luo" userId="82312ee5779919a4" providerId="LiveId" clId="{82BFAA31-791A-9843-976C-3AAFAA5AC07D}" dt="2023-03-04T15:11:00.971" v="4794" actId="2711"/>
          <ac:spMkLst>
            <pc:docMk/>
            <pc:sldMk cId="3883315984" sldId="2744"/>
            <ac:spMk id="21" creationId="{E7C93A00-7E31-E000-6BED-292B08A4B198}"/>
          </ac:spMkLst>
        </pc:spChg>
        <pc:picChg chg="add del mod">
          <ac:chgData name="Xin Luo" userId="82312ee5779919a4" providerId="LiveId" clId="{82BFAA31-791A-9843-976C-3AAFAA5AC07D}" dt="2023-03-04T14:43:12.336" v="4260" actId="478"/>
          <ac:picMkLst>
            <pc:docMk/>
            <pc:sldMk cId="3883315984" sldId="2744"/>
            <ac:picMk id="5" creationId="{6A29A75C-8731-031C-F586-AB16E9D87EF1}"/>
          </ac:picMkLst>
        </pc:picChg>
        <pc:picChg chg="add del mod">
          <ac:chgData name="Xin Luo" userId="82312ee5779919a4" providerId="LiveId" clId="{82BFAA31-791A-9843-976C-3AAFAA5AC07D}" dt="2023-03-04T14:43:13.340" v="4261" actId="478"/>
          <ac:picMkLst>
            <pc:docMk/>
            <pc:sldMk cId="3883315984" sldId="2744"/>
            <ac:picMk id="7" creationId="{56F139B7-CE64-C317-CDCE-ED656E5CE752}"/>
          </ac:picMkLst>
        </pc:picChg>
        <pc:picChg chg="add del mod">
          <ac:chgData name="Xin Luo" userId="82312ee5779919a4" providerId="LiveId" clId="{82BFAA31-791A-9843-976C-3AAFAA5AC07D}" dt="2023-03-04T14:57:11.977" v="4367" actId="478"/>
          <ac:picMkLst>
            <pc:docMk/>
            <pc:sldMk cId="3883315984" sldId="2744"/>
            <ac:picMk id="9" creationId="{B93FB35F-20AA-92EB-B0CA-45DF00DB1C48}"/>
          </ac:picMkLst>
        </pc:picChg>
        <pc:picChg chg="add del mod">
          <ac:chgData name="Xin Luo" userId="82312ee5779919a4" providerId="LiveId" clId="{82BFAA31-791A-9843-976C-3AAFAA5AC07D}" dt="2023-03-04T15:08:25.973" v="4617" actId="478"/>
          <ac:picMkLst>
            <pc:docMk/>
            <pc:sldMk cId="3883315984" sldId="2744"/>
            <ac:picMk id="11" creationId="{7FFE9DD7-9FAD-B833-34A7-F9D00BB93C74}"/>
          </ac:picMkLst>
        </pc:picChg>
        <pc:picChg chg="add del mod">
          <ac:chgData name="Xin Luo" userId="82312ee5779919a4" providerId="LiveId" clId="{82BFAA31-791A-9843-976C-3AAFAA5AC07D}" dt="2023-03-04T15:08:26.853" v="4618" actId="478"/>
          <ac:picMkLst>
            <pc:docMk/>
            <pc:sldMk cId="3883315984" sldId="2744"/>
            <ac:picMk id="13" creationId="{99DA1880-9B80-A24C-3180-693E3B5EE1BF}"/>
          </ac:picMkLst>
        </pc:picChg>
        <pc:picChg chg="add del mod">
          <ac:chgData name="Xin Luo" userId="82312ee5779919a4" providerId="LiveId" clId="{82BFAA31-791A-9843-976C-3AAFAA5AC07D}" dt="2023-03-04T15:07:19.751" v="4571" actId="478"/>
          <ac:picMkLst>
            <pc:docMk/>
            <pc:sldMk cId="3883315984" sldId="2744"/>
            <ac:picMk id="15" creationId="{76264687-7C79-E28C-9AC8-4ACC581E6CB9}"/>
          </ac:picMkLst>
        </pc:picChg>
        <pc:picChg chg="add mod">
          <ac:chgData name="Xin Luo" userId="82312ee5779919a4" providerId="LiveId" clId="{82BFAA31-791A-9843-976C-3AAFAA5AC07D}" dt="2023-03-04T15:09:03.244" v="4634" actId="1076"/>
          <ac:picMkLst>
            <pc:docMk/>
            <pc:sldMk cId="3883315984" sldId="2744"/>
            <ac:picMk id="18" creationId="{0837DC30-4620-0035-DE40-9319EFBA876D}"/>
          </ac:picMkLst>
        </pc:picChg>
        <pc:picChg chg="add mod">
          <ac:chgData name="Xin Luo" userId="82312ee5779919a4" providerId="LiveId" clId="{82BFAA31-791A-9843-976C-3AAFAA5AC07D}" dt="2023-03-04T15:09:03.244" v="4634" actId="1076"/>
          <ac:picMkLst>
            <pc:docMk/>
            <pc:sldMk cId="3883315984" sldId="2744"/>
            <ac:picMk id="20" creationId="{1C80845A-A83F-D903-2B37-F9CB37E4E25A}"/>
          </ac:picMkLst>
        </pc:picChg>
      </pc:sldChg>
      <pc:sldChg chg="modSp add mod">
        <pc:chgData name="Xin Luo" userId="82312ee5779919a4" providerId="LiveId" clId="{82BFAA31-791A-9843-976C-3AAFAA5AC07D}" dt="2023-03-04T15:21:58.766" v="5230" actId="1038"/>
        <pc:sldMkLst>
          <pc:docMk/>
          <pc:sldMk cId="3741103209" sldId="2745"/>
        </pc:sldMkLst>
        <pc:spChg chg="mod">
          <ac:chgData name="Xin Luo" userId="82312ee5779919a4" providerId="LiveId" clId="{82BFAA31-791A-9843-976C-3AAFAA5AC07D}" dt="2023-03-04T15:21:58.766" v="5230" actId="1038"/>
          <ac:spMkLst>
            <pc:docMk/>
            <pc:sldMk cId="3741103209" sldId="2745"/>
            <ac:spMk id="17" creationId="{9E05FFCA-3371-AF5C-381D-71D984055F5A}"/>
          </ac:spMkLst>
        </pc:spChg>
      </pc:sldChg>
      <pc:sldChg chg="modSp add mod">
        <pc:chgData name="Xin Luo" userId="82312ee5779919a4" providerId="LiveId" clId="{82BFAA31-791A-9843-976C-3AAFAA5AC07D}" dt="2023-03-04T15:08:22.005" v="4615" actId="1035"/>
        <pc:sldMkLst>
          <pc:docMk/>
          <pc:sldMk cId="322086101" sldId="2746"/>
        </pc:sldMkLst>
        <pc:spChg chg="mod">
          <ac:chgData name="Xin Luo" userId="82312ee5779919a4" providerId="LiveId" clId="{82BFAA31-791A-9843-976C-3AAFAA5AC07D}" dt="2023-03-04T15:07:51.391" v="4588" actId="20577"/>
          <ac:spMkLst>
            <pc:docMk/>
            <pc:sldMk cId="322086101" sldId="2746"/>
            <ac:spMk id="17" creationId="{9E05FFCA-3371-AF5C-381D-71D984055F5A}"/>
          </ac:spMkLst>
        </pc:spChg>
        <pc:picChg chg="mod">
          <ac:chgData name="Xin Luo" userId="82312ee5779919a4" providerId="LiveId" clId="{82BFAA31-791A-9843-976C-3AAFAA5AC07D}" dt="2023-03-04T15:08:22.005" v="4615" actId="1035"/>
          <ac:picMkLst>
            <pc:docMk/>
            <pc:sldMk cId="322086101" sldId="2746"/>
            <ac:picMk id="11" creationId="{7FFE9DD7-9FAD-B833-34A7-F9D00BB93C74}"/>
          </ac:picMkLst>
        </pc:picChg>
        <pc:picChg chg="mod">
          <ac:chgData name="Xin Luo" userId="82312ee5779919a4" providerId="LiveId" clId="{82BFAA31-791A-9843-976C-3AAFAA5AC07D}" dt="2023-03-04T15:08:22.005" v="4615" actId="1035"/>
          <ac:picMkLst>
            <pc:docMk/>
            <pc:sldMk cId="322086101" sldId="2746"/>
            <ac:picMk id="13" creationId="{99DA1880-9B80-A24C-3180-693E3B5EE1BF}"/>
          </ac:picMkLst>
        </pc:picChg>
      </pc:sldChg>
      <pc:sldChg chg="addSp modSp add mod">
        <pc:chgData name="Xin Luo" userId="82312ee5779919a4" providerId="LiveId" clId="{82BFAA31-791A-9843-976C-3AAFAA5AC07D}" dt="2023-03-04T15:26:46.366" v="5547" actId="1076"/>
        <pc:sldMkLst>
          <pc:docMk/>
          <pc:sldMk cId="2920839983" sldId="2747"/>
        </pc:sldMkLst>
        <pc:spChg chg="mod">
          <ac:chgData name="Xin Luo" userId="82312ee5779919a4" providerId="LiveId" clId="{82BFAA31-791A-9843-976C-3AAFAA5AC07D}" dt="2023-03-04T15:26:37.013" v="5544" actId="1076"/>
          <ac:spMkLst>
            <pc:docMk/>
            <pc:sldMk cId="2920839983" sldId="2747"/>
            <ac:spMk id="17" creationId="{9E05FFCA-3371-AF5C-381D-71D984055F5A}"/>
          </ac:spMkLst>
        </pc:spChg>
        <pc:picChg chg="add mod">
          <ac:chgData name="Xin Luo" userId="82312ee5779919a4" providerId="LiveId" clId="{82BFAA31-791A-9843-976C-3AAFAA5AC07D}" dt="2023-03-04T15:26:46.366" v="5547" actId="1076"/>
          <ac:picMkLst>
            <pc:docMk/>
            <pc:sldMk cId="2920839983" sldId="2747"/>
            <ac:picMk id="5" creationId="{4B5D1AA6-D397-9A79-221A-E20C2E9E5B76}"/>
          </ac:picMkLst>
        </pc:picChg>
      </pc:sldChg>
      <pc:sldChg chg="addSp delSp modSp add mod">
        <pc:chgData name="Xin Luo" userId="82312ee5779919a4" providerId="LiveId" clId="{82BFAA31-791A-9843-976C-3AAFAA5AC07D}" dt="2023-03-04T15:46:20.499" v="5952" actId="1582"/>
        <pc:sldMkLst>
          <pc:docMk/>
          <pc:sldMk cId="2081473989" sldId="2748"/>
        </pc:sldMkLst>
        <pc:spChg chg="add del">
          <ac:chgData name="Xin Luo" userId="82312ee5779919a4" providerId="LiveId" clId="{82BFAA31-791A-9843-976C-3AAFAA5AC07D}" dt="2023-03-04T15:37:10.804" v="5659" actId="22"/>
          <ac:spMkLst>
            <pc:docMk/>
            <pc:sldMk cId="2081473989" sldId="2748"/>
            <ac:spMk id="6" creationId="{82D7925B-E2FA-6C82-149E-D49FD97901D4}"/>
          </ac:spMkLst>
        </pc:spChg>
        <pc:spChg chg="add mod">
          <ac:chgData name="Xin Luo" userId="82312ee5779919a4" providerId="LiveId" clId="{82BFAA31-791A-9843-976C-3AAFAA5AC07D}" dt="2023-03-04T15:45:35.826" v="5941" actId="1076"/>
          <ac:spMkLst>
            <pc:docMk/>
            <pc:sldMk cId="2081473989" sldId="2748"/>
            <ac:spMk id="15" creationId="{DAE75BEB-15B0-6AD3-FEA5-24688F0C9399}"/>
          </ac:spMkLst>
        </pc:spChg>
        <pc:spChg chg="add mod">
          <ac:chgData name="Xin Luo" userId="82312ee5779919a4" providerId="LiveId" clId="{82BFAA31-791A-9843-976C-3AAFAA5AC07D}" dt="2023-03-04T15:46:20.499" v="5952" actId="1582"/>
          <ac:spMkLst>
            <pc:docMk/>
            <pc:sldMk cId="2081473989" sldId="2748"/>
            <ac:spMk id="16" creationId="{011A1F98-9159-4FE6-698D-1B0B7EFC1F4C}"/>
          </ac:spMkLst>
        </pc:spChg>
        <pc:spChg chg="mod">
          <ac:chgData name="Xin Luo" userId="82312ee5779919a4" providerId="LiveId" clId="{82BFAA31-791A-9843-976C-3AAFAA5AC07D}" dt="2023-03-04T15:28:15.646" v="5654" actId="20577"/>
          <ac:spMkLst>
            <pc:docMk/>
            <pc:sldMk cId="2081473989" sldId="2748"/>
            <ac:spMk id="17" creationId="{9E05FFCA-3371-AF5C-381D-71D984055F5A}"/>
          </ac:spMkLst>
        </pc:spChg>
        <pc:picChg chg="del mod">
          <ac:chgData name="Xin Luo" userId="82312ee5779919a4" providerId="LiveId" clId="{82BFAA31-791A-9843-976C-3AAFAA5AC07D}" dt="2023-03-04T15:37:06.482" v="5657" actId="478"/>
          <ac:picMkLst>
            <pc:docMk/>
            <pc:sldMk cId="2081473989" sldId="2748"/>
            <ac:picMk id="5" creationId="{4B5D1AA6-D397-9A79-221A-E20C2E9E5B76}"/>
          </ac:picMkLst>
        </pc:picChg>
        <pc:picChg chg="add mod">
          <ac:chgData name="Xin Luo" userId="82312ee5779919a4" providerId="LiveId" clId="{82BFAA31-791A-9843-976C-3AAFAA5AC07D}" dt="2023-03-04T15:45:05.183" v="5929" actId="1036"/>
          <ac:picMkLst>
            <pc:docMk/>
            <pc:sldMk cId="2081473989" sldId="2748"/>
            <ac:picMk id="8" creationId="{79143EB1-6171-6D6B-E065-52F98AD03CCA}"/>
          </ac:picMkLst>
        </pc:picChg>
        <pc:picChg chg="add del mod">
          <ac:chgData name="Xin Luo" userId="82312ee5779919a4" providerId="LiveId" clId="{82BFAA31-791A-9843-976C-3AAFAA5AC07D}" dt="2023-03-04T15:45:07.251" v="5930" actId="478"/>
          <ac:picMkLst>
            <pc:docMk/>
            <pc:sldMk cId="2081473989" sldId="2748"/>
            <ac:picMk id="10" creationId="{30790A72-1A1F-A99B-2602-70052914B570}"/>
          </ac:picMkLst>
        </pc:picChg>
        <pc:picChg chg="add mod">
          <ac:chgData name="Xin Luo" userId="82312ee5779919a4" providerId="LiveId" clId="{82BFAA31-791A-9843-976C-3AAFAA5AC07D}" dt="2023-03-04T15:45:33.555" v="5940" actId="1076"/>
          <ac:picMkLst>
            <pc:docMk/>
            <pc:sldMk cId="2081473989" sldId="2748"/>
            <ac:picMk id="12" creationId="{CD5784D5-D55B-B02C-C48B-B4566A95D7A5}"/>
          </ac:picMkLst>
        </pc:picChg>
        <pc:picChg chg="add del mod">
          <ac:chgData name="Xin Luo" userId="82312ee5779919a4" providerId="LiveId" clId="{82BFAA31-791A-9843-976C-3AAFAA5AC07D}" dt="2023-03-04T15:45:23.214" v="5937"/>
          <ac:picMkLst>
            <pc:docMk/>
            <pc:sldMk cId="2081473989" sldId="2748"/>
            <ac:picMk id="14" creationId="{5DFB8C07-8D07-8D50-004D-9E3F08E7DE84}"/>
          </ac:picMkLst>
        </pc:picChg>
      </pc:sldChg>
      <pc:sldChg chg="addSp delSp modSp add mod">
        <pc:chgData name="Xin Luo" userId="82312ee5779919a4" providerId="LiveId" clId="{82BFAA31-791A-9843-976C-3AAFAA5AC07D}" dt="2023-03-04T15:48:59.888" v="6079" actId="1076"/>
        <pc:sldMkLst>
          <pc:docMk/>
          <pc:sldMk cId="1994915307" sldId="2749"/>
        </pc:sldMkLst>
        <pc:spChg chg="mod">
          <ac:chgData name="Xin Luo" userId="82312ee5779919a4" providerId="LiveId" clId="{82BFAA31-791A-9843-976C-3AAFAA5AC07D}" dt="2023-03-04T15:48:51.612" v="6078" actId="20577"/>
          <ac:spMkLst>
            <pc:docMk/>
            <pc:sldMk cId="1994915307" sldId="2749"/>
            <ac:spMk id="17" creationId="{9E05FFCA-3371-AF5C-381D-71D984055F5A}"/>
          </ac:spMkLst>
        </pc:spChg>
        <pc:picChg chg="add del mod">
          <ac:chgData name="Xin Luo" userId="82312ee5779919a4" providerId="LiveId" clId="{82BFAA31-791A-9843-976C-3AAFAA5AC07D}" dt="2023-03-04T15:38:11.661" v="5720" actId="478"/>
          <ac:picMkLst>
            <pc:docMk/>
            <pc:sldMk cId="1994915307" sldId="2749"/>
            <ac:picMk id="5" creationId="{EA1C2F80-6A2A-D60C-9FB3-F25B1C6511A4}"/>
          </ac:picMkLst>
        </pc:picChg>
        <pc:picChg chg="add mod">
          <ac:chgData name="Xin Luo" userId="82312ee5779919a4" providerId="LiveId" clId="{82BFAA31-791A-9843-976C-3AAFAA5AC07D}" dt="2023-03-04T15:48:59.888" v="6079" actId="1076"/>
          <ac:picMkLst>
            <pc:docMk/>
            <pc:sldMk cId="1994915307" sldId="2749"/>
            <ac:picMk id="7" creationId="{FBCB15A5-92D2-31A6-9C98-86B1AA96537C}"/>
          </ac:picMkLst>
        </pc:picChg>
        <pc:picChg chg="add mod">
          <ac:chgData name="Xin Luo" userId="82312ee5779919a4" providerId="LiveId" clId="{82BFAA31-791A-9843-976C-3AAFAA5AC07D}" dt="2023-03-04T15:48:59.888" v="6079" actId="1076"/>
          <ac:picMkLst>
            <pc:docMk/>
            <pc:sldMk cId="1994915307" sldId="2749"/>
            <ac:picMk id="9" creationId="{6773422F-41A1-CECC-4339-862D5F305E78}"/>
          </ac:picMkLst>
        </pc:picChg>
      </pc:sldChg>
      <pc:sldChg chg="addSp delSp modSp add mod">
        <pc:chgData name="Xin Luo" userId="82312ee5779919a4" providerId="LiveId" clId="{82BFAA31-791A-9843-976C-3AAFAA5AC07D}" dt="2023-03-04T15:43:09.927" v="5903" actId="1035"/>
        <pc:sldMkLst>
          <pc:docMk/>
          <pc:sldMk cId="202264030" sldId="2750"/>
        </pc:sldMkLst>
        <pc:spChg chg="add mod">
          <ac:chgData name="Xin Luo" userId="82312ee5779919a4" providerId="LiveId" clId="{82BFAA31-791A-9843-976C-3AAFAA5AC07D}" dt="2023-03-04T15:43:09.927" v="5903" actId="1035"/>
          <ac:spMkLst>
            <pc:docMk/>
            <pc:sldMk cId="202264030" sldId="2750"/>
            <ac:spMk id="9" creationId="{D732F9A9-4A61-8CFE-4FB6-79B6EB588A79}"/>
          </ac:spMkLst>
        </pc:spChg>
        <pc:spChg chg="mod">
          <ac:chgData name="Xin Luo" userId="82312ee5779919a4" providerId="LiveId" clId="{82BFAA31-791A-9843-976C-3AAFAA5AC07D}" dt="2023-03-04T15:40:49.611" v="5818" actId="14100"/>
          <ac:spMkLst>
            <pc:docMk/>
            <pc:sldMk cId="202264030" sldId="2750"/>
            <ac:spMk id="17" creationId="{9E05FFCA-3371-AF5C-381D-71D984055F5A}"/>
          </ac:spMkLst>
        </pc:spChg>
        <pc:picChg chg="add mod">
          <ac:chgData name="Xin Luo" userId="82312ee5779919a4" providerId="LiveId" clId="{82BFAA31-791A-9843-976C-3AAFAA5AC07D}" dt="2023-03-04T15:43:09.927" v="5903" actId="1035"/>
          <ac:picMkLst>
            <pc:docMk/>
            <pc:sldMk cId="202264030" sldId="2750"/>
            <ac:picMk id="5" creationId="{9BBBBD8B-688B-710D-3D8D-BFDFD56DB232}"/>
          </ac:picMkLst>
        </pc:picChg>
        <pc:picChg chg="del">
          <ac:chgData name="Xin Luo" userId="82312ee5779919a4" providerId="LiveId" clId="{82BFAA31-791A-9843-976C-3AAFAA5AC07D}" dt="2023-03-04T15:38:51.044" v="5743" actId="478"/>
          <ac:picMkLst>
            <pc:docMk/>
            <pc:sldMk cId="202264030" sldId="2750"/>
            <ac:picMk id="7" creationId="{FBCB15A5-92D2-31A6-9C98-86B1AA96537C}"/>
          </ac:picMkLst>
        </pc:picChg>
        <pc:picChg chg="add mod">
          <ac:chgData name="Xin Luo" userId="82312ee5779919a4" providerId="LiveId" clId="{82BFAA31-791A-9843-976C-3AAFAA5AC07D}" dt="2023-03-04T15:43:09.927" v="5903" actId="1035"/>
          <ac:picMkLst>
            <pc:docMk/>
            <pc:sldMk cId="202264030" sldId="2750"/>
            <ac:picMk id="8" creationId="{B765428C-F39A-9703-24D3-B125CFA04483}"/>
          </ac:picMkLst>
        </pc:picChg>
      </pc:sldChg>
      <pc:sldChg chg="add del">
        <pc:chgData name="Xin Luo" userId="82312ee5779919a4" providerId="LiveId" clId="{82BFAA31-791A-9843-976C-3AAFAA5AC07D}" dt="2023-03-04T15:46:42.673" v="5956" actId="2696"/>
        <pc:sldMkLst>
          <pc:docMk/>
          <pc:sldMk cId="1628918360" sldId="2751"/>
        </pc:sldMkLst>
      </pc:sldChg>
    </pc:docChg>
  </pc:docChgLst>
  <pc:docChgLst>
    <pc:chgData name="Xin Luo" userId="82312ee5779919a4" providerId="LiveId" clId="{23920C8D-EBCE-A347-9C82-C14316D20539}"/>
    <pc:docChg chg="undo custSel addSld modSld">
      <pc:chgData name="Xin Luo" userId="82312ee5779919a4" providerId="LiveId" clId="{23920C8D-EBCE-A347-9C82-C14316D20539}" dt="2022-10-26T12:19:06.428" v="501" actId="767"/>
      <pc:docMkLst>
        <pc:docMk/>
      </pc:docMkLst>
      <pc:sldChg chg="modSp mod">
        <pc:chgData name="Xin Luo" userId="82312ee5779919a4" providerId="LiveId" clId="{23920C8D-EBCE-A347-9C82-C14316D20539}" dt="2022-10-10T01:06:29.261" v="368" actId="404"/>
        <pc:sldMkLst>
          <pc:docMk/>
          <pc:sldMk cId="1576120367" sldId="2387"/>
        </pc:sldMkLst>
        <pc:spChg chg="mod">
          <ac:chgData name="Xin Luo" userId="82312ee5779919a4" providerId="LiveId" clId="{23920C8D-EBCE-A347-9C82-C14316D20539}" dt="2022-10-10T01:06:29.261" v="368" actId="404"/>
          <ac:spMkLst>
            <pc:docMk/>
            <pc:sldMk cId="1576120367" sldId="2387"/>
            <ac:spMk id="10" creationId="{00000000-0000-0000-0000-000000000000}"/>
          </ac:spMkLst>
        </pc:spChg>
        <pc:spChg chg="mod">
          <ac:chgData name="Xin Luo" userId="82312ee5779919a4" providerId="LiveId" clId="{23920C8D-EBCE-A347-9C82-C14316D20539}" dt="2022-10-10T01:06:13.262" v="366" actId="403"/>
          <ac:spMkLst>
            <pc:docMk/>
            <pc:sldMk cId="1576120367" sldId="2387"/>
            <ac:spMk id="12" creationId="{00000000-0000-0000-0000-000000000000}"/>
          </ac:spMkLst>
        </pc:spChg>
        <pc:spChg chg="mod">
          <ac:chgData name="Xin Luo" userId="82312ee5779919a4" providerId="LiveId" clId="{23920C8D-EBCE-A347-9C82-C14316D20539}" dt="2022-10-10T01:06:29.261" v="368" actId="404"/>
          <ac:spMkLst>
            <pc:docMk/>
            <pc:sldMk cId="1576120367" sldId="2387"/>
            <ac:spMk id="13" creationId="{00000000-0000-0000-0000-000000000000}"/>
          </ac:spMkLst>
        </pc:spChg>
        <pc:spChg chg="mod">
          <ac:chgData name="Xin Luo" userId="82312ee5779919a4" providerId="LiveId" clId="{23920C8D-EBCE-A347-9C82-C14316D20539}" dt="2022-10-10T01:06:13.262" v="366" actId="403"/>
          <ac:spMkLst>
            <pc:docMk/>
            <pc:sldMk cId="1576120367" sldId="2387"/>
            <ac:spMk id="14" creationId="{00000000-0000-0000-0000-000000000000}"/>
          </ac:spMkLst>
        </pc:spChg>
        <pc:spChg chg="mod">
          <ac:chgData name="Xin Luo" userId="82312ee5779919a4" providerId="LiveId" clId="{23920C8D-EBCE-A347-9C82-C14316D20539}" dt="2022-10-10T01:06:29.261" v="368" actId="404"/>
          <ac:spMkLst>
            <pc:docMk/>
            <pc:sldMk cId="1576120367" sldId="2387"/>
            <ac:spMk id="15" creationId="{00000000-0000-0000-0000-000000000000}"/>
          </ac:spMkLst>
        </pc:spChg>
        <pc:spChg chg="mod">
          <ac:chgData name="Xin Luo" userId="82312ee5779919a4" providerId="LiveId" clId="{23920C8D-EBCE-A347-9C82-C14316D20539}" dt="2022-10-10T01:06:19.369" v="367" actId="14100"/>
          <ac:spMkLst>
            <pc:docMk/>
            <pc:sldMk cId="1576120367" sldId="2387"/>
            <ac:spMk id="16" creationId="{00000000-0000-0000-0000-000000000000}"/>
          </ac:spMkLst>
        </pc:spChg>
      </pc:sldChg>
      <pc:sldChg chg="modSp mod">
        <pc:chgData name="Xin Luo" userId="82312ee5779919a4" providerId="LiveId" clId="{23920C8D-EBCE-A347-9C82-C14316D20539}" dt="2022-10-10T01:06:39.449" v="369" actId="403"/>
        <pc:sldMkLst>
          <pc:docMk/>
          <pc:sldMk cId="2415901206" sldId="2447"/>
        </pc:sldMkLst>
        <pc:spChg chg="mod">
          <ac:chgData name="Xin Luo" userId="82312ee5779919a4" providerId="LiveId" clId="{23920C8D-EBCE-A347-9C82-C14316D20539}" dt="2022-10-10T01:06:39.449" v="369" actId="403"/>
          <ac:spMkLst>
            <pc:docMk/>
            <pc:sldMk cId="2415901206" sldId="2447"/>
            <ac:spMk id="7" creationId="{00000000-0000-0000-0000-000000000000}"/>
          </ac:spMkLst>
        </pc:spChg>
      </pc:sldChg>
      <pc:sldChg chg="addSp delSp modSp mod">
        <pc:chgData name="Xin Luo" userId="82312ee5779919a4" providerId="LiveId" clId="{23920C8D-EBCE-A347-9C82-C14316D20539}" dt="2022-10-26T11:18:20.490" v="500"/>
        <pc:sldMkLst>
          <pc:docMk/>
          <pc:sldMk cId="2689840772" sldId="2604"/>
        </pc:sldMkLst>
        <pc:spChg chg="mod">
          <ac:chgData name="Xin Luo" userId="82312ee5779919a4" providerId="LiveId" clId="{23920C8D-EBCE-A347-9C82-C14316D20539}" dt="2022-10-26T11:18:14.630" v="497" actId="1038"/>
          <ac:spMkLst>
            <pc:docMk/>
            <pc:sldMk cId="2689840772" sldId="2604"/>
            <ac:spMk id="2" creationId="{DB381E7B-A050-4BE4-6756-9B64308C74D7}"/>
          </ac:spMkLst>
        </pc:spChg>
        <pc:spChg chg="del mod">
          <ac:chgData name="Xin Luo" userId="82312ee5779919a4" providerId="LiveId" clId="{23920C8D-EBCE-A347-9C82-C14316D20539}" dt="2022-10-10T00:58:26.498" v="9" actId="478"/>
          <ac:spMkLst>
            <pc:docMk/>
            <pc:sldMk cId="2689840772" sldId="2604"/>
            <ac:spMk id="3" creationId="{00000000-0000-0000-0000-000000000000}"/>
          </ac:spMkLst>
        </pc:spChg>
        <pc:spChg chg="add del mod">
          <ac:chgData name="Xin Luo" userId="82312ee5779919a4" providerId="LiveId" clId="{23920C8D-EBCE-A347-9C82-C14316D20539}" dt="2022-10-26T11:18:20.490" v="500"/>
          <ac:spMkLst>
            <pc:docMk/>
            <pc:sldMk cId="2689840772" sldId="2604"/>
            <ac:spMk id="3" creationId="{0AC6D251-AEF6-35BE-71D5-DE25EAD72977}"/>
          </ac:spMkLst>
        </pc:spChg>
        <pc:spChg chg="add mod">
          <ac:chgData name="Xin Luo" userId="82312ee5779919a4" providerId="LiveId" clId="{23920C8D-EBCE-A347-9C82-C14316D20539}" dt="2022-10-10T01:03:50.909" v="356" actId="20577"/>
          <ac:spMkLst>
            <pc:docMk/>
            <pc:sldMk cId="2689840772" sldId="2604"/>
            <ac:spMk id="4" creationId="{5B949F23-92C2-3ACE-AE9A-58F8C8D7AB52}"/>
          </ac:spMkLst>
        </pc:spChg>
      </pc:sldChg>
      <pc:sldChg chg="modSp mod">
        <pc:chgData name="Xin Luo" userId="82312ee5779919a4" providerId="LiveId" clId="{23920C8D-EBCE-A347-9C82-C14316D20539}" dt="2022-10-25T11:53:23.523" v="402" actId="207"/>
        <pc:sldMkLst>
          <pc:docMk/>
          <pc:sldMk cId="1392274363" sldId="2606"/>
        </pc:sldMkLst>
        <pc:spChg chg="mod">
          <ac:chgData name="Xin Luo" userId="82312ee5779919a4" providerId="LiveId" clId="{23920C8D-EBCE-A347-9C82-C14316D20539}" dt="2022-10-10T01:08:08.448" v="392" actId="20577"/>
          <ac:spMkLst>
            <pc:docMk/>
            <pc:sldMk cId="1392274363" sldId="2606"/>
            <ac:spMk id="35" creationId="{2CBBD54C-A0C4-CFAB-2A67-F8BF299D28F5}"/>
          </ac:spMkLst>
        </pc:spChg>
        <pc:spChg chg="mod">
          <ac:chgData name="Xin Luo" userId="82312ee5779919a4" providerId="LiveId" clId="{23920C8D-EBCE-A347-9C82-C14316D20539}" dt="2022-10-25T11:53:23.523" v="402" actId="207"/>
          <ac:spMkLst>
            <pc:docMk/>
            <pc:sldMk cId="1392274363" sldId="2606"/>
            <ac:spMk id="42" creationId="{E4B07DDE-AB89-2B16-6B7A-2142621DE6F5}"/>
          </ac:spMkLst>
        </pc:spChg>
      </pc:sldChg>
      <pc:sldChg chg="modSp mod">
        <pc:chgData name="Xin Luo" userId="82312ee5779919a4" providerId="LiveId" clId="{23920C8D-EBCE-A347-9C82-C14316D20539}" dt="2022-10-25T12:03:26.240" v="414" actId="14100"/>
        <pc:sldMkLst>
          <pc:docMk/>
          <pc:sldMk cId="292605530" sldId="2607"/>
        </pc:sldMkLst>
        <pc:spChg chg="mod">
          <ac:chgData name="Xin Luo" userId="82312ee5779919a4" providerId="LiveId" clId="{23920C8D-EBCE-A347-9C82-C14316D20539}" dt="2022-10-25T12:03:26.240" v="414" actId="14100"/>
          <ac:spMkLst>
            <pc:docMk/>
            <pc:sldMk cId="292605530" sldId="2607"/>
            <ac:spMk id="18" creationId="{8399C9E7-13B6-1DAF-F5BF-4471E8528C5F}"/>
          </ac:spMkLst>
        </pc:spChg>
      </pc:sldChg>
      <pc:sldChg chg="modSp mod">
        <pc:chgData name="Xin Luo" userId="82312ee5779919a4" providerId="LiveId" clId="{23920C8D-EBCE-A347-9C82-C14316D20539}" dt="2022-10-25T12:09:03.730" v="478" actId="1036"/>
        <pc:sldMkLst>
          <pc:docMk/>
          <pc:sldMk cId="2780969545" sldId="2609"/>
        </pc:sldMkLst>
        <pc:spChg chg="mod">
          <ac:chgData name="Xin Luo" userId="82312ee5779919a4" providerId="LiveId" clId="{23920C8D-EBCE-A347-9C82-C14316D20539}" dt="2022-10-25T12:08:56.496" v="469" actId="115"/>
          <ac:spMkLst>
            <pc:docMk/>
            <pc:sldMk cId="2780969545" sldId="2609"/>
            <ac:spMk id="6" creationId="{2D1A6305-FF43-CF53-224A-B6D4901EAB0F}"/>
          </ac:spMkLst>
        </pc:spChg>
        <pc:spChg chg="mod">
          <ac:chgData name="Xin Luo" userId="82312ee5779919a4" providerId="LiveId" clId="{23920C8D-EBCE-A347-9C82-C14316D20539}" dt="2022-10-25T12:09:03.730" v="478" actId="1036"/>
          <ac:spMkLst>
            <pc:docMk/>
            <pc:sldMk cId="2780969545" sldId="2609"/>
            <ac:spMk id="11" creationId="{63EAC848-88D2-7A10-E878-444ADA855E23}"/>
          </ac:spMkLst>
        </pc:spChg>
        <pc:spChg chg="mod">
          <ac:chgData name="Xin Luo" userId="82312ee5779919a4" providerId="LiveId" clId="{23920C8D-EBCE-A347-9C82-C14316D20539}" dt="2022-10-25T12:09:03.730" v="478" actId="1036"/>
          <ac:spMkLst>
            <pc:docMk/>
            <pc:sldMk cId="2780969545" sldId="2609"/>
            <ac:spMk id="12" creationId="{BED7A820-9D6E-7E7E-A906-8A9424528316}"/>
          </ac:spMkLst>
        </pc:spChg>
        <pc:spChg chg="mod">
          <ac:chgData name="Xin Luo" userId="82312ee5779919a4" providerId="LiveId" clId="{23920C8D-EBCE-A347-9C82-C14316D20539}" dt="2022-10-25T12:09:03.730" v="478" actId="1036"/>
          <ac:spMkLst>
            <pc:docMk/>
            <pc:sldMk cId="2780969545" sldId="2609"/>
            <ac:spMk id="20" creationId="{87EC125B-CB98-6914-1633-6697471A2CB4}"/>
          </ac:spMkLst>
        </pc:spChg>
        <pc:spChg chg="mod">
          <ac:chgData name="Xin Luo" userId="82312ee5779919a4" providerId="LiveId" clId="{23920C8D-EBCE-A347-9C82-C14316D20539}" dt="2022-10-25T12:09:03.730" v="478" actId="1036"/>
          <ac:spMkLst>
            <pc:docMk/>
            <pc:sldMk cId="2780969545" sldId="2609"/>
            <ac:spMk id="21" creationId="{0AF67847-7DEF-CDAB-6208-0271BFB4FB06}"/>
          </ac:spMkLst>
        </pc:spChg>
        <pc:spChg chg="mod">
          <ac:chgData name="Xin Luo" userId="82312ee5779919a4" providerId="LiveId" clId="{23920C8D-EBCE-A347-9C82-C14316D20539}" dt="2022-10-25T12:09:03.730" v="478" actId="1036"/>
          <ac:spMkLst>
            <pc:docMk/>
            <pc:sldMk cId="2780969545" sldId="2609"/>
            <ac:spMk id="23" creationId="{0011846D-F543-398E-85CB-0AB0A842928A}"/>
          </ac:spMkLst>
        </pc:spChg>
        <pc:spChg chg="mod">
          <ac:chgData name="Xin Luo" userId="82312ee5779919a4" providerId="LiveId" clId="{23920C8D-EBCE-A347-9C82-C14316D20539}" dt="2022-10-25T12:09:03.730" v="478" actId="1036"/>
          <ac:spMkLst>
            <pc:docMk/>
            <pc:sldMk cId="2780969545" sldId="2609"/>
            <ac:spMk id="24" creationId="{37B5D87E-7419-7CC0-91CC-8A0807F0F999}"/>
          </ac:spMkLst>
        </pc:spChg>
        <pc:spChg chg="mod">
          <ac:chgData name="Xin Luo" userId="82312ee5779919a4" providerId="LiveId" clId="{23920C8D-EBCE-A347-9C82-C14316D20539}" dt="2022-10-25T12:09:03.730" v="478" actId="1036"/>
          <ac:spMkLst>
            <pc:docMk/>
            <pc:sldMk cId="2780969545" sldId="2609"/>
            <ac:spMk id="25" creationId="{4745244D-B431-F067-4A97-7CC4387296FB}"/>
          </ac:spMkLst>
        </pc:spChg>
        <pc:spChg chg="mod">
          <ac:chgData name="Xin Luo" userId="82312ee5779919a4" providerId="LiveId" clId="{23920C8D-EBCE-A347-9C82-C14316D20539}" dt="2022-10-25T12:09:03.730" v="478" actId="1036"/>
          <ac:spMkLst>
            <pc:docMk/>
            <pc:sldMk cId="2780969545" sldId="2609"/>
            <ac:spMk id="26" creationId="{FB9C53DE-8D1F-6DF4-8CE3-3A262A9F8737}"/>
          </ac:spMkLst>
        </pc:spChg>
        <pc:picChg chg="mod">
          <ac:chgData name="Xin Luo" userId="82312ee5779919a4" providerId="LiveId" clId="{23920C8D-EBCE-A347-9C82-C14316D20539}" dt="2022-10-25T12:09:03.730" v="478" actId="1036"/>
          <ac:picMkLst>
            <pc:docMk/>
            <pc:sldMk cId="2780969545" sldId="2609"/>
            <ac:picMk id="4" creationId="{49B7ACC6-6794-9162-52B2-E80F7E4B0442}"/>
          </ac:picMkLst>
        </pc:picChg>
        <pc:picChg chg="mod">
          <ac:chgData name="Xin Luo" userId="82312ee5779919a4" providerId="LiveId" clId="{23920C8D-EBCE-A347-9C82-C14316D20539}" dt="2022-10-25T12:09:03.730" v="478" actId="1036"/>
          <ac:picMkLst>
            <pc:docMk/>
            <pc:sldMk cId="2780969545" sldId="2609"/>
            <ac:picMk id="7" creationId="{42FD45A0-A9EA-D518-41B5-21FA7A24BA60}"/>
          </ac:picMkLst>
        </pc:picChg>
        <pc:picChg chg="mod">
          <ac:chgData name="Xin Luo" userId="82312ee5779919a4" providerId="LiveId" clId="{23920C8D-EBCE-A347-9C82-C14316D20539}" dt="2022-10-25T12:09:03.730" v="478" actId="1036"/>
          <ac:picMkLst>
            <pc:docMk/>
            <pc:sldMk cId="2780969545" sldId="2609"/>
            <ac:picMk id="10" creationId="{C2B12388-3179-41F8-2462-0C9BA14093FF}"/>
          </ac:picMkLst>
        </pc:picChg>
        <pc:picChg chg="mod">
          <ac:chgData name="Xin Luo" userId="82312ee5779919a4" providerId="LiveId" clId="{23920C8D-EBCE-A347-9C82-C14316D20539}" dt="2022-10-25T12:09:03.730" v="478" actId="1036"/>
          <ac:picMkLst>
            <pc:docMk/>
            <pc:sldMk cId="2780969545" sldId="2609"/>
            <ac:picMk id="7170" creationId="{A3C33C8C-6841-03A7-574F-E161D6BA2409}"/>
          </ac:picMkLst>
        </pc:picChg>
        <pc:cxnChg chg="mod">
          <ac:chgData name="Xin Luo" userId="82312ee5779919a4" providerId="LiveId" clId="{23920C8D-EBCE-A347-9C82-C14316D20539}" dt="2022-10-25T12:09:03.730" v="478" actId="1036"/>
          <ac:cxnSpMkLst>
            <pc:docMk/>
            <pc:sldMk cId="2780969545" sldId="2609"/>
            <ac:cxnSpMk id="9" creationId="{FD972B84-6C44-171E-8256-D2A04F01B0C9}"/>
          </ac:cxnSpMkLst>
        </pc:cxnChg>
        <pc:cxnChg chg="mod">
          <ac:chgData name="Xin Luo" userId="82312ee5779919a4" providerId="LiveId" clId="{23920C8D-EBCE-A347-9C82-C14316D20539}" dt="2022-10-25T12:09:03.730" v="478" actId="1036"/>
          <ac:cxnSpMkLst>
            <pc:docMk/>
            <pc:sldMk cId="2780969545" sldId="2609"/>
            <ac:cxnSpMk id="16" creationId="{612BCBDC-DECE-5090-7C5B-6492FF4CE722}"/>
          </ac:cxnSpMkLst>
        </pc:cxnChg>
        <pc:cxnChg chg="mod">
          <ac:chgData name="Xin Luo" userId="82312ee5779919a4" providerId="LiveId" clId="{23920C8D-EBCE-A347-9C82-C14316D20539}" dt="2022-10-25T12:09:03.730" v="478" actId="1036"/>
          <ac:cxnSpMkLst>
            <pc:docMk/>
            <pc:sldMk cId="2780969545" sldId="2609"/>
            <ac:cxnSpMk id="17" creationId="{AF045F09-2718-C456-D477-E816A43885FF}"/>
          </ac:cxnSpMkLst>
        </pc:cxnChg>
        <pc:cxnChg chg="mod">
          <ac:chgData name="Xin Luo" userId="82312ee5779919a4" providerId="LiveId" clId="{23920C8D-EBCE-A347-9C82-C14316D20539}" dt="2022-10-25T12:09:03.730" v="478" actId="1036"/>
          <ac:cxnSpMkLst>
            <pc:docMk/>
            <pc:sldMk cId="2780969545" sldId="2609"/>
            <ac:cxnSpMk id="28" creationId="{6C11ADF7-6234-2989-2798-F5AAD5EDE3BF}"/>
          </ac:cxnSpMkLst>
        </pc:cxnChg>
      </pc:sldChg>
      <pc:sldChg chg="modSp mod">
        <pc:chgData name="Xin Luo" userId="82312ee5779919a4" providerId="LiveId" clId="{23920C8D-EBCE-A347-9C82-C14316D20539}" dt="2022-10-26T02:56:58.658" v="480" actId="207"/>
        <pc:sldMkLst>
          <pc:docMk/>
          <pc:sldMk cId="63705705" sldId="2612"/>
        </pc:sldMkLst>
        <pc:spChg chg="mod">
          <ac:chgData name="Xin Luo" userId="82312ee5779919a4" providerId="LiveId" clId="{23920C8D-EBCE-A347-9C82-C14316D20539}" dt="2022-10-26T02:56:58.658" v="480" actId="207"/>
          <ac:spMkLst>
            <pc:docMk/>
            <pc:sldMk cId="63705705" sldId="2612"/>
            <ac:spMk id="63" creationId="{6400CC45-5050-7ACD-CE08-CC6D7000A1DA}"/>
          </ac:spMkLst>
        </pc:spChg>
      </pc:sldChg>
      <pc:sldChg chg="addSp modSp">
        <pc:chgData name="Xin Luo" userId="82312ee5779919a4" providerId="LiveId" clId="{23920C8D-EBCE-A347-9C82-C14316D20539}" dt="2022-10-26T12:19:06.428" v="501" actId="767"/>
        <pc:sldMkLst>
          <pc:docMk/>
          <pc:sldMk cId="963926578" sldId="2613"/>
        </pc:sldMkLst>
        <pc:spChg chg="add mod">
          <ac:chgData name="Xin Luo" userId="82312ee5779919a4" providerId="LiveId" clId="{23920C8D-EBCE-A347-9C82-C14316D20539}" dt="2022-10-26T12:19:06.428" v="501" actId="767"/>
          <ac:spMkLst>
            <pc:docMk/>
            <pc:sldMk cId="963926578" sldId="2613"/>
            <ac:spMk id="2" creationId="{5F7683B3-77E0-69A9-94AE-FF04E7249325}"/>
          </ac:spMkLst>
        </pc:spChg>
      </pc:sldChg>
      <pc:sldChg chg="modSp add mod">
        <pc:chgData name="Xin Luo" userId="82312ee5779919a4" providerId="LiveId" clId="{23920C8D-EBCE-A347-9C82-C14316D20539}" dt="2022-10-10T01:06:02.902" v="365" actId="403"/>
        <pc:sldMkLst>
          <pc:docMk/>
          <pc:sldMk cId="2358282757" sldId="2714"/>
        </pc:sldMkLst>
        <pc:spChg chg="mod">
          <ac:chgData name="Xin Luo" userId="82312ee5779919a4" providerId="LiveId" clId="{23920C8D-EBCE-A347-9C82-C14316D20539}" dt="2022-10-10T01:06:02.902" v="365" actId="403"/>
          <ac:spMkLst>
            <pc:docMk/>
            <pc:sldMk cId="2358282757" sldId="2714"/>
            <ac:spMk id="2" creationId="{DB381E7B-A050-4BE4-6756-9B64308C74D7}"/>
          </ac:spMkLst>
        </pc:spChg>
      </pc:sldChg>
    </pc:docChg>
  </pc:docChgLst>
  <pc:docChgLst>
    <pc:chgData name="Xin Luo" userId="82312ee5779919a4" providerId="LiveId" clId="{4DB6C473-8E57-A543-81F7-48BE109E8C13}"/>
    <pc:docChg chg="undo custSel addSld delSld modSld sldOrd delMainMaster">
      <pc:chgData name="Xin Luo" userId="82312ee5779919a4" providerId="LiveId" clId="{4DB6C473-8E57-A543-81F7-48BE109E8C13}" dt="2023-02-21T15:10:04.498" v="5724" actId="108"/>
      <pc:docMkLst>
        <pc:docMk/>
      </pc:docMkLst>
      <pc:sldChg chg="addSp delSp modSp mod">
        <pc:chgData name="Xin Luo" userId="82312ee5779919a4" providerId="LiveId" clId="{4DB6C473-8E57-A543-81F7-48BE109E8C13}" dt="2023-02-21T08:54:32.554" v="3595" actId="1076"/>
        <pc:sldMkLst>
          <pc:docMk/>
          <pc:sldMk cId="1576120367" sldId="2387"/>
        </pc:sldMkLst>
        <pc:spChg chg="add del mod">
          <ac:chgData name="Xin Luo" userId="82312ee5779919a4" providerId="LiveId" clId="{4DB6C473-8E57-A543-81F7-48BE109E8C13}" dt="2023-02-21T05:44:22.831" v="2010"/>
          <ac:spMkLst>
            <pc:docMk/>
            <pc:sldMk cId="1576120367" sldId="2387"/>
            <ac:spMk id="4" creationId="{14071939-13A8-68AD-CF24-E66618C9CB95}"/>
          </ac:spMkLst>
        </pc:spChg>
        <pc:spChg chg="add del">
          <ac:chgData name="Xin Luo" userId="82312ee5779919a4" providerId="LiveId" clId="{4DB6C473-8E57-A543-81F7-48BE109E8C13}" dt="2023-02-21T05:42:59.400" v="1996" actId="478"/>
          <ac:spMkLst>
            <pc:docMk/>
            <pc:sldMk cId="1576120367" sldId="2387"/>
            <ac:spMk id="6" creationId="{00000000-0000-0000-0000-000000000000}"/>
          </ac:spMkLst>
        </pc:spChg>
        <pc:spChg chg="del">
          <ac:chgData name="Xin Luo" userId="82312ee5779919a4" providerId="LiveId" clId="{4DB6C473-8E57-A543-81F7-48BE109E8C13}" dt="2023-02-21T05:42:53.918" v="1994" actId="478"/>
          <ac:spMkLst>
            <pc:docMk/>
            <pc:sldMk cId="1576120367" sldId="2387"/>
            <ac:spMk id="7" creationId="{00000000-0000-0000-0000-000000000000}"/>
          </ac:spMkLst>
        </pc:spChg>
        <pc:spChg chg="add del mod">
          <ac:chgData name="Xin Luo" userId="82312ee5779919a4" providerId="LiveId" clId="{4DB6C473-8E57-A543-81F7-48BE109E8C13}" dt="2023-02-21T05:46:39.935" v="2038" actId="478"/>
          <ac:spMkLst>
            <pc:docMk/>
            <pc:sldMk cId="1576120367" sldId="2387"/>
            <ac:spMk id="8" creationId="{5795B555-5780-95D6-6939-E2A2F840CEDB}"/>
          </ac:spMkLst>
        </pc:spChg>
        <pc:spChg chg="add del mod topLvl">
          <ac:chgData name="Xin Luo" userId="82312ee5779919a4" providerId="LiveId" clId="{4DB6C473-8E57-A543-81F7-48BE109E8C13}" dt="2023-02-21T05:47:15.440" v="2044" actId="164"/>
          <ac:spMkLst>
            <pc:docMk/>
            <pc:sldMk cId="1576120367" sldId="2387"/>
            <ac:spMk id="10" creationId="{00000000-0000-0000-0000-000000000000}"/>
          </ac:spMkLst>
        </pc:spChg>
        <pc:spChg chg="mod topLvl">
          <ac:chgData name="Xin Luo" userId="82312ee5779919a4" providerId="LiveId" clId="{4DB6C473-8E57-A543-81F7-48BE109E8C13}" dt="2023-02-21T05:47:15.440" v="2044" actId="164"/>
          <ac:spMkLst>
            <pc:docMk/>
            <pc:sldMk cId="1576120367" sldId="2387"/>
            <ac:spMk id="12" creationId="{00000000-0000-0000-0000-000000000000}"/>
          </ac:spMkLst>
        </pc:spChg>
        <pc:spChg chg="mod">
          <ac:chgData name="Xin Luo" userId="82312ee5779919a4" providerId="LiveId" clId="{4DB6C473-8E57-A543-81F7-48BE109E8C13}" dt="2023-02-21T05:45:26.754" v="2016" actId="207"/>
          <ac:spMkLst>
            <pc:docMk/>
            <pc:sldMk cId="1576120367" sldId="2387"/>
            <ac:spMk id="13" creationId="{00000000-0000-0000-0000-000000000000}"/>
          </ac:spMkLst>
        </pc:spChg>
        <pc:spChg chg="mod">
          <ac:chgData name="Xin Luo" userId="82312ee5779919a4" providerId="LiveId" clId="{4DB6C473-8E57-A543-81F7-48BE109E8C13}" dt="2023-02-21T05:45:26.754" v="2016" actId="207"/>
          <ac:spMkLst>
            <pc:docMk/>
            <pc:sldMk cId="1576120367" sldId="2387"/>
            <ac:spMk id="14" creationId="{00000000-0000-0000-0000-000000000000}"/>
          </ac:spMkLst>
        </pc:spChg>
        <pc:spChg chg="mod">
          <ac:chgData name="Xin Luo" userId="82312ee5779919a4" providerId="LiveId" clId="{4DB6C473-8E57-A543-81F7-48BE109E8C13}" dt="2023-02-21T05:45:26.754" v="2016" actId="207"/>
          <ac:spMkLst>
            <pc:docMk/>
            <pc:sldMk cId="1576120367" sldId="2387"/>
            <ac:spMk id="15" creationId="{00000000-0000-0000-0000-000000000000}"/>
          </ac:spMkLst>
        </pc:spChg>
        <pc:spChg chg="mod">
          <ac:chgData name="Xin Luo" userId="82312ee5779919a4" providerId="LiveId" clId="{4DB6C473-8E57-A543-81F7-48BE109E8C13}" dt="2023-02-21T05:45:26.754" v="2016" actId="207"/>
          <ac:spMkLst>
            <pc:docMk/>
            <pc:sldMk cId="1576120367" sldId="2387"/>
            <ac:spMk id="16" creationId="{00000000-0000-0000-0000-000000000000}"/>
          </ac:spMkLst>
        </pc:spChg>
        <pc:grpChg chg="add del mod">
          <ac:chgData name="Xin Luo" userId="82312ee5779919a4" providerId="LiveId" clId="{4DB6C473-8E57-A543-81F7-48BE109E8C13}" dt="2023-02-21T08:54:26.670" v="3594" actId="478"/>
          <ac:grpSpMkLst>
            <pc:docMk/>
            <pc:sldMk cId="1576120367" sldId="2387"/>
            <ac:grpSpMk id="2" creationId="{390AEDC4-AC8C-713C-F926-259F989CB162}"/>
          </ac:grpSpMkLst>
        </pc:grpChg>
        <pc:grpChg chg="add mod">
          <ac:chgData name="Xin Luo" userId="82312ee5779919a4" providerId="LiveId" clId="{4DB6C473-8E57-A543-81F7-48BE109E8C13}" dt="2023-02-21T08:54:32.554" v="3595" actId="1076"/>
          <ac:grpSpMkLst>
            <pc:docMk/>
            <pc:sldMk cId="1576120367" sldId="2387"/>
            <ac:grpSpMk id="3" creationId="{12ED16A1-79B8-7DB1-1CC1-250B051BAD58}"/>
          </ac:grpSpMkLst>
        </pc:grpChg>
        <pc:grpChg chg="add del mod">
          <ac:chgData name="Xin Luo" userId="82312ee5779919a4" providerId="LiveId" clId="{4DB6C473-8E57-A543-81F7-48BE109E8C13}" dt="2023-02-21T05:45:51.755" v="2019" actId="165"/>
          <ac:grpSpMkLst>
            <pc:docMk/>
            <pc:sldMk cId="1576120367" sldId="2387"/>
            <ac:grpSpMk id="5" creationId="{8F30E2E3-F8BB-EDF1-8726-1256D1547BF7}"/>
          </ac:grpSpMkLst>
        </pc:grpChg>
        <pc:grpChg chg="add mod">
          <ac:chgData name="Xin Luo" userId="82312ee5779919a4" providerId="LiveId" clId="{4DB6C473-8E57-A543-81F7-48BE109E8C13}" dt="2023-02-21T08:54:32.554" v="3595" actId="1076"/>
          <ac:grpSpMkLst>
            <pc:docMk/>
            <pc:sldMk cId="1576120367" sldId="2387"/>
            <ac:grpSpMk id="9" creationId="{84B9B8D5-4BCC-CDFF-1E13-B005060A8BDF}"/>
          </ac:grpSpMkLst>
        </pc:grpChg>
      </pc:sldChg>
      <pc:sldChg chg="del">
        <pc:chgData name="Xin Luo" userId="82312ee5779919a4" providerId="LiveId" clId="{4DB6C473-8E57-A543-81F7-48BE109E8C13}" dt="2023-02-21T08:54:15.767" v="3575" actId="2696"/>
        <pc:sldMkLst>
          <pc:docMk/>
          <pc:sldMk cId="0" sldId="2446"/>
        </pc:sldMkLst>
      </pc:sldChg>
      <pc:sldChg chg="modSp mod ord">
        <pc:chgData name="Xin Luo" userId="82312ee5779919a4" providerId="LiveId" clId="{4DB6C473-8E57-A543-81F7-48BE109E8C13}" dt="2023-02-21T06:59:18.091" v="3225" actId="20578"/>
        <pc:sldMkLst>
          <pc:docMk/>
          <pc:sldMk cId="2415901206" sldId="2447"/>
        </pc:sldMkLst>
        <pc:spChg chg="mod">
          <ac:chgData name="Xin Luo" userId="82312ee5779919a4" providerId="LiveId" clId="{4DB6C473-8E57-A543-81F7-48BE109E8C13}" dt="2023-02-21T03:26:36.249" v="1977" actId="20577"/>
          <ac:spMkLst>
            <pc:docMk/>
            <pc:sldMk cId="2415901206" sldId="2447"/>
            <ac:spMk id="7" creationId="{00000000-0000-0000-0000-000000000000}"/>
          </ac:spMkLst>
        </pc:spChg>
      </pc:sldChg>
      <pc:sldChg chg="addSp delSp modSp mod ord">
        <pc:chgData name="Xin Luo" userId="82312ee5779919a4" providerId="LiveId" clId="{4DB6C473-8E57-A543-81F7-48BE109E8C13}" dt="2023-02-21T07:23:56.843" v="3356" actId="20577"/>
        <pc:sldMkLst>
          <pc:docMk/>
          <pc:sldMk cId="4067577602" sldId="2605"/>
        </pc:sldMkLst>
        <pc:spChg chg="mod">
          <ac:chgData name="Xin Luo" userId="82312ee5779919a4" providerId="LiveId" clId="{4DB6C473-8E57-A543-81F7-48BE109E8C13}" dt="2023-02-21T07:23:56.843" v="3356" actId="20577"/>
          <ac:spMkLst>
            <pc:docMk/>
            <pc:sldMk cId="4067577602" sldId="2605"/>
            <ac:spMk id="2" creationId="{631AADB6-C88A-D817-4683-FC087E4E240F}"/>
          </ac:spMkLst>
        </pc:spChg>
        <pc:spChg chg="mod">
          <ac:chgData name="Xin Luo" userId="82312ee5779919a4" providerId="LiveId" clId="{4DB6C473-8E57-A543-81F7-48BE109E8C13}" dt="2023-02-21T03:26:50.232" v="1984" actId="20577"/>
          <ac:spMkLst>
            <pc:docMk/>
            <pc:sldMk cId="4067577602" sldId="2605"/>
            <ac:spMk id="3" creationId="{00000000-0000-0000-0000-000000000000}"/>
          </ac:spMkLst>
        </pc:spChg>
        <pc:spChg chg="add del mod">
          <ac:chgData name="Xin Luo" userId="82312ee5779919a4" providerId="LiveId" clId="{4DB6C473-8E57-A543-81F7-48BE109E8C13}" dt="2023-02-21T07:21:29.220" v="3297"/>
          <ac:spMkLst>
            <pc:docMk/>
            <pc:sldMk cId="4067577602" sldId="2605"/>
            <ac:spMk id="4" creationId="{6043EA4A-1AB3-028D-434C-C16CE58B3A2A}"/>
          </ac:spMkLst>
        </pc:spChg>
        <pc:spChg chg="add mod">
          <ac:chgData name="Xin Luo" userId="82312ee5779919a4" providerId="LiveId" clId="{4DB6C473-8E57-A543-81F7-48BE109E8C13}" dt="2023-02-21T07:23:29.335" v="3346" actId="1076"/>
          <ac:spMkLst>
            <pc:docMk/>
            <pc:sldMk cId="4067577602" sldId="2605"/>
            <ac:spMk id="5" creationId="{8CB3051E-1455-F2D6-027A-C359D1264B18}"/>
          </ac:spMkLst>
        </pc:spChg>
        <pc:spChg chg="del">
          <ac:chgData name="Xin Luo" userId="82312ee5779919a4" providerId="LiveId" clId="{4DB6C473-8E57-A543-81F7-48BE109E8C13}" dt="2023-02-21T05:48:10.681" v="2114" actId="478"/>
          <ac:spMkLst>
            <pc:docMk/>
            <pc:sldMk cId="4067577602" sldId="2605"/>
            <ac:spMk id="15" creationId="{32C45697-89D7-5F4B-C2BC-3A7FBC2C544B}"/>
          </ac:spMkLst>
        </pc:spChg>
        <pc:spChg chg="mod">
          <ac:chgData name="Xin Luo" userId="82312ee5779919a4" providerId="LiveId" clId="{4DB6C473-8E57-A543-81F7-48BE109E8C13}" dt="2023-02-21T07:11:29.463" v="3277" actId="2710"/>
          <ac:spMkLst>
            <pc:docMk/>
            <pc:sldMk cId="4067577602" sldId="2605"/>
            <ac:spMk id="17" creationId="{9E05FFCA-3371-AF5C-381D-71D984055F5A}"/>
          </ac:spMkLst>
        </pc:spChg>
        <pc:picChg chg="del">
          <ac:chgData name="Xin Luo" userId="82312ee5779919a4" providerId="LiveId" clId="{4DB6C473-8E57-A543-81F7-48BE109E8C13}" dt="2023-02-21T05:48:06.479" v="2112" actId="478"/>
          <ac:picMkLst>
            <pc:docMk/>
            <pc:sldMk cId="4067577602" sldId="2605"/>
            <ac:picMk id="10" creationId="{492CAE81-3897-13BB-6E5A-74F2AC5F581A}"/>
          </ac:picMkLst>
        </pc:picChg>
        <pc:picChg chg="del">
          <ac:chgData name="Xin Luo" userId="82312ee5779919a4" providerId="LiveId" clId="{4DB6C473-8E57-A543-81F7-48BE109E8C13}" dt="2023-02-21T05:48:08.245" v="2113" actId="478"/>
          <ac:picMkLst>
            <pc:docMk/>
            <pc:sldMk cId="4067577602" sldId="2605"/>
            <ac:picMk id="14" creationId="{0637D38F-D0BE-5E7D-7891-2D7FAA4B4ED9}"/>
          </ac:picMkLst>
        </pc:picChg>
        <pc:picChg chg="add mod">
          <ac:chgData name="Xin Luo" userId="82312ee5779919a4" providerId="LiveId" clId="{4DB6C473-8E57-A543-81F7-48BE109E8C13}" dt="2023-02-21T07:23:29.335" v="3346" actId="1076"/>
          <ac:picMkLst>
            <pc:docMk/>
            <pc:sldMk cId="4067577602" sldId="2605"/>
            <ac:picMk id="1026" creationId="{9270A6EE-B03E-77C5-630F-E811251395A0}"/>
          </ac:picMkLst>
        </pc:picChg>
      </pc:sldChg>
      <pc:sldChg chg="del">
        <pc:chgData name="Xin Luo" userId="82312ee5779919a4" providerId="LiveId" clId="{4DB6C473-8E57-A543-81F7-48BE109E8C13}" dt="2023-02-21T14:49:50.253" v="5372" actId="2696"/>
        <pc:sldMkLst>
          <pc:docMk/>
          <pc:sldMk cId="963926578" sldId="2613"/>
        </pc:sldMkLst>
      </pc:sldChg>
      <pc:sldChg chg="del">
        <pc:chgData name="Xin Luo" userId="82312ee5779919a4" providerId="LiveId" clId="{4DB6C473-8E57-A543-81F7-48BE109E8C13}" dt="2023-02-21T14:49:50.286" v="5373" actId="2696"/>
        <pc:sldMkLst>
          <pc:docMk/>
          <pc:sldMk cId="1377829391" sldId="2689"/>
        </pc:sldMkLst>
      </pc:sldChg>
      <pc:sldChg chg="del">
        <pc:chgData name="Xin Luo" userId="82312ee5779919a4" providerId="LiveId" clId="{4DB6C473-8E57-A543-81F7-48BE109E8C13}" dt="2023-02-21T14:49:50.299" v="5374" actId="2696"/>
        <pc:sldMkLst>
          <pc:docMk/>
          <pc:sldMk cId="2843640805" sldId="2704"/>
        </pc:sldMkLst>
      </pc:sldChg>
      <pc:sldChg chg="delSp modSp add mod ord">
        <pc:chgData name="Xin Luo" userId="82312ee5779919a4" providerId="LiveId" clId="{4DB6C473-8E57-A543-81F7-48BE109E8C13}" dt="2023-02-21T05:54:53.172" v="2328" actId="113"/>
        <pc:sldMkLst>
          <pc:docMk/>
          <pc:sldMk cId="2688334957" sldId="2705"/>
        </pc:sldMkLst>
        <pc:spChg chg="mod">
          <ac:chgData name="Xin Luo" userId="82312ee5779919a4" providerId="LiveId" clId="{4DB6C473-8E57-A543-81F7-48BE109E8C13}" dt="2023-02-21T03:04:15.029" v="17" actId="20577"/>
          <ac:spMkLst>
            <pc:docMk/>
            <pc:sldMk cId="2688334957" sldId="2705"/>
            <ac:spMk id="2" creationId="{631AADB6-C88A-D817-4683-FC087E4E240F}"/>
          </ac:spMkLst>
        </pc:spChg>
        <pc:spChg chg="del">
          <ac:chgData name="Xin Luo" userId="82312ee5779919a4" providerId="LiveId" clId="{4DB6C473-8E57-A543-81F7-48BE109E8C13}" dt="2023-02-21T03:04:17.351" v="18" actId="478"/>
          <ac:spMkLst>
            <pc:docMk/>
            <pc:sldMk cId="2688334957" sldId="2705"/>
            <ac:spMk id="15" creationId="{32C45697-89D7-5F4B-C2BC-3A7FBC2C544B}"/>
          </ac:spMkLst>
        </pc:spChg>
        <pc:spChg chg="mod">
          <ac:chgData name="Xin Luo" userId="82312ee5779919a4" providerId="LiveId" clId="{4DB6C473-8E57-A543-81F7-48BE109E8C13}" dt="2023-02-21T05:54:53.172" v="2328" actId="113"/>
          <ac:spMkLst>
            <pc:docMk/>
            <pc:sldMk cId="2688334957" sldId="2705"/>
            <ac:spMk id="17" creationId="{9E05FFCA-3371-AF5C-381D-71D984055F5A}"/>
          </ac:spMkLst>
        </pc:spChg>
        <pc:picChg chg="del">
          <ac:chgData name="Xin Luo" userId="82312ee5779919a4" providerId="LiveId" clId="{4DB6C473-8E57-A543-81F7-48BE109E8C13}" dt="2023-02-21T03:04:18.544" v="20" actId="478"/>
          <ac:picMkLst>
            <pc:docMk/>
            <pc:sldMk cId="2688334957" sldId="2705"/>
            <ac:picMk id="10" creationId="{492CAE81-3897-13BB-6E5A-74F2AC5F581A}"/>
          </ac:picMkLst>
        </pc:picChg>
        <pc:picChg chg="del">
          <ac:chgData name="Xin Luo" userId="82312ee5779919a4" providerId="LiveId" clId="{4DB6C473-8E57-A543-81F7-48BE109E8C13}" dt="2023-02-21T03:04:17.947" v="19" actId="478"/>
          <ac:picMkLst>
            <pc:docMk/>
            <pc:sldMk cId="2688334957" sldId="2705"/>
            <ac:picMk id="14" creationId="{0637D38F-D0BE-5E7D-7891-2D7FAA4B4ED9}"/>
          </ac:picMkLst>
        </pc:picChg>
      </pc:sldChg>
      <pc:sldChg chg="modSp add mod">
        <pc:chgData name="Xin Luo" userId="82312ee5779919a4" providerId="LiveId" clId="{4DB6C473-8E57-A543-81F7-48BE109E8C13}" dt="2023-02-21T05:59:45.306" v="2357" actId="2711"/>
        <pc:sldMkLst>
          <pc:docMk/>
          <pc:sldMk cId="2464444856" sldId="2706"/>
        </pc:sldMkLst>
        <pc:spChg chg="mod">
          <ac:chgData name="Xin Luo" userId="82312ee5779919a4" providerId="LiveId" clId="{4DB6C473-8E57-A543-81F7-48BE109E8C13}" dt="2023-02-21T05:59:45.306" v="2357" actId="2711"/>
          <ac:spMkLst>
            <pc:docMk/>
            <pc:sldMk cId="2464444856" sldId="2706"/>
            <ac:spMk id="2" creationId="{631AADB6-C88A-D817-4683-FC087E4E240F}"/>
          </ac:spMkLst>
        </pc:spChg>
        <pc:spChg chg="mod">
          <ac:chgData name="Xin Luo" userId="82312ee5779919a4" providerId="LiveId" clId="{4DB6C473-8E57-A543-81F7-48BE109E8C13}" dt="2023-02-21T05:59:45.306" v="2357" actId="2711"/>
          <ac:spMkLst>
            <pc:docMk/>
            <pc:sldMk cId="2464444856" sldId="2706"/>
            <ac:spMk id="3" creationId="{00000000-0000-0000-0000-000000000000}"/>
          </ac:spMkLst>
        </pc:spChg>
        <pc:spChg chg="mod">
          <ac:chgData name="Xin Luo" userId="82312ee5779919a4" providerId="LiveId" clId="{4DB6C473-8E57-A543-81F7-48BE109E8C13}" dt="2023-02-21T05:59:45.306" v="2357" actId="2711"/>
          <ac:spMkLst>
            <pc:docMk/>
            <pc:sldMk cId="2464444856" sldId="2706"/>
            <ac:spMk id="17" creationId="{9E05FFCA-3371-AF5C-381D-71D984055F5A}"/>
          </ac:spMkLst>
        </pc:spChg>
      </pc:sldChg>
      <pc:sldChg chg="modSp add mod">
        <pc:chgData name="Xin Luo" userId="82312ee5779919a4" providerId="LiveId" clId="{4DB6C473-8E57-A543-81F7-48BE109E8C13}" dt="2023-02-21T06:00:27.005" v="2362" actId="113"/>
        <pc:sldMkLst>
          <pc:docMk/>
          <pc:sldMk cId="1602808061" sldId="2707"/>
        </pc:sldMkLst>
        <pc:spChg chg="mod">
          <ac:chgData name="Xin Luo" userId="82312ee5779919a4" providerId="LiveId" clId="{4DB6C473-8E57-A543-81F7-48BE109E8C13}" dt="2023-02-21T03:16:48.798" v="1289" actId="20577"/>
          <ac:spMkLst>
            <pc:docMk/>
            <pc:sldMk cId="1602808061" sldId="2707"/>
            <ac:spMk id="2" creationId="{631AADB6-C88A-D817-4683-FC087E4E240F}"/>
          </ac:spMkLst>
        </pc:spChg>
        <pc:spChg chg="mod">
          <ac:chgData name="Xin Luo" userId="82312ee5779919a4" providerId="LiveId" clId="{4DB6C473-8E57-A543-81F7-48BE109E8C13}" dt="2023-02-21T06:00:27.005" v="2362" actId="113"/>
          <ac:spMkLst>
            <pc:docMk/>
            <pc:sldMk cId="1602808061" sldId="2707"/>
            <ac:spMk id="17" creationId="{9E05FFCA-3371-AF5C-381D-71D984055F5A}"/>
          </ac:spMkLst>
        </pc:spChg>
      </pc:sldChg>
      <pc:sldChg chg="addSp modSp add mod">
        <pc:chgData name="Xin Luo" userId="82312ee5779919a4" providerId="LiveId" clId="{4DB6C473-8E57-A543-81F7-48BE109E8C13}" dt="2023-02-21T03:24:12.660" v="1798" actId="207"/>
        <pc:sldMkLst>
          <pc:docMk/>
          <pc:sldMk cId="1658607177" sldId="2708"/>
        </pc:sldMkLst>
        <pc:spChg chg="add mod">
          <ac:chgData name="Xin Luo" userId="82312ee5779919a4" providerId="LiveId" clId="{4DB6C473-8E57-A543-81F7-48BE109E8C13}" dt="2023-02-21T03:24:12.660" v="1798" actId="207"/>
          <ac:spMkLst>
            <pc:docMk/>
            <pc:sldMk cId="1658607177" sldId="2708"/>
            <ac:spMk id="3" creationId="{E375549C-74EF-2C8F-6432-2C52B803FB1B}"/>
          </ac:spMkLst>
        </pc:spChg>
        <pc:spChg chg="mod">
          <ac:chgData name="Xin Luo" userId="82312ee5779919a4" providerId="LiveId" clId="{4DB6C473-8E57-A543-81F7-48BE109E8C13}" dt="2023-02-21T03:22:03.139" v="1731" actId="20577"/>
          <ac:spMkLst>
            <pc:docMk/>
            <pc:sldMk cId="1658607177" sldId="2708"/>
            <ac:spMk id="24" creationId="{00000000-0000-0000-0000-000000000000}"/>
          </ac:spMkLst>
        </pc:spChg>
        <pc:picChg chg="mod">
          <ac:chgData name="Xin Luo" userId="82312ee5779919a4" providerId="LiveId" clId="{4DB6C473-8E57-A543-81F7-48BE109E8C13}" dt="2023-02-21T03:23:29.344" v="1786" actId="1076"/>
          <ac:picMkLst>
            <pc:docMk/>
            <pc:sldMk cId="1658607177" sldId="2708"/>
            <ac:picMk id="4" creationId="{C5A20417-E7CA-C285-EB98-9BD26873E83E}"/>
          </ac:picMkLst>
        </pc:picChg>
      </pc:sldChg>
      <pc:sldChg chg="add del setBg">
        <pc:chgData name="Xin Luo" userId="82312ee5779919a4" providerId="LiveId" clId="{4DB6C473-8E57-A543-81F7-48BE109E8C13}" dt="2023-02-21T03:21:36.224" v="1707"/>
        <pc:sldMkLst>
          <pc:docMk/>
          <pc:sldMk cId="3430641667" sldId="2708"/>
        </pc:sldMkLst>
      </pc:sldChg>
      <pc:sldChg chg="modSp add mod ord">
        <pc:chgData name="Xin Luo" userId="82312ee5779919a4" providerId="LiveId" clId="{4DB6C473-8E57-A543-81F7-48BE109E8C13}" dt="2023-02-21T07:27:15.123" v="3399" actId="20578"/>
        <pc:sldMkLst>
          <pc:docMk/>
          <pc:sldMk cId="1257969106" sldId="2709"/>
        </pc:sldMkLst>
        <pc:spChg chg="mod">
          <ac:chgData name="Xin Luo" userId="82312ee5779919a4" providerId="LiveId" clId="{4DB6C473-8E57-A543-81F7-48BE109E8C13}" dt="2023-02-21T05:47:38.868" v="2080" actId="20577"/>
          <ac:spMkLst>
            <pc:docMk/>
            <pc:sldMk cId="1257969106" sldId="2709"/>
            <ac:spMk id="7" creationId="{00000000-0000-0000-0000-000000000000}"/>
          </ac:spMkLst>
        </pc:spChg>
      </pc:sldChg>
      <pc:sldChg chg="add del setBg">
        <pc:chgData name="Xin Luo" userId="82312ee5779919a4" providerId="LiveId" clId="{4DB6C473-8E57-A543-81F7-48BE109E8C13}" dt="2023-02-21T03:22:38.148" v="1735"/>
        <pc:sldMkLst>
          <pc:docMk/>
          <pc:sldMk cId="2068292362" sldId="2709"/>
        </pc:sldMkLst>
      </pc:sldChg>
      <pc:sldChg chg="add del setBg">
        <pc:chgData name="Xin Luo" userId="82312ee5779919a4" providerId="LiveId" clId="{4DB6C473-8E57-A543-81F7-48BE109E8C13}" dt="2023-02-21T03:22:29.206" v="1733"/>
        <pc:sldMkLst>
          <pc:docMk/>
          <pc:sldMk cId="4244071672" sldId="2709"/>
        </pc:sldMkLst>
      </pc:sldChg>
      <pc:sldChg chg="modSp add del mod">
        <pc:chgData name="Xin Luo" userId="82312ee5779919a4" providerId="LiveId" clId="{4DB6C473-8E57-A543-81F7-48BE109E8C13}" dt="2023-02-21T12:49:10.754" v="4207" actId="2696"/>
        <pc:sldMkLst>
          <pc:docMk/>
          <pc:sldMk cId="4096743637" sldId="2710"/>
        </pc:sldMkLst>
        <pc:spChg chg="mod">
          <ac:chgData name="Xin Luo" userId="82312ee5779919a4" providerId="LiveId" clId="{4DB6C473-8E57-A543-81F7-48BE109E8C13}" dt="2023-02-21T05:47:46.587" v="2093" actId="20577"/>
          <ac:spMkLst>
            <pc:docMk/>
            <pc:sldMk cId="4096743637" sldId="2710"/>
            <ac:spMk id="7" creationId="{00000000-0000-0000-0000-000000000000}"/>
          </ac:spMkLst>
        </pc:spChg>
      </pc:sldChg>
      <pc:sldChg chg="addSp delSp modSp add mod">
        <pc:chgData name="Xin Luo" userId="82312ee5779919a4" providerId="LiveId" clId="{4DB6C473-8E57-A543-81F7-48BE109E8C13}" dt="2023-02-21T15:08:47.651" v="5619" actId="113"/>
        <pc:sldMkLst>
          <pc:docMk/>
          <pc:sldMk cId="2744383376" sldId="2711"/>
        </pc:sldMkLst>
        <pc:spChg chg="mod">
          <ac:chgData name="Xin Luo" userId="82312ee5779919a4" providerId="LiveId" clId="{4DB6C473-8E57-A543-81F7-48BE109E8C13}" dt="2023-02-21T07:01:42.969" v="3272" actId="20577"/>
          <ac:spMkLst>
            <pc:docMk/>
            <pc:sldMk cId="2744383376" sldId="2711"/>
            <ac:spMk id="2" creationId="{631AADB6-C88A-D817-4683-FC087E4E240F}"/>
          </ac:spMkLst>
        </pc:spChg>
        <pc:spChg chg="add del">
          <ac:chgData name="Xin Luo" userId="82312ee5779919a4" providerId="LiveId" clId="{4DB6C473-8E57-A543-81F7-48BE109E8C13}" dt="2023-02-21T06:08:19.635" v="2522" actId="22"/>
          <ac:spMkLst>
            <pc:docMk/>
            <pc:sldMk cId="2744383376" sldId="2711"/>
            <ac:spMk id="5" creationId="{9005BDE5-6349-121C-B95F-5D695486765F}"/>
          </ac:spMkLst>
        </pc:spChg>
        <pc:spChg chg="add del mod">
          <ac:chgData name="Xin Luo" userId="82312ee5779919a4" providerId="LiveId" clId="{4DB6C473-8E57-A543-81F7-48BE109E8C13}" dt="2023-02-21T06:36:09.199" v="3158" actId="478"/>
          <ac:spMkLst>
            <pc:docMk/>
            <pc:sldMk cId="2744383376" sldId="2711"/>
            <ac:spMk id="7" creationId="{508CFB8D-1428-2D03-7C0B-F181DD0AC3B0}"/>
          </ac:spMkLst>
        </pc:spChg>
        <pc:spChg chg="add del mod">
          <ac:chgData name="Xin Luo" userId="82312ee5779919a4" providerId="LiveId" clId="{4DB6C473-8E57-A543-81F7-48BE109E8C13}" dt="2023-02-21T06:35:09.270" v="3110" actId="478"/>
          <ac:spMkLst>
            <pc:docMk/>
            <pc:sldMk cId="2744383376" sldId="2711"/>
            <ac:spMk id="8" creationId="{FE049113-DA9A-B499-A9F7-CE696334739C}"/>
          </ac:spMkLst>
        </pc:spChg>
        <pc:spChg chg="add del">
          <ac:chgData name="Xin Luo" userId="82312ee5779919a4" providerId="LiveId" clId="{4DB6C473-8E57-A543-81F7-48BE109E8C13}" dt="2023-02-21T06:24:41.792" v="2925" actId="22"/>
          <ac:spMkLst>
            <pc:docMk/>
            <pc:sldMk cId="2744383376" sldId="2711"/>
            <ac:spMk id="10" creationId="{2A70B923-8B0E-BFB6-100F-07B5471C1335}"/>
          </ac:spMkLst>
        </pc:spChg>
        <pc:spChg chg="add del mod">
          <ac:chgData name="Xin Luo" userId="82312ee5779919a4" providerId="LiveId" clId="{4DB6C473-8E57-A543-81F7-48BE109E8C13}" dt="2023-02-21T06:36:24.547" v="3163" actId="478"/>
          <ac:spMkLst>
            <pc:docMk/>
            <pc:sldMk cId="2744383376" sldId="2711"/>
            <ac:spMk id="12" creationId="{7AC7943F-2EEF-E2BC-7188-7457E9CCE47B}"/>
          </ac:spMkLst>
        </pc:spChg>
        <pc:spChg chg="add del mod">
          <ac:chgData name="Xin Luo" userId="82312ee5779919a4" providerId="LiveId" clId="{4DB6C473-8E57-A543-81F7-48BE109E8C13}" dt="2023-02-21T06:36:21.741" v="3162" actId="478"/>
          <ac:spMkLst>
            <pc:docMk/>
            <pc:sldMk cId="2744383376" sldId="2711"/>
            <ac:spMk id="13" creationId="{4D3246D5-B603-994F-3AE4-6B8ADC01AFBD}"/>
          </ac:spMkLst>
        </pc:spChg>
        <pc:spChg chg="add del mod">
          <ac:chgData name="Xin Luo" userId="82312ee5779919a4" providerId="LiveId" clId="{4DB6C473-8E57-A543-81F7-48BE109E8C13}" dt="2023-02-21T06:34:25.015" v="3081" actId="478"/>
          <ac:spMkLst>
            <pc:docMk/>
            <pc:sldMk cId="2744383376" sldId="2711"/>
            <ac:spMk id="15" creationId="{E4EF7755-FC04-518B-64D9-6CC2D64CFD40}"/>
          </ac:spMkLst>
        </pc:spChg>
        <pc:spChg chg="mod">
          <ac:chgData name="Xin Luo" userId="82312ee5779919a4" providerId="LiveId" clId="{4DB6C473-8E57-A543-81F7-48BE109E8C13}" dt="2023-02-21T15:07:43.844" v="5615" actId="1038"/>
          <ac:spMkLst>
            <pc:docMk/>
            <pc:sldMk cId="2744383376" sldId="2711"/>
            <ac:spMk id="17" creationId="{9E05FFCA-3371-AF5C-381D-71D984055F5A}"/>
          </ac:spMkLst>
        </pc:spChg>
        <pc:spChg chg="add mod">
          <ac:chgData name="Xin Luo" userId="82312ee5779919a4" providerId="LiveId" clId="{4DB6C473-8E57-A543-81F7-48BE109E8C13}" dt="2023-02-21T15:08:47.651" v="5619" actId="113"/>
          <ac:spMkLst>
            <pc:docMk/>
            <pc:sldMk cId="2744383376" sldId="2711"/>
            <ac:spMk id="18" creationId="{9D310AF3-A081-4032-01C0-C288D4F7AC53}"/>
          </ac:spMkLst>
        </pc:spChg>
      </pc:sldChg>
      <pc:sldChg chg="delSp modSp add del mod">
        <pc:chgData name="Xin Luo" userId="82312ee5779919a4" providerId="LiveId" clId="{4DB6C473-8E57-A543-81F7-48BE109E8C13}" dt="2023-02-21T07:27:24.620" v="3402" actId="2696"/>
        <pc:sldMkLst>
          <pc:docMk/>
          <pc:sldMk cId="1581220802" sldId="2712"/>
        </pc:sldMkLst>
        <pc:spChg chg="mod">
          <ac:chgData name="Xin Luo" userId="82312ee5779919a4" providerId="LiveId" clId="{4DB6C473-8E57-A543-81F7-48BE109E8C13}" dt="2023-02-21T07:01:48.402" v="3274" actId="20577"/>
          <ac:spMkLst>
            <pc:docMk/>
            <pc:sldMk cId="1581220802" sldId="2712"/>
            <ac:spMk id="2" creationId="{631AADB6-C88A-D817-4683-FC087E4E240F}"/>
          </ac:spMkLst>
        </pc:spChg>
        <pc:spChg chg="mod">
          <ac:chgData name="Xin Luo" userId="82312ee5779919a4" providerId="LiveId" clId="{4DB6C473-8E57-A543-81F7-48BE109E8C13}" dt="2023-02-21T06:58:28.109" v="3222" actId="20577"/>
          <ac:spMkLst>
            <pc:docMk/>
            <pc:sldMk cId="1581220802" sldId="2712"/>
            <ac:spMk id="3" creationId="{00000000-0000-0000-0000-000000000000}"/>
          </ac:spMkLst>
        </pc:spChg>
        <pc:spChg chg="del mod">
          <ac:chgData name="Xin Luo" userId="82312ee5779919a4" providerId="LiveId" clId="{4DB6C473-8E57-A543-81F7-48BE109E8C13}" dt="2023-02-21T07:24:25.709" v="3365"/>
          <ac:spMkLst>
            <pc:docMk/>
            <pc:sldMk cId="1581220802" sldId="2712"/>
            <ac:spMk id="17" creationId="{9E05FFCA-3371-AF5C-381D-71D984055F5A}"/>
          </ac:spMkLst>
        </pc:spChg>
      </pc:sldChg>
      <pc:sldChg chg="modSp add del mod">
        <pc:chgData name="Xin Luo" userId="82312ee5779919a4" providerId="LiveId" clId="{4DB6C473-8E57-A543-81F7-48BE109E8C13}" dt="2023-02-21T07:24:13.066" v="3357" actId="2696"/>
        <pc:sldMkLst>
          <pc:docMk/>
          <pc:sldMk cId="2395170792" sldId="2713"/>
        </pc:sldMkLst>
        <pc:spChg chg="mod">
          <ac:chgData name="Xin Luo" userId="82312ee5779919a4" providerId="LiveId" clId="{4DB6C473-8E57-A543-81F7-48BE109E8C13}" dt="2023-02-21T06:15:05.106" v="2898" actId="20577"/>
          <ac:spMkLst>
            <pc:docMk/>
            <pc:sldMk cId="2395170792" sldId="2713"/>
            <ac:spMk id="17" creationId="{9E05FFCA-3371-AF5C-381D-71D984055F5A}"/>
          </ac:spMkLst>
        </pc:spChg>
      </pc:sldChg>
      <pc:sldChg chg="addSp modSp add mod">
        <pc:chgData name="Xin Luo" userId="82312ee5779919a4" providerId="LiveId" clId="{4DB6C473-8E57-A543-81F7-48BE109E8C13}" dt="2023-02-21T07:23:52.393" v="3353" actId="20577"/>
        <pc:sldMkLst>
          <pc:docMk/>
          <pc:sldMk cId="280619949" sldId="2714"/>
        </pc:sldMkLst>
        <pc:spChg chg="mod">
          <ac:chgData name="Xin Luo" userId="82312ee5779919a4" providerId="LiveId" clId="{4DB6C473-8E57-A543-81F7-48BE109E8C13}" dt="2023-02-21T07:23:52.393" v="3353" actId="20577"/>
          <ac:spMkLst>
            <pc:docMk/>
            <pc:sldMk cId="280619949" sldId="2714"/>
            <ac:spMk id="2" creationId="{631AADB6-C88A-D817-4683-FC087E4E240F}"/>
          </ac:spMkLst>
        </pc:spChg>
        <pc:spChg chg="mod">
          <ac:chgData name="Xin Luo" userId="82312ee5779919a4" providerId="LiveId" clId="{4DB6C473-8E57-A543-81F7-48BE109E8C13}" dt="2023-02-21T07:13:49.998" v="3283" actId="404"/>
          <ac:spMkLst>
            <pc:docMk/>
            <pc:sldMk cId="280619949" sldId="2714"/>
            <ac:spMk id="17" creationId="{9E05FFCA-3371-AF5C-381D-71D984055F5A}"/>
          </ac:spMkLst>
        </pc:spChg>
        <pc:picChg chg="add mod">
          <ac:chgData name="Xin Luo" userId="82312ee5779919a4" providerId="LiveId" clId="{4DB6C473-8E57-A543-81F7-48BE109E8C13}" dt="2023-02-21T07:23:39.455" v="3348" actId="14100"/>
          <ac:picMkLst>
            <pc:docMk/>
            <pc:sldMk cId="280619949" sldId="2714"/>
            <ac:picMk id="5" creationId="{0604E948-208D-161C-F579-7EA72A1F42DC}"/>
          </ac:picMkLst>
        </pc:picChg>
      </pc:sldChg>
      <pc:sldChg chg="addSp modSp add mod">
        <pc:chgData name="Xin Luo" userId="82312ee5779919a4" providerId="LiveId" clId="{4DB6C473-8E57-A543-81F7-48BE109E8C13}" dt="2023-02-21T13:47:35.461" v="4912" actId="1076"/>
        <pc:sldMkLst>
          <pc:docMk/>
          <pc:sldMk cId="3852391939" sldId="2715"/>
        </pc:sldMkLst>
        <pc:spChg chg="mod">
          <ac:chgData name="Xin Luo" userId="82312ee5779919a4" providerId="LiveId" clId="{4DB6C473-8E57-A543-81F7-48BE109E8C13}" dt="2023-02-21T13:06:48.362" v="4245" actId="20577"/>
          <ac:spMkLst>
            <pc:docMk/>
            <pc:sldMk cId="3852391939" sldId="2715"/>
            <ac:spMk id="2" creationId="{631AADB6-C88A-D817-4683-FC087E4E240F}"/>
          </ac:spMkLst>
        </pc:spChg>
        <pc:spChg chg="mod">
          <ac:chgData name="Xin Luo" userId="82312ee5779919a4" providerId="LiveId" clId="{4DB6C473-8E57-A543-81F7-48BE109E8C13}" dt="2023-02-21T07:43:23.802" v="3522" actId="20577"/>
          <ac:spMkLst>
            <pc:docMk/>
            <pc:sldMk cId="3852391939" sldId="2715"/>
            <ac:spMk id="3" creationId="{00000000-0000-0000-0000-000000000000}"/>
          </ac:spMkLst>
        </pc:spChg>
        <pc:spChg chg="add mod">
          <ac:chgData name="Xin Luo" userId="82312ee5779919a4" providerId="LiveId" clId="{4DB6C473-8E57-A543-81F7-48BE109E8C13}" dt="2023-02-21T13:41:38.670" v="4903" actId="20577"/>
          <ac:spMkLst>
            <pc:docMk/>
            <pc:sldMk cId="3852391939" sldId="2715"/>
            <ac:spMk id="5" creationId="{FCD10A89-5E0E-5D73-1D4F-9E11D943B29C}"/>
          </ac:spMkLst>
        </pc:spChg>
        <pc:picChg chg="add mod">
          <ac:chgData name="Xin Luo" userId="82312ee5779919a4" providerId="LiveId" clId="{4DB6C473-8E57-A543-81F7-48BE109E8C13}" dt="2023-02-21T13:47:35.461" v="4912" actId="1076"/>
          <ac:picMkLst>
            <pc:docMk/>
            <pc:sldMk cId="3852391939" sldId="2715"/>
            <ac:picMk id="2050" creationId="{8F8FBDFD-CF37-F4FE-58FA-9350A0CDABC7}"/>
          </ac:picMkLst>
        </pc:picChg>
      </pc:sldChg>
      <pc:sldChg chg="addSp modSp add mod ord">
        <pc:chgData name="Xin Luo" userId="82312ee5779919a4" providerId="LiveId" clId="{4DB6C473-8E57-A543-81F7-48BE109E8C13}" dt="2023-02-21T13:15:30.678" v="4562" actId="1035"/>
        <pc:sldMkLst>
          <pc:docMk/>
          <pc:sldMk cId="3026715585" sldId="2716"/>
        </pc:sldMkLst>
        <pc:spChg chg="mod">
          <ac:chgData name="Xin Luo" userId="82312ee5779919a4" providerId="LiveId" clId="{4DB6C473-8E57-A543-81F7-48BE109E8C13}" dt="2023-02-21T07:27:17.840" v="3401" actId="20577"/>
          <ac:spMkLst>
            <pc:docMk/>
            <pc:sldMk cId="3026715585" sldId="2716"/>
            <ac:spMk id="2" creationId="{631AADB6-C88A-D817-4683-FC087E4E240F}"/>
          </ac:spMkLst>
        </pc:spChg>
        <pc:spChg chg="add mod">
          <ac:chgData name="Xin Luo" userId="82312ee5779919a4" providerId="LiveId" clId="{4DB6C473-8E57-A543-81F7-48BE109E8C13}" dt="2023-02-21T13:15:30.678" v="4562" actId="1035"/>
          <ac:spMkLst>
            <pc:docMk/>
            <pc:sldMk cId="3026715585" sldId="2716"/>
            <ac:spMk id="4" creationId="{B31A8325-31D8-6F06-6D89-E39763C56875}"/>
          </ac:spMkLst>
        </pc:spChg>
        <pc:spChg chg="mod">
          <ac:chgData name="Xin Luo" userId="82312ee5779919a4" providerId="LiveId" clId="{4DB6C473-8E57-A543-81F7-48BE109E8C13}" dt="2023-02-21T12:48:49.893" v="4206" actId="1076"/>
          <ac:spMkLst>
            <pc:docMk/>
            <pc:sldMk cId="3026715585" sldId="2716"/>
            <ac:spMk id="17" creationId="{9E05FFCA-3371-AF5C-381D-71D984055F5A}"/>
          </ac:spMkLst>
        </pc:spChg>
      </pc:sldChg>
      <pc:sldChg chg="addSp modSp add mod">
        <pc:chgData name="Xin Luo" userId="82312ee5779919a4" providerId="LiveId" clId="{4DB6C473-8E57-A543-81F7-48BE109E8C13}" dt="2023-02-21T13:48:38.001" v="4936" actId="1076"/>
        <pc:sldMkLst>
          <pc:docMk/>
          <pc:sldMk cId="4136986794" sldId="2717"/>
        </pc:sldMkLst>
        <pc:spChg chg="mod">
          <ac:chgData name="Xin Luo" userId="82312ee5779919a4" providerId="LiveId" clId="{4DB6C473-8E57-A543-81F7-48BE109E8C13}" dt="2023-02-21T13:48:32.535" v="4933" actId="1035"/>
          <ac:spMkLst>
            <pc:docMk/>
            <pc:sldMk cId="4136986794" sldId="2717"/>
            <ac:spMk id="5" creationId="{FCD10A89-5E0E-5D73-1D4F-9E11D943B29C}"/>
          </ac:spMkLst>
        </pc:spChg>
        <pc:picChg chg="add mod">
          <ac:chgData name="Xin Luo" userId="82312ee5779919a4" providerId="LiveId" clId="{4DB6C473-8E57-A543-81F7-48BE109E8C13}" dt="2023-02-21T13:48:38.001" v="4936" actId="1076"/>
          <ac:picMkLst>
            <pc:docMk/>
            <pc:sldMk cId="4136986794" sldId="2717"/>
            <ac:picMk id="6" creationId="{2260B411-AFF0-1E09-142B-45C9F88562F7}"/>
          </ac:picMkLst>
        </pc:picChg>
      </pc:sldChg>
      <pc:sldChg chg="addSp delSp modSp add mod">
        <pc:chgData name="Xin Luo" userId="82312ee5779919a4" providerId="LiveId" clId="{4DB6C473-8E57-A543-81F7-48BE109E8C13}" dt="2023-02-21T14:08:09.514" v="5152" actId="1035"/>
        <pc:sldMkLst>
          <pc:docMk/>
          <pc:sldMk cId="1778017482" sldId="2718"/>
        </pc:sldMkLst>
        <pc:spChg chg="mod">
          <ac:chgData name="Xin Luo" userId="82312ee5779919a4" providerId="LiveId" clId="{4DB6C473-8E57-A543-81F7-48BE109E8C13}" dt="2023-02-21T14:08:07.366" v="5145" actId="1035"/>
          <ac:spMkLst>
            <pc:docMk/>
            <pc:sldMk cId="1778017482" sldId="2718"/>
            <ac:spMk id="5" creationId="{FCD10A89-5E0E-5D73-1D4F-9E11D943B29C}"/>
          </ac:spMkLst>
        </pc:spChg>
        <pc:picChg chg="del">
          <ac:chgData name="Xin Luo" userId="82312ee5779919a4" providerId="LiveId" clId="{4DB6C473-8E57-A543-81F7-48BE109E8C13}" dt="2023-02-21T13:48:49.937" v="4938" actId="478"/>
          <ac:picMkLst>
            <pc:docMk/>
            <pc:sldMk cId="1778017482" sldId="2718"/>
            <ac:picMk id="6" creationId="{2260B411-AFF0-1E09-142B-45C9F88562F7}"/>
          </ac:picMkLst>
        </pc:picChg>
        <pc:picChg chg="add mod">
          <ac:chgData name="Xin Luo" userId="82312ee5779919a4" providerId="LiveId" clId="{4DB6C473-8E57-A543-81F7-48BE109E8C13}" dt="2023-02-21T14:08:09.514" v="5152" actId="1035"/>
          <ac:picMkLst>
            <pc:docMk/>
            <pc:sldMk cId="1778017482" sldId="2718"/>
            <ac:picMk id="3074" creationId="{3E8CF22C-6E5D-0AAE-1F79-795E8B77EEF7}"/>
          </ac:picMkLst>
        </pc:picChg>
      </pc:sldChg>
      <pc:sldChg chg="delSp modSp add mod">
        <pc:chgData name="Xin Luo" userId="82312ee5779919a4" providerId="LiveId" clId="{4DB6C473-8E57-A543-81F7-48BE109E8C13}" dt="2023-02-21T15:10:04.498" v="5724" actId="108"/>
        <pc:sldMkLst>
          <pc:docMk/>
          <pc:sldMk cId="1858913004" sldId="2719"/>
        </pc:sldMkLst>
        <pc:spChg chg="mod">
          <ac:chgData name="Xin Luo" userId="82312ee5779919a4" providerId="LiveId" clId="{4DB6C473-8E57-A543-81F7-48BE109E8C13}" dt="2023-02-21T14:49:05.255" v="5311" actId="1076"/>
          <ac:spMkLst>
            <pc:docMk/>
            <pc:sldMk cId="1858913004" sldId="2719"/>
            <ac:spMk id="2" creationId="{631AADB6-C88A-D817-4683-FC087E4E240F}"/>
          </ac:spMkLst>
        </pc:spChg>
        <pc:spChg chg="mod">
          <ac:chgData name="Xin Luo" userId="82312ee5779919a4" providerId="LiveId" clId="{4DB6C473-8E57-A543-81F7-48BE109E8C13}" dt="2023-02-21T15:10:04.498" v="5724" actId="108"/>
          <ac:spMkLst>
            <pc:docMk/>
            <pc:sldMk cId="1858913004" sldId="2719"/>
            <ac:spMk id="5" creationId="{FCD10A89-5E0E-5D73-1D4F-9E11D943B29C}"/>
          </ac:spMkLst>
        </pc:spChg>
        <pc:spChg chg="del">
          <ac:chgData name="Xin Luo" userId="82312ee5779919a4" providerId="LiveId" clId="{4DB6C473-8E57-A543-81F7-48BE109E8C13}" dt="2023-02-21T14:48:56.090" v="5307" actId="478"/>
          <ac:spMkLst>
            <pc:docMk/>
            <pc:sldMk cId="1858913004" sldId="2719"/>
            <ac:spMk id="17" creationId="{9E05FFCA-3371-AF5C-381D-71D984055F5A}"/>
          </ac:spMkLst>
        </pc:spChg>
        <pc:picChg chg="del">
          <ac:chgData name="Xin Luo" userId="82312ee5779919a4" providerId="LiveId" clId="{4DB6C473-8E57-A543-81F7-48BE109E8C13}" dt="2023-02-21T14:47:16.549" v="5154" actId="478"/>
          <ac:picMkLst>
            <pc:docMk/>
            <pc:sldMk cId="1858913004" sldId="2719"/>
            <ac:picMk id="3074" creationId="{3E8CF22C-6E5D-0AAE-1F79-795E8B77EEF7}"/>
          </ac:picMkLst>
        </pc:picChg>
      </pc:sldChg>
      <pc:sldChg chg="addSp delSp modSp add mod ord">
        <pc:chgData name="Xin Luo" userId="82312ee5779919a4" providerId="LiveId" clId="{4DB6C473-8E57-A543-81F7-48BE109E8C13}" dt="2023-02-21T15:06:45.211" v="5600" actId="20578"/>
        <pc:sldMkLst>
          <pc:docMk/>
          <pc:sldMk cId="3480831675" sldId="2720"/>
        </pc:sldMkLst>
        <pc:spChg chg="mod">
          <ac:chgData name="Xin Luo" userId="82312ee5779919a4" providerId="LiveId" clId="{4DB6C473-8E57-A543-81F7-48BE109E8C13}" dt="2023-02-21T14:58:21.259" v="5529" actId="1035"/>
          <ac:spMkLst>
            <pc:docMk/>
            <pc:sldMk cId="3480831675" sldId="2720"/>
            <ac:spMk id="2" creationId="{631AADB6-C88A-D817-4683-FC087E4E240F}"/>
          </ac:spMkLst>
        </pc:spChg>
        <pc:spChg chg="add mod">
          <ac:chgData name="Xin Luo" userId="82312ee5779919a4" providerId="LiveId" clId="{4DB6C473-8E57-A543-81F7-48BE109E8C13}" dt="2023-02-21T14:58:48.813" v="5569" actId="404"/>
          <ac:spMkLst>
            <pc:docMk/>
            <pc:sldMk cId="3480831675" sldId="2720"/>
            <ac:spMk id="4" creationId="{58EE51E5-8ACA-984C-6E8D-F8AA658223AD}"/>
          </ac:spMkLst>
        </pc:spChg>
        <pc:spChg chg="add mod">
          <ac:chgData name="Xin Luo" userId="82312ee5779919a4" providerId="LiveId" clId="{4DB6C473-8E57-A543-81F7-48BE109E8C13}" dt="2023-02-21T14:58:48.813" v="5569" actId="404"/>
          <ac:spMkLst>
            <pc:docMk/>
            <pc:sldMk cId="3480831675" sldId="2720"/>
            <ac:spMk id="5" creationId="{7F4897FB-F086-F339-A15F-A899143C7919}"/>
          </ac:spMkLst>
        </pc:spChg>
        <pc:spChg chg="add mod">
          <ac:chgData name="Xin Luo" userId="82312ee5779919a4" providerId="LiveId" clId="{4DB6C473-8E57-A543-81F7-48BE109E8C13}" dt="2023-02-21T15:06:20.559" v="5576" actId="962"/>
          <ac:spMkLst>
            <pc:docMk/>
            <pc:sldMk cId="3480831675" sldId="2720"/>
            <ac:spMk id="6" creationId="{7ED1482E-3610-E252-0E80-41B202D30E30}"/>
          </ac:spMkLst>
        </pc:spChg>
        <pc:spChg chg="del">
          <ac:chgData name="Xin Luo" userId="82312ee5779919a4" providerId="LiveId" clId="{4DB6C473-8E57-A543-81F7-48BE109E8C13}" dt="2023-02-21T14:51:13.253" v="5388" actId="478"/>
          <ac:spMkLst>
            <pc:docMk/>
            <pc:sldMk cId="3480831675" sldId="2720"/>
            <ac:spMk id="17" creationId="{9E05FFCA-3371-AF5C-381D-71D984055F5A}"/>
          </ac:spMkLst>
        </pc:spChg>
        <pc:spChg chg="del">
          <ac:chgData name="Xin Luo" userId="82312ee5779919a4" providerId="LiveId" clId="{4DB6C473-8E57-A543-81F7-48BE109E8C13}" dt="2023-02-21T14:51:18.075" v="5389" actId="478"/>
          <ac:spMkLst>
            <pc:docMk/>
            <pc:sldMk cId="3480831675" sldId="2720"/>
            <ac:spMk id="18" creationId="{9D310AF3-A081-4032-01C0-C288D4F7AC53}"/>
          </ac:spMkLst>
        </pc:spChg>
        <pc:picChg chg="add del mod">
          <ac:chgData name="Xin Luo" userId="82312ee5779919a4" providerId="LiveId" clId="{4DB6C473-8E57-A543-81F7-48BE109E8C13}" dt="2023-02-21T14:53:26.825" v="5442" actId="478"/>
          <ac:picMkLst>
            <pc:docMk/>
            <pc:sldMk cId="3480831675" sldId="2720"/>
            <ac:picMk id="5122" creationId="{379580DC-45F0-D6EF-6EA0-1FB906F02465}"/>
          </ac:picMkLst>
        </pc:picChg>
        <pc:picChg chg="add mod">
          <ac:chgData name="Xin Luo" userId="82312ee5779919a4" providerId="LiveId" clId="{4DB6C473-8E57-A543-81F7-48BE109E8C13}" dt="2023-02-21T14:58:17.635" v="5525" actId="1035"/>
          <ac:picMkLst>
            <pc:docMk/>
            <pc:sldMk cId="3480831675" sldId="2720"/>
            <ac:picMk id="5124" creationId="{D17BE6F3-1008-2FC6-54D2-736C673B73E8}"/>
          </ac:picMkLst>
        </pc:picChg>
        <pc:picChg chg="add mod">
          <ac:chgData name="Xin Luo" userId="82312ee5779919a4" providerId="LiveId" clId="{4DB6C473-8E57-A543-81F7-48BE109E8C13}" dt="2023-02-21T14:58:17.635" v="5525" actId="1035"/>
          <ac:picMkLst>
            <pc:docMk/>
            <pc:sldMk cId="3480831675" sldId="2720"/>
            <ac:picMk id="5126" creationId="{EBB0C876-4E86-C2ED-5EE6-3B2BD26768B9}"/>
          </ac:picMkLst>
        </pc:picChg>
        <pc:picChg chg="add mod">
          <ac:chgData name="Xin Luo" userId="82312ee5779919a4" providerId="LiveId" clId="{4DB6C473-8E57-A543-81F7-48BE109E8C13}" dt="2023-02-21T14:58:48.813" v="5569" actId="404"/>
          <ac:picMkLst>
            <pc:docMk/>
            <pc:sldMk cId="3480831675" sldId="2720"/>
            <ac:picMk id="5128" creationId="{59C29F54-F731-6EBD-ECA9-847BE3563121}"/>
          </ac:picMkLst>
        </pc:picChg>
      </pc:sldChg>
      <pc:sldChg chg="add del">
        <pc:chgData name="Xin Luo" userId="82312ee5779919a4" providerId="LiveId" clId="{4DB6C473-8E57-A543-81F7-48BE109E8C13}" dt="2023-02-21T14:55:30.326" v="5468" actId="2696"/>
        <pc:sldMkLst>
          <pc:docMk/>
          <pc:sldMk cId="120373349" sldId="2721"/>
        </pc:sldMkLst>
      </pc:sldChg>
      <pc:sldChg chg="addSp delSp modSp add mod ord">
        <pc:chgData name="Xin Luo" userId="82312ee5779919a4" providerId="LiveId" clId="{4DB6C473-8E57-A543-81F7-48BE109E8C13}" dt="2023-02-21T15:06:40.684" v="5599" actId="20578"/>
        <pc:sldMkLst>
          <pc:docMk/>
          <pc:sldMk cId="1410676903" sldId="2721"/>
        </pc:sldMkLst>
        <pc:spChg chg="del">
          <ac:chgData name="Xin Luo" userId="82312ee5779919a4" providerId="LiveId" clId="{4DB6C473-8E57-A543-81F7-48BE109E8C13}" dt="2023-02-21T14:59:05.282" v="5571" actId="478"/>
          <ac:spMkLst>
            <pc:docMk/>
            <pc:sldMk cId="1410676903" sldId="2721"/>
            <ac:spMk id="4" creationId="{58EE51E5-8ACA-984C-6E8D-F8AA658223AD}"/>
          </ac:spMkLst>
        </pc:spChg>
        <pc:spChg chg="del">
          <ac:chgData name="Xin Luo" userId="82312ee5779919a4" providerId="LiveId" clId="{4DB6C473-8E57-A543-81F7-48BE109E8C13}" dt="2023-02-21T14:59:05.282" v="5571" actId="478"/>
          <ac:spMkLst>
            <pc:docMk/>
            <pc:sldMk cId="1410676903" sldId="2721"/>
            <ac:spMk id="5" creationId="{7F4897FB-F086-F339-A15F-A899143C7919}"/>
          </ac:spMkLst>
        </pc:spChg>
        <pc:spChg chg="del">
          <ac:chgData name="Xin Luo" userId="82312ee5779919a4" providerId="LiveId" clId="{4DB6C473-8E57-A543-81F7-48BE109E8C13}" dt="2023-02-21T14:59:05.282" v="5571" actId="478"/>
          <ac:spMkLst>
            <pc:docMk/>
            <pc:sldMk cId="1410676903" sldId="2721"/>
            <ac:spMk id="6" creationId="{7ED1482E-3610-E252-0E80-41B202D30E30}"/>
          </ac:spMkLst>
        </pc:spChg>
        <pc:spChg chg="add mod">
          <ac:chgData name="Xin Luo" userId="82312ee5779919a4" providerId="LiveId" clId="{4DB6C473-8E57-A543-81F7-48BE109E8C13}" dt="2023-02-21T15:06:36.607" v="5598" actId="1076"/>
          <ac:spMkLst>
            <pc:docMk/>
            <pc:sldMk cId="1410676903" sldId="2721"/>
            <ac:spMk id="9" creationId="{D5E43916-6543-2664-EE40-07ABFFB01F26}"/>
          </ac:spMkLst>
        </pc:spChg>
        <pc:picChg chg="add mod">
          <ac:chgData name="Xin Luo" userId="82312ee5779919a4" providerId="LiveId" clId="{4DB6C473-8E57-A543-81F7-48BE109E8C13}" dt="2023-02-21T15:06:20.558" v="5575" actId="27614"/>
          <ac:picMkLst>
            <pc:docMk/>
            <pc:sldMk cId="1410676903" sldId="2721"/>
            <ac:picMk id="8" creationId="{BA45F6EA-D51F-F9F8-F33E-5E3217612D76}"/>
          </ac:picMkLst>
        </pc:picChg>
        <pc:picChg chg="del">
          <ac:chgData name="Xin Luo" userId="82312ee5779919a4" providerId="LiveId" clId="{4DB6C473-8E57-A543-81F7-48BE109E8C13}" dt="2023-02-21T14:59:05.282" v="5571" actId="478"/>
          <ac:picMkLst>
            <pc:docMk/>
            <pc:sldMk cId="1410676903" sldId="2721"/>
            <ac:picMk id="5124" creationId="{D17BE6F3-1008-2FC6-54D2-736C673B73E8}"/>
          </ac:picMkLst>
        </pc:picChg>
        <pc:picChg chg="del">
          <ac:chgData name="Xin Luo" userId="82312ee5779919a4" providerId="LiveId" clId="{4DB6C473-8E57-A543-81F7-48BE109E8C13}" dt="2023-02-21T14:59:05.282" v="5571" actId="478"/>
          <ac:picMkLst>
            <pc:docMk/>
            <pc:sldMk cId="1410676903" sldId="2721"/>
            <ac:picMk id="5126" creationId="{EBB0C876-4E86-C2ED-5EE6-3B2BD26768B9}"/>
          </ac:picMkLst>
        </pc:picChg>
        <pc:picChg chg="del">
          <ac:chgData name="Xin Luo" userId="82312ee5779919a4" providerId="LiveId" clId="{4DB6C473-8E57-A543-81F7-48BE109E8C13}" dt="2023-02-21T14:59:05.282" v="5571" actId="478"/>
          <ac:picMkLst>
            <pc:docMk/>
            <pc:sldMk cId="1410676903" sldId="2721"/>
            <ac:picMk id="5128" creationId="{59C29F54-F731-6EBD-ECA9-847BE3563121}"/>
          </ac:picMkLst>
        </pc:picChg>
      </pc:sldChg>
      <pc:sldMasterChg chg="del delSldLayout">
        <pc:chgData name="Xin Luo" userId="82312ee5779919a4" providerId="LiveId" clId="{4DB6C473-8E57-A543-81F7-48BE109E8C13}" dt="2023-02-21T08:54:15.791" v="3593" actId="2696"/>
        <pc:sldMasterMkLst>
          <pc:docMk/>
          <pc:sldMasterMk cId="1248561168" sldId="2147484998"/>
        </pc:sldMasterMkLst>
        <pc:sldLayoutChg chg="del">
          <pc:chgData name="Xin Luo" userId="82312ee5779919a4" providerId="LiveId" clId="{4DB6C473-8E57-A543-81F7-48BE109E8C13}" dt="2023-02-21T08:54:15.772" v="3576" actId="2696"/>
          <pc:sldLayoutMkLst>
            <pc:docMk/>
            <pc:sldMasterMk cId="1248561168" sldId="2147484998"/>
            <pc:sldLayoutMk cId="2755518727" sldId="2147484999"/>
          </pc:sldLayoutMkLst>
        </pc:sldLayoutChg>
        <pc:sldLayoutChg chg="del">
          <pc:chgData name="Xin Luo" userId="82312ee5779919a4" providerId="LiveId" clId="{4DB6C473-8E57-A543-81F7-48BE109E8C13}" dt="2023-02-21T08:54:15.773" v="3577" actId="2696"/>
          <pc:sldLayoutMkLst>
            <pc:docMk/>
            <pc:sldMasterMk cId="1248561168" sldId="2147484998"/>
            <pc:sldLayoutMk cId="784447712" sldId="2147485000"/>
          </pc:sldLayoutMkLst>
        </pc:sldLayoutChg>
        <pc:sldLayoutChg chg="del">
          <pc:chgData name="Xin Luo" userId="82312ee5779919a4" providerId="LiveId" clId="{4DB6C473-8E57-A543-81F7-48BE109E8C13}" dt="2023-02-21T08:54:15.774" v="3578" actId="2696"/>
          <pc:sldLayoutMkLst>
            <pc:docMk/>
            <pc:sldMasterMk cId="1248561168" sldId="2147484998"/>
            <pc:sldLayoutMk cId="36404751" sldId="2147485001"/>
          </pc:sldLayoutMkLst>
        </pc:sldLayoutChg>
        <pc:sldLayoutChg chg="del">
          <pc:chgData name="Xin Luo" userId="82312ee5779919a4" providerId="LiveId" clId="{4DB6C473-8E57-A543-81F7-48BE109E8C13}" dt="2023-02-21T08:54:15.775" v="3579" actId="2696"/>
          <pc:sldLayoutMkLst>
            <pc:docMk/>
            <pc:sldMasterMk cId="1248561168" sldId="2147484998"/>
            <pc:sldLayoutMk cId="2142531553" sldId="2147485002"/>
          </pc:sldLayoutMkLst>
        </pc:sldLayoutChg>
        <pc:sldLayoutChg chg="del">
          <pc:chgData name="Xin Luo" userId="82312ee5779919a4" providerId="LiveId" clId="{4DB6C473-8E57-A543-81F7-48BE109E8C13}" dt="2023-02-21T08:54:15.776" v="3580" actId="2696"/>
          <pc:sldLayoutMkLst>
            <pc:docMk/>
            <pc:sldMasterMk cId="1248561168" sldId="2147484998"/>
            <pc:sldLayoutMk cId="646270699" sldId="2147485003"/>
          </pc:sldLayoutMkLst>
        </pc:sldLayoutChg>
        <pc:sldLayoutChg chg="del">
          <pc:chgData name="Xin Luo" userId="82312ee5779919a4" providerId="LiveId" clId="{4DB6C473-8E57-A543-81F7-48BE109E8C13}" dt="2023-02-21T08:54:15.777" v="3581" actId="2696"/>
          <pc:sldLayoutMkLst>
            <pc:docMk/>
            <pc:sldMasterMk cId="1248561168" sldId="2147484998"/>
            <pc:sldLayoutMk cId="1316154404" sldId="2147485004"/>
          </pc:sldLayoutMkLst>
        </pc:sldLayoutChg>
        <pc:sldLayoutChg chg="del">
          <pc:chgData name="Xin Luo" userId="82312ee5779919a4" providerId="LiveId" clId="{4DB6C473-8E57-A543-81F7-48BE109E8C13}" dt="2023-02-21T08:54:15.778" v="3582" actId="2696"/>
          <pc:sldLayoutMkLst>
            <pc:docMk/>
            <pc:sldMasterMk cId="1248561168" sldId="2147484998"/>
            <pc:sldLayoutMk cId="275448905" sldId="2147485005"/>
          </pc:sldLayoutMkLst>
        </pc:sldLayoutChg>
        <pc:sldLayoutChg chg="del">
          <pc:chgData name="Xin Luo" userId="82312ee5779919a4" providerId="LiveId" clId="{4DB6C473-8E57-A543-81F7-48BE109E8C13}" dt="2023-02-21T08:54:15.779" v="3583" actId="2696"/>
          <pc:sldLayoutMkLst>
            <pc:docMk/>
            <pc:sldMasterMk cId="1248561168" sldId="2147484998"/>
            <pc:sldLayoutMk cId="3173493555" sldId="2147485006"/>
          </pc:sldLayoutMkLst>
        </pc:sldLayoutChg>
        <pc:sldLayoutChg chg="del">
          <pc:chgData name="Xin Luo" userId="82312ee5779919a4" providerId="LiveId" clId="{4DB6C473-8E57-A543-81F7-48BE109E8C13}" dt="2023-02-21T08:54:15.780" v="3584" actId="2696"/>
          <pc:sldLayoutMkLst>
            <pc:docMk/>
            <pc:sldMasterMk cId="1248561168" sldId="2147484998"/>
            <pc:sldLayoutMk cId="2494408642" sldId="2147485007"/>
          </pc:sldLayoutMkLst>
        </pc:sldLayoutChg>
        <pc:sldLayoutChg chg="del">
          <pc:chgData name="Xin Luo" userId="82312ee5779919a4" providerId="LiveId" clId="{4DB6C473-8E57-A543-81F7-48BE109E8C13}" dt="2023-02-21T08:54:15.781" v="3585" actId="2696"/>
          <pc:sldLayoutMkLst>
            <pc:docMk/>
            <pc:sldMasterMk cId="1248561168" sldId="2147484998"/>
            <pc:sldLayoutMk cId="2144339703" sldId="2147485008"/>
          </pc:sldLayoutMkLst>
        </pc:sldLayoutChg>
        <pc:sldLayoutChg chg="del">
          <pc:chgData name="Xin Luo" userId="82312ee5779919a4" providerId="LiveId" clId="{4DB6C473-8E57-A543-81F7-48BE109E8C13}" dt="2023-02-21T08:54:15.781" v="3586" actId="2696"/>
          <pc:sldLayoutMkLst>
            <pc:docMk/>
            <pc:sldMasterMk cId="1248561168" sldId="2147484998"/>
            <pc:sldLayoutMk cId="3933479768" sldId="2147485009"/>
          </pc:sldLayoutMkLst>
        </pc:sldLayoutChg>
        <pc:sldLayoutChg chg="del">
          <pc:chgData name="Xin Luo" userId="82312ee5779919a4" providerId="LiveId" clId="{4DB6C473-8E57-A543-81F7-48BE109E8C13}" dt="2023-02-21T08:54:15.782" v="3587" actId="2696"/>
          <pc:sldLayoutMkLst>
            <pc:docMk/>
            <pc:sldMasterMk cId="1248561168" sldId="2147484998"/>
            <pc:sldLayoutMk cId="2569911404" sldId="2147485010"/>
          </pc:sldLayoutMkLst>
        </pc:sldLayoutChg>
        <pc:sldLayoutChg chg="del">
          <pc:chgData name="Xin Luo" userId="82312ee5779919a4" providerId="LiveId" clId="{4DB6C473-8E57-A543-81F7-48BE109E8C13}" dt="2023-02-21T08:54:15.783" v="3588" actId="2696"/>
          <pc:sldLayoutMkLst>
            <pc:docMk/>
            <pc:sldMasterMk cId="1248561168" sldId="2147484998"/>
            <pc:sldLayoutMk cId="487309151" sldId="2147485011"/>
          </pc:sldLayoutMkLst>
        </pc:sldLayoutChg>
        <pc:sldLayoutChg chg="del">
          <pc:chgData name="Xin Luo" userId="82312ee5779919a4" providerId="LiveId" clId="{4DB6C473-8E57-A543-81F7-48BE109E8C13}" dt="2023-02-21T08:54:15.784" v="3589" actId="2696"/>
          <pc:sldLayoutMkLst>
            <pc:docMk/>
            <pc:sldMasterMk cId="1248561168" sldId="2147484998"/>
            <pc:sldLayoutMk cId="940838525" sldId="2147485012"/>
          </pc:sldLayoutMkLst>
        </pc:sldLayoutChg>
        <pc:sldLayoutChg chg="del">
          <pc:chgData name="Xin Luo" userId="82312ee5779919a4" providerId="LiveId" clId="{4DB6C473-8E57-A543-81F7-48BE109E8C13}" dt="2023-02-21T08:54:15.785" v="3590" actId="2696"/>
          <pc:sldLayoutMkLst>
            <pc:docMk/>
            <pc:sldMasterMk cId="1248561168" sldId="2147484998"/>
            <pc:sldLayoutMk cId="858249230" sldId="2147485013"/>
          </pc:sldLayoutMkLst>
        </pc:sldLayoutChg>
        <pc:sldLayoutChg chg="del">
          <pc:chgData name="Xin Luo" userId="82312ee5779919a4" providerId="LiveId" clId="{4DB6C473-8E57-A543-81F7-48BE109E8C13}" dt="2023-02-21T08:54:15.786" v="3591" actId="2696"/>
          <pc:sldLayoutMkLst>
            <pc:docMk/>
            <pc:sldMasterMk cId="1248561168" sldId="2147484998"/>
            <pc:sldLayoutMk cId="1094809115" sldId="2147485014"/>
          </pc:sldLayoutMkLst>
        </pc:sldLayoutChg>
        <pc:sldLayoutChg chg="del">
          <pc:chgData name="Xin Luo" userId="82312ee5779919a4" providerId="LiveId" clId="{4DB6C473-8E57-A543-81F7-48BE109E8C13}" dt="2023-02-21T08:54:15.787" v="3592" actId="2696"/>
          <pc:sldLayoutMkLst>
            <pc:docMk/>
            <pc:sldMasterMk cId="1248561168" sldId="2147484998"/>
            <pc:sldLayoutMk cId="2452001345" sldId="2147485015"/>
          </pc:sldLayoutMkLst>
        </pc:sldLayoutChg>
      </pc:sldMasterChg>
    </pc:docChg>
  </pc:docChgLst>
  <pc:docChgLst>
    <pc:chgData name="Xin Luo" userId="82312ee5779919a4" providerId="LiveId" clId="{03D8BE82-102E-5842-96D4-AE390DAA9372}"/>
    <pc:docChg chg="undo custSel addSld delSld modSld sldOrd">
      <pc:chgData name="Xin Luo" userId="82312ee5779919a4" providerId="LiveId" clId="{03D8BE82-102E-5842-96D4-AE390DAA9372}" dt="2024-04-20T12:05:50.515" v="8290" actId="113"/>
      <pc:docMkLst>
        <pc:docMk/>
      </pc:docMkLst>
      <pc:sldChg chg="modSp mod">
        <pc:chgData name="Xin Luo" userId="82312ee5779919a4" providerId="LiveId" clId="{03D8BE82-102E-5842-96D4-AE390DAA9372}" dt="2024-04-20T10:34:57.389" v="8043" actId="1076"/>
        <pc:sldMkLst>
          <pc:docMk/>
          <pc:sldMk cId="1576120367" sldId="2387"/>
        </pc:sldMkLst>
        <pc:spChg chg="mod">
          <ac:chgData name="Xin Luo" userId="82312ee5779919a4" providerId="LiveId" clId="{03D8BE82-102E-5842-96D4-AE390DAA9372}" dt="2024-04-20T03:55:22.594" v="2036" actId="20577"/>
          <ac:spMkLst>
            <pc:docMk/>
            <pc:sldMk cId="1576120367" sldId="2387"/>
            <ac:spMk id="5" creationId="{494DAA55-5621-28DB-D255-E0EBB6C6477B}"/>
          </ac:spMkLst>
        </pc:spChg>
        <pc:spChg chg="mod">
          <ac:chgData name="Xin Luo" userId="82312ee5779919a4" providerId="LiveId" clId="{03D8BE82-102E-5842-96D4-AE390DAA9372}" dt="2024-04-20T10:34:57.389" v="8043" actId="1076"/>
          <ac:spMkLst>
            <pc:docMk/>
            <pc:sldMk cId="1576120367" sldId="2387"/>
            <ac:spMk id="6" creationId="{00000000-0000-0000-0000-000000000000}"/>
          </ac:spMkLst>
        </pc:spChg>
        <pc:spChg chg="mod">
          <ac:chgData name="Xin Luo" userId="82312ee5779919a4" providerId="LiveId" clId="{03D8BE82-102E-5842-96D4-AE390DAA9372}" dt="2024-04-20T03:55:51.343" v="2066" actId="20577"/>
          <ac:spMkLst>
            <pc:docMk/>
            <pc:sldMk cId="1576120367" sldId="2387"/>
            <ac:spMk id="12" creationId="{00000000-0000-0000-0000-000000000000}"/>
          </ac:spMkLst>
        </pc:spChg>
        <pc:spChg chg="mod">
          <ac:chgData name="Xin Luo" userId="82312ee5779919a4" providerId="LiveId" clId="{03D8BE82-102E-5842-96D4-AE390DAA9372}" dt="2024-04-20T03:55:45.794" v="2050" actId="20577"/>
          <ac:spMkLst>
            <pc:docMk/>
            <pc:sldMk cId="1576120367" sldId="2387"/>
            <ac:spMk id="14" creationId="{00000000-0000-0000-0000-000000000000}"/>
          </ac:spMkLst>
        </pc:spChg>
      </pc:sldChg>
      <pc:sldChg chg="modSp mod">
        <pc:chgData name="Xin Luo" userId="82312ee5779919a4" providerId="LiveId" clId="{03D8BE82-102E-5842-96D4-AE390DAA9372}" dt="2024-04-20T03:55:59.526" v="2079" actId="20577"/>
        <pc:sldMkLst>
          <pc:docMk/>
          <pc:sldMk cId="2415901206" sldId="2447"/>
        </pc:sldMkLst>
        <pc:spChg chg="mod">
          <ac:chgData name="Xin Luo" userId="82312ee5779919a4" providerId="LiveId" clId="{03D8BE82-102E-5842-96D4-AE390DAA9372}" dt="2024-04-20T03:55:59.526" v="2079" actId="20577"/>
          <ac:spMkLst>
            <pc:docMk/>
            <pc:sldMk cId="2415901206" sldId="2447"/>
            <ac:spMk id="7" creationId="{00000000-0000-0000-0000-000000000000}"/>
          </ac:spMkLst>
        </pc:spChg>
      </pc:sldChg>
      <pc:sldChg chg="modSp mod">
        <pc:chgData name="Xin Luo" userId="82312ee5779919a4" providerId="LiveId" clId="{03D8BE82-102E-5842-96D4-AE390DAA9372}" dt="2024-04-17T14:37:09.890" v="68" actId="20577"/>
        <pc:sldMkLst>
          <pc:docMk/>
          <pc:sldMk cId="1658607177" sldId="2708"/>
        </pc:sldMkLst>
        <pc:spChg chg="mod">
          <ac:chgData name="Xin Luo" userId="82312ee5779919a4" providerId="LiveId" clId="{03D8BE82-102E-5842-96D4-AE390DAA9372}" dt="2024-04-17T14:36:53.196" v="29" actId="1037"/>
          <ac:spMkLst>
            <pc:docMk/>
            <pc:sldMk cId="1658607177" sldId="2708"/>
            <ac:spMk id="3" creationId="{E375549C-74EF-2C8F-6432-2C52B803FB1B}"/>
          </ac:spMkLst>
        </pc:spChg>
        <pc:spChg chg="mod">
          <ac:chgData name="Xin Luo" userId="82312ee5779919a4" providerId="LiveId" clId="{03D8BE82-102E-5842-96D4-AE390DAA9372}" dt="2024-04-17T14:37:09.890" v="68" actId="20577"/>
          <ac:spMkLst>
            <pc:docMk/>
            <pc:sldMk cId="1658607177" sldId="2708"/>
            <ac:spMk id="24" creationId="{00000000-0000-0000-0000-000000000000}"/>
          </ac:spMkLst>
        </pc:spChg>
      </pc:sldChg>
      <pc:sldChg chg="del">
        <pc:chgData name="Xin Luo" userId="82312ee5779919a4" providerId="LiveId" clId="{03D8BE82-102E-5842-96D4-AE390DAA9372}" dt="2024-04-20T09:40:07.983" v="7214" actId="2696"/>
        <pc:sldMkLst>
          <pc:docMk/>
          <pc:sldMk cId="481122590" sldId="2709"/>
        </pc:sldMkLst>
      </pc:sldChg>
      <pc:sldChg chg="del">
        <pc:chgData name="Xin Luo" userId="82312ee5779919a4" providerId="LiveId" clId="{03D8BE82-102E-5842-96D4-AE390DAA9372}" dt="2024-04-20T09:40:07.972" v="7212" actId="2696"/>
        <pc:sldMkLst>
          <pc:docMk/>
          <pc:sldMk cId="972163772" sldId="2720"/>
        </pc:sldMkLst>
      </pc:sldChg>
      <pc:sldChg chg="del">
        <pc:chgData name="Xin Luo" userId="82312ee5779919a4" providerId="LiveId" clId="{03D8BE82-102E-5842-96D4-AE390DAA9372}" dt="2024-04-20T09:40:08" v="7217" actId="2696"/>
        <pc:sldMkLst>
          <pc:docMk/>
          <pc:sldMk cId="2689695864" sldId="2721"/>
        </pc:sldMkLst>
      </pc:sldChg>
      <pc:sldChg chg="modSp mod">
        <pc:chgData name="Xin Luo" userId="82312ee5779919a4" providerId="LiveId" clId="{03D8BE82-102E-5842-96D4-AE390DAA9372}" dt="2024-04-20T10:38:11.165" v="8125" actId="1035"/>
        <pc:sldMkLst>
          <pc:docMk/>
          <pc:sldMk cId="1209572041" sldId="2722"/>
        </pc:sldMkLst>
        <pc:spChg chg="mod">
          <ac:chgData name="Xin Luo" userId="82312ee5779919a4" providerId="LiveId" clId="{03D8BE82-102E-5842-96D4-AE390DAA9372}" dt="2024-04-20T10:37:32.537" v="8116"/>
          <ac:spMkLst>
            <pc:docMk/>
            <pc:sldMk cId="1209572041" sldId="2722"/>
            <ac:spMk id="3" creationId="{00000000-0000-0000-0000-000000000000}"/>
          </ac:spMkLst>
        </pc:spChg>
        <pc:spChg chg="mod">
          <ac:chgData name="Xin Luo" userId="82312ee5779919a4" providerId="LiveId" clId="{03D8BE82-102E-5842-96D4-AE390DAA9372}" dt="2024-04-20T10:38:11.165" v="8125" actId="1035"/>
          <ac:spMkLst>
            <pc:docMk/>
            <pc:sldMk cId="1209572041" sldId="2722"/>
            <ac:spMk id="11" creationId="{53A7E693-8098-76C4-CD5D-47166ABEB164}"/>
          </ac:spMkLst>
        </pc:spChg>
        <pc:spChg chg="mod">
          <ac:chgData name="Xin Luo" userId="82312ee5779919a4" providerId="LiveId" clId="{03D8BE82-102E-5842-96D4-AE390DAA9372}" dt="2024-04-20T09:40:47.985" v="7336" actId="20577"/>
          <ac:spMkLst>
            <pc:docMk/>
            <pc:sldMk cId="1209572041" sldId="2722"/>
            <ac:spMk id="13" creationId="{303BC878-BC57-D350-27A3-F03AE48213AC}"/>
          </ac:spMkLst>
        </pc:spChg>
      </pc:sldChg>
      <pc:sldChg chg="del">
        <pc:chgData name="Xin Luo" userId="82312ee5779919a4" providerId="LiveId" clId="{03D8BE82-102E-5842-96D4-AE390DAA9372}" dt="2024-04-20T09:40:07.971" v="7211" actId="2696"/>
        <pc:sldMkLst>
          <pc:docMk/>
          <pc:sldMk cId="202264030" sldId="2750"/>
        </pc:sldMkLst>
      </pc:sldChg>
      <pc:sldChg chg="del">
        <pc:chgData name="Xin Luo" userId="82312ee5779919a4" providerId="LiveId" clId="{03D8BE82-102E-5842-96D4-AE390DAA9372}" dt="2024-04-20T09:40:08.017" v="7218" actId="2696"/>
        <pc:sldMkLst>
          <pc:docMk/>
          <pc:sldMk cId="1715888320" sldId="2751"/>
        </pc:sldMkLst>
      </pc:sldChg>
      <pc:sldChg chg="addSp delSp modSp mod ord">
        <pc:chgData name="Xin Luo" userId="82312ee5779919a4" providerId="LiveId" clId="{03D8BE82-102E-5842-96D4-AE390DAA9372}" dt="2024-04-20T10:35:51.351" v="8046" actId="14100"/>
        <pc:sldMkLst>
          <pc:docMk/>
          <pc:sldMk cId="1128013676" sldId="2752"/>
        </pc:sldMkLst>
        <pc:spChg chg="del mod">
          <ac:chgData name="Xin Luo" userId="82312ee5779919a4" providerId="LiveId" clId="{03D8BE82-102E-5842-96D4-AE390DAA9372}" dt="2024-04-17T15:06:42.614" v="800" actId="478"/>
          <ac:spMkLst>
            <pc:docMk/>
            <pc:sldMk cId="1128013676" sldId="2752"/>
            <ac:spMk id="2" creationId="{631AADB6-C88A-D817-4683-FC087E4E240F}"/>
          </ac:spMkLst>
        </pc:spChg>
        <pc:spChg chg="add mod">
          <ac:chgData name="Xin Luo" userId="82312ee5779919a4" providerId="LiveId" clId="{03D8BE82-102E-5842-96D4-AE390DAA9372}" dt="2024-04-20T10:35:51.351" v="8046" actId="14100"/>
          <ac:spMkLst>
            <pc:docMk/>
            <pc:sldMk cId="1128013676" sldId="2752"/>
            <ac:spMk id="4" creationId="{073AFBA9-AA27-5409-5726-10C2B9C266BC}"/>
          </ac:spMkLst>
        </pc:spChg>
        <pc:picChg chg="del">
          <ac:chgData name="Xin Luo" userId="82312ee5779919a4" providerId="LiveId" clId="{03D8BE82-102E-5842-96D4-AE390DAA9372}" dt="2024-04-17T14:40:40.357" v="180" actId="478"/>
          <ac:picMkLst>
            <pc:docMk/>
            <pc:sldMk cId="1128013676" sldId="2752"/>
            <ac:picMk id="5" creationId="{9368162D-30D8-AEDE-1FB0-65FF53458102}"/>
          </ac:picMkLst>
        </pc:picChg>
      </pc:sldChg>
      <pc:sldChg chg="del">
        <pc:chgData name="Xin Luo" userId="82312ee5779919a4" providerId="LiveId" clId="{03D8BE82-102E-5842-96D4-AE390DAA9372}" dt="2024-04-20T09:40:07.968" v="7210" actId="2696"/>
        <pc:sldMkLst>
          <pc:docMk/>
          <pc:sldMk cId="2065670701" sldId="2753"/>
        </pc:sldMkLst>
      </pc:sldChg>
      <pc:sldChg chg="del">
        <pc:chgData name="Xin Luo" userId="82312ee5779919a4" providerId="LiveId" clId="{03D8BE82-102E-5842-96D4-AE390DAA9372}" dt="2024-04-20T09:40:07.990" v="7215" actId="2696"/>
        <pc:sldMkLst>
          <pc:docMk/>
          <pc:sldMk cId="3203813031" sldId="2754"/>
        </pc:sldMkLst>
      </pc:sldChg>
      <pc:sldChg chg="del">
        <pc:chgData name="Xin Luo" userId="82312ee5779919a4" providerId="LiveId" clId="{03D8BE82-102E-5842-96D4-AE390DAA9372}" dt="2024-04-20T09:40:07.981" v="7213" actId="2696"/>
        <pc:sldMkLst>
          <pc:docMk/>
          <pc:sldMk cId="2856540524" sldId="2755"/>
        </pc:sldMkLst>
      </pc:sldChg>
      <pc:sldChg chg="del">
        <pc:chgData name="Xin Luo" userId="82312ee5779919a4" providerId="LiveId" clId="{03D8BE82-102E-5842-96D4-AE390DAA9372}" dt="2024-04-20T09:40:07.998" v="7216" actId="2696"/>
        <pc:sldMkLst>
          <pc:docMk/>
          <pc:sldMk cId="423236720" sldId="2756"/>
        </pc:sldMkLst>
      </pc:sldChg>
      <pc:sldChg chg="modSp add mod">
        <pc:chgData name="Xin Luo" userId="82312ee5779919a4" providerId="LiveId" clId="{03D8BE82-102E-5842-96D4-AE390DAA9372}" dt="2024-04-17T14:37:31.166" v="101" actId="20577"/>
        <pc:sldMkLst>
          <pc:docMk/>
          <pc:sldMk cId="3594082873" sldId="2757"/>
        </pc:sldMkLst>
        <pc:spChg chg="mod">
          <ac:chgData name="Xin Luo" userId="82312ee5779919a4" providerId="LiveId" clId="{03D8BE82-102E-5842-96D4-AE390DAA9372}" dt="2024-04-17T14:37:31.166" v="101" actId="20577"/>
          <ac:spMkLst>
            <pc:docMk/>
            <pc:sldMk cId="3594082873" sldId="2757"/>
            <ac:spMk id="24" creationId="{00000000-0000-0000-0000-000000000000}"/>
          </ac:spMkLst>
        </pc:spChg>
      </pc:sldChg>
      <pc:sldChg chg="add del setBg">
        <pc:chgData name="Xin Luo" userId="82312ee5779919a4" providerId="LiveId" clId="{03D8BE82-102E-5842-96D4-AE390DAA9372}" dt="2024-04-17T14:37:16.288" v="70"/>
        <pc:sldMkLst>
          <pc:docMk/>
          <pc:sldMk cId="3674459774" sldId="2757"/>
        </pc:sldMkLst>
      </pc:sldChg>
      <pc:sldChg chg="add del">
        <pc:chgData name="Xin Luo" userId="82312ee5779919a4" providerId="LiveId" clId="{03D8BE82-102E-5842-96D4-AE390DAA9372}" dt="2024-04-20T03:54:07.994" v="1998" actId="2696"/>
        <pc:sldMkLst>
          <pc:docMk/>
          <pc:sldMk cId="1187686111" sldId="2758"/>
        </pc:sldMkLst>
      </pc:sldChg>
      <pc:sldChg chg="addSp delSp modSp add mod">
        <pc:chgData name="Xin Luo" userId="82312ee5779919a4" providerId="LiveId" clId="{03D8BE82-102E-5842-96D4-AE390DAA9372}" dt="2024-04-20T10:36:11.167" v="8064" actId="20577"/>
        <pc:sldMkLst>
          <pc:docMk/>
          <pc:sldMk cId="1435648802" sldId="2759"/>
        </pc:sldMkLst>
        <pc:spChg chg="mod">
          <ac:chgData name="Xin Luo" userId="82312ee5779919a4" providerId="LiveId" clId="{03D8BE82-102E-5842-96D4-AE390DAA9372}" dt="2024-04-17T15:26:27.263" v="859" actId="1076"/>
          <ac:spMkLst>
            <pc:docMk/>
            <pc:sldMk cId="1435648802" sldId="2759"/>
            <ac:spMk id="2" creationId="{631AADB6-C88A-D817-4683-FC087E4E240F}"/>
          </ac:spMkLst>
        </pc:spChg>
        <pc:spChg chg="mod">
          <ac:chgData name="Xin Luo" userId="82312ee5779919a4" providerId="LiveId" clId="{03D8BE82-102E-5842-96D4-AE390DAA9372}" dt="2024-04-20T10:36:11.167" v="8064" actId="20577"/>
          <ac:spMkLst>
            <pc:docMk/>
            <pc:sldMk cId="1435648802" sldId="2759"/>
            <ac:spMk id="3" creationId="{00000000-0000-0000-0000-000000000000}"/>
          </ac:spMkLst>
        </pc:spChg>
        <pc:spChg chg="add del mod">
          <ac:chgData name="Xin Luo" userId="82312ee5779919a4" providerId="LiveId" clId="{03D8BE82-102E-5842-96D4-AE390DAA9372}" dt="2024-04-17T15:26:01.534" v="834" actId="478"/>
          <ac:spMkLst>
            <pc:docMk/>
            <pc:sldMk cId="1435648802" sldId="2759"/>
            <ac:spMk id="4" creationId="{C8E579D5-5B64-1546-AEC5-2808272E98F5}"/>
          </ac:spMkLst>
        </pc:spChg>
        <pc:spChg chg="add mod">
          <ac:chgData name="Xin Luo" userId="82312ee5779919a4" providerId="LiveId" clId="{03D8BE82-102E-5842-96D4-AE390DAA9372}" dt="2024-04-20T03:53:12.084" v="1992" actId="255"/>
          <ac:spMkLst>
            <pc:docMk/>
            <pc:sldMk cId="1435648802" sldId="2759"/>
            <ac:spMk id="6" creationId="{962B23DE-665D-892B-931F-1A01E28F4BA2}"/>
          </ac:spMkLst>
        </pc:spChg>
        <pc:spChg chg="add mod">
          <ac:chgData name="Xin Luo" userId="82312ee5779919a4" providerId="LiveId" clId="{03D8BE82-102E-5842-96D4-AE390DAA9372}" dt="2024-04-20T03:53:21.511" v="1994" actId="1076"/>
          <ac:spMkLst>
            <pc:docMk/>
            <pc:sldMk cId="1435648802" sldId="2759"/>
            <ac:spMk id="7" creationId="{3DC73F52-8630-3936-0F04-2680DDF7D3C8}"/>
          </ac:spMkLst>
        </pc:spChg>
        <pc:picChg chg="add mod">
          <ac:chgData name="Xin Luo" userId="82312ee5779919a4" providerId="LiveId" clId="{03D8BE82-102E-5842-96D4-AE390DAA9372}" dt="2024-04-20T03:53:30.130" v="1997" actId="1076"/>
          <ac:picMkLst>
            <pc:docMk/>
            <pc:sldMk cId="1435648802" sldId="2759"/>
            <ac:picMk id="4" creationId="{F38BA0B6-8311-D710-C786-3602D26C25B6}"/>
          </ac:picMkLst>
        </pc:picChg>
        <pc:picChg chg="del mod">
          <ac:chgData name="Xin Luo" userId="82312ee5779919a4" providerId="LiveId" clId="{03D8BE82-102E-5842-96D4-AE390DAA9372}" dt="2024-04-17T15:35:35.599" v="1681" actId="478"/>
          <ac:picMkLst>
            <pc:docMk/>
            <pc:sldMk cId="1435648802" sldId="2759"/>
            <ac:picMk id="5" creationId="{9368162D-30D8-AEDE-1FB0-65FF53458102}"/>
          </ac:picMkLst>
        </pc:picChg>
      </pc:sldChg>
      <pc:sldChg chg="addSp delSp modSp add mod">
        <pc:chgData name="Xin Luo" userId="82312ee5779919a4" providerId="LiveId" clId="{03D8BE82-102E-5842-96D4-AE390DAA9372}" dt="2024-04-20T10:36:17.786" v="8065"/>
        <pc:sldMkLst>
          <pc:docMk/>
          <pc:sldMk cId="1666585532" sldId="2760"/>
        </pc:sldMkLst>
        <pc:spChg chg="mod">
          <ac:chgData name="Xin Luo" userId="82312ee5779919a4" providerId="LiveId" clId="{03D8BE82-102E-5842-96D4-AE390DAA9372}" dt="2024-04-20T10:36:17.786" v="8065"/>
          <ac:spMkLst>
            <pc:docMk/>
            <pc:sldMk cId="1666585532" sldId="2760"/>
            <ac:spMk id="3" creationId="{00000000-0000-0000-0000-000000000000}"/>
          </ac:spMkLst>
        </pc:spChg>
        <pc:spChg chg="add mod">
          <ac:chgData name="Xin Luo" userId="82312ee5779919a4" providerId="LiveId" clId="{03D8BE82-102E-5842-96D4-AE390DAA9372}" dt="2024-04-20T03:52:18.975" v="1975" actId="14100"/>
          <ac:spMkLst>
            <pc:docMk/>
            <pc:sldMk cId="1666585532" sldId="2760"/>
            <ac:spMk id="6" creationId="{88165BBC-4B6C-D110-B323-A083CEFFC0D0}"/>
          </ac:spMkLst>
        </pc:spChg>
        <pc:spChg chg="mod">
          <ac:chgData name="Xin Luo" userId="82312ee5779919a4" providerId="LiveId" clId="{03D8BE82-102E-5842-96D4-AE390DAA9372}" dt="2024-04-20T03:52:28.719" v="1978" actId="255"/>
          <ac:spMkLst>
            <pc:docMk/>
            <pc:sldMk cId="1666585532" sldId="2760"/>
            <ac:spMk id="7" creationId="{3DC73F52-8630-3936-0F04-2680DDF7D3C8}"/>
          </ac:spMkLst>
        </pc:spChg>
        <pc:picChg chg="add del mod">
          <ac:chgData name="Xin Luo" userId="82312ee5779919a4" providerId="LiveId" clId="{03D8BE82-102E-5842-96D4-AE390DAA9372}" dt="2024-04-20T03:42:55.889" v="1740" actId="478"/>
          <ac:picMkLst>
            <pc:docMk/>
            <pc:sldMk cId="1666585532" sldId="2760"/>
            <ac:picMk id="4" creationId="{6BFD6240-B7C4-71A1-DA17-1E942CB8DCBB}"/>
          </ac:picMkLst>
        </pc:picChg>
        <pc:picChg chg="add mod">
          <ac:chgData name="Xin Luo" userId="82312ee5779919a4" providerId="LiveId" clId="{03D8BE82-102E-5842-96D4-AE390DAA9372}" dt="2024-04-20T03:52:11.250" v="1972" actId="1076"/>
          <ac:picMkLst>
            <pc:docMk/>
            <pc:sldMk cId="1666585532" sldId="2760"/>
            <ac:picMk id="1026" creationId="{E2A70009-91D7-A696-27E7-E046F21F93E0}"/>
          </ac:picMkLst>
        </pc:picChg>
      </pc:sldChg>
      <pc:sldChg chg="modSp add mod">
        <pc:chgData name="Xin Luo" userId="82312ee5779919a4" providerId="LiveId" clId="{03D8BE82-102E-5842-96D4-AE390DAA9372}" dt="2024-04-20T10:36:23.695" v="8069" actId="20577"/>
        <pc:sldMkLst>
          <pc:docMk/>
          <pc:sldMk cId="4141385002" sldId="2761"/>
        </pc:sldMkLst>
        <pc:spChg chg="mod">
          <ac:chgData name="Xin Luo" userId="82312ee5779919a4" providerId="LiveId" clId="{03D8BE82-102E-5842-96D4-AE390DAA9372}" dt="2024-04-20T10:36:23.695" v="8069" actId="20577"/>
          <ac:spMkLst>
            <pc:docMk/>
            <pc:sldMk cId="4141385002" sldId="2761"/>
            <ac:spMk id="7" creationId="{00000000-0000-0000-0000-000000000000}"/>
          </ac:spMkLst>
        </pc:spChg>
      </pc:sldChg>
      <pc:sldChg chg="addSp delSp modSp add mod modNotesTx">
        <pc:chgData name="Xin Luo" userId="82312ee5779919a4" providerId="LiveId" clId="{03D8BE82-102E-5842-96D4-AE390DAA9372}" dt="2024-04-20T10:36:36.092" v="8082"/>
        <pc:sldMkLst>
          <pc:docMk/>
          <pc:sldMk cId="494802392" sldId="2762"/>
        </pc:sldMkLst>
        <pc:spChg chg="del">
          <ac:chgData name="Xin Luo" userId="82312ee5779919a4" providerId="LiveId" clId="{03D8BE82-102E-5842-96D4-AE390DAA9372}" dt="2024-04-20T04:05:24.049" v="2113" actId="478"/>
          <ac:spMkLst>
            <pc:docMk/>
            <pc:sldMk cId="494802392" sldId="2762"/>
            <ac:spMk id="2" creationId="{631AADB6-C88A-D817-4683-FC087E4E240F}"/>
          </ac:spMkLst>
        </pc:spChg>
        <pc:spChg chg="mod">
          <ac:chgData name="Xin Luo" userId="82312ee5779919a4" providerId="LiveId" clId="{03D8BE82-102E-5842-96D4-AE390DAA9372}" dt="2024-04-20T10:36:36.092" v="8082"/>
          <ac:spMkLst>
            <pc:docMk/>
            <pc:sldMk cId="494802392" sldId="2762"/>
            <ac:spMk id="3" creationId="{00000000-0000-0000-0000-000000000000}"/>
          </ac:spMkLst>
        </pc:spChg>
        <pc:spChg chg="add del mod">
          <ac:chgData name="Xin Luo" userId="82312ee5779919a4" providerId="LiveId" clId="{03D8BE82-102E-5842-96D4-AE390DAA9372}" dt="2024-04-20T04:13:07.630" v="2361"/>
          <ac:spMkLst>
            <pc:docMk/>
            <pc:sldMk cId="494802392" sldId="2762"/>
            <ac:spMk id="4" creationId="{00F852D3-C55A-4435-2706-9E9F1D5B8832}"/>
          </ac:spMkLst>
        </pc:spChg>
        <pc:spChg chg="add del mod">
          <ac:chgData name="Xin Luo" userId="82312ee5779919a4" providerId="LiveId" clId="{03D8BE82-102E-5842-96D4-AE390DAA9372}" dt="2024-04-20T05:03:41.788" v="3440" actId="478"/>
          <ac:spMkLst>
            <pc:docMk/>
            <pc:sldMk cId="494802392" sldId="2762"/>
            <ac:spMk id="5" creationId="{391F20A3-5027-A054-610D-0134293D29EB}"/>
          </ac:spMkLst>
        </pc:spChg>
        <pc:spChg chg="del">
          <ac:chgData name="Xin Luo" userId="82312ee5779919a4" providerId="LiveId" clId="{03D8BE82-102E-5842-96D4-AE390DAA9372}" dt="2024-04-20T04:05:10.880" v="2101" actId="478"/>
          <ac:spMkLst>
            <pc:docMk/>
            <pc:sldMk cId="494802392" sldId="2762"/>
            <ac:spMk id="6" creationId="{88165BBC-4B6C-D110-B323-A083CEFFC0D0}"/>
          </ac:spMkLst>
        </pc:spChg>
        <pc:spChg chg="mod">
          <ac:chgData name="Xin Luo" userId="82312ee5779919a4" providerId="LiveId" clId="{03D8BE82-102E-5842-96D4-AE390DAA9372}" dt="2024-04-20T05:51:17.627" v="5248" actId="403"/>
          <ac:spMkLst>
            <pc:docMk/>
            <pc:sldMk cId="494802392" sldId="2762"/>
            <ac:spMk id="7" creationId="{3DC73F52-8630-3936-0F04-2680DDF7D3C8}"/>
          </ac:spMkLst>
        </pc:spChg>
        <pc:spChg chg="add del mod">
          <ac:chgData name="Xin Luo" userId="82312ee5779919a4" providerId="LiveId" clId="{03D8BE82-102E-5842-96D4-AE390DAA9372}" dt="2024-04-20T04:13:39.062" v="2370" actId="478"/>
          <ac:spMkLst>
            <pc:docMk/>
            <pc:sldMk cId="494802392" sldId="2762"/>
            <ac:spMk id="8" creationId="{F70A92D2-62DD-20D1-59DE-D20D781170DA}"/>
          </ac:spMkLst>
        </pc:spChg>
        <pc:picChg chg="del">
          <ac:chgData name="Xin Luo" userId="82312ee5779919a4" providerId="LiveId" clId="{03D8BE82-102E-5842-96D4-AE390DAA9372}" dt="2024-04-20T04:05:09.093" v="2100" actId="478"/>
          <ac:picMkLst>
            <pc:docMk/>
            <pc:sldMk cId="494802392" sldId="2762"/>
            <ac:picMk id="1026" creationId="{E2A70009-91D7-A696-27E7-E046F21F93E0}"/>
          </ac:picMkLst>
        </pc:picChg>
        <pc:picChg chg="add del mod">
          <ac:chgData name="Xin Luo" userId="82312ee5779919a4" providerId="LiveId" clId="{03D8BE82-102E-5842-96D4-AE390DAA9372}" dt="2024-04-20T04:13:45.508" v="2372" actId="478"/>
          <ac:picMkLst>
            <pc:docMk/>
            <pc:sldMk cId="494802392" sldId="2762"/>
            <ac:picMk id="3074" creationId="{A93D9339-5B78-DC62-8182-2422701133CC}"/>
          </ac:picMkLst>
        </pc:picChg>
      </pc:sldChg>
      <pc:sldChg chg="modSp add mod">
        <pc:chgData name="Xin Luo" userId="82312ee5779919a4" providerId="LiveId" clId="{03D8BE82-102E-5842-96D4-AE390DAA9372}" dt="2024-04-20T10:36:47.214" v="8088" actId="20577"/>
        <pc:sldMkLst>
          <pc:docMk/>
          <pc:sldMk cId="474826622" sldId="2763"/>
        </pc:sldMkLst>
        <pc:spChg chg="mod">
          <ac:chgData name="Xin Luo" userId="82312ee5779919a4" providerId="LiveId" clId="{03D8BE82-102E-5842-96D4-AE390DAA9372}" dt="2024-04-20T10:36:47.214" v="8088" actId="20577"/>
          <ac:spMkLst>
            <pc:docMk/>
            <pc:sldMk cId="474826622" sldId="2763"/>
            <ac:spMk id="7" creationId="{00000000-0000-0000-0000-000000000000}"/>
          </ac:spMkLst>
        </pc:spChg>
      </pc:sldChg>
      <pc:sldChg chg="addSp modSp add mod">
        <pc:chgData name="Xin Luo" userId="82312ee5779919a4" providerId="LiveId" clId="{03D8BE82-102E-5842-96D4-AE390DAA9372}" dt="2024-04-20T10:37:00.886" v="8108"/>
        <pc:sldMkLst>
          <pc:docMk/>
          <pc:sldMk cId="3863585509" sldId="2764"/>
        </pc:sldMkLst>
        <pc:spChg chg="mod">
          <ac:chgData name="Xin Luo" userId="82312ee5779919a4" providerId="LiveId" clId="{03D8BE82-102E-5842-96D4-AE390DAA9372}" dt="2024-04-20T10:37:00.886" v="8108"/>
          <ac:spMkLst>
            <pc:docMk/>
            <pc:sldMk cId="3863585509" sldId="2764"/>
            <ac:spMk id="3" creationId="{00000000-0000-0000-0000-000000000000}"/>
          </ac:spMkLst>
        </pc:spChg>
        <pc:spChg chg="mod">
          <ac:chgData name="Xin Luo" userId="82312ee5779919a4" providerId="LiveId" clId="{03D8BE82-102E-5842-96D4-AE390DAA9372}" dt="2024-04-20T08:45:45.920" v="6865" actId="14100"/>
          <ac:spMkLst>
            <pc:docMk/>
            <pc:sldMk cId="3863585509" sldId="2764"/>
            <ac:spMk id="7" creationId="{3DC73F52-8630-3936-0F04-2680DDF7D3C8}"/>
          </ac:spMkLst>
        </pc:spChg>
        <pc:picChg chg="add mod">
          <ac:chgData name="Xin Luo" userId="82312ee5779919a4" providerId="LiveId" clId="{03D8BE82-102E-5842-96D4-AE390DAA9372}" dt="2024-04-20T08:45:50.583" v="6867" actId="14100"/>
          <ac:picMkLst>
            <pc:docMk/>
            <pc:sldMk cId="3863585509" sldId="2764"/>
            <ac:picMk id="4" creationId="{8448FBC6-0309-9521-7678-5CC1BA45D353}"/>
          </ac:picMkLst>
        </pc:picChg>
      </pc:sldChg>
      <pc:sldChg chg="addSp delSp modSp add mod ord">
        <pc:chgData name="Xin Luo" userId="82312ee5779919a4" providerId="LiveId" clId="{03D8BE82-102E-5842-96D4-AE390DAA9372}" dt="2024-04-20T10:36:30.054" v="8081" actId="20577"/>
        <pc:sldMkLst>
          <pc:docMk/>
          <pc:sldMk cId="4055009631" sldId="2765"/>
        </pc:sldMkLst>
        <pc:spChg chg="mod">
          <ac:chgData name="Xin Luo" userId="82312ee5779919a4" providerId="LiveId" clId="{03D8BE82-102E-5842-96D4-AE390DAA9372}" dt="2024-04-20T10:36:30.054" v="8081" actId="20577"/>
          <ac:spMkLst>
            <pc:docMk/>
            <pc:sldMk cId="4055009631" sldId="2765"/>
            <ac:spMk id="3" creationId="{00000000-0000-0000-0000-000000000000}"/>
          </ac:spMkLst>
        </pc:spChg>
        <pc:spChg chg="mod">
          <ac:chgData name="Xin Luo" userId="82312ee5779919a4" providerId="LiveId" clId="{03D8BE82-102E-5842-96D4-AE390DAA9372}" dt="2024-04-20T05:51:07.371" v="5246" actId="403"/>
          <ac:spMkLst>
            <pc:docMk/>
            <pc:sldMk cId="4055009631" sldId="2765"/>
            <ac:spMk id="7" creationId="{3DC73F52-8630-3936-0F04-2680DDF7D3C8}"/>
          </ac:spMkLst>
        </pc:spChg>
        <pc:picChg chg="add del mod">
          <ac:chgData name="Xin Luo" userId="82312ee5779919a4" providerId="LiveId" clId="{03D8BE82-102E-5842-96D4-AE390DAA9372}" dt="2024-04-20T05:43:55.540" v="4852" actId="478"/>
          <ac:picMkLst>
            <pc:docMk/>
            <pc:sldMk cId="4055009631" sldId="2765"/>
            <ac:picMk id="4" creationId="{9FEF0797-8ADD-A61D-44E7-F60784A7B64E}"/>
          </ac:picMkLst>
        </pc:picChg>
        <pc:picChg chg="add mod">
          <ac:chgData name="Xin Luo" userId="82312ee5779919a4" providerId="LiveId" clId="{03D8BE82-102E-5842-96D4-AE390DAA9372}" dt="2024-04-20T05:50:54.619" v="5244" actId="14100"/>
          <ac:picMkLst>
            <pc:docMk/>
            <pc:sldMk cId="4055009631" sldId="2765"/>
            <ac:picMk id="6" creationId="{B0E7E43C-293E-F898-21C5-4AFE31CA8F11}"/>
          </ac:picMkLst>
        </pc:picChg>
      </pc:sldChg>
      <pc:sldChg chg="addSp delSp modSp add mod modNotesTx">
        <pc:chgData name="Xin Luo" userId="82312ee5779919a4" providerId="LiveId" clId="{03D8BE82-102E-5842-96D4-AE390DAA9372}" dt="2024-04-20T10:36:42.029" v="8083"/>
        <pc:sldMkLst>
          <pc:docMk/>
          <pc:sldMk cId="2576220137" sldId="2766"/>
        </pc:sldMkLst>
        <pc:spChg chg="mod">
          <ac:chgData name="Xin Luo" userId="82312ee5779919a4" providerId="LiveId" clId="{03D8BE82-102E-5842-96D4-AE390DAA9372}" dt="2024-04-20T10:36:42.029" v="8083"/>
          <ac:spMkLst>
            <pc:docMk/>
            <pc:sldMk cId="2576220137" sldId="2766"/>
            <ac:spMk id="3" creationId="{00000000-0000-0000-0000-000000000000}"/>
          </ac:spMkLst>
        </pc:spChg>
        <pc:spChg chg="mod">
          <ac:chgData name="Xin Luo" userId="82312ee5779919a4" providerId="LiveId" clId="{03D8BE82-102E-5842-96D4-AE390DAA9372}" dt="2024-04-20T06:05:15.497" v="5443"/>
          <ac:spMkLst>
            <pc:docMk/>
            <pc:sldMk cId="2576220137" sldId="2766"/>
            <ac:spMk id="6" creationId="{7CC583DC-27CF-2628-8425-2BFBD8D24032}"/>
          </ac:spMkLst>
        </pc:spChg>
        <pc:spChg chg="mod">
          <ac:chgData name="Xin Luo" userId="82312ee5779919a4" providerId="LiveId" clId="{03D8BE82-102E-5842-96D4-AE390DAA9372}" dt="2024-04-20T06:07:22.104" v="5473" actId="14100"/>
          <ac:spMkLst>
            <pc:docMk/>
            <pc:sldMk cId="2576220137" sldId="2766"/>
            <ac:spMk id="7" creationId="{3DC73F52-8630-3936-0F04-2680DDF7D3C8}"/>
          </ac:spMkLst>
        </pc:spChg>
        <pc:spChg chg="mod">
          <ac:chgData name="Xin Luo" userId="82312ee5779919a4" providerId="LiveId" clId="{03D8BE82-102E-5842-96D4-AE390DAA9372}" dt="2024-04-20T06:05:15.497" v="5443"/>
          <ac:spMkLst>
            <pc:docMk/>
            <pc:sldMk cId="2576220137" sldId="2766"/>
            <ac:spMk id="10" creationId="{275BA661-CE1A-C831-D58F-DC86728B736A}"/>
          </ac:spMkLst>
        </pc:spChg>
        <pc:spChg chg="mod">
          <ac:chgData name="Xin Luo" userId="82312ee5779919a4" providerId="LiveId" clId="{03D8BE82-102E-5842-96D4-AE390DAA9372}" dt="2024-04-20T06:05:15.497" v="5443"/>
          <ac:spMkLst>
            <pc:docMk/>
            <pc:sldMk cId="2576220137" sldId="2766"/>
            <ac:spMk id="13" creationId="{69FDA1A6-F072-5A6D-11EC-D44983009081}"/>
          </ac:spMkLst>
        </pc:spChg>
        <pc:spChg chg="mod">
          <ac:chgData name="Xin Luo" userId="82312ee5779919a4" providerId="LiveId" clId="{03D8BE82-102E-5842-96D4-AE390DAA9372}" dt="2024-04-20T06:05:15.497" v="5443"/>
          <ac:spMkLst>
            <pc:docMk/>
            <pc:sldMk cId="2576220137" sldId="2766"/>
            <ac:spMk id="16" creationId="{A7B23D92-5318-93BB-DD30-9EF455846D86}"/>
          </ac:spMkLst>
        </pc:spChg>
        <pc:spChg chg="mod">
          <ac:chgData name="Xin Luo" userId="82312ee5779919a4" providerId="LiveId" clId="{03D8BE82-102E-5842-96D4-AE390DAA9372}" dt="2024-04-20T06:05:15.497" v="5443"/>
          <ac:spMkLst>
            <pc:docMk/>
            <pc:sldMk cId="2576220137" sldId="2766"/>
            <ac:spMk id="18" creationId="{2F61B8D1-E685-0C22-9788-A19ED9F299EC}"/>
          </ac:spMkLst>
        </pc:spChg>
        <pc:spChg chg="mod">
          <ac:chgData name="Xin Luo" userId="82312ee5779919a4" providerId="LiveId" clId="{03D8BE82-102E-5842-96D4-AE390DAA9372}" dt="2024-04-20T06:05:15.497" v="5443"/>
          <ac:spMkLst>
            <pc:docMk/>
            <pc:sldMk cId="2576220137" sldId="2766"/>
            <ac:spMk id="20" creationId="{49204F76-2A32-03B4-0984-6BCDC18D8384}"/>
          </ac:spMkLst>
        </pc:spChg>
        <pc:spChg chg="add mod">
          <ac:chgData name="Xin Luo" userId="82312ee5779919a4" providerId="LiveId" clId="{03D8BE82-102E-5842-96D4-AE390DAA9372}" dt="2024-04-20T06:07:49.402" v="5493" actId="113"/>
          <ac:spMkLst>
            <pc:docMk/>
            <pc:sldMk cId="2576220137" sldId="2766"/>
            <ac:spMk id="22" creationId="{C8AE29E5-016E-3D39-65E9-F950BA236AF7}"/>
          </ac:spMkLst>
        </pc:spChg>
        <pc:grpChg chg="add mod">
          <ac:chgData name="Xin Luo" userId="82312ee5779919a4" providerId="LiveId" clId="{03D8BE82-102E-5842-96D4-AE390DAA9372}" dt="2024-04-20T06:07:24.289" v="5474" actId="1076"/>
          <ac:grpSpMkLst>
            <pc:docMk/>
            <pc:sldMk cId="2576220137" sldId="2766"/>
            <ac:grpSpMk id="5" creationId="{CF7788B2-BD8B-AD79-E75D-33596031297D}"/>
          </ac:grpSpMkLst>
        </pc:grpChg>
        <pc:grpChg chg="add mod">
          <ac:chgData name="Xin Luo" userId="82312ee5779919a4" providerId="LiveId" clId="{03D8BE82-102E-5842-96D4-AE390DAA9372}" dt="2024-04-20T06:07:26.638" v="5475" actId="1076"/>
          <ac:grpSpMkLst>
            <pc:docMk/>
            <pc:sldMk cId="2576220137" sldId="2766"/>
            <ac:grpSpMk id="14" creationId="{E3F4E922-AEAB-6C6A-61F0-F869A3EA56B2}"/>
          </ac:grpSpMkLst>
        </pc:grpChg>
        <pc:picChg chg="add del mod modCrop">
          <ac:chgData name="Xin Luo" userId="82312ee5779919a4" providerId="LiveId" clId="{03D8BE82-102E-5842-96D4-AE390DAA9372}" dt="2024-04-20T06:05:14.878" v="5442" actId="478"/>
          <ac:picMkLst>
            <pc:docMk/>
            <pc:sldMk cId="2576220137" sldId="2766"/>
            <ac:picMk id="4" creationId="{71CA1A8A-01FB-3274-03E9-EC3D07EC9177}"/>
          </ac:picMkLst>
        </pc:picChg>
        <pc:cxnChg chg="mod">
          <ac:chgData name="Xin Luo" userId="82312ee5779919a4" providerId="LiveId" clId="{03D8BE82-102E-5842-96D4-AE390DAA9372}" dt="2024-04-20T06:05:15.497" v="5443"/>
          <ac:cxnSpMkLst>
            <pc:docMk/>
            <pc:sldMk cId="2576220137" sldId="2766"/>
            <ac:cxnSpMk id="8" creationId="{AE5B8511-6510-1A89-3485-7FC27C0E7DA9}"/>
          </ac:cxnSpMkLst>
        </pc:cxnChg>
        <pc:cxnChg chg="mod">
          <ac:chgData name="Xin Luo" userId="82312ee5779919a4" providerId="LiveId" clId="{03D8BE82-102E-5842-96D4-AE390DAA9372}" dt="2024-04-20T06:05:15.497" v="5443"/>
          <ac:cxnSpMkLst>
            <pc:docMk/>
            <pc:sldMk cId="2576220137" sldId="2766"/>
            <ac:cxnSpMk id="9" creationId="{46CC3551-E177-B317-527C-53AA8A822065}"/>
          </ac:cxnSpMkLst>
        </pc:cxnChg>
        <pc:cxnChg chg="mod">
          <ac:chgData name="Xin Luo" userId="82312ee5779919a4" providerId="LiveId" clId="{03D8BE82-102E-5842-96D4-AE390DAA9372}" dt="2024-04-20T06:05:15.497" v="5443"/>
          <ac:cxnSpMkLst>
            <pc:docMk/>
            <pc:sldMk cId="2576220137" sldId="2766"/>
            <ac:cxnSpMk id="11" creationId="{90792337-4E66-2045-F3B6-ED7DBE4C18BA}"/>
          </ac:cxnSpMkLst>
        </pc:cxnChg>
        <pc:cxnChg chg="mod">
          <ac:chgData name="Xin Luo" userId="82312ee5779919a4" providerId="LiveId" clId="{03D8BE82-102E-5842-96D4-AE390DAA9372}" dt="2024-04-20T06:05:15.497" v="5443"/>
          <ac:cxnSpMkLst>
            <pc:docMk/>
            <pc:sldMk cId="2576220137" sldId="2766"/>
            <ac:cxnSpMk id="12" creationId="{88906FF0-109C-3534-075A-D257256E590C}"/>
          </ac:cxnSpMkLst>
        </pc:cxnChg>
        <pc:cxnChg chg="mod">
          <ac:chgData name="Xin Luo" userId="82312ee5779919a4" providerId="LiveId" clId="{03D8BE82-102E-5842-96D4-AE390DAA9372}" dt="2024-04-20T06:05:15.497" v="5443"/>
          <ac:cxnSpMkLst>
            <pc:docMk/>
            <pc:sldMk cId="2576220137" sldId="2766"/>
            <ac:cxnSpMk id="15" creationId="{A6B335EC-29BA-EC4C-E723-F4D7571A16AC}"/>
          </ac:cxnSpMkLst>
        </pc:cxnChg>
        <pc:cxnChg chg="mod">
          <ac:chgData name="Xin Luo" userId="82312ee5779919a4" providerId="LiveId" clId="{03D8BE82-102E-5842-96D4-AE390DAA9372}" dt="2024-04-20T06:05:15.497" v="5443"/>
          <ac:cxnSpMkLst>
            <pc:docMk/>
            <pc:sldMk cId="2576220137" sldId="2766"/>
            <ac:cxnSpMk id="17" creationId="{411DABFD-2ED5-04EC-F637-2FCEBFC1359C}"/>
          </ac:cxnSpMkLst>
        </pc:cxnChg>
        <pc:cxnChg chg="mod">
          <ac:chgData name="Xin Luo" userId="82312ee5779919a4" providerId="LiveId" clId="{03D8BE82-102E-5842-96D4-AE390DAA9372}" dt="2024-04-20T06:05:15.497" v="5443"/>
          <ac:cxnSpMkLst>
            <pc:docMk/>
            <pc:sldMk cId="2576220137" sldId="2766"/>
            <ac:cxnSpMk id="19" creationId="{8FEED9C7-0F99-416B-284B-0CE38B36C03D}"/>
          </ac:cxnSpMkLst>
        </pc:cxnChg>
      </pc:sldChg>
      <pc:sldChg chg="delSp modSp add del mod">
        <pc:chgData name="Xin Luo" userId="82312ee5779919a4" providerId="LiveId" clId="{03D8BE82-102E-5842-96D4-AE390DAA9372}" dt="2024-04-20T05:46:45.199" v="5130" actId="2696"/>
        <pc:sldMkLst>
          <pc:docMk/>
          <pc:sldMk cId="3093686517" sldId="2767"/>
        </pc:sldMkLst>
        <pc:spChg chg="mod">
          <ac:chgData name="Xin Luo" userId="82312ee5779919a4" providerId="LiveId" clId="{03D8BE82-102E-5842-96D4-AE390DAA9372}" dt="2024-04-20T05:40:56.879" v="4848" actId="20577"/>
          <ac:spMkLst>
            <pc:docMk/>
            <pc:sldMk cId="3093686517" sldId="2767"/>
            <ac:spMk id="7" creationId="{3DC73F52-8630-3936-0F04-2680DDF7D3C8}"/>
          </ac:spMkLst>
        </pc:spChg>
        <pc:picChg chg="del">
          <ac:chgData name="Xin Luo" userId="82312ee5779919a4" providerId="LiveId" clId="{03D8BE82-102E-5842-96D4-AE390DAA9372}" dt="2024-04-20T05:40:54.739" v="4847" actId="478"/>
          <ac:picMkLst>
            <pc:docMk/>
            <pc:sldMk cId="3093686517" sldId="2767"/>
            <ac:picMk id="4" creationId="{9FEF0797-8ADD-A61D-44E7-F60784A7B64E}"/>
          </ac:picMkLst>
        </pc:picChg>
      </pc:sldChg>
      <pc:sldChg chg="modSp add mod">
        <pc:chgData name="Xin Luo" userId="82312ee5779919a4" providerId="LiveId" clId="{03D8BE82-102E-5842-96D4-AE390DAA9372}" dt="2024-04-20T10:37:04.130" v="8109"/>
        <pc:sldMkLst>
          <pc:docMk/>
          <pc:sldMk cId="3890180169" sldId="2767"/>
        </pc:sldMkLst>
        <pc:spChg chg="mod">
          <ac:chgData name="Xin Luo" userId="82312ee5779919a4" providerId="LiveId" clId="{03D8BE82-102E-5842-96D4-AE390DAA9372}" dt="2024-04-20T10:37:04.130" v="8109"/>
          <ac:spMkLst>
            <pc:docMk/>
            <pc:sldMk cId="3890180169" sldId="2767"/>
            <ac:spMk id="3" creationId="{00000000-0000-0000-0000-000000000000}"/>
          </ac:spMkLst>
        </pc:spChg>
        <pc:spChg chg="mod">
          <ac:chgData name="Xin Luo" userId="82312ee5779919a4" providerId="LiveId" clId="{03D8BE82-102E-5842-96D4-AE390DAA9372}" dt="2024-04-20T08:46:03.948" v="6868" actId="2710"/>
          <ac:spMkLst>
            <pc:docMk/>
            <pc:sldMk cId="3890180169" sldId="2767"/>
            <ac:spMk id="7" creationId="{3DC73F52-8630-3936-0F04-2680DDF7D3C8}"/>
          </ac:spMkLst>
        </pc:spChg>
      </pc:sldChg>
      <pc:sldChg chg="addSp delSp modSp add del mod">
        <pc:chgData name="Xin Luo" userId="82312ee5779919a4" providerId="LiveId" clId="{03D8BE82-102E-5842-96D4-AE390DAA9372}" dt="2024-04-20T06:07:54.146" v="5494" actId="2696"/>
        <pc:sldMkLst>
          <pc:docMk/>
          <pc:sldMk cId="2963606181" sldId="2768"/>
        </pc:sldMkLst>
        <pc:spChg chg="add del mod">
          <ac:chgData name="Xin Luo" userId="82312ee5779919a4" providerId="LiveId" clId="{03D8BE82-102E-5842-96D4-AE390DAA9372}" dt="2024-04-20T05:58:26.931" v="5287" actId="478"/>
          <ac:spMkLst>
            <pc:docMk/>
            <pc:sldMk cId="2963606181" sldId="2768"/>
            <ac:spMk id="2" creationId="{8A90DE05-9A36-DAF1-3421-D0C236869A10}"/>
          </ac:spMkLst>
        </pc:spChg>
        <pc:spChg chg="add del mod">
          <ac:chgData name="Xin Luo" userId="82312ee5779919a4" providerId="LiveId" clId="{03D8BE82-102E-5842-96D4-AE390DAA9372}" dt="2024-04-20T05:58:30.788" v="5288" actId="478"/>
          <ac:spMkLst>
            <pc:docMk/>
            <pc:sldMk cId="2963606181" sldId="2768"/>
            <ac:spMk id="5" creationId="{5BBE7F59-277A-6A94-EBE8-75A91F1F87BB}"/>
          </ac:spMkLst>
        </pc:spChg>
        <pc:spChg chg="add del mod">
          <ac:chgData name="Xin Luo" userId="82312ee5779919a4" providerId="LiveId" clId="{03D8BE82-102E-5842-96D4-AE390DAA9372}" dt="2024-04-20T05:59:20.553" v="5296" actId="478"/>
          <ac:spMkLst>
            <pc:docMk/>
            <pc:sldMk cId="2963606181" sldId="2768"/>
            <ac:spMk id="6" creationId="{59EB1FF8-8F81-1528-873E-CBC2356DEC9A}"/>
          </ac:spMkLst>
        </pc:spChg>
        <pc:spChg chg="del">
          <ac:chgData name="Xin Luo" userId="82312ee5779919a4" providerId="LiveId" clId="{03D8BE82-102E-5842-96D4-AE390DAA9372}" dt="2024-04-20T05:56:45.877" v="5259" actId="478"/>
          <ac:spMkLst>
            <pc:docMk/>
            <pc:sldMk cId="2963606181" sldId="2768"/>
            <ac:spMk id="7" creationId="{3DC73F52-8630-3936-0F04-2680DDF7D3C8}"/>
          </ac:spMkLst>
        </pc:spChg>
        <pc:spChg chg="add mod">
          <ac:chgData name="Xin Luo" userId="82312ee5779919a4" providerId="LiveId" clId="{03D8BE82-102E-5842-96D4-AE390DAA9372}" dt="2024-04-20T06:05:10.724" v="5441" actId="164"/>
          <ac:spMkLst>
            <pc:docMk/>
            <pc:sldMk cId="2963606181" sldId="2768"/>
            <ac:spMk id="10" creationId="{09CE2E7F-B3B8-2A69-770A-D3FC2F5497CD}"/>
          </ac:spMkLst>
        </pc:spChg>
        <pc:spChg chg="add mod">
          <ac:chgData name="Xin Luo" userId="82312ee5779919a4" providerId="LiveId" clId="{03D8BE82-102E-5842-96D4-AE390DAA9372}" dt="2024-04-20T06:05:10.724" v="5441" actId="164"/>
          <ac:spMkLst>
            <pc:docMk/>
            <pc:sldMk cId="2963606181" sldId="2768"/>
            <ac:spMk id="20" creationId="{2BCE25B3-A276-18CD-1D0F-A5C0D3626D2F}"/>
          </ac:spMkLst>
        </pc:spChg>
        <pc:spChg chg="add mod">
          <ac:chgData name="Xin Luo" userId="82312ee5779919a4" providerId="LiveId" clId="{03D8BE82-102E-5842-96D4-AE390DAA9372}" dt="2024-04-20T06:05:10.724" v="5441" actId="164"/>
          <ac:spMkLst>
            <pc:docMk/>
            <pc:sldMk cId="2963606181" sldId="2768"/>
            <ac:spMk id="23" creationId="{1BE9FC16-BFC6-D4FF-F8F7-D5E73C051993}"/>
          </ac:spMkLst>
        </pc:spChg>
        <pc:spChg chg="add mod">
          <ac:chgData name="Xin Luo" userId="82312ee5779919a4" providerId="LiveId" clId="{03D8BE82-102E-5842-96D4-AE390DAA9372}" dt="2024-04-20T06:05:02.874" v="5438" actId="164"/>
          <ac:spMkLst>
            <pc:docMk/>
            <pc:sldMk cId="2963606181" sldId="2768"/>
            <ac:spMk id="28" creationId="{EEB6AF00-E63D-0A93-10A8-91073E2CF586}"/>
          </ac:spMkLst>
        </pc:spChg>
        <pc:spChg chg="add mod">
          <ac:chgData name="Xin Luo" userId="82312ee5779919a4" providerId="LiveId" clId="{03D8BE82-102E-5842-96D4-AE390DAA9372}" dt="2024-04-20T06:05:02.874" v="5438" actId="164"/>
          <ac:spMkLst>
            <pc:docMk/>
            <pc:sldMk cId="2963606181" sldId="2768"/>
            <ac:spMk id="30" creationId="{8BB60DB3-532B-2ECB-9751-4B009A1AB96C}"/>
          </ac:spMkLst>
        </pc:spChg>
        <pc:spChg chg="add mod">
          <ac:chgData name="Xin Luo" userId="82312ee5779919a4" providerId="LiveId" clId="{03D8BE82-102E-5842-96D4-AE390DAA9372}" dt="2024-04-20T06:05:02.874" v="5438" actId="164"/>
          <ac:spMkLst>
            <pc:docMk/>
            <pc:sldMk cId="2963606181" sldId="2768"/>
            <ac:spMk id="32" creationId="{1BC3C12E-6533-DC7E-D40D-25DB4E186462}"/>
          </ac:spMkLst>
        </pc:spChg>
        <pc:grpChg chg="add mod">
          <ac:chgData name="Xin Luo" userId="82312ee5779919a4" providerId="LiveId" clId="{03D8BE82-102E-5842-96D4-AE390DAA9372}" dt="2024-04-20T06:05:02.874" v="5438" actId="164"/>
          <ac:grpSpMkLst>
            <pc:docMk/>
            <pc:sldMk cId="2963606181" sldId="2768"/>
            <ac:grpSpMk id="33" creationId="{F4EA74B2-2739-AD3F-B269-5874AF23E1D7}"/>
          </ac:grpSpMkLst>
        </pc:grpChg>
        <pc:grpChg chg="add mod">
          <ac:chgData name="Xin Luo" userId="82312ee5779919a4" providerId="LiveId" clId="{03D8BE82-102E-5842-96D4-AE390DAA9372}" dt="2024-04-20T06:05:10.724" v="5441" actId="164"/>
          <ac:grpSpMkLst>
            <pc:docMk/>
            <pc:sldMk cId="2963606181" sldId="2768"/>
            <ac:grpSpMk id="34" creationId="{CF470DED-C16A-C643-506D-521C24F573DE}"/>
          </ac:grpSpMkLst>
        </pc:grpChg>
        <pc:picChg chg="del mod">
          <ac:chgData name="Xin Luo" userId="82312ee5779919a4" providerId="LiveId" clId="{03D8BE82-102E-5842-96D4-AE390DAA9372}" dt="2024-04-20T05:58:24.981" v="5286" actId="478"/>
          <ac:picMkLst>
            <pc:docMk/>
            <pc:sldMk cId="2963606181" sldId="2768"/>
            <ac:picMk id="4" creationId="{71CA1A8A-01FB-3274-03E9-EC3D07EC9177}"/>
          </ac:picMkLst>
        </pc:picChg>
        <pc:picChg chg="add del mod">
          <ac:chgData name="Xin Luo" userId="82312ee5779919a4" providerId="LiveId" clId="{03D8BE82-102E-5842-96D4-AE390DAA9372}" dt="2024-04-20T06:04:53.856" v="5437" actId="478"/>
          <ac:picMkLst>
            <pc:docMk/>
            <pc:sldMk cId="2963606181" sldId="2768"/>
            <ac:picMk id="9" creationId="{C0D3ECE6-A64C-8D05-99BD-0E0951A53EC8}"/>
          </ac:picMkLst>
        </pc:picChg>
        <pc:cxnChg chg="add mod">
          <ac:chgData name="Xin Luo" userId="82312ee5779919a4" providerId="LiveId" clId="{03D8BE82-102E-5842-96D4-AE390DAA9372}" dt="2024-04-20T06:05:10.724" v="5441" actId="164"/>
          <ac:cxnSpMkLst>
            <pc:docMk/>
            <pc:sldMk cId="2963606181" sldId="2768"/>
            <ac:cxnSpMk id="12" creationId="{7AC502FC-6C3E-4B43-D474-70192CC19AC7}"/>
          </ac:cxnSpMkLst>
        </pc:cxnChg>
        <pc:cxnChg chg="add mod">
          <ac:chgData name="Xin Luo" userId="82312ee5779919a4" providerId="LiveId" clId="{03D8BE82-102E-5842-96D4-AE390DAA9372}" dt="2024-04-20T06:05:10.724" v="5441" actId="164"/>
          <ac:cxnSpMkLst>
            <pc:docMk/>
            <pc:sldMk cId="2963606181" sldId="2768"/>
            <ac:cxnSpMk id="15" creationId="{F8F56B68-DF64-3451-FB13-2FAAA350FCCB}"/>
          </ac:cxnSpMkLst>
        </pc:cxnChg>
        <pc:cxnChg chg="add mod">
          <ac:chgData name="Xin Luo" userId="82312ee5779919a4" providerId="LiveId" clId="{03D8BE82-102E-5842-96D4-AE390DAA9372}" dt="2024-04-20T06:05:10.724" v="5441" actId="164"/>
          <ac:cxnSpMkLst>
            <pc:docMk/>
            <pc:sldMk cId="2963606181" sldId="2768"/>
            <ac:cxnSpMk id="21" creationId="{B02ABEF5-690F-A230-138A-DDB8921EF8CB}"/>
          </ac:cxnSpMkLst>
        </pc:cxnChg>
        <pc:cxnChg chg="add mod">
          <ac:chgData name="Xin Luo" userId="82312ee5779919a4" providerId="LiveId" clId="{03D8BE82-102E-5842-96D4-AE390DAA9372}" dt="2024-04-20T06:05:10.724" v="5441" actId="164"/>
          <ac:cxnSpMkLst>
            <pc:docMk/>
            <pc:sldMk cId="2963606181" sldId="2768"/>
            <ac:cxnSpMk id="22" creationId="{7E017A09-397B-ACC6-2E54-368BC7D3992C}"/>
          </ac:cxnSpMkLst>
        </pc:cxnChg>
        <pc:cxnChg chg="add mod">
          <ac:chgData name="Xin Luo" userId="82312ee5779919a4" providerId="LiveId" clId="{03D8BE82-102E-5842-96D4-AE390DAA9372}" dt="2024-04-20T06:05:02.874" v="5438" actId="164"/>
          <ac:cxnSpMkLst>
            <pc:docMk/>
            <pc:sldMk cId="2963606181" sldId="2768"/>
            <ac:cxnSpMk id="25" creationId="{1125B459-06BC-F10B-C8C9-7816483804BE}"/>
          </ac:cxnSpMkLst>
        </pc:cxnChg>
        <pc:cxnChg chg="add mod">
          <ac:chgData name="Xin Luo" userId="82312ee5779919a4" providerId="LiveId" clId="{03D8BE82-102E-5842-96D4-AE390DAA9372}" dt="2024-04-20T06:05:02.874" v="5438" actId="164"/>
          <ac:cxnSpMkLst>
            <pc:docMk/>
            <pc:sldMk cId="2963606181" sldId="2768"/>
            <ac:cxnSpMk id="29" creationId="{FEF69BAF-152B-9CB0-D2AE-4F56479F4055}"/>
          </ac:cxnSpMkLst>
        </pc:cxnChg>
        <pc:cxnChg chg="add mod">
          <ac:chgData name="Xin Luo" userId="82312ee5779919a4" providerId="LiveId" clId="{03D8BE82-102E-5842-96D4-AE390DAA9372}" dt="2024-04-20T06:05:02.874" v="5438" actId="164"/>
          <ac:cxnSpMkLst>
            <pc:docMk/>
            <pc:sldMk cId="2963606181" sldId="2768"/>
            <ac:cxnSpMk id="31" creationId="{97EEDC1B-E1CC-FD4B-C435-7E9DF7F2A4C0}"/>
          </ac:cxnSpMkLst>
        </pc:cxnChg>
      </pc:sldChg>
      <pc:sldChg chg="addSp delSp modSp add mod">
        <pc:chgData name="Xin Luo" userId="82312ee5779919a4" providerId="LiveId" clId="{03D8BE82-102E-5842-96D4-AE390DAA9372}" dt="2024-04-20T10:36:55.159" v="8107" actId="20577"/>
        <pc:sldMkLst>
          <pc:docMk/>
          <pc:sldMk cId="3254934158" sldId="2768"/>
        </pc:sldMkLst>
        <pc:spChg chg="mod">
          <ac:chgData name="Xin Luo" userId="82312ee5779919a4" providerId="LiveId" clId="{03D8BE82-102E-5842-96D4-AE390DAA9372}" dt="2024-04-20T08:42:09.778" v="6812" actId="20577"/>
          <ac:spMkLst>
            <pc:docMk/>
            <pc:sldMk cId="3254934158" sldId="2768"/>
            <ac:spMk id="2" creationId="{631AADB6-C88A-D817-4683-FC087E4E240F}"/>
          </ac:spMkLst>
        </pc:spChg>
        <pc:spChg chg="mod">
          <ac:chgData name="Xin Luo" userId="82312ee5779919a4" providerId="LiveId" clId="{03D8BE82-102E-5842-96D4-AE390DAA9372}" dt="2024-04-20T10:36:55.159" v="8107" actId="20577"/>
          <ac:spMkLst>
            <pc:docMk/>
            <pc:sldMk cId="3254934158" sldId="2768"/>
            <ac:spMk id="3" creationId="{00000000-0000-0000-0000-000000000000}"/>
          </ac:spMkLst>
        </pc:spChg>
        <pc:spChg chg="add del mod">
          <ac:chgData name="Xin Luo" userId="82312ee5779919a4" providerId="LiveId" clId="{03D8BE82-102E-5842-96D4-AE390DAA9372}" dt="2024-04-20T07:44:53.499" v="5532" actId="478"/>
          <ac:spMkLst>
            <pc:docMk/>
            <pc:sldMk cId="3254934158" sldId="2768"/>
            <ac:spMk id="4" creationId="{F93C35E0-91A7-5606-3CFB-C8CF1264D5AE}"/>
          </ac:spMkLst>
        </pc:spChg>
        <pc:spChg chg="add del mod">
          <ac:chgData name="Xin Luo" userId="82312ee5779919a4" providerId="LiveId" clId="{03D8BE82-102E-5842-96D4-AE390DAA9372}" dt="2024-04-20T08:42:02.128" v="6795" actId="478"/>
          <ac:spMkLst>
            <pc:docMk/>
            <pc:sldMk cId="3254934158" sldId="2768"/>
            <ac:spMk id="18" creationId="{5AD5791D-6D1B-CCAC-AB01-B3CEFD9C8873}"/>
          </ac:spMkLst>
        </pc:spChg>
        <pc:spChg chg="add mod">
          <ac:chgData name="Xin Luo" userId="82312ee5779919a4" providerId="LiveId" clId="{03D8BE82-102E-5842-96D4-AE390DAA9372}" dt="2024-04-20T08:44:18.287" v="6857" actId="113"/>
          <ac:spMkLst>
            <pc:docMk/>
            <pc:sldMk cId="3254934158" sldId="2768"/>
            <ac:spMk id="20" creationId="{C77B9CDC-D93C-F229-2BCC-8467A31F3208}"/>
          </ac:spMkLst>
        </pc:spChg>
        <pc:grpChg chg="mod">
          <ac:chgData name="Xin Luo" userId="82312ee5779919a4" providerId="LiveId" clId="{03D8BE82-102E-5842-96D4-AE390DAA9372}" dt="2024-04-20T07:44:51.390" v="5530"/>
          <ac:grpSpMkLst>
            <pc:docMk/>
            <pc:sldMk cId="3254934158" sldId="2768"/>
            <ac:grpSpMk id="7" creationId="{FB42C50A-64BA-DA5F-F88A-F4F37C815DF1}"/>
          </ac:grpSpMkLst>
        </pc:grpChg>
        <pc:grpChg chg="add del mod">
          <ac:chgData name="Xin Luo" userId="82312ee5779919a4" providerId="LiveId" clId="{03D8BE82-102E-5842-96D4-AE390DAA9372}" dt="2024-04-20T08:41:59.537" v="6794" actId="478"/>
          <ac:grpSpMkLst>
            <pc:docMk/>
            <pc:sldMk cId="3254934158" sldId="2768"/>
            <ac:grpSpMk id="12" creationId="{8F49FEC3-0A3A-81CE-B4B0-D38380E2E1D1}"/>
          </ac:grpSpMkLst>
        </pc:grpChg>
        <pc:picChg chg="add mod">
          <ac:chgData name="Xin Luo" userId="82312ee5779919a4" providerId="LiveId" clId="{03D8BE82-102E-5842-96D4-AE390DAA9372}" dt="2024-04-20T07:45:09.176" v="5534"/>
          <ac:picMkLst>
            <pc:docMk/>
            <pc:sldMk cId="3254934158" sldId="2768"/>
            <ac:picMk id="8" creationId="{01FBE74F-09CF-63C4-4A13-3EE24B409D91}"/>
          </ac:picMkLst>
        </pc:picChg>
        <pc:picChg chg="add mod">
          <ac:chgData name="Xin Luo" userId="82312ee5779919a4" providerId="LiveId" clId="{03D8BE82-102E-5842-96D4-AE390DAA9372}" dt="2024-04-20T07:45:12.923" v="5536"/>
          <ac:picMkLst>
            <pc:docMk/>
            <pc:sldMk cId="3254934158" sldId="2768"/>
            <ac:picMk id="9" creationId="{2A923BFC-2BA3-13C7-FB35-102DCCA764BC}"/>
          </ac:picMkLst>
        </pc:picChg>
        <pc:picChg chg="add mod">
          <ac:chgData name="Xin Luo" userId="82312ee5779919a4" providerId="LiveId" clId="{03D8BE82-102E-5842-96D4-AE390DAA9372}" dt="2024-04-20T07:45:38.083" v="5543" actId="164"/>
          <ac:picMkLst>
            <pc:docMk/>
            <pc:sldMk cId="3254934158" sldId="2768"/>
            <ac:picMk id="11" creationId="{99203FEB-1DDA-5A61-614F-E9458D2DF842}"/>
          </ac:picMkLst>
        </pc:picChg>
        <pc:picChg chg="add del mod">
          <ac:chgData name="Xin Luo" userId="82312ee5779919a4" providerId="LiveId" clId="{03D8BE82-102E-5842-96D4-AE390DAA9372}" dt="2024-04-20T07:46:11.132" v="5553"/>
          <ac:picMkLst>
            <pc:docMk/>
            <pc:sldMk cId="3254934158" sldId="2768"/>
            <ac:picMk id="14" creationId="{64F3CF1E-8014-FBEE-D2D2-B472C14EB5B5}"/>
          </ac:picMkLst>
        </pc:picChg>
        <pc:picChg chg="add mod">
          <ac:chgData name="Xin Luo" userId="82312ee5779919a4" providerId="LiveId" clId="{03D8BE82-102E-5842-96D4-AE390DAA9372}" dt="2024-04-20T07:46:36.309" v="5562" actId="1076"/>
          <ac:picMkLst>
            <pc:docMk/>
            <pc:sldMk cId="3254934158" sldId="2768"/>
            <ac:picMk id="16" creationId="{EFE97194-B8C3-A455-C38D-73F4869CD63C}"/>
          </ac:picMkLst>
        </pc:picChg>
        <pc:picChg chg="mod">
          <ac:chgData name="Xin Luo" userId="82312ee5779919a4" providerId="LiveId" clId="{03D8BE82-102E-5842-96D4-AE390DAA9372}" dt="2024-04-20T07:45:38.083" v="5543" actId="164"/>
          <ac:picMkLst>
            <pc:docMk/>
            <pc:sldMk cId="3254934158" sldId="2768"/>
            <ac:picMk id="1026" creationId="{49818E55-CF60-98B8-4081-A70153E31B08}"/>
          </ac:picMkLst>
        </pc:picChg>
        <pc:inkChg chg="add del mod">
          <ac:chgData name="Xin Luo" userId="82312ee5779919a4" providerId="LiveId" clId="{03D8BE82-102E-5842-96D4-AE390DAA9372}" dt="2024-04-20T07:44:52.101" v="5531" actId="9405"/>
          <ac:inkMkLst>
            <pc:docMk/>
            <pc:sldMk cId="3254934158" sldId="2768"/>
            <ac:inkMk id="5" creationId="{69725E02-982A-FF32-C0C7-1E2A9CE9698F}"/>
          </ac:inkMkLst>
        </pc:inkChg>
        <pc:inkChg chg="add del mod">
          <ac:chgData name="Xin Luo" userId="82312ee5779919a4" providerId="LiveId" clId="{03D8BE82-102E-5842-96D4-AE390DAA9372}" dt="2024-04-20T07:44:51.390" v="5530"/>
          <ac:inkMkLst>
            <pc:docMk/>
            <pc:sldMk cId="3254934158" sldId="2768"/>
            <ac:inkMk id="6" creationId="{EA64705F-8821-AE48-A797-2805ADDDCF72}"/>
          </ac:inkMkLst>
        </pc:inkChg>
      </pc:sldChg>
      <pc:sldChg chg="addSp modSp add mod">
        <pc:chgData name="Xin Luo" userId="82312ee5779919a4" providerId="LiveId" clId="{03D8BE82-102E-5842-96D4-AE390DAA9372}" dt="2024-04-20T10:37:07.386" v="8110"/>
        <pc:sldMkLst>
          <pc:docMk/>
          <pc:sldMk cId="2679339334" sldId="2769"/>
        </pc:sldMkLst>
        <pc:spChg chg="mod">
          <ac:chgData name="Xin Luo" userId="82312ee5779919a4" providerId="LiveId" clId="{03D8BE82-102E-5842-96D4-AE390DAA9372}" dt="2024-04-20T10:37:07.386" v="8110"/>
          <ac:spMkLst>
            <pc:docMk/>
            <pc:sldMk cId="2679339334" sldId="2769"/>
            <ac:spMk id="3" creationId="{00000000-0000-0000-0000-000000000000}"/>
          </ac:spMkLst>
        </pc:spChg>
        <pc:spChg chg="mod">
          <ac:chgData name="Xin Luo" userId="82312ee5779919a4" providerId="LiveId" clId="{03D8BE82-102E-5842-96D4-AE390DAA9372}" dt="2024-04-20T08:04:04.166" v="5970" actId="1035"/>
          <ac:spMkLst>
            <pc:docMk/>
            <pc:sldMk cId="2679339334" sldId="2769"/>
            <ac:spMk id="7" creationId="{3DC73F52-8630-3936-0F04-2680DDF7D3C8}"/>
          </ac:spMkLst>
        </pc:spChg>
        <pc:spChg chg="add mod">
          <ac:chgData name="Xin Luo" userId="82312ee5779919a4" providerId="LiveId" clId="{03D8BE82-102E-5842-96D4-AE390DAA9372}" dt="2024-04-20T08:04:09.470" v="5973" actId="1036"/>
          <ac:spMkLst>
            <pc:docMk/>
            <pc:sldMk cId="2679339334" sldId="2769"/>
            <ac:spMk id="8" creationId="{CDE443BF-09C9-B781-FBB7-30F734CE4D77}"/>
          </ac:spMkLst>
        </pc:spChg>
        <pc:grpChg chg="add mod">
          <ac:chgData name="Xin Luo" userId="82312ee5779919a4" providerId="LiveId" clId="{03D8BE82-102E-5842-96D4-AE390DAA9372}" dt="2024-04-20T08:03:25.070" v="5962" actId="1076"/>
          <ac:grpSpMkLst>
            <pc:docMk/>
            <pc:sldMk cId="2679339334" sldId="2769"/>
            <ac:grpSpMk id="2" creationId="{BDA5AEE6-B0D8-A739-CBA5-8B4390A1C282}"/>
          </ac:grpSpMkLst>
        </pc:grpChg>
        <pc:picChg chg="mod">
          <ac:chgData name="Xin Luo" userId="82312ee5779919a4" providerId="LiveId" clId="{03D8BE82-102E-5842-96D4-AE390DAA9372}" dt="2024-04-20T08:02:16.456" v="5941"/>
          <ac:picMkLst>
            <pc:docMk/>
            <pc:sldMk cId="2679339334" sldId="2769"/>
            <ac:picMk id="4" creationId="{C6557D12-4159-D196-3149-E24E86767092}"/>
          </ac:picMkLst>
        </pc:picChg>
        <pc:picChg chg="mod">
          <ac:chgData name="Xin Luo" userId="82312ee5779919a4" providerId="LiveId" clId="{03D8BE82-102E-5842-96D4-AE390DAA9372}" dt="2024-04-20T08:02:16.456" v="5941"/>
          <ac:picMkLst>
            <pc:docMk/>
            <pc:sldMk cId="2679339334" sldId="2769"/>
            <ac:picMk id="5" creationId="{A15A497C-96E9-B412-EC21-588866C5F42C}"/>
          </ac:picMkLst>
        </pc:picChg>
      </pc:sldChg>
      <pc:sldChg chg="delSp modSp add mod modNotesTx">
        <pc:chgData name="Xin Luo" userId="82312ee5779919a4" providerId="LiveId" clId="{03D8BE82-102E-5842-96D4-AE390DAA9372}" dt="2024-04-20T10:37:11.236" v="8111"/>
        <pc:sldMkLst>
          <pc:docMk/>
          <pc:sldMk cId="2658418151" sldId="2770"/>
        </pc:sldMkLst>
        <pc:spChg chg="mod">
          <ac:chgData name="Xin Luo" userId="82312ee5779919a4" providerId="LiveId" clId="{03D8BE82-102E-5842-96D4-AE390DAA9372}" dt="2024-04-20T10:37:11.236" v="8111"/>
          <ac:spMkLst>
            <pc:docMk/>
            <pc:sldMk cId="2658418151" sldId="2770"/>
            <ac:spMk id="3" creationId="{00000000-0000-0000-0000-000000000000}"/>
          </ac:spMkLst>
        </pc:spChg>
        <pc:spChg chg="mod">
          <ac:chgData name="Xin Luo" userId="82312ee5779919a4" providerId="LiveId" clId="{03D8BE82-102E-5842-96D4-AE390DAA9372}" dt="2024-04-20T08:50:58.272" v="7130" actId="1035"/>
          <ac:spMkLst>
            <pc:docMk/>
            <pc:sldMk cId="2658418151" sldId="2770"/>
            <ac:spMk id="7" creationId="{3DC73F52-8630-3936-0F04-2680DDF7D3C8}"/>
          </ac:spMkLst>
        </pc:spChg>
        <pc:spChg chg="del">
          <ac:chgData name="Xin Luo" userId="82312ee5779919a4" providerId="LiveId" clId="{03D8BE82-102E-5842-96D4-AE390DAA9372}" dt="2024-04-20T08:04:25.842" v="5975" actId="478"/>
          <ac:spMkLst>
            <pc:docMk/>
            <pc:sldMk cId="2658418151" sldId="2770"/>
            <ac:spMk id="8" creationId="{CDE443BF-09C9-B781-FBB7-30F734CE4D77}"/>
          </ac:spMkLst>
        </pc:spChg>
        <pc:grpChg chg="del">
          <ac:chgData name="Xin Luo" userId="82312ee5779919a4" providerId="LiveId" clId="{03D8BE82-102E-5842-96D4-AE390DAA9372}" dt="2024-04-20T08:17:47.915" v="6213" actId="478"/>
          <ac:grpSpMkLst>
            <pc:docMk/>
            <pc:sldMk cId="2658418151" sldId="2770"/>
            <ac:grpSpMk id="2" creationId="{BDA5AEE6-B0D8-A739-CBA5-8B4390A1C282}"/>
          </ac:grpSpMkLst>
        </pc:grpChg>
      </pc:sldChg>
      <pc:sldChg chg="addSp delSp modSp add del mod ord">
        <pc:chgData name="Xin Luo" userId="82312ee5779919a4" providerId="LiveId" clId="{03D8BE82-102E-5842-96D4-AE390DAA9372}" dt="2024-04-20T12:05:50.515" v="8290" actId="113"/>
        <pc:sldMkLst>
          <pc:docMk/>
          <pc:sldMk cId="2158765538" sldId="2771"/>
        </pc:sldMkLst>
        <pc:spChg chg="mod">
          <ac:chgData name="Xin Luo" userId="82312ee5779919a4" providerId="LiveId" clId="{03D8BE82-102E-5842-96D4-AE390DAA9372}" dt="2024-04-20T10:37:19.286" v="8113"/>
          <ac:spMkLst>
            <pc:docMk/>
            <pc:sldMk cId="2158765538" sldId="2771"/>
            <ac:spMk id="3" creationId="{00000000-0000-0000-0000-000000000000}"/>
          </ac:spMkLst>
        </pc:spChg>
        <pc:spChg chg="mod">
          <ac:chgData name="Xin Luo" userId="82312ee5779919a4" providerId="LiveId" clId="{03D8BE82-102E-5842-96D4-AE390DAA9372}" dt="2024-04-20T12:05:50.515" v="8290" actId="113"/>
          <ac:spMkLst>
            <pc:docMk/>
            <pc:sldMk cId="2158765538" sldId="2771"/>
            <ac:spMk id="7" creationId="{3DC73F52-8630-3936-0F04-2680DDF7D3C8}"/>
          </ac:spMkLst>
        </pc:spChg>
        <pc:picChg chg="add del mod">
          <ac:chgData name="Xin Luo" userId="82312ee5779919a4" providerId="LiveId" clId="{03D8BE82-102E-5842-96D4-AE390DAA9372}" dt="2024-04-20T09:50:39.279" v="7546" actId="478"/>
          <ac:picMkLst>
            <pc:docMk/>
            <pc:sldMk cId="2158765538" sldId="2771"/>
            <ac:picMk id="4" creationId="{6B40898F-017B-4704-4329-C1DB1DB90D3C}"/>
          </ac:picMkLst>
        </pc:picChg>
        <pc:picChg chg="add del mod">
          <ac:chgData name="Xin Luo" userId="82312ee5779919a4" providerId="LiveId" clId="{03D8BE82-102E-5842-96D4-AE390DAA9372}" dt="2024-04-20T09:50:35.847" v="7544" actId="478"/>
          <ac:picMkLst>
            <pc:docMk/>
            <pc:sldMk cId="2158765538" sldId="2771"/>
            <ac:picMk id="6" creationId="{E86E0A14-6774-62E8-64B0-C10D839273A0}"/>
          </ac:picMkLst>
        </pc:picChg>
        <pc:picChg chg="add mod">
          <ac:chgData name="Xin Luo" userId="82312ee5779919a4" providerId="LiveId" clId="{03D8BE82-102E-5842-96D4-AE390DAA9372}" dt="2024-04-20T10:34:41.825" v="8042" actId="1035"/>
          <ac:picMkLst>
            <pc:docMk/>
            <pc:sldMk cId="2158765538" sldId="2771"/>
            <ac:picMk id="9" creationId="{3536909F-D58A-C14D-21E8-A723976C76BA}"/>
          </ac:picMkLst>
        </pc:picChg>
        <pc:picChg chg="add mod">
          <ac:chgData name="Xin Luo" userId="82312ee5779919a4" providerId="LiveId" clId="{03D8BE82-102E-5842-96D4-AE390DAA9372}" dt="2024-04-20T10:34:41.825" v="8042" actId="1035"/>
          <ac:picMkLst>
            <pc:docMk/>
            <pc:sldMk cId="2158765538" sldId="2771"/>
            <ac:picMk id="11" creationId="{89209A07-E9B1-40F4-1DD1-18136D749C26}"/>
          </ac:picMkLst>
        </pc:picChg>
        <pc:picChg chg="add del mod">
          <ac:chgData name="Xin Luo" userId="82312ee5779919a4" providerId="LiveId" clId="{03D8BE82-102E-5842-96D4-AE390DAA9372}" dt="2024-04-20T09:50:38.016" v="7545" actId="478"/>
          <ac:picMkLst>
            <pc:docMk/>
            <pc:sldMk cId="2158765538" sldId="2771"/>
            <ac:picMk id="1026" creationId="{A5BC86DA-C2C0-5B97-D20F-D572B34E7E7E}"/>
          </ac:picMkLst>
        </pc:picChg>
        <pc:picChg chg="add del">
          <ac:chgData name="Xin Luo" userId="82312ee5779919a4" providerId="LiveId" clId="{03D8BE82-102E-5842-96D4-AE390DAA9372}" dt="2024-04-20T09:50:42.863" v="7548" actId="478"/>
          <ac:picMkLst>
            <pc:docMk/>
            <pc:sldMk cId="2158765538" sldId="2771"/>
            <ac:picMk id="1028" creationId="{C02FDFED-02E6-6A66-728A-6699940FCDEF}"/>
          </ac:picMkLst>
        </pc:picChg>
        <pc:picChg chg="add del mod">
          <ac:chgData name="Xin Luo" userId="82312ee5779919a4" providerId="LiveId" clId="{03D8BE82-102E-5842-96D4-AE390DAA9372}" dt="2024-04-20T08:52:23.039" v="7135" actId="478"/>
          <ac:picMkLst>
            <pc:docMk/>
            <pc:sldMk cId="2158765538" sldId="2771"/>
            <ac:picMk id="13314" creationId="{A17E24CE-6F88-180D-D41B-169E6ABDB0A0}"/>
          </ac:picMkLst>
        </pc:picChg>
        <pc:picChg chg="add del mod">
          <ac:chgData name="Xin Luo" userId="82312ee5779919a4" providerId="LiveId" clId="{03D8BE82-102E-5842-96D4-AE390DAA9372}" dt="2024-04-20T08:52:21.659" v="7133" actId="478"/>
          <ac:picMkLst>
            <pc:docMk/>
            <pc:sldMk cId="2158765538" sldId="2771"/>
            <ac:picMk id="13316" creationId="{DF8EB211-87C3-2EAA-27DE-4AAB7AD37D20}"/>
          </ac:picMkLst>
        </pc:picChg>
        <pc:picChg chg="add del mod">
          <ac:chgData name="Xin Luo" userId="82312ee5779919a4" providerId="LiveId" clId="{03D8BE82-102E-5842-96D4-AE390DAA9372}" dt="2024-04-20T08:52:22.470" v="7134" actId="478"/>
          <ac:picMkLst>
            <pc:docMk/>
            <pc:sldMk cId="2158765538" sldId="2771"/>
            <ac:picMk id="13318" creationId="{445465EF-6D02-4DCE-A13B-BF810482C2BD}"/>
          </ac:picMkLst>
        </pc:picChg>
      </pc:sldChg>
      <pc:sldChg chg="modSp add mod">
        <pc:chgData name="Xin Luo" userId="82312ee5779919a4" providerId="LiveId" clId="{03D8BE82-102E-5842-96D4-AE390DAA9372}" dt="2024-04-20T12:05:41.591" v="8289" actId="1036"/>
        <pc:sldMkLst>
          <pc:docMk/>
          <pc:sldMk cId="777133288" sldId="2772"/>
        </pc:sldMkLst>
        <pc:spChg chg="mod">
          <ac:chgData name="Xin Luo" userId="82312ee5779919a4" providerId="LiveId" clId="{03D8BE82-102E-5842-96D4-AE390DAA9372}" dt="2024-04-20T10:37:15.330" v="8112"/>
          <ac:spMkLst>
            <pc:docMk/>
            <pc:sldMk cId="777133288" sldId="2772"/>
            <ac:spMk id="3" creationId="{00000000-0000-0000-0000-000000000000}"/>
          </ac:spMkLst>
        </pc:spChg>
        <pc:spChg chg="mod">
          <ac:chgData name="Xin Luo" userId="82312ee5779919a4" providerId="LiveId" clId="{03D8BE82-102E-5842-96D4-AE390DAA9372}" dt="2024-04-20T12:05:37.505" v="8286" actId="1035"/>
          <ac:spMkLst>
            <pc:docMk/>
            <pc:sldMk cId="777133288" sldId="2772"/>
            <ac:spMk id="7" creationId="{3DC73F52-8630-3936-0F04-2680DDF7D3C8}"/>
          </ac:spMkLst>
        </pc:spChg>
        <pc:picChg chg="mod">
          <ac:chgData name="Xin Luo" userId="82312ee5779919a4" providerId="LiveId" clId="{03D8BE82-102E-5842-96D4-AE390DAA9372}" dt="2024-04-20T12:05:41.591" v="8289" actId="1036"/>
          <ac:picMkLst>
            <pc:docMk/>
            <pc:sldMk cId="777133288" sldId="2772"/>
            <ac:picMk id="13314" creationId="{A17E24CE-6F88-180D-D41B-169E6ABDB0A0}"/>
          </ac:picMkLst>
        </pc:picChg>
        <pc:picChg chg="mod">
          <ac:chgData name="Xin Luo" userId="82312ee5779919a4" providerId="LiveId" clId="{03D8BE82-102E-5842-96D4-AE390DAA9372}" dt="2024-04-20T12:05:41.591" v="8289" actId="1036"/>
          <ac:picMkLst>
            <pc:docMk/>
            <pc:sldMk cId="777133288" sldId="2772"/>
            <ac:picMk id="13316" creationId="{DF8EB211-87C3-2EAA-27DE-4AAB7AD37D20}"/>
          </ac:picMkLst>
        </pc:picChg>
        <pc:picChg chg="mod">
          <ac:chgData name="Xin Luo" userId="82312ee5779919a4" providerId="LiveId" clId="{03D8BE82-102E-5842-96D4-AE390DAA9372}" dt="2024-04-20T12:05:41.591" v="8289" actId="1036"/>
          <ac:picMkLst>
            <pc:docMk/>
            <pc:sldMk cId="777133288" sldId="2772"/>
            <ac:picMk id="13318" creationId="{445465EF-6D02-4DCE-A13B-BF810482C2BD}"/>
          </ac:picMkLst>
        </pc:picChg>
      </pc:sldChg>
      <pc:sldChg chg="add del">
        <pc:chgData name="Xin Luo" userId="82312ee5779919a4" providerId="LiveId" clId="{03D8BE82-102E-5842-96D4-AE390DAA9372}" dt="2024-04-20T08:57:11.627" v="7204" actId="2696"/>
        <pc:sldMkLst>
          <pc:docMk/>
          <pc:sldMk cId="588298868" sldId="2773"/>
        </pc:sldMkLst>
      </pc:sldChg>
      <pc:sldChg chg="addSp delSp modSp add mod">
        <pc:chgData name="Xin Luo" userId="82312ee5779919a4" providerId="LiveId" clId="{03D8BE82-102E-5842-96D4-AE390DAA9372}" dt="2024-04-20T10:37:26.844" v="8115"/>
        <pc:sldMkLst>
          <pc:docMk/>
          <pc:sldMk cId="614769083" sldId="2773"/>
        </pc:sldMkLst>
        <pc:spChg chg="add del mod">
          <ac:chgData name="Xin Luo" userId="82312ee5779919a4" providerId="LiveId" clId="{03D8BE82-102E-5842-96D4-AE390DAA9372}" dt="2024-04-20T10:16:47.388" v="7824" actId="478"/>
          <ac:spMkLst>
            <pc:docMk/>
            <pc:sldMk cId="614769083" sldId="2773"/>
            <ac:spMk id="2" creationId="{4F5B9446-5BB8-9DF0-1E2A-B9A0457D79D6}"/>
          </ac:spMkLst>
        </pc:spChg>
        <pc:spChg chg="mod">
          <ac:chgData name="Xin Luo" userId="82312ee5779919a4" providerId="LiveId" clId="{03D8BE82-102E-5842-96D4-AE390DAA9372}" dt="2024-04-20T10:37:26.844" v="8115"/>
          <ac:spMkLst>
            <pc:docMk/>
            <pc:sldMk cId="614769083" sldId="2773"/>
            <ac:spMk id="3" creationId="{00000000-0000-0000-0000-000000000000}"/>
          </ac:spMkLst>
        </pc:spChg>
        <pc:spChg chg="add del mod">
          <ac:chgData name="Xin Luo" userId="82312ee5779919a4" providerId="LiveId" clId="{03D8BE82-102E-5842-96D4-AE390DAA9372}" dt="2024-04-20T10:16:47.388" v="7824" actId="478"/>
          <ac:spMkLst>
            <pc:docMk/>
            <pc:sldMk cId="614769083" sldId="2773"/>
            <ac:spMk id="4" creationId="{C57634A6-D4F1-7D9A-1BB3-736EF89B3595}"/>
          </ac:spMkLst>
        </pc:spChg>
        <pc:spChg chg="add del mod">
          <ac:chgData name="Xin Luo" userId="82312ee5779919a4" providerId="LiveId" clId="{03D8BE82-102E-5842-96D4-AE390DAA9372}" dt="2024-04-20T10:16:47.388" v="7824" actId="478"/>
          <ac:spMkLst>
            <pc:docMk/>
            <pc:sldMk cId="614769083" sldId="2773"/>
            <ac:spMk id="5" creationId="{3EA58672-83BD-1F8C-CE52-F40CA6B79964}"/>
          </ac:spMkLst>
        </pc:spChg>
        <pc:spChg chg="mod">
          <ac:chgData name="Xin Luo" userId="82312ee5779919a4" providerId="LiveId" clId="{03D8BE82-102E-5842-96D4-AE390DAA9372}" dt="2024-04-20T10:31:20.356" v="7876" actId="403"/>
          <ac:spMkLst>
            <pc:docMk/>
            <pc:sldMk cId="614769083" sldId="2773"/>
            <ac:spMk id="7" creationId="{3DC73F52-8630-3936-0F04-2680DDF7D3C8}"/>
          </ac:spMkLst>
        </pc:spChg>
        <pc:picChg chg="add mod">
          <ac:chgData name="Xin Luo" userId="82312ee5779919a4" providerId="LiveId" clId="{03D8BE82-102E-5842-96D4-AE390DAA9372}" dt="2024-04-20T10:22:22.179" v="7871" actId="1038"/>
          <ac:picMkLst>
            <pc:docMk/>
            <pc:sldMk cId="614769083" sldId="2773"/>
            <ac:picMk id="8" creationId="{D85858F3-C098-2709-D4A4-2F18907FF7E6}"/>
          </ac:picMkLst>
        </pc:picChg>
        <pc:picChg chg="add mod">
          <ac:chgData name="Xin Luo" userId="82312ee5779919a4" providerId="LiveId" clId="{03D8BE82-102E-5842-96D4-AE390DAA9372}" dt="2024-04-20T10:31:14.828" v="7874" actId="1035"/>
          <ac:picMkLst>
            <pc:docMk/>
            <pc:sldMk cId="614769083" sldId="2773"/>
            <ac:picMk id="10" creationId="{998B61EE-6A13-8A4B-058B-5EA2CDF3306D}"/>
          </ac:picMkLst>
        </pc:picChg>
        <pc:picChg chg="add del mod">
          <ac:chgData name="Xin Luo" userId="82312ee5779919a4" providerId="LiveId" clId="{03D8BE82-102E-5842-96D4-AE390DAA9372}" dt="2024-04-20T10:16:47.388" v="7824" actId="478"/>
          <ac:picMkLst>
            <pc:docMk/>
            <pc:sldMk cId="614769083" sldId="2773"/>
            <ac:picMk id="2050" creationId="{699FBB57-F028-E2F4-E960-F47F57FB4419}"/>
          </ac:picMkLst>
        </pc:picChg>
        <pc:picChg chg="add del mod">
          <ac:chgData name="Xin Luo" userId="82312ee5779919a4" providerId="LiveId" clId="{03D8BE82-102E-5842-96D4-AE390DAA9372}" dt="2024-04-20T10:21:47.831" v="7850" actId="478"/>
          <ac:picMkLst>
            <pc:docMk/>
            <pc:sldMk cId="614769083" sldId="2773"/>
            <ac:picMk id="2052" creationId="{A520490A-4634-A5D5-09CF-9D05F66F8DE3}"/>
          </ac:picMkLst>
        </pc:picChg>
        <pc:picChg chg="add del mod">
          <ac:chgData name="Xin Luo" userId="82312ee5779919a4" providerId="LiveId" clId="{03D8BE82-102E-5842-96D4-AE390DAA9372}" dt="2024-04-20T10:21:20.527" v="7849" actId="478"/>
          <ac:picMkLst>
            <pc:docMk/>
            <pc:sldMk cId="614769083" sldId="2773"/>
            <ac:picMk id="2054" creationId="{11C274D9-89F7-630A-4467-4D253AE70218}"/>
          </ac:picMkLst>
        </pc:picChg>
      </pc:sldChg>
      <pc:sldChg chg="add del">
        <pc:chgData name="Xin Luo" userId="82312ee5779919a4" providerId="LiveId" clId="{03D8BE82-102E-5842-96D4-AE390DAA9372}" dt="2024-04-20T08:45:15.745" v="6858" actId="2696"/>
        <pc:sldMkLst>
          <pc:docMk/>
          <pc:sldMk cId="2080116990" sldId="2773"/>
        </pc:sldMkLst>
      </pc:sldChg>
      <pc:sldChg chg="addSp modSp add mod">
        <pc:chgData name="Xin Luo" userId="82312ee5779919a4" providerId="LiveId" clId="{03D8BE82-102E-5842-96D4-AE390DAA9372}" dt="2024-04-20T10:37:23.291" v="8114"/>
        <pc:sldMkLst>
          <pc:docMk/>
          <pc:sldMk cId="4079044599" sldId="2774"/>
        </pc:sldMkLst>
        <pc:spChg chg="mod">
          <ac:chgData name="Xin Luo" userId="82312ee5779919a4" providerId="LiveId" clId="{03D8BE82-102E-5842-96D4-AE390DAA9372}" dt="2024-04-20T10:37:23.291" v="8114"/>
          <ac:spMkLst>
            <pc:docMk/>
            <pc:sldMk cId="4079044599" sldId="2774"/>
            <ac:spMk id="3" creationId="{00000000-0000-0000-0000-000000000000}"/>
          </ac:spMkLst>
        </pc:spChg>
        <pc:spChg chg="mod">
          <ac:chgData name="Xin Luo" userId="82312ee5779919a4" providerId="LiveId" clId="{03D8BE82-102E-5842-96D4-AE390DAA9372}" dt="2024-04-20T10:34:08.622" v="7983" actId="20577"/>
          <ac:spMkLst>
            <pc:docMk/>
            <pc:sldMk cId="4079044599" sldId="2774"/>
            <ac:spMk id="7" creationId="{3DC73F52-8630-3936-0F04-2680DDF7D3C8}"/>
          </ac:spMkLst>
        </pc:spChg>
        <pc:picChg chg="add mod">
          <ac:chgData name="Xin Luo" userId="82312ee5779919a4" providerId="LiveId" clId="{03D8BE82-102E-5842-96D4-AE390DAA9372}" dt="2024-04-20T10:34:24.589" v="8027" actId="1038"/>
          <ac:picMkLst>
            <pc:docMk/>
            <pc:sldMk cId="4079044599" sldId="2774"/>
            <ac:picMk id="4" creationId="{452EDF2E-7D93-357D-4C81-AC1BCFB5D396}"/>
          </ac:picMkLst>
        </pc:picChg>
        <pc:picChg chg="add mod">
          <ac:chgData name="Xin Luo" userId="82312ee5779919a4" providerId="LiveId" clId="{03D8BE82-102E-5842-96D4-AE390DAA9372}" dt="2024-04-20T10:34:23.266" v="8021" actId="1037"/>
          <ac:picMkLst>
            <pc:docMk/>
            <pc:sldMk cId="4079044599" sldId="2774"/>
            <ac:picMk id="6" creationId="{3A058648-3C22-0C76-6F22-33C117128D1B}"/>
          </ac:picMkLst>
        </pc:picChg>
      </pc:sldChg>
      <pc:sldChg chg="add del">
        <pc:chgData name="Xin Luo" userId="82312ee5779919a4" providerId="LiveId" clId="{03D8BE82-102E-5842-96D4-AE390DAA9372}" dt="2024-04-20T09:53:54.492" v="7567"/>
        <pc:sldMkLst>
          <pc:docMk/>
          <pc:sldMk cId="3091969508" sldId="27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578"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79"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defRPr sz="1100">
                <a:latin typeface="Times New Roman" pitchFamily="18" charset="0"/>
                <a:ea typeface="宋体" pitchFamily="2" charset="-122"/>
                <a:cs typeface="+mn-cs"/>
              </a:defRPr>
            </a:lvl1pPr>
          </a:lstStyle>
          <a:p>
            <a:pPr>
              <a:defRPr/>
            </a:pPr>
            <a:endParaRPr lang="en-US" altLang="zh-CN"/>
          </a:p>
        </p:txBody>
      </p:sp>
      <p:sp>
        <p:nvSpPr>
          <p:cNvPr id="536580"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81"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defRPr sz="1100"/>
            </a:lvl1pPr>
          </a:lstStyle>
          <a:p>
            <a:pPr>
              <a:defRPr/>
            </a:pPr>
            <a:fld id="{6D45C849-0B45-C74F-ACD3-3797B4D29440}" type="slidenum">
              <a:rPr lang="en-US" altLang="zh-CN"/>
              <a:pPr>
                <a:defRPr/>
              </a:pPr>
              <a:t>‹#›</a:t>
            </a:fld>
            <a:endParaRPr lang="en-US" altLang="zh-CN"/>
          </a:p>
        </p:txBody>
      </p:sp>
    </p:spTree>
    <p:extLst>
      <p:ext uri="{BB962C8B-B14F-4D97-AF65-F5344CB8AC3E}">
        <p14:creationId xmlns:p14="http://schemas.microsoft.com/office/powerpoint/2010/main" val="28289993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5" name="Rectangle 3"/>
          <p:cNvSpPr>
            <a:spLocks noGrp="1" noChangeArrowheads="1"/>
          </p:cNvSpPr>
          <p:nvPr>
            <p:ph type="dt" idx="1"/>
          </p:nvPr>
        </p:nvSpPr>
        <p:spPr bwMode="auto">
          <a:xfrm>
            <a:off x="4022725"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spcBef>
                <a:spcPct val="0"/>
              </a:spcBef>
              <a:defRPr sz="1100">
                <a:latin typeface="Arial" charset="0"/>
                <a:ea typeface="宋体" pitchFamily="2" charset="-122"/>
                <a:cs typeface="+mn-cs"/>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49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84998" name="Rectangle 6"/>
          <p:cNvSpPr>
            <a:spLocks noGrp="1" noChangeArrowheads="1"/>
          </p:cNvSpPr>
          <p:nvPr>
            <p:ph type="ftr" sz="quarter" idx="4"/>
          </p:nvPr>
        </p:nvSpPr>
        <p:spPr bwMode="auto">
          <a:xfrm>
            <a:off x="0"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9" name="Rectangle 7"/>
          <p:cNvSpPr>
            <a:spLocks noGrp="1" noChangeArrowheads="1"/>
          </p:cNvSpPr>
          <p:nvPr>
            <p:ph type="sldNum" sz="quarter" idx="5"/>
          </p:nvPr>
        </p:nvSpPr>
        <p:spPr bwMode="auto">
          <a:xfrm>
            <a:off x="4022725"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spcBef>
                <a:spcPct val="0"/>
              </a:spcBef>
              <a:defRPr sz="1100">
                <a:latin typeface="Arial" charset="0"/>
              </a:defRPr>
            </a:lvl1pPr>
          </a:lstStyle>
          <a:p>
            <a:pPr>
              <a:defRPr/>
            </a:pPr>
            <a:fld id="{BAF496D9-25EC-FE4B-A1BF-34C514AB2829}" type="slidenum">
              <a:rPr lang="en-US" altLang="zh-CN"/>
              <a:pPr>
                <a:defRPr/>
              </a:pPr>
              <a:t>‹#›</a:t>
            </a:fld>
            <a:endParaRPr lang="en-US" altLang="zh-CN"/>
          </a:p>
        </p:txBody>
      </p:sp>
    </p:spTree>
    <p:extLst>
      <p:ext uri="{BB962C8B-B14F-4D97-AF65-F5344CB8AC3E}">
        <p14:creationId xmlns:p14="http://schemas.microsoft.com/office/powerpoint/2010/main" val="169059369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2200" kern="1200" baseline="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2200" kern="1200" baseline="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2200" kern="1200" baseline="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2200" kern="1200" baseline="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2200" kern="1200" baseline="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ln/>
        </p:spPr>
      </p:sp>
      <p:sp>
        <p:nvSpPr>
          <p:cNvPr id="8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zh-CN" sz="1800" kern="1200" dirty="0">
              <a:solidFill>
                <a:schemeClr val="tx1"/>
              </a:solidFill>
              <a:effectLst/>
              <a:latin typeface="Arial" charset="0"/>
              <a:ea typeface="宋体" pitchFamily="2" charset="-122"/>
              <a:cs typeface="宋体" charset="0"/>
            </a:endParaRPr>
          </a:p>
        </p:txBody>
      </p:sp>
    </p:spTree>
    <p:extLst>
      <p:ext uri="{BB962C8B-B14F-4D97-AF65-F5344CB8AC3E}">
        <p14:creationId xmlns:p14="http://schemas.microsoft.com/office/powerpoint/2010/main" val="4128186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255D3-CD9B-36D7-2878-04BBF599A2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E9A4447-D81F-9480-6DC0-CD0306DE4BA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1B3B9B5-2AC5-E163-1A3B-F1E767B752D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132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200" baseline="0" dirty="0"/>
              <a:t>Rasterio</a:t>
            </a:r>
            <a:r>
              <a:rPr lang="zh-CN" altLang="en-US" sz="2200" baseline="0" dirty="0"/>
              <a:t>处理（不讲）：本质上重采样。</a:t>
            </a:r>
          </a:p>
        </p:txBody>
      </p:sp>
    </p:spTree>
    <p:extLst>
      <p:ext uri="{BB962C8B-B14F-4D97-AF65-F5344CB8AC3E}">
        <p14:creationId xmlns:p14="http://schemas.microsoft.com/office/powerpoint/2010/main" val="3685143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By mask layer (</a:t>
            </a:r>
            <a:r>
              <a:rPr lang="zh-CN" altLang="en-US" dirty="0"/>
              <a:t>会对矢量外区域进行掩膜</a:t>
            </a:r>
            <a:r>
              <a:rPr lang="en-US" altLang="zh-CN" dirty="0"/>
              <a:t>) vs. by extent </a:t>
            </a:r>
            <a:endParaRPr lang="zh-CN" altLang="en-US" dirty="0"/>
          </a:p>
        </p:txBody>
      </p:sp>
    </p:spTree>
    <p:extLst>
      <p:ext uri="{BB962C8B-B14F-4D97-AF65-F5344CB8AC3E}">
        <p14:creationId xmlns:p14="http://schemas.microsoft.com/office/powerpoint/2010/main" val="3964276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05679-9531-8FFD-9049-1417FB87E54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72EDD31-CE8A-2A02-F3A7-64EDDA944C1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1C1D32A-0549-A942-8580-B836A95482D9}"/>
              </a:ext>
            </a:extLst>
          </p:cNvPr>
          <p:cNvSpPr>
            <a:spLocks noGrp="1"/>
          </p:cNvSpPr>
          <p:nvPr>
            <p:ph type="body" idx="1"/>
          </p:nvPr>
        </p:nvSpPr>
        <p:spPr/>
        <p:txBody>
          <a:bodyPr/>
          <a:lstStyle/>
          <a:p>
            <a:r>
              <a:rPr lang="zh-CN" altLang="en-US" dirty="0"/>
              <a:t>基于矢量数据裁剪：高效处理用</a:t>
            </a:r>
            <a:r>
              <a:rPr lang="en-US" altLang="zh-CN" dirty="0" err="1"/>
              <a:t>raterio.mask.mask</a:t>
            </a:r>
            <a:r>
              <a:rPr lang="en-US" altLang="zh-CN" dirty="0"/>
              <a:t>()</a:t>
            </a:r>
            <a:r>
              <a:rPr lang="zh-CN" altLang="en-US" dirty="0"/>
              <a:t>。</a:t>
            </a:r>
          </a:p>
        </p:txBody>
      </p:sp>
    </p:spTree>
    <p:extLst>
      <p:ext uri="{BB962C8B-B14F-4D97-AF65-F5344CB8AC3E}">
        <p14:creationId xmlns:p14="http://schemas.microsoft.com/office/powerpoint/2010/main" val="2113160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波段合并也是</a:t>
            </a:r>
            <a:r>
              <a:rPr lang="en-US" altLang="zh-CN" dirty="0"/>
              <a:t>Merge</a:t>
            </a:r>
            <a:r>
              <a:rPr lang="zh-CN" altLang="en-US" dirty="0"/>
              <a:t>。</a:t>
            </a:r>
          </a:p>
        </p:txBody>
      </p:sp>
    </p:spTree>
    <p:extLst>
      <p:ext uri="{BB962C8B-B14F-4D97-AF65-F5344CB8AC3E}">
        <p14:creationId xmlns:p14="http://schemas.microsoft.com/office/powerpoint/2010/main" val="1737869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2826C-F3EA-640F-8AC9-1BC849AB919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41F04B-99BE-8808-C83D-97B135226C9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C343AC3-07AC-8575-D0FF-7F9496E69142}"/>
              </a:ext>
            </a:extLst>
          </p:cNvPr>
          <p:cNvSpPr>
            <a:spLocks noGrp="1"/>
          </p:cNvSpPr>
          <p:nvPr>
            <p:ph type="body" idx="1"/>
          </p:nvPr>
        </p:nvSpPr>
        <p:spPr/>
        <p:txBody>
          <a:bodyPr/>
          <a:lstStyle/>
          <a:p>
            <a:r>
              <a:rPr lang="zh-CN" altLang="en-US" dirty="0"/>
              <a:t>波段合并也是</a:t>
            </a:r>
            <a:r>
              <a:rPr lang="en-US" altLang="zh-CN" dirty="0"/>
              <a:t>Merge</a:t>
            </a:r>
            <a:r>
              <a:rPr lang="zh-CN" altLang="en-US" dirty="0"/>
              <a:t>。</a:t>
            </a:r>
          </a:p>
        </p:txBody>
      </p:sp>
    </p:spTree>
    <p:extLst>
      <p:ext uri="{BB962C8B-B14F-4D97-AF65-F5344CB8AC3E}">
        <p14:creationId xmlns:p14="http://schemas.microsoft.com/office/powerpoint/2010/main" val="3710420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41465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03084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44707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9772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7ECF62-1638-4DD4-9C28-B7A1E023F854}"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58255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7110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31973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6619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678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06762-E90D-6D6C-8612-1B15E2525A0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5F753F5-6EFE-76B2-AA2A-7FCB138532C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EDC7FB9-FF95-6E20-5D81-3D81B8C25422}"/>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6087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200" baseline="0" dirty="0"/>
              <a:t>注意：采用软件默认重采样算法，具体算法需查阅帮助文档</a:t>
            </a:r>
            <a:r>
              <a:rPr lang="zh-CN" altLang="en-US" dirty="0"/>
              <a:t>。</a:t>
            </a:r>
          </a:p>
        </p:txBody>
      </p:sp>
    </p:spTree>
    <p:extLst>
      <p:ext uri="{BB962C8B-B14F-4D97-AF65-F5344CB8AC3E}">
        <p14:creationId xmlns:p14="http://schemas.microsoft.com/office/powerpoint/2010/main" val="1565703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28006-A30A-675B-75C8-32816009ED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594A02-75DD-E981-1424-24555CE0CE2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E0D24ED-22D1-0DAA-23BB-D3D4C876A3B8}"/>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87639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4" name="矩形 3"/>
          <p:cNvSpPr>
            <a:spLocks noChangeArrowheads="1"/>
          </p:cNvSpPr>
          <p:nvPr userDrawn="1"/>
        </p:nvSpPr>
        <p:spPr bwMode="auto">
          <a:xfrm>
            <a:off x="0" y="2276475"/>
            <a:ext cx="9144000" cy="2665413"/>
          </a:xfrm>
          <a:prstGeom prst="rect">
            <a:avLst/>
          </a:prstGeom>
          <a:solidFill>
            <a:schemeClr val="accent1"/>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5" name="矩形 4"/>
          <p:cNvSpPr>
            <a:spLocks noChangeArrowheads="1"/>
          </p:cNvSpPr>
          <p:nvPr userDrawn="1"/>
        </p:nvSpPr>
        <p:spPr bwMode="auto">
          <a:xfrm>
            <a:off x="0" y="2203450"/>
            <a:ext cx="9144000" cy="71438"/>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6" name="矩形 5"/>
          <p:cNvSpPr>
            <a:spLocks noChangeArrowheads="1"/>
          </p:cNvSpPr>
          <p:nvPr userDrawn="1"/>
        </p:nvSpPr>
        <p:spPr bwMode="auto">
          <a:xfrm>
            <a:off x="0" y="4870450"/>
            <a:ext cx="9144000" cy="71438"/>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32860" name="Rectangle 92"/>
          <p:cNvSpPr>
            <a:spLocks noGrp="1" noChangeArrowheads="1"/>
          </p:cNvSpPr>
          <p:nvPr>
            <p:ph type="ctrTitle"/>
          </p:nvPr>
        </p:nvSpPr>
        <p:spPr>
          <a:xfrm>
            <a:off x="1828800" y="1828800"/>
            <a:ext cx="6934200" cy="2362200"/>
          </a:xfrm>
          <a:noFill/>
        </p:spPr>
        <p:txBody>
          <a:bodyPr/>
          <a:lstStyle>
            <a:lvl1pPr>
              <a:defRPr/>
            </a:lvl1pPr>
          </a:lstStyle>
          <a:p>
            <a:r>
              <a:rPr lang="zh-CN" altLang="en-US"/>
              <a:t>单击此处编辑母版标题样式</a:t>
            </a:r>
          </a:p>
        </p:txBody>
      </p:sp>
      <p:sp>
        <p:nvSpPr>
          <p:cNvPr id="32861" name="Rectangle 93"/>
          <p:cNvSpPr>
            <a:spLocks noGrp="1" noChangeArrowheads="1"/>
          </p:cNvSpPr>
          <p:nvPr>
            <p:ph type="subTitle" idx="1"/>
          </p:nvPr>
        </p:nvSpPr>
        <p:spPr>
          <a:xfrm>
            <a:off x="1828800" y="4572000"/>
            <a:ext cx="6934200" cy="1295400"/>
          </a:xfrm>
          <a:prstGeom prst="rect">
            <a:avLst/>
          </a:prstGeom>
        </p:spPr>
        <p:txBody>
          <a:bodyPr/>
          <a:lstStyle>
            <a:lvl1pPr marL="0" indent="0">
              <a:buFontTx/>
              <a:buNone/>
              <a:defRPr/>
            </a:lvl1pPr>
          </a:lstStyle>
          <a:p>
            <a:r>
              <a:rPr lang="zh-CN" altLang="en-US"/>
              <a:t>单击此处编辑母版副标题样式</a:t>
            </a:r>
          </a:p>
        </p:txBody>
      </p:sp>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243613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87338" y="981075"/>
            <a:ext cx="7772400" cy="51847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0788887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6988"/>
            <a:ext cx="22860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26988"/>
            <a:ext cx="6705600" cy="6192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217986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26988"/>
            <a:ext cx="9144000" cy="6192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18231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9144000" cy="792163"/>
          </a:xfrm>
        </p:spPr>
        <p:txBody>
          <a:bodyPr/>
          <a:lstStyle/>
          <a:p>
            <a:r>
              <a:rPr lang="zh-CN" altLang="en-US"/>
              <a:t>单击此处编辑母版标题样式</a:t>
            </a:r>
          </a:p>
        </p:txBody>
      </p:sp>
      <p:sp>
        <p:nvSpPr>
          <p:cNvPr id="3" name="表格占位符 2"/>
          <p:cNvSpPr>
            <a:spLocks noGrp="1"/>
          </p:cNvSpPr>
          <p:nvPr>
            <p:ph type="tbl" idx="1"/>
          </p:nvPr>
        </p:nvSpPr>
        <p:spPr>
          <a:xfrm>
            <a:off x="685800" y="981075"/>
            <a:ext cx="7772400" cy="5184775"/>
          </a:xfrm>
          <a:prstGeom prst="rect">
            <a:avLst/>
          </a:prstGeom>
        </p:spPr>
        <p:txBody>
          <a:bodyPr/>
          <a:lstStyle/>
          <a:p>
            <a:pPr lvl="0"/>
            <a:endParaRPr lang="zh-CN" altLang="en-US" noProof="0"/>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842974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9144000"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981075"/>
            <a:ext cx="381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490090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105473" name="Picture 1" descr="D:\5万更新包奖PPT\张嘉\PPT用图\2.整饰相关\整饰 周老师改\5 31整饰-1副本.jpg"/>
          <p:cNvPicPr>
            <a:picLocks noChangeAspect="1" noChangeArrowheads="1"/>
          </p:cNvPicPr>
          <p:nvPr userDrawn="1"/>
        </p:nvPicPr>
        <p:blipFill>
          <a:blip r:embed="rId2" cstate="print"/>
          <a:srcRect/>
          <a:stretch>
            <a:fillRect/>
          </a:stretch>
        </p:blipFill>
        <p:spPr bwMode="auto">
          <a:xfrm>
            <a:off x="0" y="-1"/>
            <a:ext cx="9144000" cy="6858001"/>
          </a:xfrm>
          <a:prstGeom prst="rect">
            <a:avLst/>
          </a:prstGeom>
          <a:noFill/>
        </p:spPr>
      </p:pic>
      <p:sp>
        <p:nvSpPr>
          <p:cNvPr id="2" name="大标题"/>
          <p:cNvSpPr>
            <a:spLocks noGrp="1"/>
          </p:cNvSpPr>
          <p:nvPr>
            <p:ph type="title"/>
          </p:nvPr>
        </p:nvSpPr>
        <p:spPr>
          <a:xfrm>
            <a:off x="0" y="0"/>
            <a:ext cx="9144000" cy="1071546"/>
          </a:xfrm>
          <a:prstGeom prst="rect">
            <a:avLst/>
          </a:prstGeom>
        </p:spPr>
        <p:txBody>
          <a:bodyPr anchor="ctr"/>
          <a:lstStyle>
            <a:lvl1pPr algn="ctr">
              <a:defRPr lang="zh-CN" altLang="en-US" sz="3600" b="1" dirty="0">
                <a:ln w="19050">
                  <a:noFill/>
                </a:ln>
                <a:solidFill>
                  <a:schemeClr val="bg1"/>
                </a:solidFill>
                <a:effectLst>
                  <a:outerShdw blurRad="50800" dist="38100" dir="2700000" algn="tl" rotWithShape="0">
                    <a:prstClr val="black">
                      <a:alpha val="40000"/>
                    </a:prstClr>
                  </a:outerShdw>
                </a:effectLst>
                <a:latin typeface="微软雅黑" pitchFamily="34" charset="-122"/>
                <a:ea typeface="微软雅黑" pitchFamily="34" charset="-122"/>
                <a:cs typeface="+mj-cs"/>
              </a:defRPr>
            </a:lvl1pPr>
          </a:lstStyle>
          <a:p>
            <a:r>
              <a:rPr lang="zh-CN" altLang="en-US" dirty="0"/>
              <a:t>单击此处编辑母版标题样式</a:t>
            </a:r>
          </a:p>
        </p:txBody>
      </p:sp>
    </p:spTree>
    <p:extLst>
      <p:ext uri="{BB962C8B-B14F-4D97-AF65-F5344CB8AC3E}">
        <p14:creationId xmlns:p14="http://schemas.microsoft.com/office/powerpoint/2010/main" val="25347710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rotWithShape="1">
          <a:gsLst>
            <a:gs pos="0">
              <a:schemeClr val="bg1">
                <a:tint val="80000"/>
                <a:satMod val="3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19865972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6161308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982264" y="6467404"/>
            <a:ext cx="2133600" cy="365125"/>
          </a:xfrm>
          <a:prstGeom prst="rect">
            <a:avLst/>
          </a:prstGeom>
        </p:spPr>
        <p:txBody>
          <a:bodyPr/>
          <a:lstStyle>
            <a:lvl1pPr>
              <a:defRPr>
                <a:latin typeface="+mn-lt"/>
              </a:defRPr>
            </a:lvl1pPr>
          </a:lstStyle>
          <a:p>
            <a:r>
              <a:rPr lang="en-US" altLang="zh-CN">
                <a:solidFill>
                  <a:prstClr val="black">
                    <a:tint val="75000"/>
                  </a:prstClr>
                </a:solidFill>
              </a:rPr>
              <a:t>Page </a:t>
            </a:r>
            <a:fld id="{5B7D6B44-8869-44D6-9B46-FD9D3C769EB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0" name="任意多边形 9"/>
          <p:cNvSpPr/>
          <p:nvPr userDrawn="1"/>
        </p:nvSpPr>
        <p:spPr>
          <a:xfrm>
            <a:off x="0" y="6395396"/>
            <a:ext cx="9144000" cy="0"/>
          </a:xfrm>
          <a:custGeom>
            <a:avLst/>
            <a:gdLst>
              <a:gd name="connsiteX0" fmla="*/ 0 w 9144000"/>
              <a:gd name="connsiteY0" fmla="*/ 0 h 0"/>
              <a:gd name="connsiteX1" fmla="*/ 9144000 w 9144000"/>
              <a:gd name="connsiteY1" fmla="*/ 0 h 0"/>
            </a:gdLst>
            <a:ahLst/>
            <a:cxnLst>
              <a:cxn ang="0">
                <a:pos x="connsiteX0" y="connsiteY0"/>
              </a:cxn>
              <a:cxn ang="0">
                <a:pos x="connsiteX1" y="connsiteY1"/>
              </a:cxn>
            </a:cxnLst>
            <a:rect l="l" t="t" r="r" b="b"/>
            <a:pathLst>
              <a:path w="9144000">
                <a:moveTo>
                  <a:pt x="0" y="0"/>
                </a:moveTo>
                <a:lnTo>
                  <a:pt x="914400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11" name="Rectangle 2"/>
          <p:cNvSpPr>
            <a:spLocks noGrp="1" noChangeArrowheads="1"/>
          </p:cNvSpPr>
          <p:nvPr>
            <p:ph type="title"/>
          </p:nvPr>
        </p:nvSpPr>
        <p:spPr bwMode="auto">
          <a:xfrm>
            <a:off x="0" y="8526"/>
            <a:ext cx="80248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15568536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30629FCA-9BCC-4D94-BCF1-50AA18210C8D}" type="slidenum">
              <a:rPr lang="en-US" altLang="zh-CN"/>
              <a:t>‹#›</a:t>
            </a:fld>
            <a:r>
              <a:rPr lang="en-US" altLang="zh-CN"/>
              <a:t> </a:t>
            </a:r>
          </a:p>
        </p:txBody>
      </p:sp>
    </p:spTree>
    <p:extLst>
      <p:ext uri="{BB962C8B-B14F-4D97-AF65-F5344CB8AC3E}">
        <p14:creationId xmlns:p14="http://schemas.microsoft.com/office/powerpoint/2010/main" val="32595542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287338" y="981075"/>
            <a:ext cx="77724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标题 5"/>
          <p:cNvSpPr>
            <a:spLocks noGrp="1"/>
          </p:cNvSpPr>
          <p:nvPr>
            <p:ph type="title"/>
          </p:nvPr>
        </p:nvSpPr>
        <p:spPr/>
        <p:txBody>
          <a:bodyPr/>
          <a:lstStyle/>
          <a:p>
            <a:r>
              <a:rPr lang="zh-CN" altLang="en-US"/>
              <a:t>单击此处编辑母版标题样式</a:t>
            </a:r>
          </a:p>
        </p:txBody>
      </p:sp>
      <p:sp>
        <p:nvSpPr>
          <p:cNvPr id="7" name="灯片编号占位符 6"/>
          <p:cNvSpPr>
            <a:spLocks noGrp="1"/>
          </p:cNvSpPr>
          <p:nvPr>
            <p:ph type="sldNum" sz="quarter" idx="10"/>
          </p:nvPr>
        </p:nvSpPr>
        <p:spPr/>
        <p:txBody>
          <a:bodyPr/>
          <a:lstStyle>
            <a:lvl1pPr>
              <a:defRPr>
                <a:solidFill>
                  <a:schemeClr val="bg2"/>
                </a:solidFill>
              </a:defRPr>
            </a:lvl1pPr>
          </a:lstStyle>
          <a:p>
            <a:fld id="{B8E54011-88F9-4C11-89A5-A0E112247FEB}" type="slidenum">
              <a:rPr lang="zh-CN" altLang="en-US" smtClean="0"/>
              <a:pPr/>
              <a:t>‹#›</a:t>
            </a:fld>
            <a:endParaRPr lang="zh-CN" altLang="en-US"/>
          </a:p>
        </p:txBody>
      </p:sp>
    </p:spTree>
    <p:extLst>
      <p:ext uri="{BB962C8B-B14F-4D97-AF65-F5344CB8AC3E}">
        <p14:creationId xmlns:p14="http://schemas.microsoft.com/office/powerpoint/2010/main" val="306292966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480EE588-B514-4B83-883F-1A90AE4C4A85}" type="slidenum">
              <a:rPr lang="en-US" altLang="zh-CN"/>
              <a:t>‹#›</a:t>
            </a:fld>
            <a:r>
              <a:rPr lang="en-US" altLang="zh-CN"/>
              <a:t> </a:t>
            </a:r>
          </a:p>
        </p:txBody>
      </p:sp>
    </p:spTree>
    <p:extLst>
      <p:ext uri="{BB962C8B-B14F-4D97-AF65-F5344CB8AC3E}">
        <p14:creationId xmlns:p14="http://schemas.microsoft.com/office/powerpoint/2010/main" val="1302498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0523AAF6-DDDF-4D98-B1C8-197F7B964DB6}" type="slidenum">
              <a:rPr lang="en-US" altLang="zh-CN"/>
              <a:t>‹#›</a:t>
            </a:fld>
            <a:r>
              <a:rPr lang="en-US" altLang="zh-CN"/>
              <a:t> </a:t>
            </a:r>
          </a:p>
        </p:txBody>
      </p:sp>
    </p:spTree>
    <p:extLst>
      <p:ext uri="{BB962C8B-B14F-4D97-AF65-F5344CB8AC3E}">
        <p14:creationId xmlns:p14="http://schemas.microsoft.com/office/powerpoint/2010/main" val="234411538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5438" y="1087438"/>
            <a:ext cx="4027487"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05325" y="1087438"/>
            <a:ext cx="4027488"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DAC03A7A-4C91-400B-8A5E-521C0E46A7DC}" type="slidenum">
              <a:rPr lang="en-US" altLang="zh-CN"/>
              <a:t>‹#›</a:t>
            </a:fld>
            <a:r>
              <a:rPr lang="en-US" altLang="zh-CN"/>
              <a:t> </a:t>
            </a:r>
          </a:p>
        </p:txBody>
      </p:sp>
    </p:spTree>
    <p:extLst>
      <p:ext uri="{BB962C8B-B14F-4D97-AF65-F5344CB8AC3E}">
        <p14:creationId xmlns:p14="http://schemas.microsoft.com/office/powerpoint/2010/main" val="29618690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sldNum" sz="quarter" idx="10"/>
          </p:nvPr>
        </p:nvSpPr>
        <p:spPr/>
        <p:txBody>
          <a:bodyPr/>
          <a:lstStyle>
            <a:lvl1pPr>
              <a:defRPr/>
            </a:lvl1pPr>
          </a:lstStyle>
          <a:p>
            <a:pPr>
              <a:defRPr/>
            </a:pPr>
            <a:r>
              <a:rPr lang="en-US" altLang="zh-CN"/>
              <a:t> </a:t>
            </a:r>
            <a:fld id="{CE4B736F-8802-4601-81EF-2D08228E192A}" type="slidenum">
              <a:rPr lang="en-US" altLang="zh-CN"/>
              <a:t>‹#›</a:t>
            </a:fld>
            <a:r>
              <a:rPr lang="en-US" altLang="zh-CN"/>
              <a:t> </a:t>
            </a:r>
          </a:p>
        </p:txBody>
      </p:sp>
    </p:spTree>
    <p:extLst>
      <p:ext uri="{BB962C8B-B14F-4D97-AF65-F5344CB8AC3E}">
        <p14:creationId xmlns:p14="http://schemas.microsoft.com/office/powerpoint/2010/main" val="32927820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sldNum" sz="quarter" idx="10"/>
          </p:nvPr>
        </p:nvSpPr>
        <p:spPr/>
        <p:txBody>
          <a:bodyPr/>
          <a:lstStyle>
            <a:lvl1pPr>
              <a:defRPr/>
            </a:lvl1pPr>
          </a:lstStyle>
          <a:p>
            <a:pPr>
              <a:defRPr/>
            </a:pPr>
            <a:r>
              <a:rPr lang="en-US" altLang="zh-CN"/>
              <a:t> </a:t>
            </a:r>
            <a:fld id="{94C19E30-39C3-491E-99F3-94FA9B6A4A6B}" type="slidenum">
              <a:rPr lang="en-US" altLang="zh-CN"/>
              <a:t>‹#›</a:t>
            </a:fld>
            <a:r>
              <a:rPr lang="en-US" altLang="zh-CN"/>
              <a:t> </a:t>
            </a:r>
          </a:p>
        </p:txBody>
      </p:sp>
    </p:spTree>
    <p:extLst>
      <p:ext uri="{BB962C8B-B14F-4D97-AF65-F5344CB8AC3E}">
        <p14:creationId xmlns:p14="http://schemas.microsoft.com/office/powerpoint/2010/main" val="412132363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r>
              <a:rPr lang="en-US" altLang="zh-CN"/>
              <a:t> </a:t>
            </a:r>
            <a:fld id="{B5CB6EDE-C31E-48F8-B56E-C83A2C11E3AC}" type="slidenum">
              <a:rPr lang="en-US" altLang="zh-CN"/>
              <a:t>‹#›</a:t>
            </a:fld>
            <a:r>
              <a:rPr lang="en-US" altLang="zh-CN"/>
              <a:t> </a:t>
            </a:r>
          </a:p>
        </p:txBody>
      </p:sp>
    </p:spTree>
    <p:extLst>
      <p:ext uri="{BB962C8B-B14F-4D97-AF65-F5344CB8AC3E}">
        <p14:creationId xmlns:p14="http://schemas.microsoft.com/office/powerpoint/2010/main" val="358011023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AB753CBF-8E7A-41BE-9CDE-C113C4033482}" type="slidenum">
              <a:rPr lang="en-US" altLang="zh-CN"/>
              <a:t>‹#›</a:t>
            </a:fld>
            <a:r>
              <a:rPr lang="en-US" altLang="zh-CN"/>
              <a:t> </a:t>
            </a:r>
          </a:p>
        </p:txBody>
      </p:sp>
    </p:spTree>
    <p:extLst>
      <p:ext uri="{BB962C8B-B14F-4D97-AF65-F5344CB8AC3E}">
        <p14:creationId xmlns:p14="http://schemas.microsoft.com/office/powerpoint/2010/main" val="377509178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30D5458A-7C4D-4972-829E-0613074E0F8A}" type="slidenum">
              <a:rPr lang="en-US" altLang="zh-CN"/>
              <a:t>‹#›</a:t>
            </a:fld>
            <a:r>
              <a:rPr lang="en-US" altLang="zh-CN"/>
              <a:t> </a:t>
            </a:r>
          </a:p>
        </p:txBody>
      </p:sp>
    </p:spTree>
    <p:extLst>
      <p:ext uri="{BB962C8B-B14F-4D97-AF65-F5344CB8AC3E}">
        <p14:creationId xmlns:p14="http://schemas.microsoft.com/office/powerpoint/2010/main" val="26567588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BB72497E-EDC7-4CBF-BBB7-C88B46A92B86}" type="slidenum">
              <a:rPr lang="en-US" altLang="zh-CN"/>
              <a:t>‹#›</a:t>
            </a:fld>
            <a:r>
              <a:rPr lang="en-US" altLang="zh-CN"/>
              <a:t> </a:t>
            </a:r>
          </a:p>
        </p:txBody>
      </p:sp>
    </p:spTree>
    <p:extLst>
      <p:ext uri="{BB962C8B-B14F-4D97-AF65-F5344CB8AC3E}">
        <p14:creationId xmlns:p14="http://schemas.microsoft.com/office/powerpoint/2010/main" val="78823179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3" y="115888"/>
            <a:ext cx="2168525" cy="3241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15888"/>
            <a:ext cx="6354763" cy="3241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86B5A12F-F1D3-4E67-A43C-D26EBF5447F7}" type="slidenum">
              <a:rPr lang="en-US" altLang="zh-CN"/>
              <a:t>‹#›</a:t>
            </a:fld>
            <a:r>
              <a:rPr lang="en-US" altLang="zh-CN"/>
              <a:t> </a:t>
            </a:r>
          </a:p>
        </p:txBody>
      </p:sp>
    </p:spTree>
    <p:extLst>
      <p:ext uri="{BB962C8B-B14F-4D97-AF65-F5344CB8AC3E}">
        <p14:creationId xmlns:p14="http://schemas.microsoft.com/office/powerpoint/2010/main" val="23475614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865309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85800" y="981075"/>
            <a:ext cx="381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
        <p:nvSpPr>
          <p:cNvPr id="6" name="灯片编号占位符 5"/>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7868345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2781142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9573741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2358738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545831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42420149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bwMode="auto">
          <a:xfrm>
            <a:off x="182850" y="8526"/>
            <a:ext cx="80248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9" name="同侧圆角矩形 8"/>
          <p:cNvSpPr/>
          <p:nvPr userDrawn="1"/>
        </p:nvSpPr>
        <p:spPr>
          <a:xfrm rot="5400000">
            <a:off x="4513516" y="-3740963"/>
            <a:ext cx="72000" cy="9099032"/>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10" name="同侧圆角矩形 9"/>
          <p:cNvSpPr/>
          <p:nvPr userDrawn="1"/>
        </p:nvSpPr>
        <p:spPr>
          <a:xfrm rot="5400000" flipH="1">
            <a:off x="8530149" y="230704"/>
            <a:ext cx="72000" cy="1155701"/>
          </a:xfrm>
          <a:prstGeom prst="round2SameRect">
            <a:avLst>
              <a:gd name="adj1" fmla="val 0"/>
              <a:gd name="adj2" fmla="val 0"/>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2"/>
                </a:solidFill>
              </a:defRPr>
            </a:lvl1pPr>
          </a:lstStyle>
          <a:p>
            <a:fld id="{B8E54011-88F9-4C11-89A5-A0E112247FEB}" type="slidenum">
              <a:rPr lang="zh-CN" altLang="en-US" smtClean="0"/>
              <a:pPr/>
              <a:t>‹#›</a:t>
            </a:fld>
            <a:endParaRPr lang="zh-CN" altLang="en-US"/>
          </a:p>
        </p:txBody>
      </p:sp>
    </p:spTree>
  </p:cSld>
  <p:clrMap bg1="dk2" tx1="lt1" bg2="dk1" tx2="lt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5" r:id="rId12"/>
    <p:sldLayoutId id="2147484786" r:id="rId13"/>
    <p:sldLayoutId id="2147484787" r:id="rId14"/>
    <p:sldLayoutId id="2147484788" r:id="rId15"/>
    <p:sldLayoutId id="2147484789" r:id="rId16"/>
    <p:sldLayoutId id="2147484790" r:id="rId17"/>
    <p:sldLayoutId id="2147484954" r:id="rId18"/>
  </p:sldLayoutIdLst>
  <p:transition>
    <p:fade/>
  </p:transition>
  <p:hf hdr="0" ftr="0" dt="0"/>
  <p:txStyles>
    <p:titleStyle>
      <a:lvl1pPr marL="0" indent="88900" algn="l" rtl="0" eaLnBrk="0" fontAlgn="base" hangingPunct="0">
        <a:spcBef>
          <a:spcPct val="0"/>
        </a:spcBef>
        <a:spcAft>
          <a:spcPct val="0"/>
        </a:spcAft>
        <a:defRPr sz="3600" b="1">
          <a:solidFill>
            <a:schemeClr val="bg2"/>
          </a:solidFill>
          <a:latin typeface="+mj-lt"/>
          <a:ea typeface="+mj-ea"/>
          <a:cs typeface="微软雅黑" charset="0"/>
        </a:defRPr>
      </a:lvl1pPr>
      <a:lvl2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2pPr>
      <a:lvl3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3pPr>
      <a:lvl4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4pPr>
      <a:lvl5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5pPr>
      <a:lvl6pPr marL="457200" algn="l" rtl="0" fontAlgn="base">
        <a:spcBef>
          <a:spcPct val="0"/>
        </a:spcBef>
        <a:spcAft>
          <a:spcPct val="0"/>
        </a:spcAft>
        <a:defRPr sz="3600">
          <a:solidFill>
            <a:srgbClr val="0000FF"/>
          </a:solidFill>
          <a:latin typeface="黑体" pitchFamily="2" charset="-122"/>
          <a:ea typeface="黑体" pitchFamily="2" charset="-122"/>
        </a:defRPr>
      </a:lvl6pPr>
      <a:lvl7pPr marL="914400" algn="l" rtl="0" fontAlgn="base">
        <a:spcBef>
          <a:spcPct val="0"/>
        </a:spcBef>
        <a:spcAft>
          <a:spcPct val="0"/>
        </a:spcAft>
        <a:defRPr sz="3600">
          <a:solidFill>
            <a:srgbClr val="0000FF"/>
          </a:solidFill>
          <a:latin typeface="黑体" pitchFamily="2" charset="-122"/>
          <a:ea typeface="黑体" pitchFamily="2" charset="-122"/>
        </a:defRPr>
      </a:lvl7pPr>
      <a:lvl8pPr marL="1371600" algn="l" rtl="0" fontAlgn="base">
        <a:spcBef>
          <a:spcPct val="0"/>
        </a:spcBef>
        <a:spcAft>
          <a:spcPct val="0"/>
        </a:spcAft>
        <a:defRPr sz="3600">
          <a:solidFill>
            <a:srgbClr val="0000FF"/>
          </a:solidFill>
          <a:latin typeface="黑体" pitchFamily="2" charset="-122"/>
          <a:ea typeface="黑体" pitchFamily="2" charset="-122"/>
        </a:defRPr>
      </a:lvl8pPr>
      <a:lvl9pPr marL="1828800" algn="l" rtl="0" fontAlgn="base">
        <a:spcBef>
          <a:spcPct val="0"/>
        </a:spcBef>
        <a:spcAft>
          <a:spcPct val="0"/>
        </a:spcAft>
        <a:defRPr sz="3600">
          <a:solidFill>
            <a:srgbClr val="0000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80000"/>
        <a:buChar char="•"/>
        <a:defRPr kumimoji="1" sz="2800">
          <a:solidFill>
            <a:schemeClr val="bg2"/>
          </a:solidFill>
          <a:latin typeface="+mn-lt"/>
          <a:ea typeface="+mn-ea"/>
          <a:cs typeface="微软雅黑" charset="0"/>
        </a:defRPr>
      </a:lvl1pPr>
      <a:lvl2pPr marL="742950" indent="-285750" algn="l" rtl="0" eaLnBrk="0" fontAlgn="base" hangingPunct="0">
        <a:spcBef>
          <a:spcPct val="20000"/>
        </a:spcBef>
        <a:spcAft>
          <a:spcPct val="0"/>
        </a:spcAft>
        <a:buClr>
          <a:srgbClr val="FF0000"/>
        </a:buClr>
        <a:buSzPct val="75000"/>
        <a:buChar char="–"/>
        <a:defRPr kumimoji="1" sz="2400">
          <a:solidFill>
            <a:schemeClr val="bg2"/>
          </a:solidFill>
          <a:latin typeface="+mn-lt"/>
          <a:ea typeface="+mn-ea"/>
          <a:cs typeface="微软雅黑" charset="0"/>
        </a:defRPr>
      </a:lvl2pPr>
      <a:lvl3pPr marL="1143000" indent="-228600" algn="l" rtl="0" eaLnBrk="0" fontAlgn="base" hangingPunct="0">
        <a:spcBef>
          <a:spcPct val="20000"/>
        </a:spcBef>
        <a:spcAft>
          <a:spcPct val="0"/>
        </a:spcAft>
        <a:buClr>
          <a:srgbClr val="FF0000"/>
        </a:buClr>
        <a:buChar char="•"/>
        <a:defRPr kumimoji="1" sz="2000">
          <a:solidFill>
            <a:schemeClr val="bg2"/>
          </a:solidFill>
          <a:latin typeface="+mn-lt"/>
          <a:ea typeface="+mn-ea"/>
          <a:cs typeface="微软雅黑" charset="0"/>
        </a:defRPr>
      </a:lvl3pPr>
      <a:lvl4pPr marL="1600200" indent="-228600" algn="l" rtl="0" eaLnBrk="0" fontAlgn="base" hangingPunct="0">
        <a:spcBef>
          <a:spcPct val="20000"/>
        </a:spcBef>
        <a:spcAft>
          <a:spcPct val="0"/>
        </a:spcAft>
        <a:buChar char="–"/>
        <a:defRPr kumimoji="1" sz="2000">
          <a:solidFill>
            <a:schemeClr val="bg2"/>
          </a:solidFill>
          <a:latin typeface="+mn-lt"/>
          <a:ea typeface="+mn-ea"/>
          <a:cs typeface="微软雅黑" charset="0"/>
        </a:defRPr>
      </a:lvl4pPr>
      <a:lvl5pPr marL="2057400" indent="-228600" algn="l" rtl="0" eaLnBrk="0" fontAlgn="base" hangingPunct="0">
        <a:spcBef>
          <a:spcPct val="20000"/>
        </a:spcBef>
        <a:spcAft>
          <a:spcPct val="0"/>
        </a:spcAft>
        <a:buClr>
          <a:schemeClr val="tx2"/>
        </a:buClr>
        <a:buChar char="»"/>
        <a:defRPr kumimoji="1" sz="2000">
          <a:solidFill>
            <a:schemeClr val="bg2"/>
          </a:solidFill>
          <a:latin typeface="+mn-lt"/>
          <a:ea typeface="+mn-ea"/>
          <a:cs typeface="微软雅黑" charset="0"/>
        </a:defRPr>
      </a:lvl5pPr>
      <a:lvl6pPr marL="2514600" indent="-228600" algn="l" rtl="0" fontAlgn="base">
        <a:spcBef>
          <a:spcPct val="20000"/>
        </a:spcBef>
        <a:spcAft>
          <a:spcPct val="0"/>
        </a:spcAft>
        <a:buClr>
          <a:schemeClr val="tx2"/>
        </a:buClr>
        <a:buChar char="–"/>
        <a:defRPr sz="2000">
          <a:solidFill>
            <a:schemeClr val="tx1"/>
          </a:solidFill>
          <a:latin typeface="+mn-lt"/>
          <a:ea typeface="+mn-ea"/>
        </a:defRPr>
      </a:lvl6pPr>
      <a:lvl7pPr marL="2971800" indent="-228600" algn="l" rtl="0" fontAlgn="base">
        <a:spcBef>
          <a:spcPct val="20000"/>
        </a:spcBef>
        <a:spcAft>
          <a:spcPct val="0"/>
        </a:spcAft>
        <a:buClr>
          <a:schemeClr val="tx2"/>
        </a:buClr>
        <a:buChar char="–"/>
        <a:defRPr sz="2000">
          <a:solidFill>
            <a:schemeClr val="tx1"/>
          </a:solidFill>
          <a:latin typeface="+mn-lt"/>
          <a:ea typeface="+mn-ea"/>
        </a:defRPr>
      </a:lvl7pPr>
      <a:lvl8pPr marL="3429000" indent="-228600" algn="l" rtl="0" fontAlgn="base">
        <a:spcBef>
          <a:spcPct val="20000"/>
        </a:spcBef>
        <a:spcAft>
          <a:spcPct val="0"/>
        </a:spcAft>
        <a:buClr>
          <a:schemeClr val="tx2"/>
        </a:buClr>
        <a:buChar char="–"/>
        <a:defRPr sz="2000">
          <a:solidFill>
            <a:schemeClr val="tx1"/>
          </a:solidFill>
          <a:latin typeface="+mn-lt"/>
          <a:ea typeface="+mn-ea"/>
        </a:defRPr>
      </a:lvl8pPr>
      <a:lvl9pPr marL="3886200" indent="-228600" algn="l" rtl="0" fontAlgn="base">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12" descr="bg3-LINE"/>
          <p:cNvPicPr>
            <a:picLocks noChangeAspect="1" noChangeArrowheads="1"/>
          </p:cNvPicPr>
          <p:nvPr userDrawn="1"/>
        </p:nvPicPr>
        <p:blipFill>
          <a:blip r:embed="rId13" cstate="print"/>
          <a:srcRect/>
          <a:stretch>
            <a:fillRect/>
          </a:stretch>
        </p:blipFill>
        <p:spPr bwMode="auto">
          <a:xfrm>
            <a:off x="0" y="0"/>
            <a:ext cx="9142413" cy="6856413"/>
          </a:xfrm>
          <a:prstGeom prst="rect">
            <a:avLst/>
          </a:prstGeom>
          <a:noFill/>
          <a:ln w="9525">
            <a:noFill/>
            <a:miter lim="800000"/>
            <a:headEnd/>
            <a:tailEnd/>
          </a:ln>
        </p:spPr>
      </p:pic>
      <p:sp>
        <p:nvSpPr>
          <p:cNvPr id="10243" name="Rectangle 3"/>
          <p:cNvSpPr>
            <a:spLocks noGrp="1" noChangeArrowheads="1"/>
          </p:cNvSpPr>
          <p:nvPr>
            <p:ph type="title"/>
          </p:nvPr>
        </p:nvSpPr>
        <p:spPr bwMode="auto">
          <a:xfrm>
            <a:off x="0" y="115888"/>
            <a:ext cx="8675688" cy="649287"/>
          </a:xfrm>
          <a:prstGeom prst="rect">
            <a:avLst/>
          </a:prstGeom>
          <a:noFill/>
          <a:ln w="9525">
            <a:noFill/>
            <a:miter lim="800000"/>
          </a:ln>
        </p:spPr>
        <p:txBody>
          <a:bodyPr vert="horz" wrap="square" lIns="91440" tIns="45720" rIns="91440" bIns="45720" numCol="1" anchor="ctr" anchorCtr="0" compatLnSpc="1"/>
          <a:lstStyle/>
          <a:p>
            <a:pPr lvl="0"/>
            <a:r>
              <a:rPr lang="zh-CN" altLang="en-US"/>
              <a:t>标题文本样式：黑体</a:t>
            </a:r>
            <a:r>
              <a:rPr lang="en-US" altLang="zh-CN"/>
              <a:t>/34</a:t>
            </a:r>
            <a:r>
              <a:rPr lang="zh-CN" altLang="en-US"/>
              <a:t>号  </a:t>
            </a:r>
            <a:r>
              <a:rPr lang="en-US" altLang="zh-CN"/>
              <a:t>Arial/34pt</a:t>
            </a:r>
          </a:p>
        </p:txBody>
      </p:sp>
      <p:sp>
        <p:nvSpPr>
          <p:cNvPr id="10244" name="Rectangle 4"/>
          <p:cNvSpPr>
            <a:spLocks noGrp="1" noChangeArrowheads="1"/>
          </p:cNvSpPr>
          <p:nvPr>
            <p:ph type="body" idx="1"/>
          </p:nvPr>
        </p:nvSpPr>
        <p:spPr bwMode="auto">
          <a:xfrm>
            <a:off x="325438" y="1087438"/>
            <a:ext cx="8207375" cy="2270125"/>
          </a:xfrm>
          <a:prstGeom prst="rect">
            <a:avLst/>
          </a:prstGeom>
          <a:noFill/>
          <a:ln w="9525">
            <a:noFill/>
            <a:miter lim="800000"/>
          </a:ln>
        </p:spPr>
        <p:txBody>
          <a:bodyPr vert="horz" wrap="square" lIns="91440" tIns="45720" rIns="91440" bIns="45720" numCol="1" anchor="t" anchorCtr="0" compatLnSpc="1">
            <a:spAutoFit/>
          </a:bodyPr>
          <a:lstStyle/>
          <a:p>
            <a:pPr lvl="0"/>
            <a:r>
              <a:rPr lang="zh-CN" altLang="en-US"/>
              <a:t>第一级内容文本样式：黑体</a:t>
            </a:r>
            <a:r>
              <a:rPr lang="en-US" altLang="zh-CN"/>
              <a:t>/28</a:t>
            </a:r>
            <a:r>
              <a:rPr lang="zh-CN" altLang="en-US"/>
              <a:t>号  </a:t>
            </a:r>
            <a:r>
              <a:rPr lang="en-US" altLang="zh-CN"/>
              <a:t>Arial/28pt</a:t>
            </a:r>
          </a:p>
          <a:p>
            <a:pPr lvl="1"/>
            <a:r>
              <a:rPr lang="zh-CN" altLang="en-US"/>
              <a:t>第二级内容文本样式：黑体</a:t>
            </a:r>
            <a:r>
              <a:rPr lang="en-US" altLang="zh-CN"/>
              <a:t>/24</a:t>
            </a:r>
            <a:r>
              <a:rPr lang="zh-CN" altLang="en-US"/>
              <a:t>号  </a:t>
            </a:r>
            <a:r>
              <a:rPr lang="en-US" altLang="zh-CN"/>
              <a:t>Arial/24pt</a:t>
            </a:r>
          </a:p>
          <a:p>
            <a:pPr lvl="2"/>
            <a:r>
              <a:rPr lang="zh-CN" altLang="en-US"/>
              <a:t>第三级内容文本样式：黑体</a:t>
            </a:r>
            <a:r>
              <a:rPr lang="en-US" altLang="zh-CN"/>
              <a:t>/20</a:t>
            </a:r>
            <a:r>
              <a:rPr lang="zh-CN" altLang="en-US"/>
              <a:t>号  </a:t>
            </a:r>
            <a:r>
              <a:rPr lang="en-US" altLang="zh-CN"/>
              <a:t>Arial/20pt</a:t>
            </a:r>
          </a:p>
          <a:p>
            <a:pPr lvl="3"/>
            <a:r>
              <a:rPr lang="zh-CN" altLang="en-US"/>
              <a:t>第四级内容文本样式：黑体</a:t>
            </a:r>
            <a:r>
              <a:rPr lang="en-US" altLang="zh-CN"/>
              <a:t>/18</a:t>
            </a:r>
            <a:r>
              <a:rPr lang="zh-CN" altLang="en-US"/>
              <a:t>号  </a:t>
            </a:r>
            <a:r>
              <a:rPr lang="en-US" altLang="zh-CN"/>
              <a:t>Arial/18pt</a:t>
            </a:r>
          </a:p>
          <a:p>
            <a:pPr lvl="4"/>
            <a:r>
              <a:rPr lang="zh-CN" altLang="en-US"/>
              <a:t>第五级内容文本样式：黑体</a:t>
            </a:r>
            <a:r>
              <a:rPr lang="en-US" altLang="zh-CN"/>
              <a:t>/16</a:t>
            </a:r>
            <a:r>
              <a:rPr lang="zh-CN" altLang="en-US"/>
              <a:t>号  </a:t>
            </a:r>
            <a:r>
              <a:rPr lang="en-US" altLang="zh-CN"/>
              <a:t>Arial/16pt</a:t>
            </a:r>
          </a:p>
        </p:txBody>
      </p:sp>
      <p:sp>
        <p:nvSpPr>
          <p:cNvPr id="306181" name="Rectangle 5"/>
          <p:cNvSpPr>
            <a:spLocks noGrp="1" noChangeArrowheads="1"/>
          </p:cNvSpPr>
          <p:nvPr>
            <p:ph type="sldNum" sz="quarter" idx="4"/>
          </p:nvPr>
        </p:nvSpPr>
        <p:spPr bwMode="auto">
          <a:xfrm>
            <a:off x="6902450" y="6499225"/>
            <a:ext cx="2133600" cy="212725"/>
          </a:xfrm>
          <a:prstGeom prst="rect">
            <a:avLst/>
          </a:prstGeom>
          <a:noFill/>
          <a:ln w="9525">
            <a:noFill/>
            <a:miter lim="800000"/>
          </a:ln>
          <a:effectLst/>
        </p:spPr>
        <p:txBody>
          <a:bodyPr vert="horz" wrap="square" lIns="91440" tIns="45720" rIns="91440" bIns="45720" numCol="1" anchor="t" anchorCtr="0" compatLnSpc="1"/>
          <a:lstStyle>
            <a:lvl1pPr algn="r">
              <a:defRPr sz="1000" b="0">
                <a:solidFill>
                  <a:schemeClr val="tx1"/>
                </a:solidFill>
                <a:latin typeface="微软雅黑" panose="020B0503020204020204" pitchFamily="34" charset="-122"/>
                <a:ea typeface="微软雅黑" panose="020B0503020204020204" pitchFamily="34" charset="-122"/>
              </a:defRPr>
            </a:lvl1pPr>
          </a:lstStyle>
          <a:p>
            <a:pPr>
              <a:defRPr/>
            </a:pPr>
            <a:r>
              <a:rPr lang="en-US" altLang="zh-CN"/>
              <a:t> </a:t>
            </a:r>
            <a:fld id="{0FF7CBF9-F9A5-4695-8B7F-69B64C2D809A}" type="slidenum">
              <a:rPr lang="en-US" altLang="zh-CN"/>
              <a:t>‹#›</a:t>
            </a:fld>
            <a:r>
              <a:rPr lang="en-US" altLang="zh-CN"/>
              <a:t> </a:t>
            </a:r>
          </a:p>
        </p:txBody>
      </p:sp>
    </p:spTree>
    <p:extLst>
      <p:ext uri="{BB962C8B-B14F-4D97-AF65-F5344CB8AC3E}">
        <p14:creationId xmlns:p14="http://schemas.microsoft.com/office/powerpoint/2010/main" val="3646206680"/>
      </p:ext>
    </p:extLst>
  </p:cSld>
  <p:clrMap bg1="lt1" tx1="dk1" bg2="lt2" tx2="dk2" accent1="accent1" accent2="accent2" accent3="accent3" accent4="accent4" accent5="accent5" accent6="accent6" hlink="hlink" folHlink="folHlink"/>
  <p:sldLayoutIdLst>
    <p:sldLayoutId id="2147484987" r:id="rId1"/>
    <p:sldLayoutId id="2147484988" r:id="rId2"/>
    <p:sldLayoutId id="2147484989" r:id="rId3"/>
    <p:sldLayoutId id="2147484990" r:id="rId4"/>
    <p:sldLayoutId id="2147484991" r:id="rId5"/>
    <p:sldLayoutId id="2147484992" r:id="rId6"/>
    <p:sldLayoutId id="2147484993" r:id="rId7"/>
    <p:sldLayoutId id="2147484994" r:id="rId8"/>
    <p:sldLayoutId id="2147484995" r:id="rId9"/>
    <p:sldLayoutId id="2147484996" r:id="rId10"/>
    <p:sldLayoutId id="2147484997" r:id="rId11"/>
  </p:sldLayoutIdLst>
  <p:transition/>
  <p:hf hdr="0" ftr="0" dt="0"/>
  <p:txStyles>
    <p:titleStyle>
      <a:lvl1pPr marL="361950" indent="-361950" algn="ctr" rtl="0" eaLnBrk="0" fontAlgn="base" hangingPunct="0">
        <a:spcBef>
          <a:spcPct val="0"/>
        </a:spcBef>
        <a:spcAft>
          <a:spcPct val="0"/>
        </a:spcAft>
        <a:defRPr sz="3400" b="1">
          <a:solidFill>
            <a:schemeClr val="bg1"/>
          </a:solidFill>
          <a:latin typeface="+mj-lt"/>
          <a:ea typeface="+mj-ea"/>
          <a:cs typeface="+mj-cs"/>
        </a:defRPr>
      </a:lvl1pPr>
      <a:lvl2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2pPr>
      <a:lvl3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3pPr>
      <a:lvl4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4pPr>
      <a:lvl5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5pPr>
      <a:lvl6pPr marL="8191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6pPr>
      <a:lvl7pPr marL="12763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7pPr>
      <a:lvl8pPr marL="17335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8pPr>
      <a:lvl9pPr marL="21907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9pPr>
    </p:titleStyle>
    <p:bodyStyle>
      <a:lvl1pPr marL="180975" indent="-180975" algn="l" rtl="0" eaLnBrk="0" fontAlgn="ctr" hangingPunct="0">
        <a:lnSpc>
          <a:spcPct val="120000"/>
        </a:lnSpc>
        <a:spcBef>
          <a:spcPct val="50000"/>
        </a:spcBef>
        <a:spcAft>
          <a:spcPct val="0"/>
        </a:spcAft>
        <a:buClr>
          <a:srgbClr val="00246C"/>
        </a:buClr>
        <a:buSzPct val="80000"/>
        <a:buFont typeface="Wingdings" panose="05000000000000000000" pitchFamily="2" charset="2"/>
        <a:buChar char="n"/>
        <a:defRPr sz="2800" b="1">
          <a:solidFill>
            <a:srgbClr val="00246C"/>
          </a:solidFill>
          <a:latin typeface="+mn-lt"/>
          <a:ea typeface="+mn-ea"/>
          <a:cs typeface="+mn-cs"/>
        </a:defRPr>
      </a:lvl1pPr>
      <a:lvl2pPr marL="541655" indent="-180975" algn="l" rtl="0" eaLnBrk="0" fontAlgn="ctr" hangingPunct="0">
        <a:lnSpc>
          <a:spcPct val="120000"/>
        </a:lnSpc>
        <a:spcBef>
          <a:spcPct val="20000"/>
        </a:spcBef>
        <a:spcAft>
          <a:spcPct val="0"/>
        </a:spcAft>
        <a:buClr>
          <a:srgbClr val="0000CC"/>
        </a:buClr>
        <a:buSzPct val="80000"/>
        <a:buFont typeface="Wingdings" panose="05000000000000000000" pitchFamily="2" charset="2"/>
        <a:buChar char="n"/>
        <a:defRPr sz="2400" b="1">
          <a:solidFill>
            <a:srgbClr val="0000CC"/>
          </a:solidFill>
          <a:latin typeface="+mn-lt"/>
          <a:ea typeface="+mn-ea"/>
        </a:defRPr>
      </a:lvl2pPr>
      <a:lvl3pPr marL="895350" indent="-174625" algn="l" rtl="0" eaLnBrk="0" fontAlgn="ctr" hangingPunct="0">
        <a:lnSpc>
          <a:spcPct val="120000"/>
        </a:lnSpc>
        <a:spcBef>
          <a:spcPct val="20000"/>
        </a:spcBef>
        <a:spcAft>
          <a:spcPct val="0"/>
        </a:spcAft>
        <a:buClr>
          <a:srgbClr val="3333FF"/>
        </a:buClr>
        <a:buSzPct val="80000"/>
        <a:buFont typeface="Wingdings" panose="05000000000000000000" pitchFamily="2" charset="2"/>
        <a:buChar char="n"/>
        <a:defRPr sz="2000">
          <a:solidFill>
            <a:srgbClr val="3333FF"/>
          </a:solidFill>
          <a:latin typeface="+mn-lt"/>
          <a:ea typeface="+mn-ea"/>
        </a:defRPr>
      </a:lvl3pPr>
      <a:lvl4pPr marL="1256030" indent="-180975" algn="l" rtl="0" eaLnBrk="0" fontAlgn="ctr" hangingPunct="0">
        <a:lnSpc>
          <a:spcPct val="120000"/>
        </a:lnSpc>
        <a:spcBef>
          <a:spcPct val="20000"/>
        </a:spcBef>
        <a:spcAft>
          <a:spcPct val="0"/>
        </a:spcAft>
        <a:buClr>
          <a:srgbClr val="6699FF"/>
        </a:buClr>
        <a:buSzPct val="80000"/>
        <a:buFont typeface="Wingdings" panose="05000000000000000000" pitchFamily="2" charset="2"/>
        <a:buChar char="n"/>
        <a:defRPr sz="2000">
          <a:solidFill>
            <a:srgbClr val="6699FF"/>
          </a:solidFill>
          <a:latin typeface="+mn-lt"/>
          <a:ea typeface="+mn-ea"/>
        </a:defRPr>
      </a:lvl4pPr>
      <a:lvl5pPr marL="1619250" indent="-184150" algn="l" rtl="0" eaLnBrk="0" fontAlgn="ctr" hangingPunct="0">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5pPr>
      <a:lvl6pPr marL="20764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6pPr>
      <a:lvl7pPr marL="25336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7pPr>
      <a:lvl8pPr marL="29908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8pPr>
      <a:lvl9pPr marL="34480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4" name="Rectangle 7"/>
          <p:cNvSpPr>
            <a:spLocks noChangeArrowheads="1"/>
          </p:cNvSpPr>
          <p:nvPr/>
        </p:nvSpPr>
        <p:spPr bwMode="auto">
          <a:xfrm>
            <a:off x="319693" y="1685331"/>
            <a:ext cx="8501204" cy="191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zh-CN" altLang="en-US" sz="4800" b="1" dirty="0">
                <a:solidFill>
                  <a:srgbClr val="FF0000"/>
                </a:solidFill>
                <a:latin typeface="微软雅黑"/>
                <a:ea typeface="微软雅黑"/>
              </a:rPr>
              <a:t>栅格数据处理</a:t>
            </a:r>
            <a:endParaRPr kumimoji="0" lang="zh-CN" altLang="zh-CN" sz="4800" b="1" i="0" u="none" strike="noStrike" kern="1200" cap="none" spc="0" normalizeH="0" baseline="0" noProof="0" dirty="0">
              <a:ln>
                <a:noFill/>
              </a:ln>
              <a:solidFill>
                <a:srgbClr val="FF0000"/>
              </a:solidFill>
              <a:effectLst/>
              <a:uLnTx/>
              <a:uFillTx/>
              <a:latin typeface="微软雅黑"/>
              <a:ea typeface="微软雅黑"/>
            </a:endParaRPr>
          </a:p>
        </p:txBody>
      </p:sp>
      <p:sp>
        <p:nvSpPr>
          <p:cNvPr id="25" name="Rectangle 8"/>
          <p:cNvSpPr>
            <a:spLocks noChangeArrowheads="1"/>
          </p:cNvSpPr>
          <p:nvPr/>
        </p:nvSpPr>
        <p:spPr bwMode="auto">
          <a:xfrm>
            <a:off x="153909" y="3931738"/>
            <a:ext cx="880902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微软雅黑" charset="0"/>
              </a:rPr>
              <a:t>罗 新</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微软雅黑" charset="0"/>
              </a:rPr>
              <a:t>云南大学 地球科学学院</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endParaRPr kumimoji="0" lang="zh-CN" altLang="en-US" sz="28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1800" b="0" i="0" u="none" strike="noStrike" kern="1200" cap="none" spc="0" normalizeH="0" baseline="0" noProof="0" dirty="0">
              <a:ln>
                <a:noFill/>
              </a:ln>
              <a:solidFill>
                <a:srgbClr val="002060"/>
              </a:solidFill>
              <a:effectLst/>
              <a:uLnTx/>
              <a:uFillTx/>
              <a:latin typeface="微软雅黑"/>
              <a:ea typeface="微软雅黑"/>
              <a:cs typeface="微软雅黑" charset="0"/>
            </a:endParaRPr>
          </a:p>
        </p:txBody>
      </p:sp>
      <p:sp>
        <p:nvSpPr>
          <p:cNvPr id="54" name="矩形 53"/>
          <p:cNvSpPr/>
          <p:nvPr/>
        </p:nvSpPr>
        <p:spPr>
          <a:xfrm flipV="1">
            <a:off x="792000" y="3614404"/>
            <a:ext cx="7560000" cy="45719"/>
          </a:xfrm>
          <a:prstGeom prst="rect">
            <a:avLst/>
          </a:prstGeom>
          <a:gradFill flip="none" rotWithShape="1">
            <a:gsLst>
              <a:gs pos="0">
                <a:schemeClr val="accent1">
                  <a:tint val="66000"/>
                  <a:satMod val="160000"/>
                  <a:lumMod val="0"/>
                  <a:lumOff val="100000"/>
                  <a:alpha val="0"/>
                </a:schemeClr>
              </a:gs>
              <a:gs pos="50000">
                <a:schemeClr val="accent1"/>
              </a:gs>
              <a:gs pos="100000">
                <a:schemeClr val="accent1">
                  <a:tint val="23500"/>
                  <a:satMod val="160000"/>
                  <a:lumMod val="0"/>
                  <a:lumOff val="100000"/>
                  <a:alpha val="0"/>
                </a:schemeClr>
              </a:gs>
            </a:gsLst>
            <a:lin ang="10800000" scaled="1"/>
            <a:tileRect/>
          </a:gradFill>
        </p:spPr>
        <p:txBody>
          <a:bodyPr wrap="square" lIns="0" rtlCol="0" anchor="ctr">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dirty="0">
              <a:ln>
                <a:noFill/>
              </a:ln>
              <a:solidFill>
                <a:srgbClr val="FF0000"/>
              </a:solidFill>
              <a:effectLst/>
              <a:uLnTx/>
              <a:uFillTx/>
              <a:latin typeface="微软雅黑" pitchFamily="34" charset="-122"/>
              <a:ea typeface="微软雅黑" pitchFamily="34" charset="-122"/>
            </a:endParaRPr>
          </a:p>
        </p:txBody>
      </p:sp>
      <p:sp>
        <p:nvSpPr>
          <p:cNvPr id="2" name="Rectangle 1">
            <a:extLst>
              <a:ext uri="{FF2B5EF4-FFF2-40B4-BE49-F238E27FC236}">
                <a16:creationId xmlns:a16="http://schemas.microsoft.com/office/drawing/2014/main" id="{C2515BE6-09AD-694B-8839-0C2DC98FAD34}"/>
              </a:ext>
            </a:extLst>
          </p:cNvPr>
          <p:cNvSpPr/>
          <p:nvPr/>
        </p:nvSpPr>
        <p:spPr>
          <a:xfrm>
            <a:off x="307818" y="5474698"/>
            <a:ext cx="8627953" cy="784830"/>
          </a:xfrm>
          <a:prstGeom prst="rect">
            <a:avLst/>
          </a:prstGeom>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微软雅黑"/>
                <a:ea typeface="微软雅黑"/>
              </a:rPr>
              <a:t>邮箱</a:t>
            </a:r>
            <a:r>
              <a:rPr kumimoji="0" lang="en-CN" sz="1800" b="0" i="0" u="none" strike="noStrike" kern="1200" cap="none" spc="0" normalizeH="0" baseline="0" noProof="0" dirty="0">
                <a:ln>
                  <a:noFill/>
                </a:ln>
                <a:solidFill>
                  <a:prstClr val="black"/>
                </a:solidFill>
                <a:effectLst/>
                <a:uLnTx/>
                <a:uFillTx/>
                <a:latin typeface="微软雅黑"/>
                <a:ea typeface="微软雅黑"/>
              </a:rPr>
              <a:t>: xinluo_xin@ynu.edu.cn</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CN" sz="1800" b="0" i="0" u="none" strike="noStrike" kern="1200" cap="none" spc="0" normalizeH="0" baseline="0" noProof="0" dirty="0">
                <a:ln>
                  <a:noFill/>
                </a:ln>
                <a:solidFill>
                  <a:prstClr val="black"/>
                </a:solidFill>
                <a:effectLst/>
                <a:uLnTx/>
                <a:uFillTx/>
                <a:latin typeface="微软雅黑"/>
                <a:ea typeface="微软雅黑"/>
              </a:rPr>
              <a:t>地址</a:t>
            </a:r>
            <a:r>
              <a:rPr kumimoji="0" lang="zh-CN" altLang="en-US" sz="1800" b="0" i="0" u="none" strike="noStrike" kern="1200" cap="none" spc="0" normalizeH="0" baseline="0" noProof="0" dirty="0">
                <a:ln>
                  <a:noFill/>
                </a:ln>
                <a:solidFill>
                  <a:prstClr val="black"/>
                </a:solidFill>
                <a:effectLst/>
                <a:uLnTx/>
                <a:uFillTx/>
                <a:latin typeface="微软雅黑"/>
                <a:ea typeface="微软雅黑"/>
              </a:rPr>
              <a:t>：地球科学学院</a:t>
            </a:r>
            <a:r>
              <a:rPr kumimoji="0" lang="en-US" altLang="zh-CN" sz="1800" b="0" i="0" u="none" strike="noStrike" kern="1200" cap="none" spc="0" normalizeH="0" baseline="0" noProof="0" dirty="0">
                <a:ln>
                  <a:noFill/>
                </a:ln>
                <a:solidFill>
                  <a:prstClr val="black"/>
                </a:solidFill>
                <a:effectLst/>
                <a:uLnTx/>
                <a:uFillTx/>
                <a:latin typeface="微软雅黑"/>
                <a:ea typeface="微软雅黑"/>
              </a:rPr>
              <a:t>1327</a:t>
            </a:r>
            <a:r>
              <a:rPr kumimoji="0" lang="zh-CN" altLang="en-US" sz="1800" b="0" i="0" u="none" strike="noStrike" kern="1200" cap="none" spc="0" normalizeH="0" baseline="0" noProof="0" dirty="0">
                <a:ln>
                  <a:noFill/>
                </a:ln>
                <a:solidFill>
                  <a:prstClr val="black"/>
                </a:solidFill>
                <a:effectLst/>
                <a:uLnTx/>
                <a:uFillTx/>
                <a:latin typeface="微软雅黑"/>
                <a:ea typeface="微软雅黑"/>
              </a:rPr>
              <a:t>办公室</a:t>
            </a:r>
            <a:endParaRPr kumimoji="0" lang="en-CN" sz="1800" b="0" i="0" u="none" strike="noStrike" kern="1200" cap="none" spc="0" normalizeH="0" baseline="0" noProof="0" dirty="0">
              <a:ln>
                <a:noFill/>
              </a:ln>
              <a:solidFill>
                <a:prstClr val="black"/>
              </a:solidFill>
              <a:effectLst/>
              <a:uLnTx/>
              <a:uFillTx/>
              <a:latin typeface="微软雅黑"/>
              <a:ea typeface="微软雅黑"/>
            </a:endParaRPr>
          </a:p>
        </p:txBody>
      </p:sp>
      <p:pic>
        <p:nvPicPr>
          <p:cNvPr id="4" name="Picture 3">
            <a:extLst>
              <a:ext uri="{FF2B5EF4-FFF2-40B4-BE49-F238E27FC236}">
                <a16:creationId xmlns:a16="http://schemas.microsoft.com/office/drawing/2014/main" id="{C5A20417-E7CA-C285-EB98-9BD26873E83E}"/>
              </a:ext>
            </a:extLst>
          </p:cNvPr>
          <p:cNvPicPr>
            <a:picLocks noChangeAspect="1"/>
          </p:cNvPicPr>
          <p:nvPr/>
        </p:nvPicPr>
        <p:blipFill>
          <a:blip r:embed="rId3"/>
          <a:stretch>
            <a:fillRect/>
          </a:stretch>
        </p:blipFill>
        <p:spPr>
          <a:xfrm>
            <a:off x="319693" y="243144"/>
            <a:ext cx="2866773" cy="1012641"/>
          </a:xfrm>
          <a:prstGeom prst="rect">
            <a:avLst/>
          </a:prstGeom>
        </p:spPr>
      </p:pic>
      <p:pic>
        <p:nvPicPr>
          <p:cNvPr id="9" name="Picture 8">
            <a:extLst>
              <a:ext uri="{FF2B5EF4-FFF2-40B4-BE49-F238E27FC236}">
                <a16:creationId xmlns:a16="http://schemas.microsoft.com/office/drawing/2014/main" id="{D79EB157-7CF0-C636-5797-94C0A73AF8D4}"/>
              </a:ext>
            </a:extLst>
          </p:cNvPr>
          <p:cNvPicPr>
            <a:picLocks noChangeAspect="1"/>
          </p:cNvPicPr>
          <p:nvPr/>
        </p:nvPicPr>
        <p:blipFill>
          <a:blip r:embed="rId4"/>
          <a:stretch>
            <a:fillRect/>
          </a:stretch>
        </p:blipFill>
        <p:spPr>
          <a:xfrm>
            <a:off x="6162261" y="6259528"/>
            <a:ext cx="2996979" cy="622992"/>
          </a:xfrm>
          <a:prstGeom prst="rect">
            <a:avLst/>
          </a:prstGeom>
        </p:spPr>
      </p:pic>
      <p:sp>
        <p:nvSpPr>
          <p:cNvPr id="3" name="TextBox 2">
            <a:extLst>
              <a:ext uri="{FF2B5EF4-FFF2-40B4-BE49-F238E27FC236}">
                <a16:creationId xmlns:a16="http://schemas.microsoft.com/office/drawing/2014/main" id="{E375549C-74EF-2C8F-6432-2C52B803FB1B}"/>
              </a:ext>
            </a:extLst>
          </p:cNvPr>
          <p:cNvSpPr txBox="1"/>
          <p:nvPr/>
        </p:nvSpPr>
        <p:spPr>
          <a:xfrm>
            <a:off x="4867271" y="261082"/>
            <a:ext cx="4339650" cy="369332"/>
          </a:xfrm>
          <a:prstGeom prst="rect">
            <a:avLst/>
          </a:prstGeom>
          <a:noFill/>
        </p:spPr>
        <p:txBody>
          <a:bodyPr wrap="none" rtlCol="0">
            <a:spAutoFit/>
          </a:bodyPr>
          <a:lstStyle/>
          <a:p>
            <a:r>
              <a:rPr lang="en-CN" sz="1800" b="1" dirty="0">
                <a:solidFill>
                  <a:schemeClr val="bg2"/>
                </a:solidFill>
                <a:latin typeface="+mn-ea"/>
                <a:ea typeface="+mn-ea"/>
              </a:rPr>
              <a:t>云南大学</a:t>
            </a:r>
            <a:r>
              <a:rPr lang="en-US" altLang="zh-CN" sz="1800" b="1" dirty="0">
                <a:solidFill>
                  <a:schemeClr val="bg2"/>
                </a:solidFill>
                <a:latin typeface="+mn-ea"/>
                <a:ea typeface="+mn-ea"/>
              </a:rPr>
              <a:t>《</a:t>
            </a:r>
            <a:r>
              <a:rPr lang="en-CN" sz="1800" b="1" dirty="0">
                <a:solidFill>
                  <a:schemeClr val="bg2"/>
                </a:solidFill>
                <a:latin typeface="+mn-ea"/>
                <a:ea typeface="+mn-ea"/>
              </a:rPr>
              <a:t> 空间数据处理 </a:t>
            </a:r>
            <a:r>
              <a:rPr lang="en-US" altLang="zh-CN" sz="1800" b="1" dirty="0">
                <a:solidFill>
                  <a:schemeClr val="bg2"/>
                </a:solidFill>
                <a:latin typeface="+mn-ea"/>
                <a:ea typeface="+mn-ea"/>
              </a:rPr>
              <a:t>》</a:t>
            </a:r>
            <a:r>
              <a:rPr lang="en-CN" sz="1800" b="1" dirty="0">
                <a:solidFill>
                  <a:schemeClr val="bg2"/>
                </a:solidFill>
                <a:latin typeface="+mn-ea"/>
                <a:ea typeface="+mn-ea"/>
              </a:rPr>
              <a:t>课程第</a:t>
            </a:r>
            <a:r>
              <a:rPr lang="zh-CN" altLang="en-US" sz="1800" b="1" dirty="0">
                <a:solidFill>
                  <a:schemeClr val="bg2"/>
                </a:solidFill>
                <a:latin typeface="+mn-ea"/>
                <a:ea typeface="+mn-ea"/>
              </a:rPr>
              <a:t>三</a:t>
            </a:r>
            <a:r>
              <a:rPr lang="en-CN" sz="1800" b="1" dirty="0">
                <a:solidFill>
                  <a:schemeClr val="bg2"/>
                </a:solidFill>
                <a:latin typeface="+mn-ea"/>
                <a:ea typeface="+mn-ea"/>
              </a:rPr>
              <a:t>章</a:t>
            </a:r>
          </a:p>
        </p:txBody>
      </p:sp>
    </p:spTree>
    <p:extLst>
      <p:ext uri="{BB962C8B-B14F-4D97-AF65-F5344CB8AC3E}">
        <p14:creationId xmlns:p14="http://schemas.microsoft.com/office/powerpoint/2010/main" val="165860717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E71E5-D0C3-6FFE-A443-19829E000D38}"/>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6465EB0E-0E19-001A-9CE1-7C58DD173897}"/>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一、遥感影像基本处理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C5E7FA5F-180F-F26E-26ED-280D8CB3CF4E}"/>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icrosoft YaHei" panose="020B0503020204020204" pitchFamily="34" charset="-122"/>
                <a:ea typeface="Microsoft YaHei" panose="020B0503020204020204" pitchFamily="34" charset="-122"/>
              </a:rPr>
              <a:t>遥感影像重投影</a:t>
            </a:r>
            <a:r>
              <a:rPr lang="en-US" altLang="zh-CN" sz="2800" b="1" dirty="0">
                <a:solidFill>
                  <a:srgbClr val="333333"/>
                </a:solidFill>
                <a:latin typeface="Microsoft YaHei" panose="020B0503020204020204" pitchFamily="34" charset="-122"/>
                <a:ea typeface="Microsoft YaHei" panose="020B0503020204020204" pitchFamily="34" charset="-122"/>
              </a:rPr>
              <a:t>-Rasterio</a:t>
            </a:r>
          </a:p>
        </p:txBody>
      </p:sp>
      <p:sp>
        <p:nvSpPr>
          <p:cNvPr id="11" name="TextBox 10">
            <a:extLst>
              <a:ext uri="{FF2B5EF4-FFF2-40B4-BE49-F238E27FC236}">
                <a16:creationId xmlns:a16="http://schemas.microsoft.com/office/drawing/2014/main" id="{4B956187-75DD-8126-1D82-FFBA78CF2DC9}"/>
              </a:ext>
            </a:extLst>
          </p:cNvPr>
          <p:cNvSpPr txBox="1"/>
          <p:nvPr/>
        </p:nvSpPr>
        <p:spPr>
          <a:xfrm>
            <a:off x="466687" y="1599641"/>
            <a:ext cx="8168598" cy="2797048"/>
          </a:xfrm>
          <a:prstGeom prst="rect">
            <a:avLst/>
          </a:prstGeom>
          <a:noFill/>
        </p:spPr>
        <p:txBody>
          <a:bodyPr wrap="square" rtlCol="0">
            <a:spAutoFit/>
          </a:bodyPr>
          <a:lstStyle/>
          <a:p>
            <a:pPr algn="just">
              <a:lnSpc>
                <a:spcPct val="150000"/>
              </a:lnSpc>
            </a:pPr>
            <a:r>
              <a:rPr lang="zh-CN" altLang="en-US" b="1" dirty="0">
                <a:solidFill>
                  <a:schemeClr val="bg2"/>
                </a:solidFill>
                <a:latin typeface="Microsoft YaHei" panose="020B0503020204020204" pitchFamily="34" charset="-122"/>
                <a:ea typeface="Microsoft YaHei" panose="020B0503020204020204" pitchFamily="34" charset="-122"/>
              </a:rPr>
              <a:t>主要步骤：</a:t>
            </a:r>
            <a:endParaRPr lang="en-US" altLang="zh-CN" b="1" dirty="0">
              <a:solidFill>
                <a:schemeClr val="bg2"/>
              </a:solidFill>
              <a:latin typeface="Microsoft YaHei" panose="020B0503020204020204" pitchFamily="34" charset="-122"/>
              <a:ea typeface="Microsoft YaHei" panose="020B0503020204020204" pitchFamily="34" charset="-122"/>
            </a:endParaRPr>
          </a:p>
          <a:p>
            <a:pPr marL="457200" indent="-457200" algn="just">
              <a:lnSpc>
                <a:spcPct val="150000"/>
              </a:lnSpc>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获取原影像空间坐标系；</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lnSpc>
                <a:spcPct val="150000"/>
              </a:lnSpc>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计算重投影后影像参数（转换矩阵、影像宽高）；</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lnSpc>
                <a:spcPct val="150000"/>
              </a:lnSpc>
              <a:buFontTx/>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对数据进行重投影并写出。</a:t>
            </a:r>
            <a:endParaRPr lang="en-US" altLang="zh-CN" dirty="0">
              <a:solidFill>
                <a:schemeClr val="bg2"/>
              </a:solidFill>
              <a:latin typeface="Microsoft YaHei" panose="020B0503020204020204" pitchFamily="34" charset="-122"/>
              <a:ea typeface="Microsoft YaHei" panose="020B0503020204020204" pitchFamily="34" charset="-122"/>
            </a:endParaRPr>
          </a:p>
        </p:txBody>
      </p:sp>
      <p:sp>
        <p:nvSpPr>
          <p:cNvPr id="4" name="TextBox 10">
            <a:extLst>
              <a:ext uri="{FF2B5EF4-FFF2-40B4-BE49-F238E27FC236}">
                <a16:creationId xmlns:a16="http://schemas.microsoft.com/office/drawing/2014/main" id="{1FA2E055-9125-41B9-99B7-1624FF7C1C39}"/>
              </a:ext>
            </a:extLst>
          </p:cNvPr>
          <p:cNvSpPr txBox="1"/>
          <p:nvPr/>
        </p:nvSpPr>
        <p:spPr>
          <a:xfrm>
            <a:off x="335273" y="4866377"/>
            <a:ext cx="4028657" cy="1384995"/>
          </a:xfrm>
          <a:prstGeom prst="rect">
            <a:avLst/>
          </a:prstGeom>
          <a:noFill/>
        </p:spPr>
        <p:txBody>
          <a:bodyPr wrap="square" rtlCol="0">
            <a:spAutoFit/>
          </a:bodyPr>
          <a:lstStyle/>
          <a:p>
            <a:pPr algn="just"/>
            <a:r>
              <a:rPr lang="zh-CN" altLang="en-US" b="1" dirty="0">
                <a:solidFill>
                  <a:schemeClr val="bg2"/>
                </a:solidFill>
                <a:latin typeface="Microsoft YaHei" panose="020B0503020204020204" pitchFamily="34" charset="-122"/>
                <a:ea typeface="Microsoft YaHei" panose="020B0503020204020204" pitchFamily="34" charset="-122"/>
              </a:rPr>
              <a:t>主要函数：</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r>
              <a:rPr lang="en-US" altLang="zh-CN" sz="2000" dirty="0" err="1">
                <a:solidFill>
                  <a:schemeClr val="bg2"/>
                </a:solidFill>
                <a:latin typeface="Microsoft YaHei" panose="020B0503020204020204" pitchFamily="34" charset="-122"/>
                <a:ea typeface="Microsoft YaHei" panose="020B0503020204020204" pitchFamily="34" charset="-122"/>
              </a:rPr>
              <a:t>rasterio.open</a:t>
            </a:r>
            <a:r>
              <a:rPr lang="en-US" altLang="zh-CN" sz="2000" dirty="0">
                <a:solidFill>
                  <a:schemeClr val="bg2"/>
                </a:solidFill>
                <a:latin typeface="Microsoft YaHei" panose="020B0503020204020204" pitchFamily="34" charset="-122"/>
                <a:ea typeface="Microsoft YaHei" panose="020B0503020204020204" pitchFamily="34" charset="-122"/>
              </a:rPr>
              <a:t>(); </a:t>
            </a:r>
          </a:p>
          <a:p>
            <a:pPr algn="just"/>
            <a:r>
              <a:rPr lang="en-US" altLang="zh-CN" sz="2000" dirty="0" err="1">
                <a:solidFill>
                  <a:schemeClr val="bg2"/>
                </a:solidFill>
                <a:latin typeface="Microsoft YaHei" panose="020B0503020204020204" pitchFamily="34" charset="-122"/>
                <a:ea typeface="Microsoft YaHei" panose="020B0503020204020204" pitchFamily="34" charset="-122"/>
              </a:rPr>
              <a:t>rasterio.transform.Affine</a:t>
            </a:r>
            <a:r>
              <a:rPr lang="en-US" altLang="zh-CN" sz="2000" dirty="0">
                <a:solidFill>
                  <a:schemeClr val="bg2"/>
                </a:solidFill>
                <a:latin typeface="Microsoft YaHei" panose="020B0503020204020204" pitchFamily="34" charset="-122"/>
                <a:ea typeface="Microsoft YaHei" panose="020B0503020204020204" pitchFamily="34" charset="-122"/>
              </a:rPr>
              <a:t>(); </a:t>
            </a:r>
          </a:p>
        </p:txBody>
      </p:sp>
      <p:sp>
        <p:nvSpPr>
          <p:cNvPr id="5" name="TextBox 10">
            <a:extLst>
              <a:ext uri="{FF2B5EF4-FFF2-40B4-BE49-F238E27FC236}">
                <a16:creationId xmlns:a16="http://schemas.microsoft.com/office/drawing/2014/main" id="{E7D863F1-A299-EB7A-D83E-2A01F08F6E63}"/>
              </a:ext>
            </a:extLst>
          </p:cNvPr>
          <p:cNvSpPr txBox="1"/>
          <p:nvPr/>
        </p:nvSpPr>
        <p:spPr>
          <a:xfrm>
            <a:off x="3706880" y="4866377"/>
            <a:ext cx="5250955" cy="1846659"/>
          </a:xfrm>
          <a:prstGeom prst="rect">
            <a:avLst/>
          </a:prstGeom>
          <a:noFill/>
        </p:spPr>
        <p:txBody>
          <a:bodyPr wrap="square" rtlCol="0">
            <a:spAutoFit/>
          </a:bodyPr>
          <a:lstStyle/>
          <a:p>
            <a:pPr algn="just"/>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en-US" altLang="zh-CN" sz="2000" dirty="0" err="1">
                <a:solidFill>
                  <a:schemeClr val="bg2"/>
                </a:solidFill>
                <a:latin typeface="Microsoft YaHei" panose="020B0503020204020204" pitchFamily="34" charset="-122"/>
                <a:ea typeface="Microsoft YaHei" panose="020B0503020204020204" pitchFamily="34" charset="-122"/>
              </a:rPr>
              <a:t>rasterio.warp.reproject</a:t>
            </a:r>
            <a:r>
              <a:rPr lang="en-US" altLang="zh-CN" sz="2000" dirty="0">
                <a:solidFill>
                  <a:schemeClr val="bg2"/>
                </a:solidFill>
                <a:latin typeface="Microsoft YaHei" panose="020B0503020204020204" pitchFamily="34" charset="-122"/>
                <a:ea typeface="Microsoft YaHei" panose="020B0503020204020204" pitchFamily="34" charset="-122"/>
              </a:rPr>
              <a:t>(); </a:t>
            </a:r>
          </a:p>
          <a:p>
            <a:pPr algn="just"/>
            <a:r>
              <a:rPr lang="en-US" altLang="zh-CN" sz="2000" dirty="0" err="1">
                <a:solidFill>
                  <a:schemeClr val="bg2"/>
                </a:solidFill>
                <a:latin typeface="Microsoft YaHei" panose="020B0503020204020204" pitchFamily="34" charset="-122"/>
                <a:ea typeface="Microsoft YaHei" panose="020B0503020204020204" pitchFamily="34" charset="-122"/>
              </a:rPr>
              <a:t>rasterio.warp.Resampling</a:t>
            </a:r>
            <a:r>
              <a:rPr lang="en-US" altLang="zh-CN" sz="2000" dirty="0">
                <a:solidFill>
                  <a:schemeClr val="bg2"/>
                </a:solidFill>
                <a:latin typeface="Microsoft YaHei" panose="020B0503020204020204" pitchFamily="34" charset="-122"/>
                <a:ea typeface="Microsoft YaHei" panose="020B0503020204020204" pitchFamily="34" charset="-122"/>
              </a:rPr>
              <a:t>()</a:t>
            </a:r>
            <a:r>
              <a:rPr lang="zh-CN" altLang="en-US" sz="2000" dirty="0">
                <a:solidFill>
                  <a:schemeClr val="bg2"/>
                </a:solidFill>
                <a:latin typeface="Microsoft YaHei" panose="020B0503020204020204" pitchFamily="34" charset="-122"/>
                <a:ea typeface="Microsoft YaHei" panose="020B0503020204020204" pitchFamily="34" charset="-122"/>
              </a:rPr>
              <a:t>；</a:t>
            </a:r>
            <a:endParaRPr lang="en-US" altLang="zh-CN" sz="2000" dirty="0">
              <a:solidFill>
                <a:schemeClr val="bg2"/>
              </a:solidFill>
              <a:latin typeface="Microsoft YaHei" panose="020B0503020204020204" pitchFamily="34" charset="-122"/>
              <a:ea typeface="Microsoft YaHei" panose="020B0503020204020204" pitchFamily="34" charset="-122"/>
            </a:endParaRPr>
          </a:p>
          <a:p>
            <a:pPr algn="just"/>
            <a:r>
              <a:rPr lang="en-US" altLang="zh-CN" sz="2000" dirty="0" err="1">
                <a:solidFill>
                  <a:schemeClr val="bg2"/>
                </a:solidFill>
                <a:latin typeface="Microsoft YaHei" panose="020B0503020204020204" pitchFamily="34" charset="-122"/>
                <a:ea typeface="Microsoft YaHei" panose="020B0503020204020204" pitchFamily="34" charset="-122"/>
              </a:rPr>
              <a:t>rasterio.warp.calculate_default_transform</a:t>
            </a:r>
            <a:r>
              <a:rPr lang="en-US" altLang="zh-CN" sz="2000" dirty="0">
                <a:solidFill>
                  <a:schemeClr val="bg2"/>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3600712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一、遥感影像基本处理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icrosoft YaHei" panose="020B0503020204020204" pitchFamily="34" charset="-122"/>
                <a:ea typeface="Microsoft YaHei" panose="020B0503020204020204" pitchFamily="34" charset="-122"/>
              </a:rPr>
              <a:t>2. </a:t>
            </a:r>
            <a:r>
              <a:rPr lang="zh-CN" altLang="en-US" sz="2800" b="1" dirty="0">
                <a:solidFill>
                  <a:srgbClr val="333333"/>
                </a:solidFill>
                <a:latin typeface="Microsoft YaHei" panose="020B0503020204020204" pitchFamily="34" charset="-122"/>
                <a:ea typeface="Microsoft YaHei" panose="020B0503020204020204" pitchFamily="34" charset="-122"/>
              </a:rPr>
              <a:t>遥感影像波段合并</a:t>
            </a:r>
            <a:r>
              <a:rPr lang="en-US" altLang="zh-CN" sz="2800" b="1" dirty="0">
                <a:solidFill>
                  <a:srgbClr val="333333"/>
                </a:solidFill>
                <a:latin typeface="Microsoft YaHei" panose="020B0503020204020204" pitchFamily="34" charset="-122"/>
                <a:ea typeface="Microsoft YaHei" panose="020B0503020204020204" pitchFamily="34" charset="-122"/>
              </a:rPr>
              <a:t>-QGIS</a:t>
            </a:r>
          </a:p>
        </p:txBody>
      </p:sp>
      <p:sp>
        <p:nvSpPr>
          <p:cNvPr id="11" name="TextBox 10">
            <a:extLst>
              <a:ext uri="{FF2B5EF4-FFF2-40B4-BE49-F238E27FC236}">
                <a16:creationId xmlns:a16="http://schemas.microsoft.com/office/drawing/2014/main" id="{9DCDC006-9BA8-2DA8-F503-9A20CF1B8D23}"/>
              </a:ext>
            </a:extLst>
          </p:cNvPr>
          <p:cNvSpPr txBox="1"/>
          <p:nvPr/>
        </p:nvSpPr>
        <p:spPr>
          <a:xfrm>
            <a:off x="466687" y="1599641"/>
            <a:ext cx="7426363" cy="461665"/>
          </a:xfrm>
          <a:prstGeom prst="rect">
            <a:avLst/>
          </a:prstGeom>
          <a:noFill/>
        </p:spPr>
        <p:txBody>
          <a:bodyPr wrap="square" rtlCol="0">
            <a:spAutoFit/>
          </a:bodyPr>
          <a:lstStyle/>
          <a:p>
            <a:pPr algn="just"/>
            <a:r>
              <a:rPr lang="en-CN">
                <a:solidFill>
                  <a:schemeClr val="bg2"/>
                </a:solidFill>
                <a:latin typeface="Microsoft YaHei" panose="020B0503020204020204" pitchFamily="34" charset="-122"/>
                <a:ea typeface="Microsoft YaHei" panose="020B0503020204020204" pitchFamily="34" charset="-122"/>
              </a:rPr>
              <a:t>合并</a:t>
            </a:r>
            <a:r>
              <a:rPr lang="zh-CN" altLang="en-US">
                <a:solidFill>
                  <a:schemeClr val="bg2"/>
                </a:solidFill>
                <a:latin typeface="Microsoft YaHei" panose="020B0503020204020204" pitchFamily="34" charset="-122"/>
                <a:ea typeface="Microsoft YaHei" panose="020B0503020204020204" pitchFamily="34" charset="-122"/>
              </a:rPr>
              <a:t>：</a:t>
            </a:r>
            <a:r>
              <a:rPr lang="en-US" altLang="zh-CN">
                <a:solidFill>
                  <a:schemeClr val="bg2"/>
                </a:solidFill>
                <a:latin typeface="Microsoft YaHei" panose="020B0503020204020204" pitchFamily="34" charset="-122"/>
                <a:ea typeface="Microsoft YaHei" panose="020B0503020204020204" pitchFamily="34" charset="-122"/>
              </a:rPr>
              <a:t>GDAL/merge/Input layers</a:t>
            </a:r>
            <a:endParaRPr lang="en-CN" dirty="0">
              <a:solidFill>
                <a:schemeClr val="bg2"/>
              </a:solidFill>
              <a:latin typeface="Microsoft YaHei" panose="020B0503020204020204" pitchFamily="34" charset="-122"/>
              <a:ea typeface="Microsoft YaHei" panose="020B0503020204020204" pitchFamily="34" charset="-122"/>
            </a:endParaRPr>
          </a:p>
        </p:txBody>
      </p:sp>
      <p:pic>
        <p:nvPicPr>
          <p:cNvPr id="12" name="Picture 11" descr="A screenshot of a computer&#10;&#10;Description automatically generated">
            <a:extLst>
              <a:ext uri="{FF2B5EF4-FFF2-40B4-BE49-F238E27FC236}">
                <a16:creationId xmlns:a16="http://schemas.microsoft.com/office/drawing/2014/main" id="{60249847-9643-86DA-BE09-EB789ECBE0EB}"/>
              </a:ext>
            </a:extLst>
          </p:cNvPr>
          <p:cNvPicPr>
            <a:picLocks noChangeAspect="1"/>
          </p:cNvPicPr>
          <p:nvPr/>
        </p:nvPicPr>
        <p:blipFill>
          <a:blip r:embed="rId3"/>
          <a:stretch>
            <a:fillRect/>
          </a:stretch>
        </p:blipFill>
        <p:spPr>
          <a:xfrm>
            <a:off x="567984" y="2151710"/>
            <a:ext cx="2644448" cy="4423440"/>
          </a:xfrm>
          <a:prstGeom prst="rect">
            <a:avLst/>
          </a:prstGeom>
        </p:spPr>
      </p:pic>
      <p:grpSp>
        <p:nvGrpSpPr>
          <p:cNvPr id="4" name="组合 3">
            <a:extLst>
              <a:ext uri="{FF2B5EF4-FFF2-40B4-BE49-F238E27FC236}">
                <a16:creationId xmlns:a16="http://schemas.microsoft.com/office/drawing/2014/main" id="{3BF7274B-4CD3-4AFE-1BBB-BB52A1AF75C4}"/>
              </a:ext>
            </a:extLst>
          </p:cNvPr>
          <p:cNvGrpSpPr/>
          <p:nvPr/>
        </p:nvGrpSpPr>
        <p:grpSpPr>
          <a:xfrm>
            <a:off x="3212432" y="2784363"/>
            <a:ext cx="5800939" cy="2965382"/>
            <a:chOff x="3212432" y="2784363"/>
            <a:chExt cx="5800939" cy="2965382"/>
          </a:xfrm>
        </p:grpSpPr>
        <p:pic>
          <p:nvPicPr>
            <p:cNvPr id="9" name="Picture 8" descr="A screenshot of a computer&#10;&#10;Description automatically generated">
              <a:extLst>
                <a:ext uri="{FF2B5EF4-FFF2-40B4-BE49-F238E27FC236}">
                  <a16:creationId xmlns:a16="http://schemas.microsoft.com/office/drawing/2014/main" id="{A5991604-BE71-F71B-88E7-1276709E6471}"/>
                </a:ext>
              </a:extLst>
            </p:cNvPr>
            <p:cNvPicPr>
              <a:picLocks noChangeAspect="1"/>
            </p:cNvPicPr>
            <p:nvPr/>
          </p:nvPicPr>
          <p:blipFill>
            <a:blip r:embed="rId4"/>
            <a:stretch>
              <a:fillRect/>
            </a:stretch>
          </p:blipFill>
          <p:spPr>
            <a:xfrm>
              <a:off x="3294420" y="2784363"/>
              <a:ext cx="5718951" cy="2965382"/>
            </a:xfrm>
            <a:prstGeom prst="rect">
              <a:avLst/>
            </a:prstGeom>
          </p:spPr>
        </p:pic>
        <p:sp>
          <p:nvSpPr>
            <p:cNvPr id="13" name="Oval 12">
              <a:extLst>
                <a:ext uri="{FF2B5EF4-FFF2-40B4-BE49-F238E27FC236}">
                  <a16:creationId xmlns:a16="http://schemas.microsoft.com/office/drawing/2014/main" id="{61E6BB8E-86B0-3E06-9802-82FF87912917}"/>
                </a:ext>
              </a:extLst>
            </p:cNvPr>
            <p:cNvSpPr/>
            <p:nvPr/>
          </p:nvSpPr>
          <p:spPr>
            <a:xfrm>
              <a:off x="3212432" y="3496235"/>
              <a:ext cx="1828294" cy="345782"/>
            </a:xfrm>
            <a:prstGeom prst="ellipse">
              <a:avLst/>
            </a:prstGeom>
            <a:noFill/>
            <a:ln w="28575">
              <a:solidFill>
                <a:schemeClr val="accent2"/>
              </a:solidFill>
            </a:ln>
          </p:spPr>
          <p:txBody>
            <a:bodyPr wrap="square" lIns="0" rtlCol="0" anchor="ctr">
              <a:noAutofit/>
            </a:bodyPr>
            <a:lstStyle/>
            <a:p>
              <a:pPr algn="l"/>
              <a:endParaRPr lang="en-CN" b="1">
                <a:solidFill>
                  <a:srgbClr val="FF0000"/>
                </a:solidFill>
                <a:latin typeface="微软雅黑" pitchFamily="34" charset="-122"/>
                <a:ea typeface="微软雅黑" pitchFamily="34" charset="-122"/>
              </a:endParaRPr>
            </a:p>
          </p:txBody>
        </p:sp>
        <p:sp>
          <p:nvSpPr>
            <p:cNvPr id="14" name="TextBox 13">
              <a:extLst>
                <a:ext uri="{FF2B5EF4-FFF2-40B4-BE49-F238E27FC236}">
                  <a16:creationId xmlns:a16="http://schemas.microsoft.com/office/drawing/2014/main" id="{A35721B3-B218-7E8E-F646-4C33BA37912C}"/>
                </a:ext>
              </a:extLst>
            </p:cNvPr>
            <p:cNvSpPr txBox="1"/>
            <p:nvPr/>
          </p:nvSpPr>
          <p:spPr>
            <a:xfrm>
              <a:off x="5040726" y="3405831"/>
              <a:ext cx="877163" cy="369332"/>
            </a:xfrm>
            <a:prstGeom prst="rect">
              <a:avLst/>
            </a:prstGeom>
            <a:noFill/>
          </p:spPr>
          <p:txBody>
            <a:bodyPr wrap="none" rtlCol="0">
              <a:spAutoFit/>
            </a:bodyPr>
            <a:lstStyle/>
            <a:p>
              <a:r>
                <a:rPr lang="en-CN" sz="1800">
                  <a:solidFill>
                    <a:schemeClr val="accent2"/>
                  </a:solidFill>
                  <a:latin typeface="+mj-ea"/>
                  <a:ea typeface="+mj-ea"/>
                </a:rPr>
                <a:t>需勾选</a:t>
              </a:r>
            </a:p>
          </p:txBody>
        </p:sp>
      </p:grpSp>
    </p:spTree>
    <p:extLst>
      <p:ext uri="{BB962C8B-B14F-4D97-AF65-F5344CB8AC3E}">
        <p14:creationId xmlns:p14="http://schemas.microsoft.com/office/powerpoint/2010/main" val="19090645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一、遥感影像基本处理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icrosoft YaHei" panose="020B0503020204020204" pitchFamily="34" charset="-122"/>
                <a:ea typeface="Microsoft YaHei" panose="020B0503020204020204" pitchFamily="34" charset="-122"/>
              </a:rPr>
              <a:t>3. </a:t>
            </a:r>
            <a:r>
              <a:rPr lang="zh-CN" altLang="en-US" sz="2800" b="1" dirty="0">
                <a:solidFill>
                  <a:srgbClr val="333333"/>
                </a:solidFill>
                <a:latin typeface="Microsoft YaHei" panose="020B0503020204020204" pitchFamily="34" charset="-122"/>
                <a:ea typeface="Microsoft YaHei" panose="020B0503020204020204" pitchFamily="34" charset="-122"/>
              </a:rPr>
              <a:t>遥感影像裁剪</a:t>
            </a:r>
            <a:r>
              <a:rPr lang="en-US" altLang="zh-CN" sz="2800" b="1" dirty="0">
                <a:solidFill>
                  <a:srgbClr val="333333"/>
                </a:solidFill>
                <a:latin typeface="Microsoft YaHei" panose="020B0503020204020204" pitchFamily="34" charset="-122"/>
                <a:ea typeface="Microsoft YaHei" panose="020B0503020204020204" pitchFamily="34" charset="-122"/>
              </a:rPr>
              <a:t>-QGIS</a:t>
            </a:r>
          </a:p>
        </p:txBody>
      </p:sp>
      <p:sp>
        <p:nvSpPr>
          <p:cNvPr id="11" name="TextBox 10">
            <a:extLst>
              <a:ext uri="{FF2B5EF4-FFF2-40B4-BE49-F238E27FC236}">
                <a16:creationId xmlns:a16="http://schemas.microsoft.com/office/drawing/2014/main" id="{9DCDC006-9BA8-2DA8-F503-9A20CF1B8D23}"/>
              </a:ext>
            </a:extLst>
          </p:cNvPr>
          <p:cNvSpPr txBox="1"/>
          <p:nvPr/>
        </p:nvSpPr>
        <p:spPr>
          <a:xfrm>
            <a:off x="466687" y="1599641"/>
            <a:ext cx="8100370" cy="1015663"/>
          </a:xfrm>
          <a:prstGeom prst="rect">
            <a:avLst/>
          </a:prstGeom>
          <a:noFill/>
        </p:spPr>
        <p:txBody>
          <a:bodyPr wrap="square" rtlCol="0">
            <a:spAutoFit/>
          </a:bodyPr>
          <a:lstStyle/>
          <a:p>
            <a:pPr algn="just"/>
            <a:r>
              <a:rPr lang="en-US" altLang="zh-CN" dirty="0">
                <a:solidFill>
                  <a:schemeClr val="bg2"/>
                </a:solidFill>
                <a:latin typeface="Microsoft YaHei" panose="020B0503020204020204" pitchFamily="34" charset="-122"/>
                <a:ea typeface="Microsoft YaHei" panose="020B0503020204020204" pitchFamily="34" charset="-122"/>
              </a:rPr>
              <a:t>GDAL/Raster extraction/Clip raster by mask layer</a:t>
            </a:r>
          </a:p>
          <a:p>
            <a:pPr algn="just"/>
            <a:r>
              <a:rPr lang="en-US" altLang="zh-CN" dirty="0">
                <a:solidFill>
                  <a:schemeClr val="bg2"/>
                </a:solidFill>
                <a:latin typeface="Microsoft YaHei" panose="020B0503020204020204" pitchFamily="34" charset="-122"/>
                <a:ea typeface="Microsoft YaHei" panose="020B0503020204020204" pitchFamily="34" charset="-122"/>
              </a:rPr>
              <a:t>GDAL/Raster extraction/Clip raster by</a:t>
            </a:r>
            <a:r>
              <a:rPr lang="zh-CN" altLang="en-US" dirty="0">
                <a:solidFill>
                  <a:schemeClr val="bg2"/>
                </a:solidFill>
                <a:latin typeface="Microsoft YaHei" panose="020B0503020204020204" pitchFamily="34" charset="-122"/>
                <a:ea typeface="Microsoft YaHei" panose="020B0503020204020204" pitchFamily="34" charset="-122"/>
              </a:rPr>
              <a:t> </a:t>
            </a:r>
            <a:r>
              <a:rPr lang="en-US" altLang="zh-CN" dirty="0">
                <a:solidFill>
                  <a:schemeClr val="bg2"/>
                </a:solidFill>
                <a:latin typeface="Microsoft YaHei" panose="020B0503020204020204" pitchFamily="34" charset="-122"/>
                <a:ea typeface="Microsoft YaHei" panose="020B0503020204020204" pitchFamily="34" charset="-122"/>
              </a:rPr>
              <a:t>extent</a:t>
            </a:r>
            <a:endParaRPr lang="en-CN" dirty="0">
              <a:solidFill>
                <a:schemeClr val="bg2"/>
              </a:solidFill>
              <a:latin typeface="Microsoft YaHei" panose="020B0503020204020204" pitchFamily="34" charset="-122"/>
              <a:ea typeface="Microsoft YaHei" panose="020B0503020204020204" pitchFamily="34" charset="-122"/>
            </a:endParaRPr>
          </a:p>
        </p:txBody>
      </p:sp>
      <p:pic>
        <p:nvPicPr>
          <p:cNvPr id="5" name="Picture 4" descr="A screenshot of a computer&#10;&#10;Description automatically generated">
            <a:extLst>
              <a:ext uri="{FF2B5EF4-FFF2-40B4-BE49-F238E27FC236}">
                <a16:creationId xmlns:a16="http://schemas.microsoft.com/office/drawing/2014/main" id="{ECD95737-9F79-93D0-2117-7E2BE99F0446}"/>
              </a:ext>
            </a:extLst>
          </p:cNvPr>
          <p:cNvPicPr>
            <a:picLocks noChangeAspect="1"/>
          </p:cNvPicPr>
          <p:nvPr/>
        </p:nvPicPr>
        <p:blipFill>
          <a:blip r:embed="rId3"/>
          <a:stretch>
            <a:fillRect/>
          </a:stretch>
        </p:blipFill>
        <p:spPr>
          <a:xfrm>
            <a:off x="576943" y="2615304"/>
            <a:ext cx="2977243" cy="414523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B8CF9AA4-FF66-F0CA-CEC6-8D93CCFF5474}"/>
              </a:ext>
            </a:extLst>
          </p:cNvPr>
          <p:cNvPicPr>
            <a:picLocks noChangeAspect="1"/>
          </p:cNvPicPr>
          <p:nvPr/>
        </p:nvPicPr>
        <p:blipFill>
          <a:blip r:embed="rId4"/>
          <a:stretch>
            <a:fillRect/>
          </a:stretch>
        </p:blipFill>
        <p:spPr>
          <a:xfrm>
            <a:off x="3896610" y="2782722"/>
            <a:ext cx="4551931" cy="3914346"/>
          </a:xfrm>
          <a:prstGeom prst="rect">
            <a:avLst/>
          </a:prstGeom>
        </p:spPr>
      </p:pic>
    </p:spTree>
    <p:extLst>
      <p:ext uri="{BB962C8B-B14F-4D97-AF65-F5344CB8AC3E}">
        <p14:creationId xmlns:p14="http://schemas.microsoft.com/office/powerpoint/2010/main" val="10185013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41C42-68FE-A37C-AAFA-72A677D1576B}"/>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B6556D4F-2B1F-A71E-E7E5-C431F26E387A}"/>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一、遥感影像基本处理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85AB9CA5-871C-6027-22ED-279953D95C89}"/>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icrosoft YaHei" panose="020B0503020204020204" pitchFamily="34" charset="-122"/>
                <a:ea typeface="Microsoft YaHei" panose="020B0503020204020204" pitchFamily="34" charset="-122"/>
              </a:rPr>
              <a:t>遥感影像裁剪</a:t>
            </a:r>
            <a:r>
              <a:rPr lang="en-US" altLang="zh-CN" sz="2800" b="1" dirty="0">
                <a:solidFill>
                  <a:srgbClr val="333333"/>
                </a:solidFill>
                <a:latin typeface="Microsoft YaHei" panose="020B0503020204020204" pitchFamily="34" charset="-122"/>
                <a:ea typeface="Microsoft YaHei" panose="020B0503020204020204" pitchFamily="34" charset="-122"/>
              </a:rPr>
              <a:t>-rasterio</a:t>
            </a:r>
          </a:p>
        </p:txBody>
      </p:sp>
      <p:sp>
        <p:nvSpPr>
          <p:cNvPr id="11" name="TextBox 10">
            <a:extLst>
              <a:ext uri="{FF2B5EF4-FFF2-40B4-BE49-F238E27FC236}">
                <a16:creationId xmlns:a16="http://schemas.microsoft.com/office/drawing/2014/main" id="{9E1E0CFA-B2E7-64D7-9217-DC5C80B1ADC2}"/>
              </a:ext>
            </a:extLst>
          </p:cNvPr>
          <p:cNvSpPr txBox="1"/>
          <p:nvPr/>
        </p:nvSpPr>
        <p:spPr>
          <a:xfrm>
            <a:off x="466687" y="1599641"/>
            <a:ext cx="8100370" cy="2677656"/>
          </a:xfrm>
          <a:prstGeom prst="rect">
            <a:avLst/>
          </a:prstGeom>
          <a:noFill/>
        </p:spPr>
        <p:txBody>
          <a:bodyPr wrap="square" rtlCol="0">
            <a:spAutoFit/>
          </a:bodyPr>
          <a:lstStyle/>
          <a:p>
            <a:pPr algn="just"/>
            <a:r>
              <a:rPr lang="zh-CN" altLang="en-US" dirty="0">
                <a:solidFill>
                  <a:schemeClr val="bg2"/>
                </a:solidFill>
                <a:latin typeface="Microsoft YaHei" panose="020B0503020204020204" pitchFamily="34" charset="-122"/>
                <a:ea typeface="Microsoft YaHei" panose="020B0503020204020204" pitchFamily="34" charset="-122"/>
              </a:rPr>
              <a:t>主要步骤：</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获取裁剪窗口；</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计算裁剪窗口内数组；</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en-US" altLang="zh-CN" dirty="0">
                <a:solidFill>
                  <a:schemeClr val="bg2"/>
                </a:solidFill>
                <a:latin typeface="Microsoft YaHei" panose="020B0503020204020204" pitchFamily="34" charset="-122"/>
                <a:ea typeface="Microsoft YaHei" panose="020B0503020204020204" pitchFamily="34" charset="-122"/>
              </a:rPr>
              <a:t>3.  </a:t>
            </a:r>
            <a:r>
              <a:rPr lang="zh-CN" altLang="en-US" dirty="0">
                <a:solidFill>
                  <a:schemeClr val="bg2"/>
                </a:solidFill>
                <a:latin typeface="Microsoft YaHei" panose="020B0503020204020204" pitchFamily="34" charset="-122"/>
                <a:ea typeface="Microsoft YaHei" panose="020B0503020204020204" pitchFamily="34" charset="-122"/>
              </a:rPr>
              <a:t>计算裁剪后数据转换矩阵；</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en-US" altLang="zh-CN" dirty="0">
                <a:solidFill>
                  <a:schemeClr val="bg2"/>
                </a:solidFill>
                <a:latin typeface="Microsoft YaHei" panose="020B0503020204020204" pitchFamily="34" charset="-122"/>
                <a:ea typeface="Microsoft YaHei" panose="020B0503020204020204" pitchFamily="34" charset="-122"/>
              </a:rPr>
              <a:t>4.  </a:t>
            </a:r>
            <a:r>
              <a:rPr lang="zh-CN" altLang="en-US" dirty="0">
                <a:solidFill>
                  <a:schemeClr val="bg2"/>
                </a:solidFill>
                <a:latin typeface="Microsoft YaHei" panose="020B0503020204020204" pitchFamily="34" charset="-122"/>
                <a:ea typeface="Microsoft YaHei" panose="020B0503020204020204" pitchFamily="34" charset="-122"/>
              </a:rPr>
              <a:t>写出裁剪数据。</a:t>
            </a:r>
            <a:endParaRPr lang="en-US" altLang="zh-CN" dirty="0">
              <a:solidFill>
                <a:schemeClr val="bg2"/>
              </a:solidFill>
              <a:latin typeface="Microsoft YaHei" panose="020B0503020204020204" pitchFamily="34" charset="-122"/>
              <a:ea typeface="Microsoft YaHei" panose="020B0503020204020204" pitchFamily="34" charset="-122"/>
            </a:endParaRPr>
          </a:p>
        </p:txBody>
      </p:sp>
      <p:sp>
        <p:nvSpPr>
          <p:cNvPr id="4" name="TextBox 10">
            <a:extLst>
              <a:ext uri="{FF2B5EF4-FFF2-40B4-BE49-F238E27FC236}">
                <a16:creationId xmlns:a16="http://schemas.microsoft.com/office/drawing/2014/main" id="{4AD45099-8BDF-36DE-B494-814686E08362}"/>
              </a:ext>
            </a:extLst>
          </p:cNvPr>
          <p:cNvSpPr txBox="1"/>
          <p:nvPr/>
        </p:nvSpPr>
        <p:spPr>
          <a:xfrm>
            <a:off x="335273" y="4840621"/>
            <a:ext cx="4028657" cy="1384995"/>
          </a:xfrm>
          <a:prstGeom prst="rect">
            <a:avLst/>
          </a:prstGeom>
          <a:noFill/>
        </p:spPr>
        <p:txBody>
          <a:bodyPr wrap="square" rtlCol="0">
            <a:spAutoFit/>
          </a:bodyPr>
          <a:lstStyle/>
          <a:p>
            <a:pPr algn="just"/>
            <a:r>
              <a:rPr lang="zh-CN" altLang="en-US" b="1" dirty="0">
                <a:solidFill>
                  <a:schemeClr val="bg2"/>
                </a:solidFill>
                <a:latin typeface="Microsoft YaHei" panose="020B0503020204020204" pitchFamily="34" charset="-122"/>
                <a:ea typeface="Microsoft YaHei" panose="020B0503020204020204" pitchFamily="34" charset="-122"/>
              </a:rPr>
              <a:t>主要函数：</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r>
              <a:rPr lang="en-US" altLang="zh-CN" sz="2000" dirty="0" err="1">
                <a:solidFill>
                  <a:schemeClr val="bg2"/>
                </a:solidFill>
                <a:latin typeface="Microsoft YaHei" panose="020B0503020204020204" pitchFamily="34" charset="-122"/>
                <a:ea typeface="Microsoft YaHei" panose="020B0503020204020204" pitchFamily="34" charset="-122"/>
              </a:rPr>
              <a:t>rasterio.open</a:t>
            </a:r>
            <a:r>
              <a:rPr lang="en-US" altLang="zh-CN" sz="2000" dirty="0">
                <a:solidFill>
                  <a:schemeClr val="bg2"/>
                </a:solidFill>
                <a:latin typeface="Microsoft YaHei" panose="020B0503020204020204" pitchFamily="34" charset="-122"/>
                <a:ea typeface="Microsoft YaHei" panose="020B0503020204020204" pitchFamily="34" charset="-122"/>
              </a:rPr>
              <a:t>(); </a:t>
            </a:r>
          </a:p>
          <a:p>
            <a:pPr algn="just"/>
            <a:r>
              <a:rPr lang="en-US" altLang="zh-CN" sz="2000" dirty="0" err="1">
                <a:solidFill>
                  <a:schemeClr val="bg2"/>
                </a:solidFill>
                <a:latin typeface="Microsoft YaHei" panose="020B0503020204020204" pitchFamily="34" charset="-122"/>
                <a:ea typeface="Microsoft YaHei" panose="020B0503020204020204" pitchFamily="34" charset="-122"/>
              </a:rPr>
              <a:t>rasterio.transform.Affine</a:t>
            </a:r>
            <a:r>
              <a:rPr lang="en-US" altLang="zh-CN" sz="2000" dirty="0">
                <a:solidFill>
                  <a:schemeClr val="bg2"/>
                </a:solidFill>
                <a:latin typeface="Microsoft YaHei" panose="020B0503020204020204" pitchFamily="34" charset="-122"/>
                <a:ea typeface="Microsoft YaHei" panose="020B0503020204020204" pitchFamily="34" charset="-122"/>
              </a:rPr>
              <a:t>(); </a:t>
            </a:r>
          </a:p>
        </p:txBody>
      </p:sp>
      <p:sp>
        <p:nvSpPr>
          <p:cNvPr id="6" name="TextBox 10">
            <a:extLst>
              <a:ext uri="{FF2B5EF4-FFF2-40B4-BE49-F238E27FC236}">
                <a16:creationId xmlns:a16="http://schemas.microsoft.com/office/drawing/2014/main" id="{0C409229-DE85-7E2E-CAA0-E03DAA065A2E}"/>
              </a:ext>
            </a:extLst>
          </p:cNvPr>
          <p:cNvSpPr txBox="1"/>
          <p:nvPr/>
        </p:nvSpPr>
        <p:spPr>
          <a:xfrm>
            <a:off x="3706880" y="4840621"/>
            <a:ext cx="5250955" cy="1846659"/>
          </a:xfrm>
          <a:prstGeom prst="rect">
            <a:avLst/>
          </a:prstGeom>
          <a:noFill/>
        </p:spPr>
        <p:txBody>
          <a:bodyPr wrap="square" rtlCol="0">
            <a:spAutoFit/>
          </a:bodyPr>
          <a:lstStyle/>
          <a:p>
            <a:pPr algn="just"/>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en-US" altLang="zh-CN" sz="2000" dirty="0" err="1">
                <a:solidFill>
                  <a:schemeClr val="bg2"/>
                </a:solidFill>
                <a:latin typeface="Microsoft YaHei" panose="020B0503020204020204" pitchFamily="34" charset="-122"/>
                <a:ea typeface="Microsoft YaHei" panose="020B0503020204020204" pitchFamily="34" charset="-122"/>
              </a:rPr>
              <a:t>rasterio.warp.reproject</a:t>
            </a:r>
            <a:r>
              <a:rPr lang="en-US" altLang="zh-CN" sz="2000" dirty="0">
                <a:solidFill>
                  <a:schemeClr val="bg2"/>
                </a:solidFill>
                <a:latin typeface="Microsoft YaHei" panose="020B0503020204020204" pitchFamily="34" charset="-122"/>
                <a:ea typeface="Microsoft YaHei" panose="020B0503020204020204" pitchFamily="34" charset="-122"/>
              </a:rPr>
              <a:t>(); </a:t>
            </a:r>
          </a:p>
          <a:p>
            <a:pPr algn="just"/>
            <a:r>
              <a:rPr lang="en-US" altLang="zh-CN" sz="2000" dirty="0" err="1">
                <a:solidFill>
                  <a:schemeClr val="bg2"/>
                </a:solidFill>
                <a:latin typeface="Microsoft YaHei" panose="020B0503020204020204" pitchFamily="34" charset="-122"/>
                <a:ea typeface="Microsoft YaHei" panose="020B0503020204020204" pitchFamily="34" charset="-122"/>
              </a:rPr>
              <a:t>rasterio.warp.Resampling</a:t>
            </a:r>
            <a:r>
              <a:rPr lang="en-US" altLang="zh-CN" sz="2000" dirty="0">
                <a:solidFill>
                  <a:schemeClr val="bg2"/>
                </a:solidFill>
                <a:latin typeface="Microsoft YaHei" panose="020B0503020204020204" pitchFamily="34" charset="-122"/>
                <a:ea typeface="Microsoft YaHei" panose="020B0503020204020204" pitchFamily="34" charset="-122"/>
              </a:rPr>
              <a:t>()</a:t>
            </a:r>
            <a:r>
              <a:rPr lang="zh-CN" altLang="en-US" sz="2000" dirty="0">
                <a:solidFill>
                  <a:schemeClr val="bg2"/>
                </a:solidFill>
                <a:latin typeface="Microsoft YaHei" panose="020B0503020204020204" pitchFamily="34" charset="-122"/>
                <a:ea typeface="Microsoft YaHei" panose="020B0503020204020204" pitchFamily="34" charset="-122"/>
              </a:rPr>
              <a:t>；</a:t>
            </a:r>
            <a:endParaRPr lang="en-US" altLang="zh-CN" sz="2000" dirty="0">
              <a:solidFill>
                <a:schemeClr val="bg2"/>
              </a:solidFill>
              <a:latin typeface="Microsoft YaHei" panose="020B0503020204020204" pitchFamily="34" charset="-122"/>
              <a:ea typeface="Microsoft YaHei" panose="020B0503020204020204" pitchFamily="34" charset="-122"/>
            </a:endParaRPr>
          </a:p>
          <a:p>
            <a:pPr algn="just"/>
            <a:r>
              <a:rPr lang="en-US" altLang="zh-CN" sz="2000" dirty="0" err="1">
                <a:solidFill>
                  <a:schemeClr val="bg2"/>
                </a:solidFill>
                <a:latin typeface="Microsoft YaHei" panose="020B0503020204020204" pitchFamily="34" charset="-122"/>
                <a:ea typeface="Microsoft YaHei" panose="020B0503020204020204" pitchFamily="34" charset="-122"/>
              </a:rPr>
              <a:t>rasterio.warp.calculate_default_transform</a:t>
            </a:r>
            <a:r>
              <a:rPr lang="en-US" altLang="zh-CN" sz="2000" dirty="0">
                <a:solidFill>
                  <a:schemeClr val="bg2"/>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42126076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一、遥感影像基本处理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marL="514350" indent="-514350" algn="just">
              <a:lnSpc>
                <a:spcPct val="150000"/>
              </a:lnSpc>
              <a:buAutoNum type="arabicPeriod"/>
            </a:pPr>
            <a:r>
              <a:rPr lang="zh-CN" altLang="en-US" sz="2800" b="1" dirty="0">
                <a:solidFill>
                  <a:srgbClr val="333333"/>
                </a:solidFill>
                <a:latin typeface="Microsoft YaHei" panose="020B0503020204020204" pitchFamily="34" charset="-122"/>
                <a:ea typeface="Microsoft YaHei" panose="020B0503020204020204" pitchFamily="34" charset="-122"/>
              </a:rPr>
              <a:t>遥感影像拼接</a:t>
            </a:r>
            <a:r>
              <a:rPr lang="en-US" altLang="zh-CN" sz="2800" b="1" dirty="0">
                <a:solidFill>
                  <a:srgbClr val="333333"/>
                </a:solidFill>
                <a:latin typeface="Microsoft YaHei" panose="020B0503020204020204" pitchFamily="34" charset="-122"/>
                <a:ea typeface="Microsoft YaHei" panose="020B0503020204020204" pitchFamily="34" charset="-122"/>
              </a:rPr>
              <a:t>-QGIS</a:t>
            </a:r>
          </a:p>
        </p:txBody>
      </p:sp>
      <p:sp>
        <p:nvSpPr>
          <p:cNvPr id="9" name="TextBox 16">
            <a:extLst>
              <a:ext uri="{FF2B5EF4-FFF2-40B4-BE49-F238E27FC236}">
                <a16:creationId xmlns:a16="http://schemas.microsoft.com/office/drawing/2014/main" id="{3BF8BDB5-4D0A-393D-3157-F43D4B4F0895}"/>
              </a:ext>
            </a:extLst>
          </p:cNvPr>
          <p:cNvSpPr txBox="1"/>
          <p:nvPr/>
        </p:nvSpPr>
        <p:spPr>
          <a:xfrm>
            <a:off x="350442" y="1538025"/>
            <a:ext cx="8481834" cy="461665"/>
          </a:xfrm>
          <a:prstGeom prst="rect">
            <a:avLst/>
          </a:prstGeom>
          <a:noFill/>
        </p:spPr>
        <p:txBody>
          <a:bodyPr wrap="square">
            <a:spAutoFit/>
          </a:bodyPr>
          <a:lstStyle/>
          <a:p>
            <a:pPr algn="l"/>
            <a:r>
              <a:rPr lang="en-US" altLang="zh-CN" dirty="0">
                <a:solidFill>
                  <a:srgbClr val="121212"/>
                </a:solidFill>
                <a:latin typeface="+mn-ea"/>
                <a:ea typeface="+mn-ea"/>
              </a:rPr>
              <a:t>GDAL/Rater miscellaneous/Merge</a:t>
            </a:r>
          </a:p>
        </p:txBody>
      </p:sp>
      <p:pic>
        <p:nvPicPr>
          <p:cNvPr id="10" name="图片 9">
            <a:extLst>
              <a:ext uri="{FF2B5EF4-FFF2-40B4-BE49-F238E27FC236}">
                <a16:creationId xmlns:a16="http://schemas.microsoft.com/office/drawing/2014/main" id="{1F7548DE-493A-182F-4351-AB40C501BF09}"/>
              </a:ext>
            </a:extLst>
          </p:cNvPr>
          <p:cNvPicPr>
            <a:picLocks noChangeAspect="1"/>
          </p:cNvPicPr>
          <p:nvPr/>
        </p:nvPicPr>
        <p:blipFill>
          <a:blip r:embed="rId3"/>
          <a:stretch>
            <a:fillRect/>
          </a:stretch>
        </p:blipFill>
        <p:spPr>
          <a:xfrm>
            <a:off x="440287" y="2222135"/>
            <a:ext cx="2404513" cy="4406508"/>
          </a:xfrm>
          <a:prstGeom prst="rect">
            <a:avLst/>
          </a:prstGeom>
        </p:spPr>
      </p:pic>
      <p:grpSp>
        <p:nvGrpSpPr>
          <p:cNvPr id="13" name="组合 12">
            <a:extLst>
              <a:ext uri="{FF2B5EF4-FFF2-40B4-BE49-F238E27FC236}">
                <a16:creationId xmlns:a16="http://schemas.microsoft.com/office/drawing/2014/main" id="{99659281-5A93-CADD-2C2E-B9D21653899D}"/>
              </a:ext>
            </a:extLst>
          </p:cNvPr>
          <p:cNvGrpSpPr/>
          <p:nvPr/>
        </p:nvGrpSpPr>
        <p:grpSpPr>
          <a:xfrm>
            <a:off x="2902449" y="2222135"/>
            <a:ext cx="6133601" cy="4390617"/>
            <a:chOff x="2902449" y="2359017"/>
            <a:chExt cx="6133601" cy="4390617"/>
          </a:xfrm>
        </p:grpSpPr>
        <p:pic>
          <p:nvPicPr>
            <p:cNvPr id="15" name="图片 14">
              <a:extLst>
                <a:ext uri="{FF2B5EF4-FFF2-40B4-BE49-F238E27FC236}">
                  <a16:creationId xmlns:a16="http://schemas.microsoft.com/office/drawing/2014/main" id="{EF14F5CC-9B44-E43B-CC37-FD2E46AF0FD9}"/>
                </a:ext>
              </a:extLst>
            </p:cNvPr>
            <p:cNvPicPr>
              <a:picLocks noChangeAspect="1"/>
            </p:cNvPicPr>
            <p:nvPr/>
          </p:nvPicPr>
          <p:blipFill>
            <a:blip r:embed="rId4"/>
            <a:srcRect l="1051"/>
            <a:stretch/>
          </p:blipFill>
          <p:spPr>
            <a:xfrm>
              <a:off x="3054350" y="2359017"/>
              <a:ext cx="5981700" cy="4390617"/>
            </a:xfrm>
            <a:prstGeom prst="rect">
              <a:avLst/>
            </a:prstGeom>
          </p:spPr>
        </p:pic>
        <p:sp>
          <p:nvSpPr>
            <p:cNvPr id="16" name="椭圆 15">
              <a:extLst>
                <a:ext uri="{FF2B5EF4-FFF2-40B4-BE49-F238E27FC236}">
                  <a16:creationId xmlns:a16="http://schemas.microsoft.com/office/drawing/2014/main" id="{88F544BB-D727-F410-D5FE-8C948401BDB9}"/>
                </a:ext>
              </a:extLst>
            </p:cNvPr>
            <p:cNvSpPr/>
            <p:nvPr/>
          </p:nvSpPr>
          <p:spPr>
            <a:xfrm>
              <a:off x="2902449" y="3249579"/>
              <a:ext cx="1415773" cy="393700"/>
            </a:xfrm>
            <a:prstGeom prst="ellipse">
              <a:avLst/>
            </a:prstGeom>
            <a:noFill/>
            <a:ln w="28575">
              <a:solidFill>
                <a:schemeClr val="accent3"/>
              </a:solidFill>
            </a:ln>
          </p:spPr>
          <p:txBody>
            <a:bodyPr wrap="square" lIns="0" rtlCol="0" anchor="ctr">
              <a:noAutofit/>
            </a:bodyPr>
            <a:lstStyle/>
            <a:p>
              <a:pPr algn="l"/>
              <a:endParaRPr lang="zh-CN" altLang="en-US" b="1" dirty="0">
                <a:solidFill>
                  <a:srgbClr val="FF0000"/>
                </a:solidFill>
                <a:latin typeface="微软雅黑" pitchFamily="34" charset="-122"/>
                <a:ea typeface="微软雅黑" pitchFamily="34" charset="-122"/>
              </a:endParaRPr>
            </a:p>
          </p:txBody>
        </p:sp>
        <p:sp>
          <p:nvSpPr>
            <p:cNvPr id="17" name="文本框 16">
              <a:extLst>
                <a:ext uri="{FF2B5EF4-FFF2-40B4-BE49-F238E27FC236}">
                  <a16:creationId xmlns:a16="http://schemas.microsoft.com/office/drawing/2014/main" id="{DF94C194-1138-B301-60C6-BCCC6599F8D6}"/>
                </a:ext>
              </a:extLst>
            </p:cNvPr>
            <p:cNvSpPr txBox="1"/>
            <p:nvPr/>
          </p:nvSpPr>
          <p:spPr>
            <a:xfrm>
              <a:off x="4899162" y="3384550"/>
              <a:ext cx="1415772" cy="461665"/>
            </a:xfrm>
            <a:prstGeom prst="rect">
              <a:avLst/>
            </a:prstGeom>
            <a:noFill/>
          </p:spPr>
          <p:txBody>
            <a:bodyPr wrap="none" rtlCol="0">
              <a:spAutoFit/>
            </a:bodyPr>
            <a:lstStyle/>
            <a:p>
              <a:r>
                <a:rPr lang="zh-CN" altLang="en-US" b="1" dirty="0">
                  <a:solidFill>
                    <a:srgbClr val="FF0000"/>
                  </a:solidFill>
                </a:rPr>
                <a:t>注意勾选</a:t>
              </a:r>
            </a:p>
          </p:txBody>
        </p:sp>
      </p:grpSp>
    </p:spTree>
    <p:extLst>
      <p:ext uri="{BB962C8B-B14F-4D97-AF65-F5344CB8AC3E}">
        <p14:creationId xmlns:p14="http://schemas.microsoft.com/office/powerpoint/2010/main" val="9839094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377B6-55C3-B696-8B28-EBD830971464}"/>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4DB9F204-DC62-96BD-E7BE-6A236B520486}"/>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一、遥感影像基本处理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50AC0387-BA11-0B92-5517-06AB63CF4151}"/>
              </a:ext>
            </a:extLst>
          </p:cNvPr>
          <p:cNvSpPr txBox="1"/>
          <p:nvPr/>
        </p:nvSpPr>
        <p:spPr>
          <a:xfrm>
            <a:off x="317665" y="846748"/>
            <a:ext cx="8508670" cy="662489"/>
          </a:xfrm>
          <a:prstGeom prst="rect">
            <a:avLst/>
          </a:prstGeom>
          <a:noFill/>
        </p:spPr>
        <p:txBody>
          <a:bodyPr wrap="square" rtlCol="0">
            <a:spAutoFit/>
          </a:bodyPr>
          <a:lstStyle/>
          <a:p>
            <a:pPr marL="514350" indent="-514350" algn="just">
              <a:lnSpc>
                <a:spcPct val="150000"/>
              </a:lnSpc>
              <a:buAutoNum type="arabicPeriod"/>
            </a:pPr>
            <a:r>
              <a:rPr lang="zh-CN" altLang="en-US" sz="2800" b="1" dirty="0">
                <a:solidFill>
                  <a:srgbClr val="333333"/>
                </a:solidFill>
                <a:latin typeface="Microsoft YaHei" panose="020B0503020204020204" pitchFamily="34" charset="-122"/>
                <a:ea typeface="Microsoft YaHei" panose="020B0503020204020204" pitchFamily="34" charset="-122"/>
              </a:rPr>
              <a:t>遥感影像拼接</a:t>
            </a:r>
            <a:r>
              <a:rPr lang="en-US" altLang="zh-CN" sz="2800" b="1" dirty="0">
                <a:solidFill>
                  <a:srgbClr val="333333"/>
                </a:solidFill>
                <a:latin typeface="Microsoft YaHei" panose="020B0503020204020204" pitchFamily="34" charset="-122"/>
                <a:ea typeface="Microsoft YaHei" panose="020B0503020204020204" pitchFamily="34" charset="-122"/>
              </a:rPr>
              <a:t>-rasterio</a:t>
            </a:r>
          </a:p>
        </p:txBody>
      </p:sp>
      <p:sp>
        <p:nvSpPr>
          <p:cNvPr id="6" name="TextBox 10">
            <a:extLst>
              <a:ext uri="{FF2B5EF4-FFF2-40B4-BE49-F238E27FC236}">
                <a16:creationId xmlns:a16="http://schemas.microsoft.com/office/drawing/2014/main" id="{3D2E3A0B-AC08-3976-840F-14117869398B}"/>
              </a:ext>
            </a:extLst>
          </p:cNvPr>
          <p:cNvSpPr txBox="1"/>
          <p:nvPr/>
        </p:nvSpPr>
        <p:spPr>
          <a:xfrm>
            <a:off x="466687" y="1599641"/>
            <a:ext cx="5895785" cy="2677656"/>
          </a:xfrm>
          <a:prstGeom prst="rect">
            <a:avLst/>
          </a:prstGeom>
          <a:noFill/>
        </p:spPr>
        <p:txBody>
          <a:bodyPr wrap="square" rtlCol="0">
            <a:spAutoFit/>
          </a:bodyPr>
          <a:lstStyle/>
          <a:p>
            <a:pPr algn="just"/>
            <a:r>
              <a:rPr lang="zh-CN" altLang="en-US" dirty="0">
                <a:solidFill>
                  <a:schemeClr val="bg2"/>
                </a:solidFill>
                <a:latin typeface="Microsoft YaHei" panose="020B0503020204020204" pitchFamily="34" charset="-122"/>
                <a:ea typeface="Microsoft YaHei" panose="020B0503020204020204" pitchFamily="34" charset="-122"/>
              </a:rPr>
              <a:t>主要步骤：</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读取所有待拼接栅格数据；</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拼接栅格数据；</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更新拼接后栅格数据元数据；</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将拼接后栅格数据写出。</a:t>
            </a:r>
            <a:endParaRPr lang="en-US" altLang="zh-CN" dirty="0">
              <a:solidFill>
                <a:schemeClr val="bg2"/>
              </a:solidFill>
              <a:latin typeface="Microsoft YaHei" panose="020B0503020204020204" pitchFamily="34" charset="-122"/>
              <a:ea typeface="Microsoft YaHei" panose="020B0503020204020204" pitchFamily="34" charset="-122"/>
            </a:endParaRPr>
          </a:p>
        </p:txBody>
      </p:sp>
      <p:sp>
        <p:nvSpPr>
          <p:cNvPr id="7" name="TextBox 10">
            <a:extLst>
              <a:ext uri="{FF2B5EF4-FFF2-40B4-BE49-F238E27FC236}">
                <a16:creationId xmlns:a16="http://schemas.microsoft.com/office/drawing/2014/main" id="{74AB8264-25B3-1193-F792-0436C25B0342}"/>
              </a:ext>
            </a:extLst>
          </p:cNvPr>
          <p:cNvSpPr txBox="1"/>
          <p:nvPr/>
        </p:nvSpPr>
        <p:spPr>
          <a:xfrm>
            <a:off x="335273" y="4866377"/>
            <a:ext cx="4028657" cy="1569660"/>
          </a:xfrm>
          <a:prstGeom prst="rect">
            <a:avLst/>
          </a:prstGeom>
          <a:noFill/>
        </p:spPr>
        <p:txBody>
          <a:bodyPr wrap="square" rtlCol="0">
            <a:spAutoFit/>
          </a:bodyPr>
          <a:lstStyle/>
          <a:p>
            <a:pPr algn="just"/>
            <a:r>
              <a:rPr lang="zh-CN" altLang="en-US" b="1" dirty="0">
                <a:solidFill>
                  <a:schemeClr val="bg2"/>
                </a:solidFill>
                <a:latin typeface="Microsoft YaHei" panose="020B0503020204020204" pitchFamily="34" charset="-122"/>
                <a:ea typeface="Microsoft YaHei" panose="020B0503020204020204" pitchFamily="34" charset="-122"/>
              </a:rPr>
              <a:t>主要函数：</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r>
              <a:rPr lang="en-US" altLang="zh-CN" dirty="0" err="1">
                <a:solidFill>
                  <a:schemeClr val="bg2"/>
                </a:solidFill>
                <a:latin typeface="Microsoft YaHei" panose="020B0503020204020204" pitchFamily="34" charset="-122"/>
                <a:ea typeface="Microsoft YaHei" panose="020B0503020204020204" pitchFamily="34" charset="-122"/>
              </a:rPr>
              <a:t>rasterio.open</a:t>
            </a:r>
            <a:r>
              <a:rPr lang="en-US" altLang="zh-CN" dirty="0">
                <a:solidFill>
                  <a:schemeClr val="bg2"/>
                </a:solidFill>
                <a:latin typeface="Microsoft YaHei" panose="020B0503020204020204" pitchFamily="34" charset="-122"/>
                <a:ea typeface="Microsoft YaHei" panose="020B0503020204020204" pitchFamily="34" charset="-122"/>
              </a:rPr>
              <a:t>(); </a:t>
            </a:r>
          </a:p>
          <a:p>
            <a:pPr algn="just"/>
            <a:r>
              <a:rPr lang="en-US" altLang="zh-CN" dirty="0" err="1">
                <a:solidFill>
                  <a:schemeClr val="bg2"/>
                </a:solidFill>
                <a:latin typeface="Microsoft YaHei" panose="020B0503020204020204" pitchFamily="34" charset="-122"/>
                <a:ea typeface="Microsoft YaHei" panose="020B0503020204020204" pitchFamily="34" charset="-122"/>
              </a:rPr>
              <a:t>rasterio.merge.merge</a:t>
            </a:r>
            <a:r>
              <a:rPr lang="en-US" altLang="zh-CN" dirty="0">
                <a:solidFill>
                  <a:schemeClr val="bg2"/>
                </a:solidFill>
                <a:latin typeface="Microsoft YaHei" panose="020B0503020204020204" pitchFamily="34" charset="-122"/>
                <a:ea typeface="Microsoft YaHei" panose="020B0503020204020204" pitchFamily="34" charset="-122"/>
              </a:rPr>
              <a:t>()</a:t>
            </a:r>
          </a:p>
        </p:txBody>
      </p:sp>
      <p:sp>
        <p:nvSpPr>
          <p:cNvPr id="8" name="TextBox 10">
            <a:extLst>
              <a:ext uri="{FF2B5EF4-FFF2-40B4-BE49-F238E27FC236}">
                <a16:creationId xmlns:a16="http://schemas.microsoft.com/office/drawing/2014/main" id="{CF4A026E-3D5C-106C-7F20-CA0C1773A2B5}"/>
              </a:ext>
            </a:extLst>
          </p:cNvPr>
          <p:cNvSpPr txBox="1"/>
          <p:nvPr/>
        </p:nvSpPr>
        <p:spPr>
          <a:xfrm>
            <a:off x="4462530" y="4866377"/>
            <a:ext cx="4495305" cy="1077218"/>
          </a:xfrm>
          <a:prstGeom prst="rect">
            <a:avLst/>
          </a:prstGeom>
          <a:noFill/>
        </p:spPr>
        <p:txBody>
          <a:bodyPr wrap="square" rtlCol="0">
            <a:spAutoFit/>
          </a:bodyPr>
          <a:lstStyle/>
          <a:p>
            <a:pPr algn="just"/>
            <a:endParaRPr lang="en-US" altLang="zh-CN" sz="2800" dirty="0">
              <a:solidFill>
                <a:schemeClr val="bg2"/>
              </a:solidFill>
              <a:latin typeface="Microsoft YaHei" panose="020B0503020204020204" pitchFamily="34" charset="-122"/>
              <a:ea typeface="Microsoft YaHei" panose="020B0503020204020204" pitchFamily="34" charset="-122"/>
            </a:endParaRPr>
          </a:p>
          <a:p>
            <a:pPr algn="just"/>
            <a:r>
              <a:rPr lang="en-US" altLang="zh-CN" dirty="0" err="1">
                <a:solidFill>
                  <a:schemeClr val="bg2"/>
                </a:solidFill>
                <a:latin typeface="Microsoft YaHei" panose="020B0503020204020204" pitchFamily="34" charset="-122"/>
                <a:ea typeface="Microsoft YaHei" panose="020B0503020204020204" pitchFamily="34" charset="-122"/>
              </a:rPr>
              <a:t>meta.update</a:t>
            </a:r>
            <a:r>
              <a:rPr lang="en-US" altLang="zh-CN" dirty="0">
                <a:solidFill>
                  <a:schemeClr val="bg2"/>
                </a:solidFill>
                <a:latin typeface="Microsoft YaHei" panose="020B0503020204020204" pitchFamily="34" charset="-122"/>
                <a:ea typeface="Microsoft YaHei" panose="020B0503020204020204" pitchFamily="34" charset="-122"/>
              </a:rPr>
              <a:t>(); </a:t>
            </a:r>
          </a:p>
        </p:txBody>
      </p:sp>
    </p:spTree>
    <p:extLst>
      <p:ext uri="{BB962C8B-B14F-4D97-AF65-F5344CB8AC3E}">
        <p14:creationId xmlns:p14="http://schemas.microsoft.com/office/powerpoint/2010/main" val="14808015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189064" y="3868892"/>
            <a:ext cx="8753057"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二、遥感影像光谱指数法地物提取</a:t>
            </a: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41413850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二、遥感影像光谱指数法地物提取</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927384"/>
            <a:ext cx="7201721"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以</a:t>
            </a:r>
            <a:r>
              <a:rPr lang="en-US" altLang="zh-CN" sz="2800" b="1" dirty="0">
                <a:solidFill>
                  <a:srgbClr val="333333"/>
                </a:solidFill>
                <a:latin typeface="+mn-ea"/>
                <a:ea typeface="+mn-ea"/>
              </a:rPr>
              <a:t>MNDWI</a:t>
            </a:r>
            <a:r>
              <a:rPr lang="zh-CN" altLang="en-US" sz="2800" b="1" dirty="0">
                <a:solidFill>
                  <a:srgbClr val="333333"/>
                </a:solidFill>
                <a:latin typeface="+mn-ea"/>
                <a:ea typeface="+mn-ea"/>
              </a:rPr>
              <a:t>指数提取地表水体为例</a:t>
            </a:r>
            <a:endParaRPr lang="en-US" altLang="zh-CN" sz="2800" b="1" dirty="0">
              <a:solidFill>
                <a:srgbClr val="333333"/>
              </a:solidFill>
              <a:latin typeface="+mn-ea"/>
              <a:ea typeface="+mn-ea"/>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DC73F52-8630-3936-0F04-2680DDF7D3C8}"/>
                  </a:ext>
                </a:extLst>
              </p:cNvPr>
              <p:cNvSpPr txBox="1"/>
              <p:nvPr/>
            </p:nvSpPr>
            <p:spPr>
              <a:xfrm>
                <a:off x="404763" y="1808793"/>
                <a:ext cx="8203843" cy="3221844"/>
              </a:xfrm>
              <a:prstGeom prst="rect">
                <a:avLst/>
              </a:prstGeom>
              <a:noFill/>
            </p:spPr>
            <p:txBody>
              <a:bodyPr wrap="square">
                <a:spAutoFit/>
              </a:bodyPr>
              <a:lstStyle/>
              <a:p>
                <a:pPr algn="just">
                  <a:lnSpc>
                    <a:spcPct val="200000"/>
                  </a:lnSpc>
                </a:pPr>
                <a:r>
                  <a:rPr lang="zh-CN" altLang="en-US" b="1" dirty="0">
                    <a:solidFill>
                      <a:schemeClr val="bg2"/>
                    </a:solidFill>
                    <a:latin typeface="+mn-ea"/>
                    <a:ea typeface="+mn-ea"/>
                  </a:rPr>
                  <a:t>水体指数：</a:t>
                </a:r>
                <a:endParaRPr lang="en-US" altLang="zh-CN" b="1" dirty="0">
                  <a:solidFill>
                    <a:schemeClr val="bg2"/>
                  </a:solidFill>
                  <a:latin typeface="+mn-ea"/>
                  <a:ea typeface="+mn-ea"/>
                </a:endParaRPr>
              </a:p>
              <a:p>
                <a:pPr algn="just">
                  <a:lnSpc>
                    <a:spcPct val="200000"/>
                  </a:lnSpc>
                </a:pPr>
                <a14:m>
                  <m:oMathPara xmlns:m="http://schemas.openxmlformats.org/officeDocument/2006/math">
                    <m:oMathParaPr>
                      <m:jc m:val="centerGroup"/>
                    </m:oMathParaPr>
                    <m:oMath xmlns:m="http://schemas.openxmlformats.org/officeDocument/2006/math">
                      <m:r>
                        <a:rPr lang="en-US" altLang="zh-CN" sz="2200" b="1" i="1" smtClean="0">
                          <a:solidFill>
                            <a:schemeClr val="bg2"/>
                          </a:solidFill>
                          <a:latin typeface="Cambria Math" panose="02040503050406030204" pitchFamily="18" charset="0"/>
                          <a:ea typeface="+mn-ea"/>
                        </a:rPr>
                        <m:t>𝑴𝑵𝑫𝑾𝑰</m:t>
                      </m:r>
                      <m:r>
                        <a:rPr lang="en-US" altLang="zh-CN" sz="2200" b="1" i="1" smtClean="0">
                          <a:solidFill>
                            <a:schemeClr val="bg2"/>
                          </a:solidFill>
                          <a:latin typeface="Cambria Math" panose="02040503050406030204" pitchFamily="18" charset="0"/>
                          <a:ea typeface="+mn-ea"/>
                        </a:rPr>
                        <m:t>=</m:t>
                      </m:r>
                      <m:f>
                        <m:fPr>
                          <m:type m:val="lin"/>
                          <m:ctrlPr>
                            <a:rPr lang="en-US" altLang="zh-CN" sz="2200" b="1" i="1" smtClean="0">
                              <a:solidFill>
                                <a:schemeClr val="bg2"/>
                              </a:solidFill>
                              <a:latin typeface="Cambria Math" panose="02040503050406030204" pitchFamily="18" charset="0"/>
                              <a:ea typeface="+mn-ea"/>
                            </a:rPr>
                          </m:ctrlPr>
                        </m:fPr>
                        <m:num>
                          <m:d>
                            <m:dPr>
                              <m:ctrlPr>
                                <a:rPr lang="en-US" altLang="zh-CN" sz="2200" b="1" i="1">
                                  <a:solidFill>
                                    <a:schemeClr val="bg2"/>
                                  </a:solidFill>
                                  <a:latin typeface="Cambria Math" panose="02040503050406030204" pitchFamily="18" charset="0"/>
                                  <a:ea typeface="+mn-ea"/>
                                </a:rPr>
                              </m:ctrlPr>
                            </m:dPr>
                            <m:e>
                              <m:sSub>
                                <m:sSubPr>
                                  <m:ctrlPr>
                                    <a:rPr lang="en-US" altLang="zh-CN" sz="2200" b="1" i="1" smtClean="0">
                                      <a:solidFill>
                                        <a:schemeClr val="bg2"/>
                                      </a:solidFill>
                                      <a:latin typeface="Cambria Math" panose="02040503050406030204" pitchFamily="18" charset="0"/>
                                      <a:ea typeface="+mn-ea"/>
                                    </a:rPr>
                                  </m:ctrlPr>
                                </m:sSubPr>
                                <m:e>
                                  <m:r>
                                    <a:rPr lang="en-US" altLang="zh-CN" sz="2200" b="1" i="1" smtClean="0">
                                      <a:solidFill>
                                        <a:schemeClr val="bg2"/>
                                      </a:solidFill>
                                      <a:latin typeface="Cambria Math" panose="02040503050406030204" pitchFamily="18" charset="0"/>
                                      <a:ea typeface="+mn-ea"/>
                                    </a:rPr>
                                    <m:t>𝑩𝒂𝒏𝒅</m:t>
                                  </m:r>
                                </m:e>
                                <m:sub>
                                  <m:r>
                                    <a:rPr lang="en-US" altLang="zh-CN" sz="2200" b="1" i="1" smtClean="0">
                                      <a:solidFill>
                                        <a:schemeClr val="bg2"/>
                                      </a:solidFill>
                                      <a:latin typeface="Cambria Math" panose="02040503050406030204" pitchFamily="18" charset="0"/>
                                      <a:ea typeface="+mn-ea"/>
                                    </a:rPr>
                                    <m:t>𝑮𝒓𝒆𝒆𝒏</m:t>
                                  </m:r>
                                </m:sub>
                              </m:sSub>
                              <m:r>
                                <a:rPr lang="en-US" altLang="zh-CN" sz="2200" b="1" i="1" smtClean="0">
                                  <a:solidFill>
                                    <a:schemeClr val="bg2"/>
                                  </a:solidFill>
                                  <a:latin typeface="Cambria Math" panose="02040503050406030204" pitchFamily="18" charset="0"/>
                                  <a:ea typeface="+mn-ea"/>
                                </a:rPr>
                                <m:t>−</m:t>
                              </m:r>
                              <m:sSub>
                                <m:sSubPr>
                                  <m:ctrlPr>
                                    <a:rPr lang="en-US" altLang="zh-CN" sz="2200" b="1" i="1" smtClean="0">
                                      <a:solidFill>
                                        <a:schemeClr val="bg2"/>
                                      </a:solidFill>
                                      <a:latin typeface="Cambria Math" panose="02040503050406030204" pitchFamily="18" charset="0"/>
                                      <a:ea typeface="+mn-ea"/>
                                    </a:rPr>
                                  </m:ctrlPr>
                                </m:sSubPr>
                                <m:e>
                                  <m:r>
                                    <a:rPr lang="en-US" altLang="zh-CN" sz="2200" b="1" i="1" smtClean="0">
                                      <a:solidFill>
                                        <a:schemeClr val="bg2"/>
                                      </a:solidFill>
                                      <a:latin typeface="Cambria Math" panose="02040503050406030204" pitchFamily="18" charset="0"/>
                                      <a:ea typeface="+mn-ea"/>
                                    </a:rPr>
                                    <m:t>𝑩𝒂𝒏𝒅</m:t>
                                  </m:r>
                                </m:e>
                                <m:sub>
                                  <m:r>
                                    <a:rPr lang="en-US" altLang="zh-CN" sz="2200" b="1" i="1" smtClean="0">
                                      <a:solidFill>
                                        <a:schemeClr val="bg2"/>
                                      </a:solidFill>
                                      <a:latin typeface="Cambria Math" panose="02040503050406030204" pitchFamily="18" charset="0"/>
                                      <a:ea typeface="+mn-ea"/>
                                    </a:rPr>
                                    <m:t>𝑺𝑾𝑰𝑹</m:t>
                                  </m:r>
                                </m:sub>
                              </m:sSub>
                            </m:e>
                          </m:d>
                        </m:num>
                        <m:den>
                          <m:d>
                            <m:dPr>
                              <m:ctrlPr>
                                <a:rPr lang="en-US" altLang="zh-CN" sz="2200" b="1" i="1">
                                  <a:solidFill>
                                    <a:schemeClr val="bg2"/>
                                  </a:solidFill>
                                  <a:latin typeface="Cambria Math" panose="02040503050406030204" pitchFamily="18" charset="0"/>
                                  <a:ea typeface="+mn-ea"/>
                                </a:rPr>
                              </m:ctrlPr>
                            </m:dPr>
                            <m:e>
                              <m:sSub>
                                <m:sSubPr>
                                  <m:ctrlPr>
                                    <a:rPr lang="en-US" altLang="zh-CN" sz="2200" b="1" i="1" smtClean="0">
                                      <a:solidFill>
                                        <a:schemeClr val="bg2"/>
                                      </a:solidFill>
                                      <a:latin typeface="Cambria Math" panose="02040503050406030204" pitchFamily="18" charset="0"/>
                                      <a:ea typeface="+mn-ea"/>
                                    </a:rPr>
                                  </m:ctrlPr>
                                </m:sSubPr>
                                <m:e>
                                  <m:r>
                                    <a:rPr lang="en-US" altLang="zh-CN" sz="2200" b="1" i="1" smtClean="0">
                                      <a:solidFill>
                                        <a:schemeClr val="bg2"/>
                                      </a:solidFill>
                                      <a:latin typeface="Cambria Math" panose="02040503050406030204" pitchFamily="18" charset="0"/>
                                      <a:ea typeface="+mn-ea"/>
                                    </a:rPr>
                                    <m:t>𝑩𝒂𝒏𝒅</m:t>
                                  </m:r>
                                </m:e>
                                <m:sub>
                                  <m:r>
                                    <a:rPr lang="en-US" altLang="zh-CN" sz="2200" b="1" i="1" smtClean="0">
                                      <a:solidFill>
                                        <a:schemeClr val="bg2"/>
                                      </a:solidFill>
                                      <a:latin typeface="Cambria Math" panose="02040503050406030204" pitchFamily="18" charset="0"/>
                                      <a:ea typeface="+mn-ea"/>
                                    </a:rPr>
                                    <m:t>𝑮𝒓𝒆𝒆𝒏</m:t>
                                  </m:r>
                                </m:sub>
                              </m:sSub>
                              <m:r>
                                <a:rPr lang="en-US" altLang="zh-CN" sz="2200" b="1" i="1" smtClean="0">
                                  <a:solidFill>
                                    <a:schemeClr val="bg2"/>
                                  </a:solidFill>
                                  <a:latin typeface="Cambria Math" panose="02040503050406030204" pitchFamily="18" charset="0"/>
                                  <a:ea typeface="+mn-ea"/>
                                </a:rPr>
                                <m:t>+</m:t>
                              </m:r>
                              <m:sSub>
                                <m:sSubPr>
                                  <m:ctrlPr>
                                    <a:rPr lang="en-US" altLang="zh-CN" sz="2200" b="1" i="1" smtClean="0">
                                      <a:solidFill>
                                        <a:schemeClr val="bg2"/>
                                      </a:solidFill>
                                      <a:latin typeface="Cambria Math" panose="02040503050406030204" pitchFamily="18" charset="0"/>
                                      <a:ea typeface="+mn-ea"/>
                                    </a:rPr>
                                  </m:ctrlPr>
                                </m:sSubPr>
                                <m:e>
                                  <m:r>
                                    <a:rPr lang="en-US" altLang="zh-CN" sz="2200" b="1" i="1" smtClean="0">
                                      <a:solidFill>
                                        <a:schemeClr val="bg2"/>
                                      </a:solidFill>
                                      <a:latin typeface="Cambria Math" panose="02040503050406030204" pitchFamily="18" charset="0"/>
                                      <a:ea typeface="+mn-ea"/>
                                    </a:rPr>
                                    <m:t>𝑩𝒂𝒏𝒅</m:t>
                                  </m:r>
                                </m:e>
                                <m:sub>
                                  <m:r>
                                    <a:rPr lang="en-US" altLang="zh-CN" sz="2200" b="1" i="1" smtClean="0">
                                      <a:solidFill>
                                        <a:schemeClr val="bg2"/>
                                      </a:solidFill>
                                      <a:latin typeface="Cambria Math" panose="02040503050406030204" pitchFamily="18" charset="0"/>
                                      <a:ea typeface="+mn-ea"/>
                                    </a:rPr>
                                    <m:t>𝑺𝑾𝑰𝑹</m:t>
                                  </m:r>
                                </m:sub>
                              </m:sSub>
                            </m:e>
                          </m:d>
                        </m:den>
                      </m:f>
                    </m:oMath>
                  </m:oMathPara>
                </a14:m>
                <a:endParaRPr lang="en-US" altLang="zh-CN" sz="2200" b="1" dirty="0">
                  <a:solidFill>
                    <a:schemeClr val="bg2"/>
                  </a:solidFill>
                  <a:latin typeface="+mn-ea"/>
                  <a:ea typeface="+mn-ea"/>
                </a:endParaRPr>
              </a:p>
              <a:p>
                <a:pPr algn="just">
                  <a:lnSpc>
                    <a:spcPct val="200000"/>
                  </a:lnSpc>
                </a:pPr>
                <a:r>
                  <a:rPr lang="zh-CN" altLang="en-US" sz="2200" dirty="0">
                    <a:solidFill>
                      <a:schemeClr val="bg2"/>
                    </a:solidFill>
                    <a:latin typeface="+mn-ea"/>
                    <a:ea typeface="+mn-ea"/>
                  </a:rPr>
                  <a:t>其中</a:t>
                </a:r>
                <a:r>
                  <a:rPr lang="en-US" altLang="zh-CN" sz="2200" dirty="0">
                    <a:solidFill>
                      <a:schemeClr val="bg2"/>
                    </a:solidFill>
                    <a:latin typeface="+mn-ea"/>
                    <a:ea typeface="+mn-ea"/>
                  </a:rPr>
                  <a:t>Green</a:t>
                </a:r>
                <a:r>
                  <a:rPr lang="zh-CN" altLang="en-US" sz="2200" dirty="0">
                    <a:solidFill>
                      <a:schemeClr val="bg2"/>
                    </a:solidFill>
                    <a:latin typeface="+mn-ea"/>
                    <a:ea typeface="+mn-ea"/>
                  </a:rPr>
                  <a:t>代表绿光波段，</a:t>
                </a:r>
                <a:r>
                  <a:rPr lang="en-US" altLang="zh-CN" sz="2200" dirty="0">
                    <a:solidFill>
                      <a:schemeClr val="bg2"/>
                    </a:solidFill>
                    <a:latin typeface="+mn-ea"/>
                    <a:ea typeface="+mn-ea"/>
                  </a:rPr>
                  <a:t>SWIR</a:t>
                </a:r>
                <a:r>
                  <a:rPr lang="zh-CN" altLang="en-US" sz="2200" dirty="0">
                    <a:solidFill>
                      <a:schemeClr val="bg2"/>
                    </a:solidFill>
                    <a:latin typeface="+mn-ea"/>
                    <a:ea typeface="+mn-ea"/>
                  </a:rPr>
                  <a:t>代表短波中红外波段。</a:t>
                </a:r>
                <a:endParaRPr lang="en-US" altLang="zh-CN" sz="2200" dirty="0">
                  <a:solidFill>
                    <a:schemeClr val="bg2"/>
                  </a:solidFill>
                  <a:latin typeface="+mn-ea"/>
                  <a:ea typeface="+mn-ea"/>
                </a:endParaRPr>
              </a:p>
              <a:p>
                <a:pPr algn="just">
                  <a:lnSpc>
                    <a:spcPct val="200000"/>
                  </a:lnSpc>
                </a:pPr>
                <a:endParaRPr lang="en-US" altLang="zh-CN" sz="2200" b="1" dirty="0">
                  <a:solidFill>
                    <a:schemeClr val="bg2"/>
                  </a:solidFill>
                  <a:latin typeface="+mn-ea"/>
                  <a:ea typeface="+mn-ea"/>
                </a:endParaRPr>
              </a:p>
            </p:txBody>
          </p:sp>
        </mc:Choice>
        <mc:Fallback xmlns="">
          <p:sp>
            <p:nvSpPr>
              <p:cNvPr id="7" name="TextBox 6">
                <a:extLst>
                  <a:ext uri="{FF2B5EF4-FFF2-40B4-BE49-F238E27FC236}">
                    <a16:creationId xmlns:a16="http://schemas.microsoft.com/office/drawing/2014/main" id="{3DC73F52-8630-3936-0F04-2680DDF7D3C8}"/>
                  </a:ext>
                </a:extLst>
              </p:cNvPr>
              <p:cNvSpPr txBox="1">
                <a:spLocks noRot="1" noChangeAspect="1" noMove="1" noResize="1" noEditPoints="1" noAdjustHandles="1" noChangeArrowheads="1" noChangeShapeType="1" noTextEdit="1"/>
              </p:cNvSpPr>
              <p:nvPr/>
            </p:nvSpPr>
            <p:spPr>
              <a:xfrm>
                <a:off x="404763" y="1808793"/>
                <a:ext cx="8203843" cy="3221844"/>
              </a:xfrm>
              <a:prstGeom prst="rect">
                <a:avLst/>
              </a:prstGeom>
              <a:blipFill>
                <a:blip r:embed="rId3"/>
                <a:stretch>
                  <a:fillRect l="-11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41157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二、遥感影像光谱指数法地物提取</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28829"/>
            <a:ext cx="4595625"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光谱指数法地物提取步骤</a:t>
            </a:r>
            <a:endParaRPr lang="en-US" altLang="zh-CN" sz="2800" b="1" dirty="0">
              <a:solidFill>
                <a:srgbClr val="333333"/>
              </a:solidFill>
              <a:latin typeface="+mn-ea"/>
              <a:ea typeface="+mn-ea"/>
            </a:endParaRPr>
          </a:p>
        </p:txBody>
      </p:sp>
      <p:sp>
        <p:nvSpPr>
          <p:cNvPr id="4" name="Rectangle 3">
            <a:extLst>
              <a:ext uri="{FF2B5EF4-FFF2-40B4-BE49-F238E27FC236}">
                <a16:creationId xmlns:a16="http://schemas.microsoft.com/office/drawing/2014/main" id="{E131345A-09F3-A652-0502-B89646040DFB}"/>
              </a:ext>
            </a:extLst>
          </p:cNvPr>
          <p:cNvSpPr/>
          <p:nvPr/>
        </p:nvSpPr>
        <p:spPr>
          <a:xfrm>
            <a:off x="675632" y="1898838"/>
            <a:ext cx="4148015" cy="978128"/>
          </a:xfrm>
          <a:prstGeom prst="rect">
            <a:avLst/>
          </a:prstGeom>
          <a:noFill/>
          <a:ln w="28575">
            <a:solidFill>
              <a:schemeClr val="bg2"/>
            </a:solidFill>
          </a:ln>
        </p:spPr>
        <p:txBody>
          <a:bodyPr wrap="square" lIns="0" rtlCol="0" anchor="ctr">
            <a:noAutofit/>
          </a:bodyPr>
          <a:lstStyle/>
          <a:p>
            <a:r>
              <a:rPr lang="zh-CN" altLang="en-US" sz="2400" b="1" dirty="0">
                <a:solidFill>
                  <a:schemeClr val="accent2"/>
                </a:solidFill>
                <a:latin typeface="+mn-ea"/>
                <a:ea typeface="+mn-ea"/>
              </a:rPr>
              <a:t>数据读入、光谱指数计算</a:t>
            </a:r>
            <a:endParaRPr lang="en-CN" b="1" dirty="0">
              <a:solidFill>
                <a:schemeClr val="accent2"/>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9CE5B8DE-1032-05DC-645D-011A7B22BE2A}"/>
              </a:ext>
            </a:extLst>
          </p:cNvPr>
          <p:cNvSpPr/>
          <p:nvPr/>
        </p:nvSpPr>
        <p:spPr>
          <a:xfrm>
            <a:off x="675632" y="3534295"/>
            <a:ext cx="4148015" cy="978128"/>
          </a:xfrm>
          <a:prstGeom prst="rect">
            <a:avLst/>
          </a:prstGeom>
          <a:noFill/>
          <a:ln w="28575">
            <a:solidFill>
              <a:schemeClr val="bg2"/>
            </a:solidFill>
          </a:ln>
        </p:spPr>
        <p:txBody>
          <a:bodyPr wrap="square" lIns="0" rtlCol="0" anchor="ctr">
            <a:noAutofit/>
          </a:bodyPr>
          <a:lstStyle/>
          <a:p>
            <a:r>
              <a:rPr lang="zh-CN" altLang="en-US" sz="2400" b="1" dirty="0">
                <a:solidFill>
                  <a:schemeClr val="accent2"/>
                </a:solidFill>
                <a:latin typeface="+mn-ea"/>
                <a:ea typeface="+mn-ea"/>
              </a:rPr>
              <a:t>光谱指数值直方图统计及确定最优分割阈值</a:t>
            </a:r>
            <a:endParaRPr lang="en-CN" b="1" dirty="0">
              <a:solidFill>
                <a:schemeClr val="accent2"/>
              </a:solidFill>
              <a:latin typeface="微软雅黑" pitchFamily="34" charset="-122"/>
              <a:ea typeface="微软雅黑" pitchFamily="34" charset="-122"/>
            </a:endParaRPr>
          </a:p>
        </p:txBody>
      </p:sp>
      <p:sp>
        <p:nvSpPr>
          <p:cNvPr id="9" name="Rectangle 8">
            <a:extLst>
              <a:ext uri="{FF2B5EF4-FFF2-40B4-BE49-F238E27FC236}">
                <a16:creationId xmlns:a16="http://schemas.microsoft.com/office/drawing/2014/main" id="{30A2EBB3-19BB-C8FF-BCB6-4A6544DE7F07}"/>
              </a:ext>
            </a:extLst>
          </p:cNvPr>
          <p:cNvSpPr/>
          <p:nvPr/>
        </p:nvSpPr>
        <p:spPr>
          <a:xfrm>
            <a:off x="675632" y="5131768"/>
            <a:ext cx="4148015" cy="978128"/>
          </a:xfrm>
          <a:prstGeom prst="rect">
            <a:avLst/>
          </a:prstGeom>
          <a:noFill/>
          <a:ln w="28575">
            <a:solidFill>
              <a:schemeClr val="bg2"/>
            </a:solidFill>
          </a:ln>
        </p:spPr>
        <p:txBody>
          <a:bodyPr wrap="square" lIns="0" rtlCol="0" anchor="ctr">
            <a:noAutofit/>
          </a:bodyPr>
          <a:lstStyle/>
          <a:p>
            <a:r>
              <a:rPr lang="zh-CN" altLang="en-US" sz="2400" b="1" dirty="0">
                <a:solidFill>
                  <a:schemeClr val="accent2"/>
                </a:solidFill>
                <a:latin typeface="+mn-ea"/>
                <a:ea typeface="+mn-ea"/>
              </a:rPr>
              <a:t>光谱指数值影像阈值分割。</a:t>
            </a:r>
            <a:endParaRPr lang="en-CN" b="1" dirty="0">
              <a:solidFill>
                <a:schemeClr val="accent2"/>
              </a:solidFill>
              <a:latin typeface="微软雅黑" pitchFamily="34" charset="-122"/>
              <a:ea typeface="微软雅黑" pitchFamily="34" charset="-122"/>
            </a:endParaRPr>
          </a:p>
        </p:txBody>
      </p:sp>
      <p:sp>
        <p:nvSpPr>
          <p:cNvPr id="11" name="矩形 10">
            <a:extLst>
              <a:ext uri="{FF2B5EF4-FFF2-40B4-BE49-F238E27FC236}">
                <a16:creationId xmlns:a16="http://schemas.microsoft.com/office/drawing/2014/main" id="{1465D97C-F692-1A60-8DD8-CE5A36FBA127}"/>
              </a:ext>
            </a:extLst>
          </p:cNvPr>
          <p:cNvSpPr/>
          <p:nvPr/>
        </p:nvSpPr>
        <p:spPr>
          <a:xfrm>
            <a:off x="5815829" y="3615019"/>
            <a:ext cx="2292440" cy="816679"/>
          </a:xfrm>
          <a:prstGeom prst="rect">
            <a:avLst/>
          </a:prstGeom>
          <a:solidFill>
            <a:schemeClr val="tx1"/>
          </a:solidFill>
          <a:ln w="19050">
            <a:solidFill>
              <a:schemeClr val="bg2"/>
            </a:solidFill>
          </a:ln>
        </p:spPr>
        <p:txBody>
          <a:bodyPr wrap="square" lIns="0" rtlCol="0" anchor="ctr">
            <a:noAutofit/>
          </a:bodyPr>
          <a:lstStyle/>
          <a:p>
            <a:r>
              <a:rPr lang="en-US" altLang="zh-CN" b="1" dirty="0">
                <a:solidFill>
                  <a:schemeClr val="bg2"/>
                </a:solidFill>
                <a:latin typeface="微软雅黑" pitchFamily="34" charset="-122"/>
                <a:ea typeface="微软雅黑" pitchFamily="34" charset="-122"/>
              </a:rPr>
              <a:t>matplotlib</a:t>
            </a:r>
            <a:endParaRPr lang="zh-CN" altLang="en-US" b="1" dirty="0">
              <a:solidFill>
                <a:schemeClr val="bg2"/>
              </a:solidFill>
              <a:latin typeface="微软雅黑" pitchFamily="34" charset="-122"/>
              <a:ea typeface="微软雅黑" pitchFamily="34" charset="-122"/>
            </a:endParaRPr>
          </a:p>
        </p:txBody>
      </p:sp>
      <p:sp>
        <p:nvSpPr>
          <p:cNvPr id="14" name="矩形 13">
            <a:extLst>
              <a:ext uri="{FF2B5EF4-FFF2-40B4-BE49-F238E27FC236}">
                <a16:creationId xmlns:a16="http://schemas.microsoft.com/office/drawing/2014/main" id="{9E40DDB4-105F-0C0E-799E-9044533211A6}"/>
              </a:ext>
            </a:extLst>
          </p:cNvPr>
          <p:cNvSpPr/>
          <p:nvPr/>
        </p:nvSpPr>
        <p:spPr>
          <a:xfrm>
            <a:off x="5815829" y="5212492"/>
            <a:ext cx="2292440" cy="816679"/>
          </a:xfrm>
          <a:prstGeom prst="rect">
            <a:avLst/>
          </a:prstGeom>
          <a:solidFill>
            <a:schemeClr val="tx1"/>
          </a:solidFill>
          <a:ln w="19050">
            <a:solidFill>
              <a:schemeClr val="bg2"/>
            </a:solidFill>
          </a:ln>
        </p:spPr>
        <p:txBody>
          <a:bodyPr wrap="square" lIns="0" rtlCol="0" anchor="ctr">
            <a:noAutofit/>
          </a:bodyPr>
          <a:lstStyle/>
          <a:p>
            <a:r>
              <a:rPr lang="en-US" altLang="zh-CN" b="1" dirty="0">
                <a:solidFill>
                  <a:schemeClr val="bg2"/>
                </a:solidFill>
                <a:latin typeface="微软雅黑" pitchFamily="34" charset="-122"/>
                <a:ea typeface="微软雅黑" pitchFamily="34" charset="-122"/>
              </a:rPr>
              <a:t>numpy</a:t>
            </a:r>
            <a:endParaRPr lang="zh-CN" altLang="en-US" b="1" dirty="0">
              <a:solidFill>
                <a:schemeClr val="bg2"/>
              </a:solidFill>
              <a:latin typeface="微软雅黑" pitchFamily="34" charset="-122"/>
              <a:ea typeface="微软雅黑" pitchFamily="34" charset="-122"/>
            </a:endParaRPr>
          </a:p>
        </p:txBody>
      </p:sp>
      <p:sp>
        <p:nvSpPr>
          <p:cNvPr id="15" name="矩形 14">
            <a:extLst>
              <a:ext uri="{FF2B5EF4-FFF2-40B4-BE49-F238E27FC236}">
                <a16:creationId xmlns:a16="http://schemas.microsoft.com/office/drawing/2014/main" id="{644DA832-4147-A0E9-4884-4785AF1AB7C7}"/>
              </a:ext>
            </a:extLst>
          </p:cNvPr>
          <p:cNvSpPr/>
          <p:nvPr/>
        </p:nvSpPr>
        <p:spPr>
          <a:xfrm>
            <a:off x="5815829" y="1979562"/>
            <a:ext cx="2292440" cy="816679"/>
          </a:xfrm>
          <a:prstGeom prst="rect">
            <a:avLst/>
          </a:prstGeom>
          <a:solidFill>
            <a:schemeClr val="tx1"/>
          </a:solidFill>
          <a:ln w="19050">
            <a:solidFill>
              <a:schemeClr val="bg2"/>
            </a:solidFill>
          </a:ln>
        </p:spPr>
        <p:txBody>
          <a:bodyPr wrap="square" lIns="0" rtlCol="0" anchor="ctr">
            <a:noAutofit/>
          </a:bodyPr>
          <a:lstStyle/>
          <a:p>
            <a:r>
              <a:rPr lang="en-US" altLang="zh-CN" b="1" dirty="0">
                <a:solidFill>
                  <a:schemeClr val="bg2"/>
                </a:solidFill>
                <a:latin typeface="微软雅黑" pitchFamily="34" charset="-122"/>
                <a:ea typeface="微软雅黑" pitchFamily="34" charset="-122"/>
              </a:rPr>
              <a:t>rasterio</a:t>
            </a:r>
            <a:endParaRPr lang="zh-CN" altLang="en-US" b="1" dirty="0">
              <a:solidFill>
                <a:schemeClr val="bg2"/>
              </a:solidFill>
              <a:latin typeface="微软雅黑" pitchFamily="34" charset="-122"/>
              <a:ea typeface="微软雅黑" pitchFamily="34" charset="-122"/>
            </a:endParaRPr>
          </a:p>
        </p:txBody>
      </p:sp>
      <p:cxnSp>
        <p:nvCxnSpPr>
          <p:cNvPr id="17" name="直接箭头连接符 16">
            <a:extLst>
              <a:ext uri="{FF2B5EF4-FFF2-40B4-BE49-F238E27FC236}">
                <a16:creationId xmlns:a16="http://schemas.microsoft.com/office/drawing/2014/main" id="{F0E2B68F-C8CB-2721-9CAE-55149D46D6A2}"/>
              </a:ext>
            </a:extLst>
          </p:cNvPr>
          <p:cNvCxnSpPr>
            <a:stCxn id="4" idx="3"/>
            <a:endCxn id="15" idx="1"/>
          </p:cNvCxnSpPr>
          <p:nvPr/>
        </p:nvCxnSpPr>
        <p:spPr bwMode="auto">
          <a:xfrm>
            <a:off x="4823647" y="2387902"/>
            <a:ext cx="992182"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602BFB79-AE16-3D4B-0E53-473D91C9D542}"/>
              </a:ext>
            </a:extLst>
          </p:cNvPr>
          <p:cNvCxnSpPr>
            <a:cxnSpLocks/>
            <a:stCxn id="5" idx="3"/>
            <a:endCxn id="11" idx="1"/>
          </p:cNvCxnSpPr>
          <p:nvPr/>
        </p:nvCxnSpPr>
        <p:spPr bwMode="auto">
          <a:xfrm>
            <a:off x="4823647" y="4023359"/>
            <a:ext cx="992182"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BF2D14B-0A34-F94E-1AA0-CF2984694A01}"/>
              </a:ext>
            </a:extLst>
          </p:cNvPr>
          <p:cNvCxnSpPr>
            <a:cxnSpLocks/>
            <a:stCxn id="9" idx="3"/>
            <a:endCxn id="14" idx="1"/>
          </p:cNvCxnSpPr>
          <p:nvPr/>
        </p:nvCxnSpPr>
        <p:spPr bwMode="auto">
          <a:xfrm>
            <a:off x="4823647" y="5620832"/>
            <a:ext cx="992182"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箭头: 下 23">
            <a:extLst>
              <a:ext uri="{FF2B5EF4-FFF2-40B4-BE49-F238E27FC236}">
                <a16:creationId xmlns:a16="http://schemas.microsoft.com/office/drawing/2014/main" id="{71CA5C4E-144B-8C61-F73E-1E0E96BC6803}"/>
              </a:ext>
            </a:extLst>
          </p:cNvPr>
          <p:cNvSpPr/>
          <p:nvPr/>
        </p:nvSpPr>
        <p:spPr>
          <a:xfrm>
            <a:off x="2517819" y="2994338"/>
            <a:ext cx="463640" cy="501973"/>
          </a:xfrm>
          <a:prstGeom prst="downArrow">
            <a:avLst/>
          </a:prstGeom>
          <a:solidFill>
            <a:schemeClr val="tx2">
              <a:lumMod val="75000"/>
            </a:schemeClr>
          </a:solidFill>
          <a:ln w="12700">
            <a:solidFill>
              <a:schemeClr val="bg2"/>
            </a:solidFill>
          </a:ln>
        </p:spPr>
        <p:txBody>
          <a:bodyPr wrap="square" lIns="0" rtlCol="0" anchor="ctr">
            <a:noAutofit/>
          </a:bodyPr>
          <a:lstStyle/>
          <a:p>
            <a:pPr algn="l"/>
            <a:endParaRPr lang="zh-CN" altLang="en-US" b="1" dirty="0">
              <a:solidFill>
                <a:srgbClr val="FF0000"/>
              </a:solidFill>
              <a:latin typeface="微软雅黑" pitchFamily="34" charset="-122"/>
              <a:ea typeface="微软雅黑" pitchFamily="34" charset="-122"/>
            </a:endParaRPr>
          </a:p>
        </p:txBody>
      </p:sp>
      <p:sp>
        <p:nvSpPr>
          <p:cNvPr id="25" name="箭头: 下 24">
            <a:extLst>
              <a:ext uri="{FF2B5EF4-FFF2-40B4-BE49-F238E27FC236}">
                <a16:creationId xmlns:a16="http://schemas.microsoft.com/office/drawing/2014/main" id="{8EC35CC4-D37C-6310-8861-7FAF8E326335}"/>
              </a:ext>
            </a:extLst>
          </p:cNvPr>
          <p:cNvSpPr/>
          <p:nvPr/>
        </p:nvSpPr>
        <p:spPr>
          <a:xfrm>
            <a:off x="2517819" y="4571109"/>
            <a:ext cx="463640" cy="501973"/>
          </a:xfrm>
          <a:prstGeom prst="downArrow">
            <a:avLst/>
          </a:prstGeom>
          <a:solidFill>
            <a:schemeClr val="tx2">
              <a:lumMod val="75000"/>
            </a:schemeClr>
          </a:solidFill>
          <a:ln w="12700">
            <a:solidFill>
              <a:schemeClr val="bg2"/>
            </a:solidFill>
          </a:ln>
        </p:spPr>
        <p:txBody>
          <a:bodyPr wrap="square" lIns="0" rtlCol="0" anchor="ctr">
            <a:noAutofit/>
          </a:bodyPr>
          <a:lstStyle/>
          <a:p>
            <a:pPr algn="l"/>
            <a:endParaRPr lang="zh-CN" altLang="en-US"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6665855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a:latin typeface="微软雅黑" pitchFamily="34" charset="-122"/>
                <a:ea typeface="微软雅黑" pitchFamily="34" charset="-122"/>
              </a:rPr>
              <a:t>二、遥感影像光谱指数法地物提取</a:t>
            </a:r>
            <a:endParaRPr lang="zh-CN" altLang="en-US" dirty="0"/>
          </a:p>
        </p:txBody>
      </p:sp>
      <p:sp>
        <p:nvSpPr>
          <p:cNvPr id="11" name="TextBox 10">
            <a:extLst>
              <a:ext uri="{FF2B5EF4-FFF2-40B4-BE49-F238E27FC236}">
                <a16:creationId xmlns:a16="http://schemas.microsoft.com/office/drawing/2014/main" id="{53A7E693-8098-76C4-CD5D-47166ABEB164}"/>
              </a:ext>
            </a:extLst>
          </p:cNvPr>
          <p:cNvSpPr txBox="1"/>
          <p:nvPr/>
        </p:nvSpPr>
        <p:spPr>
          <a:xfrm>
            <a:off x="414554" y="1013040"/>
            <a:ext cx="8314891" cy="743986"/>
          </a:xfrm>
          <a:prstGeom prst="rect">
            <a:avLst/>
          </a:prstGeom>
          <a:noFill/>
        </p:spPr>
        <p:txBody>
          <a:bodyPr wrap="square" rtlCol="0">
            <a:spAutoFit/>
          </a:bodyPr>
          <a:lstStyle/>
          <a:p>
            <a:pPr algn="just">
              <a:lnSpc>
                <a:spcPct val="150000"/>
              </a:lnSpc>
            </a:pPr>
            <a:r>
              <a:rPr lang="zh-CN" altLang="en-US" sz="3200" b="1" dirty="0">
                <a:solidFill>
                  <a:srgbClr val="333333"/>
                </a:solidFill>
                <a:latin typeface="+mn-ea"/>
                <a:ea typeface="+mn-ea"/>
              </a:rPr>
              <a:t>课后练习</a:t>
            </a:r>
            <a:endParaRPr lang="en-US" altLang="zh-CN" sz="3200" b="1" dirty="0">
              <a:solidFill>
                <a:srgbClr val="333333"/>
              </a:solidFill>
              <a:latin typeface="+mn-ea"/>
              <a:ea typeface="+mn-ea"/>
            </a:endParaRPr>
          </a:p>
        </p:txBody>
      </p:sp>
      <p:sp>
        <p:nvSpPr>
          <p:cNvPr id="13" name="TextBox 12">
            <a:extLst>
              <a:ext uri="{FF2B5EF4-FFF2-40B4-BE49-F238E27FC236}">
                <a16:creationId xmlns:a16="http://schemas.microsoft.com/office/drawing/2014/main" id="{303BC878-BC57-D350-27A3-F03AE48213AC}"/>
              </a:ext>
            </a:extLst>
          </p:cNvPr>
          <p:cNvSpPr txBox="1"/>
          <p:nvPr/>
        </p:nvSpPr>
        <p:spPr>
          <a:xfrm>
            <a:off x="414554" y="1783013"/>
            <a:ext cx="7967446" cy="3883564"/>
          </a:xfrm>
          <a:prstGeom prst="rect">
            <a:avLst/>
          </a:prstGeom>
          <a:noFill/>
        </p:spPr>
        <p:txBody>
          <a:bodyPr wrap="square">
            <a:spAutoFit/>
          </a:bodyPr>
          <a:lstStyle/>
          <a:p>
            <a:pPr marL="457200" indent="-457200" algn="just">
              <a:lnSpc>
                <a:spcPct val="200000"/>
              </a:lnSpc>
              <a:buAutoNum type="arabicPeriod"/>
            </a:pPr>
            <a:r>
              <a:rPr lang="zh-CN" altLang="en-US" sz="2200" dirty="0">
                <a:solidFill>
                  <a:srgbClr val="333333"/>
                </a:solidFill>
                <a:latin typeface="+mn-ea"/>
                <a:ea typeface="+mn-ea"/>
              </a:rPr>
              <a:t>练习遥感栅格数据基本处理，包括重采样、裁剪、拼接等。</a:t>
            </a:r>
            <a:endParaRPr lang="en-US" altLang="zh-CN" sz="2200" dirty="0">
              <a:solidFill>
                <a:srgbClr val="333333"/>
              </a:solidFill>
              <a:latin typeface="+mn-ea"/>
              <a:ea typeface="+mn-ea"/>
            </a:endParaRPr>
          </a:p>
          <a:p>
            <a:pPr marL="457200" indent="-457200" algn="just">
              <a:lnSpc>
                <a:spcPct val="200000"/>
              </a:lnSpc>
              <a:buAutoNum type="arabicPeriod"/>
            </a:pPr>
            <a:r>
              <a:rPr lang="zh-CN" altLang="en-US" sz="2200" dirty="0">
                <a:solidFill>
                  <a:srgbClr val="333333"/>
                </a:solidFill>
                <a:latin typeface="+mn-ea"/>
                <a:ea typeface="+mn-ea"/>
              </a:rPr>
              <a:t>练习基于光谱指数实现遥感影像地物提取。以基于</a:t>
            </a:r>
            <a:r>
              <a:rPr lang="en-US" altLang="zh-CN" sz="2200" dirty="0">
                <a:solidFill>
                  <a:srgbClr val="333333"/>
                </a:solidFill>
                <a:latin typeface="+mn-ea"/>
                <a:ea typeface="+mn-ea"/>
              </a:rPr>
              <a:t>NDVI</a:t>
            </a:r>
            <a:r>
              <a:rPr lang="zh-CN" altLang="en-US" sz="2200" dirty="0">
                <a:solidFill>
                  <a:srgbClr val="333333"/>
                </a:solidFill>
                <a:latin typeface="+mn-ea"/>
                <a:ea typeface="+mn-ea"/>
              </a:rPr>
              <a:t>的植被提取为例。</a:t>
            </a:r>
            <a:endParaRPr lang="en-US" altLang="zh-CN" sz="2200" dirty="0">
              <a:solidFill>
                <a:srgbClr val="333333"/>
              </a:solidFill>
              <a:latin typeface="+mn-ea"/>
              <a:ea typeface="+mn-ea"/>
            </a:endParaRPr>
          </a:p>
          <a:p>
            <a:pPr algn="just">
              <a:lnSpc>
                <a:spcPct val="200000"/>
              </a:lnSpc>
            </a:pPr>
            <a:endParaRPr lang="en-US" altLang="zh-CN" sz="2200" dirty="0">
              <a:solidFill>
                <a:srgbClr val="333333"/>
              </a:solidFill>
              <a:latin typeface="+mn-ea"/>
              <a:ea typeface="+mn-ea"/>
            </a:endParaRPr>
          </a:p>
          <a:p>
            <a:pPr algn="just">
              <a:lnSpc>
                <a:spcPct val="200000"/>
              </a:lnSpc>
            </a:pPr>
            <a:endParaRPr lang="en-US" altLang="zh-CN" sz="2200" dirty="0">
              <a:solidFill>
                <a:srgbClr val="333333"/>
              </a:solidFill>
              <a:latin typeface="+mn-ea"/>
              <a:ea typeface="+mn-ea"/>
            </a:endParaRPr>
          </a:p>
        </p:txBody>
      </p:sp>
    </p:spTree>
    <p:extLst>
      <p:ext uri="{BB962C8B-B14F-4D97-AF65-F5344CB8AC3E}">
        <p14:creationId xmlns:p14="http://schemas.microsoft.com/office/powerpoint/2010/main" val="12095720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0" y="0"/>
            <a:ext cx="1835696" cy="6858000"/>
          </a:xfrm>
          <a:prstGeom prst="rect">
            <a:avLst/>
          </a:prstGeom>
          <a:solidFill>
            <a:srgbClr val="0000CC"/>
          </a:solidFill>
          <a:ln w="9525">
            <a:noFill/>
            <a:miter lim="800000"/>
            <a:headEnd/>
            <a:tailEnd/>
          </a:ln>
        </p:spPr>
        <p:txBody>
          <a:bodyPr wrap="none" anchor="ctr"/>
          <a:lstStyle/>
          <a:p>
            <a:pPr eaLnBrk="1" fontAlgn="auto" hangingPunct="1">
              <a:spcBef>
                <a:spcPts val="0"/>
              </a:spcBef>
              <a:spcAft>
                <a:spcPts val="0"/>
              </a:spcAft>
            </a:pPr>
            <a:endParaRPr lang="zh-CN" altLang="en-US">
              <a:solidFill>
                <a:prstClr val="black"/>
              </a:solidFill>
              <a:latin typeface="Calibri" pitchFamily="34" charset="0"/>
            </a:endParaRPr>
          </a:p>
        </p:txBody>
      </p:sp>
      <p:grpSp>
        <p:nvGrpSpPr>
          <p:cNvPr id="3" name="Group 2">
            <a:extLst>
              <a:ext uri="{FF2B5EF4-FFF2-40B4-BE49-F238E27FC236}">
                <a16:creationId xmlns:a16="http://schemas.microsoft.com/office/drawing/2014/main" id="{12ED16A1-79B8-7DB1-1CC1-250B051BAD58}"/>
              </a:ext>
            </a:extLst>
          </p:cNvPr>
          <p:cNvGrpSpPr/>
          <p:nvPr/>
        </p:nvGrpSpPr>
        <p:grpSpPr>
          <a:xfrm>
            <a:off x="2130680" y="3779896"/>
            <a:ext cx="6403721" cy="717997"/>
            <a:chOff x="2121801" y="3511390"/>
            <a:chExt cx="5718901" cy="576000"/>
          </a:xfrm>
        </p:grpSpPr>
        <p:sp>
          <p:nvSpPr>
            <p:cNvPr id="13" name="椭圆 12"/>
            <p:cNvSpPr/>
            <p:nvPr/>
          </p:nvSpPr>
          <p:spPr>
            <a:xfrm>
              <a:off x="2121801" y="3511390"/>
              <a:ext cx="655111"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dirty="0">
                  <a:solidFill>
                    <a:schemeClr val="accent1"/>
                  </a:solidFill>
                  <a:latin typeface="微软雅黑" pitchFamily="34" charset="-122"/>
                  <a:ea typeface="微软雅黑" pitchFamily="34" charset="-122"/>
                </a:rPr>
                <a:t>二</a:t>
              </a:r>
            </a:p>
          </p:txBody>
        </p:sp>
        <p:sp>
          <p:nvSpPr>
            <p:cNvPr id="14" name="矩形 13"/>
            <p:cNvSpPr/>
            <p:nvPr/>
          </p:nvSpPr>
          <p:spPr>
            <a:xfrm>
              <a:off x="2777899" y="3560440"/>
              <a:ext cx="5062803" cy="469125"/>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遥感影像光谱指数计算</a:t>
              </a:r>
              <a:endParaRPr lang="en-US" altLang="zh-CN" sz="3200" b="1" dirty="0">
                <a:solidFill>
                  <a:schemeClr val="accent1"/>
                </a:solidFill>
                <a:highlight>
                  <a:srgbClr val="FFFFFF"/>
                </a:highlight>
                <a:latin typeface="Arial"/>
                <a:ea typeface="微软雅黑"/>
              </a:endParaRPr>
            </a:p>
          </p:txBody>
        </p:sp>
      </p:grpSp>
      <p:sp>
        <p:nvSpPr>
          <p:cNvPr id="19" name="TextBox 18"/>
          <p:cNvSpPr txBox="1"/>
          <p:nvPr/>
        </p:nvSpPr>
        <p:spPr>
          <a:xfrm>
            <a:off x="7172373" y="260648"/>
            <a:ext cx="1608134" cy="923330"/>
          </a:xfrm>
          <a:prstGeom prst="rect">
            <a:avLst/>
          </a:prstGeom>
          <a:noFill/>
        </p:spPr>
        <p:txBody>
          <a:bodyPr wrap="none" rtlCol="0">
            <a:spAutoFit/>
          </a:bodyPr>
          <a:lstStyle/>
          <a:p>
            <a:pPr algn="r" eaLnBrk="1" fontAlgn="auto" hangingPunct="1">
              <a:spcBef>
                <a:spcPts val="0"/>
              </a:spcBef>
              <a:spcAft>
                <a:spcPts val="0"/>
              </a:spcAft>
            </a:pPr>
            <a:r>
              <a:rPr lang="zh-CN" altLang="en-US" sz="5400" b="1" dirty="0">
                <a:solidFill>
                  <a:schemeClr val="accent1"/>
                </a:solidFill>
                <a:latin typeface="Arial"/>
                <a:ea typeface="微软雅黑"/>
              </a:rPr>
              <a:t>目录</a:t>
            </a:r>
            <a:endParaRPr lang="en-US" altLang="zh-CN" sz="5400" b="1" dirty="0">
              <a:solidFill>
                <a:schemeClr val="accent1"/>
              </a:solidFill>
              <a:latin typeface="Arial"/>
              <a:ea typeface="微软雅黑"/>
            </a:endParaRPr>
          </a:p>
        </p:txBody>
      </p:sp>
      <p:grpSp>
        <p:nvGrpSpPr>
          <p:cNvPr id="2" name="Group 1">
            <a:extLst>
              <a:ext uri="{FF2B5EF4-FFF2-40B4-BE49-F238E27FC236}">
                <a16:creationId xmlns:a16="http://schemas.microsoft.com/office/drawing/2014/main" id="{AFCAA61D-767A-24EA-9072-7425684288BB}"/>
              </a:ext>
            </a:extLst>
          </p:cNvPr>
          <p:cNvGrpSpPr/>
          <p:nvPr/>
        </p:nvGrpSpPr>
        <p:grpSpPr>
          <a:xfrm>
            <a:off x="2130682" y="2493630"/>
            <a:ext cx="6649831" cy="772176"/>
            <a:chOff x="2121802" y="2115450"/>
            <a:chExt cx="5221533" cy="576000"/>
          </a:xfrm>
        </p:grpSpPr>
        <p:sp>
          <p:nvSpPr>
            <p:cNvPr id="4" name="椭圆 9">
              <a:extLst>
                <a:ext uri="{FF2B5EF4-FFF2-40B4-BE49-F238E27FC236}">
                  <a16:creationId xmlns:a16="http://schemas.microsoft.com/office/drawing/2014/main" id="{E22E439B-4B3F-A527-61D0-3ED55D24E856}"/>
                </a:ext>
              </a:extLst>
            </p:cNvPr>
            <p:cNvSpPr/>
            <p:nvPr/>
          </p:nvSpPr>
          <p:spPr>
            <a:xfrm>
              <a:off x="2121802" y="2115450"/>
              <a:ext cx="576000"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a:solidFill>
                    <a:schemeClr val="accent1"/>
                  </a:solidFill>
                  <a:latin typeface="微软雅黑" pitchFamily="34" charset="-122"/>
                  <a:ea typeface="微软雅黑" pitchFamily="34" charset="-122"/>
                </a:rPr>
                <a:t>一</a:t>
              </a:r>
            </a:p>
          </p:txBody>
        </p:sp>
        <p:sp>
          <p:nvSpPr>
            <p:cNvPr id="5" name="矩形 11">
              <a:extLst>
                <a:ext uri="{FF2B5EF4-FFF2-40B4-BE49-F238E27FC236}">
                  <a16:creationId xmlns:a16="http://schemas.microsoft.com/office/drawing/2014/main" id="{494DAA55-5621-28DB-D255-E0EBB6C6477B}"/>
                </a:ext>
              </a:extLst>
            </p:cNvPr>
            <p:cNvSpPr/>
            <p:nvPr/>
          </p:nvSpPr>
          <p:spPr>
            <a:xfrm>
              <a:off x="2697802" y="2173516"/>
              <a:ext cx="4645533" cy="436209"/>
            </a:xfrm>
            <a:prstGeom prst="rect">
              <a:avLst/>
            </a:prstGeom>
          </p:spPr>
          <p:txBody>
            <a:bodyPr wrap="square" anchor="ctr">
              <a:spAutoFit/>
            </a:bodyPr>
            <a:lstStyle/>
            <a:p>
              <a:pPr algn="l" eaLnBrk="1" fontAlgn="auto" hangingPunct="1">
                <a:spcBef>
                  <a:spcPts val="0"/>
                </a:spcBef>
                <a:spcAft>
                  <a:spcPts val="0"/>
                </a:spcAft>
              </a:pPr>
              <a:r>
                <a:rPr lang="zh-CN" altLang="en-US" sz="3200" b="1">
                  <a:solidFill>
                    <a:schemeClr val="accent1"/>
                  </a:solidFill>
                  <a:highlight>
                    <a:srgbClr val="FFFFFF"/>
                  </a:highlight>
                  <a:latin typeface="Arial"/>
                  <a:ea typeface="微软雅黑"/>
                </a:rPr>
                <a:t>遥感影像基本处理</a:t>
              </a:r>
            </a:p>
          </p:txBody>
        </p:sp>
      </p:grpSp>
    </p:spTree>
    <p:extLst>
      <p:ext uri="{BB962C8B-B14F-4D97-AF65-F5344CB8AC3E}">
        <p14:creationId xmlns:p14="http://schemas.microsoft.com/office/powerpoint/2010/main" val="15761203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189064" y="3868892"/>
            <a:ext cx="8753057"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一、遥感影像基本处理</a:t>
            </a: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4159012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一、遥感影像基本处理</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marL="514350" indent="-514350" algn="just">
              <a:lnSpc>
                <a:spcPct val="150000"/>
              </a:lnSpc>
              <a:buAutoNum type="arabicPeriod"/>
            </a:pPr>
            <a:r>
              <a:rPr lang="zh-CN" altLang="en-US" sz="2800" b="1" dirty="0">
                <a:solidFill>
                  <a:srgbClr val="333333"/>
                </a:solidFill>
                <a:latin typeface="+mn-ea"/>
                <a:ea typeface="+mn-ea"/>
              </a:rPr>
              <a:t>遥感影像重采样</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962B23DE-665D-892B-931F-1A01E28F4BA2}"/>
              </a:ext>
            </a:extLst>
          </p:cNvPr>
          <p:cNvSpPr txBox="1"/>
          <p:nvPr/>
        </p:nvSpPr>
        <p:spPr>
          <a:xfrm>
            <a:off x="399246" y="1562799"/>
            <a:ext cx="8427088" cy="2684389"/>
          </a:xfrm>
          <a:prstGeom prst="rect">
            <a:avLst/>
          </a:prstGeom>
          <a:noFill/>
        </p:spPr>
        <p:txBody>
          <a:bodyPr wrap="square">
            <a:spAutoFit/>
          </a:bodyPr>
          <a:lstStyle/>
          <a:p>
            <a:pPr algn="just">
              <a:lnSpc>
                <a:spcPct val="150000"/>
              </a:lnSpc>
              <a:spcBef>
                <a:spcPts val="0"/>
              </a:spcBef>
            </a:pPr>
            <a:r>
              <a:rPr lang="zh-CN" altLang="en-US" sz="2300" b="1" dirty="0">
                <a:solidFill>
                  <a:srgbClr val="333333"/>
                </a:solidFill>
                <a:latin typeface="+mn-ea"/>
                <a:ea typeface="+mn-ea"/>
              </a:rPr>
              <a:t>概念</a:t>
            </a:r>
            <a:r>
              <a:rPr lang="zh-CN" altLang="en-US" sz="2300" dirty="0">
                <a:solidFill>
                  <a:srgbClr val="333333"/>
                </a:solidFill>
                <a:latin typeface="+mn-ea"/>
                <a:ea typeface="+mn-ea"/>
              </a:rPr>
              <a:t>：将遥感影像从一种分辨率或坐标系转换到另一种分辨率或坐标系的过程。</a:t>
            </a:r>
            <a:endParaRPr lang="en-US" altLang="zh-CN" sz="2300" dirty="0">
              <a:solidFill>
                <a:srgbClr val="333333"/>
              </a:solidFill>
              <a:latin typeface="+mn-ea"/>
              <a:ea typeface="+mn-ea"/>
            </a:endParaRPr>
          </a:p>
          <a:p>
            <a:pPr algn="just">
              <a:lnSpc>
                <a:spcPct val="150000"/>
              </a:lnSpc>
              <a:spcBef>
                <a:spcPts val="0"/>
              </a:spcBef>
            </a:pPr>
            <a:r>
              <a:rPr lang="zh-CN" altLang="en-US" sz="2300" b="1" dirty="0">
                <a:solidFill>
                  <a:srgbClr val="333333"/>
                </a:solidFill>
                <a:latin typeface="+mn-ea"/>
                <a:ea typeface="+mn-ea"/>
              </a:rPr>
              <a:t>重采样目的</a:t>
            </a:r>
            <a:r>
              <a:rPr lang="zh-CN" altLang="en-US" sz="2300" dirty="0">
                <a:solidFill>
                  <a:srgbClr val="333333"/>
                </a:solidFill>
                <a:latin typeface="+mn-ea"/>
                <a:ea typeface="+mn-ea"/>
              </a:rPr>
              <a:t>：分辨率调整（如升采样</a:t>
            </a:r>
            <a:r>
              <a:rPr lang="en-US" altLang="zh-CN" sz="2300" dirty="0">
                <a:solidFill>
                  <a:srgbClr val="333333"/>
                </a:solidFill>
                <a:latin typeface="+mn-ea"/>
                <a:ea typeface="+mn-ea"/>
              </a:rPr>
              <a:t>/</a:t>
            </a:r>
            <a:r>
              <a:rPr lang="zh-CN" altLang="en-US" sz="2300" dirty="0">
                <a:solidFill>
                  <a:srgbClr val="333333"/>
                </a:solidFill>
                <a:latin typeface="+mn-ea"/>
                <a:ea typeface="+mn-ea"/>
              </a:rPr>
              <a:t>降采样）、坐标系变换（如地理配准、投影转换）、数据融合（多源影像对齐）。</a:t>
            </a:r>
            <a:endParaRPr lang="en-US" altLang="zh-CN" sz="2300" dirty="0">
              <a:solidFill>
                <a:srgbClr val="333333"/>
              </a:solidFill>
              <a:latin typeface="+mn-ea"/>
              <a:ea typeface="+mn-ea"/>
            </a:endParaRPr>
          </a:p>
          <a:p>
            <a:pPr algn="just">
              <a:lnSpc>
                <a:spcPct val="150000"/>
              </a:lnSpc>
              <a:spcBef>
                <a:spcPts val="0"/>
              </a:spcBef>
            </a:pPr>
            <a:r>
              <a:rPr lang="zh-CN" altLang="en-US" sz="2300" b="1" dirty="0">
                <a:solidFill>
                  <a:srgbClr val="333333"/>
                </a:solidFill>
                <a:latin typeface="+mn-ea"/>
                <a:ea typeface="+mn-ea"/>
              </a:rPr>
              <a:t>常用的方法有</a:t>
            </a:r>
            <a:r>
              <a:rPr lang="zh-CN" altLang="en-US" sz="2300" dirty="0">
                <a:solidFill>
                  <a:srgbClr val="333333"/>
                </a:solidFill>
                <a:latin typeface="+mn-ea"/>
                <a:ea typeface="+mn-ea"/>
              </a:rPr>
              <a:t>：最邻近内插法、双线性内插法、三次卷积法等。</a:t>
            </a:r>
            <a:endParaRPr lang="en-US" altLang="zh-CN" sz="2300" dirty="0">
              <a:solidFill>
                <a:srgbClr val="333333"/>
              </a:solidFill>
              <a:latin typeface="+mn-ea"/>
              <a:ea typeface="+mn-ea"/>
            </a:endParaRPr>
          </a:p>
        </p:txBody>
      </p:sp>
      <p:grpSp>
        <p:nvGrpSpPr>
          <p:cNvPr id="5" name="组合 4">
            <a:extLst>
              <a:ext uri="{FF2B5EF4-FFF2-40B4-BE49-F238E27FC236}">
                <a16:creationId xmlns:a16="http://schemas.microsoft.com/office/drawing/2014/main" id="{E58905FA-9D1E-CA30-EFFB-832FAE3356DA}"/>
              </a:ext>
            </a:extLst>
          </p:cNvPr>
          <p:cNvGrpSpPr/>
          <p:nvPr/>
        </p:nvGrpSpPr>
        <p:grpSpPr>
          <a:xfrm>
            <a:off x="1259359" y="4210025"/>
            <a:ext cx="6494652" cy="2509992"/>
            <a:chOff x="1489820" y="4242223"/>
            <a:chExt cx="6494652" cy="2509992"/>
          </a:xfrm>
        </p:grpSpPr>
        <p:pic>
          <p:nvPicPr>
            <p:cNvPr id="4" name="Picture 2" descr="Resampling Methods in GIS">
              <a:extLst>
                <a:ext uri="{FF2B5EF4-FFF2-40B4-BE49-F238E27FC236}">
                  <a16:creationId xmlns:a16="http://schemas.microsoft.com/office/drawing/2014/main" id="{382BE2CE-DE28-3269-4EC8-8D358D0A82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12" t="3611" r="11722" b="3953"/>
            <a:stretch/>
          </p:blipFill>
          <p:spPr bwMode="auto">
            <a:xfrm>
              <a:off x="2464707" y="4242223"/>
              <a:ext cx="4533363" cy="250999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2CD1D2B8-66F2-76DD-D9C8-422130254DFA}"/>
                </a:ext>
              </a:extLst>
            </p:cNvPr>
            <p:cNvGrpSpPr/>
            <p:nvPr/>
          </p:nvGrpSpPr>
          <p:grpSpPr>
            <a:xfrm>
              <a:off x="1489820" y="4274418"/>
              <a:ext cx="6494652" cy="2225365"/>
              <a:chOff x="804827" y="3339089"/>
              <a:chExt cx="7821012" cy="2815630"/>
            </a:xfrm>
          </p:grpSpPr>
          <p:cxnSp>
            <p:nvCxnSpPr>
              <p:cNvPr id="8" name="Straight Arrow Connector 7">
                <a:extLst>
                  <a:ext uri="{FF2B5EF4-FFF2-40B4-BE49-F238E27FC236}">
                    <a16:creationId xmlns:a16="http://schemas.microsoft.com/office/drawing/2014/main" id="{08562A64-3326-7D8A-E6A8-ADFF2EFC42A4}"/>
                  </a:ext>
                </a:extLst>
              </p:cNvPr>
              <p:cNvCxnSpPr>
                <a:cxnSpLocks/>
              </p:cNvCxnSpPr>
              <p:nvPr/>
            </p:nvCxnSpPr>
            <p:spPr bwMode="auto">
              <a:xfrm>
                <a:off x="1933303" y="4483062"/>
                <a:ext cx="0" cy="1404418"/>
              </a:xfrm>
              <a:prstGeom prst="straightConnector1">
                <a:avLst/>
              </a:prstGeom>
              <a:ln w="28575">
                <a:headEnd type="triangle"/>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B68AB077-7730-D6B4-0774-C929A3E77243}"/>
                  </a:ext>
                </a:extLst>
              </p:cNvPr>
              <p:cNvSpPr txBox="1"/>
              <p:nvPr/>
            </p:nvSpPr>
            <p:spPr>
              <a:xfrm>
                <a:off x="804827" y="4954438"/>
                <a:ext cx="1148958" cy="506237"/>
              </a:xfrm>
              <a:prstGeom prst="rect">
                <a:avLst/>
              </a:prstGeom>
              <a:noFill/>
            </p:spPr>
            <p:txBody>
              <a:bodyPr wrap="none" rtlCol="0">
                <a:spAutoFit/>
              </a:bodyPr>
              <a:lstStyle/>
              <a:p>
                <a:r>
                  <a:rPr lang="en-CN" sz="2000" dirty="0">
                    <a:solidFill>
                      <a:schemeClr val="accent2"/>
                    </a:solidFill>
                    <a:latin typeface="+mn-ea"/>
                    <a:ea typeface="+mn-ea"/>
                  </a:rPr>
                  <a:t>重采样</a:t>
                </a:r>
              </a:p>
            </p:txBody>
          </p:sp>
          <p:sp>
            <p:nvSpPr>
              <p:cNvPr id="11" name="TextBox 10">
                <a:extLst>
                  <a:ext uri="{FF2B5EF4-FFF2-40B4-BE49-F238E27FC236}">
                    <a16:creationId xmlns:a16="http://schemas.microsoft.com/office/drawing/2014/main" id="{8371FB02-DB19-BAB0-A9AD-9F8D80A7899D}"/>
                  </a:ext>
                </a:extLst>
              </p:cNvPr>
              <p:cNvSpPr txBox="1"/>
              <p:nvPr/>
            </p:nvSpPr>
            <p:spPr>
              <a:xfrm>
                <a:off x="6723750" y="3339089"/>
                <a:ext cx="1902089" cy="467295"/>
              </a:xfrm>
              <a:prstGeom prst="rect">
                <a:avLst/>
              </a:prstGeom>
              <a:noFill/>
            </p:spPr>
            <p:txBody>
              <a:bodyPr wrap="square" rtlCol="0">
                <a:spAutoFit/>
              </a:bodyPr>
              <a:lstStyle/>
              <a:p>
                <a:pPr algn="just"/>
                <a:r>
                  <a:rPr lang="en-CN" sz="1800" dirty="0">
                    <a:solidFill>
                      <a:schemeClr val="accent2"/>
                    </a:solidFill>
                    <a:latin typeface="+mn-ea"/>
                    <a:ea typeface="+mn-ea"/>
                  </a:rPr>
                  <a:t>高分辨率影像</a:t>
                </a:r>
              </a:p>
            </p:txBody>
          </p:sp>
          <p:sp>
            <p:nvSpPr>
              <p:cNvPr id="12" name="TextBox 11">
                <a:extLst>
                  <a:ext uri="{FF2B5EF4-FFF2-40B4-BE49-F238E27FC236}">
                    <a16:creationId xmlns:a16="http://schemas.microsoft.com/office/drawing/2014/main" id="{FC4BB3FC-4C29-EBDE-28FB-7BA34E3E51B6}"/>
                  </a:ext>
                </a:extLst>
              </p:cNvPr>
              <p:cNvSpPr txBox="1"/>
              <p:nvPr/>
            </p:nvSpPr>
            <p:spPr>
              <a:xfrm>
                <a:off x="6723749" y="5687424"/>
                <a:ext cx="1902089" cy="467295"/>
              </a:xfrm>
              <a:prstGeom prst="rect">
                <a:avLst/>
              </a:prstGeom>
              <a:noFill/>
            </p:spPr>
            <p:txBody>
              <a:bodyPr wrap="square" rtlCol="0">
                <a:spAutoFit/>
              </a:bodyPr>
              <a:lstStyle/>
              <a:p>
                <a:pPr algn="just"/>
                <a:r>
                  <a:rPr lang="en-CN" sz="1800" dirty="0">
                    <a:solidFill>
                      <a:schemeClr val="accent2"/>
                    </a:solidFill>
                    <a:latin typeface="+mn-ea"/>
                    <a:ea typeface="+mn-ea"/>
                  </a:rPr>
                  <a:t>低分辨率影像</a:t>
                </a:r>
              </a:p>
            </p:txBody>
          </p:sp>
        </p:grpSp>
      </p:grpSp>
    </p:spTree>
    <p:extLst>
      <p:ext uri="{BB962C8B-B14F-4D97-AF65-F5344CB8AC3E}">
        <p14:creationId xmlns:p14="http://schemas.microsoft.com/office/powerpoint/2010/main" val="14356488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一、遥感影像基本处理</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marL="514350" indent="-514350" algn="just">
              <a:lnSpc>
                <a:spcPct val="150000"/>
              </a:lnSpc>
              <a:buAutoNum type="arabicPeriod"/>
            </a:pPr>
            <a:r>
              <a:rPr lang="zh-CN" altLang="en-US" sz="2800" b="1" dirty="0">
                <a:solidFill>
                  <a:srgbClr val="333333"/>
                </a:solidFill>
                <a:latin typeface="+mn-ea"/>
                <a:ea typeface="+mn-ea"/>
              </a:rPr>
              <a:t>遥感影像重采样</a:t>
            </a:r>
            <a:endParaRPr lang="en-US" altLang="zh-CN" sz="2800" b="1" dirty="0">
              <a:solidFill>
                <a:srgbClr val="333333"/>
              </a:solidFill>
              <a:latin typeface="+mn-ea"/>
              <a:ea typeface="+mn-ea"/>
            </a:endParaRPr>
          </a:p>
        </p:txBody>
      </p:sp>
      <p:graphicFrame>
        <p:nvGraphicFramePr>
          <p:cNvPr id="4" name="表格 3">
            <a:extLst>
              <a:ext uri="{FF2B5EF4-FFF2-40B4-BE49-F238E27FC236}">
                <a16:creationId xmlns:a16="http://schemas.microsoft.com/office/drawing/2014/main" id="{848C2180-5B3C-4C14-EE56-3E0241A4504A}"/>
              </a:ext>
            </a:extLst>
          </p:cNvPr>
          <p:cNvGraphicFramePr>
            <a:graphicFrameLocks noGrp="1"/>
          </p:cNvGraphicFramePr>
          <p:nvPr>
            <p:extLst>
              <p:ext uri="{D42A27DB-BD31-4B8C-83A1-F6EECF244321}">
                <p14:modId xmlns:p14="http://schemas.microsoft.com/office/powerpoint/2010/main" val="4023476218"/>
              </p:ext>
            </p:extLst>
          </p:nvPr>
        </p:nvGraphicFramePr>
        <p:xfrm>
          <a:off x="476518" y="2315014"/>
          <a:ext cx="8349817" cy="3918830"/>
        </p:xfrm>
        <a:graphic>
          <a:graphicData uri="http://schemas.openxmlformats.org/drawingml/2006/table">
            <a:tbl>
              <a:tblPr/>
              <a:tblGrid>
                <a:gridCol w="1807561">
                  <a:extLst>
                    <a:ext uri="{9D8B030D-6E8A-4147-A177-3AD203B41FA5}">
                      <a16:colId xmlns:a16="http://schemas.microsoft.com/office/drawing/2014/main" val="356230341"/>
                    </a:ext>
                  </a:extLst>
                </a:gridCol>
                <a:gridCol w="2308533">
                  <a:extLst>
                    <a:ext uri="{9D8B030D-6E8A-4147-A177-3AD203B41FA5}">
                      <a16:colId xmlns:a16="http://schemas.microsoft.com/office/drawing/2014/main" val="1364982605"/>
                    </a:ext>
                  </a:extLst>
                </a:gridCol>
                <a:gridCol w="1647202">
                  <a:extLst>
                    <a:ext uri="{9D8B030D-6E8A-4147-A177-3AD203B41FA5}">
                      <a16:colId xmlns:a16="http://schemas.microsoft.com/office/drawing/2014/main" val="614792864"/>
                    </a:ext>
                  </a:extLst>
                </a:gridCol>
                <a:gridCol w="2586521">
                  <a:extLst>
                    <a:ext uri="{9D8B030D-6E8A-4147-A177-3AD203B41FA5}">
                      <a16:colId xmlns:a16="http://schemas.microsoft.com/office/drawing/2014/main" val="2447741929"/>
                    </a:ext>
                  </a:extLst>
                </a:gridCol>
              </a:tblGrid>
              <a:tr h="866068">
                <a:tc>
                  <a:txBody>
                    <a:bodyPr/>
                    <a:lstStyle/>
                    <a:p>
                      <a:pPr algn="ctr"/>
                      <a:r>
                        <a:rPr lang="zh-CN" altLang="en-US" sz="2200" b="1" dirty="0">
                          <a:solidFill>
                            <a:schemeClr val="bg2"/>
                          </a:solidFill>
                          <a:effectLst/>
                        </a:rPr>
                        <a:t>方法名称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r>
                        <a:rPr lang="zh-CN" altLang="en-US" sz="2200" b="1" dirty="0">
                          <a:solidFill>
                            <a:schemeClr val="bg2"/>
                          </a:solidFill>
                          <a:effectLst/>
                        </a:rPr>
                        <a:t>核心思想</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r>
                        <a:rPr lang="zh-CN" altLang="en-US" sz="2200" b="1" dirty="0">
                          <a:solidFill>
                            <a:schemeClr val="bg2"/>
                          </a:solidFill>
                          <a:effectLst/>
                        </a:rPr>
                        <a:t>计算复杂度</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r>
                        <a:rPr lang="zh-CN" altLang="en-US" sz="2200" b="1" dirty="0">
                          <a:solidFill>
                            <a:schemeClr val="bg2"/>
                          </a:solidFill>
                          <a:effectLst/>
                        </a:rPr>
                        <a:t>适用场景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extLst>
                  <a:ext uri="{0D108BD9-81ED-4DB2-BD59-A6C34878D82A}">
                    <a16:rowId xmlns:a16="http://schemas.microsoft.com/office/drawing/2014/main" val="2583448726"/>
                  </a:ext>
                </a:extLst>
              </a:tr>
              <a:tr h="942872">
                <a:tc>
                  <a:txBody>
                    <a:bodyPr/>
                    <a:lstStyle/>
                    <a:p>
                      <a:pPr algn="ctr"/>
                      <a:r>
                        <a:rPr lang="zh-CN" altLang="en-US" sz="2200" b="1" dirty="0">
                          <a:solidFill>
                            <a:schemeClr val="bg2"/>
                          </a:solidFill>
                          <a:effectLst/>
                        </a:rPr>
                        <a:t>最邻近法</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直接取最近像素值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r>
                        <a:rPr lang="zh-CN" altLang="en-US" sz="2000">
                          <a:solidFill>
                            <a:schemeClr val="bg2"/>
                          </a:solidFill>
                          <a:effectLst/>
                        </a:rPr>
                        <a:t>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分类数据、快速处理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extLst>
                  <a:ext uri="{0D108BD9-81ED-4DB2-BD59-A6C34878D82A}">
                    <a16:rowId xmlns:a16="http://schemas.microsoft.com/office/drawing/2014/main" val="1393840636"/>
                  </a:ext>
                </a:extLst>
              </a:tr>
              <a:tr h="942872">
                <a:tc>
                  <a:txBody>
                    <a:bodyPr/>
                    <a:lstStyle/>
                    <a:p>
                      <a:pPr algn="ctr"/>
                      <a:r>
                        <a:rPr lang="zh-CN" altLang="en-US" sz="2200" b="1" dirty="0">
                          <a:solidFill>
                            <a:schemeClr val="bg2"/>
                          </a:solidFill>
                          <a:effectLst/>
                        </a:rPr>
                        <a:t>双线性插值</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r>
                        <a:rPr lang="zh-CN" altLang="en-US" sz="2000" dirty="0">
                          <a:solidFill>
                            <a:schemeClr val="bg2"/>
                          </a:solidFill>
                          <a:effectLst/>
                        </a:rPr>
                        <a:t>基于</a:t>
                      </a:r>
                      <a:r>
                        <a:rPr lang="en-US" altLang="zh-CN" sz="2000" b="1" dirty="0">
                          <a:solidFill>
                            <a:schemeClr val="accent2"/>
                          </a:solidFill>
                          <a:effectLst/>
                        </a:rPr>
                        <a:t>4</a:t>
                      </a:r>
                      <a:r>
                        <a:rPr lang="zh-CN" altLang="en-US" sz="2000" b="1" dirty="0">
                          <a:solidFill>
                            <a:schemeClr val="accent2"/>
                          </a:solidFill>
                          <a:effectLst/>
                        </a:rPr>
                        <a:t>邻域</a:t>
                      </a:r>
                      <a:r>
                        <a:rPr lang="zh-CN" altLang="en-US" sz="2000" dirty="0">
                          <a:solidFill>
                            <a:schemeClr val="bg2"/>
                          </a:solidFill>
                          <a:effectLst/>
                        </a:rPr>
                        <a:t>像素的加权平均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r>
                        <a:rPr lang="zh-CN" altLang="en-US" sz="2000" dirty="0">
                          <a:solidFill>
                            <a:schemeClr val="bg2"/>
                          </a:solidFill>
                          <a:effectLst/>
                        </a:rPr>
                        <a:t>中</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r>
                        <a:rPr lang="zh-CN" altLang="en-US" sz="2000" dirty="0">
                          <a:solidFill>
                            <a:schemeClr val="bg2"/>
                          </a:solidFill>
                          <a:effectLst/>
                        </a:rPr>
                        <a:t>自然影像平滑处理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extLst>
                  <a:ext uri="{0D108BD9-81ED-4DB2-BD59-A6C34878D82A}">
                    <a16:rowId xmlns:a16="http://schemas.microsoft.com/office/drawing/2014/main" val="813287821"/>
                  </a:ext>
                </a:extLst>
              </a:tr>
              <a:tr h="1167018">
                <a:tc>
                  <a:txBody>
                    <a:bodyPr/>
                    <a:lstStyle/>
                    <a:p>
                      <a:pPr algn="ctr"/>
                      <a:r>
                        <a:rPr lang="zh-CN" altLang="en-US" sz="2200" b="1" dirty="0">
                          <a:solidFill>
                            <a:schemeClr val="bg2"/>
                          </a:solidFill>
                          <a:effectLst/>
                        </a:rPr>
                        <a:t>双三次卷积法</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基于</a:t>
                      </a:r>
                      <a:r>
                        <a:rPr lang="en-US" altLang="zh-CN" sz="2000" b="1" dirty="0">
                          <a:solidFill>
                            <a:schemeClr val="accent2"/>
                          </a:solidFill>
                          <a:effectLst/>
                        </a:rPr>
                        <a:t>16</a:t>
                      </a:r>
                      <a:r>
                        <a:rPr lang="zh-CN" altLang="en-US" sz="2000" b="1" dirty="0">
                          <a:solidFill>
                            <a:schemeClr val="accent2"/>
                          </a:solidFill>
                          <a:effectLst/>
                        </a:rPr>
                        <a:t>邻域</a:t>
                      </a:r>
                      <a:r>
                        <a:rPr lang="zh-CN" altLang="en-US" sz="2000" dirty="0">
                          <a:solidFill>
                            <a:schemeClr val="bg2"/>
                          </a:solidFill>
                          <a:effectLst/>
                        </a:rPr>
                        <a:t>像素的三次多项式插值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高质量影像、细节保留</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1940182175"/>
                  </a:ext>
                </a:extLst>
              </a:tr>
            </a:tbl>
          </a:graphicData>
        </a:graphic>
      </p:graphicFrame>
      <p:sp>
        <p:nvSpPr>
          <p:cNvPr id="7" name="文本框 6">
            <a:extLst>
              <a:ext uri="{FF2B5EF4-FFF2-40B4-BE49-F238E27FC236}">
                <a16:creationId xmlns:a16="http://schemas.microsoft.com/office/drawing/2014/main" id="{8D727B51-C7E5-EA17-495B-A17C46D7275A}"/>
              </a:ext>
            </a:extLst>
          </p:cNvPr>
          <p:cNvSpPr txBox="1"/>
          <p:nvPr/>
        </p:nvSpPr>
        <p:spPr>
          <a:xfrm>
            <a:off x="623417" y="1681293"/>
            <a:ext cx="4070932" cy="461665"/>
          </a:xfrm>
          <a:prstGeom prst="rect">
            <a:avLst/>
          </a:prstGeom>
          <a:noFill/>
        </p:spPr>
        <p:txBody>
          <a:bodyPr wrap="square" rtlCol="0">
            <a:spAutoFit/>
          </a:bodyPr>
          <a:lstStyle/>
          <a:p>
            <a:pPr algn="l"/>
            <a:r>
              <a:rPr lang="zh-CN" altLang="en-US" b="1" dirty="0">
                <a:solidFill>
                  <a:schemeClr val="accent2"/>
                </a:solidFill>
                <a:latin typeface="+mn-ea"/>
                <a:ea typeface="+mn-ea"/>
              </a:rPr>
              <a:t>不同重采样方法原理对比</a:t>
            </a:r>
          </a:p>
        </p:txBody>
      </p:sp>
    </p:spTree>
    <p:extLst>
      <p:ext uri="{BB962C8B-B14F-4D97-AF65-F5344CB8AC3E}">
        <p14:creationId xmlns:p14="http://schemas.microsoft.com/office/powerpoint/2010/main" val="21164970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一、遥感影像基本处理</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marL="514350" indent="-514350" algn="just">
              <a:lnSpc>
                <a:spcPct val="150000"/>
              </a:lnSpc>
              <a:buAutoNum type="arabicPeriod"/>
            </a:pPr>
            <a:r>
              <a:rPr lang="zh-CN" altLang="en-US" sz="2800" b="1" dirty="0">
                <a:solidFill>
                  <a:srgbClr val="333333"/>
                </a:solidFill>
                <a:latin typeface="+mn-ea"/>
                <a:ea typeface="+mn-ea"/>
              </a:rPr>
              <a:t>遥感影像重采样</a:t>
            </a:r>
            <a:endParaRPr lang="en-US" altLang="zh-CN" sz="2800" b="1" dirty="0">
              <a:solidFill>
                <a:srgbClr val="333333"/>
              </a:solidFill>
              <a:latin typeface="+mn-ea"/>
              <a:ea typeface="+mn-ea"/>
            </a:endParaRPr>
          </a:p>
        </p:txBody>
      </p:sp>
      <p:graphicFrame>
        <p:nvGraphicFramePr>
          <p:cNvPr id="4" name="表格 3">
            <a:extLst>
              <a:ext uri="{FF2B5EF4-FFF2-40B4-BE49-F238E27FC236}">
                <a16:creationId xmlns:a16="http://schemas.microsoft.com/office/drawing/2014/main" id="{B0114D5E-027A-C8DB-3F0C-FA9EC2629262}"/>
              </a:ext>
            </a:extLst>
          </p:cNvPr>
          <p:cNvGraphicFramePr>
            <a:graphicFrameLocks noGrp="1"/>
          </p:cNvGraphicFramePr>
          <p:nvPr>
            <p:extLst>
              <p:ext uri="{D42A27DB-BD31-4B8C-83A1-F6EECF244321}">
                <p14:modId xmlns:p14="http://schemas.microsoft.com/office/powerpoint/2010/main" val="572439099"/>
              </p:ext>
            </p:extLst>
          </p:nvPr>
        </p:nvGraphicFramePr>
        <p:xfrm>
          <a:off x="623416" y="2269860"/>
          <a:ext cx="7998988" cy="3828288"/>
        </p:xfrm>
        <a:graphic>
          <a:graphicData uri="http://schemas.openxmlformats.org/drawingml/2006/table">
            <a:tbl>
              <a:tblPr/>
              <a:tblGrid>
                <a:gridCol w="1999747">
                  <a:extLst>
                    <a:ext uri="{9D8B030D-6E8A-4147-A177-3AD203B41FA5}">
                      <a16:colId xmlns:a16="http://schemas.microsoft.com/office/drawing/2014/main" val="728611033"/>
                    </a:ext>
                  </a:extLst>
                </a:gridCol>
                <a:gridCol w="1999747">
                  <a:extLst>
                    <a:ext uri="{9D8B030D-6E8A-4147-A177-3AD203B41FA5}">
                      <a16:colId xmlns:a16="http://schemas.microsoft.com/office/drawing/2014/main" val="3906335231"/>
                    </a:ext>
                  </a:extLst>
                </a:gridCol>
                <a:gridCol w="1999747">
                  <a:extLst>
                    <a:ext uri="{9D8B030D-6E8A-4147-A177-3AD203B41FA5}">
                      <a16:colId xmlns:a16="http://schemas.microsoft.com/office/drawing/2014/main" val="3000392807"/>
                    </a:ext>
                  </a:extLst>
                </a:gridCol>
                <a:gridCol w="1999747">
                  <a:extLst>
                    <a:ext uri="{9D8B030D-6E8A-4147-A177-3AD203B41FA5}">
                      <a16:colId xmlns:a16="http://schemas.microsoft.com/office/drawing/2014/main" val="2859846679"/>
                    </a:ext>
                  </a:extLst>
                </a:gridCol>
              </a:tblGrid>
              <a:tr h="957072">
                <a:tc>
                  <a:txBody>
                    <a:bodyPr/>
                    <a:lstStyle/>
                    <a:p>
                      <a:pPr algn="ctr"/>
                      <a:r>
                        <a:rPr lang="zh-CN" altLang="en-US" sz="2200" b="1" dirty="0">
                          <a:solidFill>
                            <a:schemeClr val="bg2"/>
                          </a:solidFill>
                          <a:effectLst/>
                        </a:rPr>
                        <a:t>指标</a:t>
                      </a: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r>
                        <a:rPr lang="zh-CN" altLang="en-US" sz="2200" b="1" dirty="0">
                          <a:solidFill>
                            <a:schemeClr val="bg2"/>
                          </a:solidFill>
                          <a:effectLst/>
                        </a:rPr>
                        <a:t>最邻近法</a:t>
                      </a: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r>
                        <a:rPr lang="zh-CN" altLang="en-US" sz="2200" b="1" dirty="0">
                          <a:solidFill>
                            <a:schemeClr val="bg2"/>
                          </a:solidFill>
                          <a:effectLst/>
                        </a:rPr>
                        <a:t>双线性插值</a:t>
                      </a: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r>
                        <a:rPr lang="zh-CN" altLang="en-US" sz="2200" b="1" dirty="0">
                          <a:solidFill>
                            <a:schemeClr val="bg2"/>
                          </a:solidFill>
                          <a:effectLst/>
                        </a:rPr>
                        <a:t>双三次卷积法</a:t>
                      </a: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extLst>
                  <a:ext uri="{0D108BD9-81ED-4DB2-BD59-A6C34878D82A}">
                    <a16:rowId xmlns:a16="http://schemas.microsoft.com/office/drawing/2014/main" val="3299453575"/>
                  </a:ext>
                </a:extLst>
              </a:tr>
              <a:tr h="957072">
                <a:tc>
                  <a:txBody>
                    <a:bodyPr/>
                    <a:lstStyle/>
                    <a:p>
                      <a:pPr algn="ctr"/>
                      <a:r>
                        <a:rPr lang="zh-CN" altLang="en-US" sz="2200" b="1">
                          <a:solidFill>
                            <a:schemeClr val="bg2"/>
                          </a:solidFill>
                          <a:effectLst/>
                        </a:rPr>
                        <a:t>计算速度</a:t>
                      </a:r>
                      <a:endParaRPr lang="zh-CN" altLang="en-US" sz="2200">
                        <a:solidFill>
                          <a:schemeClr val="bg2"/>
                        </a:solidFill>
                        <a:effectLst/>
                      </a:endParaRP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12700" cap="flat" cmpd="sng" algn="ctr">
                      <a:solidFill>
                        <a:schemeClr val="bg2"/>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8F8F8"/>
                    </a:solidFill>
                  </a:tcPr>
                </a:tc>
                <a:tc>
                  <a:txBody>
                    <a:bodyPr/>
                    <a:lstStyle/>
                    <a:p>
                      <a:pPr algn="ctr"/>
                      <a:r>
                        <a:rPr lang="zh-CN" altLang="en-US" sz="2200" b="1" dirty="0">
                          <a:solidFill>
                            <a:schemeClr val="accent2"/>
                          </a:solidFill>
                          <a:effectLst/>
                        </a:rPr>
                        <a:t>快</a:t>
                      </a: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12700" cap="flat" cmpd="sng" algn="ctr">
                      <a:solidFill>
                        <a:schemeClr val="bg2"/>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8F8F8"/>
                    </a:solidFill>
                  </a:tcPr>
                </a:tc>
                <a:tc>
                  <a:txBody>
                    <a:bodyPr/>
                    <a:lstStyle/>
                    <a:p>
                      <a:pPr algn="ctr"/>
                      <a:r>
                        <a:rPr lang="zh-CN" altLang="en-US" sz="2200">
                          <a:solidFill>
                            <a:schemeClr val="bg2"/>
                          </a:solidFill>
                          <a:effectLst/>
                        </a:rPr>
                        <a:t>中等</a:t>
                      </a: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12700" cap="flat" cmpd="sng" algn="ctr">
                      <a:solidFill>
                        <a:schemeClr val="bg2"/>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8F8F8"/>
                    </a:solidFill>
                  </a:tcPr>
                </a:tc>
                <a:tc>
                  <a:txBody>
                    <a:bodyPr/>
                    <a:lstStyle/>
                    <a:p>
                      <a:pPr algn="ctr"/>
                      <a:r>
                        <a:rPr lang="zh-CN" altLang="en-US" sz="2200">
                          <a:solidFill>
                            <a:schemeClr val="bg2"/>
                          </a:solidFill>
                          <a:effectLst/>
                        </a:rPr>
                        <a:t>慢</a:t>
                      </a: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12700" cap="flat" cmpd="sng" algn="ctr">
                      <a:solidFill>
                        <a:schemeClr val="bg2"/>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645005341"/>
                  </a:ext>
                </a:extLst>
              </a:tr>
              <a:tr h="957072">
                <a:tc>
                  <a:txBody>
                    <a:bodyPr/>
                    <a:lstStyle/>
                    <a:p>
                      <a:pPr algn="ctr"/>
                      <a:r>
                        <a:rPr lang="zh-CN" altLang="en-US" sz="2200" b="1">
                          <a:solidFill>
                            <a:schemeClr val="bg2"/>
                          </a:solidFill>
                          <a:effectLst/>
                        </a:rPr>
                        <a:t>影像质量</a:t>
                      </a:r>
                      <a:endParaRPr lang="zh-CN" altLang="en-US" sz="2200">
                        <a:solidFill>
                          <a:schemeClr val="bg2"/>
                        </a:solidFill>
                        <a:effectLst/>
                      </a:endParaRP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2F2F2"/>
                    </a:solidFill>
                  </a:tcPr>
                </a:tc>
                <a:tc>
                  <a:txBody>
                    <a:bodyPr/>
                    <a:lstStyle/>
                    <a:p>
                      <a:pPr algn="ctr"/>
                      <a:r>
                        <a:rPr lang="zh-CN" altLang="en-US" sz="2200">
                          <a:solidFill>
                            <a:schemeClr val="bg2"/>
                          </a:solidFill>
                          <a:effectLst/>
                        </a:rPr>
                        <a:t>低（锯齿）</a:t>
                      </a: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2F2F2"/>
                    </a:solidFill>
                  </a:tcPr>
                </a:tc>
                <a:tc>
                  <a:txBody>
                    <a:bodyPr/>
                    <a:lstStyle/>
                    <a:p>
                      <a:pPr algn="ctr"/>
                      <a:r>
                        <a:rPr lang="zh-CN" altLang="en-US" sz="2200">
                          <a:solidFill>
                            <a:schemeClr val="bg2"/>
                          </a:solidFill>
                          <a:effectLst/>
                        </a:rPr>
                        <a:t>中等（平滑）</a:t>
                      </a: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2F2F2"/>
                    </a:solidFill>
                  </a:tcPr>
                </a:tc>
                <a:tc>
                  <a:txBody>
                    <a:bodyPr/>
                    <a:lstStyle/>
                    <a:p>
                      <a:pPr algn="ctr"/>
                      <a:r>
                        <a:rPr lang="zh-CN" altLang="en-US" sz="2200" b="1" dirty="0">
                          <a:solidFill>
                            <a:schemeClr val="accent2"/>
                          </a:solidFill>
                          <a:effectLst/>
                        </a:rPr>
                        <a:t>高（细节保留）</a:t>
                      </a: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987901173"/>
                  </a:ext>
                </a:extLst>
              </a:tr>
              <a:tr h="957072">
                <a:tc>
                  <a:txBody>
                    <a:bodyPr/>
                    <a:lstStyle/>
                    <a:p>
                      <a:pPr algn="ctr"/>
                      <a:r>
                        <a:rPr lang="zh-CN" altLang="en-US" sz="2200" b="1">
                          <a:solidFill>
                            <a:schemeClr val="bg2"/>
                          </a:solidFill>
                          <a:effectLst/>
                        </a:rPr>
                        <a:t>内存占用</a:t>
                      </a:r>
                      <a:endParaRPr lang="zh-CN" altLang="en-US" sz="2200">
                        <a:solidFill>
                          <a:schemeClr val="bg2"/>
                        </a:solidFill>
                        <a:effectLst/>
                      </a:endParaRP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tc>
                  <a:txBody>
                    <a:bodyPr/>
                    <a:lstStyle/>
                    <a:p>
                      <a:pPr algn="ctr"/>
                      <a:r>
                        <a:rPr lang="zh-CN" altLang="en-US" sz="2200" b="1" dirty="0">
                          <a:solidFill>
                            <a:schemeClr val="accent2"/>
                          </a:solidFill>
                          <a:effectLst/>
                        </a:rPr>
                        <a:t>低</a:t>
                      </a: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tc>
                  <a:txBody>
                    <a:bodyPr/>
                    <a:lstStyle/>
                    <a:p>
                      <a:pPr algn="ctr"/>
                      <a:r>
                        <a:rPr lang="zh-CN" altLang="en-US" sz="2200" b="1" dirty="0">
                          <a:solidFill>
                            <a:schemeClr val="accent2"/>
                          </a:solidFill>
                          <a:effectLst/>
                        </a:rPr>
                        <a:t>低</a:t>
                      </a: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tc>
                  <a:txBody>
                    <a:bodyPr/>
                    <a:lstStyle/>
                    <a:p>
                      <a:pPr algn="ctr"/>
                      <a:r>
                        <a:rPr lang="zh-CN" altLang="en-US" sz="2200" dirty="0">
                          <a:solidFill>
                            <a:schemeClr val="bg2"/>
                          </a:solidFill>
                          <a:effectLst/>
                        </a:rPr>
                        <a:t>高</a:t>
                      </a:r>
                    </a:p>
                  </a:txBody>
                  <a:tcPr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extLst>
                  <a:ext uri="{0D108BD9-81ED-4DB2-BD59-A6C34878D82A}">
                    <a16:rowId xmlns:a16="http://schemas.microsoft.com/office/drawing/2014/main" val="3125243116"/>
                  </a:ext>
                </a:extLst>
              </a:tr>
            </a:tbl>
          </a:graphicData>
        </a:graphic>
      </p:graphicFrame>
      <p:sp>
        <p:nvSpPr>
          <p:cNvPr id="5" name="文本框 4">
            <a:extLst>
              <a:ext uri="{FF2B5EF4-FFF2-40B4-BE49-F238E27FC236}">
                <a16:creationId xmlns:a16="http://schemas.microsoft.com/office/drawing/2014/main" id="{499102A7-8C75-7BF5-8D77-47DD9CFD1342}"/>
              </a:ext>
            </a:extLst>
          </p:cNvPr>
          <p:cNvSpPr txBox="1"/>
          <p:nvPr/>
        </p:nvSpPr>
        <p:spPr>
          <a:xfrm>
            <a:off x="623417" y="1735987"/>
            <a:ext cx="4070932" cy="461665"/>
          </a:xfrm>
          <a:prstGeom prst="rect">
            <a:avLst/>
          </a:prstGeom>
          <a:noFill/>
        </p:spPr>
        <p:txBody>
          <a:bodyPr wrap="square" rtlCol="0">
            <a:spAutoFit/>
          </a:bodyPr>
          <a:lstStyle/>
          <a:p>
            <a:pPr algn="l"/>
            <a:r>
              <a:rPr lang="zh-CN" altLang="en-US" b="1" dirty="0">
                <a:solidFill>
                  <a:schemeClr val="accent2"/>
                </a:solidFill>
                <a:latin typeface="+mn-ea"/>
                <a:ea typeface="+mn-ea"/>
              </a:rPr>
              <a:t>不同方法特点对比</a:t>
            </a:r>
          </a:p>
        </p:txBody>
      </p:sp>
    </p:spTree>
    <p:extLst>
      <p:ext uri="{BB962C8B-B14F-4D97-AF65-F5344CB8AC3E}">
        <p14:creationId xmlns:p14="http://schemas.microsoft.com/office/powerpoint/2010/main" val="31790832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0A500-6BE0-B955-5959-C0FE44B68BEE}"/>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707A4169-A595-EC96-CAE9-4DDADDD9AAA6}"/>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一、遥感影像基本处理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0403C36B-D518-AD05-80CA-45B9F993528E}"/>
              </a:ext>
            </a:extLst>
          </p:cNvPr>
          <p:cNvSpPr txBox="1"/>
          <p:nvPr/>
        </p:nvSpPr>
        <p:spPr>
          <a:xfrm>
            <a:off x="317665" y="846748"/>
            <a:ext cx="8508670" cy="662489"/>
          </a:xfrm>
          <a:prstGeom prst="rect">
            <a:avLst/>
          </a:prstGeom>
          <a:noFill/>
        </p:spPr>
        <p:txBody>
          <a:bodyPr wrap="square" rtlCol="0">
            <a:spAutoFit/>
          </a:bodyPr>
          <a:lstStyle/>
          <a:p>
            <a:pPr marL="514350" indent="-514350" algn="just">
              <a:lnSpc>
                <a:spcPct val="150000"/>
              </a:lnSpc>
              <a:buAutoNum type="arabicPeriod"/>
            </a:pPr>
            <a:r>
              <a:rPr lang="zh-CN" altLang="en-US" sz="2800" b="1" dirty="0">
                <a:solidFill>
                  <a:srgbClr val="333333"/>
                </a:solidFill>
                <a:latin typeface="Microsoft YaHei" panose="020B0503020204020204" pitchFamily="34" charset="-122"/>
                <a:ea typeface="Microsoft YaHei" panose="020B0503020204020204" pitchFamily="34" charset="-122"/>
              </a:rPr>
              <a:t>遥感影像重采样</a:t>
            </a:r>
            <a:r>
              <a:rPr lang="en-US" altLang="zh-CN" sz="2800" b="1" dirty="0">
                <a:solidFill>
                  <a:srgbClr val="333333"/>
                </a:solidFill>
                <a:latin typeface="Microsoft YaHei" panose="020B0503020204020204" pitchFamily="34" charset="-122"/>
                <a:ea typeface="Microsoft YaHei" panose="020B0503020204020204" pitchFamily="34" charset="-122"/>
              </a:rPr>
              <a:t>-</a:t>
            </a:r>
            <a:r>
              <a:rPr lang="zh-CN" altLang="en-US" sz="2800" b="1" dirty="0">
                <a:solidFill>
                  <a:srgbClr val="333333"/>
                </a:solidFill>
                <a:latin typeface="Microsoft YaHei" panose="020B0503020204020204" pitchFamily="34" charset="-122"/>
                <a:ea typeface="Microsoft YaHei" panose="020B0503020204020204" pitchFamily="34" charset="-122"/>
              </a:rPr>
              <a:t>处理</a:t>
            </a:r>
            <a:endParaRPr lang="en-US" altLang="zh-CN" sz="2800" b="1" dirty="0">
              <a:solidFill>
                <a:srgbClr val="333333"/>
              </a:solidFill>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CCFF0F03-FF15-B465-0504-80B8B170CC38}"/>
              </a:ext>
            </a:extLst>
          </p:cNvPr>
          <p:cNvSpPr txBox="1"/>
          <p:nvPr/>
        </p:nvSpPr>
        <p:spPr>
          <a:xfrm>
            <a:off x="409527" y="2680488"/>
            <a:ext cx="8721303" cy="538609"/>
          </a:xfrm>
          <a:prstGeom prst="rect">
            <a:avLst/>
          </a:prstGeom>
          <a:noFill/>
        </p:spPr>
        <p:txBody>
          <a:bodyPr wrap="square" rtlCol="0">
            <a:spAutoFit/>
          </a:bodyPr>
          <a:lstStyle/>
          <a:p>
            <a:r>
              <a:rPr lang="en-US" sz="2800" b="1" dirty="0" err="1">
                <a:solidFill>
                  <a:schemeClr val="bg2"/>
                </a:solidFill>
                <a:latin typeface="Microsoft YaHei" panose="020B0503020204020204" pitchFamily="34" charset="-122"/>
                <a:ea typeface="Microsoft YaHei" panose="020B0503020204020204" pitchFamily="34" charset="-122"/>
              </a:rPr>
              <a:t>Geo_Extent</a:t>
            </a:r>
            <a:r>
              <a:rPr lang="en-US" sz="2800" b="1" dirty="0">
                <a:solidFill>
                  <a:schemeClr val="bg2"/>
                </a:solidFill>
                <a:latin typeface="Microsoft YaHei" panose="020B0503020204020204" pitchFamily="34" charset="-122"/>
                <a:ea typeface="Microsoft YaHei" panose="020B0503020204020204" pitchFamily="34" charset="-122"/>
              </a:rPr>
              <a:t> = image_size * </a:t>
            </a:r>
            <a:r>
              <a:rPr lang="en-US" sz="2800" b="1" dirty="0" err="1">
                <a:solidFill>
                  <a:schemeClr val="bg2"/>
                </a:solidFill>
                <a:latin typeface="Microsoft YaHei" panose="020B0503020204020204" pitchFamily="34" charset="-122"/>
                <a:ea typeface="Microsoft YaHei" panose="020B0503020204020204" pitchFamily="34" charset="-122"/>
              </a:rPr>
              <a:t>Image_Resolution</a:t>
            </a:r>
            <a:r>
              <a:rPr lang="en-US" sz="2800" b="1" dirty="0">
                <a:solidFill>
                  <a:schemeClr val="bg2"/>
                </a:solidFill>
                <a:latin typeface="Microsoft YaHei" panose="020B0503020204020204" pitchFamily="34" charset="-122"/>
                <a:ea typeface="Microsoft YaHei" panose="020B0503020204020204" pitchFamily="34" charset="-122"/>
              </a:rPr>
              <a:t> </a:t>
            </a:r>
            <a:endParaRPr lang="en-CN" sz="2800" b="1" dirty="0">
              <a:solidFill>
                <a:schemeClr val="bg2"/>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CFA7725F-6BD1-E253-DB5F-03B2DA41852D}"/>
              </a:ext>
            </a:extLst>
          </p:cNvPr>
          <p:cNvSpPr txBox="1"/>
          <p:nvPr/>
        </p:nvSpPr>
        <p:spPr>
          <a:xfrm>
            <a:off x="532488" y="1989481"/>
            <a:ext cx="7992786" cy="461665"/>
          </a:xfrm>
          <a:prstGeom prst="rect">
            <a:avLst/>
          </a:prstGeom>
          <a:noFill/>
        </p:spPr>
        <p:txBody>
          <a:bodyPr wrap="square">
            <a:spAutoFit/>
          </a:bodyPr>
          <a:lstStyle/>
          <a:p>
            <a:pPr algn="just"/>
            <a:r>
              <a:rPr lang="zh-CN" altLang="en-US" b="1" dirty="0">
                <a:solidFill>
                  <a:schemeClr val="accent2"/>
                </a:solidFill>
                <a:latin typeface="+mn-ea"/>
                <a:ea typeface="+mn-ea"/>
              </a:rPr>
              <a:t>影像空间分辨率、影像尺寸、地理范围对应关系：</a:t>
            </a:r>
            <a:endParaRPr lang="zh-CN" altLang="en-US" dirty="0">
              <a:solidFill>
                <a:schemeClr val="accent2"/>
              </a:solidFill>
            </a:endParaRPr>
          </a:p>
        </p:txBody>
      </p:sp>
      <p:grpSp>
        <p:nvGrpSpPr>
          <p:cNvPr id="19" name="组合 18">
            <a:extLst>
              <a:ext uri="{FF2B5EF4-FFF2-40B4-BE49-F238E27FC236}">
                <a16:creationId xmlns:a16="http://schemas.microsoft.com/office/drawing/2014/main" id="{E24DFF64-9C2C-1A7D-52FF-8AAEF0A8FA78}"/>
              </a:ext>
            </a:extLst>
          </p:cNvPr>
          <p:cNvGrpSpPr/>
          <p:nvPr/>
        </p:nvGrpSpPr>
        <p:grpSpPr>
          <a:xfrm>
            <a:off x="1775009" y="3638904"/>
            <a:ext cx="2513231" cy="1945137"/>
            <a:chOff x="1889030" y="4762288"/>
            <a:chExt cx="2513231" cy="1945137"/>
          </a:xfrm>
        </p:grpSpPr>
        <p:sp>
          <p:nvSpPr>
            <p:cNvPr id="18" name="矩形 17">
              <a:extLst>
                <a:ext uri="{FF2B5EF4-FFF2-40B4-BE49-F238E27FC236}">
                  <a16:creationId xmlns:a16="http://schemas.microsoft.com/office/drawing/2014/main" id="{12EE251A-4EA1-F515-A98E-6E55BCDB28FF}"/>
                </a:ext>
              </a:extLst>
            </p:cNvPr>
            <p:cNvSpPr/>
            <p:nvPr/>
          </p:nvSpPr>
          <p:spPr>
            <a:xfrm>
              <a:off x="1889030" y="4762288"/>
              <a:ext cx="2513231" cy="1945137"/>
            </a:xfrm>
            <a:prstGeom prst="rect">
              <a:avLst/>
            </a:prstGeom>
            <a:solidFill>
              <a:schemeClr val="tx2"/>
            </a:solidFill>
            <a:ln>
              <a:solidFill>
                <a:schemeClr val="bg2"/>
              </a:solidFill>
            </a:ln>
          </p:spPr>
          <p:txBody>
            <a:bodyPr wrap="square" lIns="0" rtlCol="0" anchor="ctr">
              <a:noAutofit/>
            </a:bodyPr>
            <a:lstStyle/>
            <a:p>
              <a:pPr algn="l"/>
              <a:endParaRPr lang="zh-CN" altLang="en-US" sz="2200" dirty="0">
                <a:solidFill>
                  <a:schemeClr val="bg2"/>
                </a:solidFill>
                <a:latin typeface="微软雅黑" pitchFamily="34" charset="-122"/>
                <a:ea typeface="微软雅黑" pitchFamily="34" charset="-122"/>
              </a:endParaRPr>
            </a:p>
          </p:txBody>
        </p:sp>
        <p:sp>
          <p:nvSpPr>
            <p:cNvPr id="17" name="文本框 16">
              <a:extLst>
                <a:ext uri="{FF2B5EF4-FFF2-40B4-BE49-F238E27FC236}">
                  <a16:creationId xmlns:a16="http://schemas.microsoft.com/office/drawing/2014/main" id="{90049713-FE0D-F5E6-7FAE-9563BF815C36}"/>
                </a:ext>
              </a:extLst>
            </p:cNvPr>
            <p:cNvSpPr txBox="1"/>
            <p:nvPr/>
          </p:nvSpPr>
          <p:spPr>
            <a:xfrm>
              <a:off x="1976637" y="4821874"/>
              <a:ext cx="2332541" cy="1555811"/>
            </a:xfrm>
            <a:prstGeom prst="rect">
              <a:avLst/>
            </a:prstGeom>
            <a:noFill/>
          </p:spPr>
          <p:txBody>
            <a:bodyPr wrap="square">
              <a:spAutoFit/>
            </a:bodyPr>
            <a:lstStyle/>
            <a:p>
              <a:pPr algn="just">
                <a:lnSpc>
                  <a:spcPct val="150000"/>
                </a:lnSpc>
              </a:pPr>
              <a:r>
                <a:rPr lang="zh-CN" altLang="en-US" sz="2200" dirty="0">
                  <a:solidFill>
                    <a:schemeClr val="bg2"/>
                  </a:solidFill>
                  <a:latin typeface="+mn-ea"/>
                  <a:ea typeface="+mn-ea"/>
                </a:rPr>
                <a:t>影像分辨率改变，图像尺寸或地理范围会改变</a:t>
              </a:r>
              <a:endParaRPr lang="zh-CN" altLang="en-US" sz="2200" dirty="0">
                <a:solidFill>
                  <a:schemeClr val="bg2"/>
                </a:solidFill>
              </a:endParaRPr>
            </a:p>
          </p:txBody>
        </p:sp>
      </p:grpSp>
      <p:grpSp>
        <p:nvGrpSpPr>
          <p:cNvPr id="20" name="组合 19">
            <a:extLst>
              <a:ext uri="{FF2B5EF4-FFF2-40B4-BE49-F238E27FC236}">
                <a16:creationId xmlns:a16="http://schemas.microsoft.com/office/drawing/2014/main" id="{69FB93E1-3946-8E95-CE91-C1565FD70102}"/>
              </a:ext>
            </a:extLst>
          </p:cNvPr>
          <p:cNvGrpSpPr/>
          <p:nvPr/>
        </p:nvGrpSpPr>
        <p:grpSpPr>
          <a:xfrm>
            <a:off x="4829398" y="3638904"/>
            <a:ext cx="2513231" cy="1945137"/>
            <a:chOff x="1889030" y="4762288"/>
            <a:chExt cx="2513231" cy="1945137"/>
          </a:xfrm>
        </p:grpSpPr>
        <p:sp>
          <p:nvSpPr>
            <p:cNvPr id="21" name="矩形 20">
              <a:extLst>
                <a:ext uri="{FF2B5EF4-FFF2-40B4-BE49-F238E27FC236}">
                  <a16:creationId xmlns:a16="http://schemas.microsoft.com/office/drawing/2014/main" id="{14B69D10-F97C-31C2-5633-2B814C7718C1}"/>
                </a:ext>
              </a:extLst>
            </p:cNvPr>
            <p:cNvSpPr/>
            <p:nvPr/>
          </p:nvSpPr>
          <p:spPr>
            <a:xfrm>
              <a:off x="1889030" y="4762288"/>
              <a:ext cx="2513231" cy="1945137"/>
            </a:xfrm>
            <a:prstGeom prst="rect">
              <a:avLst/>
            </a:prstGeom>
            <a:solidFill>
              <a:schemeClr val="tx2"/>
            </a:solidFill>
            <a:ln>
              <a:solidFill>
                <a:schemeClr val="bg2"/>
              </a:solidFill>
            </a:ln>
          </p:spPr>
          <p:txBody>
            <a:bodyPr wrap="square" lIns="0" rtlCol="0" anchor="ctr">
              <a:noAutofit/>
            </a:bodyPr>
            <a:lstStyle/>
            <a:p>
              <a:pPr algn="l"/>
              <a:endParaRPr lang="zh-CN" altLang="en-US" sz="2200" dirty="0">
                <a:solidFill>
                  <a:schemeClr val="bg2"/>
                </a:solidFill>
                <a:latin typeface="微软雅黑" pitchFamily="34" charset="-122"/>
                <a:ea typeface="微软雅黑" pitchFamily="34" charset="-122"/>
              </a:endParaRPr>
            </a:p>
          </p:txBody>
        </p:sp>
        <p:sp>
          <p:nvSpPr>
            <p:cNvPr id="22" name="文本框 21">
              <a:extLst>
                <a:ext uri="{FF2B5EF4-FFF2-40B4-BE49-F238E27FC236}">
                  <a16:creationId xmlns:a16="http://schemas.microsoft.com/office/drawing/2014/main" id="{FF731C46-F987-0F6B-9924-ADCAC9211696}"/>
                </a:ext>
              </a:extLst>
            </p:cNvPr>
            <p:cNvSpPr txBox="1"/>
            <p:nvPr/>
          </p:nvSpPr>
          <p:spPr>
            <a:xfrm>
              <a:off x="1976637" y="4821874"/>
              <a:ext cx="2332541" cy="1048172"/>
            </a:xfrm>
            <a:prstGeom prst="rect">
              <a:avLst/>
            </a:prstGeom>
            <a:noFill/>
          </p:spPr>
          <p:txBody>
            <a:bodyPr wrap="square">
              <a:spAutoFit/>
            </a:bodyPr>
            <a:lstStyle/>
            <a:p>
              <a:pPr algn="just">
                <a:lnSpc>
                  <a:spcPct val="150000"/>
                </a:lnSpc>
              </a:pPr>
              <a:r>
                <a:rPr lang="zh-CN" altLang="en-US" sz="2200" dirty="0">
                  <a:solidFill>
                    <a:schemeClr val="bg2"/>
                  </a:solidFill>
                  <a:latin typeface="+mn-ea"/>
                  <a:ea typeface="+mn-ea"/>
                </a:rPr>
                <a:t>注意图像尺寸不能为小数</a:t>
              </a:r>
            </a:p>
          </p:txBody>
        </p:sp>
      </p:grpSp>
    </p:spTree>
    <p:extLst>
      <p:ext uri="{BB962C8B-B14F-4D97-AF65-F5344CB8AC3E}">
        <p14:creationId xmlns:p14="http://schemas.microsoft.com/office/powerpoint/2010/main" val="6095727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一、遥感影像基本处理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marL="514350" indent="-514350" algn="just">
              <a:lnSpc>
                <a:spcPct val="150000"/>
              </a:lnSpc>
              <a:buAutoNum type="arabicPeriod"/>
            </a:pPr>
            <a:r>
              <a:rPr lang="zh-CN" altLang="en-US" sz="2800" b="1" dirty="0">
                <a:solidFill>
                  <a:srgbClr val="333333"/>
                </a:solidFill>
                <a:latin typeface="Microsoft YaHei" panose="020B0503020204020204" pitchFamily="34" charset="-122"/>
                <a:ea typeface="Microsoft YaHei" panose="020B0503020204020204" pitchFamily="34" charset="-122"/>
              </a:rPr>
              <a:t>遥感影像重采样</a:t>
            </a:r>
            <a:r>
              <a:rPr lang="en-US" altLang="zh-CN" sz="2800" b="1" dirty="0">
                <a:solidFill>
                  <a:srgbClr val="333333"/>
                </a:solidFill>
                <a:latin typeface="Microsoft YaHei" panose="020B0503020204020204" pitchFamily="34" charset="-122"/>
                <a:ea typeface="Microsoft YaHei" panose="020B0503020204020204" pitchFamily="34" charset="-122"/>
              </a:rPr>
              <a:t>/</a:t>
            </a:r>
            <a:r>
              <a:rPr lang="zh-CN" altLang="en-US" sz="2800" b="1" dirty="0">
                <a:solidFill>
                  <a:srgbClr val="333333"/>
                </a:solidFill>
                <a:latin typeface="Microsoft YaHei" panose="020B0503020204020204" pitchFamily="34" charset="-122"/>
                <a:ea typeface="Microsoft YaHei" panose="020B0503020204020204" pitchFamily="34" charset="-122"/>
              </a:rPr>
              <a:t>重投影</a:t>
            </a:r>
            <a:r>
              <a:rPr lang="en-US" altLang="zh-CN" sz="2800" b="1" dirty="0">
                <a:solidFill>
                  <a:srgbClr val="333333"/>
                </a:solidFill>
                <a:latin typeface="Microsoft YaHei" panose="020B0503020204020204" pitchFamily="34" charset="-122"/>
                <a:ea typeface="Microsoft YaHei" panose="020B0503020204020204" pitchFamily="34" charset="-122"/>
              </a:rPr>
              <a:t>-QGIS</a:t>
            </a:r>
          </a:p>
        </p:txBody>
      </p:sp>
      <p:pic>
        <p:nvPicPr>
          <p:cNvPr id="7" name="Picture 6" descr="A screenshot of a computer&#10;&#10;Description automatically generated">
            <a:extLst>
              <a:ext uri="{FF2B5EF4-FFF2-40B4-BE49-F238E27FC236}">
                <a16:creationId xmlns:a16="http://schemas.microsoft.com/office/drawing/2014/main" id="{CC8913A4-C128-1012-732D-BB024DF67BC9}"/>
              </a:ext>
            </a:extLst>
          </p:cNvPr>
          <p:cNvPicPr>
            <a:picLocks noChangeAspect="1"/>
          </p:cNvPicPr>
          <p:nvPr/>
        </p:nvPicPr>
        <p:blipFill rotWithShape="1">
          <a:blip r:embed="rId3"/>
          <a:srcRect l="2884" r="4123"/>
          <a:stretch/>
        </p:blipFill>
        <p:spPr>
          <a:xfrm>
            <a:off x="3098800" y="2151710"/>
            <a:ext cx="5999534" cy="450196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BE946BC4-799D-36D0-54BE-C4C36AB5C6B8}"/>
              </a:ext>
            </a:extLst>
          </p:cNvPr>
          <p:cNvPicPr>
            <a:picLocks noChangeAspect="1"/>
          </p:cNvPicPr>
          <p:nvPr/>
        </p:nvPicPr>
        <p:blipFill>
          <a:blip r:embed="rId4"/>
          <a:stretch>
            <a:fillRect/>
          </a:stretch>
        </p:blipFill>
        <p:spPr>
          <a:xfrm>
            <a:off x="104151" y="2151710"/>
            <a:ext cx="2918449" cy="4501960"/>
          </a:xfrm>
          <a:prstGeom prst="rect">
            <a:avLst/>
          </a:prstGeom>
        </p:spPr>
      </p:pic>
      <p:sp>
        <p:nvSpPr>
          <p:cNvPr id="11" name="TextBox 10">
            <a:extLst>
              <a:ext uri="{FF2B5EF4-FFF2-40B4-BE49-F238E27FC236}">
                <a16:creationId xmlns:a16="http://schemas.microsoft.com/office/drawing/2014/main" id="{9DCDC006-9BA8-2DA8-F503-9A20CF1B8D23}"/>
              </a:ext>
            </a:extLst>
          </p:cNvPr>
          <p:cNvSpPr txBox="1"/>
          <p:nvPr/>
        </p:nvSpPr>
        <p:spPr>
          <a:xfrm>
            <a:off x="466687" y="1599641"/>
            <a:ext cx="7426363" cy="461665"/>
          </a:xfrm>
          <a:prstGeom prst="rect">
            <a:avLst/>
          </a:prstGeom>
          <a:noFill/>
        </p:spPr>
        <p:txBody>
          <a:bodyPr wrap="square" rtlCol="0">
            <a:spAutoFit/>
          </a:bodyPr>
          <a:lstStyle/>
          <a:p>
            <a:pPr algn="just"/>
            <a:r>
              <a:rPr lang="en-CN" dirty="0">
                <a:solidFill>
                  <a:schemeClr val="bg2"/>
                </a:solidFill>
                <a:latin typeface="Microsoft YaHei" panose="020B0503020204020204" pitchFamily="34" charset="-122"/>
                <a:ea typeface="Microsoft YaHei" panose="020B0503020204020204" pitchFamily="34" charset="-122"/>
              </a:rPr>
              <a:t>Export/Save as…/</a:t>
            </a:r>
          </a:p>
        </p:txBody>
      </p:sp>
      <p:sp>
        <p:nvSpPr>
          <p:cNvPr id="14" name="Rounded Rectangle 13">
            <a:extLst>
              <a:ext uri="{FF2B5EF4-FFF2-40B4-BE49-F238E27FC236}">
                <a16:creationId xmlns:a16="http://schemas.microsoft.com/office/drawing/2014/main" id="{9EEA2AB4-FBA5-A1DD-F615-95486A9CAF58}"/>
              </a:ext>
            </a:extLst>
          </p:cNvPr>
          <p:cNvSpPr/>
          <p:nvPr/>
        </p:nvSpPr>
        <p:spPr>
          <a:xfrm>
            <a:off x="3048000" y="4832350"/>
            <a:ext cx="6045200" cy="800100"/>
          </a:xfrm>
          <a:prstGeom prst="roundRect">
            <a:avLst/>
          </a:prstGeom>
          <a:noFill/>
          <a:ln w="28575">
            <a:solidFill>
              <a:schemeClr val="accent2"/>
            </a:solidFill>
          </a:ln>
        </p:spPr>
        <p:txBody>
          <a:bodyPr wrap="square" lIns="0" rtlCol="0" anchor="ctr">
            <a:noAutofit/>
          </a:bodyPr>
          <a:lstStyle/>
          <a:p>
            <a:pPr algn="l"/>
            <a:endParaRPr lang="en-CN" b="1" dirty="0">
              <a:solidFill>
                <a:srgbClr val="FF0000"/>
              </a:solidFill>
              <a:latin typeface="微软雅黑" pitchFamily="34" charset="-122"/>
              <a:ea typeface="微软雅黑" pitchFamily="34" charset="-122"/>
            </a:endParaRPr>
          </a:p>
        </p:txBody>
      </p:sp>
      <p:sp>
        <p:nvSpPr>
          <p:cNvPr id="16" name="Oval 15">
            <a:extLst>
              <a:ext uri="{FF2B5EF4-FFF2-40B4-BE49-F238E27FC236}">
                <a16:creationId xmlns:a16="http://schemas.microsoft.com/office/drawing/2014/main" id="{BCB4AF88-136A-C2FE-CA6F-335ADB11BBDF}"/>
              </a:ext>
            </a:extLst>
          </p:cNvPr>
          <p:cNvSpPr/>
          <p:nvPr/>
        </p:nvSpPr>
        <p:spPr>
          <a:xfrm>
            <a:off x="1160150" y="5740400"/>
            <a:ext cx="806450" cy="355600"/>
          </a:xfrm>
          <a:prstGeom prst="ellipse">
            <a:avLst/>
          </a:prstGeom>
          <a:noFill/>
          <a:ln>
            <a:solidFill>
              <a:schemeClr val="accent2"/>
            </a:solidFill>
          </a:ln>
        </p:spPr>
        <p:txBody>
          <a:bodyPr wrap="square" lIns="0" rtlCol="0" anchor="ctr">
            <a:noAutofit/>
          </a:bodyPr>
          <a:lstStyle/>
          <a:p>
            <a:pPr algn="l"/>
            <a:endParaRPr lang="en-CN" b="1" dirty="0">
              <a:solidFill>
                <a:srgbClr val="FF0000"/>
              </a:solidFill>
              <a:latin typeface="微软雅黑" pitchFamily="34" charset="-122"/>
              <a:ea typeface="微软雅黑" pitchFamily="34" charset="-122"/>
            </a:endParaRPr>
          </a:p>
        </p:txBody>
      </p:sp>
      <p:sp>
        <p:nvSpPr>
          <p:cNvPr id="4" name="Rounded Rectangle 13">
            <a:extLst>
              <a:ext uri="{FF2B5EF4-FFF2-40B4-BE49-F238E27FC236}">
                <a16:creationId xmlns:a16="http://schemas.microsoft.com/office/drawing/2014/main" id="{796FD486-EA4F-74A9-3292-0A573EB7C535}"/>
              </a:ext>
            </a:extLst>
          </p:cNvPr>
          <p:cNvSpPr/>
          <p:nvPr/>
        </p:nvSpPr>
        <p:spPr>
          <a:xfrm>
            <a:off x="3465959" y="3071726"/>
            <a:ext cx="1784996" cy="500005"/>
          </a:xfrm>
          <a:prstGeom prst="roundRect">
            <a:avLst/>
          </a:prstGeom>
          <a:noFill/>
          <a:ln w="28575">
            <a:solidFill>
              <a:schemeClr val="accent2"/>
            </a:solidFill>
          </a:ln>
        </p:spPr>
        <p:txBody>
          <a:bodyPr wrap="square" lIns="0" rtlCol="0" anchor="ctr">
            <a:noAutofit/>
          </a:bodyPr>
          <a:lstStyle/>
          <a:p>
            <a:pPr algn="l"/>
            <a:endParaRPr lang="en-CN"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1961892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E7A6E-00F3-3165-3B5A-201145D28B57}"/>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53279B22-198B-1C73-C1DD-4962FC0E3A8F}"/>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一、遥感影像基本处理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E3697051-9434-CB1C-4C5C-18ABA22D4B44}"/>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icrosoft YaHei" panose="020B0503020204020204" pitchFamily="34" charset="-122"/>
                <a:ea typeface="Microsoft YaHei" panose="020B0503020204020204" pitchFamily="34" charset="-122"/>
              </a:rPr>
              <a:t>遥感影像重采样</a:t>
            </a:r>
            <a:r>
              <a:rPr lang="en-US" altLang="zh-CN" sz="2800" b="1" dirty="0">
                <a:solidFill>
                  <a:srgbClr val="333333"/>
                </a:solidFill>
                <a:latin typeface="Microsoft YaHei" panose="020B0503020204020204" pitchFamily="34" charset="-122"/>
                <a:ea typeface="Microsoft YaHei" panose="020B0503020204020204" pitchFamily="34" charset="-122"/>
              </a:rPr>
              <a:t>-Rasterio</a:t>
            </a:r>
          </a:p>
        </p:txBody>
      </p:sp>
      <p:sp>
        <p:nvSpPr>
          <p:cNvPr id="11" name="TextBox 10">
            <a:extLst>
              <a:ext uri="{FF2B5EF4-FFF2-40B4-BE49-F238E27FC236}">
                <a16:creationId xmlns:a16="http://schemas.microsoft.com/office/drawing/2014/main" id="{86EEFB95-5EA5-2F8C-689A-B97D6C1E638B}"/>
              </a:ext>
            </a:extLst>
          </p:cNvPr>
          <p:cNvSpPr txBox="1"/>
          <p:nvPr/>
        </p:nvSpPr>
        <p:spPr>
          <a:xfrm>
            <a:off x="466687" y="1599641"/>
            <a:ext cx="8117082" cy="3231654"/>
          </a:xfrm>
          <a:prstGeom prst="rect">
            <a:avLst/>
          </a:prstGeom>
          <a:noFill/>
        </p:spPr>
        <p:txBody>
          <a:bodyPr wrap="square" rtlCol="0">
            <a:spAutoFit/>
          </a:bodyPr>
          <a:lstStyle/>
          <a:p>
            <a:pPr algn="just"/>
            <a:r>
              <a:rPr lang="zh-CN" altLang="en-US" b="1" dirty="0">
                <a:solidFill>
                  <a:schemeClr val="bg2"/>
                </a:solidFill>
                <a:latin typeface="Microsoft YaHei" panose="020B0503020204020204" pitchFamily="34" charset="-122"/>
                <a:ea typeface="Microsoft YaHei" panose="020B0503020204020204" pitchFamily="34" charset="-122"/>
              </a:rPr>
              <a:t>主要步骤：</a:t>
            </a:r>
            <a:endParaRPr lang="en-US" altLang="zh-CN" b="1" dirty="0">
              <a:solidFill>
                <a:schemeClr val="bg2"/>
              </a:solidFill>
              <a:latin typeface="Microsoft YaHei" panose="020B0503020204020204" pitchFamily="34" charset="-122"/>
              <a:ea typeface="Microsoft YaHei" panose="020B0503020204020204" pitchFamily="34" charset="-122"/>
            </a:endParaRPr>
          </a:p>
          <a:p>
            <a:pPr marL="457200" indent="-457200" algn="just">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获取原影像空间分辨率；</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计算缩放比例；</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计算重采样后影像尺寸</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高</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宽，须为整数</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buAutoNum type="arabicPeriod" startAt="4"/>
            </a:pPr>
            <a:r>
              <a:rPr lang="zh-CN" altLang="en-US" dirty="0">
                <a:solidFill>
                  <a:schemeClr val="bg2"/>
                </a:solidFill>
                <a:latin typeface="Microsoft YaHei" panose="020B0503020204020204" pitchFamily="34" charset="-122"/>
                <a:ea typeface="Microsoft YaHei" panose="020B0503020204020204" pitchFamily="34" charset="-122"/>
              </a:rPr>
              <a:t>定义仿射变换矩阵；</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buAutoNum type="arabicPeriod" startAt="4"/>
            </a:pPr>
            <a:r>
              <a:rPr lang="zh-CN" altLang="en-US" dirty="0">
                <a:solidFill>
                  <a:schemeClr val="bg2"/>
                </a:solidFill>
                <a:latin typeface="Microsoft YaHei" panose="020B0503020204020204" pitchFamily="34" charset="-122"/>
                <a:ea typeface="Microsoft YaHei" panose="020B0503020204020204" pitchFamily="34" charset="-122"/>
              </a:rPr>
              <a:t>选取重采样方法，对数据进行重采样并写出。</a:t>
            </a:r>
            <a:endParaRPr lang="en-US" dirty="0">
              <a:solidFill>
                <a:schemeClr val="bg2"/>
              </a:solidFill>
              <a:latin typeface="Microsoft YaHei" panose="020B0503020204020204" pitchFamily="34" charset="-122"/>
              <a:ea typeface="Microsoft YaHei" panose="020B0503020204020204" pitchFamily="34" charset="-122"/>
            </a:endParaRPr>
          </a:p>
        </p:txBody>
      </p:sp>
      <p:sp>
        <p:nvSpPr>
          <p:cNvPr id="4" name="TextBox 10">
            <a:extLst>
              <a:ext uri="{FF2B5EF4-FFF2-40B4-BE49-F238E27FC236}">
                <a16:creationId xmlns:a16="http://schemas.microsoft.com/office/drawing/2014/main" id="{474974B6-508F-655F-14F6-EDBEE9D7BA6D}"/>
              </a:ext>
            </a:extLst>
          </p:cNvPr>
          <p:cNvSpPr txBox="1"/>
          <p:nvPr/>
        </p:nvSpPr>
        <p:spPr>
          <a:xfrm>
            <a:off x="466687" y="4995162"/>
            <a:ext cx="4028657" cy="1569660"/>
          </a:xfrm>
          <a:prstGeom prst="rect">
            <a:avLst/>
          </a:prstGeom>
          <a:noFill/>
        </p:spPr>
        <p:txBody>
          <a:bodyPr wrap="square" rtlCol="0">
            <a:spAutoFit/>
          </a:bodyPr>
          <a:lstStyle/>
          <a:p>
            <a:pPr algn="just"/>
            <a:r>
              <a:rPr lang="zh-CN" altLang="en-US" b="1" dirty="0">
                <a:solidFill>
                  <a:schemeClr val="bg2"/>
                </a:solidFill>
                <a:latin typeface="Microsoft YaHei" panose="020B0503020204020204" pitchFamily="34" charset="-122"/>
                <a:ea typeface="Microsoft YaHei" panose="020B0503020204020204" pitchFamily="34" charset="-122"/>
              </a:rPr>
              <a:t>主要函数：</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r>
              <a:rPr lang="en-US" altLang="zh-CN" dirty="0" err="1">
                <a:solidFill>
                  <a:schemeClr val="bg2"/>
                </a:solidFill>
                <a:latin typeface="Microsoft YaHei" panose="020B0503020204020204" pitchFamily="34" charset="-122"/>
                <a:ea typeface="Microsoft YaHei" panose="020B0503020204020204" pitchFamily="34" charset="-122"/>
              </a:rPr>
              <a:t>rasterio.open</a:t>
            </a:r>
            <a:r>
              <a:rPr lang="en-US" altLang="zh-CN" dirty="0">
                <a:solidFill>
                  <a:schemeClr val="bg2"/>
                </a:solidFill>
                <a:latin typeface="Microsoft YaHei" panose="020B0503020204020204" pitchFamily="34" charset="-122"/>
                <a:ea typeface="Microsoft YaHei" panose="020B0503020204020204" pitchFamily="34" charset="-122"/>
              </a:rPr>
              <a:t>(); </a:t>
            </a:r>
          </a:p>
          <a:p>
            <a:pPr algn="just"/>
            <a:r>
              <a:rPr lang="en-US" altLang="zh-CN" dirty="0" err="1">
                <a:solidFill>
                  <a:schemeClr val="bg2"/>
                </a:solidFill>
                <a:latin typeface="Microsoft YaHei" panose="020B0503020204020204" pitchFamily="34" charset="-122"/>
                <a:ea typeface="Microsoft YaHei" panose="020B0503020204020204" pitchFamily="34" charset="-122"/>
              </a:rPr>
              <a:t>rasterio.transform.Affine</a:t>
            </a:r>
            <a:r>
              <a:rPr lang="en-US" altLang="zh-CN" dirty="0">
                <a:solidFill>
                  <a:schemeClr val="bg2"/>
                </a:solidFill>
                <a:latin typeface="Microsoft YaHei" panose="020B0503020204020204" pitchFamily="34" charset="-122"/>
                <a:ea typeface="Microsoft YaHei" panose="020B0503020204020204" pitchFamily="34" charset="-122"/>
              </a:rPr>
              <a:t>(); </a:t>
            </a:r>
          </a:p>
        </p:txBody>
      </p:sp>
      <p:sp>
        <p:nvSpPr>
          <p:cNvPr id="5" name="TextBox 10">
            <a:extLst>
              <a:ext uri="{FF2B5EF4-FFF2-40B4-BE49-F238E27FC236}">
                <a16:creationId xmlns:a16="http://schemas.microsoft.com/office/drawing/2014/main" id="{ACE64059-0186-8D00-7DC2-82D5DBE246FC}"/>
              </a:ext>
            </a:extLst>
          </p:cNvPr>
          <p:cNvSpPr txBox="1"/>
          <p:nvPr/>
        </p:nvSpPr>
        <p:spPr>
          <a:xfrm>
            <a:off x="4869776" y="4995162"/>
            <a:ext cx="4230420" cy="1569660"/>
          </a:xfrm>
          <a:prstGeom prst="rect">
            <a:avLst/>
          </a:prstGeom>
          <a:noFill/>
        </p:spPr>
        <p:txBody>
          <a:bodyPr wrap="square" rtlCol="0">
            <a:spAutoFit/>
          </a:bodyPr>
          <a:lstStyle/>
          <a:p>
            <a:pPr algn="just"/>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en-US" altLang="zh-CN" dirty="0" err="1">
                <a:solidFill>
                  <a:schemeClr val="bg2"/>
                </a:solidFill>
                <a:latin typeface="Microsoft YaHei" panose="020B0503020204020204" pitchFamily="34" charset="-122"/>
                <a:ea typeface="Microsoft YaHei" panose="020B0503020204020204" pitchFamily="34" charset="-122"/>
              </a:rPr>
              <a:t>rasterio.warp.reproject</a:t>
            </a:r>
            <a:r>
              <a:rPr lang="en-US" altLang="zh-CN" dirty="0">
                <a:solidFill>
                  <a:schemeClr val="bg2"/>
                </a:solidFill>
                <a:latin typeface="Microsoft YaHei" panose="020B0503020204020204" pitchFamily="34" charset="-122"/>
                <a:ea typeface="Microsoft YaHei" panose="020B0503020204020204" pitchFamily="34" charset="-122"/>
              </a:rPr>
              <a:t>(); </a:t>
            </a:r>
          </a:p>
          <a:p>
            <a:pPr algn="just"/>
            <a:r>
              <a:rPr lang="en-US" altLang="zh-CN" dirty="0" err="1">
                <a:solidFill>
                  <a:schemeClr val="bg2"/>
                </a:solidFill>
                <a:latin typeface="Microsoft YaHei" panose="020B0503020204020204" pitchFamily="34" charset="-122"/>
                <a:ea typeface="Microsoft YaHei" panose="020B0503020204020204" pitchFamily="34" charset="-122"/>
              </a:rPr>
              <a:t>rasterio.warp.Resampling</a:t>
            </a:r>
            <a:r>
              <a:rPr lang="en-US" altLang="zh-CN" dirty="0">
                <a:solidFill>
                  <a:schemeClr val="bg2"/>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00953381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89c55888ab0cbd7322514a7fc9bd945c0e60"/>
</p:tagLst>
</file>

<file path=ppt/theme/theme1.xml><?xml version="1.0" encoding="utf-8"?>
<a:theme xmlns:a="http://schemas.openxmlformats.org/drawingml/2006/main" name="2_Global">
  <a:themeElements>
    <a:clrScheme name="自定义 33">
      <a:dk1>
        <a:sysClr val="windowText" lastClr="000000"/>
      </a:dk1>
      <a:lt1>
        <a:sysClr val="window" lastClr="FFFFFF"/>
      </a:lt1>
      <a:dk2>
        <a:srgbClr val="0000CC"/>
      </a:dk2>
      <a:lt2>
        <a:srgbClr val="EEECE1"/>
      </a:lt2>
      <a:accent1>
        <a:srgbClr val="0000CC"/>
      </a:accent1>
      <a:accent2>
        <a:srgbClr val="C00000"/>
      </a:accent2>
      <a:accent3>
        <a:srgbClr val="FF0000"/>
      </a:accent3>
      <a:accent4>
        <a:srgbClr val="FFFF00"/>
      </a:accent4>
      <a:accent5>
        <a:srgbClr val="0000CC"/>
      </a:accent5>
      <a:accent6>
        <a:srgbClr val="CAEAFA"/>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85000"/>
            <a:lumOff val="15000"/>
          </a:schemeClr>
        </a:solidFill>
      </a:spPr>
      <a:bodyPr wrap="square" lIns="0" rtlCol="0" anchor="ctr">
        <a:noAutofit/>
      </a:bodyPr>
      <a:lstStyle>
        <a:defPPr algn="l">
          <a:defRPr b="1" dirty="0" smtClean="0">
            <a:solidFill>
              <a:srgbClr val="FF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
      <a:clrScheme name="Global 9">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7897B4"/>
        </a:folHlink>
      </a:clrScheme>
      <a:clrMap bg1="lt1" tx1="dk1" bg2="lt2" tx2="dk2" accent1="accent1" accent2="accent2" accent3="accent3" accent4="accent4" accent5="accent5" accent6="accent6" hlink="hlink" folHlink="folHlink"/>
    </a:extraClrScheme>
    <a:extraClrScheme>
      <a:clrScheme name="Global 10">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E1B977"/>
        </a:folHlink>
      </a:clrScheme>
      <a:clrMap bg1="lt1" tx1="dk1" bg2="lt2" tx2="dk2" accent1="accent1" accent2="accent2" accent3="accent3" accent4="accent4" accent5="accent5" accent6="accent6" hlink="hlink" folHlink="folHlink"/>
    </a:extraClrScheme>
    <a:extraClrScheme>
      <a:clrScheme name="Global 11">
        <a:dk1>
          <a:srgbClr val="1B3753"/>
        </a:dk1>
        <a:lt1>
          <a:srgbClr val="FFFFFF"/>
        </a:lt1>
        <a:dk2>
          <a:srgbClr val="336699"/>
        </a:dk2>
        <a:lt2>
          <a:srgbClr val="FFFFCC"/>
        </a:lt2>
        <a:accent1>
          <a:srgbClr val="BA8E46"/>
        </a:accent1>
        <a:accent2>
          <a:srgbClr val="46C0AF"/>
        </a:accent2>
        <a:accent3>
          <a:srgbClr val="ADB8CA"/>
        </a:accent3>
        <a:accent4>
          <a:srgbClr val="DADADA"/>
        </a:accent4>
        <a:accent5>
          <a:srgbClr val="D9C6B0"/>
        </a:accent5>
        <a:accent6>
          <a:srgbClr val="3FAE9E"/>
        </a:accent6>
        <a:hlink>
          <a:srgbClr val="E6D490"/>
        </a:hlink>
        <a:folHlink>
          <a:srgbClr val="E1B977"/>
        </a:folHlink>
      </a:clrScheme>
      <a:clrMap bg1="dk2" tx1="lt1" bg2="dk1" tx2="lt2" accent1="accent1" accent2="accent2" accent3="accent3" accent4="accent4" accent5="accent5" accent6="accent6" hlink="hlink" folHlink="folHlink"/>
    </a:extraClrScheme>
    <a:extraClrScheme>
      <a:clrScheme name="Global 12">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D0EB6B"/>
        </a:hlink>
        <a:folHlink>
          <a:srgbClr val="7897B4"/>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105997</TotalTime>
  <Words>881</Words>
  <Application>Microsoft Office PowerPoint</Application>
  <PresentationFormat>全屏显示(4:3)</PresentationFormat>
  <Paragraphs>159</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19</vt:i4>
      </vt:variant>
    </vt:vector>
  </HeadingPairs>
  <TitlesOfParts>
    <vt:vector size="29" baseType="lpstr">
      <vt:lpstr>黑体</vt:lpstr>
      <vt:lpstr>微软雅黑</vt:lpstr>
      <vt:lpstr>微软雅黑</vt:lpstr>
      <vt:lpstr>Arial</vt:lpstr>
      <vt:lpstr>Calibri</vt:lpstr>
      <vt:lpstr>Cambria Math</vt:lpstr>
      <vt:lpstr>Times New Roman</vt:lpstr>
      <vt:lpstr>Wingdings</vt:lpstr>
      <vt:lpstr>2_Global</vt:lpstr>
      <vt:lpstr>1_Copyright (c) 2007-2010 NordriDesign™ _light</vt:lpstr>
      <vt:lpstr>PowerPoint 演示文稿</vt:lpstr>
      <vt:lpstr>PowerPoint 演示文稿</vt:lpstr>
      <vt:lpstr>PowerPoint 演示文稿</vt:lpstr>
      <vt:lpstr>一、遥感影像基本处理</vt:lpstr>
      <vt:lpstr>一、遥感影像基本处理</vt:lpstr>
      <vt:lpstr>一、遥感影像基本处理</vt:lpstr>
      <vt:lpstr>一、遥感影像基本处理</vt:lpstr>
      <vt:lpstr>一、遥感影像基本处理</vt:lpstr>
      <vt:lpstr>一、遥感影像基本处理</vt:lpstr>
      <vt:lpstr>一、遥感影像基本处理</vt:lpstr>
      <vt:lpstr>一、遥感影像基本处理</vt:lpstr>
      <vt:lpstr>一、遥感影像基本处理</vt:lpstr>
      <vt:lpstr>一、遥感影像基本处理</vt:lpstr>
      <vt:lpstr>一、遥感影像基本处理</vt:lpstr>
      <vt:lpstr>一、遥感影像基本处理</vt:lpstr>
      <vt:lpstr>PowerPoint 演示文稿</vt:lpstr>
      <vt:lpstr>二、遥感影像光谱指数法地物提取</vt:lpstr>
      <vt:lpstr>二、遥感影像光谱指数法地物提取</vt:lpstr>
      <vt:lpstr>二、遥感影像光谱指数法地物提取</vt:lpstr>
    </vt:vector>
  </TitlesOfParts>
  <Company>tongji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lsb</dc:creator>
  <cp:lastModifiedBy>1327 ynu</cp:lastModifiedBy>
  <cp:revision>13043</cp:revision>
  <dcterms:created xsi:type="dcterms:W3CDTF">2004-07-09T11:40:27Z</dcterms:created>
  <dcterms:modified xsi:type="dcterms:W3CDTF">2025-05-21T09:55:24Z</dcterms:modified>
</cp:coreProperties>
</file>