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75" d="100"/>
          <a:sy n="75" d="100"/>
        </p:scale>
        <p:origin x="903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选做作业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54071"/>
            <a:ext cx="844543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家乡所在城市遥感影像、矢量数据、经济社会数据等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）收集家乡城市地理空间相关数据，通过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编程对其进行可视化分析；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）实验问题及解决过程总结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题目：家乡城市地理空间信息可视化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102</Words>
  <Application>Microsoft Office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选做作业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27</cp:revision>
  <dcterms:created xsi:type="dcterms:W3CDTF">2004-07-09T11:40:27Z</dcterms:created>
  <dcterms:modified xsi:type="dcterms:W3CDTF">2025-04-23T02:15:05Z</dcterms:modified>
</cp:coreProperties>
</file>