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4"/>
  </p:notesMasterIdLst>
  <p:handoutMasterIdLst>
    <p:handoutMasterId r:id="rId15"/>
  </p:handoutMasterIdLst>
  <p:sldIdLst>
    <p:sldId id="2708" r:id="rId3"/>
    <p:sldId id="2387" r:id="rId4"/>
    <p:sldId id="2447" r:id="rId5"/>
    <p:sldId id="2759" r:id="rId6"/>
    <p:sldId id="2774" r:id="rId7"/>
    <p:sldId id="2775" r:id="rId8"/>
    <p:sldId id="2777" r:id="rId9"/>
    <p:sldId id="2761" r:id="rId10"/>
    <p:sldId id="2766" r:id="rId11"/>
    <p:sldId id="2778" r:id="rId12"/>
    <p:sldId id="2722" r:id="rId13"/>
  </p:sldIdLst>
  <p:sldSz cx="9144000" cy="6858000" type="screen4x3"/>
  <p:notesSz cx="7099300" cy="10234613"/>
  <p:custDataLst>
    <p:tags r:id="rId1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33358-B3F8-684F-93A6-EAEB9C01D2E9}" v="25" dt="2024-04-23T15:11:19.806"/>
    <p1510:client id="{83A86666-6E1F-CF4A-9A76-CE1194EA2366}" v="4" dt="2024-04-24T02:50:23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73709" autoAdjust="0"/>
  </p:normalViewPr>
  <p:slideViewPr>
    <p:cSldViewPr snapToGrid="0">
      <p:cViewPr varScale="1">
        <p:scale>
          <a:sx n="65" d="100"/>
          <a:sy n="65" d="100"/>
        </p:scale>
        <p:origin x="1338" y="39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03D8BE82-102E-5842-96D4-AE390DAA9372}"/>
    <pc:docChg chg="undo custSel addSld delSld modSld sldOrd">
      <pc:chgData name="Xin Luo" userId="82312ee5779919a4" providerId="LiveId" clId="{03D8BE82-102E-5842-96D4-AE390DAA9372}" dt="2024-04-20T12:05:50.515" v="8290" actId="113"/>
      <pc:docMkLst>
        <pc:docMk/>
      </pc:docMkLst>
      <pc:sldChg chg="modSp mod">
        <pc:chgData name="Xin Luo" userId="82312ee5779919a4" providerId="LiveId" clId="{03D8BE82-102E-5842-96D4-AE390DAA9372}" dt="2024-04-20T10:34:57.389" v="8043" actId="1076"/>
        <pc:sldMkLst>
          <pc:docMk/>
          <pc:sldMk cId="1576120367" sldId="2387"/>
        </pc:sldMkLst>
        <pc:spChg chg="mod">
          <ac:chgData name="Xin Luo" userId="82312ee5779919a4" providerId="LiveId" clId="{03D8BE82-102E-5842-96D4-AE390DAA9372}" dt="2024-04-20T03:55:22.594" v="2036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03D8BE82-102E-5842-96D4-AE390DAA9372}" dt="2024-04-20T10:34:57.389" v="8043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03D8BE82-102E-5842-96D4-AE390DAA9372}" dt="2024-04-20T03:55:51.343" v="20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03D8BE82-102E-5842-96D4-AE390DAA9372}" dt="2024-04-20T03:55:45.794" v="205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03D8BE82-102E-5842-96D4-AE390DAA9372}" dt="2024-04-20T03:55:59.526" v="2079" actId="20577"/>
        <pc:sldMkLst>
          <pc:docMk/>
          <pc:sldMk cId="2415901206" sldId="2447"/>
        </pc:sldMkLst>
        <pc:spChg chg="mod">
          <ac:chgData name="Xin Luo" userId="82312ee5779919a4" providerId="LiveId" clId="{03D8BE82-102E-5842-96D4-AE390DAA9372}" dt="2024-04-20T03:55:59.526" v="207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03D8BE82-102E-5842-96D4-AE390DAA9372}" dt="2024-04-17T14:37:09.890" v="68" actId="20577"/>
        <pc:sldMkLst>
          <pc:docMk/>
          <pc:sldMk cId="1658607177" sldId="2708"/>
        </pc:sldMkLst>
        <pc:spChg chg="mod">
          <ac:chgData name="Xin Luo" userId="82312ee5779919a4" providerId="LiveId" clId="{03D8BE82-102E-5842-96D4-AE390DAA9372}" dt="2024-04-17T14:36:53.196" v="29" actId="103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3D8BE82-102E-5842-96D4-AE390DAA9372}" dt="2024-04-17T14:37:09.890" v="6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03D8BE82-102E-5842-96D4-AE390DAA9372}" dt="2024-04-20T09:40:07.983" v="7214" actId="2696"/>
        <pc:sldMkLst>
          <pc:docMk/>
          <pc:sldMk cId="481122590" sldId="2709"/>
        </pc:sldMkLst>
      </pc:sldChg>
      <pc:sldChg chg="del">
        <pc:chgData name="Xin Luo" userId="82312ee5779919a4" providerId="LiveId" clId="{03D8BE82-102E-5842-96D4-AE390DAA9372}" dt="2024-04-20T09:40:07.972" v="7212" actId="2696"/>
        <pc:sldMkLst>
          <pc:docMk/>
          <pc:sldMk cId="972163772" sldId="2720"/>
        </pc:sldMkLst>
      </pc:sldChg>
      <pc:sldChg chg="del">
        <pc:chgData name="Xin Luo" userId="82312ee5779919a4" providerId="LiveId" clId="{03D8BE82-102E-5842-96D4-AE390DAA9372}" dt="2024-04-20T09:40:08" v="7217" actId="2696"/>
        <pc:sldMkLst>
          <pc:docMk/>
          <pc:sldMk cId="2689695864" sldId="2721"/>
        </pc:sldMkLst>
      </pc:sldChg>
      <pc:sldChg chg="modSp mod">
        <pc:chgData name="Xin Luo" userId="82312ee5779919a4" providerId="LiveId" clId="{03D8BE82-102E-5842-96D4-AE390DAA9372}" dt="2024-04-20T10:38:11.165" v="8125" actId="1035"/>
        <pc:sldMkLst>
          <pc:docMk/>
          <pc:sldMk cId="1209572041" sldId="2722"/>
        </pc:sldMkLst>
        <pc:spChg chg="mod">
          <ac:chgData name="Xin Luo" userId="82312ee5779919a4" providerId="LiveId" clId="{03D8BE82-102E-5842-96D4-AE390DAA9372}" dt="2024-04-20T10:37:32.537" v="8116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0:38:11.165" v="8125" actId="1035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03D8BE82-102E-5842-96D4-AE390DAA9372}" dt="2024-04-20T09:40:47.985" v="7336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03D8BE82-102E-5842-96D4-AE390DAA9372}" dt="2024-04-20T09:40:07.971" v="7211" actId="2696"/>
        <pc:sldMkLst>
          <pc:docMk/>
          <pc:sldMk cId="202264030" sldId="2750"/>
        </pc:sldMkLst>
      </pc:sldChg>
      <pc:sldChg chg="del">
        <pc:chgData name="Xin Luo" userId="82312ee5779919a4" providerId="LiveId" clId="{03D8BE82-102E-5842-96D4-AE390DAA9372}" dt="2024-04-20T09:40:08.017" v="7218" actId="2696"/>
        <pc:sldMkLst>
          <pc:docMk/>
          <pc:sldMk cId="1715888320" sldId="2751"/>
        </pc:sldMkLst>
      </pc:sldChg>
      <pc:sldChg chg="addSp delSp modSp mod ord">
        <pc:chgData name="Xin Luo" userId="82312ee5779919a4" providerId="LiveId" clId="{03D8BE82-102E-5842-96D4-AE390DAA9372}" dt="2024-04-20T10:35:51.351" v="8046" actId="14100"/>
        <pc:sldMkLst>
          <pc:docMk/>
          <pc:sldMk cId="1128013676" sldId="2752"/>
        </pc:sldMkLst>
        <pc:spChg chg="del mod">
          <ac:chgData name="Xin Luo" userId="82312ee5779919a4" providerId="LiveId" clId="{03D8BE82-102E-5842-96D4-AE390DAA9372}" dt="2024-04-17T15:06:42.614" v="800" actId="478"/>
          <ac:spMkLst>
            <pc:docMk/>
            <pc:sldMk cId="1128013676" sldId="2752"/>
            <ac:spMk id="2" creationId="{631AADB6-C88A-D817-4683-FC087E4E240F}"/>
          </ac:spMkLst>
        </pc:spChg>
        <pc:spChg chg="add mod">
          <ac:chgData name="Xin Luo" userId="82312ee5779919a4" providerId="LiveId" clId="{03D8BE82-102E-5842-96D4-AE390DAA9372}" dt="2024-04-20T10:35:51.351" v="8046" actId="14100"/>
          <ac:spMkLst>
            <pc:docMk/>
            <pc:sldMk cId="1128013676" sldId="2752"/>
            <ac:spMk id="4" creationId="{073AFBA9-AA27-5409-5726-10C2B9C266BC}"/>
          </ac:spMkLst>
        </pc:spChg>
        <pc:picChg chg="del">
          <ac:chgData name="Xin Luo" userId="82312ee5779919a4" providerId="LiveId" clId="{03D8BE82-102E-5842-96D4-AE390DAA9372}" dt="2024-04-17T14:40:40.357" v="180" actId="478"/>
          <ac:picMkLst>
            <pc:docMk/>
            <pc:sldMk cId="1128013676" sldId="2752"/>
            <ac:picMk id="5" creationId="{9368162D-30D8-AEDE-1FB0-65FF53458102}"/>
          </ac:picMkLst>
        </pc:picChg>
      </pc:sldChg>
      <pc:sldChg chg="del">
        <pc:chgData name="Xin Luo" userId="82312ee5779919a4" providerId="LiveId" clId="{03D8BE82-102E-5842-96D4-AE390DAA9372}" dt="2024-04-20T09:40:07.968" v="7210" actId="2696"/>
        <pc:sldMkLst>
          <pc:docMk/>
          <pc:sldMk cId="2065670701" sldId="2753"/>
        </pc:sldMkLst>
      </pc:sldChg>
      <pc:sldChg chg="del">
        <pc:chgData name="Xin Luo" userId="82312ee5779919a4" providerId="LiveId" clId="{03D8BE82-102E-5842-96D4-AE390DAA9372}" dt="2024-04-20T09:40:07.990" v="7215" actId="2696"/>
        <pc:sldMkLst>
          <pc:docMk/>
          <pc:sldMk cId="3203813031" sldId="2754"/>
        </pc:sldMkLst>
      </pc:sldChg>
      <pc:sldChg chg="del">
        <pc:chgData name="Xin Luo" userId="82312ee5779919a4" providerId="LiveId" clId="{03D8BE82-102E-5842-96D4-AE390DAA9372}" dt="2024-04-20T09:40:07.981" v="7213" actId="2696"/>
        <pc:sldMkLst>
          <pc:docMk/>
          <pc:sldMk cId="2856540524" sldId="2755"/>
        </pc:sldMkLst>
      </pc:sldChg>
      <pc:sldChg chg="del">
        <pc:chgData name="Xin Luo" userId="82312ee5779919a4" providerId="LiveId" clId="{03D8BE82-102E-5842-96D4-AE390DAA9372}" dt="2024-04-20T09:40:07.998" v="7216" actId="2696"/>
        <pc:sldMkLst>
          <pc:docMk/>
          <pc:sldMk cId="423236720" sldId="2756"/>
        </pc:sldMkLst>
      </pc:sldChg>
      <pc:sldChg chg="modSp add mod">
        <pc:chgData name="Xin Luo" userId="82312ee5779919a4" providerId="LiveId" clId="{03D8BE82-102E-5842-96D4-AE390DAA9372}" dt="2024-04-17T14:37:31.166" v="101" actId="20577"/>
        <pc:sldMkLst>
          <pc:docMk/>
          <pc:sldMk cId="3594082873" sldId="2757"/>
        </pc:sldMkLst>
        <pc:spChg chg="mod">
          <ac:chgData name="Xin Luo" userId="82312ee5779919a4" providerId="LiveId" clId="{03D8BE82-102E-5842-96D4-AE390DAA9372}" dt="2024-04-17T14:37:31.166" v="101" actId="20577"/>
          <ac:spMkLst>
            <pc:docMk/>
            <pc:sldMk cId="3594082873" sldId="2757"/>
            <ac:spMk id="24" creationId="{00000000-0000-0000-0000-000000000000}"/>
          </ac:spMkLst>
        </pc:spChg>
      </pc:sldChg>
      <pc:sldChg chg="add del setBg">
        <pc:chgData name="Xin Luo" userId="82312ee5779919a4" providerId="LiveId" clId="{03D8BE82-102E-5842-96D4-AE390DAA9372}" dt="2024-04-17T14:37:16.288" v="70"/>
        <pc:sldMkLst>
          <pc:docMk/>
          <pc:sldMk cId="3674459774" sldId="2757"/>
        </pc:sldMkLst>
      </pc:sldChg>
      <pc:sldChg chg="add del">
        <pc:chgData name="Xin Luo" userId="82312ee5779919a4" providerId="LiveId" clId="{03D8BE82-102E-5842-96D4-AE390DAA9372}" dt="2024-04-20T03:54:07.994" v="1998" actId="2696"/>
        <pc:sldMkLst>
          <pc:docMk/>
          <pc:sldMk cId="1187686111" sldId="2758"/>
        </pc:sldMkLst>
      </pc:sldChg>
      <pc:sldChg chg="addSp delSp modSp add mod">
        <pc:chgData name="Xin Luo" userId="82312ee5779919a4" providerId="LiveId" clId="{03D8BE82-102E-5842-96D4-AE390DAA9372}" dt="2024-04-20T10:36:11.167" v="8064" actId="20577"/>
        <pc:sldMkLst>
          <pc:docMk/>
          <pc:sldMk cId="1435648802" sldId="2759"/>
        </pc:sldMkLst>
        <pc:spChg chg="mod">
          <ac:chgData name="Xin Luo" userId="82312ee5779919a4" providerId="LiveId" clId="{03D8BE82-102E-5842-96D4-AE390DAA9372}" dt="2024-04-17T15:26:27.263" v="859" actId="1076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11.167" v="8064" actId="20577"/>
          <ac:spMkLst>
            <pc:docMk/>
            <pc:sldMk cId="1435648802" sldId="2759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17T15:26:01.534" v="834" actId="478"/>
          <ac:spMkLst>
            <pc:docMk/>
            <pc:sldMk cId="1435648802" sldId="2759"/>
            <ac:spMk id="4" creationId="{C8E579D5-5B64-1546-AEC5-2808272E98F5}"/>
          </ac:spMkLst>
        </pc:spChg>
        <pc:spChg chg="add mod">
          <ac:chgData name="Xin Luo" userId="82312ee5779919a4" providerId="LiveId" clId="{03D8BE82-102E-5842-96D4-AE390DAA9372}" dt="2024-04-20T03:53:12.084" v="1992" actId="255"/>
          <ac:spMkLst>
            <pc:docMk/>
            <pc:sldMk cId="1435648802" sldId="2759"/>
            <ac:spMk id="6" creationId="{962B23DE-665D-892B-931F-1A01E28F4BA2}"/>
          </ac:spMkLst>
        </pc:spChg>
        <pc:spChg chg="add mod">
          <ac:chgData name="Xin Luo" userId="82312ee5779919a4" providerId="LiveId" clId="{03D8BE82-102E-5842-96D4-AE390DAA9372}" dt="2024-04-20T03:53:21.511" v="1994" actId="1076"/>
          <ac:spMkLst>
            <pc:docMk/>
            <pc:sldMk cId="1435648802" sldId="2759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03:53:30.130" v="1997" actId="1076"/>
          <ac:picMkLst>
            <pc:docMk/>
            <pc:sldMk cId="1435648802" sldId="2759"/>
            <ac:picMk id="4" creationId="{F38BA0B6-8311-D710-C786-3602D26C25B6}"/>
          </ac:picMkLst>
        </pc:picChg>
        <pc:picChg chg="del mod">
          <ac:chgData name="Xin Luo" userId="82312ee5779919a4" providerId="LiveId" clId="{03D8BE82-102E-5842-96D4-AE390DAA9372}" dt="2024-04-17T15:35:35.599" v="1681" actId="478"/>
          <ac:picMkLst>
            <pc:docMk/>
            <pc:sldMk cId="1435648802" sldId="2759"/>
            <ac:picMk id="5" creationId="{9368162D-30D8-AEDE-1FB0-65FF53458102}"/>
          </ac:picMkLst>
        </pc:picChg>
      </pc:sldChg>
      <pc:sldChg chg="addSp delSp modSp add mod">
        <pc:chgData name="Xin Luo" userId="82312ee5779919a4" providerId="LiveId" clId="{03D8BE82-102E-5842-96D4-AE390DAA9372}" dt="2024-04-20T10:36:17.786" v="8065"/>
        <pc:sldMkLst>
          <pc:docMk/>
          <pc:sldMk cId="1666585532" sldId="2760"/>
        </pc:sldMkLst>
        <pc:spChg chg="mod">
          <ac:chgData name="Xin Luo" userId="82312ee5779919a4" providerId="LiveId" clId="{03D8BE82-102E-5842-96D4-AE390DAA9372}" dt="2024-04-20T10:36:17.786" v="8065"/>
          <ac:spMkLst>
            <pc:docMk/>
            <pc:sldMk cId="1666585532" sldId="2760"/>
            <ac:spMk id="3" creationId="{00000000-0000-0000-0000-000000000000}"/>
          </ac:spMkLst>
        </pc:spChg>
        <pc:spChg chg="add mod">
          <ac:chgData name="Xin Luo" userId="82312ee5779919a4" providerId="LiveId" clId="{03D8BE82-102E-5842-96D4-AE390DAA9372}" dt="2024-04-20T03:52:18.975" v="1975" actId="14100"/>
          <ac:spMkLst>
            <pc:docMk/>
            <pc:sldMk cId="1666585532" sldId="2760"/>
            <ac:spMk id="6" creationId="{88165BBC-4B6C-D110-B323-A083CEFFC0D0}"/>
          </ac:spMkLst>
        </pc:spChg>
        <pc:spChg chg="mod">
          <ac:chgData name="Xin Luo" userId="82312ee5779919a4" providerId="LiveId" clId="{03D8BE82-102E-5842-96D4-AE390DAA9372}" dt="2024-04-20T03:52:28.719" v="1978" actId="255"/>
          <ac:spMkLst>
            <pc:docMk/>
            <pc:sldMk cId="1666585532" sldId="2760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3:42:55.889" v="1740" actId="478"/>
          <ac:picMkLst>
            <pc:docMk/>
            <pc:sldMk cId="1666585532" sldId="2760"/>
            <ac:picMk id="4" creationId="{6BFD6240-B7C4-71A1-DA17-1E942CB8DCBB}"/>
          </ac:picMkLst>
        </pc:picChg>
        <pc:picChg chg="add mod">
          <ac:chgData name="Xin Luo" userId="82312ee5779919a4" providerId="LiveId" clId="{03D8BE82-102E-5842-96D4-AE390DAA9372}" dt="2024-04-20T03:52:11.250" v="1972" actId="1076"/>
          <ac:picMkLst>
            <pc:docMk/>
            <pc:sldMk cId="1666585532" sldId="2760"/>
            <ac:picMk id="1026" creationId="{E2A70009-91D7-A696-27E7-E046F21F93E0}"/>
          </ac:picMkLst>
        </pc:picChg>
      </pc:sldChg>
      <pc:sldChg chg="modSp add mod">
        <pc:chgData name="Xin Luo" userId="82312ee5779919a4" providerId="LiveId" clId="{03D8BE82-102E-5842-96D4-AE390DAA9372}" dt="2024-04-20T10:36:23.695" v="8069" actId="20577"/>
        <pc:sldMkLst>
          <pc:docMk/>
          <pc:sldMk cId="4141385002" sldId="2761"/>
        </pc:sldMkLst>
        <pc:spChg chg="mod">
          <ac:chgData name="Xin Luo" userId="82312ee5779919a4" providerId="LiveId" clId="{03D8BE82-102E-5842-96D4-AE390DAA9372}" dt="2024-04-20T10:36:23.695" v="8069" actId="20577"/>
          <ac:spMkLst>
            <pc:docMk/>
            <pc:sldMk cId="4141385002" sldId="2761"/>
            <ac:spMk id="7" creationId="{00000000-0000-0000-0000-000000000000}"/>
          </ac:spMkLst>
        </pc:spChg>
      </pc:sldChg>
      <pc:sldChg chg="addSp delSp modSp add mod modNotesTx">
        <pc:chgData name="Xin Luo" userId="82312ee5779919a4" providerId="LiveId" clId="{03D8BE82-102E-5842-96D4-AE390DAA9372}" dt="2024-04-20T10:36:36.092" v="8082"/>
        <pc:sldMkLst>
          <pc:docMk/>
          <pc:sldMk cId="494802392" sldId="2762"/>
        </pc:sldMkLst>
        <pc:spChg chg="del">
          <ac:chgData name="Xin Luo" userId="82312ee5779919a4" providerId="LiveId" clId="{03D8BE82-102E-5842-96D4-AE390DAA9372}" dt="2024-04-20T04:05:24.049" v="2113" actId="478"/>
          <ac:spMkLst>
            <pc:docMk/>
            <pc:sldMk cId="494802392" sldId="2762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36.092" v="8082"/>
          <ac:spMkLst>
            <pc:docMk/>
            <pc:sldMk cId="494802392" sldId="2762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04:13:07.630" v="2361"/>
          <ac:spMkLst>
            <pc:docMk/>
            <pc:sldMk cId="494802392" sldId="2762"/>
            <ac:spMk id="4" creationId="{00F852D3-C55A-4435-2706-9E9F1D5B8832}"/>
          </ac:spMkLst>
        </pc:spChg>
        <pc:spChg chg="add del mod">
          <ac:chgData name="Xin Luo" userId="82312ee5779919a4" providerId="LiveId" clId="{03D8BE82-102E-5842-96D4-AE390DAA9372}" dt="2024-04-20T05:03:41.788" v="3440" actId="478"/>
          <ac:spMkLst>
            <pc:docMk/>
            <pc:sldMk cId="494802392" sldId="2762"/>
            <ac:spMk id="5" creationId="{391F20A3-5027-A054-610D-0134293D29EB}"/>
          </ac:spMkLst>
        </pc:spChg>
        <pc:spChg chg="del">
          <ac:chgData name="Xin Luo" userId="82312ee5779919a4" providerId="LiveId" clId="{03D8BE82-102E-5842-96D4-AE390DAA9372}" dt="2024-04-20T04:05:10.880" v="2101" actId="478"/>
          <ac:spMkLst>
            <pc:docMk/>
            <pc:sldMk cId="494802392" sldId="2762"/>
            <ac:spMk id="6" creationId="{88165BBC-4B6C-D110-B323-A083CEFFC0D0}"/>
          </ac:spMkLst>
        </pc:spChg>
        <pc:spChg chg="mod">
          <ac:chgData name="Xin Luo" userId="82312ee5779919a4" providerId="LiveId" clId="{03D8BE82-102E-5842-96D4-AE390DAA9372}" dt="2024-04-20T05:51:17.627" v="5248" actId="403"/>
          <ac:spMkLst>
            <pc:docMk/>
            <pc:sldMk cId="494802392" sldId="2762"/>
            <ac:spMk id="7" creationId="{3DC73F52-8630-3936-0F04-2680DDF7D3C8}"/>
          </ac:spMkLst>
        </pc:spChg>
        <pc:spChg chg="add del mod">
          <ac:chgData name="Xin Luo" userId="82312ee5779919a4" providerId="LiveId" clId="{03D8BE82-102E-5842-96D4-AE390DAA9372}" dt="2024-04-20T04:13:39.062" v="2370" actId="478"/>
          <ac:spMkLst>
            <pc:docMk/>
            <pc:sldMk cId="494802392" sldId="2762"/>
            <ac:spMk id="8" creationId="{F70A92D2-62DD-20D1-59DE-D20D781170DA}"/>
          </ac:spMkLst>
        </pc:spChg>
        <pc:picChg chg="del">
          <ac:chgData name="Xin Luo" userId="82312ee5779919a4" providerId="LiveId" clId="{03D8BE82-102E-5842-96D4-AE390DAA9372}" dt="2024-04-20T04:05:09.093" v="2100" actId="478"/>
          <ac:picMkLst>
            <pc:docMk/>
            <pc:sldMk cId="494802392" sldId="2762"/>
            <ac:picMk id="1026" creationId="{E2A70009-91D7-A696-27E7-E046F21F93E0}"/>
          </ac:picMkLst>
        </pc:picChg>
        <pc:picChg chg="add del mod">
          <ac:chgData name="Xin Luo" userId="82312ee5779919a4" providerId="LiveId" clId="{03D8BE82-102E-5842-96D4-AE390DAA9372}" dt="2024-04-20T04:13:45.508" v="2372" actId="478"/>
          <ac:picMkLst>
            <pc:docMk/>
            <pc:sldMk cId="494802392" sldId="2762"/>
            <ac:picMk id="3074" creationId="{A93D9339-5B78-DC62-8182-2422701133CC}"/>
          </ac:picMkLst>
        </pc:picChg>
      </pc:sldChg>
      <pc:sldChg chg="modSp add mod">
        <pc:chgData name="Xin Luo" userId="82312ee5779919a4" providerId="LiveId" clId="{03D8BE82-102E-5842-96D4-AE390DAA9372}" dt="2024-04-20T10:36:47.214" v="8088" actId="20577"/>
        <pc:sldMkLst>
          <pc:docMk/>
          <pc:sldMk cId="474826622" sldId="2763"/>
        </pc:sldMkLst>
        <pc:spChg chg="mod">
          <ac:chgData name="Xin Luo" userId="82312ee5779919a4" providerId="LiveId" clId="{03D8BE82-102E-5842-96D4-AE390DAA9372}" dt="2024-04-20T10:36:47.214" v="8088" actId="20577"/>
          <ac:spMkLst>
            <pc:docMk/>
            <pc:sldMk cId="474826622" sldId="2763"/>
            <ac:spMk id="7" creationId="{00000000-0000-0000-0000-000000000000}"/>
          </ac:spMkLst>
        </pc:spChg>
      </pc:sldChg>
      <pc:sldChg chg="addSp modSp add mod">
        <pc:chgData name="Xin Luo" userId="82312ee5779919a4" providerId="LiveId" clId="{03D8BE82-102E-5842-96D4-AE390DAA9372}" dt="2024-04-20T10:37:00.886" v="8108"/>
        <pc:sldMkLst>
          <pc:docMk/>
          <pc:sldMk cId="3863585509" sldId="2764"/>
        </pc:sldMkLst>
        <pc:spChg chg="mod">
          <ac:chgData name="Xin Luo" userId="82312ee5779919a4" providerId="LiveId" clId="{03D8BE82-102E-5842-96D4-AE390DAA9372}" dt="2024-04-20T10:37:00.886" v="8108"/>
          <ac:spMkLst>
            <pc:docMk/>
            <pc:sldMk cId="3863585509" sldId="2764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45:45.920" v="6865" actId="14100"/>
          <ac:spMkLst>
            <pc:docMk/>
            <pc:sldMk cId="3863585509" sldId="2764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08:45:50.583" v="6867" actId="14100"/>
          <ac:picMkLst>
            <pc:docMk/>
            <pc:sldMk cId="3863585509" sldId="2764"/>
            <ac:picMk id="4" creationId="{8448FBC6-0309-9521-7678-5CC1BA45D353}"/>
          </ac:picMkLst>
        </pc:picChg>
      </pc:sldChg>
      <pc:sldChg chg="addSp delSp modSp add mod ord">
        <pc:chgData name="Xin Luo" userId="82312ee5779919a4" providerId="LiveId" clId="{03D8BE82-102E-5842-96D4-AE390DAA9372}" dt="2024-04-20T10:36:30.054" v="8081" actId="20577"/>
        <pc:sldMkLst>
          <pc:docMk/>
          <pc:sldMk cId="4055009631" sldId="2765"/>
        </pc:sldMkLst>
        <pc:spChg chg="mod">
          <ac:chgData name="Xin Luo" userId="82312ee5779919a4" providerId="LiveId" clId="{03D8BE82-102E-5842-96D4-AE390DAA9372}" dt="2024-04-20T10:36:30.054" v="8081" actId="20577"/>
          <ac:spMkLst>
            <pc:docMk/>
            <pc:sldMk cId="4055009631" sldId="2765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5:51:07.371" v="5246" actId="403"/>
          <ac:spMkLst>
            <pc:docMk/>
            <pc:sldMk cId="4055009631" sldId="2765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5:43:55.540" v="4852" actId="478"/>
          <ac:picMkLst>
            <pc:docMk/>
            <pc:sldMk cId="4055009631" sldId="2765"/>
            <ac:picMk id="4" creationId="{9FEF0797-8ADD-A61D-44E7-F60784A7B64E}"/>
          </ac:picMkLst>
        </pc:picChg>
        <pc:picChg chg="add mod">
          <ac:chgData name="Xin Luo" userId="82312ee5779919a4" providerId="LiveId" clId="{03D8BE82-102E-5842-96D4-AE390DAA9372}" dt="2024-04-20T05:50:54.619" v="5244" actId="14100"/>
          <ac:picMkLst>
            <pc:docMk/>
            <pc:sldMk cId="4055009631" sldId="2765"/>
            <ac:picMk id="6" creationId="{B0E7E43C-293E-F898-21C5-4AFE31CA8F11}"/>
          </ac:picMkLst>
        </pc:picChg>
      </pc:sldChg>
      <pc:sldChg chg="addSp delSp modSp add mod modNotesTx">
        <pc:chgData name="Xin Luo" userId="82312ee5779919a4" providerId="LiveId" clId="{03D8BE82-102E-5842-96D4-AE390DAA9372}" dt="2024-04-20T10:36:42.029" v="8083"/>
        <pc:sldMkLst>
          <pc:docMk/>
          <pc:sldMk cId="2576220137" sldId="2766"/>
        </pc:sldMkLst>
        <pc:spChg chg="mod">
          <ac:chgData name="Xin Luo" userId="82312ee5779919a4" providerId="LiveId" clId="{03D8BE82-102E-5842-96D4-AE390DAA9372}" dt="2024-04-20T10:36:42.029" v="8083"/>
          <ac:spMkLst>
            <pc:docMk/>
            <pc:sldMk cId="2576220137" sldId="2766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6" creationId="{7CC583DC-27CF-2628-8425-2BFBD8D24032}"/>
          </ac:spMkLst>
        </pc:spChg>
        <pc:spChg chg="mod">
          <ac:chgData name="Xin Luo" userId="82312ee5779919a4" providerId="LiveId" clId="{03D8BE82-102E-5842-96D4-AE390DAA9372}" dt="2024-04-20T06:07:22.104" v="5473" actId="14100"/>
          <ac:spMkLst>
            <pc:docMk/>
            <pc:sldMk cId="2576220137" sldId="2766"/>
            <ac:spMk id="7" creationId="{3DC73F52-8630-3936-0F04-2680DDF7D3C8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0" creationId="{275BA661-CE1A-C831-D58F-DC86728B736A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3" creationId="{69FDA1A6-F072-5A6D-11EC-D44983009081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6" creationId="{A7B23D92-5318-93BB-DD30-9EF455846D86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8" creationId="{2F61B8D1-E685-0C22-9788-A19ED9F299EC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20" creationId="{49204F76-2A32-03B4-0984-6BCDC18D8384}"/>
          </ac:spMkLst>
        </pc:spChg>
        <pc:spChg chg="add mod">
          <ac:chgData name="Xin Luo" userId="82312ee5779919a4" providerId="LiveId" clId="{03D8BE82-102E-5842-96D4-AE390DAA9372}" dt="2024-04-20T06:07:49.402" v="5493" actId="113"/>
          <ac:spMkLst>
            <pc:docMk/>
            <pc:sldMk cId="2576220137" sldId="2766"/>
            <ac:spMk id="22" creationId="{C8AE29E5-016E-3D39-65E9-F950BA236AF7}"/>
          </ac:spMkLst>
        </pc:spChg>
        <pc:grpChg chg="add mod">
          <ac:chgData name="Xin Luo" userId="82312ee5779919a4" providerId="LiveId" clId="{03D8BE82-102E-5842-96D4-AE390DAA9372}" dt="2024-04-20T06:07:24.289" v="5474" actId="1076"/>
          <ac:grpSpMkLst>
            <pc:docMk/>
            <pc:sldMk cId="2576220137" sldId="2766"/>
            <ac:grpSpMk id="5" creationId="{CF7788B2-BD8B-AD79-E75D-33596031297D}"/>
          </ac:grpSpMkLst>
        </pc:grpChg>
        <pc:grpChg chg="add mod">
          <ac:chgData name="Xin Luo" userId="82312ee5779919a4" providerId="LiveId" clId="{03D8BE82-102E-5842-96D4-AE390DAA9372}" dt="2024-04-20T06:07:26.638" v="5475" actId="1076"/>
          <ac:grpSpMkLst>
            <pc:docMk/>
            <pc:sldMk cId="2576220137" sldId="2766"/>
            <ac:grpSpMk id="14" creationId="{E3F4E922-AEAB-6C6A-61F0-F869A3EA56B2}"/>
          </ac:grpSpMkLst>
        </pc:grpChg>
        <pc:picChg chg="add del mod modCrop">
          <ac:chgData name="Xin Luo" userId="82312ee5779919a4" providerId="LiveId" clId="{03D8BE82-102E-5842-96D4-AE390DAA9372}" dt="2024-04-20T06:05:14.878" v="5442" actId="478"/>
          <ac:picMkLst>
            <pc:docMk/>
            <pc:sldMk cId="2576220137" sldId="2766"/>
            <ac:picMk id="4" creationId="{71CA1A8A-01FB-3274-03E9-EC3D07EC9177}"/>
          </ac:picMkLst>
        </pc:pic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8" creationId="{AE5B8511-6510-1A89-3485-7FC27C0E7DA9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9" creationId="{46CC3551-E177-B317-527C-53AA8A822065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1" creationId="{90792337-4E66-2045-F3B6-ED7DBE4C18BA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2" creationId="{88906FF0-109C-3534-075A-D257256E590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5" creationId="{A6B335EC-29BA-EC4C-E723-F4D7571A16A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7" creationId="{411DABFD-2ED5-04EC-F637-2FCEBFC1359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9" creationId="{8FEED9C7-0F99-416B-284B-0CE38B36C03D}"/>
          </ac:cxnSpMkLst>
        </pc:cxnChg>
      </pc:sldChg>
      <pc:sldChg chg="delSp modSp add del mod">
        <pc:chgData name="Xin Luo" userId="82312ee5779919a4" providerId="LiveId" clId="{03D8BE82-102E-5842-96D4-AE390DAA9372}" dt="2024-04-20T05:46:45.199" v="5130" actId="2696"/>
        <pc:sldMkLst>
          <pc:docMk/>
          <pc:sldMk cId="3093686517" sldId="2767"/>
        </pc:sldMkLst>
        <pc:spChg chg="mod">
          <ac:chgData name="Xin Luo" userId="82312ee5779919a4" providerId="LiveId" clId="{03D8BE82-102E-5842-96D4-AE390DAA9372}" dt="2024-04-20T05:40:56.879" v="4848" actId="20577"/>
          <ac:spMkLst>
            <pc:docMk/>
            <pc:sldMk cId="3093686517" sldId="2767"/>
            <ac:spMk id="7" creationId="{3DC73F52-8630-3936-0F04-2680DDF7D3C8}"/>
          </ac:spMkLst>
        </pc:spChg>
        <pc:picChg chg="del">
          <ac:chgData name="Xin Luo" userId="82312ee5779919a4" providerId="LiveId" clId="{03D8BE82-102E-5842-96D4-AE390DAA9372}" dt="2024-04-20T05:40:54.739" v="4847" actId="478"/>
          <ac:picMkLst>
            <pc:docMk/>
            <pc:sldMk cId="3093686517" sldId="2767"/>
            <ac:picMk id="4" creationId="{9FEF0797-8ADD-A61D-44E7-F60784A7B64E}"/>
          </ac:picMkLst>
        </pc:picChg>
      </pc:sldChg>
      <pc:sldChg chg="modSp add mod">
        <pc:chgData name="Xin Luo" userId="82312ee5779919a4" providerId="LiveId" clId="{03D8BE82-102E-5842-96D4-AE390DAA9372}" dt="2024-04-20T10:37:04.130" v="8109"/>
        <pc:sldMkLst>
          <pc:docMk/>
          <pc:sldMk cId="3890180169" sldId="2767"/>
        </pc:sldMkLst>
        <pc:spChg chg="mod">
          <ac:chgData name="Xin Luo" userId="82312ee5779919a4" providerId="LiveId" clId="{03D8BE82-102E-5842-96D4-AE390DAA9372}" dt="2024-04-20T10:37:04.130" v="8109"/>
          <ac:spMkLst>
            <pc:docMk/>
            <pc:sldMk cId="3890180169" sldId="2767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46:03.948" v="6868" actId="2710"/>
          <ac:spMkLst>
            <pc:docMk/>
            <pc:sldMk cId="3890180169" sldId="2767"/>
            <ac:spMk id="7" creationId="{3DC73F52-8630-3936-0F04-2680DDF7D3C8}"/>
          </ac:spMkLst>
        </pc:spChg>
      </pc:sldChg>
      <pc:sldChg chg="addSp delSp modSp add del mod">
        <pc:chgData name="Xin Luo" userId="82312ee5779919a4" providerId="LiveId" clId="{03D8BE82-102E-5842-96D4-AE390DAA9372}" dt="2024-04-20T06:07:54.146" v="5494" actId="2696"/>
        <pc:sldMkLst>
          <pc:docMk/>
          <pc:sldMk cId="2963606181" sldId="2768"/>
        </pc:sldMkLst>
        <pc:spChg chg="add del mod">
          <ac:chgData name="Xin Luo" userId="82312ee5779919a4" providerId="LiveId" clId="{03D8BE82-102E-5842-96D4-AE390DAA9372}" dt="2024-04-20T05:58:26.931" v="5287" actId="478"/>
          <ac:spMkLst>
            <pc:docMk/>
            <pc:sldMk cId="2963606181" sldId="2768"/>
            <ac:spMk id="2" creationId="{8A90DE05-9A36-DAF1-3421-D0C236869A10}"/>
          </ac:spMkLst>
        </pc:spChg>
        <pc:spChg chg="add del mod">
          <ac:chgData name="Xin Luo" userId="82312ee5779919a4" providerId="LiveId" clId="{03D8BE82-102E-5842-96D4-AE390DAA9372}" dt="2024-04-20T05:58:30.788" v="5288" actId="478"/>
          <ac:spMkLst>
            <pc:docMk/>
            <pc:sldMk cId="2963606181" sldId="2768"/>
            <ac:spMk id="5" creationId="{5BBE7F59-277A-6A94-EBE8-75A91F1F87BB}"/>
          </ac:spMkLst>
        </pc:spChg>
        <pc:spChg chg="add del mod">
          <ac:chgData name="Xin Luo" userId="82312ee5779919a4" providerId="LiveId" clId="{03D8BE82-102E-5842-96D4-AE390DAA9372}" dt="2024-04-20T05:59:20.553" v="5296" actId="478"/>
          <ac:spMkLst>
            <pc:docMk/>
            <pc:sldMk cId="2963606181" sldId="2768"/>
            <ac:spMk id="6" creationId="{59EB1FF8-8F81-1528-873E-CBC2356DEC9A}"/>
          </ac:spMkLst>
        </pc:spChg>
        <pc:spChg chg="del">
          <ac:chgData name="Xin Luo" userId="82312ee5779919a4" providerId="LiveId" clId="{03D8BE82-102E-5842-96D4-AE390DAA9372}" dt="2024-04-20T05:56:45.877" v="5259" actId="478"/>
          <ac:spMkLst>
            <pc:docMk/>
            <pc:sldMk cId="2963606181" sldId="2768"/>
            <ac:spMk id="7" creationId="{3DC73F52-8630-3936-0F04-2680DDF7D3C8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10" creationId="{09CE2E7F-B3B8-2A69-770A-D3FC2F5497CD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20" creationId="{2BCE25B3-A276-18CD-1D0F-A5C0D3626D2F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23" creationId="{1BE9FC16-BFC6-D4FF-F8F7-D5E73C051993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28" creationId="{EEB6AF00-E63D-0A93-10A8-91073E2CF586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30" creationId="{8BB60DB3-532B-2ECB-9751-4B009A1AB96C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32" creationId="{1BC3C12E-6533-DC7E-D40D-25DB4E186462}"/>
          </ac:spMkLst>
        </pc:spChg>
        <pc:grpChg chg="add mod">
          <ac:chgData name="Xin Luo" userId="82312ee5779919a4" providerId="LiveId" clId="{03D8BE82-102E-5842-96D4-AE390DAA9372}" dt="2024-04-20T06:05:02.874" v="5438" actId="164"/>
          <ac:grpSpMkLst>
            <pc:docMk/>
            <pc:sldMk cId="2963606181" sldId="2768"/>
            <ac:grpSpMk id="33" creationId="{F4EA74B2-2739-AD3F-B269-5874AF23E1D7}"/>
          </ac:grpSpMkLst>
        </pc:grpChg>
        <pc:grpChg chg="add mod">
          <ac:chgData name="Xin Luo" userId="82312ee5779919a4" providerId="LiveId" clId="{03D8BE82-102E-5842-96D4-AE390DAA9372}" dt="2024-04-20T06:05:10.724" v="5441" actId="164"/>
          <ac:grpSpMkLst>
            <pc:docMk/>
            <pc:sldMk cId="2963606181" sldId="2768"/>
            <ac:grpSpMk id="34" creationId="{CF470DED-C16A-C643-506D-521C24F573DE}"/>
          </ac:grpSpMkLst>
        </pc:grpChg>
        <pc:picChg chg="del mod">
          <ac:chgData name="Xin Luo" userId="82312ee5779919a4" providerId="LiveId" clId="{03D8BE82-102E-5842-96D4-AE390DAA9372}" dt="2024-04-20T05:58:24.981" v="5286" actId="478"/>
          <ac:picMkLst>
            <pc:docMk/>
            <pc:sldMk cId="2963606181" sldId="2768"/>
            <ac:picMk id="4" creationId="{71CA1A8A-01FB-3274-03E9-EC3D07EC9177}"/>
          </ac:picMkLst>
        </pc:picChg>
        <pc:picChg chg="add del mod">
          <ac:chgData name="Xin Luo" userId="82312ee5779919a4" providerId="LiveId" clId="{03D8BE82-102E-5842-96D4-AE390DAA9372}" dt="2024-04-20T06:04:53.856" v="5437" actId="478"/>
          <ac:picMkLst>
            <pc:docMk/>
            <pc:sldMk cId="2963606181" sldId="2768"/>
            <ac:picMk id="9" creationId="{C0D3ECE6-A64C-8D05-99BD-0E0951A53EC8}"/>
          </ac:picMkLst>
        </pc:pic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12" creationId="{7AC502FC-6C3E-4B43-D474-70192CC19AC7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15" creationId="{F8F56B68-DF64-3451-FB13-2FAAA350FCCB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21" creationId="{B02ABEF5-690F-A230-138A-DDB8921EF8CB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22" creationId="{7E017A09-397B-ACC6-2E54-368BC7D3992C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25" creationId="{1125B459-06BC-F10B-C8C9-7816483804BE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29" creationId="{FEF69BAF-152B-9CB0-D2AE-4F56479F4055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31" creationId="{97EEDC1B-E1CC-FD4B-C435-7E9DF7F2A4C0}"/>
          </ac:cxnSpMkLst>
        </pc:cxnChg>
      </pc:sldChg>
      <pc:sldChg chg="addSp delSp modSp add mod">
        <pc:chgData name="Xin Luo" userId="82312ee5779919a4" providerId="LiveId" clId="{03D8BE82-102E-5842-96D4-AE390DAA9372}" dt="2024-04-20T10:36:55.159" v="8107" actId="20577"/>
        <pc:sldMkLst>
          <pc:docMk/>
          <pc:sldMk cId="3254934158" sldId="2768"/>
        </pc:sldMkLst>
        <pc:spChg chg="mod">
          <ac:chgData name="Xin Luo" userId="82312ee5779919a4" providerId="LiveId" clId="{03D8BE82-102E-5842-96D4-AE390DAA9372}" dt="2024-04-20T08:42:09.778" v="6812" actId="20577"/>
          <ac:spMkLst>
            <pc:docMk/>
            <pc:sldMk cId="3254934158" sldId="2768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55.159" v="8107" actId="20577"/>
          <ac:spMkLst>
            <pc:docMk/>
            <pc:sldMk cId="3254934158" sldId="2768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07:44:53.499" v="5532" actId="478"/>
          <ac:spMkLst>
            <pc:docMk/>
            <pc:sldMk cId="3254934158" sldId="2768"/>
            <ac:spMk id="4" creationId="{F93C35E0-91A7-5606-3CFB-C8CF1264D5AE}"/>
          </ac:spMkLst>
        </pc:spChg>
        <pc:spChg chg="add del mod">
          <ac:chgData name="Xin Luo" userId="82312ee5779919a4" providerId="LiveId" clId="{03D8BE82-102E-5842-96D4-AE390DAA9372}" dt="2024-04-20T08:42:02.128" v="6795" actId="478"/>
          <ac:spMkLst>
            <pc:docMk/>
            <pc:sldMk cId="3254934158" sldId="2768"/>
            <ac:spMk id="18" creationId="{5AD5791D-6D1B-CCAC-AB01-B3CEFD9C8873}"/>
          </ac:spMkLst>
        </pc:spChg>
        <pc:spChg chg="add mod">
          <ac:chgData name="Xin Luo" userId="82312ee5779919a4" providerId="LiveId" clId="{03D8BE82-102E-5842-96D4-AE390DAA9372}" dt="2024-04-20T08:44:18.287" v="6857" actId="113"/>
          <ac:spMkLst>
            <pc:docMk/>
            <pc:sldMk cId="3254934158" sldId="2768"/>
            <ac:spMk id="20" creationId="{C77B9CDC-D93C-F229-2BCC-8467A31F3208}"/>
          </ac:spMkLst>
        </pc:spChg>
        <pc:grpChg chg="mod">
          <ac:chgData name="Xin Luo" userId="82312ee5779919a4" providerId="LiveId" clId="{03D8BE82-102E-5842-96D4-AE390DAA9372}" dt="2024-04-20T07:44:51.390" v="5530"/>
          <ac:grpSpMkLst>
            <pc:docMk/>
            <pc:sldMk cId="3254934158" sldId="2768"/>
            <ac:grpSpMk id="7" creationId="{FB42C50A-64BA-DA5F-F88A-F4F37C815DF1}"/>
          </ac:grpSpMkLst>
        </pc:grpChg>
        <pc:grpChg chg="add del mod">
          <ac:chgData name="Xin Luo" userId="82312ee5779919a4" providerId="LiveId" clId="{03D8BE82-102E-5842-96D4-AE390DAA9372}" dt="2024-04-20T08:41:59.537" v="6794" actId="478"/>
          <ac:grpSpMkLst>
            <pc:docMk/>
            <pc:sldMk cId="3254934158" sldId="2768"/>
            <ac:grpSpMk id="12" creationId="{8F49FEC3-0A3A-81CE-B4B0-D38380E2E1D1}"/>
          </ac:grpSpMkLst>
        </pc:grpChg>
        <pc:picChg chg="add mod">
          <ac:chgData name="Xin Luo" userId="82312ee5779919a4" providerId="LiveId" clId="{03D8BE82-102E-5842-96D4-AE390DAA9372}" dt="2024-04-20T07:45:09.176" v="5534"/>
          <ac:picMkLst>
            <pc:docMk/>
            <pc:sldMk cId="3254934158" sldId="2768"/>
            <ac:picMk id="8" creationId="{01FBE74F-09CF-63C4-4A13-3EE24B409D91}"/>
          </ac:picMkLst>
        </pc:picChg>
        <pc:picChg chg="add mod">
          <ac:chgData name="Xin Luo" userId="82312ee5779919a4" providerId="LiveId" clId="{03D8BE82-102E-5842-96D4-AE390DAA9372}" dt="2024-04-20T07:45:12.923" v="5536"/>
          <ac:picMkLst>
            <pc:docMk/>
            <pc:sldMk cId="3254934158" sldId="2768"/>
            <ac:picMk id="9" creationId="{2A923BFC-2BA3-13C7-FB35-102DCCA764BC}"/>
          </ac:picMkLst>
        </pc:picChg>
        <pc:picChg chg="add mod">
          <ac:chgData name="Xin Luo" userId="82312ee5779919a4" providerId="LiveId" clId="{03D8BE82-102E-5842-96D4-AE390DAA9372}" dt="2024-04-20T07:45:38.083" v="5543" actId="164"/>
          <ac:picMkLst>
            <pc:docMk/>
            <pc:sldMk cId="3254934158" sldId="2768"/>
            <ac:picMk id="11" creationId="{99203FEB-1DDA-5A61-614F-E9458D2DF842}"/>
          </ac:picMkLst>
        </pc:picChg>
        <pc:picChg chg="add del mod">
          <ac:chgData name="Xin Luo" userId="82312ee5779919a4" providerId="LiveId" clId="{03D8BE82-102E-5842-96D4-AE390DAA9372}" dt="2024-04-20T07:46:11.132" v="5553"/>
          <ac:picMkLst>
            <pc:docMk/>
            <pc:sldMk cId="3254934158" sldId="2768"/>
            <ac:picMk id="14" creationId="{64F3CF1E-8014-FBEE-D2D2-B472C14EB5B5}"/>
          </ac:picMkLst>
        </pc:picChg>
        <pc:picChg chg="add mod">
          <ac:chgData name="Xin Luo" userId="82312ee5779919a4" providerId="LiveId" clId="{03D8BE82-102E-5842-96D4-AE390DAA9372}" dt="2024-04-20T07:46:36.309" v="5562" actId="1076"/>
          <ac:picMkLst>
            <pc:docMk/>
            <pc:sldMk cId="3254934158" sldId="2768"/>
            <ac:picMk id="16" creationId="{EFE97194-B8C3-A455-C38D-73F4869CD63C}"/>
          </ac:picMkLst>
        </pc:picChg>
        <pc:picChg chg="mod">
          <ac:chgData name="Xin Luo" userId="82312ee5779919a4" providerId="LiveId" clId="{03D8BE82-102E-5842-96D4-AE390DAA9372}" dt="2024-04-20T07:45:38.083" v="5543" actId="164"/>
          <ac:picMkLst>
            <pc:docMk/>
            <pc:sldMk cId="3254934158" sldId="2768"/>
            <ac:picMk id="1026" creationId="{49818E55-CF60-98B8-4081-A70153E31B08}"/>
          </ac:picMkLst>
        </pc:picChg>
        <pc:inkChg chg="add del mod">
          <ac:chgData name="Xin Luo" userId="82312ee5779919a4" providerId="LiveId" clId="{03D8BE82-102E-5842-96D4-AE390DAA9372}" dt="2024-04-20T07:44:52.101" v="5531" actId="9405"/>
          <ac:inkMkLst>
            <pc:docMk/>
            <pc:sldMk cId="3254934158" sldId="2768"/>
            <ac:inkMk id="5" creationId="{69725E02-982A-FF32-C0C7-1E2A9CE9698F}"/>
          </ac:inkMkLst>
        </pc:inkChg>
        <pc:inkChg chg="add del mod">
          <ac:chgData name="Xin Luo" userId="82312ee5779919a4" providerId="LiveId" clId="{03D8BE82-102E-5842-96D4-AE390DAA9372}" dt="2024-04-20T07:44:51.390" v="5530"/>
          <ac:inkMkLst>
            <pc:docMk/>
            <pc:sldMk cId="3254934158" sldId="2768"/>
            <ac:inkMk id="6" creationId="{EA64705F-8821-AE48-A797-2805ADDDCF72}"/>
          </ac:inkMkLst>
        </pc:inkChg>
      </pc:sldChg>
      <pc:sldChg chg="addSp modSp add mod">
        <pc:chgData name="Xin Luo" userId="82312ee5779919a4" providerId="LiveId" clId="{03D8BE82-102E-5842-96D4-AE390DAA9372}" dt="2024-04-20T10:37:07.386" v="8110"/>
        <pc:sldMkLst>
          <pc:docMk/>
          <pc:sldMk cId="2679339334" sldId="2769"/>
        </pc:sldMkLst>
        <pc:spChg chg="mod">
          <ac:chgData name="Xin Luo" userId="82312ee5779919a4" providerId="LiveId" clId="{03D8BE82-102E-5842-96D4-AE390DAA9372}" dt="2024-04-20T10:37:07.386" v="8110"/>
          <ac:spMkLst>
            <pc:docMk/>
            <pc:sldMk cId="2679339334" sldId="2769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04:04.166" v="5970" actId="1035"/>
          <ac:spMkLst>
            <pc:docMk/>
            <pc:sldMk cId="2679339334" sldId="2769"/>
            <ac:spMk id="7" creationId="{3DC73F52-8630-3936-0F04-2680DDF7D3C8}"/>
          </ac:spMkLst>
        </pc:spChg>
        <pc:spChg chg="add mod">
          <ac:chgData name="Xin Luo" userId="82312ee5779919a4" providerId="LiveId" clId="{03D8BE82-102E-5842-96D4-AE390DAA9372}" dt="2024-04-20T08:04:09.470" v="5973" actId="1036"/>
          <ac:spMkLst>
            <pc:docMk/>
            <pc:sldMk cId="2679339334" sldId="2769"/>
            <ac:spMk id="8" creationId="{CDE443BF-09C9-B781-FBB7-30F734CE4D77}"/>
          </ac:spMkLst>
        </pc:spChg>
        <pc:grpChg chg="add mod">
          <ac:chgData name="Xin Luo" userId="82312ee5779919a4" providerId="LiveId" clId="{03D8BE82-102E-5842-96D4-AE390DAA9372}" dt="2024-04-20T08:03:25.070" v="5962" actId="1076"/>
          <ac:grpSpMkLst>
            <pc:docMk/>
            <pc:sldMk cId="2679339334" sldId="2769"/>
            <ac:grpSpMk id="2" creationId="{BDA5AEE6-B0D8-A739-CBA5-8B4390A1C282}"/>
          </ac:grpSpMkLst>
        </pc:grpChg>
        <pc:picChg chg="mod">
          <ac:chgData name="Xin Luo" userId="82312ee5779919a4" providerId="LiveId" clId="{03D8BE82-102E-5842-96D4-AE390DAA9372}" dt="2024-04-20T08:02:16.456" v="5941"/>
          <ac:picMkLst>
            <pc:docMk/>
            <pc:sldMk cId="2679339334" sldId="2769"/>
            <ac:picMk id="4" creationId="{C6557D12-4159-D196-3149-E24E86767092}"/>
          </ac:picMkLst>
        </pc:picChg>
        <pc:picChg chg="mod">
          <ac:chgData name="Xin Luo" userId="82312ee5779919a4" providerId="LiveId" clId="{03D8BE82-102E-5842-96D4-AE390DAA9372}" dt="2024-04-20T08:02:16.456" v="5941"/>
          <ac:picMkLst>
            <pc:docMk/>
            <pc:sldMk cId="2679339334" sldId="2769"/>
            <ac:picMk id="5" creationId="{A15A497C-96E9-B412-EC21-588866C5F42C}"/>
          </ac:picMkLst>
        </pc:picChg>
      </pc:sldChg>
      <pc:sldChg chg="delSp modSp add mod modNotesTx">
        <pc:chgData name="Xin Luo" userId="82312ee5779919a4" providerId="LiveId" clId="{03D8BE82-102E-5842-96D4-AE390DAA9372}" dt="2024-04-20T10:37:11.236" v="8111"/>
        <pc:sldMkLst>
          <pc:docMk/>
          <pc:sldMk cId="2658418151" sldId="2770"/>
        </pc:sldMkLst>
        <pc:spChg chg="mod">
          <ac:chgData name="Xin Luo" userId="82312ee5779919a4" providerId="LiveId" clId="{03D8BE82-102E-5842-96D4-AE390DAA9372}" dt="2024-04-20T10:37:11.236" v="8111"/>
          <ac:spMkLst>
            <pc:docMk/>
            <pc:sldMk cId="2658418151" sldId="2770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50:58.272" v="7130" actId="1035"/>
          <ac:spMkLst>
            <pc:docMk/>
            <pc:sldMk cId="2658418151" sldId="2770"/>
            <ac:spMk id="7" creationId="{3DC73F52-8630-3936-0F04-2680DDF7D3C8}"/>
          </ac:spMkLst>
        </pc:spChg>
        <pc:spChg chg="del">
          <ac:chgData name="Xin Luo" userId="82312ee5779919a4" providerId="LiveId" clId="{03D8BE82-102E-5842-96D4-AE390DAA9372}" dt="2024-04-20T08:04:25.842" v="5975" actId="478"/>
          <ac:spMkLst>
            <pc:docMk/>
            <pc:sldMk cId="2658418151" sldId="2770"/>
            <ac:spMk id="8" creationId="{CDE443BF-09C9-B781-FBB7-30F734CE4D77}"/>
          </ac:spMkLst>
        </pc:spChg>
        <pc:grpChg chg="del">
          <ac:chgData name="Xin Luo" userId="82312ee5779919a4" providerId="LiveId" clId="{03D8BE82-102E-5842-96D4-AE390DAA9372}" dt="2024-04-20T08:17:47.915" v="6213" actId="478"/>
          <ac:grpSpMkLst>
            <pc:docMk/>
            <pc:sldMk cId="2658418151" sldId="2770"/>
            <ac:grpSpMk id="2" creationId="{BDA5AEE6-B0D8-A739-CBA5-8B4390A1C282}"/>
          </ac:grpSpMkLst>
        </pc:grpChg>
      </pc:sldChg>
      <pc:sldChg chg="addSp delSp modSp add del mod ord">
        <pc:chgData name="Xin Luo" userId="82312ee5779919a4" providerId="LiveId" clId="{03D8BE82-102E-5842-96D4-AE390DAA9372}" dt="2024-04-20T12:05:50.515" v="8290" actId="113"/>
        <pc:sldMkLst>
          <pc:docMk/>
          <pc:sldMk cId="2158765538" sldId="2771"/>
        </pc:sldMkLst>
        <pc:spChg chg="mod">
          <ac:chgData name="Xin Luo" userId="82312ee5779919a4" providerId="LiveId" clId="{03D8BE82-102E-5842-96D4-AE390DAA9372}" dt="2024-04-20T10:37:19.286" v="8113"/>
          <ac:spMkLst>
            <pc:docMk/>
            <pc:sldMk cId="2158765538" sldId="2771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2:05:50.515" v="8290" actId="113"/>
          <ac:spMkLst>
            <pc:docMk/>
            <pc:sldMk cId="2158765538" sldId="2771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9:50:39.279" v="7546" actId="478"/>
          <ac:picMkLst>
            <pc:docMk/>
            <pc:sldMk cId="2158765538" sldId="2771"/>
            <ac:picMk id="4" creationId="{6B40898F-017B-4704-4329-C1DB1DB90D3C}"/>
          </ac:picMkLst>
        </pc:picChg>
        <pc:picChg chg="add del mod">
          <ac:chgData name="Xin Luo" userId="82312ee5779919a4" providerId="LiveId" clId="{03D8BE82-102E-5842-96D4-AE390DAA9372}" dt="2024-04-20T09:50:35.847" v="7544" actId="478"/>
          <ac:picMkLst>
            <pc:docMk/>
            <pc:sldMk cId="2158765538" sldId="2771"/>
            <ac:picMk id="6" creationId="{E86E0A14-6774-62E8-64B0-C10D839273A0}"/>
          </ac:picMkLst>
        </pc:picChg>
        <pc:picChg chg="add mod">
          <ac:chgData name="Xin Luo" userId="82312ee5779919a4" providerId="LiveId" clId="{03D8BE82-102E-5842-96D4-AE390DAA9372}" dt="2024-04-20T10:34:41.825" v="8042" actId="1035"/>
          <ac:picMkLst>
            <pc:docMk/>
            <pc:sldMk cId="2158765538" sldId="2771"/>
            <ac:picMk id="9" creationId="{3536909F-D58A-C14D-21E8-A723976C76BA}"/>
          </ac:picMkLst>
        </pc:picChg>
        <pc:picChg chg="add mod">
          <ac:chgData name="Xin Luo" userId="82312ee5779919a4" providerId="LiveId" clId="{03D8BE82-102E-5842-96D4-AE390DAA9372}" dt="2024-04-20T10:34:41.825" v="8042" actId="1035"/>
          <ac:picMkLst>
            <pc:docMk/>
            <pc:sldMk cId="2158765538" sldId="2771"/>
            <ac:picMk id="11" creationId="{89209A07-E9B1-40F4-1DD1-18136D749C26}"/>
          </ac:picMkLst>
        </pc:picChg>
        <pc:picChg chg="add del mod">
          <ac:chgData name="Xin Luo" userId="82312ee5779919a4" providerId="LiveId" clId="{03D8BE82-102E-5842-96D4-AE390DAA9372}" dt="2024-04-20T09:50:38.016" v="7545" actId="478"/>
          <ac:picMkLst>
            <pc:docMk/>
            <pc:sldMk cId="2158765538" sldId="2771"/>
            <ac:picMk id="1026" creationId="{A5BC86DA-C2C0-5B97-D20F-D572B34E7E7E}"/>
          </ac:picMkLst>
        </pc:picChg>
        <pc:picChg chg="add del">
          <ac:chgData name="Xin Luo" userId="82312ee5779919a4" providerId="LiveId" clId="{03D8BE82-102E-5842-96D4-AE390DAA9372}" dt="2024-04-20T09:50:42.863" v="7548" actId="478"/>
          <ac:picMkLst>
            <pc:docMk/>
            <pc:sldMk cId="2158765538" sldId="2771"/>
            <ac:picMk id="1028" creationId="{C02FDFED-02E6-6A66-728A-6699940FCDEF}"/>
          </ac:picMkLst>
        </pc:picChg>
        <pc:picChg chg="add del mod">
          <ac:chgData name="Xin Luo" userId="82312ee5779919a4" providerId="LiveId" clId="{03D8BE82-102E-5842-96D4-AE390DAA9372}" dt="2024-04-20T08:52:23.039" v="7135" actId="478"/>
          <ac:picMkLst>
            <pc:docMk/>
            <pc:sldMk cId="2158765538" sldId="2771"/>
            <ac:picMk id="13314" creationId="{A17E24CE-6F88-180D-D41B-169E6ABDB0A0}"/>
          </ac:picMkLst>
        </pc:picChg>
        <pc:picChg chg="add del mod">
          <ac:chgData name="Xin Luo" userId="82312ee5779919a4" providerId="LiveId" clId="{03D8BE82-102E-5842-96D4-AE390DAA9372}" dt="2024-04-20T08:52:21.659" v="7133" actId="478"/>
          <ac:picMkLst>
            <pc:docMk/>
            <pc:sldMk cId="2158765538" sldId="2771"/>
            <ac:picMk id="13316" creationId="{DF8EB211-87C3-2EAA-27DE-4AAB7AD37D20}"/>
          </ac:picMkLst>
        </pc:picChg>
        <pc:picChg chg="add del mod">
          <ac:chgData name="Xin Luo" userId="82312ee5779919a4" providerId="LiveId" clId="{03D8BE82-102E-5842-96D4-AE390DAA9372}" dt="2024-04-20T08:52:22.470" v="7134" actId="478"/>
          <ac:picMkLst>
            <pc:docMk/>
            <pc:sldMk cId="2158765538" sldId="2771"/>
            <ac:picMk id="13318" creationId="{445465EF-6D02-4DCE-A13B-BF810482C2BD}"/>
          </ac:picMkLst>
        </pc:picChg>
      </pc:sldChg>
      <pc:sldChg chg="modSp add mod">
        <pc:chgData name="Xin Luo" userId="82312ee5779919a4" providerId="LiveId" clId="{03D8BE82-102E-5842-96D4-AE390DAA9372}" dt="2024-04-20T12:05:41.591" v="8289" actId="1036"/>
        <pc:sldMkLst>
          <pc:docMk/>
          <pc:sldMk cId="777133288" sldId="2772"/>
        </pc:sldMkLst>
        <pc:spChg chg="mod">
          <ac:chgData name="Xin Luo" userId="82312ee5779919a4" providerId="LiveId" clId="{03D8BE82-102E-5842-96D4-AE390DAA9372}" dt="2024-04-20T10:37:15.330" v="8112"/>
          <ac:spMkLst>
            <pc:docMk/>
            <pc:sldMk cId="777133288" sldId="2772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2:05:37.505" v="8286" actId="1035"/>
          <ac:spMkLst>
            <pc:docMk/>
            <pc:sldMk cId="777133288" sldId="2772"/>
            <ac:spMk id="7" creationId="{3DC73F52-8630-3936-0F04-2680DDF7D3C8}"/>
          </ac:spMkLst>
        </pc:sp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4" creationId="{A17E24CE-6F88-180D-D41B-169E6ABDB0A0}"/>
          </ac:picMkLst>
        </pc:pic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6" creationId="{DF8EB211-87C3-2EAA-27DE-4AAB7AD37D20}"/>
          </ac:picMkLst>
        </pc:pic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8" creationId="{445465EF-6D02-4DCE-A13B-BF810482C2BD}"/>
          </ac:picMkLst>
        </pc:picChg>
      </pc:sldChg>
      <pc:sldChg chg="add del">
        <pc:chgData name="Xin Luo" userId="82312ee5779919a4" providerId="LiveId" clId="{03D8BE82-102E-5842-96D4-AE390DAA9372}" dt="2024-04-20T08:57:11.627" v="7204" actId="2696"/>
        <pc:sldMkLst>
          <pc:docMk/>
          <pc:sldMk cId="588298868" sldId="2773"/>
        </pc:sldMkLst>
      </pc:sldChg>
      <pc:sldChg chg="addSp delSp modSp add mod">
        <pc:chgData name="Xin Luo" userId="82312ee5779919a4" providerId="LiveId" clId="{03D8BE82-102E-5842-96D4-AE390DAA9372}" dt="2024-04-20T10:37:26.844" v="8115"/>
        <pc:sldMkLst>
          <pc:docMk/>
          <pc:sldMk cId="614769083" sldId="2773"/>
        </pc:sldMkLst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2" creationId="{4F5B9446-5BB8-9DF0-1E2A-B9A0457D79D6}"/>
          </ac:spMkLst>
        </pc:spChg>
        <pc:spChg chg="mod">
          <ac:chgData name="Xin Luo" userId="82312ee5779919a4" providerId="LiveId" clId="{03D8BE82-102E-5842-96D4-AE390DAA9372}" dt="2024-04-20T10:37:26.844" v="8115"/>
          <ac:spMkLst>
            <pc:docMk/>
            <pc:sldMk cId="614769083" sldId="2773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4" creationId="{C57634A6-D4F1-7D9A-1BB3-736EF89B3595}"/>
          </ac:spMkLst>
        </pc:spChg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5" creationId="{3EA58672-83BD-1F8C-CE52-F40CA6B79964}"/>
          </ac:spMkLst>
        </pc:spChg>
        <pc:spChg chg="mod">
          <ac:chgData name="Xin Luo" userId="82312ee5779919a4" providerId="LiveId" clId="{03D8BE82-102E-5842-96D4-AE390DAA9372}" dt="2024-04-20T10:31:20.356" v="7876" actId="403"/>
          <ac:spMkLst>
            <pc:docMk/>
            <pc:sldMk cId="614769083" sldId="2773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10:22:22.179" v="7871" actId="1038"/>
          <ac:picMkLst>
            <pc:docMk/>
            <pc:sldMk cId="614769083" sldId="2773"/>
            <ac:picMk id="8" creationId="{D85858F3-C098-2709-D4A4-2F18907FF7E6}"/>
          </ac:picMkLst>
        </pc:picChg>
        <pc:picChg chg="add mod">
          <ac:chgData name="Xin Luo" userId="82312ee5779919a4" providerId="LiveId" clId="{03D8BE82-102E-5842-96D4-AE390DAA9372}" dt="2024-04-20T10:31:14.828" v="7874" actId="1035"/>
          <ac:picMkLst>
            <pc:docMk/>
            <pc:sldMk cId="614769083" sldId="2773"/>
            <ac:picMk id="10" creationId="{998B61EE-6A13-8A4B-058B-5EA2CDF3306D}"/>
          </ac:picMkLst>
        </pc:picChg>
        <pc:picChg chg="add del mod">
          <ac:chgData name="Xin Luo" userId="82312ee5779919a4" providerId="LiveId" clId="{03D8BE82-102E-5842-96D4-AE390DAA9372}" dt="2024-04-20T10:16:47.388" v="7824" actId="478"/>
          <ac:picMkLst>
            <pc:docMk/>
            <pc:sldMk cId="614769083" sldId="2773"/>
            <ac:picMk id="2050" creationId="{699FBB57-F028-E2F4-E960-F47F57FB4419}"/>
          </ac:picMkLst>
        </pc:picChg>
        <pc:picChg chg="add del mod">
          <ac:chgData name="Xin Luo" userId="82312ee5779919a4" providerId="LiveId" clId="{03D8BE82-102E-5842-96D4-AE390DAA9372}" dt="2024-04-20T10:21:47.831" v="7850" actId="478"/>
          <ac:picMkLst>
            <pc:docMk/>
            <pc:sldMk cId="614769083" sldId="2773"/>
            <ac:picMk id="2052" creationId="{A520490A-4634-A5D5-09CF-9D05F66F8DE3}"/>
          </ac:picMkLst>
        </pc:picChg>
        <pc:picChg chg="add del mod">
          <ac:chgData name="Xin Luo" userId="82312ee5779919a4" providerId="LiveId" clId="{03D8BE82-102E-5842-96D4-AE390DAA9372}" dt="2024-04-20T10:21:20.527" v="7849" actId="478"/>
          <ac:picMkLst>
            <pc:docMk/>
            <pc:sldMk cId="614769083" sldId="2773"/>
            <ac:picMk id="2054" creationId="{11C274D9-89F7-630A-4467-4D253AE70218}"/>
          </ac:picMkLst>
        </pc:picChg>
      </pc:sldChg>
      <pc:sldChg chg="add del">
        <pc:chgData name="Xin Luo" userId="82312ee5779919a4" providerId="LiveId" clId="{03D8BE82-102E-5842-96D4-AE390DAA9372}" dt="2024-04-20T08:45:15.745" v="6858" actId="2696"/>
        <pc:sldMkLst>
          <pc:docMk/>
          <pc:sldMk cId="2080116990" sldId="2773"/>
        </pc:sldMkLst>
      </pc:sldChg>
      <pc:sldChg chg="addSp modSp add mod">
        <pc:chgData name="Xin Luo" userId="82312ee5779919a4" providerId="LiveId" clId="{03D8BE82-102E-5842-96D4-AE390DAA9372}" dt="2024-04-20T10:37:23.291" v="8114"/>
        <pc:sldMkLst>
          <pc:docMk/>
          <pc:sldMk cId="4079044599" sldId="2774"/>
        </pc:sldMkLst>
        <pc:spChg chg="mod">
          <ac:chgData name="Xin Luo" userId="82312ee5779919a4" providerId="LiveId" clId="{03D8BE82-102E-5842-96D4-AE390DAA9372}" dt="2024-04-20T10:37:23.291" v="8114"/>
          <ac:spMkLst>
            <pc:docMk/>
            <pc:sldMk cId="4079044599" sldId="2774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0:34:08.622" v="7983" actId="20577"/>
          <ac:spMkLst>
            <pc:docMk/>
            <pc:sldMk cId="4079044599" sldId="2774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10:34:24.589" v="8027" actId="1038"/>
          <ac:picMkLst>
            <pc:docMk/>
            <pc:sldMk cId="4079044599" sldId="2774"/>
            <ac:picMk id="4" creationId="{452EDF2E-7D93-357D-4C81-AC1BCFB5D396}"/>
          </ac:picMkLst>
        </pc:picChg>
        <pc:picChg chg="add mod">
          <ac:chgData name="Xin Luo" userId="82312ee5779919a4" providerId="LiveId" clId="{03D8BE82-102E-5842-96D4-AE390DAA9372}" dt="2024-04-20T10:34:23.266" v="8021" actId="1037"/>
          <ac:picMkLst>
            <pc:docMk/>
            <pc:sldMk cId="4079044599" sldId="2774"/>
            <ac:picMk id="6" creationId="{3A058648-3C22-0C76-6F22-33C117128D1B}"/>
          </ac:picMkLst>
        </pc:picChg>
      </pc:sldChg>
      <pc:sldChg chg="add del">
        <pc:chgData name="Xin Luo" userId="82312ee5779919a4" providerId="LiveId" clId="{03D8BE82-102E-5842-96D4-AE390DAA9372}" dt="2024-04-20T09:53:54.492" v="7567"/>
        <pc:sldMkLst>
          <pc:docMk/>
          <pc:sldMk cId="3091969508" sldId="2775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81033358-B3F8-684F-93A6-EAEB9C01D2E9}"/>
    <pc:docChg chg="undo custSel addSld delSld modSld">
      <pc:chgData name="Xin Luo" userId="82312ee5779919a4" providerId="LiveId" clId="{81033358-B3F8-684F-93A6-EAEB9C01D2E9}" dt="2024-04-23T15:11:35.983" v="1815" actId="113"/>
      <pc:docMkLst>
        <pc:docMk/>
      </pc:docMkLst>
      <pc:sldChg chg="delSp modSp mod">
        <pc:chgData name="Xin Luo" userId="82312ee5779919a4" providerId="LiveId" clId="{81033358-B3F8-684F-93A6-EAEB9C01D2E9}" dt="2024-04-20T12:11:06.246" v="192" actId="1076"/>
        <pc:sldMkLst>
          <pc:docMk/>
          <pc:sldMk cId="1576120367" sldId="2387"/>
        </pc:sldMkLst>
        <pc:spChg chg="mod">
          <ac:chgData name="Xin Luo" userId="82312ee5779919a4" providerId="LiveId" clId="{81033358-B3F8-684F-93A6-EAEB9C01D2E9}" dt="2024-04-20T12:09:25.869" v="15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81033358-B3F8-684F-93A6-EAEB9C01D2E9}" dt="2024-04-20T12:08:59.140" v="151" actId="579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1033358-B3F8-684F-93A6-EAEB9C01D2E9}" dt="2024-04-20T12:09:37.851" v="19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81033358-B3F8-684F-93A6-EAEB9C01D2E9}" dt="2024-04-20T12:11:06.246" v="192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81033358-B3F8-684F-93A6-EAEB9C01D2E9}" dt="2024-04-20T12:11:06.246" v="192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81033358-B3F8-684F-93A6-EAEB9C01D2E9}" dt="2024-04-20T12:11:00.362" v="191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81033358-B3F8-684F-93A6-EAEB9C01D2E9}" dt="2024-04-20T12:11:18.447" v="223" actId="20577"/>
        <pc:sldMkLst>
          <pc:docMk/>
          <pc:sldMk cId="2415901206" sldId="2447"/>
        </pc:sldMkLst>
        <pc:spChg chg="mod">
          <ac:chgData name="Xin Luo" userId="82312ee5779919a4" providerId="LiveId" clId="{81033358-B3F8-684F-93A6-EAEB9C01D2E9}" dt="2024-04-20T12:11:18.447" v="22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81033358-B3F8-684F-93A6-EAEB9C01D2E9}" dt="2024-04-20T12:07:35.536" v="30" actId="20577"/>
        <pc:sldMkLst>
          <pc:docMk/>
          <pc:sldMk cId="1658607177" sldId="2708"/>
        </pc:sldMkLst>
        <pc:spChg chg="mod">
          <ac:chgData name="Xin Luo" userId="82312ee5779919a4" providerId="LiveId" clId="{81033358-B3F8-684F-93A6-EAEB9C01D2E9}" dt="2024-04-20T12:07:35.536" v="30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81033358-B3F8-684F-93A6-EAEB9C01D2E9}" dt="2024-04-20T12:07:41.634" v="31" actId="2696"/>
        <pc:sldMkLst>
          <pc:docMk/>
          <pc:sldMk cId="1128013676" sldId="2752"/>
        </pc:sldMkLst>
      </pc:sldChg>
      <pc:sldChg chg="del">
        <pc:chgData name="Xin Luo" userId="82312ee5779919a4" providerId="LiveId" clId="{81033358-B3F8-684F-93A6-EAEB9C01D2E9}" dt="2024-04-20T12:07:42.796" v="32" actId="2696"/>
        <pc:sldMkLst>
          <pc:docMk/>
          <pc:sldMk cId="3594082873" sldId="2757"/>
        </pc:sldMkLst>
      </pc:sldChg>
      <pc:sldChg chg="addSp delSp modSp mod">
        <pc:chgData name="Xin Luo" userId="82312ee5779919a4" providerId="LiveId" clId="{81033358-B3F8-684F-93A6-EAEB9C01D2E9}" dt="2024-04-22T13:26:05.393" v="750" actId="20577"/>
        <pc:sldMkLst>
          <pc:docMk/>
          <pc:sldMk cId="1435648802" sldId="2759"/>
        </pc:sldMkLst>
        <pc:spChg chg="mod">
          <ac:chgData name="Xin Luo" userId="82312ee5779919a4" providerId="LiveId" clId="{81033358-B3F8-684F-93A6-EAEB9C01D2E9}" dt="2024-04-22T13:09:02.324" v="487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81033358-B3F8-684F-93A6-EAEB9C01D2E9}" dt="2024-04-20T12:12:25.814" v="255" actId="20577"/>
          <ac:spMkLst>
            <pc:docMk/>
            <pc:sldMk cId="1435648802" sldId="2759"/>
            <ac:spMk id="3" creationId="{00000000-0000-0000-0000-000000000000}"/>
          </ac:spMkLst>
        </pc:spChg>
        <pc:spChg chg="mod">
          <ac:chgData name="Xin Luo" userId="82312ee5779919a4" providerId="LiveId" clId="{81033358-B3F8-684F-93A6-EAEB9C01D2E9}" dt="2024-04-22T12:57:00.386" v="363" actId="20577"/>
          <ac:spMkLst>
            <pc:docMk/>
            <pc:sldMk cId="1435648802" sldId="2759"/>
            <ac:spMk id="6" creationId="{962B23DE-665D-892B-931F-1A01E28F4BA2}"/>
          </ac:spMkLst>
        </pc:spChg>
        <pc:spChg chg="del mod">
          <ac:chgData name="Xin Luo" userId="82312ee5779919a4" providerId="LiveId" clId="{81033358-B3F8-684F-93A6-EAEB9C01D2E9}" dt="2024-04-20T12:11:32.301" v="233" actId="478"/>
          <ac:spMkLst>
            <pc:docMk/>
            <pc:sldMk cId="1435648802" sldId="2759"/>
            <ac:spMk id="7" creationId="{3DC73F52-8630-3936-0F04-2680DDF7D3C8}"/>
          </ac:spMkLst>
        </pc:spChg>
        <pc:spChg chg="add mod">
          <ac:chgData name="Xin Luo" userId="82312ee5779919a4" providerId="LiveId" clId="{81033358-B3F8-684F-93A6-EAEB9C01D2E9}" dt="2024-04-22T12:57:57.052" v="378" actId="208"/>
          <ac:spMkLst>
            <pc:docMk/>
            <pc:sldMk cId="1435648802" sldId="2759"/>
            <ac:spMk id="7" creationId="{F16498AA-5D53-476B-1F87-63E7F1558F0F}"/>
          </ac:spMkLst>
        </pc:spChg>
        <pc:spChg chg="add mod">
          <ac:chgData name="Xin Luo" userId="82312ee5779919a4" providerId="LiveId" clId="{81033358-B3F8-684F-93A6-EAEB9C01D2E9}" dt="2024-04-22T13:00:56.860" v="391" actId="1582"/>
          <ac:spMkLst>
            <pc:docMk/>
            <pc:sldMk cId="1435648802" sldId="2759"/>
            <ac:spMk id="10" creationId="{4B4F2F3C-E2B4-AF06-2A03-9E08BB8D3498}"/>
          </ac:spMkLst>
        </pc:spChg>
        <pc:spChg chg="add mod">
          <ac:chgData name="Xin Luo" userId="82312ee5779919a4" providerId="LiveId" clId="{81033358-B3F8-684F-93A6-EAEB9C01D2E9}" dt="2024-04-22T13:01:54.785" v="465" actId="113"/>
          <ac:spMkLst>
            <pc:docMk/>
            <pc:sldMk cId="1435648802" sldId="2759"/>
            <ac:spMk id="11" creationId="{DB5FF180-B667-4106-718B-EE52F8A284A7}"/>
          </ac:spMkLst>
        </pc:spChg>
        <pc:spChg chg="add mod">
          <ac:chgData name="Xin Luo" userId="82312ee5779919a4" providerId="LiveId" clId="{81033358-B3F8-684F-93A6-EAEB9C01D2E9}" dt="2024-04-22T13:26:05.393" v="750" actId="20577"/>
          <ac:spMkLst>
            <pc:docMk/>
            <pc:sldMk cId="1435648802" sldId="2759"/>
            <ac:spMk id="12" creationId="{D636DD48-8009-22B6-EAA8-C8E0A2B167B0}"/>
          </ac:spMkLst>
        </pc:spChg>
        <pc:picChg chg="del">
          <ac:chgData name="Xin Luo" userId="82312ee5779919a4" providerId="LiveId" clId="{81033358-B3F8-684F-93A6-EAEB9C01D2E9}" dt="2024-04-20T12:11:30.384" v="232" actId="478"/>
          <ac:picMkLst>
            <pc:docMk/>
            <pc:sldMk cId="1435648802" sldId="2759"/>
            <ac:picMk id="4" creationId="{F38BA0B6-8311-D710-C786-3602D26C25B6}"/>
          </ac:picMkLst>
        </pc:picChg>
        <pc:picChg chg="add mod">
          <ac:chgData name="Xin Luo" userId="82312ee5779919a4" providerId="LiveId" clId="{81033358-B3F8-684F-93A6-EAEB9C01D2E9}" dt="2024-04-22T13:00:27.822" v="385" actId="1076"/>
          <ac:picMkLst>
            <pc:docMk/>
            <pc:sldMk cId="1435648802" sldId="2759"/>
            <ac:picMk id="5" creationId="{C8475034-C835-A66E-72EE-C1295FBD33C5}"/>
          </ac:picMkLst>
        </pc:picChg>
        <pc:picChg chg="add mod">
          <ac:chgData name="Xin Luo" userId="82312ee5779919a4" providerId="LiveId" clId="{81033358-B3F8-684F-93A6-EAEB9C01D2E9}" dt="2024-04-22T13:00:36.593" v="387" actId="1076"/>
          <ac:picMkLst>
            <pc:docMk/>
            <pc:sldMk cId="1435648802" sldId="2759"/>
            <ac:picMk id="9" creationId="{975D484C-DDE9-2BA8-EC72-55D789342A66}"/>
          </ac:picMkLst>
        </pc:picChg>
      </pc:sldChg>
      <pc:sldChg chg="del">
        <pc:chgData name="Xin Luo" userId="82312ee5779919a4" providerId="LiveId" clId="{81033358-B3F8-684F-93A6-EAEB9C01D2E9}" dt="2024-04-22T13:26:13.160" v="752" actId="2696"/>
        <pc:sldMkLst>
          <pc:docMk/>
          <pc:sldMk cId="1666585532" sldId="2760"/>
        </pc:sldMkLst>
      </pc:sldChg>
      <pc:sldChg chg="del">
        <pc:chgData name="Xin Luo" userId="82312ee5779919a4" providerId="LiveId" clId="{81033358-B3F8-684F-93A6-EAEB9C01D2E9}" dt="2024-04-20T12:11:26.036" v="230" actId="2696"/>
        <pc:sldMkLst>
          <pc:docMk/>
          <pc:sldMk cId="3863585509" sldId="2764"/>
        </pc:sldMkLst>
      </pc:sldChg>
      <pc:sldChg chg="modSp mod">
        <pc:chgData name="Xin Luo" userId="82312ee5779919a4" providerId="LiveId" clId="{81033358-B3F8-684F-93A6-EAEB9C01D2E9}" dt="2024-04-23T14:02:58.167" v="1341" actId="403"/>
        <pc:sldMkLst>
          <pc:docMk/>
          <pc:sldMk cId="2576220137" sldId="2766"/>
        </pc:sldMkLst>
        <pc:spChg chg="mod">
          <ac:chgData name="Xin Luo" userId="82312ee5779919a4" providerId="LiveId" clId="{81033358-B3F8-684F-93A6-EAEB9C01D2E9}" dt="2024-04-23T14:02:58.167" v="1341" actId="403"/>
          <ac:spMkLst>
            <pc:docMk/>
            <pc:sldMk cId="2576220137" sldId="2766"/>
            <ac:spMk id="7" creationId="{3DC73F52-8630-3936-0F04-2680DDF7D3C8}"/>
          </ac:spMkLst>
        </pc:spChg>
      </pc:sldChg>
      <pc:sldChg chg="del">
        <pc:chgData name="Xin Luo" userId="82312ee5779919a4" providerId="LiveId" clId="{81033358-B3F8-684F-93A6-EAEB9C01D2E9}" dt="2024-04-20T12:11:26.033" v="228" actId="2696"/>
        <pc:sldMkLst>
          <pc:docMk/>
          <pc:sldMk cId="3890180169" sldId="2767"/>
        </pc:sldMkLst>
      </pc:sldChg>
      <pc:sldChg chg="del">
        <pc:chgData name="Xin Luo" userId="82312ee5779919a4" providerId="LiveId" clId="{81033358-B3F8-684F-93A6-EAEB9C01D2E9}" dt="2024-04-20T12:11:26.034" v="229" actId="2696"/>
        <pc:sldMkLst>
          <pc:docMk/>
          <pc:sldMk cId="2679339334" sldId="2769"/>
        </pc:sldMkLst>
      </pc:sldChg>
      <pc:sldChg chg="del">
        <pc:chgData name="Xin Luo" userId="82312ee5779919a4" providerId="LiveId" clId="{81033358-B3F8-684F-93A6-EAEB9C01D2E9}" dt="2024-04-20T12:11:26.028" v="226" actId="2696"/>
        <pc:sldMkLst>
          <pc:docMk/>
          <pc:sldMk cId="2658418151" sldId="2770"/>
        </pc:sldMkLst>
      </pc:sldChg>
      <pc:sldChg chg="del">
        <pc:chgData name="Xin Luo" userId="82312ee5779919a4" providerId="LiveId" clId="{81033358-B3F8-684F-93A6-EAEB9C01D2E9}" dt="2024-04-20T12:11:26.030" v="227" actId="2696"/>
        <pc:sldMkLst>
          <pc:docMk/>
          <pc:sldMk cId="2158765538" sldId="2771"/>
        </pc:sldMkLst>
      </pc:sldChg>
      <pc:sldChg chg="del">
        <pc:chgData name="Xin Luo" userId="82312ee5779919a4" providerId="LiveId" clId="{81033358-B3F8-684F-93A6-EAEB9C01D2E9}" dt="2024-04-20T12:11:26.027" v="225" actId="2696"/>
        <pc:sldMkLst>
          <pc:docMk/>
          <pc:sldMk cId="777133288" sldId="2772"/>
        </pc:sldMkLst>
      </pc:sldChg>
      <pc:sldChg chg="addSp delSp modSp add mod">
        <pc:chgData name="Xin Luo" userId="82312ee5779919a4" providerId="LiveId" clId="{81033358-B3F8-684F-93A6-EAEB9C01D2E9}" dt="2024-04-22T13:25:50.077" v="739" actId="1036"/>
        <pc:sldMkLst>
          <pc:docMk/>
          <pc:sldMk cId="1757523927" sldId="2774"/>
        </pc:sldMkLst>
        <pc:spChg chg="mod">
          <ac:chgData name="Xin Luo" userId="82312ee5779919a4" providerId="LiveId" clId="{81033358-B3F8-684F-93A6-EAEB9C01D2E9}" dt="2024-04-22T13:09:31.836" v="543" actId="20577"/>
          <ac:spMkLst>
            <pc:docMk/>
            <pc:sldMk cId="1757523927" sldId="2774"/>
            <ac:spMk id="2" creationId="{631AADB6-C88A-D817-4683-FC087E4E240F}"/>
          </ac:spMkLst>
        </pc:spChg>
        <pc:spChg chg="mod">
          <ac:chgData name="Xin Luo" userId="82312ee5779919a4" providerId="LiveId" clId="{81033358-B3F8-684F-93A6-EAEB9C01D2E9}" dt="2024-04-22T13:13:20.889" v="669" actId="14100"/>
          <ac:spMkLst>
            <pc:docMk/>
            <pc:sldMk cId="1757523927" sldId="2774"/>
            <ac:spMk id="6" creationId="{962B23DE-665D-892B-931F-1A01E28F4BA2}"/>
          </ac:spMkLst>
        </pc:spChg>
        <pc:spChg chg="mod">
          <ac:chgData name="Xin Luo" userId="82312ee5779919a4" providerId="LiveId" clId="{81033358-B3F8-684F-93A6-EAEB9C01D2E9}" dt="2024-04-22T13:11:53.675" v="571" actId="1076"/>
          <ac:spMkLst>
            <pc:docMk/>
            <pc:sldMk cId="1757523927" sldId="2774"/>
            <ac:spMk id="7" creationId="{F16498AA-5D53-476B-1F87-63E7F1558F0F}"/>
          </ac:spMkLst>
        </pc:spChg>
        <pc:spChg chg="del mod">
          <ac:chgData name="Xin Luo" userId="82312ee5779919a4" providerId="LiveId" clId="{81033358-B3F8-684F-93A6-EAEB9C01D2E9}" dt="2024-04-22T13:12:08.043" v="576" actId="478"/>
          <ac:spMkLst>
            <pc:docMk/>
            <pc:sldMk cId="1757523927" sldId="2774"/>
            <ac:spMk id="10" creationId="{4B4F2F3C-E2B4-AF06-2A03-9E08BB8D3498}"/>
          </ac:spMkLst>
        </pc:spChg>
        <pc:spChg chg="mod">
          <ac:chgData name="Xin Luo" userId="82312ee5779919a4" providerId="LiveId" clId="{81033358-B3F8-684F-93A6-EAEB9C01D2E9}" dt="2024-04-22T13:25:12.795" v="695" actId="1076"/>
          <ac:spMkLst>
            <pc:docMk/>
            <pc:sldMk cId="1757523927" sldId="2774"/>
            <ac:spMk id="11" creationId="{DB5FF180-B667-4106-718B-EE52F8A284A7}"/>
          </ac:spMkLst>
        </pc:spChg>
        <pc:spChg chg="add mod">
          <ac:chgData name="Xin Luo" userId="82312ee5779919a4" providerId="LiveId" clId="{81033358-B3F8-684F-93A6-EAEB9C01D2E9}" dt="2024-04-22T13:25:50.077" v="739" actId="1036"/>
          <ac:spMkLst>
            <pc:docMk/>
            <pc:sldMk cId="1757523927" sldId="2774"/>
            <ac:spMk id="16" creationId="{2D20E914-2578-D6F7-FFA9-74CEC9703A7F}"/>
          </ac:spMkLst>
        </pc:spChg>
        <pc:picChg chg="del">
          <ac:chgData name="Xin Luo" userId="82312ee5779919a4" providerId="LiveId" clId="{81033358-B3F8-684F-93A6-EAEB9C01D2E9}" dt="2024-04-22T13:10:24.071" v="544" actId="478"/>
          <ac:picMkLst>
            <pc:docMk/>
            <pc:sldMk cId="1757523927" sldId="2774"/>
            <ac:picMk id="5" creationId="{C8475034-C835-A66E-72EE-C1295FBD33C5}"/>
          </ac:picMkLst>
        </pc:picChg>
        <pc:picChg chg="add mod">
          <ac:chgData name="Xin Luo" userId="82312ee5779919a4" providerId="LiveId" clId="{81033358-B3F8-684F-93A6-EAEB9C01D2E9}" dt="2024-04-22T13:25:06.228" v="694" actId="1038"/>
          <ac:picMkLst>
            <pc:docMk/>
            <pc:sldMk cId="1757523927" sldId="2774"/>
            <ac:picMk id="8" creationId="{CE311F37-F695-F9AA-BD58-988FC0B05FB4}"/>
          </ac:picMkLst>
        </pc:picChg>
        <pc:picChg chg="del">
          <ac:chgData name="Xin Luo" userId="82312ee5779919a4" providerId="LiveId" clId="{81033358-B3F8-684F-93A6-EAEB9C01D2E9}" dt="2024-04-22T13:10:24.683" v="545" actId="478"/>
          <ac:picMkLst>
            <pc:docMk/>
            <pc:sldMk cId="1757523927" sldId="2774"/>
            <ac:picMk id="9" creationId="{975D484C-DDE9-2BA8-EC72-55D789342A66}"/>
          </ac:picMkLst>
        </pc:picChg>
        <pc:picChg chg="add mod modCrop">
          <ac:chgData name="Xin Luo" userId="82312ee5779919a4" providerId="LiveId" clId="{81033358-B3F8-684F-93A6-EAEB9C01D2E9}" dt="2024-04-22T13:11:00.317" v="558" actId="1076"/>
          <ac:picMkLst>
            <pc:docMk/>
            <pc:sldMk cId="1757523927" sldId="2774"/>
            <ac:picMk id="13" creationId="{5E8F373B-99D0-1F0D-7F90-AEB9593BF100}"/>
          </ac:picMkLst>
        </pc:picChg>
        <pc:picChg chg="add mod modCrop">
          <ac:chgData name="Xin Luo" userId="82312ee5779919a4" providerId="LiveId" clId="{81033358-B3F8-684F-93A6-EAEB9C01D2E9}" dt="2024-04-22T13:11:41.486" v="569" actId="166"/>
          <ac:picMkLst>
            <pc:docMk/>
            <pc:sldMk cId="1757523927" sldId="2774"/>
            <ac:picMk id="15" creationId="{1A8F2248-1A2F-8564-9E8A-AFA0C2D5C6CD}"/>
          </ac:picMkLst>
        </pc:picChg>
      </pc:sldChg>
      <pc:sldChg chg="del">
        <pc:chgData name="Xin Luo" userId="82312ee5779919a4" providerId="LiveId" clId="{81033358-B3F8-684F-93A6-EAEB9C01D2E9}" dt="2024-04-20T12:11:26.024" v="224" actId="2696"/>
        <pc:sldMkLst>
          <pc:docMk/>
          <pc:sldMk cId="4079044599" sldId="2774"/>
        </pc:sldMkLst>
      </pc:sldChg>
      <pc:sldChg chg="add del">
        <pc:chgData name="Xin Luo" userId="82312ee5779919a4" providerId="LiveId" clId="{81033358-B3F8-684F-93A6-EAEB9C01D2E9}" dt="2024-04-22T13:08:54.139" v="486"/>
        <pc:sldMkLst>
          <pc:docMk/>
          <pc:sldMk cId="613900362" sldId="2775"/>
        </pc:sldMkLst>
      </pc:sldChg>
      <pc:sldChg chg="delSp modSp add mod">
        <pc:chgData name="Xin Luo" userId="82312ee5779919a4" providerId="LiveId" clId="{81033358-B3F8-684F-93A6-EAEB9C01D2E9}" dt="2024-04-22T14:08:15.852" v="1010" actId="20577"/>
        <pc:sldMkLst>
          <pc:docMk/>
          <pc:sldMk cId="2127106568" sldId="2775"/>
        </pc:sldMkLst>
        <pc:spChg chg="mod">
          <ac:chgData name="Xin Luo" userId="82312ee5779919a4" providerId="LiveId" clId="{81033358-B3F8-684F-93A6-EAEB9C01D2E9}" dt="2024-04-22T14:03:03.578" v="812" actId="20577"/>
          <ac:spMkLst>
            <pc:docMk/>
            <pc:sldMk cId="2127106568" sldId="2775"/>
            <ac:spMk id="2" creationId="{631AADB6-C88A-D817-4683-FC087E4E240F}"/>
          </ac:spMkLst>
        </pc:spChg>
        <pc:spChg chg="mod">
          <ac:chgData name="Xin Luo" userId="82312ee5779919a4" providerId="LiveId" clId="{81033358-B3F8-684F-93A6-EAEB9C01D2E9}" dt="2024-04-22T14:08:15.852" v="1010" actId="20577"/>
          <ac:spMkLst>
            <pc:docMk/>
            <pc:sldMk cId="2127106568" sldId="2775"/>
            <ac:spMk id="6" creationId="{962B23DE-665D-892B-931F-1A01E28F4BA2}"/>
          </ac:spMkLst>
        </pc:spChg>
        <pc:spChg chg="del">
          <ac:chgData name="Xin Luo" userId="82312ee5779919a4" providerId="LiveId" clId="{81033358-B3F8-684F-93A6-EAEB9C01D2E9}" dt="2024-04-22T13:26:18.821" v="755" actId="478"/>
          <ac:spMkLst>
            <pc:docMk/>
            <pc:sldMk cId="2127106568" sldId="2775"/>
            <ac:spMk id="7" creationId="{F16498AA-5D53-476B-1F87-63E7F1558F0F}"/>
          </ac:spMkLst>
        </pc:spChg>
        <pc:spChg chg="del">
          <ac:chgData name="Xin Luo" userId="82312ee5779919a4" providerId="LiveId" clId="{81033358-B3F8-684F-93A6-EAEB9C01D2E9}" dt="2024-04-22T13:26:20.496" v="756" actId="478"/>
          <ac:spMkLst>
            <pc:docMk/>
            <pc:sldMk cId="2127106568" sldId="2775"/>
            <ac:spMk id="11" creationId="{DB5FF180-B667-4106-718B-EE52F8A284A7}"/>
          </ac:spMkLst>
        </pc:spChg>
        <pc:picChg chg="del">
          <ac:chgData name="Xin Luo" userId="82312ee5779919a4" providerId="LiveId" clId="{81033358-B3F8-684F-93A6-EAEB9C01D2E9}" dt="2024-04-22T13:26:17.100" v="754" actId="478"/>
          <ac:picMkLst>
            <pc:docMk/>
            <pc:sldMk cId="2127106568" sldId="2775"/>
            <ac:picMk id="8" creationId="{CE311F37-F695-F9AA-BD58-988FC0B05FB4}"/>
          </ac:picMkLst>
        </pc:picChg>
        <pc:picChg chg="del">
          <ac:chgData name="Xin Luo" userId="82312ee5779919a4" providerId="LiveId" clId="{81033358-B3F8-684F-93A6-EAEB9C01D2E9}" dt="2024-04-22T13:26:15.525" v="753" actId="478"/>
          <ac:picMkLst>
            <pc:docMk/>
            <pc:sldMk cId="2127106568" sldId="2775"/>
            <ac:picMk id="15" creationId="{1A8F2248-1A2F-8564-9E8A-AFA0C2D5C6CD}"/>
          </ac:picMkLst>
        </pc:picChg>
      </pc:sldChg>
      <pc:sldChg chg="modSp add del mod">
        <pc:chgData name="Xin Luo" userId="82312ee5779919a4" providerId="LiveId" clId="{81033358-B3F8-684F-93A6-EAEB9C01D2E9}" dt="2024-04-22T15:16:20.471" v="1336" actId="2696"/>
        <pc:sldMkLst>
          <pc:docMk/>
          <pc:sldMk cId="3993603794" sldId="2776"/>
        </pc:sldMkLst>
        <pc:spChg chg="mod">
          <ac:chgData name="Xin Luo" userId="82312ee5779919a4" providerId="LiveId" clId="{81033358-B3F8-684F-93A6-EAEB9C01D2E9}" dt="2024-04-22T15:07:50.275" v="1213" actId="5793"/>
          <ac:spMkLst>
            <pc:docMk/>
            <pc:sldMk cId="3993603794" sldId="2776"/>
            <ac:spMk id="2" creationId="{631AADB6-C88A-D817-4683-FC087E4E240F}"/>
          </ac:spMkLst>
        </pc:spChg>
        <pc:spChg chg="mod">
          <ac:chgData name="Xin Luo" userId="82312ee5779919a4" providerId="LiveId" clId="{81033358-B3F8-684F-93A6-EAEB9C01D2E9}" dt="2024-04-22T14:09:04.971" v="1025" actId="20577"/>
          <ac:spMkLst>
            <pc:docMk/>
            <pc:sldMk cId="3993603794" sldId="2776"/>
            <ac:spMk id="3" creationId="{00000000-0000-0000-0000-000000000000}"/>
          </ac:spMkLst>
        </pc:spChg>
        <pc:spChg chg="mod">
          <ac:chgData name="Xin Luo" userId="82312ee5779919a4" providerId="LiveId" clId="{81033358-B3F8-684F-93A6-EAEB9C01D2E9}" dt="2024-04-22T15:15:45.242" v="1319" actId="313"/>
          <ac:spMkLst>
            <pc:docMk/>
            <pc:sldMk cId="3993603794" sldId="2776"/>
            <ac:spMk id="6" creationId="{962B23DE-665D-892B-931F-1A01E28F4BA2}"/>
          </ac:spMkLst>
        </pc:spChg>
        <pc:spChg chg="mod">
          <ac:chgData name="Xin Luo" userId="82312ee5779919a4" providerId="LiveId" clId="{81033358-B3F8-684F-93A6-EAEB9C01D2E9}" dt="2024-04-22T14:28:24.570" v="1192" actId="20577"/>
          <ac:spMkLst>
            <pc:docMk/>
            <pc:sldMk cId="3993603794" sldId="2776"/>
            <ac:spMk id="16" creationId="{2D20E914-2578-D6F7-FFA9-74CEC9703A7F}"/>
          </ac:spMkLst>
        </pc:spChg>
      </pc:sldChg>
      <pc:sldChg chg="addSp modSp add mod">
        <pc:chgData name="Xin Luo" userId="82312ee5779919a4" providerId="LiveId" clId="{81033358-B3F8-684F-93A6-EAEB9C01D2E9}" dt="2024-04-22T15:16:33.272" v="1339" actId="20577"/>
        <pc:sldMkLst>
          <pc:docMk/>
          <pc:sldMk cId="3516989395" sldId="2777"/>
        </pc:sldMkLst>
        <pc:spChg chg="mod">
          <ac:chgData name="Xin Luo" userId="82312ee5779919a4" providerId="LiveId" clId="{81033358-B3F8-684F-93A6-EAEB9C01D2E9}" dt="2024-04-22T15:16:33.272" v="1339" actId="20577"/>
          <ac:spMkLst>
            <pc:docMk/>
            <pc:sldMk cId="3516989395" sldId="2777"/>
            <ac:spMk id="6" creationId="{962B23DE-665D-892B-931F-1A01E28F4BA2}"/>
          </ac:spMkLst>
        </pc:spChg>
        <pc:picChg chg="add mod">
          <ac:chgData name="Xin Luo" userId="82312ee5779919a4" providerId="LiveId" clId="{81033358-B3F8-684F-93A6-EAEB9C01D2E9}" dt="2024-04-22T15:15:17.847" v="1261"/>
          <ac:picMkLst>
            <pc:docMk/>
            <pc:sldMk cId="3516989395" sldId="2777"/>
            <ac:picMk id="4" creationId="{4519C302-7395-BCCE-C6CA-12FFF37DE539}"/>
          </ac:picMkLst>
        </pc:picChg>
      </pc:sldChg>
      <pc:sldChg chg="add">
        <pc:chgData name="Xin Luo" userId="82312ee5779919a4" providerId="LiveId" clId="{81033358-B3F8-684F-93A6-EAEB9C01D2E9}" dt="2024-04-22T15:16:21.994" v="1337"/>
        <pc:sldMkLst>
          <pc:docMk/>
          <pc:sldMk cId="1475732612" sldId="2778"/>
        </pc:sldMkLst>
      </pc:sldChg>
      <pc:sldChg chg="modSp add mod">
        <pc:chgData name="Xin Luo" userId="82312ee5779919a4" providerId="LiveId" clId="{81033358-B3F8-684F-93A6-EAEB9C01D2E9}" dt="2024-04-23T15:11:35.983" v="1815" actId="113"/>
        <pc:sldMkLst>
          <pc:docMk/>
          <pc:sldMk cId="2343539406" sldId="2778"/>
        </pc:sldMkLst>
        <pc:spChg chg="mod">
          <ac:chgData name="Xin Luo" userId="82312ee5779919a4" providerId="LiveId" clId="{81033358-B3F8-684F-93A6-EAEB9C01D2E9}" dt="2024-04-23T15:11:35.983" v="1815" actId="113"/>
          <ac:spMkLst>
            <pc:docMk/>
            <pc:sldMk cId="2343539406" sldId="2778"/>
            <ac:spMk id="7" creationId="{3DC73F52-8630-3936-0F04-2680DDF7D3C8}"/>
          </ac:spMkLst>
        </pc:spChg>
      </pc:sldChg>
      <pc:sldChg chg="modSp add mod">
        <pc:chgData name="Xin Luo" userId="82312ee5779919a4" providerId="LiveId" clId="{81033358-B3F8-684F-93A6-EAEB9C01D2E9}" dt="2024-04-23T15:11:31.118" v="1814" actId="20577"/>
        <pc:sldMkLst>
          <pc:docMk/>
          <pc:sldMk cId="2069478428" sldId="2779"/>
        </pc:sldMkLst>
        <pc:spChg chg="mod">
          <ac:chgData name="Xin Luo" userId="82312ee5779919a4" providerId="LiveId" clId="{81033358-B3F8-684F-93A6-EAEB9C01D2E9}" dt="2024-04-23T15:11:31.118" v="1814" actId="20577"/>
          <ac:spMkLst>
            <pc:docMk/>
            <pc:sldMk cId="2069478428" sldId="2779"/>
            <ac:spMk id="7" creationId="{3DC73F52-8630-3936-0F04-2680DDF7D3C8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3A86666-6E1F-CF4A-9A76-CE1194EA2366}"/>
    <pc:docChg chg="undo custSel addSld delSld modSld">
      <pc:chgData name="Xin Luo" userId="82312ee5779919a4" providerId="LiveId" clId="{83A86666-6E1F-CF4A-9A76-CE1194EA2366}" dt="2024-04-24T02:50:31.582" v="1534" actId="2710"/>
      <pc:docMkLst>
        <pc:docMk/>
      </pc:docMkLst>
      <pc:sldChg chg="modSp mod">
        <pc:chgData name="Xin Luo" userId="82312ee5779919a4" providerId="LiveId" clId="{83A86666-6E1F-CF4A-9A76-CE1194EA2366}" dt="2024-04-22T11:04:03.860" v="265" actId="20577"/>
        <pc:sldMkLst>
          <pc:docMk/>
          <pc:sldMk cId="1576120367" sldId="2387"/>
        </pc:sldMkLst>
        <pc:spChg chg="mod">
          <ac:chgData name="Xin Luo" userId="82312ee5779919a4" providerId="LiveId" clId="{83A86666-6E1F-CF4A-9A76-CE1194EA2366}" dt="2024-04-22T11:03:54.085" v="25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83A86666-6E1F-CF4A-9A76-CE1194EA2366}" dt="2024-04-22T11:04:03.860" v="265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3A86666-6E1F-CF4A-9A76-CE1194EA2366}" dt="2024-04-22T11:04:36.715" v="282" actId="20577"/>
        <pc:sldMkLst>
          <pc:docMk/>
          <pc:sldMk cId="2415901206" sldId="2447"/>
        </pc:sldMkLst>
        <pc:spChg chg="mod">
          <ac:chgData name="Xin Luo" userId="82312ee5779919a4" providerId="LiveId" clId="{83A86666-6E1F-CF4A-9A76-CE1194EA2366}" dt="2024-04-22T11:04:36.715" v="282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83A86666-6E1F-CF4A-9A76-CE1194EA2366}" dt="2024-04-22T07:47:35.859" v="21" actId="20577"/>
        <pc:sldMkLst>
          <pc:docMk/>
          <pc:sldMk cId="1658607177" sldId="2708"/>
        </pc:sldMkLst>
        <pc:spChg chg="mod">
          <ac:chgData name="Xin Luo" userId="82312ee5779919a4" providerId="LiveId" clId="{83A86666-6E1F-CF4A-9A76-CE1194EA2366}" dt="2024-04-22T07:47:35.859" v="21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83A86666-6E1F-CF4A-9A76-CE1194EA2366}" dt="2024-04-24T02:50:02.585" v="1528" actId="14100"/>
        <pc:sldMkLst>
          <pc:docMk/>
          <pc:sldMk cId="1209572041" sldId="2722"/>
        </pc:sldMkLst>
        <pc:spChg chg="mod">
          <ac:chgData name="Xin Luo" userId="82312ee5779919a4" providerId="LiveId" clId="{83A86666-6E1F-CF4A-9A76-CE1194EA2366}" dt="2024-04-24T02:50:02.585" v="1528" actId="14100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3A86666-6E1F-CF4A-9A76-CE1194EA2366}" dt="2024-04-22T07:49:26.583" v="239" actId="20577"/>
        <pc:sldMkLst>
          <pc:docMk/>
          <pc:sldMk cId="1435648802" sldId="2759"/>
        </pc:sldMkLst>
        <pc:spChg chg="mod">
          <ac:chgData name="Xin Luo" userId="82312ee5779919a4" providerId="LiveId" clId="{83A86666-6E1F-CF4A-9A76-CE1194EA2366}" dt="2024-04-22T07:49:26.583" v="239" actId="20577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83A86666-6E1F-CF4A-9A76-CE1194EA2366}" dt="2024-04-22T07:49:12.158" v="220" actId="20577"/>
          <ac:spMkLst>
            <pc:docMk/>
            <pc:sldMk cId="1435648802" sldId="2759"/>
            <ac:spMk id="3" creationId="{00000000-0000-0000-0000-000000000000}"/>
          </ac:spMkLst>
        </pc:spChg>
      </pc:sldChg>
      <pc:sldChg chg="modSp mod">
        <pc:chgData name="Xin Luo" userId="82312ee5779919a4" providerId="LiveId" clId="{83A86666-6E1F-CF4A-9A76-CE1194EA2366}" dt="2024-04-23T09:45:04.716" v="520" actId="20577"/>
        <pc:sldMkLst>
          <pc:docMk/>
          <pc:sldMk cId="4141385002" sldId="2761"/>
        </pc:sldMkLst>
        <pc:spChg chg="mod">
          <ac:chgData name="Xin Luo" userId="82312ee5779919a4" providerId="LiveId" clId="{83A86666-6E1F-CF4A-9A76-CE1194EA2366}" dt="2024-04-23T09:45:04.716" v="520" actId="20577"/>
          <ac:spMkLst>
            <pc:docMk/>
            <pc:sldMk cId="4141385002" sldId="2761"/>
            <ac:spMk id="7" creationId="{00000000-0000-0000-0000-000000000000}"/>
          </ac:spMkLst>
        </pc:spChg>
      </pc:sldChg>
      <pc:sldChg chg="del">
        <pc:chgData name="Xin Luo" userId="82312ee5779919a4" providerId="LiveId" clId="{83A86666-6E1F-CF4A-9A76-CE1194EA2366}" dt="2024-04-22T07:48:50.769" v="171" actId="2696"/>
        <pc:sldMkLst>
          <pc:docMk/>
          <pc:sldMk cId="494802392" sldId="2762"/>
        </pc:sldMkLst>
      </pc:sldChg>
      <pc:sldChg chg="del">
        <pc:chgData name="Xin Luo" userId="82312ee5779919a4" providerId="LiveId" clId="{83A86666-6E1F-CF4A-9A76-CE1194EA2366}" dt="2024-04-24T02:48:13.336" v="1315" actId="2696"/>
        <pc:sldMkLst>
          <pc:docMk/>
          <pc:sldMk cId="474826622" sldId="2763"/>
        </pc:sldMkLst>
      </pc:sldChg>
      <pc:sldChg chg="del">
        <pc:chgData name="Xin Luo" userId="82312ee5779919a4" providerId="LiveId" clId="{83A86666-6E1F-CF4A-9A76-CE1194EA2366}" dt="2024-04-22T07:48:50.753" v="170" actId="2696"/>
        <pc:sldMkLst>
          <pc:docMk/>
          <pc:sldMk cId="4055009631" sldId="2765"/>
        </pc:sldMkLst>
      </pc:sldChg>
      <pc:sldChg chg="delSp modSp mod">
        <pc:chgData name="Xin Luo" userId="82312ee5779919a4" providerId="LiveId" clId="{83A86666-6E1F-CF4A-9A76-CE1194EA2366}" dt="2024-04-23T10:34:27.708" v="958" actId="20577"/>
        <pc:sldMkLst>
          <pc:docMk/>
          <pc:sldMk cId="2576220137" sldId="2766"/>
        </pc:sldMkLst>
        <pc:spChg chg="mod">
          <ac:chgData name="Xin Luo" userId="82312ee5779919a4" providerId="LiveId" clId="{83A86666-6E1F-CF4A-9A76-CE1194EA2366}" dt="2024-04-23T10:34:27.708" v="958" actId="20577"/>
          <ac:spMkLst>
            <pc:docMk/>
            <pc:sldMk cId="2576220137" sldId="2766"/>
            <ac:spMk id="7" creationId="{3DC73F52-8630-3936-0F04-2680DDF7D3C8}"/>
          </ac:spMkLst>
        </pc:spChg>
        <pc:spChg chg="del">
          <ac:chgData name="Xin Luo" userId="82312ee5779919a4" providerId="LiveId" clId="{83A86666-6E1F-CF4A-9A76-CE1194EA2366}" dt="2024-04-23T09:45:38.666" v="523" actId="478"/>
          <ac:spMkLst>
            <pc:docMk/>
            <pc:sldMk cId="2576220137" sldId="2766"/>
            <ac:spMk id="22" creationId="{C8AE29E5-016E-3D39-65E9-F950BA236AF7}"/>
          </ac:spMkLst>
        </pc:spChg>
        <pc:grpChg chg="del">
          <ac:chgData name="Xin Luo" userId="82312ee5779919a4" providerId="LiveId" clId="{83A86666-6E1F-CF4A-9A76-CE1194EA2366}" dt="2024-04-23T09:45:35.994" v="521" actId="478"/>
          <ac:grpSpMkLst>
            <pc:docMk/>
            <pc:sldMk cId="2576220137" sldId="2766"/>
            <ac:grpSpMk id="5" creationId="{CF7788B2-BD8B-AD79-E75D-33596031297D}"/>
          </ac:grpSpMkLst>
        </pc:grpChg>
        <pc:grpChg chg="del">
          <ac:chgData name="Xin Luo" userId="82312ee5779919a4" providerId="LiveId" clId="{83A86666-6E1F-CF4A-9A76-CE1194EA2366}" dt="2024-04-23T09:45:37.645" v="522" actId="478"/>
          <ac:grpSpMkLst>
            <pc:docMk/>
            <pc:sldMk cId="2576220137" sldId="2766"/>
            <ac:grpSpMk id="14" creationId="{E3F4E922-AEAB-6C6A-61F0-F869A3EA56B2}"/>
          </ac:grpSpMkLst>
        </pc:grpChg>
      </pc:sldChg>
      <pc:sldChg chg="del">
        <pc:chgData name="Xin Luo" userId="82312ee5779919a4" providerId="LiveId" clId="{83A86666-6E1F-CF4A-9A76-CE1194EA2366}" dt="2024-04-24T02:48:13.344" v="1316" actId="2696"/>
        <pc:sldMkLst>
          <pc:docMk/>
          <pc:sldMk cId="3254934158" sldId="2768"/>
        </pc:sldMkLst>
      </pc:sldChg>
      <pc:sldChg chg="del">
        <pc:chgData name="Xin Luo" userId="82312ee5779919a4" providerId="LiveId" clId="{83A86666-6E1F-CF4A-9A76-CE1194EA2366}" dt="2024-04-24T02:48:13.351" v="1317" actId="2696"/>
        <pc:sldMkLst>
          <pc:docMk/>
          <pc:sldMk cId="614769083" sldId="2773"/>
        </pc:sldMkLst>
      </pc:sldChg>
      <pc:sldChg chg="modSp mod">
        <pc:chgData name="Xin Luo" userId="82312ee5779919a4" providerId="LiveId" clId="{83A86666-6E1F-CF4A-9A76-CE1194EA2366}" dt="2024-04-24T02:50:17.380" v="1530" actId="1076"/>
        <pc:sldMkLst>
          <pc:docMk/>
          <pc:sldMk cId="3516989395" sldId="2777"/>
        </pc:sldMkLst>
        <pc:spChg chg="mod">
          <ac:chgData name="Xin Luo" userId="82312ee5779919a4" providerId="LiveId" clId="{83A86666-6E1F-CF4A-9A76-CE1194EA2366}" dt="2024-04-23T09:01:17.322" v="473" actId="404"/>
          <ac:spMkLst>
            <pc:docMk/>
            <pc:sldMk cId="3516989395" sldId="2777"/>
            <ac:spMk id="6" creationId="{962B23DE-665D-892B-931F-1A01E28F4BA2}"/>
          </ac:spMkLst>
        </pc:spChg>
        <pc:spChg chg="mod">
          <ac:chgData name="Xin Luo" userId="82312ee5779919a4" providerId="LiveId" clId="{83A86666-6E1F-CF4A-9A76-CE1194EA2366}" dt="2024-04-24T02:50:17.380" v="1530" actId="1076"/>
          <ac:spMkLst>
            <pc:docMk/>
            <pc:sldMk cId="3516989395" sldId="2777"/>
            <ac:spMk id="16" creationId="{2D20E914-2578-D6F7-FFA9-74CEC9703A7F}"/>
          </ac:spMkLst>
        </pc:spChg>
      </pc:sldChg>
      <pc:sldChg chg="modSp del mod">
        <pc:chgData name="Xin Luo" userId="82312ee5779919a4" providerId="LiveId" clId="{83A86666-6E1F-CF4A-9A76-CE1194EA2366}" dt="2024-04-23T09:44:41.579" v="475" actId="2696"/>
        <pc:sldMkLst>
          <pc:docMk/>
          <pc:sldMk cId="1475732612" sldId="2778"/>
        </pc:sldMkLst>
        <pc:spChg chg="mod">
          <ac:chgData name="Xin Luo" userId="82312ee5779919a4" providerId="LiveId" clId="{83A86666-6E1F-CF4A-9A76-CE1194EA2366}" dt="2024-04-23T09:01:30.366" v="474" actId="20577"/>
          <ac:spMkLst>
            <pc:docMk/>
            <pc:sldMk cId="1475732612" sldId="2778"/>
            <ac:spMk id="6" creationId="{962B23DE-665D-892B-931F-1A01E28F4BA2}"/>
          </ac:spMkLst>
        </pc:spChg>
      </pc:sldChg>
      <pc:sldChg chg="addSp modSp">
        <pc:chgData name="Xin Luo" userId="82312ee5779919a4" providerId="LiveId" clId="{83A86666-6E1F-CF4A-9A76-CE1194EA2366}" dt="2024-04-24T02:50:19.453" v="1531"/>
        <pc:sldMkLst>
          <pc:docMk/>
          <pc:sldMk cId="2343539406" sldId="2778"/>
        </pc:sldMkLst>
        <pc:spChg chg="add mod">
          <ac:chgData name="Xin Luo" userId="82312ee5779919a4" providerId="LiveId" clId="{83A86666-6E1F-CF4A-9A76-CE1194EA2366}" dt="2024-04-24T02:50:19.453" v="1531"/>
          <ac:spMkLst>
            <pc:docMk/>
            <pc:sldMk cId="2343539406" sldId="2778"/>
            <ac:spMk id="2" creationId="{E664620E-A837-9AC1-7875-9CB087F542B9}"/>
          </ac:spMkLst>
        </pc:spChg>
      </pc:sldChg>
      <pc:sldChg chg="addSp modSp mod">
        <pc:chgData name="Xin Luo" userId="82312ee5779919a4" providerId="LiveId" clId="{83A86666-6E1F-CF4A-9A76-CE1194EA2366}" dt="2024-04-24T02:50:20.768" v="1532"/>
        <pc:sldMkLst>
          <pc:docMk/>
          <pc:sldMk cId="2069478428" sldId="2779"/>
        </pc:sldMkLst>
        <pc:spChg chg="add mod">
          <ac:chgData name="Xin Luo" userId="82312ee5779919a4" providerId="LiveId" clId="{83A86666-6E1F-CF4A-9A76-CE1194EA2366}" dt="2024-04-24T02:50:20.768" v="1532"/>
          <ac:spMkLst>
            <pc:docMk/>
            <pc:sldMk cId="2069478428" sldId="2779"/>
            <ac:spMk id="2" creationId="{EF6AF484-343A-C3B3-D3F8-8D16E8F73423}"/>
          </ac:spMkLst>
        </pc:spChg>
        <pc:spChg chg="mod">
          <ac:chgData name="Xin Luo" userId="82312ee5779919a4" providerId="LiveId" clId="{83A86666-6E1F-CF4A-9A76-CE1194EA2366}" dt="2024-04-24T02:47:48.492" v="1314" actId="20577"/>
          <ac:spMkLst>
            <pc:docMk/>
            <pc:sldMk cId="2069478428" sldId="2779"/>
            <ac:spMk id="7" creationId="{3DC73F52-8630-3936-0F04-2680DDF7D3C8}"/>
          </ac:spMkLst>
        </pc:spChg>
      </pc:sldChg>
      <pc:sldChg chg="addSp modSp add mod">
        <pc:chgData name="Xin Luo" userId="82312ee5779919a4" providerId="LiveId" clId="{83A86666-6E1F-CF4A-9A76-CE1194EA2366}" dt="2024-04-24T02:50:31.582" v="1534" actId="2710"/>
        <pc:sldMkLst>
          <pc:docMk/>
          <pc:sldMk cId="2097389648" sldId="2780"/>
        </pc:sldMkLst>
        <pc:spChg chg="add mod">
          <ac:chgData name="Xin Luo" userId="82312ee5779919a4" providerId="LiveId" clId="{83A86666-6E1F-CF4A-9A76-CE1194EA2366}" dt="2024-04-24T02:50:23.298" v="1533"/>
          <ac:spMkLst>
            <pc:docMk/>
            <pc:sldMk cId="2097389648" sldId="2780"/>
            <ac:spMk id="2" creationId="{6ED159BF-1BEB-573A-7CB6-BDD30A7CE435}"/>
          </ac:spMkLst>
        </pc:spChg>
        <pc:spChg chg="mod">
          <ac:chgData name="Xin Luo" userId="82312ee5779919a4" providerId="LiveId" clId="{83A86666-6E1F-CF4A-9A76-CE1194EA2366}" dt="2024-04-24T02:50:31.582" v="1534" actId="2710"/>
          <ac:spMkLst>
            <pc:docMk/>
            <pc:sldMk cId="2097389648" sldId="2780"/>
            <ac:spMk id="7" creationId="{3DC73F52-8630-3936-0F04-2680DDF7D3C8}"/>
          </ac:spMkLst>
        </pc:sp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2D641F4E-4B97-FE4F-BED4-0E056FBEE78D}"/>
    <pc:docChg chg="custSel addSld delSld modSld sldOrd">
      <pc:chgData name="Xin Luo" userId="82312ee5779919a4" providerId="LiveId" clId="{2D641F4E-4B97-FE4F-BED4-0E056FBEE78D}" dt="2024-04-06T05:27:14.763" v="62" actId="1076"/>
      <pc:docMkLst>
        <pc:docMk/>
      </pc:docMkLst>
      <pc:sldChg chg="addSp delSp modSp del mod">
        <pc:chgData name="Xin Luo" userId="82312ee5779919a4" providerId="LiveId" clId="{2D641F4E-4B97-FE4F-BED4-0E056FBEE78D}" dt="2024-04-06T05:24:56.062" v="21" actId="2696"/>
        <pc:sldMkLst>
          <pc:docMk/>
          <pc:sldMk cId="3833073590" sldId="2716"/>
        </pc:sldMkLst>
        <pc:spChg chg="mod">
          <ac:chgData name="Xin Luo" userId="82312ee5779919a4" providerId="LiveId" clId="{2D641F4E-4B97-FE4F-BED4-0E056FBEE78D}" dt="2024-04-06T03:14:31.961" v="13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2D641F4E-4B97-FE4F-BED4-0E056FBEE78D}" dt="2024-04-06T03:14:21.526" v="11" actId="478"/>
          <ac:spMkLst>
            <pc:docMk/>
            <pc:sldMk cId="3833073590" sldId="2716"/>
            <ac:spMk id="6" creationId="{6741FEA2-C046-FD82-2800-2CB513792080}"/>
          </ac:spMkLst>
        </pc:spChg>
        <pc:picChg chg="add mod">
          <ac:chgData name="Xin Luo" userId="82312ee5779919a4" providerId="LiveId" clId="{2D641F4E-4B97-FE4F-BED4-0E056FBEE78D}" dt="2024-04-06T03:14:43.335" v="17" actId="14100"/>
          <ac:picMkLst>
            <pc:docMk/>
            <pc:sldMk cId="3833073590" sldId="2716"/>
            <ac:picMk id="1026" creationId="{49818E55-CF60-98B8-4081-A70153E31B08}"/>
          </ac:picMkLst>
        </pc:picChg>
        <pc:picChg chg="del">
          <ac:chgData name="Xin Luo" userId="82312ee5779919a4" providerId="LiveId" clId="{2D641F4E-4B97-FE4F-BED4-0E056FBEE78D}" dt="2024-04-06T03:14:20.635" v="1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del">
        <pc:chgData name="Xin Luo" userId="82312ee5779919a4" providerId="LiveId" clId="{2D641F4E-4B97-FE4F-BED4-0E056FBEE78D}" dt="2024-04-06T03:14:14.396" v="9" actId="2696"/>
        <pc:sldMkLst>
          <pc:docMk/>
          <pc:sldMk cId="2510358707" sldId="2740"/>
        </pc:sldMkLst>
      </pc:sldChg>
      <pc:sldChg chg="del">
        <pc:chgData name="Xin Luo" userId="82312ee5779919a4" providerId="LiveId" clId="{2D641F4E-4B97-FE4F-BED4-0E056FBEE78D}" dt="2024-04-06T03:14:14.332" v="2" actId="2696"/>
        <pc:sldMkLst>
          <pc:docMk/>
          <pc:sldMk cId="3883315984" sldId="2744"/>
        </pc:sldMkLst>
      </pc:sldChg>
      <pc:sldChg chg="del">
        <pc:chgData name="Xin Luo" userId="82312ee5779919a4" providerId="LiveId" clId="{2D641F4E-4B97-FE4F-BED4-0E056FBEE78D}" dt="2024-04-06T03:14:14.379" v="7" actId="2696"/>
        <pc:sldMkLst>
          <pc:docMk/>
          <pc:sldMk cId="3741103209" sldId="2745"/>
        </pc:sldMkLst>
      </pc:sldChg>
      <pc:sldChg chg="del">
        <pc:chgData name="Xin Luo" userId="82312ee5779919a4" providerId="LiveId" clId="{2D641F4E-4B97-FE4F-BED4-0E056FBEE78D}" dt="2024-04-06T03:14:14.375" v="5" actId="2696"/>
        <pc:sldMkLst>
          <pc:docMk/>
          <pc:sldMk cId="322086101" sldId="2746"/>
        </pc:sldMkLst>
      </pc:sldChg>
      <pc:sldChg chg="del">
        <pc:chgData name="Xin Luo" userId="82312ee5779919a4" providerId="LiveId" clId="{2D641F4E-4B97-FE4F-BED4-0E056FBEE78D}" dt="2024-04-06T03:14:14.335" v="4" actId="2696"/>
        <pc:sldMkLst>
          <pc:docMk/>
          <pc:sldMk cId="2920839983" sldId="2747"/>
        </pc:sldMkLst>
      </pc:sldChg>
      <pc:sldChg chg="del">
        <pc:chgData name="Xin Luo" userId="82312ee5779919a4" providerId="LiveId" clId="{2D641F4E-4B97-FE4F-BED4-0E056FBEE78D}" dt="2024-04-06T03:14:14.381" v="8" actId="2696"/>
        <pc:sldMkLst>
          <pc:docMk/>
          <pc:sldMk cId="2081473989" sldId="2748"/>
        </pc:sldMkLst>
      </pc:sldChg>
      <pc:sldChg chg="del">
        <pc:chgData name="Xin Luo" userId="82312ee5779919a4" providerId="LiveId" clId="{2D641F4E-4B97-FE4F-BED4-0E056FBEE78D}" dt="2024-04-06T03:14:14.377" v="6" actId="2696"/>
        <pc:sldMkLst>
          <pc:docMk/>
          <pc:sldMk cId="1994915307" sldId="2749"/>
        </pc:sldMkLst>
      </pc:sldChg>
      <pc:sldChg chg="add">
        <pc:chgData name="Xin Luo" userId="82312ee5779919a4" providerId="LiveId" clId="{2D641F4E-4B97-FE4F-BED4-0E056FBEE78D}" dt="2024-04-06T03:14:46.877" v="18"/>
        <pc:sldMkLst>
          <pc:docMk/>
          <pc:sldMk cId="1715888320" sldId="2751"/>
        </pc:sldMkLst>
      </pc:sldChg>
      <pc:sldChg chg="addSp delSp modSp add mod ord">
        <pc:chgData name="Xin Luo" userId="82312ee5779919a4" providerId="LiveId" clId="{2D641F4E-4B97-FE4F-BED4-0E056FBEE78D}" dt="2024-04-06T05:25:33.631" v="27"/>
        <pc:sldMkLst>
          <pc:docMk/>
          <pc:sldMk cId="1128013676" sldId="2752"/>
        </pc:sldMkLst>
        <pc:picChg chg="add mod">
          <ac:chgData name="Xin Luo" userId="82312ee5779919a4" providerId="LiveId" clId="{2D641F4E-4B97-FE4F-BED4-0E056FBEE78D}" dt="2024-04-06T05:25:04.465" v="26" actId="962"/>
          <ac:picMkLst>
            <pc:docMk/>
            <pc:sldMk cId="1128013676" sldId="2752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33.631" v="27"/>
          <ac:picMkLst>
            <pc:docMk/>
            <pc:sldMk cId="1128013676" sldId="2752"/>
            <ac:picMk id="6" creationId="{879D028E-FCE9-6CFB-A2D1-023BE138E193}"/>
          </ac:picMkLst>
        </pc:picChg>
        <pc:picChg chg="del">
          <ac:chgData name="Xin Luo" userId="82312ee5779919a4" providerId="LiveId" clId="{2D641F4E-4B97-FE4F-BED4-0E056FBEE78D}" dt="2024-04-06T05:24:57.704" v="22" actId="478"/>
          <ac:picMkLst>
            <pc:docMk/>
            <pc:sldMk cId="1128013676" sldId="2752"/>
            <ac:picMk id="1026" creationId="{49818E55-CF60-98B8-4081-A70153E31B08}"/>
          </ac:picMkLst>
        </pc:picChg>
      </pc:sldChg>
      <pc:sldChg chg="addSp delSp modSp add mod">
        <pc:chgData name="Xin Luo" userId="82312ee5779919a4" providerId="LiveId" clId="{2D641F4E-4B97-FE4F-BED4-0E056FBEE78D}" dt="2024-04-06T05:25:55.489" v="37" actId="1076"/>
        <pc:sldMkLst>
          <pc:docMk/>
          <pc:sldMk cId="2065670701" sldId="2753"/>
        </pc:sldMkLst>
        <pc:picChg chg="del">
          <ac:chgData name="Xin Luo" userId="82312ee5779919a4" providerId="LiveId" clId="{2D641F4E-4B97-FE4F-BED4-0E056FBEE78D}" dt="2024-04-06T05:25:38.070" v="29" actId="478"/>
          <ac:picMkLst>
            <pc:docMk/>
            <pc:sldMk cId="2065670701" sldId="2753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55.489" v="37" actId="1076"/>
          <ac:picMkLst>
            <pc:docMk/>
            <pc:sldMk cId="2065670701" sldId="2753"/>
            <ac:picMk id="6" creationId="{272962C9-B186-402F-86E1-3898F6F376E5}"/>
          </ac:picMkLst>
        </pc:picChg>
      </pc:sldChg>
      <pc:sldChg chg="addSp delSp modSp add mod">
        <pc:chgData name="Xin Luo" userId="82312ee5779919a4" providerId="LiveId" clId="{2D641F4E-4B97-FE4F-BED4-0E056FBEE78D}" dt="2024-04-06T05:27:05.075" v="56" actId="1076"/>
        <pc:sldMkLst>
          <pc:docMk/>
          <pc:sldMk cId="3203813031" sldId="2754"/>
        </pc:sldMkLst>
        <pc:picChg chg="add mod">
          <ac:chgData name="Xin Luo" userId="82312ee5779919a4" providerId="LiveId" clId="{2D641F4E-4B97-FE4F-BED4-0E056FBEE78D}" dt="2024-04-06T05:27:05.075" v="56" actId="1076"/>
          <ac:picMkLst>
            <pc:docMk/>
            <pc:sldMk cId="3203813031" sldId="2754"/>
            <ac:picMk id="5" creationId="{B5E1D8C7-F03C-FFCC-DC9B-0A6844A2674F}"/>
          </ac:picMkLst>
        </pc:picChg>
        <pc:picChg chg="del">
          <ac:chgData name="Xin Luo" userId="82312ee5779919a4" providerId="LiveId" clId="{2D641F4E-4B97-FE4F-BED4-0E056FBEE78D}" dt="2024-04-06T05:25:59.145" v="39" actId="478"/>
          <ac:picMkLst>
            <pc:docMk/>
            <pc:sldMk cId="3203813031" sldId="2754"/>
            <ac:picMk id="6" creationId="{272962C9-B186-402F-86E1-3898F6F376E5}"/>
          </ac:picMkLst>
        </pc:picChg>
      </pc:sldChg>
      <pc:sldChg chg="addSp modSp add mod ord">
        <pc:chgData name="Xin Luo" userId="82312ee5779919a4" providerId="LiveId" clId="{2D641F4E-4B97-FE4F-BED4-0E056FBEE78D}" dt="2024-04-06T05:26:52.634" v="49" actId="20578"/>
        <pc:sldMkLst>
          <pc:docMk/>
          <pc:sldMk cId="2856540524" sldId="2755"/>
        </pc:sldMkLst>
        <pc:picChg chg="add mod">
          <ac:chgData name="Xin Luo" userId="82312ee5779919a4" providerId="LiveId" clId="{2D641F4E-4B97-FE4F-BED4-0E056FBEE78D}" dt="2024-04-06T05:26:45.297" v="48" actId="1076"/>
          <ac:picMkLst>
            <pc:docMk/>
            <pc:sldMk cId="2856540524" sldId="2755"/>
            <ac:picMk id="5" creationId="{2A2A106C-B1CE-6250-B7C1-174B20D25763}"/>
          </ac:picMkLst>
        </pc:picChg>
      </pc:sldChg>
      <pc:sldChg chg="add del">
        <pc:chgData name="Xin Luo" userId="82312ee5779919a4" providerId="LiveId" clId="{2D641F4E-4B97-FE4F-BED4-0E056FBEE78D}" dt="2024-04-06T05:26:33.062" v="41"/>
        <pc:sldMkLst>
          <pc:docMk/>
          <pc:sldMk cId="2980647506" sldId="2755"/>
        </pc:sldMkLst>
      </pc:sldChg>
      <pc:sldChg chg="addSp modSp add mod">
        <pc:chgData name="Xin Luo" userId="82312ee5779919a4" providerId="LiveId" clId="{2D641F4E-4B97-FE4F-BED4-0E056FBEE78D}" dt="2024-04-06T05:27:14.763" v="62" actId="1076"/>
        <pc:sldMkLst>
          <pc:docMk/>
          <pc:sldMk cId="423236720" sldId="2756"/>
        </pc:sldMkLst>
        <pc:picChg chg="add mod">
          <ac:chgData name="Xin Luo" userId="82312ee5779919a4" providerId="LiveId" clId="{2D641F4E-4B97-FE4F-BED4-0E056FBEE78D}" dt="2024-04-06T05:27:14.763" v="62" actId="1076"/>
          <ac:picMkLst>
            <pc:docMk/>
            <pc:sldMk cId="423236720" sldId="2756"/>
            <ac:picMk id="5" creationId="{FD5E76D4-40C8-F464-434E-3D7E672E7644}"/>
          </ac:picMkLst>
        </pc:picChg>
      </pc:sldChg>
      <pc:sldChg chg="del">
        <pc:chgData name="Xin Luo" userId="82312ee5779919a4" providerId="LiveId" clId="{2D641F4E-4B97-FE4F-BED4-0E056FBEE78D}" dt="2024-04-06T03:14:09.042" v="0" actId="2696"/>
        <pc:sldMkLst>
          <pc:docMk/>
          <pc:sldMk cId="2371836296" sldId="2756"/>
        </pc:sldMkLst>
      </pc:sldChg>
      <pc:sldChg chg="del">
        <pc:chgData name="Xin Luo" userId="82312ee5779919a4" providerId="LiveId" clId="{2D641F4E-4B97-FE4F-BED4-0E056FBEE78D}" dt="2024-04-06T03:14:09.044" v="1" actId="2696"/>
        <pc:sldMkLst>
          <pc:docMk/>
          <pc:sldMk cId="397779649" sldId="2757"/>
        </pc:sldMkLst>
      </pc:sldChg>
      <pc:sldChg chg="del">
        <pc:chgData name="Xin Luo" userId="82312ee5779919a4" providerId="LiveId" clId="{2D641F4E-4B97-FE4F-BED4-0E056FBEE78D}" dt="2024-04-06T03:14:14.334" v="3" actId="2696"/>
        <pc:sldMkLst>
          <pc:docMk/>
          <pc:sldMk cId="1878724924" sldId="2758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15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97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40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7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46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6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但 </a:t>
            </a:r>
            <a:r>
              <a:rPr lang="en-US" altLang="zh-CN" b="1" i="0" dirty="0" err="1">
                <a:effectLst/>
                <a:latin typeface="Roboto" panose="02000000000000000000" pitchFamily="2" charset="0"/>
              </a:rPr>
              <a:t>Cartopy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 是一个专门为 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Matplotlib 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设计的地理空间数据可视化扩展库，可以无缝集成到 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Matplotlib 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的绘图系统中。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96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2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坐标转换及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可视化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867271" y="26108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二、地理坐标系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73F52-8630-3936-0F04-2680DDF7D3C8}"/>
              </a:ext>
            </a:extLst>
          </p:cNvPr>
          <p:cNvSpPr txBox="1"/>
          <p:nvPr/>
        </p:nvSpPr>
        <p:spPr>
          <a:xfrm>
            <a:off x="612173" y="1015961"/>
            <a:ext cx="8188927" cy="527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定义投影坐标系：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cartopy.crs.xxxx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(),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xxxx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为坐标系名称。常用坐标系有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: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PlateCarree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.Mercator(), UTM()..</a:t>
            </a: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设置显示范围：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ax.set_extent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添加地图要素：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ax.add_feature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cfeature.LAND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  <a:p>
            <a:pPr algn="just">
              <a:lnSpc>
                <a:spcPct val="200000"/>
              </a:lnSpc>
            </a:pP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64620E-A837-9AC1-7875-9CB087F542B9}"/>
              </a:ext>
            </a:extLst>
          </p:cNvPr>
          <p:cNvSpPr txBox="1"/>
          <p:nvPr/>
        </p:nvSpPr>
        <p:spPr>
          <a:xfrm>
            <a:off x="6858000" y="6349151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附代码演示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5394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三、投影坐标系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13040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8132546" cy="236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对不同投影坐标系统下空间数据进行可视化展示。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75285" y="3892042"/>
            <a:ext cx="6649827" cy="717997"/>
            <a:chOff x="2121801" y="3511390"/>
            <a:chExt cx="593868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282590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地理数据坐标系统可视化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75285" y="2605776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地理数据坐标系统转换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一、地理数据坐标</a:t>
            </a: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系统转换</a:t>
            </a:r>
            <a:endParaRPr lang="en-US" altLang="zh-CN" sz="4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一、矢量数据坐标系统转换及可视化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重投影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62543" y="1562799"/>
            <a:ext cx="8363791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vector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general-Reproject layer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475034-C835-A66E-72EE-C1295FBD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2" y="2260349"/>
            <a:ext cx="4147228" cy="435990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6498AA-5D53-476B-1F87-63E7F1558F0F}"/>
              </a:ext>
            </a:extLst>
          </p:cNvPr>
          <p:cNvSpPr/>
          <p:nvPr/>
        </p:nvSpPr>
        <p:spPr>
          <a:xfrm>
            <a:off x="3063240" y="5431536"/>
            <a:ext cx="1609344" cy="31089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75D484C-DDE9-2BA8-EC72-55D789342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69" y="2845953"/>
            <a:ext cx="4808102" cy="33101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B4F2F3C-E2B4-AF06-2A03-9E08BB8D3498}"/>
              </a:ext>
            </a:extLst>
          </p:cNvPr>
          <p:cNvSpPr/>
          <p:nvPr/>
        </p:nvSpPr>
        <p:spPr>
          <a:xfrm>
            <a:off x="8631936" y="3776472"/>
            <a:ext cx="512064" cy="3657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FF180-B667-4106-718B-EE52F8A284A7}"/>
              </a:ext>
            </a:extLst>
          </p:cNvPr>
          <p:cNvSpPr txBox="1"/>
          <p:nvPr/>
        </p:nvSpPr>
        <p:spPr>
          <a:xfrm>
            <a:off x="4736592" y="2414016"/>
            <a:ext cx="343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+mn-ea"/>
                <a:ea typeface="+mn-ea"/>
              </a:rPr>
              <a:t>设置转换坐标系</a:t>
            </a:r>
            <a:endParaRPr lang="en-CN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6DD48-8009-22B6-EAA8-C8E0A2B167B0}"/>
              </a:ext>
            </a:extLst>
          </p:cNvPr>
          <p:cNvSpPr txBox="1"/>
          <p:nvPr/>
        </p:nvSpPr>
        <p:spPr>
          <a:xfrm>
            <a:off x="6523160" y="6413005"/>
            <a:ext cx="24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附软件操作演示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56488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一、矢量数据坐标系统转换及可视化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坐标系统可视化切换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62543" y="1617663"/>
            <a:ext cx="3816849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点击右下角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EPSG:xxxx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FF180-B667-4106-718B-EE52F8A284A7}"/>
              </a:ext>
            </a:extLst>
          </p:cNvPr>
          <p:cNvSpPr txBox="1"/>
          <p:nvPr/>
        </p:nvSpPr>
        <p:spPr>
          <a:xfrm>
            <a:off x="5566084" y="2215721"/>
            <a:ext cx="314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>
                <a:solidFill>
                  <a:schemeClr val="accent2"/>
                </a:solidFill>
                <a:latin typeface="+mn-ea"/>
                <a:ea typeface="+mn-ea"/>
              </a:rPr>
              <a:t>选择需要切换的坐标系</a:t>
            </a:r>
            <a:endParaRPr lang="en-CN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pic>
        <p:nvPicPr>
          <p:cNvPr id="15" name="Picture 14" descr="A map of china with different countries/regions&#10;&#10;Description automatically generated">
            <a:extLst>
              <a:ext uri="{FF2B5EF4-FFF2-40B4-BE49-F238E27FC236}">
                <a16:creationId xmlns:a16="http://schemas.microsoft.com/office/drawing/2014/main" id="{1A8F2248-1A2F-8564-9E8A-AFA0C2D5C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77" t="6548"/>
          <a:stretch/>
        </p:blipFill>
        <p:spPr>
          <a:xfrm>
            <a:off x="219025" y="2551823"/>
            <a:ext cx="4795786" cy="412571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6498AA-5D53-476B-1F87-63E7F1558F0F}"/>
              </a:ext>
            </a:extLst>
          </p:cNvPr>
          <p:cNvSpPr/>
          <p:nvPr/>
        </p:nvSpPr>
        <p:spPr>
          <a:xfrm>
            <a:off x="3547872" y="6366638"/>
            <a:ext cx="1609344" cy="31089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E311F37-F695-F9AA-BD58-988FC0B0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237" y="2615831"/>
            <a:ext cx="4537147" cy="3696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20E914-2578-D6F7-FFA9-74CEC9703A7F}"/>
              </a:ext>
            </a:extLst>
          </p:cNvPr>
          <p:cNvSpPr txBox="1"/>
          <p:nvPr/>
        </p:nvSpPr>
        <p:spPr>
          <a:xfrm>
            <a:off x="6523160" y="6413005"/>
            <a:ext cx="24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附软件操作演示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75239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一、矢量数据坐标系统转换及可视化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238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程序设计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坐标转换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93776" y="1617663"/>
            <a:ext cx="8046720" cy="31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EPSG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：全称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The European Petroleum Survey Group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即欧洲石油调查组织。 该组织维护了几乎全球各种空间参考系统的数据，并对这些参考系统进行了编码。 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WGS84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坐标系编码为：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4326;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WGS84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坐标系下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UTM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投影，则编码为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326xx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xx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为投影带。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0E914-2578-D6F7-FFA9-74CEC9703A7F}"/>
              </a:ext>
            </a:extLst>
          </p:cNvPr>
          <p:cNvSpPr txBox="1"/>
          <p:nvPr/>
        </p:nvSpPr>
        <p:spPr>
          <a:xfrm>
            <a:off x="6523160" y="6413005"/>
            <a:ext cx="24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附软件操作演示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71065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一、矢量数据坐标系统转换及可视化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238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程序设计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坐标转换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93775" y="1617663"/>
            <a:ext cx="8332559" cy="2977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矢量数据重投影：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geopandas.to_crs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epsg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=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xxxx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栅格数据重投影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命令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gdalwarp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-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s_srs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EPSG:xxxx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-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t_srs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EPSG:xxxx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-r bilinear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path_in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path_out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0E914-2578-D6F7-FFA9-74CEC9703A7F}"/>
              </a:ext>
            </a:extLst>
          </p:cNvPr>
          <p:cNvSpPr txBox="1"/>
          <p:nvPr/>
        </p:nvSpPr>
        <p:spPr>
          <a:xfrm>
            <a:off x="6858000" y="6349151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附代码演示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6989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二、地理数据坐标系统可视化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3850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二、地理坐标系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73F52-8630-3936-0F04-2680DDF7D3C8}"/>
              </a:ext>
            </a:extLst>
          </p:cNvPr>
          <p:cNvSpPr txBox="1"/>
          <p:nvPr/>
        </p:nvSpPr>
        <p:spPr>
          <a:xfrm>
            <a:off x="612173" y="1015961"/>
            <a:ext cx="8188927" cy="3981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简介：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artopy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是英国气象局开发的用于绘制地图投影和地理数据可视化的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库。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基于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构建编程接口，具备高效处理地理数据和投影的功能，利用其制作地图简单、直观。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2201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105059</TotalTime>
  <Words>402</Words>
  <Application>Microsoft Office PowerPoint</Application>
  <PresentationFormat>全屏显示(4:3)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微软雅黑</vt:lpstr>
      <vt:lpstr>Arial</vt:lpstr>
      <vt:lpstr>Calibri</vt:lpstr>
      <vt:lpstr>Roboto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一、矢量数据坐标系统转换及可视化</vt:lpstr>
      <vt:lpstr>一、矢量数据坐标系统转换及可视化</vt:lpstr>
      <vt:lpstr>一、矢量数据坐标系统转换及可视化</vt:lpstr>
      <vt:lpstr>一、矢量数据坐标系统转换及可视化</vt:lpstr>
      <vt:lpstr>PowerPoint 演示文稿</vt:lpstr>
      <vt:lpstr>二、地理坐标系</vt:lpstr>
      <vt:lpstr>二、地理坐标系</vt:lpstr>
      <vt:lpstr>三、投影坐标系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13004</cp:revision>
  <dcterms:created xsi:type="dcterms:W3CDTF">2004-07-09T11:40:27Z</dcterms:created>
  <dcterms:modified xsi:type="dcterms:W3CDTF">2025-04-30T02:15:24Z</dcterms:modified>
</cp:coreProperties>
</file>