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8"/>
  </p:notesMasterIdLst>
  <p:handoutMasterIdLst>
    <p:handoutMasterId r:id="rId9"/>
  </p:handoutMasterIdLst>
  <p:sldIdLst>
    <p:sldId id="2708" r:id="rId3"/>
    <p:sldId id="2768" r:id="rId4"/>
    <p:sldId id="2770" r:id="rId5"/>
    <p:sldId id="2769" r:id="rId6"/>
    <p:sldId id="2760" r:id="rId7"/>
  </p:sldIdLst>
  <p:sldSz cx="9144000" cy="6858000" type="screen4x3"/>
  <p:notesSz cx="7099300" cy="10234613"/>
  <p:custDataLst>
    <p:tags r:id="rId10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DAF6"/>
    <a:srgbClr val="00B050"/>
    <a:srgbClr val="7A81FF"/>
    <a:srgbClr val="FF00DF"/>
    <a:srgbClr val="C3E8CC"/>
    <a:srgbClr val="FF00FF"/>
    <a:srgbClr val="269FA0"/>
    <a:srgbClr val="FFC000"/>
    <a:srgbClr val="33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660A5-D2E5-0942-8BDE-B5958E73EE69}" v="2" dt="2024-05-02T02:13:05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8" autoAdjust="0"/>
    <p:restoredTop sz="74865" autoAdjust="0"/>
  </p:normalViewPr>
  <p:slideViewPr>
    <p:cSldViewPr snapToGrid="0">
      <p:cViewPr varScale="1">
        <p:scale>
          <a:sx n="66" d="100"/>
          <a:sy n="66" d="100"/>
        </p:scale>
        <p:origin x="1116" y="39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187D5BF7-97E8-7843-9DA0-39A524779207}"/>
    <pc:docChg chg="undo custSel addSld delSld modSld">
      <pc:chgData name="Xin Luo" userId="82312ee5779919a4" providerId="LiveId" clId="{187D5BF7-97E8-7843-9DA0-39A524779207}" dt="2024-04-21T14:16:02.937" v="3023"/>
      <pc:docMkLst>
        <pc:docMk/>
      </pc:docMkLst>
      <pc:sldChg chg="modSp mod">
        <pc:chgData name="Xin Luo" userId="82312ee5779919a4" providerId="LiveId" clId="{187D5BF7-97E8-7843-9DA0-39A524779207}" dt="2024-04-21T14:13:45.482" v="2815" actId="20577"/>
        <pc:sldMkLst>
          <pc:docMk/>
          <pc:sldMk cId="1576120367" sldId="2387"/>
        </pc:sldMkLst>
        <pc:spChg chg="mod">
          <ac:chgData name="Xin Luo" userId="82312ee5779919a4" providerId="LiveId" clId="{187D5BF7-97E8-7843-9DA0-39A524779207}" dt="2024-04-21T14:13:45.482" v="281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87D5BF7-97E8-7843-9DA0-39A524779207}" dt="2024-04-20T13:57:25.591" v="1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187D5BF7-97E8-7843-9DA0-39A524779207}" dt="2024-04-21T01:47:21.308" v="85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35.688" v="2833" actId="20577"/>
        <pc:sldMkLst>
          <pc:docMk/>
          <pc:sldMk cId="2415901206" sldId="2447"/>
        </pc:sldMkLst>
        <pc:spChg chg="mod">
          <ac:chgData name="Xin Luo" userId="82312ee5779919a4" providerId="LiveId" clId="{187D5BF7-97E8-7843-9DA0-39A524779207}" dt="2024-04-21T14:14:35.688" v="283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22.086" v="2832" actId="20577"/>
        <pc:sldMkLst>
          <pc:docMk/>
          <pc:sldMk cId="1658607177" sldId="2708"/>
        </pc:sldMkLst>
        <pc:spChg chg="mod">
          <ac:chgData name="Xin Luo" userId="82312ee5779919a4" providerId="LiveId" clId="{187D5BF7-97E8-7843-9DA0-39A524779207}" dt="2024-04-21T14:14:22.086" v="283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5:29.895" v="2957" actId="20577"/>
        <pc:sldMkLst>
          <pc:docMk/>
          <pc:sldMk cId="481122590" sldId="2709"/>
        </pc:sldMkLst>
        <pc:spChg chg="mod">
          <ac:chgData name="Xin Luo" userId="82312ee5779919a4" providerId="LiveId" clId="{187D5BF7-97E8-7843-9DA0-39A524779207}" dt="2024-04-21T14:15:29.895" v="2957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187D5BF7-97E8-7843-9DA0-39A524779207}" dt="2024-04-21T14:14:43.686" v="2851" actId="20577"/>
        <pc:sldMkLst>
          <pc:docMk/>
          <pc:sldMk cId="3833073590" sldId="2716"/>
        </pc:sldMkLst>
        <pc:spChg chg="mod">
          <ac:chgData name="Xin Luo" userId="82312ee5779919a4" providerId="LiveId" clId="{187D5BF7-97E8-7843-9DA0-39A524779207}" dt="2024-04-21T14:14:43.686" v="2851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17.952" v="1182" actId="20577"/>
          <ac:spMkLst>
            <pc:docMk/>
            <pc:sldMk cId="3833073590" sldId="2716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01:33.617" v="355" actId="1582"/>
          <ac:spMkLst>
            <pc:docMk/>
            <pc:sldMk cId="3833073590" sldId="2716"/>
            <ac:spMk id="14" creationId="{084215D2-51AA-F394-B2FF-B164EF96A1FA}"/>
          </ac:spMkLst>
        </pc:spChg>
        <pc:spChg chg="add mod">
          <ac:chgData name="Xin Luo" userId="82312ee5779919a4" providerId="LiveId" clId="{187D5BF7-97E8-7843-9DA0-39A524779207}" dt="2024-04-20T15:01:37.791" v="357" actId="1076"/>
          <ac:spMkLst>
            <pc:docMk/>
            <pc:sldMk cId="3833073590" sldId="2716"/>
            <ac:spMk id="15" creationId="{1417B587-7A11-20A8-784E-DD1689C615FA}"/>
          </ac:spMkLst>
        </pc:spChg>
        <pc:picChg chg="add del mod">
          <ac:chgData name="Xin Luo" userId="82312ee5779919a4" providerId="LiveId" clId="{187D5BF7-97E8-7843-9DA0-39A524779207}" dt="2024-04-20T14:51:05.413" v="152" actId="478"/>
          <ac:picMkLst>
            <pc:docMk/>
            <pc:sldMk cId="3833073590" sldId="2716"/>
            <ac:picMk id="4" creationId="{C21A5938-B87F-8F02-821A-4816CA860FFB}"/>
          </ac:picMkLst>
        </pc:picChg>
        <pc:picChg chg="add mod">
          <ac:chgData name="Xin Luo" userId="82312ee5779919a4" providerId="LiveId" clId="{187D5BF7-97E8-7843-9DA0-39A524779207}" dt="2024-04-20T15:01:49.692" v="359" actId="208"/>
          <ac:picMkLst>
            <pc:docMk/>
            <pc:sldMk cId="3833073590" sldId="2716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01:51.834" v="360" actId="208"/>
          <ac:picMkLst>
            <pc:docMk/>
            <pc:sldMk cId="3833073590" sldId="2716"/>
            <ac:picMk id="9" creationId="{8A1A6191-4613-890C-D272-626950D3EBFE}"/>
          </ac:picMkLst>
        </pc:picChg>
        <pc:picChg chg="add del mod modCrop">
          <ac:chgData name="Xin Luo" userId="82312ee5779919a4" providerId="LiveId" clId="{187D5BF7-97E8-7843-9DA0-39A524779207}" dt="2024-04-20T15:00:26.500" v="335" actId="478"/>
          <ac:picMkLst>
            <pc:docMk/>
            <pc:sldMk cId="3833073590" sldId="2716"/>
            <ac:picMk id="11" creationId="{1295C502-2A41-1636-0935-7920414449D2}"/>
          </ac:picMkLst>
        </pc:picChg>
        <pc:picChg chg="add mod modCrop">
          <ac:chgData name="Xin Luo" userId="82312ee5779919a4" providerId="LiveId" clId="{187D5BF7-97E8-7843-9DA0-39A524779207}" dt="2024-04-20T15:01:45.302" v="358" actId="20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87D5BF7-97E8-7843-9DA0-39A524779207}" dt="2024-04-21T14:16:02.937" v="3023"/>
        <pc:sldMkLst>
          <pc:docMk/>
          <pc:sldMk cId="1125183986" sldId="2760"/>
        </pc:sldMkLst>
        <pc:spChg chg="mod">
          <ac:chgData name="Xin Luo" userId="82312ee5779919a4" providerId="LiveId" clId="{187D5BF7-97E8-7843-9DA0-39A524779207}" dt="2024-04-21T14:16:02.937" v="3023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29:34.979" v="2213" actId="1035"/>
          <ac:spMkLst>
            <pc:docMk/>
            <pc:sldMk cId="1125183986" sldId="2760"/>
            <ac:spMk id="11" creationId="{53A7E693-8098-76C4-CD5D-47166ABEB164}"/>
          </ac:spMkLst>
        </pc:spChg>
        <pc:spChg chg="mod">
          <ac:chgData name="Xin Luo" userId="82312ee5779919a4" providerId="LiveId" clId="{187D5BF7-97E8-7843-9DA0-39A524779207}" dt="2024-04-21T08:54:55.868" v="2813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87D5BF7-97E8-7843-9DA0-39A524779207}" dt="2024-04-20T14:01:03.042" v="144" actId="2696"/>
        <pc:sldMkLst>
          <pc:docMk/>
          <pc:sldMk cId="1177607245" sldId="2761"/>
        </pc:sldMkLst>
      </pc:sldChg>
      <pc:sldChg chg="addSp delSp modSp mod">
        <pc:chgData name="Xin Luo" userId="82312ee5779919a4" providerId="LiveId" clId="{187D5BF7-97E8-7843-9DA0-39A524779207}" dt="2024-04-21T14:15:36.853" v="2976" actId="20577"/>
        <pc:sldMkLst>
          <pc:docMk/>
          <pc:sldMk cId="2372094037" sldId="2762"/>
        </pc:sldMkLst>
        <pc:spChg chg="mod">
          <ac:chgData name="Xin Luo" userId="82312ee5779919a4" providerId="LiveId" clId="{187D5BF7-97E8-7843-9DA0-39A524779207}" dt="2024-04-21T03:17:49.637" v="1226" actId="20577"/>
          <ac:spMkLst>
            <pc:docMk/>
            <pc:sldMk cId="2372094037" sldId="2762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36.853" v="2976" actId="20577"/>
          <ac:spMkLst>
            <pc:docMk/>
            <pc:sldMk cId="2372094037" sldId="2762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3:18:28.710" v="1320" actId="20577"/>
          <ac:spMkLst>
            <pc:docMk/>
            <pc:sldMk cId="2372094037" sldId="2762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1T03:29:54.455" v="1353" actId="1076"/>
          <ac:spMkLst>
            <pc:docMk/>
            <pc:sldMk cId="2372094037" sldId="2762"/>
            <ac:spMk id="11" creationId="{77EDA7B9-C8A5-AC7C-6A0D-2D8A5C1B3DAD}"/>
          </ac:spMkLst>
        </pc:spChg>
        <pc:picChg chg="add mod modCrop">
          <ac:chgData name="Xin Luo" userId="82312ee5779919a4" providerId="LiveId" clId="{187D5BF7-97E8-7843-9DA0-39A524779207}" dt="2024-04-21T03:26:44.343" v="1339" actId="1076"/>
          <ac:picMkLst>
            <pc:docMk/>
            <pc:sldMk cId="2372094037" sldId="2762"/>
            <ac:picMk id="5" creationId="{21D982DC-A933-6982-C91E-8C245B4D6674}"/>
          </ac:picMkLst>
        </pc:picChg>
        <pc:picChg chg="add del mod">
          <ac:chgData name="Xin Luo" userId="82312ee5779919a4" providerId="LiveId" clId="{187D5BF7-97E8-7843-9DA0-39A524779207}" dt="2024-04-21T03:26:33.440" v="1334" actId="478"/>
          <ac:picMkLst>
            <pc:docMk/>
            <pc:sldMk cId="2372094037" sldId="2762"/>
            <ac:picMk id="8" creationId="{D2FFFAF9-3046-8B34-DB7D-348A034D547A}"/>
          </ac:picMkLst>
        </pc:picChg>
        <pc:picChg chg="add del mod">
          <ac:chgData name="Xin Luo" userId="82312ee5779919a4" providerId="LiveId" clId="{187D5BF7-97E8-7843-9DA0-39A524779207}" dt="2024-04-21T03:26:34.139" v="1335" actId="478"/>
          <ac:picMkLst>
            <pc:docMk/>
            <pc:sldMk cId="2372094037" sldId="2762"/>
            <ac:picMk id="10" creationId="{0A55C400-60D0-7E2B-02E8-6C6586AB3DBD}"/>
          </ac:picMkLst>
        </pc:picChg>
      </pc:sldChg>
      <pc:sldChg chg="del">
        <pc:chgData name="Xin Luo" userId="82312ee5779919a4" providerId="LiveId" clId="{187D5BF7-97E8-7843-9DA0-39A524779207}" dt="2024-04-20T14:00:59.987" v="142" actId="2696"/>
        <pc:sldMkLst>
          <pc:docMk/>
          <pc:sldMk cId="1735176010" sldId="2763"/>
        </pc:sldMkLst>
      </pc:sldChg>
      <pc:sldChg chg="addSp delSp modSp add mod">
        <pc:chgData name="Xin Luo" userId="82312ee5779919a4" providerId="LiveId" clId="{187D5BF7-97E8-7843-9DA0-39A524779207}" dt="2024-04-21T14:15:17.052" v="2933" actId="20577"/>
        <pc:sldMkLst>
          <pc:docMk/>
          <pc:sldMk cId="2347239804" sldId="2763"/>
        </pc:sldMkLst>
        <pc:spChg chg="mod">
          <ac:chgData name="Xin Luo" userId="82312ee5779919a4" providerId="LiveId" clId="{187D5BF7-97E8-7843-9DA0-39A524779207}" dt="2024-04-21T14:15:17.052" v="2933" actId="20577"/>
          <ac:spMkLst>
            <pc:docMk/>
            <pc:sldMk cId="2347239804" sldId="2763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1:46:27.223" v="839" actId="1035"/>
          <ac:spMkLst>
            <pc:docMk/>
            <pc:sldMk cId="2347239804" sldId="2763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18:10.571" v="632" actId="404"/>
          <ac:spMkLst>
            <pc:docMk/>
            <pc:sldMk cId="2347239804" sldId="2763"/>
            <ac:spMk id="11" creationId="{F177FF3D-CD3C-12D5-BADF-53A626EE3427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4" creationId="{084215D2-51AA-F394-B2FF-B164EF96A1FA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5" creationId="{1417B587-7A11-20A8-784E-DD1689C615FA}"/>
          </ac:spMkLst>
        </pc:spChg>
        <pc:picChg chg="add mod">
          <ac:chgData name="Xin Luo" userId="82312ee5779919a4" providerId="LiveId" clId="{187D5BF7-97E8-7843-9DA0-39A524779207}" dt="2024-04-21T01:46:28.688" v="841" actId="1036"/>
          <ac:picMkLst>
            <pc:docMk/>
            <pc:sldMk cId="2347239804" sldId="2763"/>
            <ac:picMk id="4" creationId="{AF67819C-8E49-92E5-601F-28B1434E4AF0}"/>
          </ac:picMkLst>
        </pc:picChg>
        <pc:picChg chg="del">
          <ac:chgData name="Xin Luo" userId="82312ee5779919a4" providerId="LiveId" clId="{187D5BF7-97E8-7843-9DA0-39A524779207}" dt="2024-04-20T15:02:13.663" v="386" actId="478"/>
          <ac:picMkLst>
            <pc:docMk/>
            <pc:sldMk cId="2347239804" sldId="2763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17:37.705" v="625"/>
          <ac:picMkLst>
            <pc:docMk/>
            <pc:sldMk cId="2347239804" sldId="2763"/>
            <ac:picMk id="8" creationId="{64A9F355-6891-63C4-C94A-AB6A3F9D6B54}"/>
          </ac:picMkLst>
        </pc:picChg>
        <pc:picChg chg="del">
          <ac:chgData name="Xin Luo" userId="82312ee5779919a4" providerId="LiveId" clId="{187D5BF7-97E8-7843-9DA0-39A524779207}" dt="2024-04-20T15:02:14.176" v="387" actId="478"/>
          <ac:picMkLst>
            <pc:docMk/>
            <pc:sldMk cId="2347239804" sldId="2763"/>
            <ac:picMk id="9" creationId="{8A1A6191-4613-890C-D272-626950D3EBFE}"/>
          </ac:picMkLst>
        </pc:picChg>
        <pc:picChg chg="del">
          <ac:chgData name="Xin Luo" userId="82312ee5779919a4" providerId="LiveId" clId="{187D5BF7-97E8-7843-9DA0-39A524779207}" dt="2024-04-20T15:02:13.089" v="385" actId="478"/>
          <ac:picMkLst>
            <pc:docMk/>
            <pc:sldMk cId="2347239804" sldId="2763"/>
            <ac:picMk id="13" creationId="{74E089A0-6D6F-AFD4-316B-7C94A35065FB}"/>
          </ac:picMkLst>
        </pc:picChg>
      </pc:sldChg>
      <pc:sldChg chg="delSp modSp add mod">
        <pc:chgData name="Xin Luo" userId="82312ee5779919a4" providerId="LiveId" clId="{187D5BF7-97E8-7843-9DA0-39A524779207}" dt="2024-04-21T02:36:51.125" v="1033" actId="20577"/>
        <pc:sldMkLst>
          <pc:docMk/>
          <pc:sldMk cId="1432008115" sldId="2764"/>
        </pc:sldMkLst>
        <pc:spChg chg="mod">
          <ac:chgData name="Xin Luo" userId="82312ee5779919a4" providerId="LiveId" clId="{187D5BF7-97E8-7843-9DA0-39A524779207}" dt="2024-04-21T02:36:51.125" v="1033" actId="20577"/>
          <ac:spMkLst>
            <pc:docMk/>
            <pc:sldMk cId="1432008115" sldId="2764"/>
            <ac:spMk id="6" creationId="{6741FEA2-C046-FD82-2800-2CB513792080}"/>
          </ac:spMkLst>
        </pc:spChg>
        <pc:spChg chg="del">
          <ac:chgData name="Xin Luo" userId="82312ee5779919a4" providerId="LiveId" clId="{187D5BF7-97E8-7843-9DA0-39A524779207}" dt="2024-04-20T15:18:42.499" v="640" actId="478"/>
          <ac:spMkLst>
            <pc:docMk/>
            <pc:sldMk cId="1432008115" sldId="2764"/>
            <ac:spMk id="11" creationId="{F177FF3D-CD3C-12D5-BADF-53A626EE3427}"/>
          </ac:spMkLst>
        </pc:spChg>
        <pc:picChg chg="del">
          <ac:chgData name="Xin Luo" userId="82312ee5779919a4" providerId="LiveId" clId="{187D5BF7-97E8-7843-9DA0-39A524779207}" dt="2024-04-20T15:18:40.750" v="639" actId="478"/>
          <ac:picMkLst>
            <pc:docMk/>
            <pc:sldMk cId="1432008115" sldId="2764"/>
            <ac:picMk id="4" creationId="{AF67819C-8E49-92E5-601F-28B1434E4AF0}"/>
          </ac:picMkLst>
        </pc:picChg>
      </pc:sldChg>
      <pc:sldChg chg="del">
        <pc:chgData name="Xin Luo" userId="82312ee5779919a4" providerId="LiveId" clId="{187D5BF7-97E8-7843-9DA0-39A524779207}" dt="2024-04-20T14:00:59.983" v="140" actId="2696"/>
        <pc:sldMkLst>
          <pc:docMk/>
          <pc:sldMk cId="2182068740" sldId="2764"/>
        </pc:sldMkLst>
      </pc:sldChg>
      <pc:sldChg chg="addSp delSp modSp add mod">
        <pc:chgData name="Xin Luo" userId="82312ee5779919a4" providerId="LiveId" clId="{187D5BF7-97E8-7843-9DA0-39A524779207}" dt="2024-04-21T14:14:51.560" v="2869" actId="20577"/>
        <pc:sldMkLst>
          <pc:docMk/>
          <pc:sldMk cId="847482360" sldId="2765"/>
        </pc:sldMkLst>
        <pc:spChg chg="mod">
          <ac:chgData name="Xin Luo" userId="82312ee5779919a4" providerId="LiveId" clId="{187D5BF7-97E8-7843-9DA0-39A524779207}" dt="2024-04-21T14:14:51.560" v="2869" actId="20577"/>
          <ac:spMkLst>
            <pc:docMk/>
            <pc:sldMk cId="847482360" sldId="2765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06.128" v="1159" actId="20577"/>
          <ac:spMkLst>
            <pc:docMk/>
            <pc:sldMk cId="847482360" sldId="2765"/>
            <ac:spMk id="6" creationId="{6741FEA2-C046-FD82-2800-2CB513792080}"/>
          </ac:spMkLst>
        </pc:spChg>
        <pc:spChg chg="mod">
          <ac:chgData name="Xin Luo" userId="82312ee5779919a4" providerId="LiveId" clId="{187D5BF7-97E8-7843-9DA0-39A524779207}" dt="2024-04-21T02:25:19.368" v="882" actId="164"/>
          <ac:spMkLst>
            <pc:docMk/>
            <pc:sldMk cId="847482360" sldId="2765"/>
            <ac:spMk id="14" creationId="{084215D2-51AA-F394-B2FF-B164EF96A1FA}"/>
          </ac:spMkLst>
        </pc:spChg>
        <pc:spChg chg="mod">
          <ac:chgData name="Xin Luo" userId="82312ee5779919a4" providerId="LiveId" clId="{187D5BF7-97E8-7843-9DA0-39A524779207}" dt="2024-04-21T02:25:42.836" v="889" actId="164"/>
          <ac:spMkLst>
            <pc:docMk/>
            <pc:sldMk cId="847482360" sldId="2765"/>
            <ac:spMk id="15" creationId="{1417B587-7A11-20A8-784E-DD1689C615FA}"/>
          </ac:spMkLst>
        </pc:s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2" creationId="{008F441D-46E8-C621-6725-F7375CACFB3B}"/>
          </ac:grpSpMkLst>
        </pc:gr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25:42.836" v="889" actId="164"/>
          <ac:picMkLst>
            <pc:docMk/>
            <pc:sldMk cId="847482360" sldId="2765"/>
            <ac:picMk id="4" creationId="{D83CDA59-7660-D352-0DA9-355348DADE1B}"/>
          </ac:picMkLst>
        </pc:picChg>
        <pc:picChg chg="del">
          <ac:chgData name="Xin Luo" userId="82312ee5779919a4" providerId="LiveId" clId="{187D5BF7-97E8-7843-9DA0-39A524779207}" dt="2024-04-21T02:24:16.885" v="859" actId="478"/>
          <ac:picMkLst>
            <pc:docMk/>
            <pc:sldMk cId="847482360" sldId="2765"/>
            <ac:picMk id="7" creationId="{CDF43AFE-15CB-67F2-2BFA-98CB2C3B6051}"/>
          </ac:picMkLst>
        </pc:picChg>
        <pc:picChg chg="add del mod">
          <ac:chgData name="Xin Luo" userId="82312ee5779919a4" providerId="LiveId" clId="{187D5BF7-97E8-7843-9DA0-39A524779207}" dt="2024-04-21T02:24:57.164" v="875" actId="478"/>
          <ac:picMkLst>
            <pc:docMk/>
            <pc:sldMk cId="847482360" sldId="2765"/>
            <ac:picMk id="8" creationId="{3F8EA5EB-A776-ECDF-B951-62F621139B85}"/>
          </ac:picMkLst>
        </pc:picChg>
        <pc:picChg chg="del">
          <ac:chgData name="Xin Luo" userId="82312ee5779919a4" providerId="LiveId" clId="{187D5BF7-97E8-7843-9DA0-39A524779207}" dt="2024-04-21T02:24:17.551" v="860" actId="478"/>
          <ac:picMkLst>
            <pc:docMk/>
            <pc:sldMk cId="847482360" sldId="2765"/>
            <ac:picMk id="9" creationId="{8A1A6191-4613-890C-D272-626950D3EBFE}"/>
          </ac:picMkLst>
        </pc:picChg>
        <pc:picChg chg="add mod">
          <ac:chgData name="Xin Luo" userId="82312ee5779919a4" providerId="LiveId" clId="{187D5BF7-97E8-7843-9DA0-39A524779207}" dt="2024-04-21T02:25:19.368" v="882" actId="164"/>
          <ac:picMkLst>
            <pc:docMk/>
            <pc:sldMk cId="847482360" sldId="2765"/>
            <ac:picMk id="11" creationId="{CE0AD0E5-5497-4C93-C572-17E199B61524}"/>
          </ac:picMkLst>
        </pc:picChg>
        <pc:picChg chg="del">
          <ac:chgData name="Xin Luo" userId="82312ee5779919a4" providerId="LiveId" clId="{187D5BF7-97E8-7843-9DA0-39A524779207}" dt="2024-04-21T02:24:20.503" v="861" actId="478"/>
          <ac:picMkLst>
            <pc:docMk/>
            <pc:sldMk cId="847482360" sldId="2765"/>
            <ac:picMk id="13" creationId="{74E089A0-6D6F-AFD4-316B-7C94A35065FB}"/>
          </ac:picMkLst>
        </pc:picChg>
        <pc:picChg chg="add del mod">
          <ac:chgData name="Xin Luo" userId="82312ee5779919a4" providerId="LiveId" clId="{187D5BF7-97E8-7843-9DA0-39A524779207}" dt="2024-04-21T02:38:23.654" v="1037" actId="478"/>
          <ac:picMkLst>
            <pc:docMk/>
            <pc:sldMk cId="847482360" sldId="2765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5" v="141" actId="2696"/>
        <pc:sldMkLst>
          <pc:docMk/>
          <pc:sldMk cId="1921898556" sldId="2765"/>
        </pc:sldMkLst>
      </pc:sldChg>
      <pc:sldChg chg="addSp delSp modSp add mod">
        <pc:chgData name="Xin Luo" userId="82312ee5779919a4" providerId="LiveId" clId="{187D5BF7-97E8-7843-9DA0-39A524779207}" dt="2024-04-21T14:15:05.046" v="2899" actId="20577"/>
        <pc:sldMkLst>
          <pc:docMk/>
          <pc:sldMk cId="615651384" sldId="2766"/>
        </pc:sldMkLst>
        <pc:spChg chg="mod">
          <ac:chgData name="Xin Luo" userId="82312ee5779919a4" providerId="LiveId" clId="{187D5BF7-97E8-7843-9DA0-39A524779207}" dt="2024-04-21T14:15:05.046" v="2899" actId="20577"/>
          <ac:spMkLst>
            <pc:docMk/>
            <pc:sldMk cId="615651384" sldId="276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39:46.396" v="1125" actId="20577"/>
          <ac:spMkLst>
            <pc:docMk/>
            <pc:sldMk cId="615651384" sldId="2766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2:38:28.181" v="1040" actId="478"/>
          <ac:grpSpMkLst>
            <pc:docMk/>
            <pc:sldMk cId="615651384" sldId="2766"/>
            <ac:grpSpMk id="12" creationId="{008F441D-46E8-C621-6725-F7375CACFB3B}"/>
          </ac:grpSpMkLst>
        </pc:grpChg>
        <pc:grpChg chg="del">
          <ac:chgData name="Xin Luo" userId="82312ee5779919a4" providerId="LiveId" clId="{187D5BF7-97E8-7843-9DA0-39A524779207}" dt="2024-04-21T02:38:27.489" v="1039" actId="478"/>
          <ac:grpSpMkLst>
            <pc:docMk/>
            <pc:sldMk cId="615651384" sldId="2766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39:32.121" v="1093" actId="1076"/>
          <ac:picMkLst>
            <pc:docMk/>
            <pc:sldMk cId="615651384" sldId="2766"/>
            <ac:picMk id="5" creationId="{F60D2BD3-8BEC-DD2B-C42C-E4832A1CB4E9}"/>
          </ac:picMkLst>
        </pc:picChg>
        <pc:picChg chg="del mod">
          <ac:chgData name="Xin Luo" userId="82312ee5779919a4" providerId="LiveId" clId="{187D5BF7-97E8-7843-9DA0-39A524779207}" dt="2024-04-21T02:39:19.196" v="1087" actId="478"/>
          <ac:picMkLst>
            <pc:docMk/>
            <pc:sldMk cId="615651384" sldId="2766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9" v="143" actId="2696"/>
        <pc:sldMkLst>
          <pc:docMk/>
          <pc:sldMk cId="836646187" sldId="2766"/>
        </pc:sldMkLst>
      </pc:sldChg>
      <pc:sldChg chg="del">
        <pc:chgData name="Xin Luo" userId="82312ee5779919a4" providerId="LiveId" clId="{187D5BF7-97E8-7843-9DA0-39A524779207}" dt="2024-04-20T14:00:59.982" v="139" actId="2696"/>
        <pc:sldMkLst>
          <pc:docMk/>
          <pc:sldMk cId="2158930716" sldId="2767"/>
        </pc:sldMkLst>
      </pc:sldChg>
      <pc:sldChg chg="addSp delSp modSp add mod">
        <pc:chgData name="Xin Luo" userId="82312ee5779919a4" providerId="LiveId" clId="{187D5BF7-97E8-7843-9DA0-39A524779207}" dt="2024-04-21T14:15:44.326" v="2998" actId="20577"/>
        <pc:sldMkLst>
          <pc:docMk/>
          <pc:sldMk cId="4060718388" sldId="2767"/>
        </pc:sldMkLst>
        <pc:spChg chg="mod">
          <ac:chgData name="Xin Luo" userId="82312ee5779919a4" providerId="LiveId" clId="{187D5BF7-97E8-7843-9DA0-39A524779207}" dt="2024-04-21T03:31:12.074" v="1397" actId="20577"/>
          <ac:spMkLst>
            <pc:docMk/>
            <pc:sldMk cId="4060718388" sldId="2767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44.326" v="2998" actId="20577"/>
          <ac:spMkLst>
            <pc:docMk/>
            <pc:sldMk cId="4060718388" sldId="2767"/>
            <ac:spMk id="3" creationId="{00000000-0000-0000-0000-000000000000}"/>
          </ac:spMkLst>
        </pc:spChg>
        <pc:spChg chg="add mod">
          <ac:chgData name="Xin Luo" userId="82312ee5779919a4" providerId="LiveId" clId="{187D5BF7-97E8-7843-9DA0-39A524779207}" dt="2024-04-21T03:30:59.929" v="1370" actId="164"/>
          <ac:spMkLst>
            <pc:docMk/>
            <pc:sldMk cId="4060718388" sldId="2767"/>
            <ac:spMk id="4" creationId="{EA63554B-79BD-86BC-F728-E10A65553298}"/>
          </ac:spMkLst>
        </pc:spChg>
        <pc:spChg chg="mod">
          <ac:chgData name="Xin Luo" userId="82312ee5779919a4" providerId="LiveId" clId="{187D5BF7-97E8-7843-9DA0-39A524779207}" dt="2024-04-21T03:31:47.782" v="1436" actId="20577"/>
          <ac:spMkLst>
            <pc:docMk/>
            <pc:sldMk cId="4060718388" sldId="2767"/>
            <ac:spMk id="6" creationId="{6741FEA2-C046-FD82-2800-2CB513792080}"/>
          </ac:spMkLst>
        </pc:spChg>
        <pc:spChg chg="add del mod">
          <ac:chgData name="Xin Luo" userId="82312ee5779919a4" providerId="LiveId" clId="{187D5BF7-97E8-7843-9DA0-39A524779207}" dt="2024-04-21T03:30:21.864" v="1360" actId="478"/>
          <ac:spMkLst>
            <pc:docMk/>
            <pc:sldMk cId="4060718388" sldId="2767"/>
            <ac:spMk id="7" creationId="{8F78CB7A-553B-6B2E-EF76-009D9564E650}"/>
          </ac:spMkLst>
        </pc:spChg>
        <pc:spChg chg="add mod">
          <ac:chgData name="Xin Luo" userId="82312ee5779919a4" providerId="LiveId" clId="{187D5BF7-97E8-7843-9DA0-39A524779207}" dt="2024-04-21T04:06:11.367" v="1585" actId="20577"/>
          <ac:spMkLst>
            <pc:docMk/>
            <pc:sldMk cId="4060718388" sldId="2767"/>
            <ac:spMk id="15" creationId="{E88FF39F-5C92-6F74-E598-88082DFEACA0}"/>
          </ac:spMkLst>
        </pc:spChg>
        <pc:grpChg chg="add mod">
          <ac:chgData name="Xin Luo" userId="82312ee5779919a4" providerId="LiveId" clId="{187D5BF7-97E8-7843-9DA0-39A524779207}" dt="2024-04-21T03:31:01.878" v="1376" actId="1037"/>
          <ac:grpSpMkLst>
            <pc:docMk/>
            <pc:sldMk cId="4060718388" sldId="2767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26:49.502" v="1340" actId="478"/>
          <ac:picMkLst>
            <pc:docMk/>
            <pc:sldMk cId="4060718388" sldId="2767"/>
            <ac:picMk id="5" creationId="{21D982DC-A933-6982-C91E-8C245B4D6674}"/>
          </ac:picMkLst>
        </pc:picChg>
        <pc:picChg chg="mod">
          <ac:chgData name="Xin Luo" userId="82312ee5779919a4" providerId="LiveId" clId="{187D5BF7-97E8-7843-9DA0-39A524779207}" dt="2024-04-21T03:30:59.929" v="1370" actId="164"/>
          <ac:picMkLst>
            <pc:docMk/>
            <pc:sldMk cId="4060718388" sldId="2767"/>
            <ac:picMk id="8" creationId="{D2FFFAF9-3046-8B34-DB7D-348A034D547A}"/>
          </ac:picMkLst>
        </pc:picChg>
        <pc:picChg chg="del mod">
          <ac:chgData name="Xin Luo" userId="82312ee5779919a4" providerId="LiveId" clId="{187D5BF7-97E8-7843-9DA0-39A524779207}" dt="2024-04-21T03:30:32.600" v="1361" actId="478"/>
          <ac:picMkLst>
            <pc:docMk/>
            <pc:sldMk cId="4060718388" sldId="2767"/>
            <ac:picMk id="10" creationId="{0A55C400-60D0-7E2B-02E8-6C6586AB3DBD}"/>
          </ac:picMkLst>
        </pc:picChg>
        <pc:picChg chg="add mod">
          <ac:chgData name="Xin Luo" userId="82312ee5779919a4" providerId="LiveId" clId="{187D5BF7-97E8-7843-9DA0-39A524779207}" dt="2024-04-21T03:30:52.380" v="1369" actId="14100"/>
          <ac:picMkLst>
            <pc:docMk/>
            <pc:sldMk cId="4060718388" sldId="2767"/>
            <ac:picMk id="11" creationId="{48CFD78C-D1FA-DD5F-5AFC-B5CBDA7029CD}"/>
          </ac:picMkLst>
        </pc:picChg>
        <pc:picChg chg="add mod">
          <ac:chgData name="Xin Luo" userId="82312ee5779919a4" providerId="LiveId" clId="{187D5BF7-97E8-7843-9DA0-39A524779207}" dt="2024-04-21T03:33:43.234" v="1437"/>
          <ac:picMkLst>
            <pc:docMk/>
            <pc:sldMk cId="4060718388" sldId="2767"/>
            <ac:picMk id="14" creationId="{BD7FB77E-1E2A-6BDA-5A0B-4A65609B9220}"/>
          </ac:picMkLst>
        </pc:picChg>
      </pc:sldChg>
      <pc:sldChg chg="delSp modSp add mod">
        <pc:chgData name="Xin Luo" userId="82312ee5779919a4" providerId="LiveId" clId="{187D5BF7-97E8-7843-9DA0-39A524779207}" dt="2024-04-21T14:15:50.854" v="3019" actId="20577"/>
        <pc:sldMkLst>
          <pc:docMk/>
          <pc:sldMk cId="1433751529" sldId="2768"/>
        </pc:sldMkLst>
        <pc:spChg chg="mod">
          <ac:chgData name="Xin Luo" userId="82312ee5779919a4" providerId="LiveId" clId="{187D5BF7-97E8-7843-9DA0-39A524779207}" dt="2024-04-21T08:30:43.718" v="2235" actId="20577"/>
          <ac:spMkLst>
            <pc:docMk/>
            <pc:sldMk cId="1433751529" sldId="2768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50.854" v="3019" actId="20577"/>
          <ac:spMkLst>
            <pc:docMk/>
            <pc:sldMk cId="1433751529" sldId="2768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54:40.402" v="2801" actId="108"/>
          <ac:spMkLst>
            <pc:docMk/>
            <pc:sldMk cId="1433751529" sldId="2768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3:33:50.670" v="1439" actId="478"/>
          <ac:grpSpMkLst>
            <pc:docMk/>
            <pc:sldMk cId="1433751529" sldId="2768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33:51.642" v="1440" actId="478"/>
          <ac:picMkLst>
            <pc:docMk/>
            <pc:sldMk cId="1433751529" sldId="2768"/>
            <ac:picMk id="11" creationId="{48CFD78C-D1FA-DD5F-5AFC-B5CBDA7029CD}"/>
          </ac:picMkLst>
        </pc:picChg>
      </pc:sldChg>
      <pc:sldChg chg="modSp add mod">
        <pc:chgData name="Xin Luo" userId="82312ee5779919a4" providerId="LiveId" clId="{187D5BF7-97E8-7843-9DA0-39A524779207}" dt="2024-04-21T14:15:56.014" v="3020"/>
        <pc:sldMkLst>
          <pc:docMk/>
          <pc:sldMk cId="2446013301" sldId="2769"/>
        </pc:sldMkLst>
        <pc:spChg chg="mod">
          <ac:chgData name="Xin Luo" userId="82312ee5779919a4" providerId="LiveId" clId="{187D5BF7-97E8-7843-9DA0-39A524779207}" dt="2024-04-21T14:15:56.014" v="3020"/>
          <ac:spMkLst>
            <pc:docMk/>
            <pc:sldMk cId="2446013301" sldId="2769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F9D660A5-D2E5-0942-8BDE-B5958E73EE69}"/>
    <pc:docChg chg="undo custSel addSld delSld modSld">
      <pc:chgData name="Xin Luo" userId="82312ee5779919a4" providerId="LiveId" clId="{F9D660A5-D2E5-0942-8BDE-B5958E73EE69}" dt="2024-05-02T02:18:40.119" v="80" actId="20577"/>
      <pc:docMkLst>
        <pc:docMk/>
      </pc:docMkLst>
      <pc:sldChg chg="del">
        <pc:chgData name="Xin Luo" userId="82312ee5779919a4" providerId="LiveId" clId="{F9D660A5-D2E5-0942-8BDE-B5958E73EE69}" dt="2024-05-01T15:34:21.620" v="50" actId="2696"/>
        <pc:sldMkLst>
          <pc:docMk/>
          <pc:sldMk cId="1576120367" sldId="2387"/>
        </pc:sldMkLst>
      </pc:sldChg>
      <pc:sldChg chg="del">
        <pc:chgData name="Xin Luo" userId="82312ee5779919a4" providerId="LiveId" clId="{F9D660A5-D2E5-0942-8BDE-B5958E73EE69}" dt="2024-05-01T15:34:22.639" v="51" actId="2696"/>
        <pc:sldMkLst>
          <pc:docMk/>
          <pc:sldMk cId="2415901206" sldId="2447"/>
        </pc:sldMkLst>
      </pc:sldChg>
      <pc:sldChg chg="modSp mod">
        <pc:chgData name="Xin Luo" userId="82312ee5779919a4" providerId="LiveId" clId="{F9D660A5-D2E5-0942-8BDE-B5958E73EE69}" dt="2024-05-02T02:18:40.119" v="80" actId="20577"/>
        <pc:sldMkLst>
          <pc:docMk/>
          <pc:sldMk cId="1658607177" sldId="2708"/>
        </pc:sldMkLst>
        <pc:spChg chg="mod">
          <ac:chgData name="Xin Luo" userId="82312ee5779919a4" providerId="LiveId" clId="{F9D660A5-D2E5-0942-8BDE-B5958E73EE69}" dt="2024-05-02T02:18:40.119" v="80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F9D660A5-D2E5-0942-8BDE-B5958E73EE69}" dt="2024-05-01T15:34:23.433" v="52" actId="2696"/>
        <pc:sldMkLst>
          <pc:docMk/>
          <pc:sldMk cId="481122590" sldId="2709"/>
        </pc:sldMkLst>
      </pc:sldChg>
      <pc:sldChg chg="del">
        <pc:chgData name="Xin Luo" userId="82312ee5779919a4" providerId="LiveId" clId="{F9D660A5-D2E5-0942-8BDE-B5958E73EE69}" dt="2024-05-01T07:14:33.288" v="6" actId="2696"/>
        <pc:sldMkLst>
          <pc:docMk/>
          <pc:sldMk cId="3833073590" sldId="2716"/>
        </pc:sldMkLst>
      </pc:sldChg>
      <pc:sldChg chg="modSp mod">
        <pc:chgData name="Xin Luo" userId="82312ee5779919a4" providerId="LiveId" clId="{F9D660A5-D2E5-0942-8BDE-B5958E73EE69}" dt="2024-05-02T02:14:03.451" v="74" actId="5793"/>
        <pc:sldMkLst>
          <pc:docMk/>
          <pc:sldMk cId="1125183986" sldId="2760"/>
        </pc:sldMkLst>
        <pc:spChg chg="mod">
          <ac:chgData name="Xin Luo" userId="82312ee5779919a4" providerId="LiveId" clId="{F9D660A5-D2E5-0942-8BDE-B5958E73EE69}" dt="2024-05-02T02:14:03.451" v="74" actId="5793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F9D660A5-D2E5-0942-8BDE-B5958E73EE69}" dt="2024-05-01T07:14:22.268" v="2" actId="2696"/>
        <pc:sldMkLst>
          <pc:docMk/>
          <pc:sldMk cId="2372094037" sldId="2762"/>
        </pc:sldMkLst>
      </pc:sldChg>
      <pc:sldChg chg="del">
        <pc:chgData name="Xin Luo" userId="82312ee5779919a4" providerId="LiveId" clId="{F9D660A5-D2E5-0942-8BDE-B5958E73EE69}" dt="2024-05-01T07:14:28.622" v="4" actId="2696"/>
        <pc:sldMkLst>
          <pc:docMk/>
          <pc:sldMk cId="2347239804" sldId="2763"/>
        </pc:sldMkLst>
      </pc:sldChg>
      <pc:sldChg chg="del">
        <pc:chgData name="Xin Luo" userId="82312ee5779919a4" providerId="LiveId" clId="{F9D660A5-D2E5-0942-8BDE-B5958E73EE69}" dt="2024-05-01T07:14:25.988" v="3" actId="2696"/>
        <pc:sldMkLst>
          <pc:docMk/>
          <pc:sldMk cId="1432008115" sldId="2764"/>
        </pc:sldMkLst>
      </pc:sldChg>
      <pc:sldChg chg="del">
        <pc:chgData name="Xin Luo" userId="82312ee5779919a4" providerId="LiveId" clId="{F9D660A5-D2E5-0942-8BDE-B5958E73EE69}" dt="2024-05-01T07:14:33.296" v="7" actId="2696"/>
        <pc:sldMkLst>
          <pc:docMk/>
          <pc:sldMk cId="847482360" sldId="2765"/>
        </pc:sldMkLst>
      </pc:sldChg>
      <pc:sldChg chg="del">
        <pc:chgData name="Xin Luo" userId="82312ee5779919a4" providerId="LiveId" clId="{F9D660A5-D2E5-0942-8BDE-B5958E73EE69}" dt="2024-05-01T07:14:30.124" v="5" actId="2696"/>
        <pc:sldMkLst>
          <pc:docMk/>
          <pc:sldMk cId="615651384" sldId="2766"/>
        </pc:sldMkLst>
      </pc:sldChg>
      <pc:sldChg chg="del">
        <pc:chgData name="Xin Luo" userId="82312ee5779919a4" providerId="LiveId" clId="{F9D660A5-D2E5-0942-8BDE-B5958E73EE69}" dt="2024-05-01T07:14:20.658" v="1" actId="2696"/>
        <pc:sldMkLst>
          <pc:docMk/>
          <pc:sldMk cId="4060718388" sldId="2767"/>
        </pc:sldMkLst>
      </pc:sldChg>
      <pc:sldChg chg="addSp modSp mod">
        <pc:chgData name="Xin Luo" userId="82312ee5779919a4" providerId="LiveId" clId="{F9D660A5-D2E5-0942-8BDE-B5958E73EE69}" dt="2024-05-02T02:13:49.972" v="71" actId="1076"/>
        <pc:sldMkLst>
          <pc:docMk/>
          <pc:sldMk cId="1433751529" sldId="2768"/>
        </pc:sldMkLst>
        <pc:spChg chg="mod">
          <ac:chgData name="Xin Luo" userId="82312ee5779919a4" providerId="LiveId" clId="{F9D660A5-D2E5-0942-8BDE-B5958E73EE69}" dt="2024-05-02T02:13:14.492" v="61" actId="14100"/>
          <ac:spMkLst>
            <pc:docMk/>
            <pc:sldMk cId="1433751529" sldId="2768"/>
            <ac:spMk id="6" creationId="{6741FEA2-C046-FD82-2800-2CB513792080}"/>
          </ac:spMkLst>
        </pc:spChg>
        <pc:picChg chg="add mod">
          <ac:chgData name="Xin Luo" userId="82312ee5779919a4" providerId="LiveId" clId="{F9D660A5-D2E5-0942-8BDE-B5958E73EE69}" dt="2024-05-02T02:13:49.972" v="71" actId="1076"/>
          <ac:picMkLst>
            <pc:docMk/>
            <pc:sldMk cId="1433751529" sldId="2768"/>
            <ac:picMk id="5" creationId="{507A6F57-2A2D-65F8-A2C3-07B83AB1E7AD}"/>
          </ac:picMkLst>
        </pc:picChg>
      </pc:sldChg>
      <pc:sldChg chg="del">
        <pc:chgData name="Xin Luo" userId="82312ee5779919a4" providerId="LiveId" clId="{F9D660A5-D2E5-0942-8BDE-B5958E73EE69}" dt="2024-05-01T07:14:11.168" v="0" actId="2696"/>
        <pc:sldMkLst>
          <pc:docMk/>
          <pc:sldMk cId="2446013301" sldId="2769"/>
        </pc:sldMkLst>
      </pc:sldChg>
      <pc:sldChg chg="modSp add mod">
        <pc:chgData name="Xin Luo" userId="82312ee5779919a4" providerId="LiveId" clId="{F9D660A5-D2E5-0942-8BDE-B5958E73EE69}" dt="2024-05-02T02:13:40.657" v="69" actId="255"/>
        <pc:sldMkLst>
          <pc:docMk/>
          <pc:sldMk cId="3157863526" sldId="2769"/>
        </pc:sldMkLst>
        <pc:spChg chg="mod">
          <ac:chgData name="Xin Luo" userId="82312ee5779919a4" providerId="LiveId" clId="{F9D660A5-D2E5-0942-8BDE-B5958E73EE69}" dt="2024-05-02T02:13:40.657" v="69" actId="255"/>
          <ac:spMkLst>
            <pc:docMk/>
            <pc:sldMk cId="3157863526" sldId="2769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矢量数据构成：属性表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+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几何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矢量数据处理：？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属性表处理：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pandas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几何处理：？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几何类型：点，线，面；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952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A412B-FB38-7E48-A819-5322FCD3A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1EF85D-93D7-9F75-C5AE-8CBAB19E2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B25847-7F82-2D63-7111-EAEABEBC3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几何类型：点，线，面；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040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1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第一节：</a:t>
            </a:r>
            <a:r>
              <a:rPr kumimoji="0" lang="zh-CN" altLang="en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数据几何分析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89" y="261082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五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几何类型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3" y="1479872"/>
            <a:ext cx="8695707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是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中开源的空间几何对象库，支持点（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Point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）、线（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LineString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）、面（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Polygon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）等几何对象及相关空间操作。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group of different shapes&#10;&#10;Description automatically generated">
            <a:extLst>
              <a:ext uri="{FF2B5EF4-FFF2-40B4-BE49-F238E27FC236}">
                <a16:creationId xmlns:a16="http://schemas.microsoft.com/office/drawing/2014/main" id="{507A6F57-2A2D-65F8-A2C3-07B83AB1E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620" y="2614926"/>
            <a:ext cx="7008759" cy="40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515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AED0D-B877-6F2D-9210-4B49BAE4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73A920-BBEE-6AEF-5702-B0351683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81CBB-DEFE-5FA2-BFE1-7F09C9C1452E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几何类型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7AF45-FB70-BD10-5B22-67655E06C8C7}"/>
              </a:ext>
            </a:extLst>
          </p:cNvPr>
          <p:cNvSpPr txBox="1"/>
          <p:nvPr/>
        </p:nvSpPr>
        <p:spPr>
          <a:xfrm>
            <a:off x="317663" y="1479872"/>
            <a:ext cx="8695707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几何类型中点、线、面在数学和实际应用中都可以通过点的集合来表示。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在计算机图形学与</a:t>
            </a:r>
            <a:r>
              <a:rPr lang="en-US" altLang="zh-CN" sz="2800" b="1" dirty="0" err="1">
                <a:solidFill>
                  <a:schemeClr val="bg2"/>
                </a:solidFill>
                <a:latin typeface="+mn-ea"/>
                <a:ea typeface="+mn-ea"/>
              </a:rPr>
              <a:t>gis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应用中：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点：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有单个坐标表示（如（</a:t>
            </a:r>
            <a:r>
              <a:rPr lang="en-US" altLang="zh-CN" sz="2800" dirty="0" err="1">
                <a:solidFill>
                  <a:schemeClr val="bg2"/>
                </a:solidFill>
                <a:latin typeface="+mn-ea"/>
                <a:ea typeface="+mn-ea"/>
              </a:rPr>
              <a:t>x,y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））；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线：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由有序的顶点列表定义（如折线顶点序列）；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面：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由闭合顶点环定义（如多边形的外环和内环）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C6EEDB-9A8E-9ADD-F7D9-91E753D32DD7}"/>
              </a:ext>
            </a:extLst>
          </p:cNvPr>
          <p:cNvSpPr txBox="1"/>
          <p:nvPr/>
        </p:nvSpPr>
        <p:spPr>
          <a:xfrm>
            <a:off x="2211614" y="-1887402"/>
            <a:ext cx="4626428" cy="1061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数学基础视角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点（</a:t>
            </a:r>
            <a:r>
              <a:rPr lang="en-US" altLang="zh-CN" b="1" i="0" dirty="0">
                <a:effectLst/>
                <a:latin typeface="Roboto" panose="02000000000000000000" pitchFamily="2" charset="0"/>
              </a:rPr>
              <a:t>Point</a:t>
            </a:r>
            <a:r>
              <a:rPr lang="zh-CN" altLang="en-US" b="1" i="0" dirty="0">
                <a:effectLst/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：零维对象，仅表示位置，无大小或方向。例如，坐标 </a:t>
            </a:r>
            <a:r>
              <a:rPr lang="en-US" altLang="zh-CN" b="0" i="0" dirty="0">
                <a:effectLst/>
                <a:latin typeface="KaTeX_Main"/>
              </a:rPr>
              <a:t>(�,�)(</a:t>
            </a:r>
            <a:r>
              <a:rPr lang="en-US" altLang="zh-CN" b="0" i="1" dirty="0" err="1">
                <a:effectLst/>
                <a:latin typeface="KaTeX_Math"/>
              </a:rPr>
              <a:t>x</a:t>
            </a:r>
            <a:r>
              <a:rPr lang="en-US" altLang="zh-CN" b="0" i="0" dirty="0" err="1">
                <a:effectLst/>
                <a:latin typeface="KaTeX_Main"/>
              </a:rPr>
              <a:t>,</a:t>
            </a:r>
            <a:r>
              <a:rPr lang="en-US" altLang="zh-CN" b="0" i="1" dirty="0" err="1">
                <a:effectLst/>
                <a:latin typeface="KaTeX_Math"/>
              </a:rPr>
              <a:t>y</a:t>
            </a:r>
            <a:r>
              <a:rPr lang="en-US" altLang="zh-CN" b="0" i="0" dirty="0">
                <a:effectLst/>
                <a:latin typeface="KaTeX_Main"/>
              </a:rPr>
              <a:t>)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 或 </a:t>
            </a:r>
            <a:r>
              <a:rPr lang="en-US" altLang="zh-CN" b="0" i="0" dirty="0">
                <a:effectLst/>
                <a:latin typeface="KaTeX_Main"/>
              </a:rPr>
              <a:t>(�,�,�)(</a:t>
            </a:r>
            <a:r>
              <a:rPr lang="en-US" altLang="zh-CN" b="0" i="1" dirty="0" err="1">
                <a:effectLst/>
                <a:latin typeface="KaTeX_Math"/>
              </a:rPr>
              <a:t>x</a:t>
            </a:r>
            <a:r>
              <a:rPr lang="en-US" altLang="zh-CN" b="0" i="0" dirty="0" err="1">
                <a:effectLst/>
                <a:latin typeface="KaTeX_Main"/>
              </a:rPr>
              <a:t>,</a:t>
            </a:r>
            <a:r>
              <a:rPr lang="en-US" altLang="zh-CN" b="0" i="1" dirty="0" err="1">
                <a:effectLst/>
                <a:latin typeface="KaTeX_Math"/>
              </a:rPr>
              <a:t>y</a:t>
            </a:r>
            <a:r>
              <a:rPr lang="en-US" altLang="zh-CN" b="0" i="0" dirty="0" err="1">
                <a:effectLst/>
                <a:latin typeface="KaTeX_Main"/>
              </a:rPr>
              <a:t>,</a:t>
            </a:r>
            <a:r>
              <a:rPr lang="en-US" altLang="zh-CN" b="0" i="1" dirty="0" err="1">
                <a:effectLst/>
                <a:latin typeface="KaTeX_Math"/>
              </a:rPr>
              <a:t>z</a:t>
            </a:r>
            <a:r>
              <a:rPr lang="en-US" altLang="zh-CN" b="0" i="0" dirty="0">
                <a:effectLst/>
                <a:latin typeface="KaTeX_Main"/>
              </a:rPr>
              <a:t>)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线（</a:t>
            </a:r>
            <a:r>
              <a:rPr lang="en-US" altLang="zh-CN" b="1" i="0" dirty="0">
                <a:effectLst/>
                <a:latin typeface="Roboto" panose="02000000000000000000" pitchFamily="2" charset="0"/>
              </a:rPr>
              <a:t>Line/String</a:t>
            </a:r>
            <a:r>
              <a:rPr lang="zh-CN" altLang="en-US" b="1" i="0" dirty="0">
                <a:effectLst/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：一维对象，由无限多点沿特定路径连续排列构成。例如：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直线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：由满足线性方程（如 </a:t>
            </a:r>
            <a:r>
              <a:rPr lang="zh-CN" altLang="en-US" b="0" i="0" dirty="0">
                <a:effectLst/>
                <a:latin typeface="KaTeX_Main"/>
              </a:rPr>
              <a:t>�</a:t>
            </a:r>
            <a:r>
              <a:rPr lang="en-US" altLang="zh-CN" b="0" i="0" dirty="0">
                <a:effectLst/>
                <a:latin typeface="KaTeX_Main"/>
              </a:rPr>
              <a:t>=��+�</a:t>
            </a:r>
            <a:r>
              <a:rPr lang="en-US" altLang="zh-CN" b="0" i="1" dirty="0">
                <a:effectLst/>
                <a:latin typeface="KaTeX_Math"/>
              </a:rPr>
              <a:t>y</a:t>
            </a:r>
            <a:r>
              <a:rPr lang="en-US" altLang="zh-CN" b="0" i="0" dirty="0">
                <a:effectLst/>
                <a:latin typeface="KaTeX_Main"/>
              </a:rPr>
              <a:t>=</a:t>
            </a:r>
            <a:r>
              <a:rPr lang="en-US" altLang="zh-CN" b="0" i="1" dirty="0" err="1">
                <a:effectLst/>
                <a:latin typeface="KaTeX_Math"/>
              </a:rPr>
              <a:t>mx</a:t>
            </a:r>
            <a:r>
              <a:rPr lang="en-US" altLang="zh-CN" b="0" i="0" dirty="0" err="1">
                <a:effectLst/>
                <a:latin typeface="KaTeX_Main"/>
              </a:rPr>
              <a:t>+</a:t>
            </a:r>
            <a:r>
              <a:rPr lang="en-US" altLang="zh-CN" b="0" i="1" dirty="0" err="1">
                <a:effectLst/>
                <a:latin typeface="KaTeX_Math"/>
              </a:rPr>
              <a:t>b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）的所有点组成。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曲线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：由参数方程或函数定义的点的集合（如圆、抛物线）。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面（</a:t>
            </a:r>
            <a:r>
              <a:rPr lang="en-US" altLang="zh-CN" b="1" i="0" dirty="0">
                <a:effectLst/>
                <a:latin typeface="Roboto" panose="02000000000000000000" pitchFamily="2" charset="0"/>
              </a:rPr>
              <a:t>Polygon/Surface</a:t>
            </a:r>
            <a:r>
              <a:rPr lang="zh-CN" altLang="en-US" b="1" i="0" dirty="0">
                <a:effectLst/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：二维对象，由闭合的线（边）围成的区域，包含该区域内所有点的集合。例如：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平面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：满足 </a:t>
            </a:r>
            <a:r>
              <a:rPr lang="zh-CN" altLang="en-US" b="0" i="0" dirty="0">
                <a:effectLst/>
                <a:latin typeface="KaTeX_Main"/>
              </a:rPr>
              <a:t>��</a:t>
            </a:r>
            <a:r>
              <a:rPr lang="en-US" altLang="zh-CN" b="0" i="0" dirty="0">
                <a:effectLst/>
                <a:latin typeface="KaTeX_Main"/>
              </a:rPr>
              <a:t>+��+��+�=0</a:t>
            </a:r>
            <a:r>
              <a:rPr lang="en-US" altLang="zh-CN" b="0" i="1" dirty="0">
                <a:effectLst/>
                <a:latin typeface="KaTeX_Math"/>
              </a:rPr>
              <a:t>ax</a:t>
            </a:r>
            <a:r>
              <a:rPr lang="en-US" altLang="zh-CN" b="0" i="0" dirty="0">
                <a:effectLst/>
                <a:latin typeface="KaTeX_Main"/>
              </a:rPr>
              <a:t>+</a:t>
            </a:r>
            <a:r>
              <a:rPr lang="en-US" altLang="zh-CN" b="0" i="1" dirty="0">
                <a:effectLst/>
                <a:latin typeface="KaTeX_Math"/>
              </a:rPr>
              <a:t>by</a:t>
            </a:r>
            <a:r>
              <a:rPr lang="en-US" altLang="zh-CN" b="0" i="0" dirty="0">
                <a:effectLst/>
                <a:latin typeface="KaTeX_Main"/>
              </a:rPr>
              <a:t>+</a:t>
            </a:r>
            <a:r>
              <a:rPr lang="en-US" altLang="zh-CN" b="0" i="1" dirty="0">
                <a:effectLst/>
                <a:latin typeface="KaTeX_Math"/>
              </a:rPr>
              <a:t>cz</a:t>
            </a:r>
            <a:r>
              <a:rPr lang="en-US" altLang="zh-CN" b="0" i="0" dirty="0">
                <a:effectLst/>
                <a:latin typeface="KaTeX_Main"/>
              </a:rPr>
              <a:t>+</a:t>
            </a:r>
            <a:r>
              <a:rPr lang="en-US" altLang="zh-CN" b="0" i="1" dirty="0">
                <a:effectLst/>
                <a:latin typeface="KaTeX_Math"/>
              </a:rPr>
              <a:t>d</a:t>
            </a:r>
            <a:r>
              <a:rPr lang="en-US" altLang="zh-CN" b="0" i="0" dirty="0">
                <a:effectLst/>
                <a:latin typeface="KaTeX_Main"/>
              </a:rPr>
              <a:t>=0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 的所有点。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曲面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：由更高维方程（如球面方程 </a:t>
            </a:r>
            <a:r>
              <a:rPr lang="zh-CN" altLang="en-US" b="0" i="0" dirty="0">
                <a:effectLst/>
                <a:latin typeface="KaTeX_Main"/>
              </a:rPr>
              <a:t>�</a:t>
            </a:r>
            <a:r>
              <a:rPr lang="en-US" altLang="zh-CN" b="0" i="0" dirty="0">
                <a:effectLst/>
                <a:latin typeface="KaTeX_Main"/>
              </a:rPr>
              <a:t>2+�2+�2=�2</a:t>
            </a:r>
            <a:r>
              <a:rPr lang="en-US" altLang="zh-CN" b="0" i="1" dirty="0">
                <a:effectLst/>
                <a:latin typeface="KaTeX_Math"/>
              </a:rPr>
              <a:t>x</a:t>
            </a:r>
            <a:r>
              <a:rPr lang="en-US" altLang="zh-CN" b="0" i="0" dirty="0">
                <a:effectLst/>
                <a:latin typeface="KaTeX_Main"/>
              </a:rPr>
              <a:t>2+</a:t>
            </a:r>
            <a:r>
              <a:rPr lang="en-US" altLang="zh-CN" b="0" i="1" dirty="0">
                <a:effectLst/>
                <a:latin typeface="KaTeX_Math"/>
              </a:rPr>
              <a:t>y</a:t>
            </a:r>
            <a:r>
              <a:rPr lang="en-US" altLang="zh-CN" b="0" i="0" dirty="0">
                <a:effectLst/>
                <a:latin typeface="KaTeX_Main"/>
              </a:rPr>
              <a:t>2+</a:t>
            </a:r>
            <a:r>
              <a:rPr lang="en-US" altLang="zh-CN" b="0" i="1" dirty="0">
                <a:effectLst/>
                <a:latin typeface="KaTeX_Math"/>
              </a:rPr>
              <a:t>z</a:t>
            </a:r>
            <a:r>
              <a:rPr lang="en-US" altLang="zh-CN" b="0" i="0" dirty="0">
                <a:effectLst/>
                <a:latin typeface="KaTeX_Main"/>
              </a:rPr>
              <a:t>2=</a:t>
            </a:r>
            <a:r>
              <a:rPr lang="en-US" altLang="zh-CN" b="0" i="1" dirty="0">
                <a:effectLst/>
                <a:latin typeface="KaTeX_Math"/>
              </a:rPr>
              <a:t>r</a:t>
            </a:r>
            <a:r>
              <a:rPr lang="en-US" altLang="zh-CN" b="0" i="0" dirty="0">
                <a:effectLst/>
                <a:latin typeface="KaTeX_Main"/>
              </a:rPr>
              <a:t>2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）定义的点的集合。</a:t>
            </a:r>
          </a:p>
        </p:txBody>
      </p:sp>
    </p:spTree>
    <p:extLst>
      <p:ext uri="{BB962C8B-B14F-4D97-AF65-F5344CB8AC3E}">
        <p14:creationId xmlns:p14="http://schemas.microsoft.com/office/powerpoint/2010/main" val="5680677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5" y="1430109"/>
            <a:ext cx="8508670" cy="5022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600" b="1" dirty="0">
                <a:solidFill>
                  <a:schemeClr val="bg2"/>
                </a:solidFill>
                <a:latin typeface="+mn-ea"/>
                <a:ea typeface="+mn-ea"/>
              </a:rPr>
              <a:t>主要功能包括：</a:t>
            </a:r>
            <a:endParaRPr lang="en-US" altLang="zh-CN" sz="26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）几何属性计算：几何对象面积、周长、质心、距离等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）几何空间关系计算：几何对象相等、相交、交叉、包含、重叠等。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）几何拓扑计算：合并、交集、相减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）几何缓冲区分析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8635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648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1642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练习课堂所讲内容。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4494</TotalTime>
  <Words>482</Words>
  <Application>Microsoft Office PowerPoint</Application>
  <PresentationFormat>全屏显示(4:3)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KaTeX_Main</vt:lpstr>
      <vt:lpstr>KaTeX_Math</vt:lpstr>
      <vt:lpstr>黑体</vt:lpstr>
      <vt:lpstr>微软雅黑</vt:lpstr>
      <vt:lpstr>Arial</vt:lpstr>
      <vt:lpstr>Roboto</vt:lpstr>
      <vt:lpstr>Times New Roman</vt:lpstr>
      <vt:lpstr>Wingdings</vt:lpstr>
      <vt:lpstr>2_Global</vt:lpstr>
      <vt:lpstr>1_Copyright (c) 2007-2010 NordriDesign™ _light</vt:lpstr>
      <vt:lpstr>PowerPoint 演示文稿</vt:lpstr>
      <vt:lpstr>二、矢量数据编辑</vt:lpstr>
      <vt:lpstr>二、矢量数据编辑</vt:lpstr>
      <vt:lpstr>二、矢量数据编辑</vt:lpstr>
      <vt:lpstr>二、矢量数据编辑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</cp:revision>
  <dcterms:created xsi:type="dcterms:W3CDTF">2004-07-09T11:40:27Z</dcterms:created>
  <dcterms:modified xsi:type="dcterms:W3CDTF">2025-05-07T02:25:26Z</dcterms:modified>
</cp:coreProperties>
</file>