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4"/>
  </p:notesMasterIdLst>
  <p:handoutMasterIdLst>
    <p:handoutMasterId r:id="rId5"/>
  </p:handoutMasterIdLst>
  <p:sldIdLst>
    <p:sldId id="2742" r:id="rId3"/>
  </p:sldIdLst>
  <p:sldSz cx="9144000" cy="6858000" type="screen4x3"/>
  <p:notesSz cx="7099300" cy="10234613"/>
  <p:custDataLst>
    <p:tags r:id="rId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84965" autoAdjust="0"/>
  </p:normalViewPr>
  <p:slideViewPr>
    <p:cSldViewPr snapToGrid="0">
      <p:cViewPr varScale="1">
        <p:scale>
          <a:sx n="75" d="100"/>
          <a:sy n="75" d="100"/>
        </p:scale>
        <p:origin x="903" y="33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选做作业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115971"/>
            <a:ext cx="844543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昆明市呈贡区公开矢量数据（如边界、路网、水域等）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）昆明市呈贡区点、线、面等几何要素收集。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）基于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的呈贡区几何要素分析（</a:t>
            </a:r>
            <a:r>
              <a:rPr lang="zh-CN" altLang="en-US" sz="2000" i="1" dirty="0">
                <a:solidFill>
                  <a:srgbClr val="333333"/>
                </a:solidFill>
                <a:latin typeface="+mn-ea"/>
                <a:ea typeface="+mn-ea"/>
              </a:rPr>
              <a:t>几何要素属性及相关关系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）数据需标注来源，需对实验过程进行总结。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实验细节充分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6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4209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题目：昆明市呈贡区几何要素分析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134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选做作业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36</cp:revision>
  <dcterms:created xsi:type="dcterms:W3CDTF">2004-07-09T11:40:27Z</dcterms:created>
  <dcterms:modified xsi:type="dcterms:W3CDTF">2025-05-13T01:15:43Z</dcterms:modified>
</cp:coreProperties>
</file>