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1" r:id="rId8"/>
    <p:sldId id="264" r:id="rId9"/>
    <p:sldId id="265" r:id="rId10"/>
  </p:sldIdLst>
  <p:sldSz cx="7772400" cy="100584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7773035" cy="100590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89940" y="1856105"/>
            <a:ext cx="586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WHITEPAPER</a:t>
            </a:r>
            <a:endParaRPr lang="en-US" sz="3600">
              <a:ln w="22225">
                <a:solidFill>
                  <a:schemeClr val="bg1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Picture 5" descr="coollogo_com-208921524-3633x7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5"/>
            <a:ext cx="7772400" cy="1602105"/>
          </a:xfrm>
          <a:prstGeom prst="rect">
            <a:avLst/>
          </a:prstGeom>
        </p:spPr>
      </p:pic>
      <p:pic>
        <p:nvPicPr>
          <p:cNvPr id="7" name="Picture 6" descr="miw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" y="2938780"/>
            <a:ext cx="6604000" cy="656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ollogo_com-264012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9234805"/>
            <a:ext cx="5848350" cy="823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6859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4300" y="2345055"/>
            <a:ext cx="754380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" fontAlgn="auto"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This is the official whitepaper for </a:t>
            </a:r>
            <a:endParaRPr lang="en-US" sz="2400">
              <a:latin typeface="Andale Mono" panose="020B0509000000000004" charset="0"/>
              <a:cs typeface="Andale Mono" panose="020B0509000000000004" charset="0"/>
            </a:endParaRPr>
          </a:p>
          <a:p>
            <a:pPr marL="91440" fontAlgn="auto"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MicroWaterMeme. Copyrights are only for</a:t>
            </a:r>
            <a:endParaRPr lang="en-US" sz="2400">
              <a:latin typeface="Andale Mono" panose="020B0509000000000004" charset="0"/>
              <a:cs typeface="Andale Mono" panose="020B0509000000000004" charset="0"/>
            </a:endParaRPr>
          </a:p>
          <a:p>
            <a:pPr marL="91440" fontAlgn="auto"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the </a:t>
            </a:r>
            <a:r>
              <a:rPr lang="en-US" sz="2400">
                <a:latin typeface="Andale Mono" panose="020B0509000000000004" charset="0"/>
                <a:cs typeface="Andale Mono" panose="020B0509000000000004" charset="0"/>
                <a:sym typeface="+mn-ea"/>
              </a:rPr>
              <a:t>MicroWaterMeme project.</a:t>
            </a: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 </a:t>
            </a:r>
            <a:endParaRPr lang="en-US" sz="2400">
              <a:latin typeface="Andale Mono" panose="020B0509000000000004" charset="0"/>
              <a:cs typeface="Andale Mono" panose="020B05090000000000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4300" y="4231005"/>
            <a:ext cx="2265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" fontAlgn="auto"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Thank you</a:t>
            </a:r>
            <a:r>
              <a:rPr lang="en-US" sz="2400">
                <a:latin typeface="Andale Mono" panose="020B0509000000000004" charset="0"/>
                <a:cs typeface="Andale Mono" panose="020B0509000000000004" charset="0"/>
                <a:sym typeface="+mn-ea"/>
              </a:rPr>
              <a:t>.</a:t>
            </a: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 </a:t>
            </a:r>
            <a:endParaRPr lang="en-US" sz="2400">
              <a:latin typeface="Andale Mono" panose="020B0509000000000004" charset="0"/>
              <a:cs typeface="Andale Mono" panose="020B0509000000000004" charset="0"/>
            </a:endParaRPr>
          </a:p>
        </p:txBody>
      </p:sp>
      <p:pic>
        <p:nvPicPr>
          <p:cNvPr id="13" name="Picture 12" descr="miw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4853305"/>
            <a:ext cx="3834765" cy="3813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ollogo_com-264012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9234805"/>
            <a:ext cx="5848350" cy="82359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9695" y="1695450"/>
            <a:ext cx="75438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" fontAlgn="auto"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Welcome to MicroWaterMeme, where we’ve</a:t>
            </a:r>
            <a:endParaRPr lang="en-US" sz="2400">
              <a:latin typeface="Andale Mono" panose="020B0509000000000004" charset="0"/>
              <a:cs typeface="Andale Mono" panose="020B0509000000000004" charset="0"/>
            </a:endParaRPr>
          </a:p>
          <a:p>
            <a:pPr marL="91440" fontAlgn="auto"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combined the best of memes and cryptocurrencies for an exciting experience!</a:t>
            </a:r>
            <a:endParaRPr lang="en-US" sz="2400">
              <a:latin typeface="Andale Mono" panose="020B0509000000000004" charset="0"/>
              <a:cs typeface="Andale Mono" panose="020B0509000000000004" charset="0"/>
            </a:endParaRPr>
          </a:p>
          <a:p>
            <a:pPr marL="91440" fontAlgn="auto"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As a holder of </a:t>
            </a:r>
            <a:r>
              <a:rPr lang="en-US" sz="2400">
                <a:latin typeface="Andale Mono" panose="020B0509000000000004" charset="0"/>
                <a:cs typeface="Andale Mono" panose="020B0509000000000004" charset="0"/>
                <a:sym typeface="+mn-ea"/>
              </a:rPr>
              <a:t>MicroWaterMeme, you’ll be pleased to know you will easy to attend any events </a:t>
            </a:r>
            <a:r>
              <a:rPr lang="en-US" sz="2400">
                <a:latin typeface="Andale Mono" panose="020B0509000000000004" charset="0"/>
                <a:cs typeface="Andale Mono" panose="020B0509000000000004" charset="0"/>
                <a:sym typeface="+mn-ea"/>
              </a:rPr>
              <a:t>MicroWaterMeme related</a:t>
            </a:r>
            <a:r>
              <a:rPr lang="en-US" sz="2400">
                <a:latin typeface="Andale Mono" panose="020B0509000000000004" charset="0"/>
                <a:cs typeface="Andale Mono" panose="020B0509000000000004" charset="0"/>
                <a:sym typeface="+mn-ea"/>
              </a:rPr>
              <a:t>.</a:t>
            </a:r>
            <a:endParaRPr lang="en-US" sz="2400">
              <a:latin typeface="Andale Mono" panose="020B0509000000000004" charset="0"/>
              <a:cs typeface="Andale Mono" panose="020B0509000000000004" charset="0"/>
              <a:sym typeface="+mn-ea"/>
            </a:endParaRPr>
          </a:p>
          <a:p>
            <a:pPr marL="91440" fontAlgn="auto">
              <a:spcBef>
                <a:spcPts val="600"/>
              </a:spcBef>
              <a:spcAft>
                <a:spcPts val="600"/>
              </a:spcAft>
            </a:pPr>
            <a:endParaRPr lang="en-US" sz="2400">
              <a:latin typeface="Andale Mono" panose="020B0509000000000004" charset="0"/>
              <a:cs typeface="Andale Mono" panose="020B0509000000000004" charset="0"/>
              <a:sym typeface="+mn-ea"/>
            </a:endParaRPr>
          </a:p>
          <a:p>
            <a:pPr marL="91440" fontAlgn="auto"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ndale Mono" panose="020B0509000000000004" charset="0"/>
                <a:cs typeface="Andale Mono" panose="020B0509000000000004" charset="0"/>
                <a:sym typeface="+mn-ea"/>
              </a:rPr>
              <a:t>We will launch activities on web, mobile platform, and so on. </a:t>
            </a:r>
            <a:r>
              <a:rPr lang="en-US" sz="2400">
                <a:latin typeface="Andale Mono" panose="020B0509000000000004" charset="0"/>
                <a:cs typeface="Andale Mono" panose="020B0509000000000004" charset="0"/>
              </a:rPr>
              <a:t>  </a:t>
            </a:r>
            <a:endParaRPr lang="en-US" sz="2400">
              <a:latin typeface="Andale Mono" panose="020B0509000000000004" charset="0"/>
              <a:cs typeface="Andale Mono" panose="020B05090000000000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3825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5434330"/>
            <a:ext cx="24193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ollogo_com-264012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9234805"/>
            <a:ext cx="5848350" cy="823595"/>
          </a:xfrm>
          <a:prstGeom prst="rect">
            <a:avLst/>
          </a:prstGeom>
        </p:spPr>
      </p:pic>
      <p:pic>
        <p:nvPicPr>
          <p:cNvPr id="2" name="Picture 1" descr="All-mem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4597400"/>
            <a:ext cx="5469890" cy="38214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690" y="683260"/>
            <a:ext cx="7653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"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ndale Mono" panose="020B0509000000000004" charset="0"/>
                <a:ea typeface="+mj-ea"/>
                <a:cs typeface="Andale Mono" panose="020B0509000000000004" charset="0"/>
              </a:rPr>
              <a:t>So as the memes spread and the crypto market thrives,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charset="0"/>
                <a:ea typeface="+mj-ea"/>
                <a:cs typeface="Andale Mono" panose="020B0509000000000004" charset="0"/>
              </a:rPr>
              <a:t>Join us at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panose="020B0509000000000004" charset="0"/>
                <a:ea typeface="+mj-ea"/>
                <a:cs typeface="Andale Mono" panose="020B0509000000000004" charset="0"/>
                <a:sym typeface="+mn-ea"/>
              </a:rPr>
              <a:t>Microwatermeme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e Mono" panose="020B0509000000000004" charset="0"/>
              <a:ea typeface="+mj-ea"/>
              <a:cs typeface="Andale Mono" panose="020B05090000000000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6319189" cy="1699317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81124" y="224255"/>
            <a:ext cx="634379" cy="524247"/>
          </a:xfrm>
          <a:prstGeom prst="rect">
            <a:avLst/>
          </a:prstGeom>
        </p:spPr>
      </p:pic>
      <p:pic>
        <p:nvPicPr>
          <p:cNvPr id="7" name="Picture 6" descr="coollogo_com-2640125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9234805"/>
            <a:ext cx="5848350" cy="82359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590800" y="4951095"/>
            <a:ext cx="2368550" cy="1230630"/>
          </a:xfrm>
          <a:prstGeom prst="rect">
            <a:avLst/>
          </a:prstGeom>
          <a:solidFill>
            <a:srgbClr val="00B0F0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0" tIns="0" rIns="0" bIns="0" rtlCol="0" anchor="ctr" anchorCtr="0">
            <a:spAutoFit/>
          </a:bodyPr>
          <a:p>
            <a:pPr algn="ctr"/>
            <a:r>
              <a:rPr lang="en-US" sz="4000"/>
              <a:t>100</a:t>
            </a:r>
            <a:endParaRPr lang="en-US" sz="4000"/>
          </a:p>
          <a:p>
            <a:pPr algn="ctr"/>
            <a:r>
              <a:rPr lang="en-US" sz="4000"/>
              <a:t>Million</a:t>
            </a:r>
            <a:endParaRPr lang="en-US" sz="4000"/>
          </a:p>
        </p:txBody>
      </p:sp>
      <p:sp>
        <p:nvSpPr>
          <p:cNvPr id="17" name="Text Box 16"/>
          <p:cNvSpPr txBox="1"/>
          <p:nvPr/>
        </p:nvSpPr>
        <p:spPr>
          <a:xfrm>
            <a:off x="3089910" y="4359275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SUPPLY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025104" y="1029790"/>
            <a:ext cx="3709237" cy="349745"/>
          </a:xfrm>
          <a:prstGeom prst="rect">
            <a:avLst/>
          </a:prstGeom>
        </p:spPr>
      </p:pic>
      <p:pic>
        <p:nvPicPr>
          <p:cNvPr id="7" name="Picture 6" descr="coollogo_com-2640125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9234805"/>
            <a:ext cx="5848350" cy="82359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3335" y="0"/>
            <a:ext cx="6705600" cy="1666875"/>
            <a:chOff x="0" y="-4035"/>
            <a:chExt cx="10560" cy="26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4035"/>
              <a:ext cx="10560" cy="2625"/>
            </a:xfrm>
            <a:prstGeom prst="rect">
              <a:avLst/>
            </a:prstGeom>
          </p:spPr>
        </p:pic>
        <p:sp>
          <p:nvSpPr>
            <p:cNvPr id="3" name="Text Box 2"/>
            <p:cNvSpPr txBox="1"/>
            <p:nvPr/>
          </p:nvSpPr>
          <p:spPr>
            <a:xfrm>
              <a:off x="458" y="-3804"/>
              <a:ext cx="875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charset="0"/>
                  <a:cs typeface="Arial Black" panose="020B0A04020102020204" charset="0"/>
                </a:rPr>
                <a:t>4</a:t>
              </a:r>
              <a:endParaRPr 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304165" y="2294255"/>
            <a:ext cx="7299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CA: GqXAq86aFvigdCH69hJvuu94q3nZ4Tfa7iVu5wFbpump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4165" y="3084195"/>
            <a:ext cx="5699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SolScan: </a:t>
            </a:r>
            <a:r>
              <a:rPr lang="en-US">
                <a:latin typeface="+mj-lt"/>
                <a:ea typeface="+mj-lt"/>
                <a:cs typeface="Arial Black" panose="020B0A04020102020204" charset="0"/>
              </a:rPr>
              <a:t>https://solscan.io/token/GqXAq86aFvigdCH69hJvuu94q3nZ4Tfa7iVu5wFbpump</a:t>
            </a:r>
            <a:endParaRPr lang="en-US">
              <a:latin typeface="+mj-lt"/>
              <a:ea typeface="+mj-lt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04165" y="4041775"/>
            <a:ext cx="2360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Symbol:$MIWM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907013" cy="1699317"/>
          </a:xfrm>
          <a:prstGeom prst="rect">
            <a:avLst/>
          </a:prstGeom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30325" y="261568"/>
            <a:ext cx="634379" cy="512340"/>
          </a:xfrm>
          <a:prstGeom prst="rect">
            <a:avLst/>
          </a:prstGeom>
        </p:spPr>
      </p:pic>
      <p:pic>
        <p:nvPicPr>
          <p:cNvPr id="7" name="Picture 6" descr="coollogo_com-2640125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9234805"/>
            <a:ext cx="5848350" cy="8235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64565" y="4888230"/>
            <a:ext cx="6430010" cy="1527175"/>
            <a:chOff x="1519" y="3643"/>
            <a:chExt cx="10126" cy="2405"/>
          </a:xfrm>
        </p:grpSpPr>
        <p:pic>
          <p:nvPicPr>
            <p:cNvPr id="82" name="picture 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5123" y="5192"/>
              <a:ext cx="2737" cy="856"/>
            </a:xfrm>
            <a:prstGeom prst="rect">
              <a:avLst/>
            </a:prstGeom>
          </p:spPr>
        </p:pic>
        <p:sp>
          <p:nvSpPr>
            <p:cNvPr id="2" name="Text Box 1"/>
            <p:cNvSpPr txBox="1"/>
            <p:nvPr/>
          </p:nvSpPr>
          <p:spPr>
            <a:xfrm>
              <a:off x="5123" y="3713"/>
              <a:ext cx="6523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roid Sans Fallback" panose="020B0502000000000001" charset="-122"/>
                  <a:ea typeface="Droid Sans Fallback" panose="020B0502000000000001" charset="-122"/>
                  <a:cs typeface="DejaVu Sans" panose="020B0603030804020204" charset="0"/>
                </a:rPr>
                <a:t>@SpencerMicroWaterMeme</a:t>
              </a:r>
              <a:endParaRPr lang="en-US" sz="2000" b="1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endParaRPr>
            </a:p>
            <a:p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ejaVu Sans" panose="020B0603030804020204" charset="0"/>
                  <a:sym typeface="+mn-ea"/>
                </a:rPr>
                <a:t>Spencer.MicroWaterMeme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9" y="3643"/>
              <a:ext cx="2415" cy="240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64565" y="2331720"/>
            <a:ext cx="6412230" cy="1714500"/>
            <a:chOff x="1547" y="7025"/>
            <a:chExt cx="10098" cy="2700"/>
          </a:xfrm>
        </p:grpSpPr>
        <p:pic>
          <p:nvPicPr>
            <p:cNvPr id="80" name="picture 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5123" y="8660"/>
              <a:ext cx="4059" cy="760"/>
            </a:xfrm>
            <a:prstGeom prst="rect">
              <a:avLst/>
            </a:prstGeom>
          </p:spPr>
        </p:pic>
        <p:sp>
          <p:nvSpPr>
            <p:cNvPr id="3" name="Text Box 2"/>
            <p:cNvSpPr txBox="1"/>
            <p:nvPr/>
          </p:nvSpPr>
          <p:spPr>
            <a:xfrm>
              <a:off x="5123" y="7025"/>
              <a:ext cx="6523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roid Sans Fallback" panose="020B0502000000000001" charset="-122"/>
                  <a:ea typeface="Droid Sans Fallback" panose="020B0502000000000001" charset="-122"/>
                  <a:cs typeface="DejaVu Sans" panose="020B0603030804020204" charset="0"/>
                </a:rPr>
                <a:t>@SushanMicroWaterMeme</a:t>
              </a:r>
              <a:endParaRPr lang="en-US" sz="2000" b="1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endParaRPr>
            </a:p>
            <a:p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ejaVu Sans" panose="020B0603030804020204" charset="0"/>
                  <a:sym typeface="+mn-ea"/>
                </a:rPr>
                <a:t>SushanMicroWaterMeme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7" y="7157"/>
              <a:ext cx="2360" cy="2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ollogo_com-264012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9234805"/>
            <a:ext cx="5848350" cy="823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29275" cy="1704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3095625"/>
            <a:ext cx="504825" cy="14954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78710" y="3186430"/>
            <a:ext cx="309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twitter.com/microwatermeme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91410" y="3681730"/>
            <a:ext cx="244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t.me/microwatermeme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16810" y="4202430"/>
            <a:ext cx="347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https://xinminsu.github.io/miwac/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I2ZTM0MGZkMzQyNzU3NjdhOGU4ZTQ3YzkwMDdkOWM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演示</Application>
  <PresentationFormat/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Andale Mono</vt:lpstr>
      <vt:lpstr>MV Boli</vt:lpstr>
      <vt:lpstr>Arial Black</vt:lpstr>
      <vt:lpstr>Droid Sans Fallback</vt:lpstr>
      <vt:lpstr>DejaVu Sans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苏新民spencer</cp:lastModifiedBy>
  <cp:revision>51</cp:revision>
  <dcterms:created xsi:type="dcterms:W3CDTF">2024-02-20T02:05:00Z</dcterms:created>
  <dcterms:modified xsi:type="dcterms:W3CDTF">2024-06-07T02:42:19Z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2024-02-10T01:21:14Z</vt:filetime>
  </property>
  <property fmtid="{D5CDD505-2E9C-101B-9397-08002B2CF9AE}" pid="4" name="ICV">
    <vt:lpwstr/>
  </property>
  <property fmtid="{D5CDD505-2E9C-101B-9397-08002B2CF9AE}" pid="5" name="KSOProductBuildVer">
    <vt:lpwstr>2052-12.1.0.16929</vt:lpwstr>
  </property>
</Properties>
</file>