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35796-0FBD-4CE2-AADF-A767000BC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4EC57-1158-4409-9F6E-1A16EA9A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238BE-E900-4D27-B348-D148E6B8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02C6E-451E-4DDC-B001-3E0C727E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4C6E5-AEC1-4985-BE0E-DA711B50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007B0-863E-49B3-BBF7-3D43F9CF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5623C-6BA8-42B1-9F48-6137367D0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E6DC5-BF23-48B5-9FCD-EDC8280E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832AD-D36E-46BB-8FCE-40209791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8762C-326C-4076-A3DA-D0C6A7E9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8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4DFFBC-57AB-4639-8863-13816D701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7643A-6B9B-49D1-A79B-91413BBE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2B4BF-19D4-4ADB-A733-1341B45F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7360C-BBA8-4FAD-8ADE-95C7D7B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75A02-6FB8-42AA-A48D-177707F9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3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6B55-F424-4C11-89F6-E224A8F7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52F19-84BF-4E82-AF82-96FC6B2D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08B58-BE1B-4B36-ADF1-FBD1862D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09817-1751-4C07-9EEF-37BBEAAE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0639-5099-43A2-A6BF-D028A44C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B8BA-8D62-41CB-9927-43CF0C3A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2E5A3-894E-42F1-B026-A381A63B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557EA-E365-4E33-8166-683E4AE5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715F6-EEBD-481E-ADF7-9BED0EF6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1F39-F266-4AB0-B703-580AD80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DE94B-6824-4908-8130-7A7F5519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96918-4C47-4443-96FD-038536DE7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61FDE-6925-47DE-B5B9-63A35C24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914BB-789D-45DF-A303-595EE9E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4B8D0-F3EC-4AA0-8E62-5C1EAD62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A2A8E-812C-492D-B9B3-FFDEE3D4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25521-B30C-4A35-B60B-D3E7F052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B7187-0580-4922-806E-9EBF8F27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48CF7-DD02-49F7-B369-12074D2C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4C860-D1D2-4644-8E9C-4669A2EAE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EE33F-C20B-44DD-9BB1-5A1C76EF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B5E3E0-F86D-4218-9C62-003AD7BC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9AF3A-65BD-496E-ACA0-DB423CD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7FFBE-AB58-463C-9823-B3F718A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D1F0-5754-42F8-9DE5-D64407D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A31DE3-19E0-46FB-9515-E652D9B6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27320-64F3-4AF8-88F8-ACFBE80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1D05A4-29BF-4E95-9B5D-96B1E64B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DAC2C-E3F4-4822-B412-1AE0F58E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F71C69-D7FF-42E5-A655-FD9DF8D0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31126-3B5F-4A21-AD43-2DE0A8E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D4C93-AFD9-4684-B4F6-723D5243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A792-C09A-40B1-A736-7E7BB5A5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D3FA2-D8D8-447D-9C11-E82B4629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90433-B73B-444D-AC1F-2FCBB6B7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8AA1-9776-43D0-A203-8EACCF83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F8949-5B02-4207-9D1F-40D91B51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61421-26FC-4AAC-967B-5AF0C97A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B93EC-5548-480F-B3FD-9E588AB0B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6C7B5-3560-415C-9703-6648E07B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D446C-7516-4555-8055-5A4C7A63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D5305-49A9-46F8-96E1-219CE58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D8B64-6ECC-4FF8-B05D-F3D9050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28539-7F54-4CA2-AADF-0315AA2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FEB1A-DAC2-400A-A57E-F865204B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3AEB7-AC82-446B-8974-27C60F5B4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89A0-4A28-4292-B9A0-05BEE844BB90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8834A-89EE-4113-9E8B-FB0D686DD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FC6D-FAFF-484D-A781-70EEAAECC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8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wmf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0778-6FFA-45AF-A8DC-97DC5E27F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质点动力学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81DFB-6BB8-4B6A-BCE1-2F5E71786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06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DED37A-4374-406F-A1F1-D4545D0D1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06"/>
          <a:stretch/>
        </p:blipFill>
        <p:spPr>
          <a:xfrm>
            <a:off x="250699" y="-25374"/>
            <a:ext cx="8702007" cy="2797149"/>
          </a:xfrm>
          <a:prstGeom prst="rect">
            <a:avLst/>
          </a:prstGeom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4E0ACC44-53E4-4B40-8D37-7C68C06B8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993" y="1670050"/>
            <a:ext cx="464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圆周运动的角量与线量关系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9933A8B-67D5-42BE-B5BE-6D9534963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86477"/>
              </p:ext>
            </p:extLst>
          </p:nvPr>
        </p:nvGraphicFramePr>
        <p:xfrm>
          <a:off x="7908131" y="2209800"/>
          <a:ext cx="923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927730" imgH="342990" progId="Equation.DSMT4">
                  <p:embed/>
                </p:oleObj>
              </mc:Choice>
              <mc:Fallback>
                <p:oleObj r:id="rId4" imgW="927730" imgH="34299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CE09035-8086-4D24-B382-9D431CD2C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131" y="2209800"/>
                        <a:ext cx="923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76">
            <a:extLst>
              <a:ext uri="{FF2B5EF4-FFF2-40B4-BE49-F238E27FC236}">
                <a16:creationId xmlns:a16="http://schemas.microsoft.com/office/drawing/2014/main" id="{40EB634D-389F-4ABB-BF69-2959381BB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7567"/>
              </p:ext>
            </p:extLst>
          </p:nvPr>
        </p:nvGraphicFramePr>
        <p:xfrm>
          <a:off x="9597231" y="2271713"/>
          <a:ext cx="10763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6" imgW="1080130" imgH="279580" progId="Equation.DSMT4">
                  <p:embed/>
                </p:oleObj>
              </mc:Choice>
              <mc:Fallback>
                <p:oleObj r:id="rId6" imgW="1080130" imgH="279580" progId="Equation.DSMT4">
                  <p:embed/>
                  <p:pic>
                    <p:nvPicPr>
                      <p:cNvPr id="7" name="对象 76">
                        <a:extLst>
                          <a:ext uri="{FF2B5EF4-FFF2-40B4-BE49-F238E27FC236}">
                            <a16:creationId xmlns:a16="http://schemas.microsoft.com/office/drawing/2014/main" id="{C777E989-4B2F-4A6D-ADD9-519DB36B0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7231" y="2271713"/>
                        <a:ext cx="10763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DD1BBA5-52D7-4C34-868C-A284FFBA8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19379"/>
              </p:ext>
            </p:extLst>
          </p:nvPr>
        </p:nvGraphicFramePr>
        <p:xfrm>
          <a:off x="8003381" y="2816225"/>
          <a:ext cx="949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8" imgW="952950" imgH="381180" progId="Equation.DSMT4">
                  <p:embed/>
                </p:oleObj>
              </mc:Choice>
              <mc:Fallback>
                <p:oleObj r:id="rId8" imgW="952950" imgH="3811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40A3D16-33A1-41BC-9841-E718A80F1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381" y="2816225"/>
                        <a:ext cx="949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1C1E783-B20F-4A8E-9267-4AD9F95A8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07595"/>
              </p:ext>
            </p:extLst>
          </p:nvPr>
        </p:nvGraphicFramePr>
        <p:xfrm>
          <a:off x="9725819" y="2676525"/>
          <a:ext cx="1076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10" imgW="1080130" imgH="419370" progId="Equation.DSMT4">
                  <p:embed/>
                </p:oleObj>
              </mc:Choice>
              <mc:Fallback>
                <p:oleObj r:id="rId10" imgW="1080130" imgH="41937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E1BC406-BC38-4E89-AA85-4F041F20B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819" y="2676525"/>
                        <a:ext cx="1076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13F7EB8-A480-427C-AC67-4FB479FF8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03143"/>
              </p:ext>
            </p:extLst>
          </p:nvPr>
        </p:nvGraphicFramePr>
        <p:xfrm>
          <a:off x="6344443" y="5676902"/>
          <a:ext cx="949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8" imgW="952950" imgH="381180" progId="Equation.DSMT4">
                  <p:embed/>
                </p:oleObj>
              </mc:Choice>
              <mc:Fallback>
                <p:oleObj r:id="rId8" imgW="952950" imgH="3811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9E1C025-AFA3-403D-AF35-D0FB10E99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443" y="5676902"/>
                        <a:ext cx="949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47B3F97-7579-499B-9D30-BCC45D93B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22183"/>
              </p:ext>
            </p:extLst>
          </p:nvPr>
        </p:nvGraphicFramePr>
        <p:xfrm>
          <a:off x="8004175" y="5638800"/>
          <a:ext cx="1076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10" imgW="1080130" imgH="419370" progId="Equation.DSMT4">
                  <p:embed/>
                </p:oleObj>
              </mc:Choice>
              <mc:Fallback>
                <p:oleObj r:id="rId10" imgW="1080130" imgH="41937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5F1A318-2E80-42B8-9A68-8BE34863A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75" y="5638800"/>
                        <a:ext cx="1076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">
            <a:extLst>
              <a:ext uri="{FF2B5EF4-FFF2-40B4-BE49-F238E27FC236}">
                <a16:creationId xmlns:a16="http://schemas.microsoft.com/office/drawing/2014/main" id="{1E11759F-F157-487F-AAB2-A6B611A1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31" y="3355976"/>
            <a:ext cx="41719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709608-431C-413B-8DC0-A6B9D65685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3142" y="4695769"/>
            <a:ext cx="3899049" cy="1686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A40F41-4CA7-4D29-8E58-8074983BF0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122" y="2851120"/>
            <a:ext cx="4258069" cy="17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510339-2EDA-4393-9E7C-6796E5DCF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75"/>
          <a:stretch/>
        </p:blipFill>
        <p:spPr>
          <a:xfrm>
            <a:off x="79068" y="1571624"/>
            <a:ext cx="8224141" cy="34416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52C1B1-28FD-47E2-A13D-85EC5AA7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4" y="4781550"/>
            <a:ext cx="4492814" cy="20764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C0B144-C4C1-4634-A0CE-C8DAAF61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63" y="28575"/>
            <a:ext cx="9347261" cy="15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D33A3B-BB2C-4CAF-9812-CF8641D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46"/>
          <a:stretch/>
        </p:blipFill>
        <p:spPr>
          <a:xfrm>
            <a:off x="107805" y="2066925"/>
            <a:ext cx="8788126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8475DB-9C34-46F1-8E89-05C8D7DDA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96"/>
          <a:stretch/>
        </p:blipFill>
        <p:spPr>
          <a:xfrm>
            <a:off x="561490" y="2714624"/>
            <a:ext cx="5914808" cy="3895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19B5D3-85EC-4FC0-9ACF-81A672947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7" y="-1"/>
            <a:ext cx="8411277" cy="20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CC7F77-ACFA-49A6-83FB-7ACE7CA4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9" y="393653"/>
            <a:ext cx="9472834" cy="60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A6BEA6-0017-4ACE-B38E-501C6DCA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36495"/>
            <a:ext cx="9934742" cy="3311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04A749-C5F5-4139-AC83-6ECA1958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9" y="3562350"/>
            <a:ext cx="10507874" cy="1482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D623F7-148B-4415-A149-8F428EF62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105"/>
          <a:stretch/>
        </p:blipFill>
        <p:spPr>
          <a:xfrm>
            <a:off x="254639" y="5220881"/>
            <a:ext cx="12099286" cy="1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290D86-255D-4C84-B596-A41554F0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" y="47625"/>
            <a:ext cx="11688504" cy="224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09E9A6-C193-418B-9D21-0F083065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2031492"/>
            <a:ext cx="11772486" cy="1133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C1474F-8405-4097-BA29-40F3B94B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" y="2837652"/>
            <a:ext cx="9619107" cy="2588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60C76-DF8C-494A-BEAA-8DB42D5CF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7" y="5423925"/>
            <a:ext cx="3866437" cy="13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9A6DB2-B36A-4F57-B09E-6E1554D2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" y="134873"/>
            <a:ext cx="11667763" cy="1646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A3EAF2-5609-4F4E-A4E3-4B5F3717E47E}"/>
                  </a:ext>
                </a:extLst>
              </p:cNvPr>
              <p:cNvSpPr txBox="1"/>
              <p:nvPr/>
            </p:nvSpPr>
            <p:spPr>
              <a:xfrm>
                <a:off x="263121" y="2066925"/>
                <a:ext cx="6137679" cy="797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=0;  </m:t>
                      </m:r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=0;  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∗2=4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选</a:t>
                </a:r>
                <a:r>
                  <a:rPr lang="en-US" altLang="zh-CN" dirty="0"/>
                  <a:t>B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A3EAF2-5609-4F4E-A4E3-4B5F3717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21" y="2066925"/>
                <a:ext cx="6137679" cy="797398"/>
              </a:xfrm>
              <a:prstGeom prst="rect">
                <a:avLst/>
              </a:prstGeom>
              <a:blipFill>
                <a:blip r:embed="rId3"/>
                <a:stretch>
                  <a:fillRect l="-2284" b="-17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104D36-1694-4501-A3B9-A6B05508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34"/>
          <a:stretch/>
        </p:blipFill>
        <p:spPr>
          <a:xfrm>
            <a:off x="215736" y="263429"/>
            <a:ext cx="9640689" cy="2374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EFD3C2B-18CA-4ABF-9929-79D3E4B11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31" b="22270"/>
          <a:stretch/>
        </p:blipFill>
        <p:spPr>
          <a:xfrm>
            <a:off x="435446" y="2638425"/>
            <a:ext cx="9644708" cy="2095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C7C5F4-FBF8-4845-9149-9F8FC68FE6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96" b="10308"/>
          <a:stretch/>
        </p:blipFill>
        <p:spPr>
          <a:xfrm>
            <a:off x="215736" y="5013422"/>
            <a:ext cx="9644708" cy="653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88C3D2-33A5-437C-A5D0-6EDA369A3F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159"/>
          <a:stretch/>
        </p:blipFill>
        <p:spPr>
          <a:xfrm>
            <a:off x="215736" y="5756043"/>
            <a:ext cx="9650804" cy="65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BAB29A-4CED-4B77-AE8B-DE9F51BF7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04"/>
          <a:stretch/>
        </p:blipFill>
        <p:spPr>
          <a:xfrm>
            <a:off x="161760" y="619077"/>
            <a:ext cx="10515764" cy="6286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FF0F8EB-C271-441D-957D-AB1A16145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0"/>
          <a:stretch/>
        </p:blipFill>
        <p:spPr>
          <a:xfrm>
            <a:off x="904769" y="2781795"/>
            <a:ext cx="10516511" cy="22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6A4FFA-6830-4D1D-9B77-EEEFE4B33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15"/>
          <a:stretch/>
        </p:blipFill>
        <p:spPr>
          <a:xfrm>
            <a:off x="193511" y="2486025"/>
            <a:ext cx="9056130" cy="1885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DAA8E8-D7A6-491F-99A1-7D967237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8" y="494919"/>
            <a:ext cx="10756538" cy="829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06E466-DCC3-4658-AF4B-5A6EEDF1E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3" y="1590294"/>
            <a:ext cx="10104882" cy="6494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B9FE05-D3D8-4C64-B410-751A50AF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90" y="2695566"/>
            <a:ext cx="450859" cy="393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0EF562-0F97-4D9A-B7B3-11BAE4D38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254" y="3768958"/>
            <a:ext cx="450859" cy="4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79E329-5848-4A44-BDEA-D5D87525E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7"/>
          <a:stretch/>
        </p:blipFill>
        <p:spPr>
          <a:xfrm>
            <a:off x="162896" y="933450"/>
            <a:ext cx="8066704" cy="48224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463682-C75F-4CAF-B3BE-F5D23CC8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2" y="5755930"/>
            <a:ext cx="4976966" cy="9115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92E14D-5C25-4818-ADBA-AA137249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" y="190500"/>
            <a:ext cx="11029951" cy="8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F491E4-64B3-452B-A2B2-CAF321B0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1" y="143256"/>
            <a:ext cx="11772917" cy="904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DD07AB-B595-4996-B880-8CDFCD31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7" y="1532762"/>
            <a:ext cx="11772917" cy="9450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C4D46F-B635-44C0-BF33-774CEC5E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2962854"/>
            <a:ext cx="2293614" cy="10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41</Words>
  <Application>Microsoft Office PowerPoint</Application>
  <PresentationFormat>宽屏</PresentationFormat>
  <Paragraphs>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等线</vt:lpstr>
      <vt:lpstr>等线 Light</vt:lpstr>
      <vt:lpstr>Arial</vt:lpstr>
      <vt:lpstr>Cambria Math</vt:lpstr>
      <vt:lpstr>Office 主题​​</vt:lpstr>
      <vt:lpstr>MathType 6.0 Equation</vt:lpstr>
      <vt:lpstr>第一章 质点动力学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Jianhua</dc:creator>
  <cp:lastModifiedBy>Jianhua</cp:lastModifiedBy>
  <cp:revision>33</cp:revision>
  <dcterms:created xsi:type="dcterms:W3CDTF">2021-04-12T02:46:12Z</dcterms:created>
  <dcterms:modified xsi:type="dcterms:W3CDTF">2022-03-03T10:52:03Z</dcterms:modified>
</cp:coreProperties>
</file>