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58" r:id="rId5"/>
    <p:sldId id="287" r:id="rId6"/>
    <p:sldId id="288" r:id="rId7"/>
    <p:sldId id="289" r:id="rId8"/>
    <p:sldId id="263" r:id="rId9"/>
    <p:sldId id="290" r:id="rId10"/>
    <p:sldId id="291" r:id="rId11"/>
    <p:sldId id="266" r:id="rId12"/>
    <p:sldId id="292" r:id="rId13"/>
    <p:sldId id="271" r:id="rId14"/>
    <p:sldId id="2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D4E60-B4BF-4975-9BEB-0BF832A66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CB66D-DC01-4BAF-BE31-557C4BEEC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C67C0-08C3-4597-8521-532BEF66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AFFAF-DCE6-4AC4-8660-0BED0565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02F1E-B546-452D-94E6-7F7B8277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5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4C51A-9FDD-4F40-8423-175E9523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8028B-AB4E-43E0-957B-5C660985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70D12-3FD4-4377-BA08-6ACC91CF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BCD72-BCDA-4BEA-91AC-C08638EA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98465-8E6B-4B56-877D-114846B4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6729BE-9300-42E4-A92E-BA3A2DF9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E7F36-7697-4DA1-9D54-A80815870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E0434-B0CC-4D18-9C35-7E64BDE9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34979-6125-41FE-A85C-106B4C18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4F3FD-B6D6-4F07-A251-7A5A302F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2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22616-8E3B-4C83-A7E9-2F9ED72B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75F6B-6FD3-4FED-BA67-BA66B5D4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B1CE8-1584-48FE-9F89-752328B6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D0D76-6941-4D3E-8DDE-18E79B5F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81971-2405-4805-84B5-A7AA2E90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D089D-8754-40E4-A273-56BE97E6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4348D-BBD7-4C7C-878E-222845F1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D0840-377F-4EF0-A967-A31F2098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B82D1-9134-4277-85D8-3F722819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55FC4-4473-415F-A945-09E7B793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9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8A386-30B0-4A83-96F7-89CB9BEB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BFCB0-5C27-4D71-8863-6BC33F541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EAE166-78D1-49C4-A39A-877B6EBB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46158-D272-49F9-8013-C01B328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0E3B0-DC59-4206-9786-C4B4B5A2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6CEC2-7A81-4EEB-A09E-613D4882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3D361-5025-47E8-91E2-98C776E1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F0D14-1B6D-4815-B07C-3D0BD667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4AE4F-F3E1-4868-BB1C-E989546A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BAFBCD-AA0D-4AE2-B215-EDE89218D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EAEDE7-6AF8-4153-8D32-91C3E2BA5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64EF7A-1B04-4B84-AC4B-2A04733B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BF3736-74DB-4B4E-B4A9-DF05F9A8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5490D5-8F81-4B64-9381-E7EC0204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DA22-BD95-465C-96DB-14924DCC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9BFB2-9A0B-4B41-AC77-550DE0B9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ABF51-BBEE-4F2A-9FDD-B7C73383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20BAE-5EED-4FBB-BA85-C5D42360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5FA484-E77B-4BF3-AFC8-12A7550B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D317C6-0202-4FC9-BB01-C9346628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3DBCF-F1A6-4FEE-BB0B-43FE8F0B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5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1ADE-AD16-4B98-AFE6-4166DE0C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2781-65AD-4675-A079-DA042D67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CB1BD-0125-455A-A6C2-E6E30B7B0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231BE-A82C-4B8C-A41E-4A926ECE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E1C45-BE63-41BC-8284-C6C31C41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D059D-0A45-441C-86A6-5864816E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0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82CD-DF50-4A42-95D6-1E28DC4A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FFEAAA-5DEC-4224-A3DD-E57850C76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8C60D-DA60-4CAB-A3A2-01F5C52E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5723D-88C3-4649-A0E8-05AC5CA8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E4CE1-DD01-4807-A06A-877D0F34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FE6B8-CAA8-4D27-9A36-54E56A31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FF5933-F80E-4162-8752-B68D5150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DF37A-DC45-4501-9E63-A0A2281C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4831D-A839-44A4-B73F-E770C5841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8BBC-8D0D-4CA3-8A80-56E756D3C5A5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49189-54E1-4549-A609-B05F8C65E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DBBBE-EF9C-4D18-B7DE-C4F7AF9B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C198-5146-465F-A8E6-640B784F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A6B91-6BA9-4BA1-AD03-ED93B50F3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br>
              <a:rPr lang="en-US" altLang="zh-CN" dirty="0"/>
            </a:br>
            <a:r>
              <a:rPr lang="zh-CN" altLang="en-US" dirty="0"/>
              <a:t>刚体力学基础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2F763D-4E71-48D8-A1AF-F60790C01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1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ED2A56-55C1-4B1B-A5E4-8F344D14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3" y="115824"/>
            <a:ext cx="11914632" cy="2708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CE692F-04F8-4E1A-81C5-423E9CB38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38"/>
          <a:stretch/>
        </p:blipFill>
        <p:spPr>
          <a:xfrm>
            <a:off x="310134" y="2703343"/>
            <a:ext cx="10815066" cy="41546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7D3152-AEC3-4A3C-87DC-47E71E897FA0}"/>
              </a:ext>
            </a:extLst>
          </p:cNvPr>
          <p:cNvSpPr txBox="1"/>
          <p:nvPr/>
        </p:nvSpPr>
        <p:spPr>
          <a:xfrm>
            <a:off x="6248400" y="514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0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799D4B-3D7F-4A6B-A76D-6A0D286B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" y="190500"/>
            <a:ext cx="12177360" cy="1619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542F07-1615-4F60-BB8C-2E770BF8AAC7}"/>
              </a:ext>
            </a:extLst>
          </p:cNvPr>
          <p:cNvSpPr txBox="1"/>
          <p:nvPr/>
        </p:nvSpPr>
        <p:spPr>
          <a:xfrm>
            <a:off x="6915150" y="6307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E7AE35-8D10-4089-83F7-98D3B41D4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" y="2033884"/>
            <a:ext cx="11943207" cy="15881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3234B3-D711-4C85-915C-F25AE874E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7" y="3928110"/>
            <a:ext cx="11829536" cy="28346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7E5AEA-1950-4A6E-A07F-21AB5948119D}"/>
              </a:ext>
            </a:extLst>
          </p:cNvPr>
          <p:cNvSpPr txBox="1"/>
          <p:nvPr/>
        </p:nvSpPr>
        <p:spPr>
          <a:xfrm>
            <a:off x="10029825" y="24586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187E76-9C88-4BB4-A8B6-5C52AF83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01094"/>
            <a:ext cx="11734800" cy="32231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CF7EE8-3F41-4FB0-A277-68492BA22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50"/>
          <a:stretch/>
        </p:blipFill>
        <p:spPr>
          <a:xfrm>
            <a:off x="228600" y="-194691"/>
            <a:ext cx="2878173" cy="846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6E041A-ABA2-457F-95EB-1992C5BCA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3610285"/>
            <a:ext cx="10315575" cy="3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FE53C8-5870-4014-836B-B584CA7A2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17"/>
          <a:stretch/>
        </p:blipFill>
        <p:spPr>
          <a:xfrm>
            <a:off x="220218" y="3429000"/>
            <a:ext cx="10095358" cy="2799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588BC10-F49A-40E4-B510-CE947B35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" y="-1"/>
            <a:ext cx="1171401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C885D7-B5D5-4CC1-ADB2-30ED157A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" y="0"/>
            <a:ext cx="12068120" cy="2552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E12071-AA58-44F2-AE80-25E46FE8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74"/>
          <a:stretch/>
        </p:blipFill>
        <p:spPr>
          <a:xfrm>
            <a:off x="258317" y="2695575"/>
            <a:ext cx="10555637" cy="34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FE9E63-37AE-47C3-8A8A-B00E78568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8850"/>
          <a:stretch/>
        </p:blipFill>
        <p:spPr>
          <a:xfrm>
            <a:off x="300418" y="367417"/>
            <a:ext cx="11133964" cy="4033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C7EC5E-8CB6-46D3-9860-11D22E06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20" y="1836202"/>
            <a:ext cx="4569457" cy="26405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4CD0A9-43B0-432F-A84F-329FAD07B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18" y="5047709"/>
            <a:ext cx="10325975" cy="16432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AC59C9-EF4E-4AAE-A9E7-575F0BE4E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97" y="1537737"/>
            <a:ext cx="317516" cy="2984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45D1E3-D47B-4F94-89D3-C4ACF47C8D0C}"/>
              </a:ext>
            </a:extLst>
          </p:cNvPr>
          <p:cNvSpPr txBox="1"/>
          <p:nvPr/>
        </p:nvSpPr>
        <p:spPr>
          <a:xfrm>
            <a:off x="729389" y="15377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7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7DE1E9-D40B-44B0-9578-4527A2DE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16"/>
          <a:stretch/>
        </p:blipFill>
        <p:spPr>
          <a:xfrm>
            <a:off x="239268" y="0"/>
            <a:ext cx="5374951" cy="44875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C3E8D7-EB9B-4514-B576-D175A821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70" y="3034693"/>
            <a:ext cx="10710795" cy="4040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F7BC18-A00E-414F-9A26-A493BF41F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565" y="74904"/>
            <a:ext cx="2506319" cy="2869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B416CF-8DE0-473F-A3F3-9BA358841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926" y="1211100"/>
            <a:ext cx="344657" cy="3809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FA99EB-67AF-4F70-8A0A-9CCC7D138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505" y="1363500"/>
            <a:ext cx="344657" cy="380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933DCC-C5F9-4DDB-8371-E692605C9521}"/>
                  </a:ext>
                </a:extLst>
              </p:cNvPr>
              <p:cNvSpPr txBox="1"/>
              <p:nvPr/>
            </p:nvSpPr>
            <p:spPr>
              <a:xfrm>
                <a:off x="9139605" y="1307443"/>
                <a:ext cx="424732" cy="380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933DCC-C5F9-4DDB-8371-E692605C9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05" y="1307443"/>
                <a:ext cx="424732" cy="380938"/>
              </a:xfrm>
              <a:prstGeom prst="rect">
                <a:avLst/>
              </a:prstGeom>
              <a:blipFill>
                <a:blip r:embed="rId6"/>
                <a:stretch>
                  <a:fillRect l="-14286" r="-4286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1FBC31-B76A-4D7D-BAFE-6D465C771288}"/>
                  </a:ext>
                </a:extLst>
              </p:cNvPr>
              <p:cNvSpPr txBox="1"/>
              <p:nvPr/>
            </p:nvSpPr>
            <p:spPr>
              <a:xfrm>
                <a:off x="7551888" y="1128617"/>
                <a:ext cx="424732" cy="380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1FBC31-B76A-4D7D-BAFE-6D465C771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888" y="1128617"/>
                <a:ext cx="424732" cy="380938"/>
              </a:xfrm>
              <a:prstGeom prst="rect">
                <a:avLst/>
              </a:prstGeom>
              <a:blipFill>
                <a:blip r:embed="rId7"/>
                <a:stretch>
                  <a:fillRect l="-15714" r="-4286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FD44458-3075-413E-968A-6690862E0C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059" y="145835"/>
            <a:ext cx="3533091" cy="30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958E7C63-9D25-4FB0-9A93-082C5962D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12" b="20992"/>
          <a:stretch/>
        </p:blipFill>
        <p:spPr>
          <a:xfrm>
            <a:off x="410717" y="1724025"/>
            <a:ext cx="11617381" cy="3429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F1174E-DB36-4B77-99E4-B8E7A8FB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" y="252412"/>
            <a:ext cx="11835235" cy="13668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620434-8F86-41E0-856E-1C4FDAB1FA90}"/>
              </a:ext>
            </a:extLst>
          </p:cNvPr>
          <p:cNvSpPr txBox="1"/>
          <p:nvPr/>
        </p:nvSpPr>
        <p:spPr>
          <a:xfrm>
            <a:off x="6286500" y="7511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199406-07EE-499E-B27D-C329E3914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8" y="5364098"/>
            <a:ext cx="10295269" cy="9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ED9812-EAA7-4D38-8707-CF33F72F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01500" cy="45985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376B8B-FBAA-4DBC-B9E1-23A854FC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4712199"/>
            <a:ext cx="12001500" cy="12411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D41DE8-2F4B-4EDD-AD41-1569C34CDEA9}"/>
              </a:ext>
            </a:extLst>
          </p:cNvPr>
          <p:cNvSpPr txBox="1"/>
          <p:nvPr/>
        </p:nvSpPr>
        <p:spPr>
          <a:xfrm>
            <a:off x="381000" y="9230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3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1A3EBD-DBFD-4387-83A9-844ED814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" y="193928"/>
            <a:ext cx="12086082" cy="27767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19ABED-70ED-4A85-9EFB-EDA9F8D2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7" y="3069639"/>
            <a:ext cx="11937003" cy="18045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46A6E9-308D-4634-84F0-F22B59A4971D}"/>
              </a:ext>
            </a:extLst>
          </p:cNvPr>
          <p:cNvSpPr txBox="1"/>
          <p:nvPr/>
        </p:nvSpPr>
        <p:spPr>
          <a:xfrm>
            <a:off x="7600950" y="70400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072470-D5EF-449F-B84B-750252A6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13150" cy="2562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8239AB-E984-4978-94E5-5555878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1" y="2756375"/>
            <a:ext cx="11699238" cy="368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D56AFC-EBEC-4A77-AA03-20010E0DCC6D}"/>
              </a:ext>
            </a:extLst>
          </p:cNvPr>
          <p:cNvSpPr txBox="1"/>
          <p:nvPr/>
        </p:nvSpPr>
        <p:spPr>
          <a:xfrm>
            <a:off x="6810375" y="5238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8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5C7E07-572A-404E-BE83-78714FD83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51"/>
          <a:stretch/>
        </p:blipFill>
        <p:spPr>
          <a:xfrm>
            <a:off x="667892" y="2371725"/>
            <a:ext cx="11242297" cy="43052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09A245-3A7B-4FE0-B5C4-CF872E77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45" y="4743451"/>
            <a:ext cx="198441" cy="1746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3D0DB7-E080-4841-B9E0-0F5DFF55B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5" y="104775"/>
            <a:ext cx="1210501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19E8BF-44F4-44F4-A92C-055283FB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57"/>
            <a:ext cx="12192000" cy="3941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2BA558-40A8-4F11-BA94-E560EB3F3AD0}"/>
                  </a:ext>
                </a:extLst>
              </p:cNvPr>
              <p:cNvSpPr txBox="1"/>
              <p:nvPr/>
            </p:nvSpPr>
            <p:spPr>
              <a:xfrm>
                <a:off x="8196262" y="1900613"/>
                <a:ext cx="801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2BA558-40A8-4F11-BA94-E560EB3F3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262" y="1900613"/>
                <a:ext cx="801309" cy="276999"/>
              </a:xfrm>
              <a:prstGeom prst="rect">
                <a:avLst/>
              </a:prstGeom>
              <a:blipFill>
                <a:blip r:embed="rId3"/>
                <a:stretch>
                  <a:fillRect l="-6107" t="-2222" r="-992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B1D37B-AE53-4F7D-9982-4C64BB3F77D3}"/>
                  </a:ext>
                </a:extLst>
              </p:cNvPr>
              <p:cNvSpPr txBox="1"/>
              <p:nvPr/>
            </p:nvSpPr>
            <p:spPr>
              <a:xfrm>
                <a:off x="8072437" y="2347775"/>
                <a:ext cx="2393027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B1D37B-AE53-4F7D-9982-4C64BB3F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37" y="2347775"/>
                <a:ext cx="2393027" cy="584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98467B-CA8E-4E26-B8CC-10C032594A91}"/>
                  </a:ext>
                </a:extLst>
              </p:cNvPr>
              <p:cNvSpPr txBox="1"/>
              <p:nvPr/>
            </p:nvSpPr>
            <p:spPr>
              <a:xfrm>
                <a:off x="8081962" y="3119300"/>
                <a:ext cx="1573572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98467B-CA8E-4E26-B8CC-10C03259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62" y="3119300"/>
                <a:ext cx="1573572" cy="61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8E3500F-1AEA-428C-88B8-97B242C884F6}"/>
              </a:ext>
            </a:extLst>
          </p:cNvPr>
          <p:cNvSpPr txBox="1"/>
          <p:nvPr/>
        </p:nvSpPr>
        <p:spPr>
          <a:xfrm>
            <a:off x="9569809" y="4667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31</Words>
  <Application>Microsoft Office PowerPoint</Application>
  <PresentationFormat>宽屏</PresentationFormat>
  <Paragraphs>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第三章 刚体力学基础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Jianhua</dc:creator>
  <cp:lastModifiedBy>Jianhua</cp:lastModifiedBy>
  <cp:revision>68</cp:revision>
  <dcterms:created xsi:type="dcterms:W3CDTF">2021-05-10T07:57:30Z</dcterms:created>
  <dcterms:modified xsi:type="dcterms:W3CDTF">2022-04-08T07:28:55Z</dcterms:modified>
</cp:coreProperties>
</file>