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A950C-C6B4-403C-AE59-BF4D5534B293}" v="42" dt="2023-07-29T07:21:36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繁华 曾" userId="be508a5c-23fc-422c-a9e6-50aba0049884" providerId="ADAL" clId="{39DA950C-C6B4-403C-AE59-BF4D5534B293}"/>
    <pc:docChg chg="undo custSel addSld modSld">
      <pc:chgData name="繁华 曾" userId="be508a5c-23fc-422c-a9e6-50aba0049884" providerId="ADAL" clId="{39DA950C-C6B4-403C-AE59-BF4D5534B293}" dt="2023-07-29T22:22:02.250" v="214" actId="1036"/>
      <pc:docMkLst>
        <pc:docMk/>
      </pc:docMkLst>
      <pc:sldChg chg="new">
        <pc:chgData name="繁华 曾" userId="be508a5c-23fc-422c-a9e6-50aba0049884" providerId="ADAL" clId="{39DA950C-C6B4-403C-AE59-BF4D5534B293}" dt="2023-07-29T06:44:11.538" v="0" actId="680"/>
        <pc:sldMkLst>
          <pc:docMk/>
          <pc:sldMk cId="231925932" sldId="256"/>
        </pc:sldMkLst>
      </pc:sldChg>
      <pc:sldChg chg="addSp delSp modSp new mod">
        <pc:chgData name="繁华 曾" userId="be508a5c-23fc-422c-a9e6-50aba0049884" providerId="ADAL" clId="{39DA950C-C6B4-403C-AE59-BF4D5534B293}" dt="2023-07-29T22:22:02.250" v="214" actId="1036"/>
        <pc:sldMkLst>
          <pc:docMk/>
          <pc:sldMk cId="3111919652" sldId="257"/>
        </pc:sldMkLst>
        <pc:spChg chg="del">
          <ac:chgData name="繁华 曾" userId="be508a5c-23fc-422c-a9e6-50aba0049884" providerId="ADAL" clId="{39DA950C-C6B4-403C-AE59-BF4D5534B293}" dt="2023-07-29T06:44:27.039" v="3" actId="1957"/>
          <ac:spMkLst>
            <pc:docMk/>
            <pc:sldMk cId="3111919652" sldId="257"/>
            <ac:spMk id="3" creationId="{C99AE0AD-3D05-ECEE-85D3-B8D9231755E6}"/>
          </ac:spMkLst>
        </pc:spChg>
        <pc:graphicFrameChg chg="add mod ord">
          <ac:chgData name="繁华 曾" userId="be508a5c-23fc-422c-a9e6-50aba0049884" providerId="ADAL" clId="{39DA950C-C6B4-403C-AE59-BF4D5534B293}" dt="2023-07-29T22:22:02.250" v="214" actId="1036"/>
          <ac:graphicFrameMkLst>
            <pc:docMk/>
            <pc:sldMk cId="3111919652" sldId="257"/>
            <ac:graphicFrameMk id="6" creationId="{3CFEA051-CBC7-3C0D-D111-C2B510AE9A5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天天逛街的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权威崇拜</c:v>
                </c:pt>
                <c:pt idx="1">
                  <c:v>分享欲</c:v>
                </c:pt>
                <c:pt idx="2">
                  <c:v>控制欲</c:v>
                </c:pt>
                <c:pt idx="3">
                  <c:v>思考独立</c:v>
                </c:pt>
                <c:pt idx="4">
                  <c:v>冲动程度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70</c:v>
                </c:pt>
                <c:pt idx="2">
                  <c:v>90</c:v>
                </c:pt>
                <c:pt idx="3">
                  <c:v>10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5A-4927-A2BE-3C05A5EAE9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喋喋不休的大妈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权威崇拜</c:v>
                </c:pt>
                <c:pt idx="1">
                  <c:v>分享欲</c:v>
                </c:pt>
                <c:pt idx="2">
                  <c:v>控制欲</c:v>
                </c:pt>
                <c:pt idx="3">
                  <c:v>思考独立</c:v>
                </c:pt>
                <c:pt idx="4">
                  <c:v>冲动程度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90</c:v>
                </c:pt>
                <c:pt idx="2">
                  <c:v>30</c:v>
                </c:pt>
                <c:pt idx="3">
                  <c:v>10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5A-4927-A2BE-3C05A5EAE9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鹅城必胜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权威崇拜</c:v>
                </c:pt>
                <c:pt idx="1">
                  <c:v>分享欲</c:v>
                </c:pt>
                <c:pt idx="2">
                  <c:v>控制欲</c:v>
                </c:pt>
                <c:pt idx="3">
                  <c:v>思考独立</c:v>
                </c:pt>
                <c:pt idx="4">
                  <c:v>冲动程度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10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5A-4927-A2BE-3C05A5EAE9A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知乎网友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权威崇拜</c:v>
                </c:pt>
                <c:pt idx="1">
                  <c:v>分享欲</c:v>
                </c:pt>
                <c:pt idx="2">
                  <c:v>控制欲</c:v>
                </c:pt>
                <c:pt idx="3">
                  <c:v>思考独立</c:v>
                </c:pt>
                <c:pt idx="4">
                  <c:v>冲动程度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10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05A-4927-A2BE-3C05A5EAE9A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真爱粉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权威崇拜</c:v>
                </c:pt>
                <c:pt idx="1">
                  <c:v>分享欲</c:v>
                </c:pt>
                <c:pt idx="2">
                  <c:v>控制欲</c:v>
                </c:pt>
                <c:pt idx="3">
                  <c:v>思考独立</c:v>
                </c:pt>
                <c:pt idx="4">
                  <c:v>冲动程度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0">
                  <c:v>90</c:v>
                </c:pt>
                <c:pt idx="1">
                  <c:v>90</c:v>
                </c:pt>
                <c:pt idx="2">
                  <c:v>90</c:v>
                </c:pt>
                <c:pt idx="3">
                  <c:v>10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5-4ED8-8B4D-B9832D726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332544"/>
        <c:axId val="1035330144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我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权威崇拜</c:v>
                      </c:pt>
                      <c:pt idx="1">
                        <c:v>分享欲</c:v>
                      </c:pt>
                      <c:pt idx="2">
                        <c:v>控制欲</c:v>
                      </c:pt>
                      <c:pt idx="3">
                        <c:v>思考独立</c:v>
                      </c:pt>
                      <c:pt idx="4">
                        <c:v>冲动程度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90</c:v>
                      </c:pt>
                      <c:pt idx="2">
                        <c:v>90</c:v>
                      </c:pt>
                      <c:pt idx="3">
                        <c:v>90</c:v>
                      </c:pt>
                      <c:pt idx="4">
                        <c:v>90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605A-4927-A2BE-3C05A5EAE9A9}"/>
                  </c:ext>
                </c:extLst>
              </c15:ser>
            </c15:filteredRadarSeries>
            <c15:filteredRadar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b站网友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权威崇拜</c:v>
                      </c:pt>
                      <c:pt idx="1">
                        <c:v>分享欲</c:v>
                      </c:pt>
                      <c:pt idx="2">
                        <c:v>控制欲</c:v>
                      </c:pt>
                      <c:pt idx="3">
                        <c:v>思考独立</c:v>
                      </c:pt>
                      <c:pt idx="4">
                        <c:v>冲动程度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90</c:v>
                      </c:pt>
                      <c:pt idx="1">
                        <c:v>90</c:v>
                      </c:pt>
                      <c:pt idx="2">
                        <c:v>90</c:v>
                      </c:pt>
                      <c:pt idx="3">
                        <c:v>90</c:v>
                      </c:pt>
                      <c:pt idx="4">
                        <c:v>90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05A-4927-A2BE-3C05A5EAE9A9}"/>
                  </c:ext>
                </c:extLst>
              </c15:ser>
            </c15:filteredRadarSeries>
            <c15:filteredRad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朋友圈养生大师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权威崇拜</c:v>
                      </c:pt>
                      <c:pt idx="1">
                        <c:v>分享欲</c:v>
                      </c:pt>
                      <c:pt idx="2">
                        <c:v>控制欲</c:v>
                      </c:pt>
                      <c:pt idx="3">
                        <c:v>思考独立</c:v>
                      </c:pt>
                      <c:pt idx="4">
                        <c:v>冲动程度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50</c:v>
                      </c:pt>
                      <c:pt idx="1">
                        <c:v>30</c:v>
                      </c:pt>
                      <c:pt idx="2">
                        <c:v>30</c:v>
                      </c:pt>
                      <c:pt idx="3">
                        <c:v>90</c:v>
                      </c:pt>
                      <c:pt idx="4">
                        <c:v>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605A-4927-A2BE-3C05A5EAE9A9}"/>
                  </c:ext>
                </c:extLst>
              </c15:ser>
            </c15:filteredRadarSeries>
            <c15:filteredRadar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躺平青年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权威崇拜</c:v>
                      </c:pt>
                      <c:pt idx="1">
                        <c:v>分享欲</c:v>
                      </c:pt>
                      <c:pt idx="2">
                        <c:v>控制欲</c:v>
                      </c:pt>
                      <c:pt idx="3">
                        <c:v>思考独立</c:v>
                      </c:pt>
                      <c:pt idx="4">
                        <c:v>冲动程度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90</c:v>
                      </c:pt>
                      <c:pt idx="4">
                        <c:v>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605A-4927-A2BE-3C05A5EAE9A9}"/>
                  </c:ext>
                </c:extLst>
              </c15:ser>
            </c15:filteredRadarSeries>
            <c15:filteredRadar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咸鱼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权威崇拜</c:v>
                      </c:pt>
                      <c:pt idx="1">
                        <c:v>分享欲</c:v>
                      </c:pt>
                      <c:pt idx="2">
                        <c:v>控制欲</c:v>
                      </c:pt>
                      <c:pt idx="3">
                        <c:v>思考独立</c:v>
                      </c:pt>
                      <c:pt idx="4">
                        <c:v>冲动程度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90</c:v>
                      </c:pt>
                      <c:pt idx="3">
                        <c:v>90</c:v>
                      </c:pt>
                      <c:pt idx="4">
                        <c:v>90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D75-4ED8-8B4D-B9832D726185}"/>
                  </c:ext>
                </c:extLst>
              </c15:ser>
            </c15:filteredRadarSeries>
          </c:ext>
        </c:extLst>
      </c:radarChart>
      <c:catAx>
        <c:axId val="103533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5330144"/>
        <c:crosses val="autoZero"/>
        <c:auto val="1"/>
        <c:lblAlgn val="ctr"/>
        <c:lblOffset val="100"/>
        <c:noMultiLvlLbl val="0"/>
      </c:catAx>
      <c:valAx>
        <c:axId val="10353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533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12822-73C5-0F75-E6E9-A002E2CB7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2E980-61C2-2A53-BB26-DF4F3C383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3443E-654A-607F-B46A-3C429388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77713-EF12-4A3B-59A1-BB587E5C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387B3-6906-3E27-FA86-1CCD0925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21F01-6F72-2387-6941-216DF227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3E2C5-8366-383D-3FBB-E87D3CF76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2DE4A-54C3-2449-9901-C02C8CF2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F26FC-812B-B6D8-B0DD-B611D6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05B8D-0662-D9E0-A66C-2AADDF64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26221-EA03-0A81-C93C-AD3C9325D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CA200-BAAC-1C8F-1EF3-F2A6860B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CDDA9-4FB5-6E05-B0A2-83EFD04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A8E8C-23DD-D00B-2C43-AE64C0BE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03494-A17F-CB32-3D64-2925EB38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0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20803-6F31-1734-F12D-8534D166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8D037-8C4F-41E5-1675-AF33FAB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3B338-1DE6-7441-4FAE-754A69FB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19C9F-7F3C-5CCA-EC9E-EC647313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F53D6-60EA-5210-63ED-8DEE24E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B1912-B25C-4A4C-36F3-6CED2477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E2B3A-3227-436A-7A32-3A505D4F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D1FDD-AB3C-7436-4E77-8C2C8C7A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2567B-30B2-28BE-0880-C9307CD2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E1B1-4790-4FD1-5015-D1DEFE8B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0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AB78-1433-0E2F-8B3E-D27D0259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1DF21-20DF-E285-F7E8-3AD0748BA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BFEDE-D501-E7D5-CD0A-9F23EEE4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341FF-B111-0A60-BCDF-F4029942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3257F-7C5A-74BF-45B3-DBC3F85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2F005-5641-1B8B-25A2-097234BA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1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4E5D0-76A5-225D-B533-BA10A0E8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C1136-23C7-69F2-0EF0-B8B4A035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60DB8-CA6D-9954-8B37-7690ECBB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B341BA-BA9A-F6A9-AC11-A736830A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153C8-2AB0-36BE-E038-B298283D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0D301A-F58D-5C76-0EDA-142FA5DE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D9DF7C-75A3-8505-4791-231BE787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415060-F0B3-0FC6-CBB3-D87A8907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3E4B8-77F8-8161-C053-2BBEE0C3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548142-644C-D244-94F4-3AB4E97E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423E1-ECF7-64F7-7B76-8D99215D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D6443-D8E3-86F6-D5AA-C51B10D5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0501EF-5576-2483-A56F-9274A1FA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8325F-CBDB-5775-69E2-25B7D94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A3617-D695-9625-E0B7-43300621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5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E2A17-62B1-1896-BF28-561058F4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2CA1C-BC16-68D3-BC86-86E760A1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0D8D49-7163-0848-5D2E-65978E514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35774-3ABD-56FB-F5AA-FBE69823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8A30A-9012-04F2-FAF4-118C38F0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62C55-81F0-CDCC-8518-7E9E4A6E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103B-4BD9-5912-8C47-691F56AA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FDE7F7-BCCB-0F42-2BF7-95D4DAF16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AB11C-6BAB-2FFF-A1B2-F824E3E92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2D190-FBA2-CC7A-5A21-37B4A529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2A4AC-7F90-28C5-E04F-B6255919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D7426-7D11-E437-117E-7489C28C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5AFC78-01D3-717A-A933-1EB8696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CDC6E-F7ED-72B7-1331-2C1003C54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72FB8-0104-17FB-7565-461408352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C505-79F6-431E-A1F1-76B619B01B28}" type="datetimeFigureOut">
              <a:rPr lang="zh-CN" altLang="en-US" smtClean="0"/>
              <a:t>2023/7/29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A17E2-9C6F-4DB2-0630-45205B1CC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57A97-EDDD-D721-4783-DFF9C0BB5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AD21-794C-4EEA-ABD3-22A58C8FF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1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9565F-4C72-41A0-C983-E98442CCF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9D270-BCB5-517A-2AA4-6F8B9E21B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9E9F-923F-1773-35D1-6A5B8AF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FEA051-CBC7-3C0D-D111-C2B510AE9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491263"/>
              </p:ext>
            </p:extLst>
          </p:nvPr>
        </p:nvGraphicFramePr>
        <p:xfrm>
          <a:off x="838200" y="18548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191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繁华 曾</dc:creator>
  <cp:lastModifiedBy>繁华 曾</cp:lastModifiedBy>
  <cp:revision>1</cp:revision>
  <dcterms:created xsi:type="dcterms:W3CDTF">2023-07-29T06:44:09Z</dcterms:created>
  <dcterms:modified xsi:type="dcterms:W3CDTF">2023-07-29T22:22:12Z</dcterms:modified>
</cp:coreProperties>
</file>