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9" r:id="rId3"/>
    <p:sldId id="257"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7FB7"/>
    <a:srgbClr val="B9D51F"/>
    <a:srgbClr val="45C1A4"/>
    <a:srgbClr val="F26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660"/>
  </p:normalViewPr>
  <p:slideViewPr>
    <p:cSldViewPr>
      <p:cViewPr varScale="1">
        <p:scale>
          <a:sx n="110" d="100"/>
          <a:sy n="110" d="100"/>
        </p:scale>
        <p:origin x="-816" y="-67"/>
      </p:cViewPr>
      <p:guideLst>
        <p:guide orient="horz" pos="1620"/>
        <p:guide pos="2880"/>
      </p:guideLst>
    </p:cSldViewPr>
  </p:slideViewPr>
  <p:notesTextViewPr>
    <p:cViewPr>
      <p:scale>
        <a:sx n="1" d="1"/>
        <a:sy n="1" d="1"/>
      </p:scale>
      <p:origin x="0" y="0"/>
    </p:cViewPr>
  </p:notesTextViewPr>
  <p:notesViewPr>
    <p:cSldViewPr>
      <p:cViewPr varScale="1">
        <p:scale>
          <a:sx n="57" d="100"/>
          <a:sy n="57"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1D66A7A-3206-4CB0-81A6-9C1354916557}" type="datetimeFigureOut">
              <a:rPr lang="en-US" altLang="zh-CN"/>
              <a:pPr/>
              <a:t>1/10/2020</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ABF3A4E-0AEC-4F54-935D-0A35C0659834}" type="slidenum">
              <a:rPr lang="en-US" altLang="zh-CN"/>
              <a:pPr/>
              <a:t>‹#›</a:t>
            </a:fld>
            <a:endParaRPr lang="en-US" altLang="zh-CN"/>
          </a:p>
        </p:txBody>
      </p:sp>
    </p:spTree>
    <p:extLst>
      <p:ext uri="{BB962C8B-B14F-4D97-AF65-F5344CB8AC3E}">
        <p14:creationId xmlns:p14="http://schemas.microsoft.com/office/powerpoint/2010/main" val="352718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BC93121-813D-45A8-8847-ABD1A8060983}" type="datetimeFigureOut">
              <a:rPr lang="en-US" altLang="zh-CN"/>
              <a:pPr/>
              <a:t>1/10/2020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D18B325-1B07-4894-AF0D-94AA497204FA}" type="slidenum">
              <a:rPr lang="en-US" altLang="zh-CN"/>
              <a:pPr/>
              <a:t>‹#›</a:t>
            </a:fld>
            <a:endParaRPr lang="en-US" altLang="zh-CN"/>
          </a:p>
        </p:txBody>
      </p:sp>
    </p:spTree>
    <p:extLst>
      <p:ext uri="{BB962C8B-B14F-4D97-AF65-F5344CB8AC3E}">
        <p14:creationId xmlns:p14="http://schemas.microsoft.com/office/powerpoint/2010/main" val="29467490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9462DAC8-E30A-4332-89FF-314745AE1340}" type="datetimeFigureOut">
              <a:rPr lang="en-US" altLang="zh-CN"/>
              <a:pPr/>
              <a:t>1/10/2020</a:t>
            </a:fld>
            <a:endParaRPr lang="en-US" altLang="zh-CN"/>
          </a:p>
        </p:txBody>
      </p:sp>
      <p:sp>
        <p:nvSpPr>
          <p:cNvPr id="5" name="Footer Placeholder 4"/>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6" name="Slide Number Placeholder 5"/>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AC365DC2-2042-4041-990D-C6C33B5921C1}" type="slidenum">
              <a:rPr lang="en-US" altLang="zh-CN"/>
              <a:pPr/>
              <a:t>‹#›</a:t>
            </a:fld>
            <a:endParaRPr lang="en-US" altLang="zh-CN"/>
          </a:p>
        </p:txBody>
      </p:sp>
    </p:spTree>
    <p:extLst>
      <p:ext uri="{BB962C8B-B14F-4D97-AF65-F5344CB8AC3E}">
        <p14:creationId xmlns:p14="http://schemas.microsoft.com/office/powerpoint/2010/main" val="117024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F365F9EB-F332-43CB-A0B9-EA6A139F54CF}" type="datetimeFigureOut">
              <a:rPr lang="en-US" altLang="zh-CN"/>
              <a:pPr/>
              <a:t>1/10/2020</a:t>
            </a:fld>
            <a:endParaRPr lang="en-US" altLang="zh-CN"/>
          </a:p>
        </p:txBody>
      </p:sp>
      <p:sp>
        <p:nvSpPr>
          <p:cNvPr id="5" name="Footer Placeholder 4"/>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6" name="Slide Number Placeholder 5"/>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F8A114D2-0643-467B-BE32-4FBCB446E9DE}" type="slidenum">
              <a:rPr lang="en-US" altLang="zh-CN"/>
              <a:pPr/>
              <a:t>‹#›</a:t>
            </a:fld>
            <a:endParaRPr lang="en-US" altLang="zh-CN"/>
          </a:p>
        </p:txBody>
      </p:sp>
    </p:spTree>
    <p:extLst>
      <p:ext uri="{BB962C8B-B14F-4D97-AF65-F5344CB8AC3E}">
        <p14:creationId xmlns:p14="http://schemas.microsoft.com/office/powerpoint/2010/main" val="195627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7DA09798-0FEE-4ADD-8CBA-17F9089F8A66}" type="datetimeFigureOut">
              <a:rPr lang="en-US" altLang="zh-CN"/>
              <a:pPr/>
              <a:t>1/10/2020</a:t>
            </a:fld>
            <a:endParaRPr lang="en-US" altLang="zh-CN"/>
          </a:p>
        </p:txBody>
      </p:sp>
      <p:sp>
        <p:nvSpPr>
          <p:cNvPr id="5" name="Footer Placeholder 4"/>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6" name="Slide Number Placeholder 5"/>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A42C8FC5-0BCE-4BFD-9132-7BA88922DE2D}" type="slidenum">
              <a:rPr lang="en-US" altLang="zh-CN"/>
              <a:pPr/>
              <a:t>‹#›</a:t>
            </a:fld>
            <a:endParaRPr lang="en-US" altLang="zh-CN"/>
          </a:p>
        </p:txBody>
      </p:sp>
    </p:spTree>
    <p:extLst>
      <p:ext uri="{BB962C8B-B14F-4D97-AF65-F5344CB8AC3E}">
        <p14:creationId xmlns:p14="http://schemas.microsoft.com/office/powerpoint/2010/main" val="415207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F008E3C1-5FF8-4320-BE14-7F45B722BDA5}" type="datetimeFigureOut">
              <a:rPr lang="en-US" altLang="zh-CN"/>
              <a:pPr/>
              <a:t>1/10/2020</a:t>
            </a:fld>
            <a:endParaRPr lang="en-US" altLang="zh-CN"/>
          </a:p>
        </p:txBody>
      </p:sp>
      <p:sp>
        <p:nvSpPr>
          <p:cNvPr id="5" name="Footer Placeholder 4"/>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6" name="Slide Number Placeholder 5"/>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0D15D218-4B47-4F5A-AA38-D7CCEBAC193D}" type="slidenum">
              <a:rPr lang="en-US" altLang="zh-CN"/>
              <a:pPr/>
              <a:t>‹#›</a:t>
            </a:fld>
            <a:endParaRPr lang="en-US" altLang="zh-CN"/>
          </a:p>
        </p:txBody>
      </p:sp>
    </p:spTree>
    <p:extLst>
      <p:ext uri="{BB962C8B-B14F-4D97-AF65-F5344CB8AC3E}">
        <p14:creationId xmlns:p14="http://schemas.microsoft.com/office/powerpoint/2010/main" val="112970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95689ECF-3C64-427E-9EC0-389418E036EC}" type="datetimeFigureOut">
              <a:rPr lang="en-US" altLang="zh-CN"/>
              <a:pPr/>
              <a:t>1/10/2020</a:t>
            </a:fld>
            <a:endParaRPr lang="en-US" altLang="zh-CN"/>
          </a:p>
        </p:txBody>
      </p:sp>
      <p:sp>
        <p:nvSpPr>
          <p:cNvPr id="5" name="Footer Placeholder 4"/>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6" name="Slide Number Placeholder 5"/>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0063D916-B0D8-43D6-A87B-58213EDDA39B}" type="slidenum">
              <a:rPr lang="en-US" altLang="zh-CN"/>
              <a:pPr/>
              <a:t>‹#›</a:t>
            </a:fld>
            <a:endParaRPr lang="en-US" altLang="zh-CN"/>
          </a:p>
        </p:txBody>
      </p:sp>
    </p:spTree>
    <p:extLst>
      <p:ext uri="{BB962C8B-B14F-4D97-AF65-F5344CB8AC3E}">
        <p14:creationId xmlns:p14="http://schemas.microsoft.com/office/powerpoint/2010/main" val="382482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CB45E326-6549-4571-8199-4FADBFF0BDE4}" type="datetimeFigureOut">
              <a:rPr lang="en-US" altLang="zh-CN"/>
              <a:pPr/>
              <a:t>1/10/2020</a:t>
            </a:fld>
            <a:endParaRPr lang="en-US" altLang="zh-CN"/>
          </a:p>
        </p:txBody>
      </p:sp>
      <p:sp>
        <p:nvSpPr>
          <p:cNvPr id="6" name="Footer Placeholder 5"/>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7" name="Slide Number Placeholder 6"/>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87FCA41E-C2AF-4B6D-84D4-66F9B0BD31F6}" type="slidenum">
              <a:rPr lang="en-US" altLang="zh-CN"/>
              <a:pPr/>
              <a:t>‹#›</a:t>
            </a:fld>
            <a:endParaRPr lang="en-US" altLang="zh-CN"/>
          </a:p>
        </p:txBody>
      </p:sp>
    </p:spTree>
    <p:extLst>
      <p:ext uri="{BB962C8B-B14F-4D97-AF65-F5344CB8AC3E}">
        <p14:creationId xmlns:p14="http://schemas.microsoft.com/office/powerpoint/2010/main" val="192305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1D74342D-586C-4294-996C-26B21BA8F0F9}" type="datetimeFigureOut">
              <a:rPr lang="en-US" altLang="zh-CN"/>
              <a:pPr/>
              <a:t>1/10/2020</a:t>
            </a:fld>
            <a:endParaRPr lang="en-US" altLang="zh-CN"/>
          </a:p>
        </p:txBody>
      </p:sp>
      <p:sp>
        <p:nvSpPr>
          <p:cNvPr id="8" name="Footer Placeholder 7"/>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9" name="Slide Number Placeholder 8"/>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E3045D40-C417-47DE-BA6E-61855544D474}" type="slidenum">
              <a:rPr lang="en-US" altLang="zh-CN"/>
              <a:pPr/>
              <a:t>‹#›</a:t>
            </a:fld>
            <a:endParaRPr lang="en-US" altLang="zh-CN"/>
          </a:p>
        </p:txBody>
      </p:sp>
    </p:spTree>
    <p:extLst>
      <p:ext uri="{BB962C8B-B14F-4D97-AF65-F5344CB8AC3E}">
        <p14:creationId xmlns:p14="http://schemas.microsoft.com/office/powerpoint/2010/main" val="150282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C1992FA6-7141-4F85-9850-09922A1FD1C3}" type="datetimeFigureOut">
              <a:rPr lang="en-US" altLang="zh-CN"/>
              <a:pPr/>
              <a:t>1/10/2020</a:t>
            </a:fld>
            <a:endParaRPr lang="en-US" altLang="zh-CN"/>
          </a:p>
        </p:txBody>
      </p:sp>
      <p:sp>
        <p:nvSpPr>
          <p:cNvPr id="4" name="Footer Placeholder 3"/>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5" name="Slide Number Placeholder 4"/>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ADFE862E-0D94-484B-97AF-C7E73F25CC3B}" type="slidenum">
              <a:rPr lang="en-US" altLang="zh-CN"/>
              <a:pPr/>
              <a:t>‹#›</a:t>
            </a:fld>
            <a:endParaRPr lang="en-US" altLang="zh-CN"/>
          </a:p>
        </p:txBody>
      </p:sp>
    </p:spTree>
    <p:extLst>
      <p:ext uri="{BB962C8B-B14F-4D97-AF65-F5344CB8AC3E}">
        <p14:creationId xmlns:p14="http://schemas.microsoft.com/office/powerpoint/2010/main" val="373815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1EDB8F05-26B1-4AA8-B9B6-70E60CBDC153}" type="datetimeFigureOut">
              <a:rPr lang="en-US" altLang="zh-CN"/>
              <a:pPr/>
              <a:t>1/10/2020</a:t>
            </a:fld>
            <a:endParaRPr lang="en-US" altLang="zh-CN"/>
          </a:p>
        </p:txBody>
      </p:sp>
      <p:sp>
        <p:nvSpPr>
          <p:cNvPr id="3" name="Footer Placeholder 2"/>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4" name="Slide Number Placeholder 3"/>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014028BE-C9FC-43A0-B27F-ADC1D4EF01FA}" type="slidenum">
              <a:rPr lang="en-US" altLang="zh-CN"/>
              <a:pPr/>
              <a:t>‹#›</a:t>
            </a:fld>
            <a:endParaRPr lang="en-US" altLang="zh-CN"/>
          </a:p>
        </p:txBody>
      </p:sp>
    </p:spTree>
    <p:extLst>
      <p:ext uri="{BB962C8B-B14F-4D97-AF65-F5344CB8AC3E}">
        <p14:creationId xmlns:p14="http://schemas.microsoft.com/office/powerpoint/2010/main" val="76965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E659C1E7-E767-4881-9B7B-116AF52BD856}" type="datetimeFigureOut">
              <a:rPr lang="en-US" altLang="zh-CN"/>
              <a:pPr/>
              <a:t>1/10/2020</a:t>
            </a:fld>
            <a:endParaRPr lang="en-US" altLang="zh-CN"/>
          </a:p>
        </p:txBody>
      </p:sp>
      <p:sp>
        <p:nvSpPr>
          <p:cNvPr id="6" name="Footer Placeholder 5"/>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7" name="Slide Number Placeholder 6"/>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42A5974E-1505-4372-A072-1F65C0C59CF0}" type="slidenum">
              <a:rPr lang="en-US" altLang="zh-CN"/>
              <a:pPr/>
              <a:t>‹#›</a:t>
            </a:fld>
            <a:endParaRPr lang="en-US" altLang="zh-CN"/>
          </a:p>
        </p:txBody>
      </p:sp>
    </p:spTree>
    <p:extLst>
      <p:ext uri="{BB962C8B-B14F-4D97-AF65-F5344CB8AC3E}">
        <p14:creationId xmlns:p14="http://schemas.microsoft.com/office/powerpoint/2010/main" val="35661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CC153840-8545-4F21-A08C-D39A3051D9C1}" type="datetimeFigureOut">
              <a:rPr lang="en-US" altLang="zh-CN"/>
              <a:pPr/>
              <a:t>1/10/2020</a:t>
            </a:fld>
            <a:endParaRPr lang="en-US" altLang="zh-CN"/>
          </a:p>
        </p:txBody>
      </p:sp>
      <p:sp>
        <p:nvSpPr>
          <p:cNvPr id="6" name="Footer Placeholder 5"/>
          <p:cNvSpPr>
            <a:spLocks noGrp="1"/>
          </p:cNvSpPr>
          <p:nvPr>
            <p:ph type="ftr" sz="quarter" idx="11"/>
          </p:nvPr>
        </p:nvSpPr>
        <p:spPr>
          <a:xfrm>
            <a:off x="3124200" y="4767263"/>
            <a:ext cx="2895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zh-CN" altLang="zh-CN"/>
          </a:p>
        </p:txBody>
      </p:sp>
      <p:sp>
        <p:nvSpPr>
          <p:cNvPr id="7" name="Slide Number Placeholder 6"/>
          <p:cNvSpPr>
            <a:spLocks noGrp="1"/>
          </p:cNvSpPr>
          <p:nvPr>
            <p:ph type="sldNum" sz="quarter" idx="12"/>
          </p:nvPr>
        </p:nvSpPr>
        <p:spPr>
          <a:xfrm>
            <a:off x="6553200" y="4767263"/>
            <a:ext cx="2133600" cy="274637"/>
          </a:xfrm>
          <a:prstGeom prst="rect">
            <a:avLst/>
          </a:prstGeom>
        </p:spPr>
        <p:txBody>
          <a:bodyPr vert="horz" wrap="square" lIns="91440" tIns="45720" rIns="91440" bIns="45720" numCol="1" anchor="t" anchorCtr="0" compatLnSpc="1">
            <a:prstTxWarp prst="textNoShape">
              <a:avLst/>
            </a:prstTxWarp>
          </a:bodyPr>
          <a:lstStyle>
            <a:lvl1pPr>
              <a:defRPr/>
            </a:lvl1pPr>
          </a:lstStyle>
          <a:p>
            <a:fld id="{66FC1CFE-4B3E-4F0E-8F21-EB1DC809822A}" type="slidenum">
              <a:rPr lang="en-US" altLang="zh-CN"/>
              <a:pPr/>
              <a:t>‹#›</a:t>
            </a:fld>
            <a:endParaRPr lang="en-US" altLang="zh-CN"/>
          </a:p>
        </p:txBody>
      </p:sp>
    </p:spTree>
    <p:extLst>
      <p:ext uri="{BB962C8B-B14F-4D97-AF65-F5344CB8AC3E}">
        <p14:creationId xmlns:p14="http://schemas.microsoft.com/office/powerpoint/2010/main" val="38456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grpSp>
        <p:nvGrpSpPr>
          <p:cNvPr id="1028" name="Group 6"/>
          <p:cNvGrpSpPr>
            <a:grpSpLocks/>
          </p:cNvGrpSpPr>
          <p:nvPr userDrawn="1"/>
        </p:nvGrpSpPr>
        <p:grpSpPr bwMode="auto">
          <a:xfrm>
            <a:off x="0" y="5010150"/>
            <a:ext cx="9175750" cy="152400"/>
            <a:chOff x="1088065" y="5048250"/>
            <a:chExt cx="7120270" cy="114300"/>
          </a:xfrm>
        </p:grpSpPr>
        <p:sp>
          <p:nvSpPr>
            <p:cNvPr id="8" name="Rectangle 7"/>
            <p:cNvSpPr/>
            <p:nvPr userDrawn="1"/>
          </p:nvSpPr>
          <p:spPr>
            <a:xfrm>
              <a:off x="1088065" y="5048250"/>
              <a:ext cx="1807169" cy="114300"/>
            </a:xfrm>
            <a:prstGeom prst="rect">
              <a:avLst/>
            </a:prstGeom>
            <a:solidFill>
              <a:srgbClr val="F268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 name="Rectangle 8"/>
            <p:cNvSpPr/>
            <p:nvPr userDrawn="1"/>
          </p:nvSpPr>
          <p:spPr>
            <a:xfrm>
              <a:off x="2841032" y="5048250"/>
              <a:ext cx="1807168" cy="114300"/>
            </a:xfrm>
            <a:prstGeom prst="rect">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0" name="Rectangle 9"/>
            <p:cNvSpPr/>
            <p:nvPr userDrawn="1"/>
          </p:nvSpPr>
          <p:spPr>
            <a:xfrm>
              <a:off x="4648200" y="5048250"/>
              <a:ext cx="1807169" cy="114300"/>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1" name="Rectangle 10"/>
            <p:cNvSpPr/>
            <p:nvPr userDrawn="1"/>
          </p:nvSpPr>
          <p:spPr>
            <a:xfrm>
              <a:off x="6401167" y="5048250"/>
              <a:ext cx="1807168" cy="114300"/>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sp>
        <p:nvSpPr>
          <p:cNvPr id="12" name="Rectangle 11"/>
          <p:cNvSpPr/>
          <p:nvPr userDrawn="1"/>
        </p:nvSpPr>
        <p:spPr>
          <a:xfrm>
            <a:off x="8915400" y="-19050"/>
            <a:ext cx="260350" cy="1066800"/>
          </a:xfrm>
          <a:prstGeom prst="rect">
            <a:avLst/>
          </a:prstGeom>
          <a:solidFill>
            <a:srgbClr val="F268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hyperlink" Target="https://ai.baidu.com/ai-doc/SPEECH/Gk38y8lzk"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xml"/><Relationship Id="rId7" Type="http://schemas.openxmlformats.org/officeDocument/2006/relationships/hyperlink" Target="https://github.com/xinqi3050/wandering_around/blob/master/tts.py"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hyperlink" Target="https://ai.baidu.com/ai-doc/SPEECH/Gk38y8lzk" TargetMode="External"/><Relationship Id="rId5" Type="http://schemas.openxmlformats.org/officeDocument/2006/relationships/hyperlink" Target="https://github.com/xinqi3050/Travel-around-prototype" TargetMode="External"/><Relationship Id="rId4" Type="http://schemas.openxmlformats.org/officeDocument/2006/relationships/hyperlink" Target="http://xinqi3050.gitee.io/travel-around-prototype"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3581400" y="1200150"/>
            <a:ext cx="1828800" cy="1768475"/>
            <a:chOff x="2438400" y="1168566"/>
            <a:chExt cx="2667000" cy="2578927"/>
          </a:xfrm>
        </p:grpSpPr>
        <p:sp>
          <p:nvSpPr>
            <p:cNvPr id="2" name="Rounded Rectangle 1"/>
            <p:cNvSpPr/>
            <p:nvPr/>
          </p:nvSpPr>
          <p:spPr>
            <a:xfrm>
              <a:off x="2438400" y="1168566"/>
              <a:ext cx="1296458" cy="1252424"/>
            </a:xfrm>
            <a:prstGeom prst="round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 name="Rounded Rectangle 2"/>
            <p:cNvSpPr/>
            <p:nvPr/>
          </p:nvSpPr>
          <p:spPr>
            <a:xfrm>
              <a:off x="3808942" y="1168566"/>
              <a:ext cx="1296458" cy="1252424"/>
            </a:xfrm>
            <a:prstGeom prst="round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4" name="Rounded Rectangle 3"/>
            <p:cNvSpPr/>
            <p:nvPr/>
          </p:nvSpPr>
          <p:spPr>
            <a:xfrm>
              <a:off x="2438400" y="2495070"/>
              <a:ext cx="1296458" cy="1252423"/>
            </a:xfrm>
            <a:prstGeom prst="roundRect">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5" name="Rounded Rectangle 4"/>
            <p:cNvSpPr/>
            <p:nvPr/>
          </p:nvSpPr>
          <p:spPr>
            <a:xfrm>
              <a:off x="3808942" y="2495070"/>
              <a:ext cx="1296458" cy="1252423"/>
            </a:xfrm>
            <a:prstGeom prst="roundRect">
              <a:avLst/>
            </a:prstGeom>
            <a:solidFill>
              <a:srgbClr val="F268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sp>
        <p:nvSpPr>
          <p:cNvPr id="7" name="Text Box 7"/>
          <p:cNvSpPr txBox="1">
            <a:spLocks noChangeArrowheads="1"/>
          </p:cNvSpPr>
          <p:nvPr/>
        </p:nvSpPr>
        <p:spPr bwMode="auto">
          <a:xfrm>
            <a:off x="3523004" y="3059113"/>
            <a:ext cx="1912255" cy="969496"/>
          </a:xfrm>
          <a:prstGeom prst="rect">
            <a:avLst/>
          </a:prstGeom>
          <a:noFill/>
          <a:ln w="9525">
            <a:noFill/>
            <a:miter lim="800000"/>
            <a:headEnd/>
            <a:tailEnd/>
          </a:ln>
        </p:spPr>
        <p:txBody>
          <a:bodyPr wrap="none" lIns="45720" tIns="22860" rIns="45720" bIns="22860">
            <a:spAutoFit/>
          </a:bodyPr>
          <a:lstStyle/>
          <a:p>
            <a:pPr algn="ctr" defTabSz="1088232" fontAlgn="auto">
              <a:spcBef>
                <a:spcPts val="0"/>
              </a:spcBef>
              <a:spcAft>
                <a:spcPts val="0"/>
              </a:spcAft>
              <a:defRPr/>
            </a:pPr>
            <a:r>
              <a:rPr lang="zh-CN" altLang="en-US" sz="3600" b="1" spc="-150" dirty="0" smtClean="0">
                <a:solidFill>
                  <a:srgbClr val="45C1A4"/>
                </a:solidFill>
                <a:latin typeface="+mn-lt"/>
                <a:ea typeface="Open Sans" pitchFamily="34" charset="0"/>
                <a:cs typeface="Open Sans" pitchFamily="34" charset="0"/>
              </a:rPr>
              <a:t>云游天下</a:t>
            </a:r>
            <a:endParaRPr lang="en-CA" sz="3600" b="1" spc="-150" dirty="0">
              <a:solidFill>
                <a:srgbClr val="45C1A4"/>
              </a:solidFill>
              <a:latin typeface="+mn-lt"/>
              <a:ea typeface="Open Sans" pitchFamily="34" charset="0"/>
              <a:cs typeface="Open Sans" pitchFamily="34" charset="0"/>
            </a:endParaRPr>
          </a:p>
          <a:p>
            <a:pPr algn="ctr" defTabSz="1088232" fontAlgn="auto">
              <a:spcBef>
                <a:spcPts val="0"/>
              </a:spcBef>
              <a:spcAft>
                <a:spcPts val="0"/>
              </a:spcAft>
              <a:defRPr/>
            </a:pPr>
            <a:r>
              <a:rPr lang="zh-CN" altLang="en-US" sz="2400" spc="-150" dirty="0" smtClean="0">
                <a:solidFill>
                  <a:schemeClr val="bg1">
                    <a:lumMod val="50000"/>
                  </a:schemeClr>
                </a:solidFill>
                <a:latin typeface="+mn-lt"/>
                <a:ea typeface="Open Sans" pitchFamily="34" charset="0"/>
                <a:cs typeface="Open Sans" pitchFamily="34" charset="0"/>
              </a:rPr>
              <a:t>产品说明文档</a:t>
            </a:r>
            <a:endParaRPr lang="en-CA" sz="2400" spc="-150" dirty="0">
              <a:solidFill>
                <a:schemeClr val="bg1">
                  <a:lumMod val="50000"/>
                </a:schemeClr>
              </a:solidFill>
              <a:latin typeface="+mn-lt"/>
              <a:ea typeface="Open Sans" pitchFamily="34" charset="0"/>
              <a:cs typeface="Open Sans" pitchFamily="34" charset="0"/>
            </a:endParaRPr>
          </a:p>
        </p:txBody>
      </p:sp>
      <p:pic>
        <p:nvPicPr>
          <p:cNvPr id="8"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273617" y="133350"/>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8"/>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8"/>
                                        </p:tgtEl>
                                      </p:cBhvr>
                                    </p:cmd>
                                  </p:childTnLst>
                                </p:cTn>
                              </p:par>
                            </p:childTnLst>
                          </p:cTn>
                        </p:par>
                      </p:childTnLst>
                    </p:cTn>
                  </p:par>
                </p:childTnLst>
              </p:cTn>
              <p:nextCondLst>
                <p:cond evt="onClick" delay="0">
                  <p:tgtEl>
                    <p:spTgt spid="8"/>
                  </p:tgtEl>
                </p:cond>
              </p:nextCondLst>
            </p:seq>
            <p:audio>
              <p:cMediaNode vol="80000">
                <p:cTn id="19" fill="hold" display="0">
                  <p:stCondLst>
                    <p:cond delay="indefinite"/>
                  </p:stCondLst>
                  <p:endCondLst>
                    <p:cond evt="onStopAudio" delay="0">
                      <p:tgtEl>
                        <p:sldTgt/>
                      </p:tgtEl>
                    </p:cond>
                  </p:endCondLst>
                </p:cTn>
                <p:tgtEl>
                  <p:spTgt spid="8"/>
                </p:tgtEl>
              </p:cMediaNode>
            </p:audio>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725738" y="361950"/>
            <a:ext cx="2871940" cy="600164"/>
          </a:xfrm>
          <a:prstGeom prst="rect">
            <a:avLst/>
          </a:prstGeom>
          <a:noFill/>
          <a:ln w="9525">
            <a:noFill/>
            <a:miter lim="800000"/>
            <a:headEnd/>
            <a:tailEnd/>
          </a:ln>
        </p:spPr>
        <p:txBody>
          <a:bodyPr wrap="none" lIns="45720" tIns="22860" rIns="45720" bIns="22860">
            <a:spAutoFit/>
          </a:bodyPr>
          <a:lstStyle/>
          <a:p>
            <a:r>
              <a:rPr lang="zh-CN" altLang="en-US" sz="3600" b="1" dirty="0"/>
              <a:t>口头操作说明</a:t>
            </a:r>
          </a:p>
        </p:txBody>
      </p:sp>
      <p:sp>
        <p:nvSpPr>
          <p:cNvPr id="6" name="Text Box 7"/>
          <p:cNvSpPr txBox="1">
            <a:spLocks noChangeArrowheads="1"/>
          </p:cNvSpPr>
          <p:nvPr/>
        </p:nvSpPr>
        <p:spPr bwMode="auto">
          <a:xfrm>
            <a:off x="671945" y="1428750"/>
            <a:ext cx="7848600" cy="3000821"/>
          </a:xfrm>
          <a:prstGeom prst="rect">
            <a:avLst/>
          </a:prstGeom>
          <a:noFill/>
          <a:ln w="9525">
            <a:noFill/>
            <a:miter lim="800000"/>
            <a:headEnd/>
            <a:tailEnd/>
          </a:ln>
        </p:spPr>
        <p:txBody>
          <a:bodyPr lIns="45720" tIns="22860" rIns="45720" bIns="22860" anchor="ctr">
            <a:spAutoFit/>
          </a:bodyPr>
          <a:lstStyle/>
          <a:p>
            <a:r>
              <a:rPr lang="en-US" altLang="zh-CN" sz="1600" dirty="0" smtClean="0"/>
              <a:t>1</a:t>
            </a:r>
            <a:r>
              <a:rPr lang="zh-CN" altLang="en-US" sz="1600" dirty="0" smtClean="0"/>
              <a:t>、首页</a:t>
            </a:r>
            <a:r>
              <a:rPr lang="zh-CN" altLang="en-US" sz="1600" dirty="0"/>
              <a:t>可以查看搜索次数最多，用户评论最多的景区，用户也可以通过搜索框查找自己想要的景区；轮播图会展示热搜榜前三的景区； 推荐列表功能会根据用户的地理位置推荐用户最佳的旅游景点；旅游要记有大量的旅游事迹文章，可供用户参考旅游事宜</a:t>
            </a:r>
            <a:r>
              <a:rPr lang="zh-CN" altLang="en-US" sz="1600" dirty="0" smtClean="0"/>
              <a:t>。</a:t>
            </a:r>
            <a:endParaRPr lang="en-US" altLang="zh-CN" sz="1600" dirty="0"/>
          </a:p>
          <a:p>
            <a:endParaRPr lang="zh-CN" altLang="en-US" sz="1600" dirty="0"/>
          </a:p>
          <a:p>
            <a:r>
              <a:rPr lang="en-US" altLang="zh-CN" sz="1600" dirty="0"/>
              <a:t>2</a:t>
            </a:r>
            <a:r>
              <a:rPr lang="zh-CN" altLang="en-US" sz="1600" dirty="0" smtClean="0"/>
              <a:t>、主要</a:t>
            </a:r>
            <a:r>
              <a:rPr lang="zh-CN" altLang="en-US" sz="1600" dirty="0"/>
              <a:t>功能页可以向用户展示当前位置，以及景区的内部地图，用户可以在景区内查找建筑物；用户可以使用地标识别，找出景区内的相关故事，并通过语音播放功能在旅途中感受景区的文化，用户也可上传图片找到地标图片中的相关故事，并播放语音</a:t>
            </a:r>
            <a:r>
              <a:rPr lang="zh-CN" altLang="en-US" sz="1600" dirty="0" smtClean="0"/>
              <a:t>。</a:t>
            </a:r>
            <a:endParaRPr lang="en-US" altLang="zh-CN" sz="1600" dirty="0" smtClean="0"/>
          </a:p>
          <a:p>
            <a:endParaRPr lang="zh-CN" altLang="en-US" sz="1600" dirty="0"/>
          </a:p>
          <a:p>
            <a:r>
              <a:rPr lang="en-US" altLang="zh-CN" sz="1600" dirty="0"/>
              <a:t>3</a:t>
            </a:r>
            <a:r>
              <a:rPr lang="zh-CN" altLang="en-US" sz="1600" dirty="0" smtClean="0"/>
              <a:t>、友</a:t>
            </a:r>
            <a:r>
              <a:rPr lang="zh-CN" altLang="en-US" sz="1600" dirty="0"/>
              <a:t>页可以让用户在旅行过程中结交新的朋友，也可以向朋友展示自己当前的旅游景区</a:t>
            </a:r>
            <a:r>
              <a:rPr lang="zh-CN" altLang="en-US" sz="1600" dirty="0" smtClean="0"/>
              <a:t>。</a:t>
            </a:r>
            <a:endParaRPr lang="en-US" altLang="zh-CN" sz="1600" dirty="0" smtClean="0"/>
          </a:p>
          <a:p>
            <a:endParaRPr lang="zh-CN" altLang="en-US" sz="1600" dirty="0"/>
          </a:p>
          <a:p>
            <a:r>
              <a:rPr lang="en-US" altLang="zh-CN" sz="1600" dirty="0" smtClean="0"/>
              <a:t>4</a:t>
            </a:r>
            <a:r>
              <a:rPr lang="zh-CN" altLang="en-US" sz="1600" dirty="0" smtClean="0"/>
              <a:t>、我</a:t>
            </a:r>
            <a:r>
              <a:rPr lang="zh-CN" altLang="en-US" sz="1600" dirty="0"/>
              <a:t>的页面可以自由设置软件主题风格，语音播放速度等功能。</a:t>
            </a:r>
            <a:endParaRPr lang="zh-CN" altLang="en-US" sz="1600" dirty="0">
              <a:effectLst/>
            </a:endParaRPr>
          </a:p>
        </p:txBody>
      </p:sp>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53400" y="1182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4"/>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4"/>
                                        </p:tgtEl>
                                      </p:cBhvr>
                                    </p:cmd>
                                  </p:childTnLst>
                                </p:cTn>
                              </p:par>
                            </p:childTnLst>
                          </p:cTn>
                        </p:par>
                      </p:childTnLst>
                    </p:cTn>
                  </p:par>
                </p:childTnLst>
              </p:cTn>
              <p:nextCondLst>
                <p:cond evt="onClick" delay="0">
                  <p:tgtEl>
                    <p:spTgt spid="4"/>
                  </p:tgtEl>
                </p:cond>
              </p:nextCondLst>
            </p:seq>
            <p:audio>
              <p:cMediaNode vol="80000">
                <p:cTn id="19" fill="hold" display="0">
                  <p:stCondLst>
                    <p:cond delay="indefinite"/>
                  </p:stCondLst>
                  <p:endCondLst>
                    <p:cond evt="onStopAudio" delay="0">
                      <p:tgtEl>
                        <p:sldTgt/>
                      </p:tgtEl>
                    </p:cond>
                  </p:endCondLst>
                </p:cTn>
                <p:tgtEl>
                  <p:spTgt spid="4"/>
                </p:tgtEl>
              </p:cMediaNode>
            </p:audio>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900363" y="361950"/>
            <a:ext cx="3057888" cy="600164"/>
          </a:xfrm>
          <a:prstGeom prst="rect">
            <a:avLst/>
          </a:prstGeom>
          <a:noFill/>
          <a:ln w="9525">
            <a:noFill/>
            <a:miter lim="800000"/>
            <a:headEnd/>
            <a:tailEnd/>
          </a:ln>
        </p:spPr>
        <p:txBody>
          <a:bodyPr wrap="none" lIns="45720" tIns="22860" rIns="45720" bIns="22860">
            <a:spAutoFit/>
          </a:bodyPr>
          <a:lstStyle/>
          <a:p>
            <a:r>
              <a:rPr lang="en-US" altLang="zh-CN" sz="3600" b="1" dirty="0"/>
              <a:t>API</a:t>
            </a:r>
            <a:r>
              <a:rPr lang="zh-CN" altLang="en-US" sz="3600" b="1" dirty="0"/>
              <a:t>输出入展示</a:t>
            </a:r>
          </a:p>
        </p:txBody>
      </p:sp>
      <p:sp>
        <p:nvSpPr>
          <p:cNvPr id="6" name="Text Box 7"/>
          <p:cNvSpPr txBox="1">
            <a:spLocks noChangeArrowheads="1"/>
          </p:cNvSpPr>
          <p:nvPr/>
        </p:nvSpPr>
        <p:spPr bwMode="auto">
          <a:xfrm>
            <a:off x="609600" y="1043215"/>
            <a:ext cx="7848600" cy="215444"/>
          </a:xfrm>
          <a:prstGeom prst="rect">
            <a:avLst/>
          </a:prstGeom>
          <a:noFill/>
          <a:ln w="9525">
            <a:noFill/>
            <a:miter lim="800000"/>
            <a:headEnd/>
            <a:tailEnd/>
          </a:ln>
        </p:spPr>
        <p:txBody>
          <a:bodyPr lIns="45720" tIns="22860" rIns="45720" bIns="22860" anchor="ctr">
            <a:spAutoFit/>
          </a:bodyPr>
          <a:lstStyle/>
          <a:p>
            <a:pPr algn="ctr" defTabSz="1088232" fontAlgn="auto">
              <a:spcBef>
                <a:spcPts val="0"/>
              </a:spcBef>
              <a:spcAft>
                <a:spcPts val="0"/>
              </a:spcAft>
              <a:defRPr/>
            </a:pPr>
            <a:r>
              <a:rPr lang="zh-CN" altLang="en-US" sz="1100" dirty="0">
                <a:hlinkClick r:id="rId4"/>
              </a:rPr>
              <a:t>百度</a:t>
            </a:r>
            <a:r>
              <a:rPr lang="en-US" altLang="zh-CN" sz="1100" dirty="0">
                <a:hlinkClick r:id="rId4"/>
              </a:rPr>
              <a:t>API</a:t>
            </a:r>
            <a:r>
              <a:rPr lang="zh-CN" altLang="en-US" sz="1100" dirty="0">
                <a:hlinkClick r:id="rId4"/>
              </a:rPr>
              <a:t>产品说明文档</a:t>
            </a:r>
            <a:endParaRPr lang="en-US" sz="1100" i="1" dirty="0">
              <a:solidFill>
                <a:schemeClr val="bg1">
                  <a:lumMod val="50000"/>
                </a:schemeClr>
              </a:solidFill>
              <a:latin typeface="Open Sans" pitchFamily="34" charset="0"/>
              <a:ea typeface="Open Sans" pitchFamily="34" charset="0"/>
              <a:cs typeface="Open Sans" pitchFamily="34" charset="0"/>
            </a:endParaRPr>
          </a:p>
        </p:txBody>
      </p:sp>
      <p:sp>
        <p:nvSpPr>
          <p:cNvPr id="42" name="Text Box 7"/>
          <p:cNvSpPr txBox="1">
            <a:spLocks noChangeArrowheads="1"/>
          </p:cNvSpPr>
          <p:nvPr/>
        </p:nvSpPr>
        <p:spPr bwMode="auto">
          <a:xfrm>
            <a:off x="762000" y="1357199"/>
            <a:ext cx="7848600" cy="323165"/>
          </a:xfrm>
          <a:prstGeom prst="rect">
            <a:avLst/>
          </a:prstGeom>
          <a:noFill/>
          <a:ln w="9525">
            <a:noFill/>
            <a:miter lim="800000"/>
            <a:headEnd/>
            <a:tailEnd/>
          </a:ln>
        </p:spPr>
        <p:txBody>
          <a:bodyPr lIns="45720" tIns="22860" rIns="45720" bIns="22860" anchor="ctr">
            <a:spAutoFit/>
          </a:bodyPr>
          <a:lstStyle/>
          <a:p>
            <a:r>
              <a:rPr lang="zh-CN" altLang="en-US" b="1" dirty="0"/>
              <a:t>测试百度语音合成</a:t>
            </a:r>
            <a:r>
              <a:rPr lang="en-US" altLang="zh-CN" b="1" dirty="0"/>
              <a:t>rest </a:t>
            </a:r>
            <a:r>
              <a:rPr lang="en-US" altLang="zh-CN" b="1" dirty="0" err="1"/>
              <a:t>api</a:t>
            </a:r>
            <a:r>
              <a:rPr lang="zh-CN" altLang="en-US" b="1" dirty="0"/>
              <a:t>识别接口流程</a:t>
            </a:r>
          </a:p>
        </p:txBody>
      </p:sp>
      <p:sp>
        <p:nvSpPr>
          <p:cNvPr id="2" name="TextBox 1"/>
          <p:cNvSpPr txBox="1"/>
          <p:nvPr/>
        </p:nvSpPr>
        <p:spPr>
          <a:xfrm>
            <a:off x="782782" y="2266950"/>
            <a:ext cx="6705600" cy="1384995"/>
          </a:xfrm>
          <a:prstGeom prst="rect">
            <a:avLst/>
          </a:prstGeom>
          <a:noFill/>
        </p:spPr>
        <p:txBody>
          <a:bodyPr wrap="square" rtlCol="0">
            <a:spAutoFit/>
          </a:bodyPr>
          <a:lstStyle/>
          <a:p>
            <a:r>
              <a:rPr lang="zh-CN" altLang="en-US" sz="1400" dirty="0"/>
              <a:t>从网页中申请的应用获取</a:t>
            </a:r>
            <a:r>
              <a:rPr lang="en-US" altLang="zh-CN" sz="1400" dirty="0" err="1"/>
              <a:t>appKey</a:t>
            </a:r>
            <a:r>
              <a:rPr lang="zh-CN" altLang="en-US" sz="1400" dirty="0"/>
              <a:t>和</a:t>
            </a:r>
            <a:r>
              <a:rPr lang="en-US" altLang="zh-CN" sz="1400" dirty="0" err="1" smtClean="0"/>
              <a:t>appSecret</a:t>
            </a:r>
            <a:endParaRPr lang="en-US" altLang="zh-CN" sz="1400" dirty="0" smtClean="0"/>
          </a:p>
          <a:p>
            <a:endParaRPr lang="en-US" altLang="zh-CN" sz="1400" dirty="0"/>
          </a:p>
          <a:p>
            <a:r>
              <a:rPr lang="en-US" altLang="zh-CN" sz="1400" dirty="0"/>
              <a:t>API_KEY = 'IXs36fIdZVfPHLh7hDtNmF45' </a:t>
            </a:r>
            <a:endParaRPr lang="en-US" altLang="zh-CN" sz="1400" dirty="0" smtClean="0"/>
          </a:p>
          <a:p>
            <a:endParaRPr lang="en-US" altLang="zh-CN" sz="1400" dirty="0"/>
          </a:p>
          <a:p>
            <a:r>
              <a:rPr lang="en-US" altLang="zh-CN" sz="1400" dirty="0" smtClean="0"/>
              <a:t>SECRET_KEY </a:t>
            </a:r>
            <a:r>
              <a:rPr lang="en-US" altLang="zh-CN" sz="1400" dirty="0"/>
              <a:t>= 'jBF1BPkHDHH2jvQRXPmakSMFCtB5zyCd'</a:t>
            </a:r>
          </a:p>
          <a:p>
            <a:endParaRPr lang="zh-CN" altLang="en-US" sz="1400" dirty="0"/>
          </a:p>
        </p:txBody>
      </p:sp>
      <p:pic>
        <p:nvPicPr>
          <p:cNvPr id="7"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23237" y="57150"/>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250" fill="hold"/>
                                        <p:tgtEl>
                                          <p:spTgt spid="42"/>
                                        </p:tgtEl>
                                        <p:attrNameLst>
                                          <p:attrName>ppt_x</p:attrName>
                                        </p:attrNameLst>
                                      </p:cBhvr>
                                      <p:tavLst>
                                        <p:tav tm="0">
                                          <p:val>
                                            <p:strVal val="#ppt_x"/>
                                          </p:val>
                                        </p:tav>
                                        <p:tav tm="100000">
                                          <p:val>
                                            <p:strVal val="#ppt_x"/>
                                          </p:val>
                                        </p:tav>
                                      </p:tavLst>
                                    </p:anim>
                                    <p:anim calcmode="lin" valueType="num">
                                      <p:cBhvr additive="base">
                                        <p:cTn id="18" dur="25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1" presetClass="mediacall" presetSubtype="0" fill="hold" nodeType="clickEffect">
                                  <p:stCondLst>
                                    <p:cond delay="0"/>
                                  </p:stCondLst>
                                  <p:childTnLst>
                                    <p:cmd type="call" cmd="playFrom(0.0)">
                                      <p:cBhvr>
                                        <p:cTn id="23" dur="21437" fill="hold"/>
                                        <p:tgtEl>
                                          <p:spTgt spid="7"/>
                                        </p:tgtEl>
                                      </p:cBhvr>
                                    </p:cmd>
                                  </p:childTnLst>
                                </p:cTn>
                              </p:par>
                            </p:childTnLst>
                          </p:cTn>
                        </p:par>
                      </p:childTnLst>
                    </p:cTn>
                  </p:par>
                </p:childTnLst>
              </p:cTn>
              <p:nextCondLst>
                <p:cond evt="onClick" delay="0">
                  <p:tgtEl>
                    <p:spTgt spid="7"/>
                  </p:tgtEl>
                </p:cond>
              </p:nextCondLst>
            </p:seq>
            <p:audio>
              <p:cMediaNode vol="80000">
                <p:cTn id="24" fill="hold" display="0">
                  <p:stCondLst>
                    <p:cond delay="indefinite"/>
                  </p:stCondLst>
                  <p:endCondLst>
                    <p:cond evt="onStopAudio" delay="0">
                      <p:tgtEl>
                        <p:sldTgt/>
                      </p:tgtEl>
                    </p:cond>
                  </p:endCondLst>
                </p:cTn>
                <p:tgtEl>
                  <p:spTgt spid="7"/>
                </p:tgtEl>
              </p:cMediaNode>
            </p:audio>
          </p:childTnLst>
        </p:cTn>
      </p:par>
    </p:tnLst>
    <p:bldLst>
      <p:bldP spid="5" grpId="0"/>
      <p:bldP spid="6"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970213" y="361950"/>
            <a:ext cx="2871940" cy="600164"/>
          </a:xfrm>
          <a:prstGeom prst="rect">
            <a:avLst/>
          </a:prstGeom>
          <a:noFill/>
          <a:ln w="9525">
            <a:noFill/>
            <a:miter lim="800000"/>
            <a:headEnd/>
            <a:tailEnd/>
          </a:ln>
        </p:spPr>
        <p:txBody>
          <a:bodyPr wrap="none" lIns="45720" tIns="22860" rIns="45720" bIns="22860">
            <a:spAutoFit/>
          </a:bodyPr>
          <a:lstStyle/>
          <a:p>
            <a:r>
              <a:rPr lang="zh-CN" altLang="en-US" sz="3600" b="1" dirty="0" smtClean="0"/>
              <a:t>修改文件参数</a:t>
            </a:r>
            <a:endParaRPr lang="en-US" altLang="zh-CN" sz="3600" b="1" dirty="0"/>
          </a:p>
        </p:txBody>
      </p:sp>
      <p:sp>
        <p:nvSpPr>
          <p:cNvPr id="6" name="Text Box 7"/>
          <p:cNvSpPr txBox="1">
            <a:spLocks noChangeArrowheads="1"/>
          </p:cNvSpPr>
          <p:nvPr/>
        </p:nvSpPr>
        <p:spPr bwMode="auto">
          <a:xfrm>
            <a:off x="609600" y="861597"/>
            <a:ext cx="7848600" cy="3770263"/>
          </a:xfrm>
          <a:prstGeom prst="rect">
            <a:avLst/>
          </a:prstGeom>
          <a:noFill/>
          <a:ln w="9525">
            <a:noFill/>
            <a:miter lim="800000"/>
            <a:headEnd/>
            <a:tailEnd/>
          </a:ln>
        </p:spPr>
        <p:txBody>
          <a:bodyPr lIns="45720" tIns="22860" rIns="45720" bIns="22860" anchor="ctr">
            <a:spAutoFit/>
          </a:bodyPr>
          <a:lstStyle/>
          <a:p>
            <a:r>
              <a:rPr lang="zh-CN" altLang="en-US" sz="1100" b="1" dirty="0">
                <a:solidFill>
                  <a:srgbClr val="24292E"/>
                </a:solidFill>
                <a:latin typeface="-apple-system"/>
              </a:rPr>
              <a:t>运行 </a:t>
            </a:r>
            <a:r>
              <a:rPr lang="en-US" altLang="zh-CN" sz="1100" b="1" dirty="0">
                <a:solidFill>
                  <a:srgbClr val="24292E"/>
                </a:solidFill>
                <a:latin typeface="-apple-system"/>
              </a:rPr>
              <a:t>tts.py</a:t>
            </a:r>
            <a:r>
              <a:rPr lang="zh-CN" altLang="en-US" sz="1100" b="1" dirty="0">
                <a:solidFill>
                  <a:srgbClr val="24292E"/>
                </a:solidFill>
                <a:latin typeface="-apple-system"/>
              </a:rPr>
              <a:t>，进行</a:t>
            </a:r>
            <a:r>
              <a:rPr lang="zh-CN" altLang="en-US" sz="1100" b="1" dirty="0" smtClean="0">
                <a:solidFill>
                  <a:srgbClr val="24292E"/>
                </a:solidFill>
                <a:latin typeface="-apple-system"/>
              </a:rPr>
              <a:t>合成</a:t>
            </a:r>
            <a:endParaRPr lang="en-US" altLang="zh-CN" sz="1100" b="1" dirty="0" smtClean="0">
              <a:solidFill>
                <a:srgbClr val="24292E"/>
              </a:solidFill>
              <a:latin typeface="-apple-system"/>
            </a:endParaRPr>
          </a:p>
          <a:p>
            <a:endParaRPr lang="zh-CN" altLang="en-US" sz="1100" b="1" dirty="0">
              <a:solidFill>
                <a:srgbClr val="24292E"/>
              </a:solidFill>
              <a:latin typeface="-apple-system"/>
            </a:endParaRPr>
          </a:p>
          <a:p>
            <a:r>
              <a:rPr lang="zh-CN" altLang="en-US" sz="1100" dirty="0">
                <a:solidFill>
                  <a:srgbClr val="24292E"/>
                </a:solidFill>
                <a:latin typeface="-apple-system"/>
              </a:rPr>
              <a:t>命令为 </a:t>
            </a:r>
            <a:r>
              <a:rPr lang="en-US" altLang="zh-CN" sz="1100" dirty="0">
                <a:solidFill>
                  <a:srgbClr val="24292E"/>
                </a:solidFill>
                <a:latin typeface="-apple-system"/>
              </a:rPr>
              <a:t>python </a:t>
            </a:r>
            <a:r>
              <a:rPr lang="en-US" altLang="zh-CN" sz="1100" dirty="0" smtClean="0">
                <a:solidFill>
                  <a:srgbClr val="24292E"/>
                </a:solidFill>
                <a:latin typeface="-apple-system"/>
              </a:rPr>
              <a:t>tts.py</a:t>
            </a:r>
          </a:p>
          <a:p>
            <a:endParaRPr lang="en-US" altLang="zh-CN" sz="1100" dirty="0">
              <a:solidFill>
                <a:srgbClr val="24292E"/>
              </a:solidFill>
              <a:latin typeface="-apple-system"/>
            </a:endParaRPr>
          </a:p>
          <a:p>
            <a:r>
              <a:rPr lang="zh-CN" altLang="en-US" sz="1100" dirty="0">
                <a:solidFill>
                  <a:srgbClr val="24292E"/>
                </a:solidFill>
                <a:latin typeface="-apple-system"/>
              </a:rPr>
              <a:t>结果在</a:t>
            </a:r>
            <a:r>
              <a:rPr lang="en-US" altLang="zh-CN" sz="1100" dirty="0">
                <a:solidFill>
                  <a:srgbClr val="24292E"/>
                </a:solidFill>
                <a:latin typeface="-apple-system"/>
              </a:rPr>
              <a:t>result.mp3</a:t>
            </a:r>
            <a:r>
              <a:rPr lang="zh-CN" altLang="en-US" sz="1100" dirty="0">
                <a:solidFill>
                  <a:srgbClr val="24292E"/>
                </a:solidFill>
                <a:latin typeface="-apple-system"/>
              </a:rPr>
              <a:t>，如果遇见错误，结果在</a:t>
            </a:r>
            <a:r>
              <a:rPr lang="en-US" altLang="zh-CN" sz="1100" dirty="0">
                <a:solidFill>
                  <a:srgbClr val="24292E"/>
                </a:solidFill>
                <a:latin typeface="-apple-system"/>
              </a:rPr>
              <a:t>error.txt</a:t>
            </a:r>
          </a:p>
          <a:p>
            <a:endParaRPr lang="en-US" altLang="zh-CN" sz="1100" dirty="0" smtClean="0">
              <a:solidFill>
                <a:srgbClr val="24292E"/>
              </a:solidFill>
              <a:latin typeface="-apple-system"/>
            </a:endParaRPr>
          </a:p>
          <a:p>
            <a:r>
              <a:rPr lang="zh-CN" altLang="en-US" sz="1100" dirty="0" smtClean="0">
                <a:solidFill>
                  <a:srgbClr val="24292E"/>
                </a:solidFill>
                <a:latin typeface="-apple-system"/>
              </a:rPr>
              <a:t>其中</a:t>
            </a:r>
            <a:endParaRPr lang="en-US" altLang="zh-CN" sz="1100" dirty="0" smtClean="0">
              <a:solidFill>
                <a:srgbClr val="24292E"/>
              </a:solidFill>
              <a:latin typeface="-apple-system"/>
            </a:endParaRPr>
          </a:p>
          <a:p>
            <a:endParaRPr lang="zh-CN" altLang="en-US" sz="1100" dirty="0">
              <a:solidFill>
                <a:srgbClr val="24292E"/>
              </a:solidFill>
              <a:latin typeface="-apple-system"/>
            </a:endParaRPr>
          </a:p>
          <a:p>
            <a:pPr>
              <a:buFont typeface="Arial"/>
              <a:buChar char="•"/>
            </a:pPr>
            <a:r>
              <a:rPr lang="en-US" altLang="zh-CN" sz="1100" dirty="0" smtClean="0">
                <a:solidFill>
                  <a:srgbClr val="24292E"/>
                </a:solidFill>
                <a:latin typeface="-apple-system"/>
              </a:rPr>
              <a:t> Content-Type</a:t>
            </a:r>
            <a:r>
              <a:rPr lang="en-US" altLang="zh-CN" sz="1100" dirty="0">
                <a:solidFill>
                  <a:srgbClr val="24292E"/>
                </a:solidFill>
                <a:latin typeface="-apple-system"/>
              </a:rPr>
              <a:t>: audio/mp3</a:t>
            </a:r>
            <a:r>
              <a:rPr lang="zh-CN" altLang="en-US" sz="1100" dirty="0">
                <a:solidFill>
                  <a:srgbClr val="24292E"/>
                </a:solidFill>
                <a:latin typeface="-apple-system"/>
              </a:rPr>
              <a:t>，表示合成成功，可以播放</a:t>
            </a:r>
            <a:r>
              <a:rPr lang="en-US" altLang="zh-CN" sz="1100" dirty="0">
                <a:solidFill>
                  <a:srgbClr val="24292E"/>
                </a:solidFill>
                <a:latin typeface="-apple-system"/>
              </a:rPr>
              <a:t>MP3 result.mp3</a:t>
            </a:r>
          </a:p>
          <a:p>
            <a:pPr>
              <a:buFont typeface="Arial"/>
              <a:buChar char="•"/>
            </a:pPr>
            <a:r>
              <a:rPr lang="en-US" altLang="zh-CN" sz="1100" dirty="0" smtClean="0">
                <a:solidFill>
                  <a:srgbClr val="24292E"/>
                </a:solidFill>
                <a:latin typeface="-apple-system"/>
              </a:rPr>
              <a:t> Content-Type</a:t>
            </a:r>
            <a:r>
              <a:rPr lang="en-US" altLang="zh-CN" sz="1100" dirty="0">
                <a:solidFill>
                  <a:srgbClr val="24292E"/>
                </a:solidFill>
                <a:latin typeface="-apple-system"/>
              </a:rPr>
              <a:t>: application/</a:t>
            </a:r>
            <a:r>
              <a:rPr lang="en-US" altLang="zh-CN" sz="1100" dirty="0" err="1">
                <a:solidFill>
                  <a:srgbClr val="24292E"/>
                </a:solidFill>
                <a:latin typeface="-apple-system"/>
              </a:rPr>
              <a:t>json</a:t>
            </a:r>
            <a:r>
              <a:rPr lang="en-US" altLang="zh-CN" sz="1100" dirty="0">
                <a:solidFill>
                  <a:srgbClr val="24292E"/>
                </a:solidFill>
                <a:latin typeface="-apple-system"/>
              </a:rPr>
              <a:t> </a:t>
            </a:r>
            <a:r>
              <a:rPr lang="zh-CN" altLang="en-US" sz="1100" dirty="0">
                <a:solidFill>
                  <a:srgbClr val="24292E"/>
                </a:solidFill>
                <a:latin typeface="-apple-system"/>
              </a:rPr>
              <a:t>表示错误 </a:t>
            </a:r>
            <a:r>
              <a:rPr lang="en-US" altLang="zh-CN" sz="1100" dirty="0">
                <a:solidFill>
                  <a:srgbClr val="24292E"/>
                </a:solidFill>
                <a:latin typeface="-apple-system"/>
              </a:rPr>
              <a:t>error.txt</a:t>
            </a:r>
            <a:r>
              <a:rPr lang="zh-CN" altLang="en-US" sz="1100" dirty="0">
                <a:solidFill>
                  <a:srgbClr val="24292E"/>
                </a:solidFill>
                <a:latin typeface="-apple-system"/>
              </a:rPr>
              <a:t>打开可以看到错误信息的</a:t>
            </a:r>
            <a:r>
              <a:rPr lang="en-US" altLang="zh-CN" sz="1100" dirty="0" err="1" smtClean="0">
                <a:solidFill>
                  <a:srgbClr val="24292E"/>
                </a:solidFill>
                <a:latin typeface="-apple-system"/>
              </a:rPr>
              <a:t>json</a:t>
            </a:r>
            <a:endParaRPr lang="en-US" altLang="zh-CN" sz="1100" dirty="0" smtClean="0">
              <a:solidFill>
                <a:srgbClr val="24292E"/>
              </a:solidFill>
              <a:latin typeface="-apple-system"/>
            </a:endParaRPr>
          </a:p>
          <a:p>
            <a:pPr>
              <a:buFont typeface="Arial"/>
              <a:buChar char="•"/>
            </a:pPr>
            <a:endParaRPr lang="en-US" altLang="zh-CN" sz="1100" dirty="0">
              <a:solidFill>
                <a:srgbClr val="24292E"/>
              </a:solidFill>
              <a:latin typeface="-apple-system"/>
            </a:endParaRPr>
          </a:p>
          <a:p>
            <a:pPr>
              <a:buFont typeface="Arial"/>
              <a:buChar char="•"/>
            </a:pPr>
            <a:endParaRPr lang="en-US" altLang="zh-CN" sz="1100" dirty="0" smtClean="0">
              <a:solidFill>
                <a:srgbClr val="24292E"/>
              </a:solidFill>
              <a:latin typeface="-apple-system"/>
            </a:endParaRPr>
          </a:p>
          <a:p>
            <a:pPr>
              <a:buFont typeface="Arial"/>
              <a:buChar char="•"/>
            </a:pPr>
            <a:endParaRPr lang="en-US" altLang="zh-CN" sz="1100" dirty="0">
              <a:solidFill>
                <a:srgbClr val="24292E"/>
              </a:solidFill>
              <a:latin typeface="-apple-system"/>
            </a:endParaRPr>
          </a:p>
          <a:p>
            <a:r>
              <a:rPr lang="zh-CN" altLang="en-US" sz="1100" b="1" dirty="0">
                <a:solidFill>
                  <a:srgbClr val="24292E"/>
                </a:solidFill>
                <a:latin typeface="-apple-system"/>
              </a:rPr>
              <a:t>修改合成参数</a:t>
            </a:r>
          </a:p>
          <a:p>
            <a:r>
              <a:rPr lang="en-US" altLang="zh-CN" sz="1100" dirty="0"/>
              <a:t>TEXT = "</a:t>
            </a:r>
            <a:r>
              <a:rPr lang="zh-CN" altLang="en-US" sz="1100" dirty="0"/>
              <a:t>欢迎使用百度语音</a:t>
            </a:r>
            <a:r>
              <a:rPr lang="en-US" altLang="zh-CN" sz="1100" dirty="0" smtClean="0"/>
              <a:t>";</a:t>
            </a:r>
          </a:p>
          <a:p>
            <a:endParaRPr lang="en-US" altLang="zh-CN" sz="1100" dirty="0" smtClean="0"/>
          </a:p>
          <a:p>
            <a:r>
              <a:rPr lang="en-US" altLang="zh-CN" sz="1100" dirty="0" smtClean="0"/>
              <a:t>#</a:t>
            </a:r>
            <a:r>
              <a:rPr lang="zh-CN" altLang="en-US" sz="1100" dirty="0"/>
              <a:t>发音人选择</a:t>
            </a:r>
            <a:r>
              <a:rPr lang="en-US" altLang="zh-CN" sz="1100" dirty="0"/>
              <a:t>, 0</a:t>
            </a:r>
            <a:r>
              <a:rPr lang="zh-CN" altLang="en-US" sz="1100" dirty="0"/>
              <a:t>为普通女声，</a:t>
            </a:r>
            <a:r>
              <a:rPr lang="en-US" altLang="zh-CN" sz="1100" dirty="0"/>
              <a:t>1</a:t>
            </a:r>
            <a:r>
              <a:rPr lang="zh-CN" altLang="en-US" sz="1100" dirty="0"/>
              <a:t>为普通男生，</a:t>
            </a:r>
            <a:r>
              <a:rPr lang="en-US" altLang="zh-CN" sz="1100" dirty="0"/>
              <a:t>3</a:t>
            </a:r>
            <a:r>
              <a:rPr lang="zh-CN" altLang="en-US" sz="1100" dirty="0"/>
              <a:t>为情感合成</a:t>
            </a:r>
            <a:r>
              <a:rPr lang="en-US" altLang="zh-CN" sz="1100" dirty="0"/>
              <a:t>-</a:t>
            </a:r>
            <a:r>
              <a:rPr lang="zh-CN" altLang="en-US" sz="1100" dirty="0"/>
              <a:t>度逍遥，</a:t>
            </a:r>
            <a:r>
              <a:rPr lang="en-US" altLang="zh-CN" sz="1100" dirty="0"/>
              <a:t>4</a:t>
            </a:r>
            <a:r>
              <a:rPr lang="zh-CN" altLang="en-US" sz="1100" dirty="0"/>
              <a:t>为情感合成</a:t>
            </a:r>
            <a:r>
              <a:rPr lang="en-US" altLang="zh-CN" sz="1100" dirty="0"/>
              <a:t>-</a:t>
            </a:r>
            <a:r>
              <a:rPr lang="zh-CN" altLang="en-US" sz="1100" dirty="0"/>
              <a:t>度丫丫，默认为普通女声 </a:t>
            </a:r>
            <a:r>
              <a:rPr lang="en-US" altLang="zh-CN" sz="1100" dirty="0"/>
              <a:t>PER = 0; </a:t>
            </a:r>
            <a:endParaRPr lang="en-US" altLang="zh-CN" sz="1100" dirty="0" smtClean="0"/>
          </a:p>
          <a:p>
            <a:r>
              <a:rPr lang="en-US" altLang="zh-CN" sz="1100" dirty="0" smtClean="0"/>
              <a:t>#</a:t>
            </a:r>
            <a:r>
              <a:rPr lang="zh-CN" altLang="en-US" sz="1100" dirty="0"/>
              <a:t>语速，取值</a:t>
            </a:r>
            <a:r>
              <a:rPr lang="en-US" altLang="zh-CN" sz="1100" dirty="0"/>
              <a:t>0-9</a:t>
            </a:r>
            <a:r>
              <a:rPr lang="zh-CN" altLang="en-US" sz="1100" dirty="0"/>
              <a:t>，默认为</a:t>
            </a:r>
            <a:r>
              <a:rPr lang="en-US" altLang="zh-CN" sz="1100" dirty="0"/>
              <a:t>5</a:t>
            </a:r>
            <a:r>
              <a:rPr lang="zh-CN" altLang="en-US" sz="1100" dirty="0"/>
              <a:t>中语速 </a:t>
            </a:r>
            <a:r>
              <a:rPr lang="en-US" altLang="zh-CN" sz="1100" dirty="0"/>
              <a:t>SDP = 5; </a:t>
            </a:r>
            <a:endParaRPr lang="en-US" altLang="zh-CN" sz="1100" dirty="0" smtClean="0"/>
          </a:p>
          <a:p>
            <a:r>
              <a:rPr lang="en-US" altLang="zh-CN" sz="1100" dirty="0" smtClean="0"/>
              <a:t>#</a:t>
            </a:r>
            <a:r>
              <a:rPr lang="zh-CN" altLang="en-US" sz="1100" dirty="0"/>
              <a:t>音调，取值</a:t>
            </a:r>
            <a:r>
              <a:rPr lang="en-US" altLang="zh-CN" sz="1100" dirty="0"/>
              <a:t>0-9</a:t>
            </a:r>
            <a:r>
              <a:rPr lang="zh-CN" altLang="en-US" sz="1100" dirty="0"/>
              <a:t>，默认为</a:t>
            </a:r>
            <a:r>
              <a:rPr lang="en-US" altLang="zh-CN" sz="1100" dirty="0"/>
              <a:t>5</a:t>
            </a:r>
            <a:r>
              <a:rPr lang="zh-CN" altLang="en-US" sz="1100" dirty="0"/>
              <a:t>中语调 </a:t>
            </a:r>
            <a:r>
              <a:rPr lang="en-US" altLang="zh-CN" sz="1100" dirty="0"/>
              <a:t>PIT = 5; </a:t>
            </a:r>
            <a:endParaRPr lang="en-US" altLang="zh-CN" sz="1100" dirty="0" smtClean="0"/>
          </a:p>
          <a:p>
            <a:r>
              <a:rPr lang="en-US" altLang="zh-CN" sz="1100" dirty="0" smtClean="0"/>
              <a:t>#</a:t>
            </a:r>
            <a:r>
              <a:rPr lang="zh-CN" altLang="en-US" sz="1100" dirty="0"/>
              <a:t>音量，取值</a:t>
            </a:r>
            <a:r>
              <a:rPr lang="en-US" altLang="zh-CN" sz="1100" dirty="0"/>
              <a:t>0-9</a:t>
            </a:r>
            <a:r>
              <a:rPr lang="zh-CN" altLang="en-US" sz="1100" dirty="0"/>
              <a:t>，默认为</a:t>
            </a:r>
            <a:r>
              <a:rPr lang="en-US" altLang="zh-CN" sz="1100" dirty="0"/>
              <a:t>5</a:t>
            </a:r>
            <a:r>
              <a:rPr lang="zh-CN" altLang="en-US" sz="1100" dirty="0"/>
              <a:t>中音量 </a:t>
            </a:r>
            <a:r>
              <a:rPr lang="en-US" altLang="zh-CN" sz="1100" dirty="0"/>
              <a:t>VOL = 5; </a:t>
            </a:r>
            <a:endParaRPr lang="en-US" altLang="zh-CN" sz="1100" dirty="0" smtClean="0"/>
          </a:p>
          <a:p>
            <a:endParaRPr lang="en-US" altLang="zh-CN" sz="1100" dirty="0" smtClean="0"/>
          </a:p>
          <a:p>
            <a:r>
              <a:rPr lang="en-US" altLang="zh-CN" sz="1100" dirty="0" smtClean="0"/>
              <a:t>CUID </a:t>
            </a:r>
            <a:r>
              <a:rPr lang="en-US" altLang="zh-CN" sz="1100" dirty="0"/>
              <a:t>= "123456PYTHON";</a:t>
            </a:r>
            <a:endParaRPr lang="en-US" sz="1100" i="1" dirty="0">
              <a:solidFill>
                <a:schemeClr val="bg1">
                  <a:lumMod val="50000"/>
                </a:schemeClr>
              </a:solidFill>
              <a:latin typeface="Open Sans" pitchFamily="34" charset="0"/>
              <a:ea typeface="Open Sans" pitchFamily="34" charset="0"/>
              <a:cs typeface="Open Sans" pitchFamily="34" charset="0"/>
            </a:endParaRPr>
          </a:p>
        </p:txBody>
      </p:sp>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53400" y="1182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4"/>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4"/>
                                        </p:tgtEl>
                                      </p:cBhvr>
                                    </p:cmd>
                                  </p:childTnLst>
                                </p:cTn>
                              </p:par>
                            </p:childTnLst>
                          </p:cTn>
                        </p:par>
                      </p:childTnLst>
                    </p:cTn>
                  </p:par>
                </p:childTnLst>
              </p:cTn>
              <p:nextCondLst>
                <p:cond evt="onClick" delay="0">
                  <p:tgtEl>
                    <p:spTgt spid="4"/>
                  </p:tgtEl>
                </p:cond>
              </p:nextCondLst>
            </p:seq>
            <p:audio>
              <p:cMediaNode vol="80000">
                <p:cTn id="19" fill="hold" display="0">
                  <p:stCondLst>
                    <p:cond delay="indefinite"/>
                  </p:stCondLst>
                  <p:endCondLst>
                    <p:cond evt="onStopAudio" delay="0">
                      <p:tgtEl>
                        <p:sldTgt/>
                      </p:tgtEl>
                    </p:cond>
                  </p:endCondLst>
                </p:cTn>
                <p:tgtEl>
                  <p:spTgt spid="4"/>
                </p:tgtEl>
              </p:cMediaNode>
            </p:audio>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178175" y="361950"/>
            <a:ext cx="2871940" cy="600164"/>
          </a:xfrm>
          <a:prstGeom prst="rect">
            <a:avLst/>
          </a:prstGeom>
          <a:noFill/>
          <a:ln w="9525">
            <a:noFill/>
            <a:miter lim="800000"/>
            <a:headEnd/>
            <a:tailEnd/>
          </a:ln>
        </p:spPr>
        <p:txBody>
          <a:bodyPr wrap="none" lIns="45720" tIns="22860" rIns="45720" bIns="22860">
            <a:spAutoFit/>
          </a:bodyPr>
          <a:lstStyle/>
          <a:p>
            <a:r>
              <a:rPr lang="zh-CN" altLang="en-US" sz="3600" b="1" dirty="0"/>
              <a:t>高德地点查询</a:t>
            </a:r>
          </a:p>
        </p:txBody>
      </p:sp>
      <p:sp>
        <p:nvSpPr>
          <p:cNvPr id="6" name="Text Box 7"/>
          <p:cNvSpPr txBox="1">
            <a:spLocks noChangeArrowheads="1"/>
          </p:cNvSpPr>
          <p:nvPr/>
        </p:nvSpPr>
        <p:spPr bwMode="auto">
          <a:xfrm>
            <a:off x="609600" y="1123950"/>
            <a:ext cx="7848600" cy="553998"/>
          </a:xfrm>
          <a:prstGeom prst="rect">
            <a:avLst/>
          </a:prstGeom>
          <a:noFill/>
          <a:ln w="9525">
            <a:noFill/>
            <a:miter lim="800000"/>
            <a:headEnd/>
            <a:tailEnd/>
          </a:ln>
        </p:spPr>
        <p:txBody>
          <a:bodyPr lIns="45720" tIns="22860" rIns="45720" bIns="22860" anchor="ctr">
            <a:spAutoFit/>
          </a:bodyPr>
          <a:lstStyle/>
          <a:p>
            <a:pPr defTabSz="1088232" fontAlgn="auto">
              <a:spcBef>
                <a:spcPts val="0"/>
              </a:spcBef>
              <a:spcAft>
                <a:spcPts val="0"/>
              </a:spcAft>
              <a:defRPr/>
            </a:pPr>
            <a:r>
              <a:rPr lang="zh-CN" altLang="en-US" sz="1100" dirty="0" smtClean="0"/>
              <a:t>         配合</a:t>
            </a:r>
            <a:r>
              <a:rPr lang="zh-CN" altLang="en-US" sz="1100" dirty="0"/>
              <a:t>输入提示功能使用，提升 </a:t>
            </a:r>
            <a:r>
              <a:rPr lang="en-US" altLang="zh-CN" sz="1100" dirty="0"/>
              <a:t>POI </a:t>
            </a:r>
            <a:r>
              <a:rPr lang="zh-CN" altLang="en-US" sz="1100" dirty="0"/>
              <a:t>搜索的用户体验：根据输入提示功能返回的提示词，若提示词的 </a:t>
            </a:r>
            <a:r>
              <a:rPr lang="en-US" altLang="zh-CN" sz="1100" dirty="0"/>
              <a:t>id </a:t>
            </a:r>
            <a:r>
              <a:rPr lang="zh-CN" altLang="en-US" sz="1100" dirty="0"/>
              <a:t>为空，说明该提示词不是 </a:t>
            </a:r>
            <a:r>
              <a:rPr lang="en-US" altLang="zh-CN" sz="1100" dirty="0"/>
              <a:t>POI</a:t>
            </a:r>
            <a:r>
              <a:rPr lang="zh-CN" altLang="en-US" sz="1100" dirty="0"/>
              <a:t>，需以该输入词为关键词进行 </a:t>
            </a:r>
            <a:r>
              <a:rPr lang="en-US" altLang="zh-CN" sz="1100" dirty="0"/>
              <a:t>POI </a:t>
            </a:r>
            <a:r>
              <a:rPr lang="zh-CN" altLang="en-US" sz="1100" dirty="0"/>
              <a:t>搜索，查询具体的地点；若 </a:t>
            </a:r>
            <a:r>
              <a:rPr lang="en-US" altLang="zh-CN" sz="1100" dirty="0"/>
              <a:t>id </a:t>
            </a:r>
            <a:r>
              <a:rPr lang="zh-CN" altLang="en-US" sz="1100" dirty="0"/>
              <a:t>不为空，则是真实存在的地点，直接可以在地图上展示。</a:t>
            </a:r>
            <a:endParaRPr lang="en-US" sz="1100" i="1" dirty="0">
              <a:solidFill>
                <a:schemeClr val="bg1">
                  <a:lumMod val="50000"/>
                </a:schemeClr>
              </a:solidFill>
              <a:latin typeface="Open Sans" pitchFamily="34" charset="0"/>
              <a:ea typeface="Open Sans" pitchFamily="34" charset="0"/>
              <a:cs typeface="Open Sans" pitchFamily="34" charset="0"/>
            </a:endParaRPr>
          </a:p>
        </p:txBody>
      </p:sp>
      <p:pic>
        <p:nvPicPr>
          <p:cNvPr id="1026" name="Picture 2" descr="C:\Users\dell\Desktop\247cbd764aa3315440ebbf19ad0d3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09750"/>
            <a:ext cx="8534400" cy="2811463"/>
          </a:xfrm>
          <a:prstGeom prst="rect">
            <a:avLst/>
          </a:prstGeom>
          <a:noFill/>
          <a:extLst>
            <a:ext uri="{909E8E84-426E-40DD-AFC4-6F175D3DCCD1}">
              <a14:hiddenFill xmlns:a14="http://schemas.microsoft.com/office/drawing/2010/main">
                <a:solidFill>
                  <a:srgbClr val="FFFFFF"/>
                </a:solidFill>
              </a14:hiddenFill>
            </a:ext>
          </a:extLst>
        </p:spPr>
      </p:pic>
      <p:pic>
        <p:nvPicPr>
          <p:cNvPr id="7"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05800" y="1182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7"/>
                                        </p:tgtEl>
                                      </p:cBhvr>
                                    </p:cmd>
                                  </p:childTnLst>
                                </p:cTn>
                              </p:par>
                            </p:childTnLst>
                          </p:cTn>
                        </p:par>
                      </p:childTnLst>
                    </p:cTn>
                  </p:par>
                </p:childTnLst>
              </p:cTn>
              <p:nextCondLst>
                <p:cond evt="onClick" delay="0">
                  <p:tgtEl>
                    <p:spTgt spid="7"/>
                  </p:tgtEl>
                </p:cond>
              </p:nextCondLst>
            </p:seq>
            <p:audio>
              <p:cMediaNode vol="80000">
                <p:cTn id="19" fill="hold" display="0">
                  <p:stCondLst>
                    <p:cond delay="indefinite"/>
                  </p:stCondLst>
                  <p:endCondLst>
                    <p:cond evt="onStopAudio" delay="0">
                      <p:tgtEl>
                        <p:sldTgt/>
                      </p:tgtEl>
                    </p:cond>
                  </p:endCondLst>
                </p:cTn>
                <p:tgtEl>
                  <p:spTgt spid="7"/>
                </p:tgtEl>
              </p:cMediaNode>
            </p:audio>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470769" y="361950"/>
            <a:ext cx="6313588" cy="600164"/>
          </a:xfrm>
          <a:prstGeom prst="rect">
            <a:avLst/>
          </a:prstGeom>
          <a:noFill/>
          <a:ln w="9525">
            <a:noFill/>
            <a:miter lim="800000"/>
            <a:headEnd/>
            <a:tailEnd/>
          </a:ln>
        </p:spPr>
        <p:txBody>
          <a:bodyPr wrap="none" lIns="45720" tIns="22860" rIns="45720" bIns="22860">
            <a:spAutoFit/>
          </a:bodyPr>
          <a:lstStyle/>
          <a:p>
            <a:r>
              <a:rPr lang="zh-CN" altLang="en-US" sz="3600" b="1" dirty="0"/>
              <a:t>高德地图多信息弹窗</a:t>
            </a:r>
            <a:r>
              <a:rPr lang="en-US" altLang="zh-CN" sz="3600" b="1" dirty="0"/>
              <a:t>/</a:t>
            </a:r>
            <a:r>
              <a:rPr lang="zh-CN" altLang="en-US" sz="3600" b="1" dirty="0"/>
              <a:t>气泡效果</a:t>
            </a:r>
          </a:p>
        </p:txBody>
      </p:sp>
      <p:pic>
        <p:nvPicPr>
          <p:cNvPr id="2051" name="Picture 3" descr="C:\Users\dell\Desktop\d46c8542494c12d563cc121fcbb3b6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44" y="1504950"/>
            <a:ext cx="8428037" cy="2728912"/>
          </a:xfrm>
          <a:prstGeom prst="rect">
            <a:avLst/>
          </a:prstGeom>
          <a:noFill/>
          <a:extLst>
            <a:ext uri="{909E8E84-426E-40DD-AFC4-6F175D3DCCD1}">
              <a14:hiddenFill xmlns:a14="http://schemas.microsoft.com/office/drawing/2010/main">
                <a:solidFill>
                  <a:srgbClr val="FFFFFF"/>
                </a:solidFill>
              </a14:hiddenFill>
            </a:ext>
          </a:extLst>
        </p:spPr>
      </p:pic>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29600" y="1182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21437" fill="hold"/>
                                        <p:tgtEl>
                                          <p:spTgt spid="4"/>
                                        </p:tgtEl>
                                      </p:cBhvr>
                                    </p:cmd>
                                  </p:childTnLst>
                                </p:cTn>
                              </p:par>
                            </p:childTnLst>
                          </p:cTn>
                        </p:par>
                      </p:childTnLst>
                    </p:cTn>
                  </p:par>
                </p:childTnLst>
              </p:cTn>
              <p:nextCondLst>
                <p:cond evt="onClick" delay="0">
                  <p:tgtEl>
                    <p:spTgt spid="4"/>
                  </p:tgtEl>
                </p:cond>
              </p:nextCondLst>
            </p:seq>
            <p:audio>
              <p:cMediaNode vol="80000">
                <p:cTn id="14" fill="hold" display="0">
                  <p:stCondLst>
                    <p:cond delay="indefinite"/>
                  </p:stCondLst>
                  <p:endCondLst>
                    <p:cond evt="onStopAudio" delay="0">
                      <p:tgtEl>
                        <p:sldTgt/>
                      </p:tgtEl>
                    </p:cond>
                  </p:endCondLst>
                </p:cTn>
                <p:tgtEl>
                  <p:spTgt spid="4"/>
                </p:tgtEl>
              </p:cMediaNode>
            </p:audio>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785982" y="326976"/>
            <a:ext cx="3521157" cy="600164"/>
          </a:xfrm>
          <a:prstGeom prst="rect">
            <a:avLst/>
          </a:prstGeom>
          <a:noFill/>
          <a:ln w="9525">
            <a:noFill/>
            <a:miter lim="800000"/>
            <a:headEnd/>
            <a:tailEnd/>
          </a:ln>
        </p:spPr>
        <p:txBody>
          <a:bodyPr wrap="none" lIns="45720" tIns="22860" rIns="45720" bIns="22860">
            <a:spAutoFit/>
          </a:bodyPr>
          <a:lstStyle/>
          <a:p>
            <a:pPr algn="ctr" defTabSz="1088232" fontAlgn="auto">
              <a:spcBef>
                <a:spcPts val="0"/>
              </a:spcBef>
              <a:spcAft>
                <a:spcPts val="0"/>
              </a:spcAft>
              <a:defRPr/>
            </a:pPr>
            <a:r>
              <a:rPr lang="en-US" altLang="zh-CN" sz="3600" b="1" dirty="0" smtClean="0"/>
              <a:t>API</a:t>
            </a:r>
            <a:r>
              <a:rPr lang="zh-CN" altLang="en-US" sz="3600" b="1" dirty="0"/>
              <a:t>使用比较</a:t>
            </a:r>
            <a:r>
              <a:rPr lang="zh-CN" altLang="en-US" sz="3600" b="1" dirty="0" smtClean="0"/>
              <a:t>分析</a:t>
            </a:r>
            <a:endParaRPr lang="zh-CN" altLang="en-US" sz="3600" b="1" dirty="0"/>
          </a:p>
        </p:txBody>
      </p:sp>
      <p:sp>
        <p:nvSpPr>
          <p:cNvPr id="6" name="Text Box 7"/>
          <p:cNvSpPr txBox="1">
            <a:spLocks noChangeArrowheads="1"/>
          </p:cNvSpPr>
          <p:nvPr/>
        </p:nvSpPr>
        <p:spPr bwMode="auto">
          <a:xfrm>
            <a:off x="609600" y="1004743"/>
            <a:ext cx="7848600" cy="292388"/>
          </a:xfrm>
          <a:prstGeom prst="rect">
            <a:avLst/>
          </a:prstGeom>
          <a:noFill/>
          <a:ln w="9525">
            <a:noFill/>
            <a:miter lim="800000"/>
            <a:headEnd/>
            <a:tailEnd/>
          </a:ln>
        </p:spPr>
        <p:txBody>
          <a:bodyPr lIns="45720" tIns="22860" rIns="45720" bIns="22860" anchor="ctr">
            <a:spAutoFit/>
          </a:bodyPr>
          <a:lstStyle/>
          <a:p>
            <a:r>
              <a:rPr lang="zh-CN" altLang="en-US" sz="1600" b="1" dirty="0"/>
              <a:t>百度的语音合成</a:t>
            </a:r>
            <a:r>
              <a:rPr lang="en-US" altLang="zh-CN" sz="1600" b="1" dirty="0"/>
              <a:t>API</a:t>
            </a:r>
            <a:r>
              <a:rPr lang="zh-CN" altLang="en-US" sz="1600" b="1" dirty="0"/>
              <a:t>：</a:t>
            </a:r>
          </a:p>
        </p:txBody>
      </p:sp>
      <p:sp>
        <p:nvSpPr>
          <p:cNvPr id="43" name="Text Box 7"/>
          <p:cNvSpPr txBox="1">
            <a:spLocks noChangeArrowheads="1"/>
          </p:cNvSpPr>
          <p:nvPr/>
        </p:nvSpPr>
        <p:spPr bwMode="auto">
          <a:xfrm>
            <a:off x="609600" y="1733550"/>
            <a:ext cx="7848600" cy="2077492"/>
          </a:xfrm>
          <a:prstGeom prst="rect">
            <a:avLst/>
          </a:prstGeom>
          <a:noFill/>
          <a:ln w="9525">
            <a:noFill/>
            <a:miter lim="800000"/>
            <a:headEnd/>
            <a:tailEnd/>
          </a:ln>
        </p:spPr>
        <p:txBody>
          <a:bodyPr lIns="45720" tIns="22860" rIns="45720" bIns="22860" anchor="ctr">
            <a:spAutoFit/>
          </a:bodyPr>
          <a:lstStyle/>
          <a:p>
            <a:r>
              <a:rPr lang="en-US" altLang="zh-CN" sz="1100" dirty="0" smtClean="0"/>
              <a:t>1.</a:t>
            </a:r>
            <a:r>
              <a:rPr lang="zh-CN" altLang="en-US" sz="1100" dirty="0" smtClean="0"/>
              <a:t>语音识别</a:t>
            </a:r>
            <a:r>
              <a:rPr lang="zh-CN" altLang="en-US" sz="1100" dirty="0"/>
              <a:t>、合成接口调用量无限</a:t>
            </a:r>
            <a:r>
              <a:rPr lang="zh-CN" altLang="en-US" sz="1100" dirty="0" smtClean="0"/>
              <a:t>。</a:t>
            </a:r>
            <a:endParaRPr lang="en-US" altLang="zh-CN" sz="1100" dirty="0" smtClean="0"/>
          </a:p>
          <a:p>
            <a:endParaRPr lang="zh-CN" altLang="en-US" sz="1100" dirty="0"/>
          </a:p>
          <a:p>
            <a:r>
              <a:rPr lang="en-US" altLang="zh-CN" sz="1100" dirty="0" smtClean="0"/>
              <a:t>2.</a:t>
            </a:r>
            <a:r>
              <a:rPr lang="zh-CN" altLang="en-US" sz="1100" dirty="0" smtClean="0"/>
              <a:t>语音合成</a:t>
            </a:r>
            <a:r>
              <a:rPr lang="zh-CN" altLang="en-US" sz="1100" dirty="0"/>
              <a:t>指定某个字的发音：语音合成接口，支持自主标音，通过在所需合成的文字后，增加音标的方式，比如，想把“重音”中的重字，指定合成</a:t>
            </a:r>
            <a:r>
              <a:rPr lang="en-US" altLang="zh-CN" sz="1100" dirty="0"/>
              <a:t>"</a:t>
            </a:r>
            <a:r>
              <a:rPr lang="en-US" altLang="zh-CN" sz="1100" dirty="0" err="1"/>
              <a:t>chong</a:t>
            </a:r>
            <a:r>
              <a:rPr lang="en-US" altLang="zh-CN" sz="1100" dirty="0"/>
              <a:t>"</a:t>
            </a:r>
            <a:r>
              <a:rPr lang="zh-CN" altLang="en-US" sz="1100" dirty="0"/>
              <a:t>的读音时，需将合成文字改为“重（</a:t>
            </a:r>
            <a:r>
              <a:rPr lang="en-US" altLang="zh-CN" sz="1100" dirty="0"/>
              <a:t>chong2</a:t>
            </a:r>
            <a:r>
              <a:rPr lang="zh-CN" altLang="en-US" sz="1100" dirty="0"/>
              <a:t>）音”，其中</a:t>
            </a:r>
            <a:r>
              <a:rPr lang="en-US" altLang="zh-CN" sz="1100" dirty="0"/>
              <a:t>2</a:t>
            </a:r>
            <a:r>
              <a:rPr lang="zh-CN" altLang="en-US" sz="1100" dirty="0"/>
              <a:t>表示</a:t>
            </a:r>
            <a:r>
              <a:rPr lang="en-US" altLang="zh-CN" sz="1100" dirty="0"/>
              <a:t>2</a:t>
            </a:r>
            <a:r>
              <a:rPr lang="zh-CN" altLang="en-US" sz="1100" dirty="0"/>
              <a:t>声，可以根据数字变化调节音调，</a:t>
            </a:r>
            <a:r>
              <a:rPr lang="en-US" altLang="zh-CN" sz="1100" dirty="0"/>
              <a:t>1</a:t>
            </a:r>
            <a:r>
              <a:rPr lang="zh-CN" altLang="en-US" sz="1100" dirty="0"/>
              <a:t>对应</a:t>
            </a:r>
            <a:r>
              <a:rPr lang="en-US" altLang="zh-CN" sz="1100" dirty="0"/>
              <a:t>1</a:t>
            </a:r>
            <a:r>
              <a:rPr lang="zh-CN" altLang="en-US" sz="1100" dirty="0"/>
              <a:t>声，</a:t>
            </a:r>
            <a:r>
              <a:rPr lang="en-US" altLang="zh-CN" sz="1100" dirty="0"/>
              <a:t>2</a:t>
            </a:r>
            <a:r>
              <a:rPr lang="zh-CN" altLang="en-US" sz="1100" dirty="0"/>
              <a:t>对应</a:t>
            </a:r>
            <a:r>
              <a:rPr lang="en-US" altLang="zh-CN" sz="1100" dirty="0"/>
              <a:t>2</a:t>
            </a:r>
            <a:r>
              <a:rPr lang="zh-CN" altLang="en-US" sz="1100" dirty="0"/>
              <a:t>声，</a:t>
            </a:r>
            <a:r>
              <a:rPr lang="en-US" altLang="zh-CN" sz="1100" dirty="0"/>
              <a:t>3</a:t>
            </a:r>
            <a:r>
              <a:rPr lang="zh-CN" altLang="en-US" sz="1100" dirty="0"/>
              <a:t>对应</a:t>
            </a:r>
            <a:r>
              <a:rPr lang="en-US" altLang="zh-CN" sz="1100" dirty="0"/>
              <a:t>3</a:t>
            </a:r>
            <a:r>
              <a:rPr lang="zh-CN" altLang="en-US" sz="1100" dirty="0"/>
              <a:t>声，</a:t>
            </a:r>
            <a:r>
              <a:rPr lang="en-US" altLang="zh-CN" sz="1100" dirty="0"/>
              <a:t>4</a:t>
            </a:r>
            <a:r>
              <a:rPr lang="zh-CN" altLang="en-US" sz="1100" dirty="0"/>
              <a:t>对应</a:t>
            </a:r>
            <a:r>
              <a:rPr lang="en-US" altLang="zh-CN" sz="1100" dirty="0"/>
              <a:t>4</a:t>
            </a:r>
            <a:r>
              <a:rPr lang="zh-CN" altLang="en-US" sz="1100" dirty="0"/>
              <a:t>声</a:t>
            </a:r>
            <a:r>
              <a:rPr lang="zh-CN" altLang="en-US" sz="1100" dirty="0" smtClean="0"/>
              <a:t>。</a:t>
            </a:r>
            <a:endParaRPr lang="en-US" altLang="zh-CN" sz="1100" dirty="0" smtClean="0"/>
          </a:p>
          <a:p>
            <a:endParaRPr lang="zh-CN" altLang="en-US" sz="1100" dirty="0"/>
          </a:p>
          <a:p>
            <a:r>
              <a:rPr lang="en-US" altLang="zh-CN" sz="1100" dirty="0" smtClean="0"/>
              <a:t>3.</a:t>
            </a:r>
            <a:r>
              <a:rPr lang="zh-CN" altLang="en-US" sz="1100" dirty="0" smtClean="0"/>
              <a:t>语音合成</a:t>
            </a:r>
            <a:r>
              <a:rPr lang="zh-CN" altLang="en-US" sz="1100" dirty="0"/>
              <a:t>目前支持中文普通话播报、中英文混读播报，音色支持男声、女声、度丫丫、度逍遥</a:t>
            </a:r>
            <a:r>
              <a:rPr lang="zh-CN" altLang="en-US" sz="1100" dirty="0" smtClean="0"/>
              <a:t>。</a:t>
            </a:r>
            <a:endParaRPr lang="en-US" altLang="zh-CN" sz="1100" dirty="0" smtClean="0"/>
          </a:p>
          <a:p>
            <a:endParaRPr lang="zh-CN" altLang="en-US" sz="1100" dirty="0"/>
          </a:p>
          <a:p>
            <a:r>
              <a:rPr lang="en-US" altLang="zh-CN" sz="1100" dirty="0" smtClean="0"/>
              <a:t>4.</a:t>
            </a:r>
            <a:r>
              <a:rPr lang="zh-CN" altLang="en-US" sz="1100" dirty="0" smtClean="0"/>
              <a:t>支持</a:t>
            </a:r>
            <a:r>
              <a:rPr lang="zh-CN" altLang="en-US" sz="1100" dirty="0"/>
              <a:t>离线在线融合模式</a:t>
            </a:r>
            <a:r>
              <a:rPr lang="en-US" altLang="zh-CN" sz="1100" dirty="0"/>
              <a:t>:SDK</a:t>
            </a:r>
            <a:r>
              <a:rPr lang="zh-CN" altLang="en-US" sz="1100" dirty="0"/>
              <a:t>可以根据当前网络状况，自动判断使用本地引擎还是云端引擎进行语音合成，断网情况下也可继续使用</a:t>
            </a:r>
            <a:r>
              <a:rPr lang="zh-CN" altLang="en-US" sz="1100" dirty="0" smtClean="0"/>
              <a:t>。</a:t>
            </a:r>
            <a:endParaRPr lang="en-US" altLang="zh-CN" sz="1100" dirty="0" smtClean="0"/>
          </a:p>
          <a:p>
            <a:endParaRPr lang="zh-CN" altLang="en-US" sz="1100" dirty="0"/>
          </a:p>
          <a:p>
            <a:r>
              <a:rPr lang="en-US" altLang="zh-CN" sz="1100" dirty="0" smtClean="0"/>
              <a:t>5.</a:t>
            </a:r>
            <a:r>
              <a:rPr lang="zh-CN" altLang="en-US" sz="1100" dirty="0" smtClean="0"/>
              <a:t>不过</a:t>
            </a:r>
            <a:r>
              <a:rPr lang="zh-CN" altLang="en-US" sz="1100" dirty="0"/>
              <a:t>合成文本长度必须小于</a:t>
            </a:r>
            <a:r>
              <a:rPr lang="en-US" altLang="zh-CN" sz="1100" dirty="0"/>
              <a:t>1024</a:t>
            </a:r>
            <a:r>
              <a:rPr lang="zh-CN" altLang="en-US" sz="1100" dirty="0"/>
              <a:t>字节，如果本文长度较长，可以采用多次请求的方式。文本长度不可超过限制。</a:t>
            </a:r>
          </a:p>
        </p:txBody>
      </p:sp>
      <p:pic>
        <p:nvPicPr>
          <p:cNvPr id="7"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53400" y="139695"/>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250" fill="hold"/>
                                        <p:tgtEl>
                                          <p:spTgt spid="43"/>
                                        </p:tgtEl>
                                        <p:attrNameLst>
                                          <p:attrName>ppt_x</p:attrName>
                                        </p:attrNameLst>
                                      </p:cBhvr>
                                      <p:tavLst>
                                        <p:tav tm="0">
                                          <p:val>
                                            <p:strVal val="#ppt_x"/>
                                          </p:val>
                                        </p:tav>
                                        <p:tav tm="100000">
                                          <p:val>
                                            <p:strVal val="#ppt_x"/>
                                          </p:val>
                                        </p:tav>
                                      </p:tavLst>
                                    </p:anim>
                                    <p:anim calcmode="lin" valueType="num">
                                      <p:cBhvr additive="base">
                                        <p:cTn id="18" dur="2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1" presetClass="mediacall" presetSubtype="0" fill="hold" nodeType="clickEffect">
                                  <p:stCondLst>
                                    <p:cond delay="0"/>
                                  </p:stCondLst>
                                  <p:childTnLst>
                                    <p:cmd type="call" cmd="playFrom(0.0)">
                                      <p:cBhvr>
                                        <p:cTn id="23" dur="21437" fill="hold"/>
                                        <p:tgtEl>
                                          <p:spTgt spid="7"/>
                                        </p:tgtEl>
                                      </p:cBhvr>
                                    </p:cmd>
                                  </p:childTnLst>
                                </p:cTn>
                              </p:par>
                            </p:childTnLst>
                          </p:cTn>
                        </p:par>
                      </p:childTnLst>
                    </p:cTn>
                  </p:par>
                </p:childTnLst>
              </p:cTn>
              <p:nextCondLst>
                <p:cond evt="onClick" delay="0">
                  <p:tgtEl>
                    <p:spTgt spid="7"/>
                  </p:tgtEl>
                </p:cond>
              </p:nextCondLst>
            </p:seq>
            <p:audio>
              <p:cMediaNode vol="80000">
                <p:cTn id="24" fill="hold" display="0">
                  <p:stCondLst>
                    <p:cond delay="indefinite"/>
                  </p:stCondLst>
                  <p:endCondLst>
                    <p:cond evt="onStopAudio" delay="0">
                      <p:tgtEl>
                        <p:sldTgt/>
                      </p:tgtEl>
                    </p:cond>
                  </p:endCondLst>
                </p:cTn>
                <p:tgtEl>
                  <p:spTgt spid="7"/>
                </p:tgtEl>
              </p:cMediaNode>
            </p:audio>
          </p:childTnLst>
        </p:cTn>
      </p:par>
    </p:tnLst>
    <p:bldLst>
      <p:bldP spid="5" grpId="0"/>
      <p:bldP spid="6"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514600" y="361950"/>
            <a:ext cx="4123886" cy="600164"/>
          </a:xfrm>
          <a:prstGeom prst="rect">
            <a:avLst/>
          </a:prstGeom>
          <a:noFill/>
          <a:ln w="9525">
            <a:noFill/>
            <a:miter lim="800000"/>
            <a:headEnd/>
            <a:tailEnd/>
          </a:ln>
        </p:spPr>
        <p:txBody>
          <a:bodyPr wrap="none" lIns="45720" tIns="22860" rIns="45720" bIns="22860">
            <a:spAutoFit/>
          </a:bodyPr>
          <a:lstStyle/>
          <a:p>
            <a:r>
              <a:rPr lang="zh-CN" altLang="en-US" sz="3600" b="1" dirty="0"/>
              <a:t>高德地图</a:t>
            </a:r>
            <a:r>
              <a:rPr lang="en-US" altLang="zh-CN" sz="3600" b="1" dirty="0"/>
              <a:t>&amp;</a:t>
            </a:r>
            <a:r>
              <a:rPr lang="zh-CN" altLang="en-US" sz="3600" b="1" dirty="0"/>
              <a:t>百度地图</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876301"/>
            <a:ext cx="7211466" cy="4095958"/>
          </a:xfrm>
          <a:prstGeom prst="rect">
            <a:avLst/>
          </a:prstGeom>
        </p:spPr>
      </p:pic>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53400" y="1182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21437" fill="hold"/>
                                        <p:tgtEl>
                                          <p:spTgt spid="4"/>
                                        </p:tgtEl>
                                      </p:cBhvr>
                                    </p:cmd>
                                  </p:childTnLst>
                                </p:cTn>
                              </p:par>
                            </p:childTnLst>
                          </p:cTn>
                        </p:par>
                      </p:childTnLst>
                    </p:cTn>
                  </p:par>
                </p:childTnLst>
              </p:cTn>
              <p:nextCondLst>
                <p:cond evt="onClick" delay="0">
                  <p:tgtEl>
                    <p:spTgt spid="4"/>
                  </p:tgtEl>
                </p:cond>
              </p:nextCondLst>
            </p:seq>
            <p:audio>
              <p:cMediaNode vol="80000">
                <p:cTn id="14" fill="hold" display="0">
                  <p:stCondLst>
                    <p:cond delay="indefinite"/>
                  </p:stCondLst>
                  <p:endCondLst>
                    <p:cond evt="onStopAudio" delay="0">
                      <p:tgtEl>
                        <p:sldTgt/>
                      </p:tgtEl>
                    </p:cond>
                  </p:endCondLst>
                </p:cTn>
                <p:tgtEl>
                  <p:spTgt spid="4"/>
                </p:tgtEl>
              </p:cMediaNode>
            </p:audio>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734219" y="361950"/>
            <a:ext cx="7478970" cy="353943"/>
          </a:xfrm>
          <a:prstGeom prst="rect">
            <a:avLst/>
          </a:prstGeom>
          <a:noFill/>
          <a:ln w="9525">
            <a:noFill/>
            <a:miter lim="800000"/>
            <a:headEnd/>
            <a:tailEnd/>
          </a:ln>
        </p:spPr>
        <p:txBody>
          <a:bodyPr wrap="none" lIns="45720" tIns="22860" rIns="45720" bIns="22860">
            <a:spAutoFit/>
          </a:bodyPr>
          <a:lstStyle/>
          <a:p>
            <a:r>
              <a:rPr lang="zh-CN" altLang="en-US" sz="2000" b="1" dirty="0"/>
              <a:t>所以从开发角度评估地图</a:t>
            </a:r>
            <a:r>
              <a:rPr lang="en-US" altLang="zh-CN" sz="2000" b="1" dirty="0"/>
              <a:t>API </a:t>
            </a:r>
            <a:r>
              <a:rPr lang="zh-CN" altLang="en-US" sz="2000" b="1" dirty="0"/>
              <a:t>易用、稳定、效率、业务支持的话：</a:t>
            </a:r>
          </a:p>
        </p:txBody>
      </p:sp>
      <p:sp>
        <p:nvSpPr>
          <p:cNvPr id="6" name="Text Box 7"/>
          <p:cNvSpPr txBox="1">
            <a:spLocks noChangeArrowheads="1"/>
          </p:cNvSpPr>
          <p:nvPr/>
        </p:nvSpPr>
        <p:spPr bwMode="auto">
          <a:xfrm>
            <a:off x="734219" y="1657350"/>
            <a:ext cx="7848600" cy="1431161"/>
          </a:xfrm>
          <a:prstGeom prst="rect">
            <a:avLst/>
          </a:prstGeom>
          <a:noFill/>
          <a:ln w="9525">
            <a:noFill/>
            <a:miter lim="800000"/>
            <a:headEnd/>
            <a:tailEnd/>
          </a:ln>
        </p:spPr>
        <p:txBody>
          <a:bodyPr lIns="45720" tIns="22860" rIns="45720" bIns="22860" anchor="ctr">
            <a:spAutoFit/>
          </a:bodyPr>
          <a:lstStyle/>
          <a:p>
            <a:r>
              <a:rPr lang="en-US" altLang="zh-CN" dirty="0" smtClean="0"/>
              <a:t>1.</a:t>
            </a:r>
            <a:r>
              <a:rPr lang="zh-CN" altLang="en-US" dirty="0" smtClean="0"/>
              <a:t>易</a:t>
            </a:r>
            <a:r>
              <a:rPr lang="zh-CN" altLang="en-US" dirty="0"/>
              <a:t>用性、稳定 高德地图</a:t>
            </a:r>
            <a:r>
              <a:rPr lang="en-US" altLang="zh-CN" dirty="0"/>
              <a:t>API &gt; </a:t>
            </a:r>
            <a:r>
              <a:rPr lang="zh-CN" altLang="en-US" dirty="0"/>
              <a:t>百度地图</a:t>
            </a:r>
            <a:r>
              <a:rPr lang="en-US" altLang="zh-CN" dirty="0" smtClean="0"/>
              <a:t>API</a:t>
            </a:r>
          </a:p>
          <a:p>
            <a:endParaRPr lang="en-US" altLang="zh-CN" dirty="0"/>
          </a:p>
          <a:p>
            <a:r>
              <a:rPr lang="en-US" altLang="zh-CN" dirty="0" smtClean="0"/>
              <a:t>2.</a:t>
            </a:r>
            <a:r>
              <a:rPr lang="zh-CN" altLang="en-US" dirty="0" smtClean="0"/>
              <a:t>业务</a:t>
            </a:r>
            <a:r>
              <a:rPr lang="zh-CN" altLang="en-US" dirty="0"/>
              <a:t>支持 百度地图</a:t>
            </a:r>
            <a:r>
              <a:rPr lang="en-US" altLang="zh-CN" dirty="0"/>
              <a:t>API &gt; </a:t>
            </a:r>
            <a:r>
              <a:rPr lang="zh-CN" altLang="en-US" dirty="0"/>
              <a:t>高德地图</a:t>
            </a:r>
            <a:r>
              <a:rPr lang="en-US" altLang="zh-CN" dirty="0" smtClean="0"/>
              <a:t>API</a:t>
            </a:r>
          </a:p>
          <a:p>
            <a:endParaRPr lang="en-US" altLang="zh-CN" dirty="0"/>
          </a:p>
          <a:p>
            <a:r>
              <a:rPr lang="en-US" altLang="zh-CN" dirty="0" smtClean="0"/>
              <a:t>3.</a:t>
            </a:r>
            <a:r>
              <a:rPr lang="zh-CN" altLang="en-US" dirty="0" smtClean="0"/>
              <a:t>综合</a:t>
            </a:r>
            <a:r>
              <a:rPr lang="zh-CN" altLang="en-US" dirty="0"/>
              <a:t>能力高德地图比百度地图专业精准，所以选择使用高德地图</a:t>
            </a:r>
            <a:r>
              <a:rPr lang="en-US" altLang="zh-CN" dirty="0"/>
              <a:t>API</a:t>
            </a:r>
          </a:p>
        </p:txBody>
      </p:sp>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213189" y="0"/>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4"/>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4"/>
                                        </p:tgtEl>
                                      </p:cBhvr>
                                    </p:cmd>
                                  </p:childTnLst>
                                </p:cTn>
                              </p:par>
                            </p:childTnLst>
                          </p:cTn>
                        </p:par>
                      </p:childTnLst>
                    </p:cTn>
                  </p:par>
                </p:childTnLst>
              </p:cTn>
              <p:nextCondLst>
                <p:cond evt="onClick" delay="0">
                  <p:tgtEl>
                    <p:spTgt spid="4"/>
                  </p:tgtEl>
                </p:cond>
              </p:nextCondLst>
            </p:seq>
            <p:audio>
              <p:cMediaNode vol="80000">
                <p:cTn id="19" fill="hold" display="0">
                  <p:stCondLst>
                    <p:cond delay="indefinite"/>
                  </p:stCondLst>
                  <p:endCondLst>
                    <p:cond evt="onStopAudio" delay="0">
                      <p:tgtEl>
                        <p:sldTgt/>
                      </p:tgtEl>
                    </p:cond>
                  </p:endCondLst>
                </p:cTn>
                <p:tgtEl>
                  <p:spTgt spid="4"/>
                </p:tgtEl>
              </p:cMediaNode>
            </p:audio>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693248" y="361950"/>
            <a:ext cx="1018869" cy="600164"/>
          </a:xfrm>
          <a:prstGeom prst="rect">
            <a:avLst/>
          </a:prstGeom>
          <a:noFill/>
          <a:ln w="9525">
            <a:noFill/>
            <a:miter lim="800000"/>
            <a:headEnd/>
            <a:tailEnd/>
          </a:ln>
        </p:spPr>
        <p:txBody>
          <a:bodyPr wrap="none" lIns="45720" tIns="22860" rIns="45720" bIns="22860">
            <a:spAutoFit/>
          </a:bodyPr>
          <a:lstStyle/>
          <a:p>
            <a:r>
              <a:rPr lang="zh-CN" altLang="en-US" sz="3600" b="1" dirty="0"/>
              <a:t>问题</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61" y="1485806"/>
            <a:ext cx="8512278" cy="2171888"/>
          </a:xfrm>
          <a:prstGeom prst="rect">
            <a:avLst/>
          </a:prstGeom>
        </p:spPr>
      </p:pic>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 y="40806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21437" fill="hold"/>
                                        <p:tgtEl>
                                          <p:spTgt spid="4"/>
                                        </p:tgtEl>
                                      </p:cBhvr>
                                    </p:cmd>
                                  </p:childTnLst>
                                </p:cTn>
                              </p:par>
                            </p:childTnLst>
                          </p:cTn>
                        </p:par>
                      </p:childTnLst>
                    </p:cTn>
                  </p:par>
                </p:childTnLst>
              </p:cTn>
              <p:nextCondLst>
                <p:cond evt="onClick" delay="0">
                  <p:tgtEl>
                    <p:spTgt spid="4"/>
                  </p:tgtEl>
                </p:cond>
              </p:nextCondLst>
            </p:seq>
            <p:audio>
              <p:cMediaNode vol="80000">
                <p:cTn id="14" fill="hold" display="0">
                  <p:stCondLst>
                    <p:cond delay="indefinite"/>
                  </p:stCondLst>
                  <p:endCondLst>
                    <p:cond evt="onStopAudio" delay="0">
                      <p:tgtEl>
                        <p:sldTgt/>
                      </p:tgtEl>
                    </p:cond>
                  </p:endCondLst>
                </p:cTn>
                <p:tgtEl>
                  <p:spTgt spid="4"/>
                </p:tgtEl>
              </p:cMediaNode>
            </p:audio>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362200" y="361950"/>
            <a:ext cx="4923784" cy="600164"/>
          </a:xfrm>
          <a:prstGeom prst="rect">
            <a:avLst/>
          </a:prstGeom>
          <a:noFill/>
          <a:ln w="9525">
            <a:noFill/>
            <a:miter lim="800000"/>
            <a:headEnd/>
            <a:tailEnd/>
          </a:ln>
        </p:spPr>
        <p:txBody>
          <a:bodyPr wrap="none" lIns="45720" tIns="22860" rIns="45720" bIns="22860">
            <a:spAutoFit/>
          </a:bodyPr>
          <a:lstStyle/>
          <a:p>
            <a:r>
              <a:rPr lang="zh-CN" altLang="en-US" sz="3600" b="1" dirty="0"/>
              <a:t>可选方案</a:t>
            </a:r>
            <a:r>
              <a:rPr lang="en-US" altLang="zh-CN" sz="3600" b="1" dirty="0"/>
              <a:t>/</a:t>
            </a:r>
            <a:r>
              <a:rPr lang="zh-CN" altLang="en-US" sz="3600" b="1" dirty="0"/>
              <a:t>产品改版方向</a:t>
            </a:r>
          </a:p>
        </p:txBody>
      </p:sp>
      <p:sp>
        <p:nvSpPr>
          <p:cNvPr id="12" name="Rectangle 11"/>
          <p:cNvSpPr/>
          <p:nvPr/>
        </p:nvSpPr>
        <p:spPr>
          <a:xfrm>
            <a:off x="1447800" y="1516063"/>
            <a:ext cx="1828800" cy="677108"/>
          </a:xfrm>
          <a:prstGeom prst="rect">
            <a:avLst/>
          </a:prstGeom>
        </p:spPr>
        <p:txBody>
          <a:bodyPr>
            <a:spAutoFit/>
          </a:bodyPr>
          <a:lstStyle/>
          <a:p>
            <a:pPr>
              <a:lnSpc>
                <a:spcPct val="200000"/>
              </a:lnSpc>
            </a:pPr>
            <a:r>
              <a:rPr lang="en-US" altLang="zh-CN" sz="1400" b="1" dirty="0">
                <a:solidFill>
                  <a:srgbClr val="45C1A4"/>
                </a:solidFill>
              </a:rPr>
              <a:t>Strategy</a:t>
            </a:r>
            <a:endParaRPr lang="en-US" altLang="zh-CN" sz="1000" dirty="0">
              <a:solidFill>
                <a:srgbClr val="45C1A4"/>
              </a:solidFill>
              <a:latin typeface="Open Sans" pitchFamily="34" charset="0"/>
            </a:endParaRPr>
          </a:p>
          <a:p>
            <a:r>
              <a:rPr lang="zh-CN" altLang="en-US" sz="1000" dirty="0"/>
              <a:t>可添加用户旅游足迹的标记</a:t>
            </a:r>
          </a:p>
        </p:txBody>
      </p:sp>
      <p:sp>
        <p:nvSpPr>
          <p:cNvPr id="4" name="Rounded Rectangle 3"/>
          <p:cNvSpPr/>
          <p:nvPr/>
        </p:nvSpPr>
        <p:spPr>
          <a:xfrm>
            <a:off x="631825" y="1547813"/>
            <a:ext cx="2543175" cy="1114425"/>
          </a:xfrm>
          <a:prstGeom prst="roundRect">
            <a:avLst>
              <a:gd name="adj" fmla="val 7442"/>
            </a:avLst>
          </a:prstGeom>
          <a:noFill/>
          <a:ln>
            <a:solidFill>
              <a:srgbClr val="45C1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0" name="Rounded Rectangle 9"/>
          <p:cNvSpPr/>
          <p:nvPr/>
        </p:nvSpPr>
        <p:spPr>
          <a:xfrm>
            <a:off x="3313113" y="1547813"/>
            <a:ext cx="2544762" cy="1114425"/>
          </a:xfrm>
          <a:prstGeom prst="roundRect">
            <a:avLst>
              <a:gd name="adj" fmla="val 7442"/>
            </a:avLst>
          </a:prstGeom>
          <a:noFill/>
          <a:ln>
            <a:solidFill>
              <a:srgbClr val="45C1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1" name="Rounded Rectangle 10"/>
          <p:cNvSpPr/>
          <p:nvPr/>
        </p:nvSpPr>
        <p:spPr>
          <a:xfrm>
            <a:off x="5989638" y="1547813"/>
            <a:ext cx="2544762" cy="1114425"/>
          </a:xfrm>
          <a:prstGeom prst="roundRect">
            <a:avLst>
              <a:gd name="adj" fmla="val 7442"/>
            </a:avLst>
          </a:prstGeom>
          <a:noFill/>
          <a:ln>
            <a:solidFill>
              <a:srgbClr val="45C1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5" name="Rounded Rectangle 14"/>
          <p:cNvSpPr/>
          <p:nvPr/>
        </p:nvSpPr>
        <p:spPr>
          <a:xfrm>
            <a:off x="631825" y="2828925"/>
            <a:ext cx="2543175" cy="1114425"/>
          </a:xfrm>
          <a:prstGeom prst="roundRect">
            <a:avLst>
              <a:gd name="adj" fmla="val 7442"/>
            </a:avLst>
          </a:prstGeom>
          <a:noFill/>
          <a:ln>
            <a:solidFill>
              <a:srgbClr val="45C1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6" name="Rounded Rectangle 15"/>
          <p:cNvSpPr/>
          <p:nvPr/>
        </p:nvSpPr>
        <p:spPr>
          <a:xfrm>
            <a:off x="3313113" y="2828925"/>
            <a:ext cx="2544762" cy="1114425"/>
          </a:xfrm>
          <a:prstGeom prst="roundRect">
            <a:avLst>
              <a:gd name="adj" fmla="val 7442"/>
            </a:avLst>
          </a:prstGeom>
          <a:noFill/>
          <a:ln>
            <a:solidFill>
              <a:srgbClr val="45C1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7" name="Rounded Rectangle 16"/>
          <p:cNvSpPr/>
          <p:nvPr/>
        </p:nvSpPr>
        <p:spPr>
          <a:xfrm>
            <a:off x="5989638" y="2828925"/>
            <a:ext cx="2544762" cy="1114425"/>
          </a:xfrm>
          <a:prstGeom prst="roundRect">
            <a:avLst>
              <a:gd name="adj" fmla="val 7442"/>
            </a:avLst>
          </a:prstGeom>
          <a:noFill/>
          <a:ln>
            <a:solidFill>
              <a:srgbClr val="45C1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9" name="Rounded Rectangle 18"/>
          <p:cNvSpPr/>
          <p:nvPr/>
        </p:nvSpPr>
        <p:spPr>
          <a:xfrm>
            <a:off x="762000" y="1774825"/>
            <a:ext cx="685800" cy="661988"/>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0" name="Rectangle 19"/>
          <p:cNvSpPr/>
          <p:nvPr/>
        </p:nvSpPr>
        <p:spPr>
          <a:xfrm>
            <a:off x="4114800" y="1504950"/>
            <a:ext cx="1828800" cy="692497"/>
          </a:xfrm>
          <a:prstGeom prst="rect">
            <a:avLst/>
          </a:prstGeom>
        </p:spPr>
        <p:txBody>
          <a:bodyPr>
            <a:spAutoFit/>
          </a:bodyPr>
          <a:lstStyle/>
          <a:p>
            <a:pPr>
              <a:lnSpc>
                <a:spcPct val="200000"/>
              </a:lnSpc>
            </a:pPr>
            <a:r>
              <a:rPr lang="en-US" altLang="zh-CN" sz="1400" b="1" dirty="0">
                <a:solidFill>
                  <a:srgbClr val="45C1A4"/>
                </a:solidFill>
              </a:rPr>
              <a:t>Structure</a:t>
            </a:r>
            <a:endParaRPr lang="en-US" altLang="zh-CN" sz="1000" dirty="0">
              <a:solidFill>
                <a:srgbClr val="45C1A4"/>
              </a:solidFill>
              <a:latin typeface="Open Sans" pitchFamily="34" charset="0"/>
            </a:endParaRPr>
          </a:p>
          <a:p>
            <a:r>
              <a:rPr lang="zh-CN" altLang="en-US" sz="1000" dirty="0"/>
              <a:t>旅游景区的推荐路线</a:t>
            </a:r>
          </a:p>
        </p:txBody>
      </p:sp>
      <p:sp>
        <p:nvSpPr>
          <p:cNvPr id="21" name="Rounded Rectangle 20"/>
          <p:cNvSpPr/>
          <p:nvPr/>
        </p:nvSpPr>
        <p:spPr>
          <a:xfrm>
            <a:off x="3429000" y="1763713"/>
            <a:ext cx="685800" cy="661987"/>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2" name="Rectangle 21"/>
          <p:cNvSpPr/>
          <p:nvPr/>
        </p:nvSpPr>
        <p:spPr>
          <a:xfrm>
            <a:off x="6781800" y="1504950"/>
            <a:ext cx="1828800" cy="692497"/>
          </a:xfrm>
          <a:prstGeom prst="rect">
            <a:avLst/>
          </a:prstGeom>
        </p:spPr>
        <p:txBody>
          <a:bodyPr>
            <a:spAutoFit/>
          </a:bodyPr>
          <a:lstStyle/>
          <a:p>
            <a:pPr>
              <a:lnSpc>
                <a:spcPct val="200000"/>
              </a:lnSpc>
            </a:pPr>
            <a:r>
              <a:rPr lang="en-US" altLang="zh-CN" sz="1400" b="1" dirty="0">
                <a:solidFill>
                  <a:srgbClr val="45C1A4"/>
                </a:solidFill>
              </a:rPr>
              <a:t>Culture</a:t>
            </a:r>
            <a:endParaRPr lang="en-US" altLang="zh-CN" sz="1000" dirty="0">
              <a:solidFill>
                <a:srgbClr val="45C1A4"/>
              </a:solidFill>
              <a:latin typeface="Open Sans" pitchFamily="34" charset="0"/>
            </a:endParaRPr>
          </a:p>
          <a:p>
            <a:r>
              <a:rPr lang="zh-CN" altLang="en-US" sz="1000" dirty="0"/>
              <a:t>景点观景拍摄点推荐</a:t>
            </a:r>
          </a:p>
        </p:txBody>
      </p:sp>
      <p:sp>
        <p:nvSpPr>
          <p:cNvPr id="23" name="Rounded Rectangle 22"/>
          <p:cNvSpPr/>
          <p:nvPr/>
        </p:nvSpPr>
        <p:spPr>
          <a:xfrm>
            <a:off x="6096000" y="1763713"/>
            <a:ext cx="685800" cy="661987"/>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4" name="Rectangle 23"/>
          <p:cNvSpPr/>
          <p:nvPr/>
        </p:nvSpPr>
        <p:spPr>
          <a:xfrm>
            <a:off x="1447800" y="2782888"/>
            <a:ext cx="1828800" cy="692497"/>
          </a:xfrm>
          <a:prstGeom prst="rect">
            <a:avLst/>
          </a:prstGeom>
        </p:spPr>
        <p:txBody>
          <a:bodyPr>
            <a:spAutoFit/>
          </a:bodyPr>
          <a:lstStyle/>
          <a:p>
            <a:pPr>
              <a:lnSpc>
                <a:spcPct val="200000"/>
              </a:lnSpc>
            </a:pPr>
            <a:r>
              <a:rPr lang="en-US" altLang="zh-CN" sz="1400" b="1" dirty="0" err="1">
                <a:solidFill>
                  <a:srgbClr val="45C1A4"/>
                </a:solidFill>
              </a:rPr>
              <a:t>Behaviour</a:t>
            </a:r>
            <a:endParaRPr lang="en-US" altLang="zh-CN" sz="1000" dirty="0">
              <a:solidFill>
                <a:srgbClr val="45C1A4"/>
              </a:solidFill>
              <a:latin typeface="Open Sans" pitchFamily="34" charset="0"/>
            </a:endParaRPr>
          </a:p>
          <a:p>
            <a:r>
              <a:rPr lang="zh-CN" altLang="en-US" sz="1000" dirty="0"/>
              <a:t> 语音包定制、付费功能</a:t>
            </a:r>
          </a:p>
        </p:txBody>
      </p:sp>
      <p:sp>
        <p:nvSpPr>
          <p:cNvPr id="25" name="Rounded Rectangle 24"/>
          <p:cNvSpPr/>
          <p:nvPr/>
        </p:nvSpPr>
        <p:spPr>
          <a:xfrm>
            <a:off x="762000" y="3041650"/>
            <a:ext cx="685800" cy="663575"/>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6" name="Rectangle 25"/>
          <p:cNvSpPr/>
          <p:nvPr/>
        </p:nvSpPr>
        <p:spPr>
          <a:xfrm>
            <a:off x="4114800" y="2771775"/>
            <a:ext cx="1828800" cy="846386"/>
          </a:xfrm>
          <a:prstGeom prst="rect">
            <a:avLst/>
          </a:prstGeom>
        </p:spPr>
        <p:txBody>
          <a:bodyPr>
            <a:spAutoFit/>
          </a:bodyPr>
          <a:lstStyle/>
          <a:p>
            <a:pPr>
              <a:lnSpc>
                <a:spcPct val="200000"/>
              </a:lnSpc>
            </a:pPr>
            <a:r>
              <a:rPr lang="en-US" altLang="zh-CN" sz="1400" b="1" dirty="0">
                <a:solidFill>
                  <a:srgbClr val="45C1A4"/>
                </a:solidFill>
              </a:rPr>
              <a:t>Rendezvous</a:t>
            </a:r>
            <a:endParaRPr lang="en-US" altLang="zh-CN" sz="1000" dirty="0">
              <a:solidFill>
                <a:srgbClr val="45C1A4"/>
              </a:solidFill>
              <a:latin typeface="Open Sans" pitchFamily="34" charset="0"/>
            </a:endParaRPr>
          </a:p>
          <a:p>
            <a:r>
              <a:rPr lang="zh-CN" altLang="en-US" sz="1000" dirty="0"/>
              <a:t>增加社交功能</a:t>
            </a:r>
          </a:p>
          <a:p>
            <a:r>
              <a:rPr lang="en-US" altLang="zh-CN" sz="1000" dirty="0" smtClean="0">
                <a:solidFill>
                  <a:srgbClr val="A6A6A6"/>
                </a:solidFill>
                <a:latin typeface="Open Sans" pitchFamily="34" charset="0"/>
              </a:rPr>
              <a:t>.</a:t>
            </a:r>
            <a:endParaRPr lang="en-US" altLang="zh-CN" sz="1000" dirty="0">
              <a:solidFill>
                <a:srgbClr val="A6A6A6"/>
              </a:solidFill>
              <a:latin typeface="Open Sans" pitchFamily="34" charset="0"/>
            </a:endParaRPr>
          </a:p>
        </p:txBody>
      </p:sp>
      <p:sp>
        <p:nvSpPr>
          <p:cNvPr id="27" name="Rounded Rectangle 26"/>
          <p:cNvSpPr/>
          <p:nvPr/>
        </p:nvSpPr>
        <p:spPr>
          <a:xfrm>
            <a:off x="3429000" y="3030538"/>
            <a:ext cx="685800" cy="663575"/>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8" name="Rectangle 27"/>
          <p:cNvSpPr/>
          <p:nvPr/>
        </p:nvSpPr>
        <p:spPr>
          <a:xfrm>
            <a:off x="6781800" y="2771775"/>
            <a:ext cx="1828800" cy="692497"/>
          </a:xfrm>
          <a:prstGeom prst="rect">
            <a:avLst/>
          </a:prstGeom>
        </p:spPr>
        <p:txBody>
          <a:bodyPr>
            <a:spAutoFit/>
          </a:bodyPr>
          <a:lstStyle/>
          <a:p>
            <a:pPr>
              <a:lnSpc>
                <a:spcPct val="200000"/>
              </a:lnSpc>
            </a:pPr>
            <a:r>
              <a:rPr lang="en-US" altLang="zh-CN" sz="1400" b="1" dirty="0">
                <a:solidFill>
                  <a:srgbClr val="45C1A4"/>
                </a:solidFill>
              </a:rPr>
              <a:t>Income</a:t>
            </a:r>
            <a:endParaRPr lang="en-US" altLang="zh-CN" sz="1000" dirty="0">
              <a:solidFill>
                <a:srgbClr val="45C1A4"/>
              </a:solidFill>
              <a:latin typeface="Open Sans" pitchFamily="34" charset="0"/>
            </a:endParaRPr>
          </a:p>
          <a:p>
            <a:r>
              <a:rPr lang="zh-CN" altLang="en-US" sz="1000" dirty="0"/>
              <a:t> </a:t>
            </a:r>
            <a:r>
              <a:rPr lang="en-US" altLang="zh-CN" sz="1000" dirty="0"/>
              <a:t>.....</a:t>
            </a:r>
          </a:p>
        </p:txBody>
      </p:sp>
      <p:sp>
        <p:nvSpPr>
          <p:cNvPr id="29" name="Rounded Rectangle 28"/>
          <p:cNvSpPr/>
          <p:nvPr/>
        </p:nvSpPr>
        <p:spPr>
          <a:xfrm>
            <a:off x="6096000" y="3030538"/>
            <a:ext cx="685800" cy="663575"/>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nvGrpSpPr>
          <p:cNvPr id="30" name="Group 29"/>
          <p:cNvGrpSpPr/>
          <p:nvPr/>
        </p:nvGrpSpPr>
        <p:grpSpPr>
          <a:xfrm>
            <a:off x="3648246" y="3169202"/>
            <a:ext cx="247382" cy="373493"/>
            <a:chOff x="549275" y="4406901"/>
            <a:chExt cx="161926" cy="244475"/>
          </a:xfrm>
          <a:solidFill>
            <a:schemeClr val="bg1"/>
          </a:solidFill>
        </p:grpSpPr>
        <p:sp>
          <p:nvSpPr>
            <p:cNvPr id="31" name="Freeform 62"/>
            <p:cNvSpPr>
              <a:spLocks noEditPoints="1"/>
            </p:cNvSpPr>
            <p:nvPr/>
          </p:nvSpPr>
          <p:spPr bwMode="auto">
            <a:xfrm>
              <a:off x="549275" y="4406901"/>
              <a:ext cx="138113" cy="244475"/>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2" name="Freeform 63"/>
            <p:cNvSpPr>
              <a:spLocks/>
            </p:cNvSpPr>
            <p:nvPr/>
          </p:nvSpPr>
          <p:spPr bwMode="auto">
            <a:xfrm>
              <a:off x="608013" y="4478338"/>
              <a:ext cx="103188" cy="9842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grpSp>
        <p:nvGrpSpPr>
          <p:cNvPr id="33" name="Group 32"/>
          <p:cNvGrpSpPr/>
          <p:nvPr/>
        </p:nvGrpSpPr>
        <p:grpSpPr>
          <a:xfrm>
            <a:off x="834391" y="1909865"/>
            <a:ext cx="541092" cy="370390"/>
            <a:chOff x="2324100" y="1814513"/>
            <a:chExt cx="266700" cy="182563"/>
          </a:xfrm>
          <a:solidFill>
            <a:schemeClr val="bg1"/>
          </a:solidFill>
        </p:grpSpPr>
        <p:sp>
          <p:nvSpPr>
            <p:cNvPr id="34" name="Freeform 55"/>
            <p:cNvSpPr>
              <a:spLocks noEditPoints="1"/>
            </p:cNvSpPr>
            <p:nvPr/>
          </p:nvSpPr>
          <p:spPr bwMode="auto">
            <a:xfrm>
              <a:off x="2324100" y="1814513"/>
              <a:ext cx="188913" cy="182563"/>
            </a:xfrm>
            <a:custGeom>
              <a:avLst/>
              <a:gdLst>
                <a:gd name="T0" fmla="*/ 86 w 99"/>
                <a:gd name="T1" fmla="*/ 60 h 97"/>
                <a:gd name="T2" fmla="*/ 99 w 99"/>
                <a:gd name="T3" fmla="*/ 54 h 97"/>
                <a:gd name="T4" fmla="*/ 99 w 99"/>
                <a:gd name="T5" fmla="*/ 43 h 97"/>
                <a:gd name="T6" fmla="*/ 86 w 99"/>
                <a:gd name="T7" fmla="*/ 37 h 97"/>
                <a:gd name="T8" fmla="*/ 83 w 99"/>
                <a:gd name="T9" fmla="*/ 31 h 97"/>
                <a:gd name="T10" fmla="*/ 88 w 99"/>
                <a:gd name="T11" fmla="*/ 18 h 97"/>
                <a:gd name="T12" fmla="*/ 81 w 99"/>
                <a:gd name="T13" fmla="*/ 10 h 97"/>
                <a:gd name="T14" fmla="*/ 67 w 99"/>
                <a:gd name="T15" fmla="*/ 16 h 97"/>
                <a:gd name="T16" fmla="*/ 61 w 99"/>
                <a:gd name="T17" fmla="*/ 13 h 97"/>
                <a:gd name="T18" fmla="*/ 55 w 99"/>
                <a:gd name="T19" fmla="*/ 0 h 97"/>
                <a:gd name="T20" fmla="*/ 44 w 99"/>
                <a:gd name="T21" fmla="*/ 0 h 97"/>
                <a:gd name="T22" fmla="*/ 38 w 99"/>
                <a:gd name="T23" fmla="*/ 13 h 97"/>
                <a:gd name="T24" fmla="*/ 32 w 99"/>
                <a:gd name="T25" fmla="*/ 16 h 97"/>
                <a:gd name="T26" fmla="*/ 18 w 99"/>
                <a:gd name="T27" fmla="*/ 11 h 97"/>
                <a:gd name="T28" fmla="*/ 11 w 99"/>
                <a:gd name="T29" fmla="*/ 18 h 97"/>
                <a:gd name="T30" fmla="*/ 16 w 99"/>
                <a:gd name="T31" fmla="*/ 32 h 97"/>
                <a:gd name="T32" fmla="*/ 14 w 99"/>
                <a:gd name="T33" fmla="*/ 37 h 97"/>
                <a:gd name="T34" fmla="*/ 0 w 99"/>
                <a:gd name="T35" fmla="*/ 43 h 97"/>
                <a:gd name="T36" fmla="*/ 0 w 99"/>
                <a:gd name="T37" fmla="*/ 54 h 97"/>
                <a:gd name="T38" fmla="*/ 14 w 99"/>
                <a:gd name="T39" fmla="*/ 60 h 97"/>
                <a:gd name="T40" fmla="*/ 16 w 99"/>
                <a:gd name="T41" fmla="*/ 66 h 97"/>
                <a:gd name="T42" fmla="*/ 11 w 99"/>
                <a:gd name="T43" fmla="*/ 79 h 97"/>
                <a:gd name="T44" fmla="*/ 19 w 99"/>
                <a:gd name="T45" fmla="*/ 87 h 97"/>
                <a:gd name="T46" fmla="*/ 32 w 99"/>
                <a:gd name="T47" fmla="*/ 81 h 97"/>
                <a:gd name="T48" fmla="*/ 38 w 99"/>
                <a:gd name="T49" fmla="*/ 84 h 97"/>
                <a:gd name="T50" fmla="*/ 45 w 99"/>
                <a:gd name="T51" fmla="*/ 97 h 97"/>
                <a:gd name="T52" fmla="*/ 55 w 99"/>
                <a:gd name="T53" fmla="*/ 97 h 97"/>
                <a:gd name="T54" fmla="*/ 61 w 99"/>
                <a:gd name="T55" fmla="*/ 84 h 97"/>
                <a:gd name="T56" fmla="*/ 67 w 99"/>
                <a:gd name="T57" fmla="*/ 81 h 97"/>
                <a:gd name="T58" fmla="*/ 81 w 99"/>
                <a:gd name="T59" fmla="*/ 86 h 97"/>
                <a:gd name="T60" fmla="*/ 89 w 99"/>
                <a:gd name="T61" fmla="*/ 79 h 97"/>
                <a:gd name="T62" fmla="*/ 83 w 99"/>
                <a:gd name="T63" fmla="*/ 66 h 97"/>
                <a:gd name="T64" fmla="*/ 86 w 99"/>
                <a:gd name="T65" fmla="*/ 60 h 97"/>
                <a:gd name="T66" fmla="*/ 50 w 99"/>
                <a:gd name="T67" fmla="*/ 64 h 97"/>
                <a:gd name="T68" fmla="*/ 34 w 99"/>
                <a:gd name="T69" fmla="*/ 49 h 97"/>
                <a:gd name="T70" fmla="*/ 50 w 99"/>
                <a:gd name="T71" fmla="*/ 33 h 97"/>
                <a:gd name="T72" fmla="*/ 66 w 99"/>
                <a:gd name="T73" fmla="*/ 49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60"/>
                  </a:moveTo>
                  <a:cubicBezTo>
                    <a:pt x="86" y="60"/>
                    <a:pt x="99" y="54"/>
                    <a:pt x="99" y="54"/>
                  </a:cubicBezTo>
                  <a:cubicBezTo>
                    <a:pt x="99" y="43"/>
                    <a:pt x="99" y="43"/>
                    <a:pt x="99" y="43"/>
                  </a:cubicBezTo>
                  <a:cubicBezTo>
                    <a:pt x="99" y="42"/>
                    <a:pt x="86" y="37"/>
                    <a:pt x="86" y="37"/>
                  </a:cubicBezTo>
                  <a:cubicBezTo>
                    <a:pt x="83" y="31"/>
                    <a:pt x="83" y="31"/>
                    <a:pt x="83" y="31"/>
                  </a:cubicBezTo>
                  <a:cubicBezTo>
                    <a:pt x="83" y="31"/>
                    <a:pt x="89" y="18"/>
                    <a:pt x="88" y="18"/>
                  </a:cubicBezTo>
                  <a:cubicBezTo>
                    <a:pt x="81" y="10"/>
                    <a:pt x="81" y="10"/>
                    <a:pt x="81" y="10"/>
                  </a:cubicBezTo>
                  <a:cubicBezTo>
                    <a:pt x="80" y="10"/>
                    <a:pt x="67" y="16"/>
                    <a:pt x="67" y="16"/>
                  </a:cubicBezTo>
                  <a:cubicBezTo>
                    <a:pt x="61" y="13"/>
                    <a:pt x="61" y="13"/>
                    <a:pt x="61" y="13"/>
                  </a:cubicBezTo>
                  <a:cubicBezTo>
                    <a:pt x="61" y="13"/>
                    <a:pt x="56" y="0"/>
                    <a:pt x="55" y="0"/>
                  </a:cubicBezTo>
                  <a:cubicBezTo>
                    <a:pt x="44" y="0"/>
                    <a:pt x="44" y="0"/>
                    <a:pt x="44" y="0"/>
                  </a:cubicBezTo>
                  <a:cubicBezTo>
                    <a:pt x="43" y="0"/>
                    <a:pt x="38" y="13"/>
                    <a:pt x="38" y="13"/>
                  </a:cubicBezTo>
                  <a:cubicBezTo>
                    <a:pt x="32" y="16"/>
                    <a:pt x="32" y="16"/>
                    <a:pt x="32" y="16"/>
                  </a:cubicBezTo>
                  <a:cubicBezTo>
                    <a:pt x="32" y="16"/>
                    <a:pt x="19" y="10"/>
                    <a:pt x="18" y="11"/>
                  </a:cubicBezTo>
                  <a:cubicBezTo>
                    <a:pt x="11" y="18"/>
                    <a:pt x="11" y="18"/>
                    <a:pt x="11" y="18"/>
                  </a:cubicBezTo>
                  <a:cubicBezTo>
                    <a:pt x="10" y="19"/>
                    <a:pt x="16" y="32"/>
                    <a:pt x="16" y="32"/>
                  </a:cubicBezTo>
                  <a:cubicBezTo>
                    <a:pt x="14" y="37"/>
                    <a:pt x="14" y="37"/>
                    <a:pt x="14" y="37"/>
                  </a:cubicBezTo>
                  <a:cubicBezTo>
                    <a:pt x="14" y="37"/>
                    <a:pt x="0" y="43"/>
                    <a:pt x="0" y="43"/>
                  </a:cubicBezTo>
                  <a:cubicBezTo>
                    <a:pt x="0" y="54"/>
                    <a:pt x="0" y="54"/>
                    <a:pt x="0" y="54"/>
                  </a:cubicBezTo>
                  <a:cubicBezTo>
                    <a:pt x="0" y="55"/>
                    <a:pt x="14" y="60"/>
                    <a:pt x="14" y="60"/>
                  </a:cubicBezTo>
                  <a:cubicBezTo>
                    <a:pt x="16" y="66"/>
                    <a:pt x="16" y="66"/>
                    <a:pt x="16" y="66"/>
                  </a:cubicBezTo>
                  <a:cubicBezTo>
                    <a:pt x="16" y="66"/>
                    <a:pt x="10" y="79"/>
                    <a:pt x="11" y="79"/>
                  </a:cubicBezTo>
                  <a:cubicBezTo>
                    <a:pt x="19" y="87"/>
                    <a:pt x="19" y="87"/>
                    <a:pt x="19" y="87"/>
                  </a:cubicBezTo>
                  <a:cubicBezTo>
                    <a:pt x="19" y="87"/>
                    <a:pt x="32" y="81"/>
                    <a:pt x="32" y="81"/>
                  </a:cubicBezTo>
                  <a:cubicBezTo>
                    <a:pt x="38" y="84"/>
                    <a:pt x="38" y="84"/>
                    <a:pt x="38" y="84"/>
                  </a:cubicBezTo>
                  <a:cubicBezTo>
                    <a:pt x="38" y="84"/>
                    <a:pt x="44" y="97"/>
                    <a:pt x="45" y="97"/>
                  </a:cubicBezTo>
                  <a:cubicBezTo>
                    <a:pt x="55" y="97"/>
                    <a:pt x="55" y="97"/>
                    <a:pt x="55" y="97"/>
                  </a:cubicBezTo>
                  <a:cubicBezTo>
                    <a:pt x="56" y="97"/>
                    <a:pt x="61" y="84"/>
                    <a:pt x="61" y="84"/>
                  </a:cubicBezTo>
                  <a:cubicBezTo>
                    <a:pt x="67" y="81"/>
                    <a:pt x="67" y="81"/>
                    <a:pt x="67" y="81"/>
                  </a:cubicBezTo>
                  <a:cubicBezTo>
                    <a:pt x="67" y="81"/>
                    <a:pt x="81" y="87"/>
                    <a:pt x="81" y="86"/>
                  </a:cubicBezTo>
                  <a:cubicBezTo>
                    <a:pt x="89" y="79"/>
                    <a:pt x="89" y="79"/>
                    <a:pt x="89" y="79"/>
                  </a:cubicBezTo>
                  <a:cubicBezTo>
                    <a:pt x="89" y="78"/>
                    <a:pt x="83" y="66"/>
                    <a:pt x="83" y="66"/>
                  </a:cubicBezTo>
                  <a:lnTo>
                    <a:pt x="86" y="60"/>
                  </a:lnTo>
                  <a:close/>
                  <a:moveTo>
                    <a:pt x="50" y="64"/>
                  </a:moveTo>
                  <a:cubicBezTo>
                    <a:pt x="41" y="64"/>
                    <a:pt x="34" y="57"/>
                    <a:pt x="34" y="49"/>
                  </a:cubicBezTo>
                  <a:cubicBezTo>
                    <a:pt x="34" y="40"/>
                    <a:pt x="41" y="33"/>
                    <a:pt x="50" y="33"/>
                  </a:cubicBezTo>
                  <a:cubicBezTo>
                    <a:pt x="58" y="33"/>
                    <a:pt x="66" y="40"/>
                    <a:pt x="66" y="49"/>
                  </a:cubicBezTo>
                  <a:cubicBezTo>
                    <a:pt x="66" y="57"/>
                    <a:pt x="58"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5" name="Freeform 56"/>
            <p:cNvSpPr>
              <a:spLocks noEditPoints="1"/>
            </p:cNvSpPr>
            <p:nvPr/>
          </p:nvSpPr>
          <p:spPr bwMode="auto">
            <a:xfrm>
              <a:off x="2501900" y="1905001"/>
              <a:ext cx="88900" cy="90488"/>
            </a:xfrm>
            <a:custGeom>
              <a:avLst/>
              <a:gdLst>
                <a:gd name="T0" fmla="*/ 41 w 47"/>
                <a:gd name="T1" fmla="*/ 23 h 48"/>
                <a:gd name="T2" fmla="*/ 41 w 47"/>
                <a:gd name="T3" fmla="*/ 20 h 48"/>
                <a:gd name="T4" fmla="*/ 45 w 47"/>
                <a:gd name="T5" fmla="*/ 14 h 48"/>
                <a:gd name="T6" fmla="*/ 42 w 47"/>
                <a:gd name="T7" fmla="*/ 9 h 48"/>
                <a:gd name="T8" fmla="*/ 35 w 47"/>
                <a:gd name="T9" fmla="*/ 11 h 48"/>
                <a:gd name="T10" fmla="*/ 33 w 47"/>
                <a:gd name="T11" fmla="*/ 9 h 48"/>
                <a:gd name="T12" fmla="*/ 31 w 47"/>
                <a:gd name="T13" fmla="*/ 2 h 48"/>
                <a:gd name="T14" fmla="*/ 26 w 47"/>
                <a:gd name="T15" fmla="*/ 1 h 48"/>
                <a:gd name="T16" fmla="*/ 22 w 47"/>
                <a:gd name="T17" fmla="*/ 6 h 48"/>
                <a:gd name="T18" fmla="*/ 19 w 47"/>
                <a:gd name="T19" fmla="*/ 7 h 48"/>
                <a:gd name="T20" fmla="*/ 14 w 47"/>
                <a:gd name="T21" fmla="*/ 3 h 48"/>
                <a:gd name="T22" fmla="*/ 9 w 47"/>
                <a:gd name="T23" fmla="*/ 5 h 48"/>
                <a:gd name="T24" fmla="*/ 10 w 47"/>
                <a:gd name="T25" fmla="*/ 12 h 48"/>
                <a:gd name="T26" fmla="*/ 8 w 47"/>
                <a:gd name="T27" fmla="*/ 15 h 48"/>
                <a:gd name="T28" fmla="*/ 1 w 47"/>
                <a:gd name="T29" fmla="*/ 16 h 48"/>
                <a:gd name="T30" fmla="*/ 0 w 47"/>
                <a:gd name="T31" fmla="*/ 21 h 48"/>
                <a:gd name="T32" fmla="*/ 6 w 47"/>
                <a:gd name="T33" fmla="*/ 25 h 48"/>
                <a:gd name="T34" fmla="*/ 6 w 47"/>
                <a:gd name="T35" fmla="*/ 28 h 48"/>
                <a:gd name="T36" fmla="*/ 2 w 47"/>
                <a:gd name="T37" fmla="*/ 34 h 48"/>
                <a:gd name="T38" fmla="*/ 5 w 47"/>
                <a:gd name="T39" fmla="*/ 39 h 48"/>
                <a:gd name="T40" fmla="*/ 12 w 47"/>
                <a:gd name="T41" fmla="*/ 38 h 48"/>
                <a:gd name="T42" fmla="*/ 14 w 47"/>
                <a:gd name="T43" fmla="*/ 39 h 48"/>
                <a:gd name="T44" fmla="*/ 15 w 47"/>
                <a:gd name="T45" fmla="*/ 46 h 48"/>
                <a:gd name="T46" fmla="*/ 20 w 47"/>
                <a:gd name="T47" fmla="*/ 48 h 48"/>
                <a:gd name="T48" fmla="*/ 24 w 47"/>
                <a:gd name="T49" fmla="*/ 42 h 48"/>
                <a:gd name="T50" fmla="*/ 27 w 47"/>
                <a:gd name="T51" fmla="*/ 42 h 48"/>
                <a:gd name="T52" fmla="*/ 33 w 47"/>
                <a:gd name="T53" fmla="*/ 46 h 48"/>
                <a:gd name="T54" fmla="*/ 38 w 47"/>
                <a:gd name="T55" fmla="*/ 43 h 48"/>
                <a:gd name="T56" fmla="*/ 37 w 47"/>
                <a:gd name="T57" fmla="*/ 36 h 48"/>
                <a:gd name="T58" fmla="*/ 38 w 47"/>
                <a:gd name="T59" fmla="*/ 33 h 48"/>
                <a:gd name="T60" fmla="*/ 45 w 47"/>
                <a:gd name="T61" fmla="*/ 32 h 48"/>
                <a:gd name="T62" fmla="*/ 46 w 47"/>
                <a:gd name="T63" fmla="*/ 27 h 48"/>
                <a:gd name="T64" fmla="*/ 41 w 47"/>
                <a:gd name="T65" fmla="*/ 23 h 48"/>
                <a:gd name="T66" fmla="*/ 31 w 47"/>
                <a:gd name="T67" fmla="*/ 26 h 48"/>
                <a:gd name="T68" fmla="*/ 22 w 47"/>
                <a:gd name="T69" fmla="*/ 31 h 48"/>
                <a:gd name="T70" fmla="*/ 16 w 47"/>
                <a:gd name="T71" fmla="*/ 22 h 48"/>
                <a:gd name="T72" fmla="*/ 25 w 47"/>
                <a:gd name="T73" fmla="*/ 17 h 48"/>
                <a:gd name="T74" fmla="*/ 31 w 47"/>
                <a:gd name="T75"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8">
                  <a:moveTo>
                    <a:pt x="41" y="23"/>
                  </a:moveTo>
                  <a:cubicBezTo>
                    <a:pt x="41" y="20"/>
                    <a:pt x="41" y="20"/>
                    <a:pt x="41" y="20"/>
                  </a:cubicBezTo>
                  <a:cubicBezTo>
                    <a:pt x="41" y="20"/>
                    <a:pt x="45" y="14"/>
                    <a:pt x="45" y="14"/>
                  </a:cubicBezTo>
                  <a:cubicBezTo>
                    <a:pt x="42" y="9"/>
                    <a:pt x="42" y="9"/>
                    <a:pt x="42" y="9"/>
                  </a:cubicBezTo>
                  <a:cubicBezTo>
                    <a:pt x="42" y="9"/>
                    <a:pt x="35" y="11"/>
                    <a:pt x="35" y="11"/>
                  </a:cubicBezTo>
                  <a:cubicBezTo>
                    <a:pt x="33" y="9"/>
                    <a:pt x="33" y="9"/>
                    <a:pt x="33" y="9"/>
                  </a:cubicBezTo>
                  <a:cubicBezTo>
                    <a:pt x="33" y="9"/>
                    <a:pt x="32" y="2"/>
                    <a:pt x="31" y="2"/>
                  </a:cubicBezTo>
                  <a:cubicBezTo>
                    <a:pt x="26" y="1"/>
                    <a:pt x="26" y="1"/>
                    <a:pt x="26" y="1"/>
                  </a:cubicBezTo>
                  <a:cubicBezTo>
                    <a:pt x="26" y="0"/>
                    <a:pt x="22" y="6"/>
                    <a:pt x="22" y="6"/>
                  </a:cubicBezTo>
                  <a:cubicBezTo>
                    <a:pt x="19" y="7"/>
                    <a:pt x="19" y="7"/>
                    <a:pt x="19" y="7"/>
                  </a:cubicBezTo>
                  <a:cubicBezTo>
                    <a:pt x="19" y="7"/>
                    <a:pt x="14" y="2"/>
                    <a:pt x="14" y="3"/>
                  </a:cubicBezTo>
                  <a:cubicBezTo>
                    <a:pt x="9" y="5"/>
                    <a:pt x="9" y="5"/>
                    <a:pt x="9" y="5"/>
                  </a:cubicBezTo>
                  <a:cubicBezTo>
                    <a:pt x="9" y="6"/>
                    <a:pt x="10" y="12"/>
                    <a:pt x="10" y="12"/>
                  </a:cubicBezTo>
                  <a:cubicBezTo>
                    <a:pt x="8" y="15"/>
                    <a:pt x="8" y="15"/>
                    <a:pt x="8" y="15"/>
                  </a:cubicBezTo>
                  <a:cubicBezTo>
                    <a:pt x="8" y="15"/>
                    <a:pt x="2" y="16"/>
                    <a:pt x="1" y="16"/>
                  </a:cubicBezTo>
                  <a:cubicBezTo>
                    <a:pt x="0" y="21"/>
                    <a:pt x="0" y="21"/>
                    <a:pt x="0" y="21"/>
                  </a:cubicBezTo>
                  <a:cubicBezTo>
                    <a:pt x="0" y="22"/>
                    <a:pt x="6" y="25"/>
                    <a:pt x="6" y="25"/>
                  </a:cubicBezTo>
                  <a:cubicBezTo>
                    <a:pt x="6" y="28"/>
                    <a:pt x="6" y="28"/>
                    <a:pt x="6" y="28"/>
                  </a:cubicBezTo>
                  <a:cubicBezTo>
                    <a:pt x="6" y="28"/>
                    <a:pt x="2" y="34"/>
                    <a:pt x="2" y="34"/>
                  </a:cubicBezTo>
                  <a:cubicBezTo>
                    <a:pt x="5" y="39"/>
                    <a:pt x="5" y="39"/>
                    <a:pt x="5" y="39"/>
                  </a:cubicBezTo>
                  <a:cubicBezTo>
                    <a:pt x="5" y="39"/>
                    <a:pt x="12" y="38"/>
                    <a:pt x="12" y="38"/>
                  </a:cubicBezTo>
                  <a:cubicBezTo>
                    <a:pt x="14" y="39"/>
                    <a:pt x="14" y="39"/>
                    <a:pt x="14" y="39"/>
                  </a:cubicBezTo>
                  <a:cubicBezTo>
                    <a:pt x="14" y="39"/>
                    <a:pt x="15" y="46"/>
                    <a:pt x="15" y="46"/>
                  </a:cubicBezTo>
                  <a:cubicBezTo>
                    <a:pt x="20" y="48"/>
                    <a:pt x="20" y="48"/>
                    <a:pt x="20" y="48"/>
                  </a:cubicBezTo>
                  <a:cubicBezTo>
                    <a:pt x="21" y="48"/>
                    <a:pt x="24" y="42"/>
                    <a:pt x="24" y="42"/>
                  </a:cubicBezTo>
                  <a:cubicBezTo>
                    <a:pt x="27" y="42"/>
                    <a:pt x="27" y="42"/>
                    <a:pt x="27" y="42"/>
                  </a:cubicBezTo>
                  <a:cubicBezTo>
                    <a:pt x="27" y="42"/>
                    <a:pt x="33" y="46"/>
                    <a:pt x="33" y="46"/>
                  </a:cubicBezTo>
                  <a:cubicBezTo>
                    <a:pt x="38" y="43"/>
                    <a:pt x="38" y="43"/>
                    <a:pt x="38" y="43"/>
                  </a:cubicBezTo>
                  <a:cubicBezTo>
                    <a:pt x="38" y="43"/>
                    <a:pt x="37" y="36"/>
                    <a:pt x="37" y="36"/>
                  </a:cubicBezTo>
                  <a:cubicBezTo>
                    <a:pt x="38" y="33"/>
                    <a:pt x="38" y="33"/>
                    <a:pt x="38" y="33"/>
                  </a:cubicBezTo>
                  <a:cubicBezTo>
                    <a:pt x="38" y="33"/>
                    <a:pt x="45" y="32"/>
                    <a:pt x="45" y="32"/>
                  </a:cubicBezTo>
                  <a:cubicBezTo>
                    <a:pt x="46" y="27"/>
                    <a:pt x="46" y="27"/>
                    <a:pt x="46" y="27"/>
                  </a:cubicBezTo>
                  <a:cubicBezTo>
                    <a:pt x="47" y="27"/>
                    <a:pt x="41" y="23"/>
                    <a:pt x="41" y="23"/>
                  </a:cubicBezTo>
                  <a:close/>
                  <a:moveTo>
                    <a:pt x="31" y="26"/>
                  </a:moveTo>
                  <a:cubicBezTo>
                    <a:pt x="30" y="30"/>
                    <a:pt x="26" y="32"/>
                    <a:pt x="22" y="31"/>
                  </a:cubicBezTo>
                  <a:cubicBezTo>
                    <a:pt x="18" y="30"/>
                    <a:pt x="15" y="26"/>
                    <a:pt x="16" y="22"/>
                  </a:cubicBezTo>
                  <a:cubicBezTo>
                    <a:pt x="17" y="18"/>
                    <a:pt x="21" y="16"/>
                    <a:pt x="25" y="17"/>
                  </a:cubicBezTo>
                  <a:cubicBezTo>
                    <a:pt x="29" y="18"/>
                    <a:pt x="32" y="22"/>
                    <a:pt x="3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sp>
        <p:nvSpPr>
          <p:cNvPr id="36" name="Freeform 59"/>
          <p:cNvSpPr>
            <a:spLocks noEditPoints="1"/>
          </p:cNvSpPr>
          <p:nvPr/>
        </p:nvSpPr>
        <p:spPr bwMode="auto">
          <a:xfrm>
            <a:off x="3605213" y="1849438"/>
            <a:ext cx="333375" cy="446087"/>
          </a:xfrm>
          <a:custGeom>
            <a:avLst/>
            <a:gdLst>
              <a:gd name="T0" fmla="*/ 331982 w 108"/>
              <a:gd name="T1" fmla="*/ 445214 h 145"/>
              <a:gd name="T2" fmla="*/ 0 w 108"/>
              <a:gd name="T3" fmla="*/ 445214 h 145"/>
              <a:gd name="T4" fmla="*/ 0 w 108"/>
              <a:gd name="T5" fmla="*/ 414510 h 145"/>
              <a:gd name="T6" fmla="*/ 39961 w 108"/>
              <a:gd name="T7" fmla="*/ 380735 h 145"/>
              <a:gd name="T8" fmla="*/ 295095 w 108"/>
              <a:gd name="T9" fmla="*/ 380735 h 145"/>
              <a:gd name="T10" fmla="*/ 331982 w 108"/>
              <a:gd name="T11" fmla="*/ 414510 h 145"/>
              <a:gd name="T12" fmla="*/ 331982 w 108"/>
              <a:gd name="T13" fmla="*/ 445214 h 145"/>
              <a:gd name="T14" fmla="*/ 49183 w 108"/>
              <a:gd name="T15" fmla="*/ 356171 h 145"/>
              <a:gd name="T16" fmla="*/ 73774 w 108"/>
              <a:gd name="T17" fmla="*/ 279410 h 145"/>
              <a:gd name="T18" fmla="*/ 261282 w 108"/>
              <a:gd name="T19" fmla="*/ 279410 h 145"/>
              <a:gd name="T20" fmla="*/ 285873 w 108"/>
              <a:gd name="T21" fmla="*/ 356171 h 145"/>
              <a:gd name="T22" fmla="*/ 49183 w 108"/>
              <a:gd name="T23" fmla="*/ 356171 h 145"/>
              <a:gd name="T24" fmla="*/ 86069 w 108"/>
              <a:gd name="T25" fmla="*/ 233354 h 145"/>
              <a:gd name="T26" fmla="*/ 110661 w 108"/>
              <a:gd name="T27" fmla="*/ 156593 h 145"/>
              <a:gd name="T28" fmla="*/ 221321 w 108"/>
              <a:gd name="T29" fmla="*/ 156593 h 145"/>
              <a:gd name="T30" fmla="*/ 245913 w 108"/>
              <a:gd name="T31" fmla="*/ 233354 h 145"/>
              <a:gd name="T32" fmla="*/ 86069 w 108"/>
              <a:gd name="T33" fmla="*/ 233354 h 145"/>
              <a:gd name="T34" fmla="*/ 150621 w 108"/>
              <a:gd name="T35" fmla="*/ 36845 h 145"/>
              <a:gd name="T36" fmla="*/ 184434 w 108"/>
              <a:gd name="T37" fmla="*/ 36845 h 145"/>
              <a:gd name="T38" fmla="*/ 209026 w 108"/>
              <a:gd name="T39" fmla="*/ 110536 h 145"/>
              <a:gd name="T40" fmla="*/ 126030 w 108"/>
              <a:gd name="T41" fmla="*/ 110536 h 145"/>
              <a:gd name="T42" fmla="*/ 150621 w 108"/>
              <a:gd name="T43" fmla="*/ 36845 h 1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 name="Group 36"/>
          <p:cNvGrpSpPr/>
          <p:nvPr/>
        </p:nvGrpSpPr>
        <p:grpSpPr>
          <a:xfrm>
            <a:off x="6265587" y="3120469"/>
            <a:ext cx="360141" cy="470957"/>
            <a:chOff x="812800" y="2401888"/>
            <a:chExt cx="206375" cy="269875"/>
          </a:xfrm>
          <a:solidFill>
            <a:schemeClr val="bg1"/>
          </a:solidFill>
        </p:grpSpPr>
        <p:sp>
          <p:nvSpPr>
            <p:cNvPr id="38" name="Freeform 47"/>
            <p:cNvSpPr>
              <a:spLocks noEditPoints="1"/>
            </p:cNvSpPr>
            <p:nvPr/>
          </p:nvSpPr>
          <p:spPr bwMode="auto">
            <a:xfrm>
              <a:off x="812800" y="2401888"/>
              <a:ext cx="206375" cy="269875"/>
            </a:xfrm>
            <a:custGeom>
              <a:avLst/>
              <a:gdLst>
                <a:gd name="T0" fmla="*/ 104 w 109"/>
                <a:gd name="T1" fmla="*/ 68 h 142"/>
                <a:gd name="T2" fmla="*/ 96 w 109"/>
                <a:gd name="T3" fmla="*/ 68 h 142"/>
                <a:gd name="T4" fmla="*/ 96 w 109"/>
                <a:gd name="T5" fmla="*/ 44 h 142"/>
                <a:gd name="T6" fmla="*/ 84 w 109"/>
                <a:gd name="T7" fmla="*/ 13 h 142"/>
                <a:gd name="T8" fmla="*/ 55 w 109"/>
                <a:gd name="T9" fmla="*/ 0 h 142"/>
                <a:gd name="T10" fmla="*/ 25 w 109"/>
                <a:gd name="T11" fmla="*/ 13 h 142"/>
                <a:gd name="T12" fmla="*/ 13 w 109"/>
                <a:gd name="T13" fmla="*/ 44 h 142"/>
                <a:gd name="T14" fmla="*/ 13 w 109"/>
                <a:gd name="T15" fmla="*/ 68 h 142"/>
                <a:gd name="T16" fmla="*/ 6 w 109"/>
                <a:gd name="T17" fmla="*/ 68 h 142"/>
                <a:gd name="T18" fmla="*/ 0 w 109"/>
                <a:gd name="T19" fmla="*/ 73 h 142"/>
                <a:gd name="T20" fmla="*/ 0 w 109"/>
                <a:gd name="T21" fmla="*/ 137 h 142"/>
                <a:gd name="T22" fmla="*/ 6 w 109"/>
                <a:gd name="T23" fmla="*/ 142 h 142"/>
                <a:gd name="T24" fmla="*/ 104 w 109"/>
                <a:gd name="T25" fmla="*/ 142 h 142"/>
                <a:gd name="T26" fmla="*/ 109 w 109"/>
                <a:gd name="T27" fmla="*/ 137 h 142"/>
                <a:gd name="T28" fmla="*/ 109 w 109"/>
                <a:gd name="T29" fmla="*/ 73 h 142"/>
                <a:gd name="T30" fmla="*/ 104 w 109"/>
                <a:gd name="T31" fmla="*/ 68 h 142"/>
                <a:gd name="T32" fmla="*/ 66 w 109"/>
                <a:gd name="T33" fmla="*/ 124 h 142"/>
                <a:gd name="T34" fmla="*/ 55 w 109"/>
                <a:gd name="T35" fmla="*/ 136 h 142"/>
                <a:gd name="T36" fmla="*/ 43 w 109"/>
                <a:gd name="T37" fmla="*/ 124 h 142"/>
                <a:gd name="T38" fmla="*/ 43 w 109"/>
                <a:gd name="T39" fmla="*/ 103 h 142"/>
                <a:gd name="T40" fmla="*/ 55 w 109"/>
                <a:gd name="T41" fmla="*/ 91 h 142"/>
                <a:gd name="T42" fmla="*/ 66 w 109"/>
                <a:gd name="T43" fmla="*/ 103 h 142"/>
                <a:gd name="T44" fmla="*/ 66 w 109"/>
                <a:gd name="T45" fmla="*/ 124 h 142"/>
                <a:gd name="T46" fmla="*/ 77 w 109"/>
                <a:gd name="T47" fmla="*/ 68 h 142"/>
                <a:gd name="T48" fmla="*/ 33 w 109"/>
                <a:gd name="T49" fmla="*/ 68 h 142"/>
                <a:gd name="T50" fmla="*/ 33 w 109"/>
                <a:gd name="T51" fmla="*/ 44 h 142"/>
                <a:gd name="T52" fmla="*/ 39 w 109"/>
                <a:gd name="T53" fmla="*/ 27 h 142"/>
                <a:gd name="T54" fmla="*/ 55 w 109"/>
                <a:gd name="T55" fmla="*/ 20 h 142"/>
                <a:gd name="T56" fmla="*/ 70 w 109"/>
                <a:gd name="T57" fmla="*/ 27 h 142"/>
                <a:gd name="T58" fmla="*/ 77 w 109"/>
                <a:gd name="T59" fmla="*/ 44 h 142"/>
                <a:gd name="T60" fmla="*/ 77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4" y="68"/>
                  </a:moveTo>
                  <a:cubicBezTo>
                    <a:pt x="96" y="68"/>
                    <a:pt x="96" y="68"/>
                    <a:pt x="96" y="68"/>
                  </a:cubicBezTo>
                  <a:cubicBezTo>
                    <a:pt x="96" y="44"/>
                    <a:pt x="96" y="44"/>
                    <a:pt x="96" y="44"/>
                  </a:cubicBezTo>
                  <a:cubicBezTo>
                    <a:pt x="96" y="32"/>
                    <a:pt x="92" y="21"/>
                    <a:pt x="84" y="13"/>
                  </a:cubicBezTo>
                  <a:cubicBezTo>
                    <a:pt x="77" y="5"/>
                    <a:pt x="66" y="0"/>
                    <a:pt x="55" y="0"/>
                  </a:cubicBezTo>
                  <a:cubicBezTo>
                    <a:pt x="43" y="0"/>
                    <a:pt x="32" y="5"/>
                    <a:pt x="25" y="13"/>
                  </a:cubicBezTo>
                  <a:cubicBezTo>
                    <a:pt x="17" y="21"/>
                    <a:pt x="13" y="32"/>
                    <a:pt x="13" y="44"/>
                  </a:cubicBezTo>
                  <a:cubicBezTo>
                    <a:pt x="13" y="68"/>
                    <a:pt x="13" y="68"/>
                    <a:pt x="13" y="68"/>
                  </a:cubicBezTo>
                  <a:cubicBezTo>
                    <a:pt x="6" y="68"/>
                    <a:pt x="6" y="68"/>
                    <a:pt x="6" y="68"/>
                  </a:cubicBezTo>
                  <a:cubicBezTo>
                    <a:pt x="3" y="68"/>
                    <a:pt x="0" y="71"/>
                    <a:pt x="0" y="73"/>
                  </a:cubicBezTo>
                  <a:cubicBezTo>
                    <a:pt x="0" y="137"/>
                    <a:pt x="0" y="137"/>
                    <a:pt x="0" y="137"/>
                  </a:cubicBezTo>
                  <a:cubicBezTo>
                    <a:pt x="0" y="140"/>
                    <a:pt x="3" y="142"/>
                    <a:pt x="6" y="142"/>
                  </a:cubicBezTo>
                  <a:cubicBezTo>
                    <a:pt x="104" y="142"/>
                    <a:pt x="104" y="142"/>
                    <a:pt x="104" y="142"/>
                  </a:cubicBezTo>
                  <a:cubicBezTo>
                    <a:pt x="107" y="142"/>
                    <a:pt x="109" y="140"/>
                    <a:pt x="109" y="137"/>
                  </a:cubicBezTo>
                  <a:cubicBezTo>
                    <a:pt x="109" y="73"/>
                    <a:pt x="109" y="73"/>
                    <a:pt x="109" y="73"/>
                  </a:cubicBezTo>
                  <a:cubicBezTo>
                    <a:pt x="109" y="71"/>
                    <a:pt x="107" y="68"/>
                    <a:pt x="104" y="68"/>
                  </a:cubicBezTo>
                  <a:close/>
                  <a:moveTo>
                    <a:pt x="66" y="124"/>
                  </a:moveTo>
                  <a:cubicBezTo>
                    <a:pt x="66" y="131"/>
                    <a:pt x="61" y="136"/>
                    <a:pt x="55" y="136"/>
                  </a:cubicBezTo>
                  <a:cubicBezTo>
                    <a:pt x="48" y="136"/>
                    <a:pt x="43" y="131"/>
                    <a:pt x="43" y="124"/>
                  </a:cubicBezTo>
                  <a:cubicBezTo>
                    <a:pt x="43" y="103"/>
                    <a:pt x="43" y="103"/>
                    <a:pt x="43" y="103"/>
                  </a:cubicBezTo>
                  <a:cubicBezTo>
                    <a:pt x="43" y="96"/>
                    <a:pt x="48" y="91"/>
                    <a:pt x="55" y="91"/>
                  </a:cubicBezTo>
                  <a:cubicBezTo>
                    <a:pt x="61" y="91"/>
                    <a:pt x="66" y="96"/>
                    <a:pt x="66" y="103"/>
                  </a:cubicBezTo>
                  <a:lnTo>
                    <a:pt x="66" y="124"/>
                  </a:lnTo>
                  <a:close/>
                  <a:moveTo>
                    <a:pt x="77" y="68"/>
                  </a:moveTo>
                  <a:cubicBezTo>
                    <a:pt x="33" y="68"/>
                    <a:pt x="33" y="68"/>
                    <a:pt x="33" y="68"/>
                  </a:cubicBezTo>
                  <a:cubicBezTo>
                    <a:pt x="33" y="44"/>
                    <a:pt x="33" y="44"/>
                    <a:pt x="33" y="44"/>
                  </a:cubicBezTo>
                  <a:cubicBezTo>
                    <a:pt x="33" y="37"/>
                    <a:pt x="35" y="31"/>
                    <a:pt x="39" y="27"/>
                  </a:cubicBezTo>
                  <a:cubicBezTo>
                    <a:pt x="43" y="23"/>
                    <a:pt x="49" y="20"/>
                    <a:pt x="55" y="20"/>
                  </a:cubicBezTo>
                  <a:cubicBezTo>
                    <a:pt x="60" y="20"/>
                    <a:pt x="66" y="23"/>
                    <a:pt x="70" y="27"/>
                  </a:cubicBezTo>
                  <a:cubicBezTo>
                    <a:pt x="74" y="31"/>
                    <a:pt x="77" y="37"/>
                    <a:pt x="77" y="44"/>
                  </a:cubicBezTo>
                  <a:lnTo>
                    <a:pt x="77"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9" name="Freeform 48"/>
            <p:cNvSpPr>
              <a:spLocks/>
            </p:cNvSpPr>
            <p:nvPr/>
          </p:nvSpPr>
          <p:spPr bwMode="auto">
            <a:xfrm>
              <a:off x="903288" y="2586038"/>
              <a:ext cx="25400" cy="60325"/>
            </a:xfrm>
            <a:custGeom>
              <a:avLst/>
              <a:gdLst>
                <a:gd name="T0" fmla="*/ 7 w 13"/>
                <a:gd name="T1" fmla="*/ 0 h 32"/>
                <a:gd name="T2" fmla="*/ 0 w 13"/>
                <a:gd name="T3" fmla="*/ 7 h 32"/>
                <a:gd name="T4" fmla="*/ 0 w 13"/>
                <a:gd name="T5" fmla="*/ 25 h 32"/>
                <a:gd name="T6" fmla="*/ 7 w 13"/>
                <a:gd name="T7" fmla="*/ 32 h 32"/>
                <a:gd name="T8" fmla="*/ 13 w 13"/>
                <a:gd name="T9" fmla="*/ 25 h 32"/>
                <a:gd name="T10" fmla="*/ 13 w 13"/>
                <a:gd name="T11" fmla="*/ 7 h 32"/>
                <a:gd name="T12" fmla="*/ 7 w 1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3" h="32">
                  <a:moveTo>
                    <a:pt x="7" y="0"/>
                  </a:moveTo>
                  <a:cubicBezTo>
                    <a:pt x="3" y="0"/>
                    <a:pt x="0" y="3"/>
                    <a:pt x="0" y="7"/>
                  </a:cubicBezTo>
                  <a:cubicBezTo>
                    <a:pt x="0" y="25"/>
                    <a:pt x="0" y="25"/>
                    <a:pt x="0" y="25"/>
                  </a:cubicBezTo>
                  <a:cubicBezTo>
                    <a:pt x="0" y="29"/>
                    <a:pt x="3" y="32"/>
                    <a:pt x="7" y="32"/>
                  </a:cubicBezTo>
                  <a:cubicBezTo>
                    <a:pt x="10" y="32"/>
                    <a:pt x="13" y="29"/>
                    <a:pt x="13" y="25"/>
                  </a:cubicBezTo>
                  <a:cubicBezTo>
                    <a:pt x="13" y="7"/>
                    <a:pt x="13" y="7"/>
                    <a:pt x="13" y="7"/>
                  </a:cubicBezTo>
                  <a:cubicBezTo>
                    <a:pt x="13" y="3"/>
                    <a:pt x="10"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sp>
        <p:nvSpPr>
          <p:cNvPr id="40" name="Freeform 58"/>
          <p:cNvSpPr>
            <a:spLocks/>
          </p:cNvSpPr>
          <p:nvPr/>
        </p:nvSpPr>
        <p:spPr bwMode="auto">
          <a:xfrm>
            <a:off x="908050" y="3168650"/>
            <a:ext cx="393700" cy="407988"/>
          </a:xfrm>
          <a:custGeom>
            <a:avLst/>
            <a:gdLst>
              <a:gd name="T0" fmla="*/ 284272 w 137"/>
              <a:gd name="T1" fmla="*/ 163686 h 142"/>
              <a:gd name="T2" fmla="*/ 393387 w 137"/>
              <a:gd name="T3" fmla="*/ 163686 h 142"/>
              <a:gd name="T4" fmla="*/ 218229 w 137"/>
              <a:gd name="T5" fmla="*/ 11487 h 142"/>
              <a:gd name="T6" fmla="*/ 198129 w 137"/>
              <a:gd name="T7" fmla="*/ 0 h 142"/>
              <a:gd name="T8" fmla="*/ 178029 w 137"/>
              <a:gd name="T9" fmla="*/ 11487 h 142"/>
              <a:gd name="T10" fmla="*/ 0 w 137"/>
              <a:gd name="T11" fmla="*/ 163686 h 142"/>
              <a:gd name="T12" fmla="*/ 111986 w 137"/>
              <a:gd name="T13" fmla="*/ 163686 h 142"/>
              <a:gd name="T14" fmla="*/ 178029 w 137"/>
              <a:gd name="T15" fmla="*/ 14358 h 142"/>
              <a:gd name="T16" fmla="*/ 178029 w 137"/>
              <a:gd name="T17" fmla="*/ 17230 h 142"/>
              <a:gd name="T18" fmla="*/ 126343 w 137"/>
              <a:gd name="T19" fmla="*/ 163686 h 142"/>
              <a:gd name="T20" fmla="*/ 183772 w 137"/>
              <a:gd name="T21" fmla="*/ 163686 h 142"/>
              <a:gd name="T22" fmla="*/ 183772 w 137"/>
              <a:gd name="T23" fmla="*/ 353216 h 142"/>
              <a:gd name="T24" fmla="*/ 183772 w 137"/>
              <a:gd name="T25" fmla="*/ 358960 h 142"/>
              <a:gd name="T26" fmla="*/ 183772 w 137"/>
              <a:gd name="T27" fmla="*/ 373318 h 142"/>
              <a:gd name="T28" fmla="*/ 218229 w 137"/>
              <a:gd name="T29" fmla="*/ 407778 h 142"/>
              <a:gd name="T30" fmla="*/ 252687 w 137"/>
              <a:gd name="T31" fmla="*/ 373318 h 142"/>
              <a:gd name="T32" fmla="*/ 252687 w 137"/>
              <a:gd name="T33" fmla="*/ 358960 h 142"/>
              <a:gd name="T34" fmla="*/ 226844 w 137"/>
              <a:gd name="T35" fmla="*/ 358960 h 142"/>
              <a:gd name="T36" fmla="*/ 226844 w 137"/>
              <a:gd name="T37" fmla="*/ 364703 h 142"/>
              <a:gd name="T38" fmla="*/ 226844 w 137"/>
              <a:gd name="T39" fmla="*/ 373318 h 142"/>
              <a:gd name="T40" fmla="*/ 218229 w 137"/>
              <a:gd name="T41" fmla="*/ 384805 h 142"/>
              <a:gd name="T42" fmla="*/ 206744 w 137"/>
              <a:gd name="T43" fmla="*/ 373318 h 142"/>
              <a:gd name="T44" fmla="*/ 206744 w 137"/>
              <a:gd name="T45" fmla="*/ 364703 h 142"/>
              <a:gd name="T46" fmla="*/ 206744 w 137"/>
              <a:gd name="T47" fmla="*/ 358960 h 142"/>
              <a:gd name="T48" fmla="*/ 206744 w 137"/>
              <a:gd name="T49" fmla="*/ 321628 h 142"/>
              <a:gd name="T50" fmla="*/ 206744 w 137"/>
              <a:gd name="T51" fmla="*/ 163686 h 142"/>
              <a:gd name="T52" fmla="*/ 269915 w 137"/>
              <a:gd name="T53" fmla="*/ 163686 h 142"/>
              <a:gd name="T54" fmla="*/ 218229 w 137"/>
              <a:gd name="T55" fmla="*/ 17230 h 142"/>
              <a:gd name="T56" fmla="*/ 218229 w 137"/>
              <a:gd name="T57" fmla="*/ 14358 h 142"/>
              <a:gd name="T58" fmla="*/ 284272 w 137"/>
              <a:gd name="T59" fmla="*/ 163686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 name="Group 40"/>
          <p:cNvGrpSpPr/>
          <p:nvPr/>
        </p:nvGrpSpPr>
        <p:grpSpPr>
          <a:xfrm>
            <a:off x="6172200" y="1873936"/>
            <a:ext cx="495473" cy="400711"/>
            <a:chOff x="312738" y="3205163"/>
            <a:chExt cx="290513" cy="234950"/>
          </a:xfrm>
          <a:solidFill>
            <a:schemeClr val="bg1"/>
          </a:solidFill>
        </p:grpSpPr>
        <p:sp>
          <p:nvSpPr>
            <p:cNvPr id="42" name="Freeform 5"/>
            <p:cNvSpPr>
              <a:spLocks noEditPoints="1"/>
            </p:cNvSpPr>
            <p:nvPr/>
          </p:nvSpPr>
          <p:spPr bwMode="auto">
            <a:xfrm>
              <a:off x="312738" y="3205163"/>
              <a:ext cx="290513" cy="234950"/>
            </a:xfrm>
            <a:custGeom>
              <a:avLst/>
              <a:gdLst>
                <a:gd name="T0" fmla="*/ 78 w 153"/>
                <a:gd name="T1" fmla="*/ 0 h 124"/>
                <a:gd name="T2" fmla="*/ 0 w 153"/>
                <a:gd name="T3" fmla="*/ 68 h 124"/>
                <a:gd name="T4" fmla="*/ 15 w 153"/>
                <a:gd name="T5" fmla="*/ 68 h 124"/>
                <a:gd name="T6" fmla="*/ 21 w 153"/>
                <a:gd name="T7" fmla="*/ 63 h 124"/>
                <a:gd name="T8" fmla="*/ 21 w 153"/>
                <a:gd name="T9" fmla="*/ 120 h 124"/>
                <a:gd name="T10" fmla="*/ 24 w 153"/>
                <a:gd name="T11" fmla="*/ 124 h 124"/>
                <a:gd name="T12" fmla="*/ 62 w 153"/>
                <a:gd name="T13" fmla="*/ 124 h 124"/>
                <a:gd name="T14" fmla="*/ 62 w 153"/>
                <a:gd name="T15" fmla="*/ 92 h 124"/>
                <a:gd name="T16" fmla="*/ 67 w 153"/>
                <a:gd name="T17" fmla="*/ 87 h 124"/>
                <a:gd name="T18" fmla="*/ 83 w 153"/>
                <a:gd name="T19" fmla="*/ 87 h 124"/>
                <a:gd name="T20" fmla="*/ 89 w 153"/>
                <a:gd name="T21" fmla="*/ 92 h 124"/>
                <a:gd name="T22" fmla="*/ 88 w 153"/>
                <a:gd name="T23" fmla="*/ 124 h 124"/>
                <a:gd name="T24" fmla="*/ 126 w 153"/>
                <a:gd name="T25" fmla="*/ 124 h 124"/>
                <a:gd name="T26" fmla="*/ 130 w 153"/>
                <a:gd name="T27" fmla="*/ 119 h 124"/>
                <a:gd name="T28" fmla="*/ 130 w 153"/>
                <a:gd name="T29" fmla="*/ 62 h 124"/>
                <a:gd name="T30" fmla="*/ 136 w 153"/>
                <a:gd name="T31" fmla="*/ 68 h 124"/>
                <a:gd name="T32" fmla="*/ 153 w 153"/>
                <a:gd name="T33" fmla="*/ 68 h 124"/>
                <a:gd name="T34" fmla="*/ 78 w 153"/>
                <a:gd name="T35" fmla="*/ 0 h 124"/>
                <a:gd name="T36" fmla="*/ 76 w 153"/>
                <a:gd name="T37" fmla="*/ 75 h 124"/>
                <a:gd name="T38" fmla="*/ 59 w 153"/>
                <a:gd name="T39" fmla="*/ 59 h 124"/>
                <a:gd name="T40" fmla="*/ 76 w 153"/>
                <a:gd name="T41" fmla="*/ 42 h 124"/>
                <a:gd name="T42" fmla="*/ 92 w 153"/>
                <a:gd name="T43" fmla="*/ 59 h 124"/>
                <a:gd name="T44" fmla="*/ 76 w 153"/>
                <a:gd name="T45" fmla="*/ 7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4">
                  <a:moveTo>
                    <a:pt x="78" y="0"/>
                  </a:moveTo>
                  <a:cubicBezTo>
                    <a:pt x="0" y="68"/>
                    <a:pt x="0" y="68"/>
                    <a:pt x="0" y="68"/>
                  </a:cubicBezTo>
                  <a:cubicBezTo>
                    <a:pt x="0" y="68"/>
                    <a:pt x="5" y="77"/>
                    <a:pt x="15" y="68"/>
                  </a:cubicBezTo>
                  <a:cubicBezTo>
                    <a:pt x="21" y="63"/>
                    <a:pt x="21" y="63"/>
                    <a:pt x="21" y="63"/>
                  </a:cubicBezTo>
                  <a:cubicBezTo>
                    <a:pt x="21" y="120"/>
                    <a:pt x="21" y="120"/>
                    <a:pt x="21" y="120"/>
                  </a:cubicBezTo>
                  <a:cubicBezTo>
                    <a:pt x="21" y="120"/>
                    <a:pt x="20" y="124"/>
                    <a:pt x="24" y="124"/>
                  </a:cubicBezTo>
                  <a:cubicBezTo>
                    <a:pt x="28" y="124"/>
                    <a:pt x="62" y="124"/>
                    <a:pt x="62" y="124"/>
                  </a:cubicBezTo>
                  <a:cubicBezTo>
                    <a:pt x="62" y="92"/>
                    <a:pt x="62" y="92"/>
                    <a:pt x="62" y="92"/>
                  </a:cubicBezTo>
                  <a:cubicBezTo>
                    <a:pt x="62" y="92"/>
                    <a:pt x="62" y="87"/>
                    <a:pt x="67" y="87"/>
                  </a:cubicBezTo>
                  <a:cubicBezTo>
                    <a:pt x="83" y="87"/>
                    <a:pt x="83" y="87"/>
                    <a:pt x="83" y="87"/>
                  </a:cubicBezTo>
                  <a:cubicBezTo>
                    <a:pt x="89" y="87"/>
                    <a:pt x="89" y="92"/>
                    <a:pt x="89" y="92"/>
                  </a:cubicBezTo>
                  <a:cubicBezTo>
                    <a:pt x="88" y="124"/>
                    <a:pt x="88" y="124"/>
                    <a:pt x="88" y="124"/>
                  </a:cubicBezTo>
                  <a:cubicBezTo>
                    <a:pt x="88" y="124"/>
                    <a:pt x="121" y="124"/>
                    <a:pt x="126" y="124"/>
                  </a:cubicBezTo>
                  <a:cubicBezTo>
                    <a:pt x="130" y="124"/>
                    <a:pt x="130" y="119"/>
                    <a:pt x="130" y="119"/>
                  </a:cubicBezTo>
                  <a:cubicBezTo>
                    <a:pt x="130" y="62"/>
                    <a:pt x="130" y="62"/>
                    <a:pt x="130" y="62"/>
                  </a:cubicBezTo>
                  <a:cubicBezTo>
                    <a:pt x="136" y="68"/>
                    <a:pt x="136" y="68"/>
                    <a:pt x="136" y="68"/>
                  </a:cubicBezTo>
                  <a:cubicBezTo>
                    <a:pt x="148" y="76"/>
                    <a:pt x="153" y="68"/>
                    <a:pt x="153" y="68"/>
                  </a:cubicBezTo>
                  <a:lnTo>
                    <a:pt x="78" y="0"/>
                  </a:lnTo>
                  <a:close/>
                  <a:moveTo>
                    <a:pt x="76" y="75"/>
                  </a:moveTo>
                  <a:cubicBezTo>
                    <a:pt x="67" y="75"/>
                    <a:pt x="59" y="68"/>
                    <a:pt x="59" y="59"/>
                  </a:cubicBezTo>
                  <a:cubicBezTo>
                    <a:pt x="59" y="50"/>
                    <a:pt x="67" y="42"/>
                    <a:pt x="76" y="42"/>
                  </a:cubicBezTo>
                  <a:cubicBezTo>
                    <a:pt x="85" y="42"/>
                    <a:pt x="92" y="50"/>
                    <a:pt x="92" y="59"/>
                  </a:cubicBezTo>
                  <a:cubicBezTo>
                    <a:pt x="92" y="68"/>
                    <a:pt x="85" y="75"/>
                    <a:pt x="7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43" name="Freeform 6"/>
            <p:cNvSpPr>
              <a:spLocks/>
            </p:cNvSpPr>
            <p:nvPr/>
          </p:nvSpPr>
          <p:spPr bwMode="auto">
            <a:xfrm>
              <a:off x="541338" y="3233738"/>
              <a:ext cx="28575" cy="58738"/>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44" name="Oval 7"/>
            <p:cNvSpPr>
              <a:spLocks noChangeArrowheads="1"/>
            </p:cNvSpPr>
            <p:nvPr/>
          </p:nvSpPr>
          <p:spPr bwMode="auto">
            <a:xfrm>
              <a:off x="439738" y="3300413"/>
              <a:ext cx="33338"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pic>
        <p:nvPicPr>
          <p:cNvPr id="45"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23237" y="190255"/>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250" fill="hold"/>
                                        <p:tgtEl>
                                          <p:spTgt spid="4"/>
                                        </p:tgtEl>
                                        <p:attrNameLst>
                                          <p:attrName>ppt_x</p:attrName>
                                        </p:attrNameLst>
                                      </p:cBhvr>
                                      <p:tavLst>
                                        <p:tav tm="0">
                                          <p:val>
                                            <p:strVal val="#ppt_x"/>
                                          </p:val>
                                        </p:tav>
                                        <p:tav tm="100000">
                                          <p:val>
                                            <p:strVal val="#ppt_x"/>
                                          </p:val>
                                        </p:tav>
                                      </p:tavLst>
                                    </p:anim>
                                    <p:anim calcmode="lin" valueType="num">
                                      <p:cBhvr additive="base">
                                        <p:cTn id="13" dur="250" fill="hold"/>
                                        <p:tgtEl>
                                          <p:spTgt spid="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250" fill="hold"/>
                                        <p:tgtEl>
                                          <p:spTgt spid="33"/>
                                        </p:tgtEl>
                                        <p:attrNameLst>
                                          <p:attrName>ppt_x</p:attrName>
                                        </p:attrNameLst>
                                      </p:cBhvr>
                                      <p:tavLst>
                                        <p:tav tm="0">
                                          <p:val>
                                            <p:strVal val="#ppt_x"/>
                                          </p:val>
                                        </p:tav>
                                        <p:tav tm="100000">
                                          <p:val>
                                            <p:strVal val="#ppt_x"/>
                                          </p:val>
                                        </p:tav>
                                      </p:tavLst>
                                    </p:anim>
                                    <p:anim calcmode="lin" valueType="num">
                                      <p:cBhvr additive="base">
                                        <p:cTn id="23" dur="250" fill="hold"/>
                                        <p:tgtEl>
                                          <p:spTgt spid="3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ppt_x"/>
                                          </p:val>
                                        </p:tav>
                                        <p:tav tm="100000">
                                          <p:val>
                                            <p:strVal val="#ppt_x"/>
                                          </p:val>
                                        </p:tav>
                                      </p:tavLst>
                                    </p:anim>
                                    <p:anim calcmode="lin" valueType="num">
                                      <p:cBhvr additive="base">
                                        <p:cTn id="28" dur="250" fill="hold"/>
                                        <p:tgtEl>
                                          <p:spTgt spid="1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250" fill="hold"/>
                                        <p:tgtEl>
                                          <p:spTgt spid="10"/>
                                        </p:tgtEl>
                                        <p:attrNameLst>
                                          <p:attrName>ppt_x</p:attrName>
                                        </p:attrNameLst>
                                      </p:cBhvr>
                                      <p:tavLst>
                                        <p:tav tm="0">
                                          <p:val>
                                            <p:strVal val="#ppt_x"/>
                                          </p:val>
                                        </p:tav>
                                        <p:tav tm="100000">
                                          <p:val>
                                            <p:strVal val="#ppt_x"/>
                                          </p:val>
                                        </p:tav>
                                      </p:tavLst>
                                    </p:anim>
                                    <p:anim calcmode="lin" valueType="num">
                                      <p:cBhvr additive="base">
                                        <p:cTn id="33" dur="250" fill="hold"/>
                                        <p:tgtEl>
                                          <p:spTgt spid="10"/>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250" fill="hold"/>
                                        <p:tgtEl>
                                          <p:spTgt spid="21"/>
                                        </p:tgtEl>
                                        <p:attrNameLst>
                                          <p:attrName>ppt_x</p:attrName>
                                        </p:attrNameLst>
                                      </p:cBhvr>
                                      <p:tavLst>
                                        <p:tav tm="0">
                                          <p:val>
                                            <p:strVal val="#ppt_x"/>
                                          </p:val>
                                        </p:tav>
                                        <p:tav tm="100000">
                                          <p:val>
                                            <p:strVal val="#ppt_x"/>
                                          </p:val>
                                        </p:tav>
                                      </p:tavLst>
                                    </p:anim>
                                    <p:anim calcmode="lin" valueType="num">
                                      <p:cBhvr additive="base">
                                        <p:cTn id="38" dur="250" fill="hold"/>
                                        <p:tgtEl>
                                          <p:spTgt spid="21"/>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250" fill="hold"/>
                                        <p:tgtEl>
                                          <p:spTgt spid="36"/>
                                        </p:tgtEl>
                                        <p:attrNameLst>
                                          <p:attrName>ppt_x</p:attrName>
                                        </p:attrNameLst>
                                      </p:cBhvr>
                                      <p:tavLst>
                                        <p:tav tm="0">
                                          <p:val>
                                            <p:strVal val="#ppt_x"/>
                                          </p:val>
                                        </p:tav>
                                        <p:tav tm="100000">
                                          <p:val>
                                            <p:strVal val="#ppt_x"/>
                                          </p:val>
                                        </p:tav>
                                      </p:tavLst>
                                    </p:anim>
                                    <p:anim calcmode="lin" valueType="num">
                                      <p:cBhvr additive="base">
                                        <p:cTn id="43" dur="250" fill="hold"/>
                                        <p:tgtEl>
                                          <p:spTgt spid="3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250" fill="hold"/>
                                        <p:tgtEl>
                                          <p:spTgt spid="20"/>
                                        </p:tgtEl>
                                        <p:attrNameLst>
                                          <p:attrName>ppt_x</p:attrName>
                                        </p:attrNameLst>
                                      </p:cBhvr>
                                      <p:tavLst>
                                        <p:tav tm="0">
                                          <p:val>
                                            <p:strVal val="#ppt_x"/>
                                          </p:val>
                                        </p:tav>
                                        <p:tav tm="100000">
                                          <p:val>
                                            <p:strVal val="#ppt_x"/>
                                          </p:val>
                                        </p:tav>
                                      </p:tavLst>
                                    </p:anim>
                                    <p:anim calcmode="lin" valueType="num">
                                      <p:cBhvr additive="base">
                                        <p:cTn id="48" dur="250" fill="hold"/>
                                        <p:tgtEl>
                                          <p:spTgt spid="20"/>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250" fill="hold"/>
                                        <p:tgtEl>
                                          <p:spTgt spid="11"/>
                                        </p:tgtEl>
                                        <p:attrNameLst>
                                          <p:attrName>ppt_x</p:attrName>
                                        </p:attrNameLst>
                                      </p:cBhvr>
                                      <p:tavLst>
                                        <p:tav tm="0">
                                          <p:val>
                                            <p:strVal val="#ppt_x"/>
                                          </p:val>
                                        </p:tav>
                                        <p:tav tm="100000">
                                          <p:val>
                                            <p:strVal val="#ppt_x"/>
                                          </p:val>
                                        </p:tav>
                                      </p:tavLst>
                                    </p:anim>
                                    <p:anim calcmode="lin" valueType="num">
                                      <p:cBhvr additive="base">
                                        <p:cTn id="53" dur="250" fill="hold"/>
                                        <p:tgtEl>
                                          <p:spTgt spid="11"/>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250" fill="hold"/>
                                        <p:tgtEl>
                                          <p:spTgt spid="23"/>
                                        </p:tgtEl>
                                        <p:attrNameLst>
                                          <p:attrName>ppt_x</p:attrName>
                                        </p:attrNameLst>
                                      </p:cBhvr>
                                      <p:tavLst>
                                        <p:tav tm="0">
                                          <p:val>
                                            <p:strVal val="#ppt_x"/>
                                          </p:val>
                                        </p:tav>
                                        <p:tav tm="100000">
                                          <p:val>
                                            <p:strVal val="#ppt_x"/>
                                          </p:val>
                                        </p:tav>
                                      </p:tavLst>
                                    </p:anim>
                                    <p:anim calcmode="lin" valueType="num">
                                      <p:cBhvr additive="base">
                                        <p:cTn id="58" dur="250" fill="hold"/>
                                        <p:tgtEl>
                                          <p:spTgt spid="23"/>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750"/>
                            </p:stCondLst>
                            <p:childTnLst>
                              <p:par>
                                <p:cTn id="60" presetID="2" presetClass="entr" presetSubtype="4" fill="hold" nodeType="after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250" fill="hold"/>
                                        <p:tgtEl>
                                          <p:spTgt spid="41"/>
                                        </p:tgtEl>
                                        <p:attrNameLst>
                                          <p:attrName>ppt_x</p:attrName>
                                        </p:attrNameLst>
                                      </p:cBhvr>
                                      <p:tavLst>
                                        <p:tav tm="0">
                                          <p:val>
                                            <p:strVal val="#ppt_x"/>
                                          </p:val>
                                        </p:tav>
                                        <p:tav tm="100000">
                                          <p:val>
                                            <p:strVal val="#ppt_x"/>
                                          </p:val>
                                        </p:tav>
                                      </p:tavLst>
                                    </p:anim>
                                    <p:anim calcmode="lin" valueType="num">
                                      <p:cBhvr additive="base">
                                        <p:cTn id="63" dur="250" fill="hold"/>
                                        <p:tgtEl>
                                          <p:spTgt spid="41"/>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250" fill="hold"/>
                                        <p:tgtEl>
                                          <p:spTgt spid="22"/>
                                        </p:tgtEl>
                                        <p:attrNameLst>
                                          <p:attrName>ppt_x</p:attrName>
                                        </p:attrNameLst>
                                      </p:cBhvr>
                                      <p:tavLst>
                                        <p:tav tm="0">
                                          <p:val>
                                            <p:strVal val="#ppt_x"/>
                                          </p:val>
                                        </p:tav>
                                        <p:tav tm="100000">
                                          <p:val>
                                            <p:strVal val="#ppt_x"/>
                                          </p:val>
                                        </p:tav>
                                      </p:tavLst>
                                    </p:anim>
                                    <p:anim calcmode="lin" valueType="num">
                                      <p:cBhvr additive="base">
                                        <p:cTn id="68" dur="250" fill="hold"/>
                                        <p:tgtEl>
                                          <p:spTgt spid="22"/>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3250"/>
                            </p:stCondLst>
                            <p:childTnLst>
                              <p:par>
                                <p:cTn id="70" presetID="2" presetClass="entr" presetSubtype="4"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250" fill="hold"/>
                                        <p:tgtEl>
                                          <p:spTgt spid="15"/>
                                        </p:tgtEl>
                                        <p:attrNameLst>
                                          <p:attrName>ppt_x</p:attrName>
                                        </p:attrNameLst>
                                      </p:cBhvr>
                                      <p:tavLst>
                                        <p:tav tm="0">
                                          <p:val>
                                            <p:strVal val="#ppt_x"/>
                                          </p:val>
                                        </p:tav>
                                        <p:tav tm="100000">
                                          <p:val>
                                            <p:strVal val="#ppt_x"/>
                                          </p:val>
                                        </p:tav>
                                      </p:tavLst>
                                    </p:anim>
                                    <p:anim calcmode="lin" valueType="num">
                                      <p:cBhvr additive="base">
                                        <p:cTn id="73" dur="250" fill="hold"/>
                                        <p:tgtEl>
                                          <p:spTgt spid="15"/>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3500"/>
                            </p:stCondLst>
                            <p:childTnLst>
                              <p:par>
                                <p:cTn id="75" presetID="2" presetClass="entr" presetSubtype="4"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3750"/>
                            </p:stCondLst>
                            <p:childTnLst>
                              <p:par>
                                <p:cTn id="80" presetID="2" presetClass="entr" presetSubtype="4"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250" fill="hold"/>
                                        <p:tgtEl>
                                          <p:spTgt spid="40"/>
                                        </p:tgtEl>
                                        <p:attrNameLst>
                                          <p:attrName>ppt_x</p:attrName>
                                        </p:attrNameLst>
                                      </p:cBhvr>
                                      <p:tavLst>
                                        <p:tav tm="0">
                                          <p:val>
                                            <p:strVal val="#ppt_x"/>
                                          </p:val>
                                        </p:tav>
                                        <p:tav tm="100000">
                                          <p:val>
                                            <p:strVal val="#ppt_x"/>
                                          </p:val>
                                        </p:tav>
                                      </p:tavLst>
                                    </p:anim>
                                    <p:anim calcmode="lin" valueType="num">
                                      <p:cBhvr additive="base">
                                        <p:cTn id="83" dur="250" fill="hold"/>
                                        <p:tgtEl>
                                          <p:spTgt spid="40"/>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250" fill="hold"/>
                                        <p:tgtEl>
                                          <p:spTgt spid="24"/>
                                        </p:tgtEl>
                                        <p:attrNameLst>
                                          <p:attrName>ppt_x</p:attrName>
                                        </p:attrNameLst>
                                      </p:cBhvr>
                                      <p:tavLst>
                                        <p:tav tm="0">
                                          <p:val>
                                            <p:strVal val="#ppt_x"/>
                                          </p:val>
                                        </p:tav>
                                        <p:tav tm="100000">
                                          <p:val>
                                            <p:strVal val="#ppt_x"/>
                                          </p:val>
                                        </p:tav>
                                      </p:tavLst>
                                    </p:anim>
                                    <p:anim calcmode="lin" valueType="num">
                                      <p:cBhvr additive="base">
                                        <p:cTn id="88" dur="250" fill="hold"/>
                                        <p:tgtEl>
                                          <p:spTgt spid="24"/>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4250"/>
                            </p:stCondLst>
                            <p:childTnLst>
                              <p:par>
                                <p:cTn id="90" presetID="2" presetClass="entr" presetSubtype="4" fill="hold" grpId="0"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250" fill="hold"/>
                                        <p:tgtEl>
                                          <p:spTgt spid="16"/>
                                        </p:tgtEl>
                                        <p:attrNameLst>
                                          <p:attrName>ppt_x</p:attrName>
                                        </p:attrNameLst>
                                      </p:cBhvr>
                                      <p:tavLst>
                                        <p:tav tm="0">
                                          <p:val>
                                            <p:strVal val="#ppt_x"/>
                                          </p:val>
                                        </p:tav>
                                        <p:tav tm="100000">
                                          <p:val>
                                            <p:strVal val="#ppt_x"/>
                                          </p:val>
                                        </p:tav>
                                      </p:tavLst>
                                    </p:anim>
                                    <p:anim calcmode="lin" valueType="num">
                                      <p:cBhvr additive="base">
                                        <p:cTn id="93" dur="250" fill="hold"/>
                                        <p:tgtEl>
                                          <p:spTgt spid="16"/>
                                        </p:tgtEl>
                                        <p:attrNameLst>
                                          <p:attrName>ppt_y</p:attrName>
                                        </p:attrNameLst>
                                      </p:cBhvr>
                                      <p:tavLst>
                                        <p:tav tm="0">
                                          <p:val>
                                            <p:strVal val="1+#ppt_h/2"/>
                                          </p:val>
                                        </p:tav>
                                        <p:tav tm="100000">
                                          <p:val>
                                            <p:strVal val="#ppt_y"/>
                                          </p:val>
                                        </p:tav>
                                      </p:tavLst>
                                    </p:anim>
                                  </p:childTnLst>
                                </p:cTn>
                              </p:par>
                            </p:childTnLst>
                          </p:cTn>
                        </p:par>
                        <p:par>
                          <p:cTn id="94" fill="hold" nodeType="afterGroup">
                            <p:stCondLst>
                              <p:cond delay="4500"/>
                            </p:stCondLst>
                            <p:childTnLst>
                              <p:par>
                                <p:cTn id="95" presetID="2" presetClass="entr" presetSubtype="4"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250" fill="hold"/>
                                        <p:tgtEl>
                                          <p:spTgt spid="27"/>
                                        </p:tgtEl>
                                        <p:attrNameLst>
                                          <p:attrName>ppt_x</p:attrName>
                                        </p:attrNameLst>
                                      </p:cBhvr>
                                      <p:tavLst>
                                        <p:tav tm="0">
                                          <p:val>
                                            <p:strVal val="#ppt_x"/>
                                          </p:val>
                                        </p:tav>
                                        <p:tav tm="100000">
                                          <p:val>
                                            <p:strVal val="#ppt_x"/>
                                          </p:val>
                                        </p:tav>
                                      </p:tavLst>
                                    </p:anim>
                                    <p:anim calcmode="lin" valueType="num">
                                      <p:cBhvr additive="base">
                                        <p:cTn id="98" dur="250" fill="hold"/>
                                        <p:tgtEl>
                                          <p:spTgt spid="27"/>
                                        </p:tgtEl>
                                        <p:attrNameLst>
                                          <p:attrName>ppt_y</p:attrName>
                                        </p:attrNameLst>
                                      </p:cBhvr>
                                      <p:tavLst>
                                        <p:tav tm="0">
                                          <p:val>
                                            <p:strVal val="1+#ppt_h/2"/>
                                          </p:val>
                                        </p:tav>
                                        <p:tav tm="100000">
                                          <p:val>
                                            <p:strVal val="#ppt_y"/>
                                          </p:val>
                                        </p:tav>
                                      </p:tavLst>
                                    </p:anim>
                                  </p:childTnLst>
                                </p:cTn>
                              </p:par>
                            </p:childTnLst>
                          </p:cTn>
                        </p:par>
                        <p:par>
                          <p:cTn id="99" fill="hold" nodeType="afterGroup">
                            <p:stCondLst>
                              <p:cond delay="4750"/>
                            </p:stCondLst>
                            <p:childTnLst>
                              <p:par>
                                <p:cTn id="100" presetID="2" presetClass="entr" presetSubtype="4"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anim calcmode="lin" valueType="num">
                                      <p:cBhvr additive="base">
                                        <p:cTn id="102" dur="250" fill="hold"/>
                                        <p:tgtEl>
                                          <p:spTgt spid="30"/>
                                        </p:tgtEl>
                                        <p:attrNameLst>
                                          <p:attrName>ppt_x</p:attrName>
                                        </p:attrNameLst>
                                      </p:cBhvr>
                                      <p:tavLst>
                                        <p:tav tm="0">
                                          <p:val>
                                            <p:strVal val="#ppt_x"/>
                                          </p:val>
                                        </p:tav>
                                        <p:tav tm="100000">
                                          <p:val>
                                            <p:strVal val="#ppt_x"/>
                                          </p:val>
                                        </p:tav>
                                      </p:tavLst>
                                    </p:anim>
                                    <p:anim calcmode="lin" valueType="num">
                                      <p:cBhvr additive="base">
                                        <p:cTn id="103" dur="250" fill="hold"/>
                                        <p:tgtEl>
                                          <p:spTgt spid="30"/>
                                        </p:tgtEl>
                                        <p:attrNameLst>
                                          <p:attrName>ppt_y</p:attrName>
                                        </p:attrNameLst>
                                      </p:cBhvr>
                                      <p:tavLst>
                                        <p:tav tm="0">
                                          <p:val>
                                            <p:strVal val="1+#ppt_h/2"/>
                                          </p:val>
                                        </p:tav>
                                        <p:tav tm="100000">
                                          <p:val>
                                            <p:strVal val="#ppt_y"/>
                                          </p:val>
                                        </p:tav>
                                      </p:tavLst>
                                    </p:anim>
                                  </p:childTnLst>
                                </p:cTn>
                              </p:par>
                            </p:childTnLst>
                          </p:cTn>
                        </p:par>
                        <p:par>
                          <p:cTn id="104" fill="hold" nodeType="afterGroup">
                            <p:stCondLst>
                              <p:cond delay="5000"/>
                            </p:stCondLst>
                            <p:childTnLst>
                              <p:par>
                                <p:cTn id="105" presetID="2" presetClass="entr" presetSubtype="4" fill="hold" grpId="0"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additive="base">
                                        <p:cTn id="107" dur="250" fill="hold"/>
                                        <p:tgtEl>
                                          <p:spTgt spid="26"/>
                                        </p:tgtEl>
                                        <p:attrNameLst>
                                          <p:attrName>ppt_x</p:attrName>
                                        </p:attrNameLst>
                                      </p:cBhvr>
                                      <p:tavLst>
                                        <p:tav tm="0">
                                          <p:val>
                                            <p:strVal val="#ppt_x"/>
                                          </p:val>
                                        </p:tav>
                                        <p:tav tm="100000">
                                          <p:val>
                                            <p:strVal val="#ppt_x"/>
                                          </p:val>
                                        </p:tav>
                                      </p:tavLst>
                                    </p:anim>
                                    <p:anim calcmode="lin" valueType="num">
                                      <p:cBhvr additive="base">
                                        <p:cTn id="108" dur="250" fill="hold"/>
                                        <p:tgtEl>
                                          <p:spTgt spid="26"/>
                                        </p:tgtEl>
                                        <p:attrNameLst>
                                          <p:attrName>ppt_y</p:attrName>
                                        </p:attrNameLst>
                                      </p:cBhvr>
                                      <p:tavLst>
                                        <p:tav tm="0">
                                          <p:val>
                                            <p:strVal val="1+#ppt_h/2"/>
                                          </p:val>
                                        </p:tav>
                                        <p:tav tm="100000">
                                          <p:val>
                                            <p:strVal val="#ppt_y"/>
                                          </p:val>
                                        </p:tav>
                                      </p:tavLst>
                                    </p:anim>
                                  </p:childTnLst>
                                </p:cTn>
                              </p:par>
                            </p:childTnLst>
                          </p:cTn>
                        </p:par>
                        <p:par>
                          <p:cTn id="109" fill="hold" nodeType="afterGroup">
                            <p:stCondLst>
                              <p:cond delay="5250"/>
                            </p:stCondLst>
                            <p:childTnLst>
                              <p:par>
                                <p:cTn id="110" presetID="2" presetClass="entr" presetSubtype="4" fill="hold" grpId="0" nodeType="afterEffect">
                                  <p:stCondLst>
                                    <p:cond delay="0"/>
                                  </p:stCondLst>
                                  <p:childTnLst>
                                    <p:set>
                                      <p:cBhvr>
                                        <p:cTn id="111" dur="1" fill="hold">
                                          <p:stCondLst>
                                            <p:cond delay="0"/>
                                          </p:stCondLst>
                                        </p:cTn>
                                        <p:tgtEl>
                                          <p:spTgt spid="17"/>
                                        </p:tgtEl>
                                        <p:attrNameLst>
                                          <p:attrName>style.visibility</p:attrName>
                                        </p:attrNameLst>
                                      </p:cBhvr>
                                      <p:to>
                                        <p:strVal val="visible"/>
                                      </p:to>
                                    </p:set>
                                    <p:anim calcmode="lin" valueType="num">
                                      <p:cBhvr additive="base">
                                        <p:cTn id="112" dur="250" fill="hold"/>
                                        <p:tgtEl>
                                          <p:spTgt spid="17"/>
                                        </p:tgtEl>
                                        <p:attrNameLst>
                                          <p:attrName>ppt_x</p:attrName>
                                        </p:attrNameLst>
                                      </p:cBhvr>
                                      <p:tavLst>
                                        <p:tav tm="0">
                                          <p:val>
                                            <p:strVal val="#ppt_x"/>
                                          </p:val>
                                        </p:tav>
                                        <p:tav tm="100000">
                                          <p:val>
                                            <p:strVal val="#ppt_x"/>
                                          </p:val>
                                        </p:tav>
                                      </p:tavLst>
                                    </p:anim>
                                    <p:anim calcmode="lin" valueType="num">
                                      <p:cBhvr additive="base">
                                        <p:cTn id="113" dur="250" fill="hold"/>
                                        <p:tgtEl>
                                          <p:spTgt spid="17"/>
                                        </p:tgtEl>
                                        <p:attrNameLst>
                                          <p:attrName>ppt_y</p:attrName>
                                        </p:attrNameLst>
                                      </p:cBhvr>
                                      <p:tavLst>
                                        <p:tav tm="0">
                                          <p:val>
                                            <p:strVal val="1+#ppt_h/2"/>
                                          </p:val>
                                        </p:tav>
                                        <p:tav tm="100000">
                                          <p:val>
                                            <p:strVal val="#ppt_y"/>
                                          </p:val>
                                        </p:tav>
                                      </p:tavLst>
                                    </p:anim>
                                  </p:childTnLst>
                                </p:cTn>
                              </p:par>
                            </p:childTnLst>
                          </p:cTn>
                        </p:par>
                        <p:par>
                          <p:cTn id="114" fill="hold" nodeType="afterGroup">
                            <p:stCondLst>
                              <p:cond delay="5500"/>
                            </p:stCondLst>
                            <p:childTnLst>
                              <p:par>
                                <p:cTn id="115" presetID="2" presetClass="entr" presetSubtype="4"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250" fill="hold"/>
                                        <p:tgtEl>
                                          <p:spTgt spid="29"/>
                                        </p:tgtEl>
                                        <p:attrNameLst>
                                          <p:attrName>ppt_x</p:attrName>
                                        </p:attrNameLst>
                                      </p:cBhvr>
                                      <p:tavLst>
                                        <p:tav tm="0">
                                          <p:val>
                                            <p:strVal val="#ppt_x"/>
                                          </p:val>
                                        </p:tav>
                                        <p:tav tm="100000">
                                          <p:val>
                                            <p:strVal val="#ppt_x"/>
                                          </p:val>
                                        </p:tav>
                                      </p:tavLst>
                                    </p:anim>
                                    <p:anim calcmode="lin" valueType="num">
                                      <p:cBhvr additive="base">
                                        <p:cTn id="118" dur="250" fill="hold"/>
                                        <p:tgtEl>
                                          <p:spTgt spid="29"/>
                                        </p:tgtEl>
                                        <p:attrNameLst>
                                          <p:attrName>ppt_y</p:attrName>
                                        </p:attrNameLst>
                                      </p:cBhvr>
                                      <p:tavLst>
                                        <p:tav tm="0">
                                          <p:val>
                                            <p:strVal val="1+#ppt_h/2"/>
                                          </p:val>
                                        </p:tav>
                                        <p:tav tm="100000">
                                          <p:val>
                                            <p:strVal val="#ppt_y"/>
                                          </p:val>
                                        </p:tav>
                                      </p:tavLst>
                                    </p:anim>
                                  </p:childTnLst>
                                </p:cTn>
                              </p:par>
                            </p:childTnLst>
                          </p:cTn>
                        </p:par>
                        <p:par>
                          <p:cTn id="119" fill="hold" nodeType="afterGroup">
                            <p:stCondLst>
                              <p:cond delay="5750"/>
                            </p:stCondLst>
                            <p:childTnLst>
                              <p:par>
                                <p:cTn id="120" presetID="2" presetClass="entr" presetSubtype="4"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 calcmode="lin" valueType="num">
                                      <p:cBhvr additive="base">
                                        <p:cTn id="122" dur="250" fill="hold"/>
                                        <p:tgtEl>
                                          <p:spTgt spid="37"/>
                                        </p:tgtEl>
                                        <p:attrNameLst>
                                          <p:attrName>ppt_x</p:attrName>
                                        </p:attrNameLst>
                                      </p:cBhvr>
                                      <p:tavLst>
                                        <p:tav tm="0">
                                          <p:val>
                                            <p:strVal val="#ppt_x"/>
                                          </p:val>
                                        </p:tav>
                                        <p:tav tm="100000">
                                          <p:val>
                                            <p:strVal val="#ppt_x"/>
                                          </p:val>
                                        </p:tav>
                                      </p:tavLst>
                                    </p:anim>
                                    <p:anim calcmode="lin" valueType="num">
                                      <p:cBhvr additive="base">
                                        <p:cTn id="123" dur="250" fill="hold"/>
                                        <p:tgtEl>
                                          <p:spTgt spid="37"/>
                                        </p:tgtEl>
                                        <p:attrNameLst>
                                          <p:attrName>ppt_y</p:attrName>
                                        </p:attrNameLst>
                                      </p:cBhvr>
                                      <p:tavLst>
                                        <p:tav tm="0">
                                          <p:val>
                                            <p:strVal val="1+#ppt_h/2"/>
                                          </p:val>
                                        </p:tav>
                                        <p:tav tm="100000">
                                          <p:val>
                                            <p:strVal val="#ppt_y"/>
                                          </p:val>
                                        </p:tav>
                                      </p:tavLst>
                                    </p:anim>
                                  </p:childTnLst>
                                </p:cTn>
                              </p:par>
                            </p:childTnLst>
                          </p:cTn>
                        </p:par>
                        <p:par>
                          <p:cTn id="124" fill="hold" nodeType="afterGroup">
                            <p:stCondLst>
                              <p:cond delay="6000"/>
                            </p:stCondLst>
                            <p:childTnLst>
                              <p:par>
                                <p:cTn id="125" presetID="2" presetClass="entr" presetSubtype="4"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250" fill="hold"/>
                                        <p:tgtEl>
                                          <p:spTgt spid="28"/>
                                        </p:tgtEl>
                                        <p:attrNameLst>
                                          <p:attrName>ppt_x</p:attrName>
                                        </p:attrNameLst>
                                      </p:cBhvr>
                                      <p:tavLst>
                                        <p:tav tm="0">
                                          <p:val>
                                            <p:strVal val="#ppt_x"/>
                                          </p:val>
                                        </p:tav>
                                        <p:tav tm="100000">
                                          <p:val>
                                            <p:strVal val="#ppt_x"/>
                                          </p:val>
                                        </p:tav>
                                      </p:tavLst>
                                    </p:anim>
                                    <p:anim calcmode="lin" valueType="num">
                                      <p:cBhvr additive="base">
                                        <p:cTn id="128"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9" restart="whenNotActive" fill="hold" evtFilter="cancelBubble" nodeType="interactiveSeq">
                <p:stCondLst>
                  <p:cond evt="onClick" delay="0">
                    <p:tgtEl>
                      <p:spTgt spid="45"/>
                    </p:tgtEl>
                  </p:cond>
                </p:stCondLst>
                <p:endSync evt="end" delay="0">
                  <p:rtn val="all"/>
                </p:endSync>
                <p:childTnLst>
                  <p:par>
                    <p:cTn id="130" fill="hold">
                      <p:stCondLst>
                        <p:cond delay="0"/>
                      </p:stCondLst>
                      <p:childTnLst>
                        <p:par>
                          <p:cTn id="131" fill="hold">
                            <p:stCondLst>
                              <p:cond delay="0"/>
                            </p:stCondLst>
                            <p:childTnLst>
                              <p:par>
                                <p:cTn id="132" presetID="1" presetClass="mediacall" presetSubtype="0" fill="hold" nodeType="clickEffect">
                                  <p:stCondLst>
                                    <p:cond delay="0"/>
                                  </p:stCondLst>
                                  <p:childTnLst>
                                    <p:cmd type="call" cmd="playFrom(0.0)">
                                      <p:cBhvr>
                                        <p:cTn id="133" dur="21437" fill="hold"/>
                                        <p:tgtEl>
                                          <p:spTgt spid="45"/>
                                        </p:tgtEl>
                                      </p:cBhvr>
                                    </p:cmd>
                                  </p:childTnLst>
                                </p:cTn>
                              </p:par>
                            </p:childTnLst>
                          </p:cTn>
                        </p:par>
                      </p:childTnLst>
                    </p:cTn>
                  </p:par>
                </p:childTnLst>
              </p:cTn>
              <p:nextCondLst>
                <p:cond evt="onClick" delay="0">
                  <p:tgtEl>
                    <p:spTgt spid="45"/>
                  </p:tgtEl>
                </p:cond>
              </p:nextCondLst>
            </p:seq>
            <p:audio>
              <p:cMediaNode vol="80000">
                <p:cTn id="134" fill="hold" display="0">
                  <p:stCondLst>
                    <p:cond delay="indefinite"/>
                  </p:stCondLst>
                  <p:endCondLst>
                    <p:cond evt="onStopAudio" delay="0">
                      <p:tgtEl>
                        <p:sldTgt/>
                      </p:tgtEl>
                    </p:cond>
                  </p:endCondLst>
                </p:cTn>
                <p:tgtEl>
                  <p:spTgt spid="45"/>
                </p:tgtEl>
              </p:cMediaNode>
            </p:audio>
          </p:childTnLst>
        </p:cTn>
      </p:par>
    </p:tnLst>
    <p:bldLst>
      <p:bldP spid="5" grpId="0"/>
      <p:bldP spid="12" grpId="0"/>
      <p:bldP spid="4" grpId="0" animBg="1"/>
      <p:bldP spid="10" grpId="0" animBg="1"/>
      <p:bldP spid="11" grpId="0" animBg="1"/>
      <p:bldP spid="15" grpId="0" animBg="1"/>
      <p:bldP spid="16" grpId="0" animBg="1"/>
      <p:bldP spid="17" grpId="0" animBg="1"/>
      <p:bldP spid="19" grpId="0" animBg="1"/>
      <p:bldP spid="20" grpId="0"/>
      <p:bldP spid="21" grpId="0" animBg="1"/>
      <p:bldP spid="22" grpId="0"/>
      <p:bldP spid="23" grpId="0" animBg="1"/>
      <p:bldP spid="24" grpId="0"/>
      <p:bldP spid="25" grpId="0" animBg="1"/>
      <p:bldP spid="26" grpId="0"/>
      <p:bldP spid="27" grpId="0" animBg="1"/>
      <p:bldP spid="28" grpId="0"/>
      <p:bldP spid="29" grpId="0" animBg="1"/>
      <p:bldP spid="36"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343123" y="361950"/>
            <a:ext cx="2871940" cy="600164"/>
          </a:xfrm>
          <a:prstGeom prst="rect">
            <a:avLst/>
          </a:prstGeom>
          <a:noFill/>
          <a:ln w="9525">
            <a:noFill/>
            <a:miter lim="800000"/>
            <a:headEnd/>
            <a:tailEnd/>
          </a:ln>
        </p:spPr>
        <p:txBody>
          <a:bodyPr wrap="none" lIns="45720" tIns="22860" rIns="45720" bIns="22860">
            <a:spAutoFit/>
          </a:bodyPr>
          <a:lstStyle/>
          <a:p>
            <a:pPr algn="ctr"/>
            <a:r>
              <a:rPr lang="zh-CN" altLang="en-US" sz="3600" b="1" dirty="0"/>
              <a:t>价值主张设计</a:t>
            </a:r>
          </a:p>
        </p:txBody>
      </p:sp>
      <p:sp>
        <p:nvSpPr>
          <p:cNvPr id="6" name="Text Box 7"/>
          <p:cNvSpPr txBox="1">
            <a:spLocks noChangeArrowheads="1"/>
          </p:cNvSpPr>
          <p:nvPr/>
        </p:nvSpPr>
        <p:spPr bwMode="auto">
          <a:xfrm>
            <a:off x="609600" y="958577"/>
            <a:ext cx="7848600" cy="384721"/>
          </a:xfrm>
          <a:prstGeom prst="rect">
            <a:avLst/>
          </a:prstGeom>
          <a:noFill/>
          <a:ln w="9525">
            <a:noFill/>
            <a:miter lim="800000"/>
            <a:headEnd/>
            <a:tailEnd/>
          </a:ln>
        </p:spPr>
        <p:txBody>
          <a:bodyPr lIns="45720" tIns="22860" rIns="45720" bIns="22860" anchor="ctr">
            <a:spAutoFit/>
          </a:bodyPr>
          <a:lstStyle/>
          <a:p>
            <a:pPr algn="ctr" defTabSz="1088232" fontAlgn="auto">
              <a:spcBef>
                <a:spcPts val="0"/>
              </a:spcBef>
              <a:spcAft>
                <a:spcPts val="0"/>
              </a:spcAft>
              <a:defRPr/>
            </a:pPr>
            <a:r>
              <a:rPr lang="en-US" sz="1100" i="1" dirty="0" smtClean="0">
                <a:solidFill>
                  <a:schemeClr val="bg1">
                    <a:lumMod val="50000"/>
                  </a:schemeClr>
                </a:solidFill>
                <a:latin typeface="Open Sans" pitchFamily="34" charset="0"/>
                <a:ea typeface="Open Sans" pitchFamily="34" charset="0"/>
                <a:cs typeface="Open Sans" pitchFamily="34" charset="0"/>
              </a:rPr>
              <a:t> </a:t>
            </a:r>
            <a:r>
              <a:rPr lang="zh-CN" altLang="en-US" sz="1100" i="1" dirty="0" smtClean="0">
                <a:solidFill>
                  <a:schemeClr val="bg1">
                    <a:lumMod val="50000"/>
                  </a:schemeClr>
                </a:solidFill>
                <a:latin typeface="Open Sans" pitchFamily="34" charset="0"/>
                <a:ea typeface="Open Sans" pitchFamily="34" charset="0"/>
                <a:cs typeface="Open Sans" pitchFamily="34" charset="0"/>
              </a:rPr>
              <a:t>加值宣言：</a:t>
            </a:r>
            <a:r>
              <a:rPr lang="zh-CN" altLang="en-US" sz="1100" dirty="0"/>
              <a:t>一款旅游景点解说</a:t>
            </a:r>
            <a:r>
              <a:rPr lang="en-US" altLang="zh-CN" sz="1100" dirty="0"/>
              <a:t>app</a:t>
            </a:r>
            <a:r>
              <a:rPr lang="zh-CN" altLang="en-US" sz="1100" dirty="0"/>
              <a:t>，主要运用百度的语音合成，语音识别和高德地图的人工智能</a:t>
            </a:r>
            <a:r>
              <a:rPr lang="en-US" altLang="zh-CN" sz="1100" dirty="0"/>
              <a:t>API</a:t>
            </a:r>
            <a:r>
              <a:rPr lang="zh-CN" altLang="en-US" sz="1100" dirty="0"/>
              <a:t>，帮助喜欢自由行的用户在景区旅游的时候提供景点解说功能，充当云导游的角色，让用户的旅程充满有趣的知识和故事。</a:t>
            </a:r>
            <a:endParaRPr lang="en-US" sz="1100" i="1" dirty="0">
              <a:solidFill>
                <a:schemeClr val="bg1">
                  <a:lumMod val="50000"/>
                </a:schemeClr>
              </a:solidFill>
              <a:latin typeface="Open Sans" pitchFamily="34" charset="0"/>
              <a:ea typeface="Open Sans" pitchFamily="34" charset="0"/>
              <a:cs typeface="Open Sans" pitchFamily="34" charset="0"/>
            </a:endParaRPr>
          </a:p>
        </p:txBody>
      </p:sp>
      <p:sp>
        <p:nvSpPr>
          <p:cNvPr id="13" name="Rectangle 12"/>
          <p:cNvSpPr/>
          <p:nvPr/>
        </p:nvSpPr>
        <p:spPr>
          <a:xfrm>
            <a:off x="6215063" y="1581150"/>
            <a:ext cx="2243137" cy="923330"/>
          </a:xfrm>
          <a:prstGeom prst="rect">
            <a:avLst/>
          </a:prstGeom>
        </p:spPr>
        <p:txBody>
          <a:bodyPr>
            <a:spAutoFit/>
          </a:bodyPr>
          <a:lstStyle/>
          <a:p>
            <a:r>
              <a:rPr lang="zh-CN" altLang="en-US" sz="1400" b="1" dirty="0">
                <a:solidFill>
                  <a:srgbClr val="0E7FB7"/>
                </a:solidFill>
              </a:rPr>
              <a:t>短</a:t>
            </a:r>
            <a:r>
              <a:rPr lang="zh-CN" altLang="en-US" sz="1400" b="1" dirty="0" smtClean="0">
                <a:solidFill>
                  <a:srgbClr val="0E7FB7"/>
                </a:solidFill>
              </a:rPr>
              <a:t>语音识别</a:t>
            </a:r>
            <a:endParaRPr lang="en-US" altLang="zh-CN" sz="1400" b="1" dirty="0" smtClean="0">
              <a:solidFill>
                <a:srgbClr val="0E7FB7"/>
              </a:solidFill>
            </a:endParaRPr>
          </a:p>
          <a:p>
            <a:r>
              <a:rPr lang="zh-CN" altLang="en-US" sz="1000" dirty="0"/>
              <a:t>将</a:t>
            </a:r>
            <a:r>
              <a:rPr lang="en-US" altLang="zh-CN" sz="1000" dirty="0"/>
              <a:t>60</a:t>
            </a:r>
            <a:r>
              <a:rPr lang="zh-CN" altLang="en-US" sz="1000" dirty="0"/>
              <a:t>秒以内的语音精准识别为文字，可适用于手机语音输入、智能语音交互、语音指令、语音搜索等短语音交互场景</a:t>
            </a:r>
            <a:endParaRPr lang="en-US" altLang="zh-CN" sz="1000" dirty="0">
              <a:solidFill>
                <a:srgbClr val="A6A6A6"/>
              </a:solidFill>
              <a:latin typeface="Open Sans" pitchFamily="34" charset="0"/>
            </a:endParaRPr>
          </a:p>
        </p:txBody>
      </p:sp>
      <p:sp>
        <p:nvSpPr>
          <p:cNvPr id="14" name="Rectangle 13"/>
          <p:cNvSpPr/>
          <p:nvPr/>
        </p:nvSpPr>
        <p:spPr>
          <a:xfrm>
            <a:off x="6215063" y="2846387"/>
            <a:ext cx="2243137" cy="923330"/>
          </a:xfrm>
          <a:prstGeom prst="rect">
            <a:avLst/>
          </a:prstGeom>
        </p:spPr>
        <p:txBody>
          <a:bodyPr>
            <a:spAutoFit/>
          </a:bodyPr>
          <a:lstStyle/>
          <a:p>
            <a:r>
              <a:rPr lang="zh-CN" altLang="en-US" sz="1400" b="1" dirty="0" smtClean="0">
                <a:solidFill>
                  <a:srgbClr val="45C1A4"/>
                </a:solidFill>
              </a:rPr>
              <a:t>语音合成</a:t>
            </a:r>
            <a:endParaRPr lang="en-US" altLang="zh-CN" sz="1400" b="1" dirty="0" smtClean="0">
              <a:solidFill>
                <a:srgbClr val="45C1A4"/>
              </a:solidFill>
            </a:endParaRPr>
          </a:p>
          <a:p>
            <a:r>
              <a:rPr lang="zh-CN" altLang="en-US" sz="1000" dirty="0"/>
              <a:t>基于业界领先的深度神经网络技术，提供高度拟人、流畅自然的语音合成服务，让您的应用、设备开口说话，更具个性</a:t>
            </a:r>
            <a:endParaRPr lang="en-US" altLang="zh-CN" sz="1000" dirty="0">
              <a:solidFill>
                <a:srgbClr val="A6A6A6"/>
              </a:solidFill>
              <a:latin typeface="Open Sans" pitchFamily="34" charset="0"/>
            </a:endParaRPr>
          </a:p>
        </p:txBody>
      </p:sp>
      <p:sp>
        <p:nvSpPr>
          <p:cNvPr id="15" name="Rectangle 14"/>
          <p:cNvSpPr/>
          <p:nvPr/>
        </p:nvSpPr>
        <p:spPr>
          <a:xfrm>
            <a:off x="6215063" y="3937390"/>
            <a:ext cx="2243137" cy="769441"/>
          </a:xfrm>
          <a:prstGeom prst="rect">
            <a:avLst/>
          </a:prstGeom>
        </p:spPr>
        <p:txBody>
          <a:bodyPr>
            <a:spAutoFit/>
          </a:bodyPr>
          <a:lstStyle/>
          <a:p>
            <a:r>
              <a:rPr lang="zh-CN" altLang="en-US" sz="1400" b="1" dirty="0">
                <a:solidFill>
                  <a:srgbClr val="B9D51F"/>
                </a:solidFill>
              </a:rPr>
              <a:t>高德</a:t>
            </a:r>
            <a:r>
              <a:rPr lang="zh-CN" altLang="en-US" sz="1400" b="1" dirty="0" smtClean="0">
                <a:solidFill>
                  <a:srgbClr val="B9D51F"/>
                </a:solidFill>
              </a:rPr>
              <a:t>地图</a:t>
            </a:r>
            <a:endParaRPr lang="en-US" altLang="zh-CN" sz="1400" b="1" dirty="0" smtClean="0">
              <a:solidFill>
                <a:srgbClr val="B9D51F"/>
              </a:solidFill>
            </a:endParaRPr>
          </a:p>
          <a:p>
            <a:r>
              <a:rPr lang="zh-CN" altLang="en-US" sz="1000" dirty="0"/>
              <a:t>支持识别约</a:t>
            </a:r>
            <a:r>
              <a:rPr lang="en-US" altLang="zh-CN" sz="1000" dirty="0"/>
              <a:t>12</a:t>
            </a:r>
            <a:r>
              <a:rPr lang="zh-CN" altLang="en-US" sz="1000" dirty="0"/>
              <a:t>万中外著名地标、景点，广泛应用于拍照识图、图片分类等场景</a:t>
            </a:r>
            <a:endParaRPr lang="en-US" altLang="zh-CN" sz="1000" dirty="0">
              <a:solidFill>
                <a:srgbClr val="A6A6A6"/>
              </a:solidFill>
              <a:latin typeface="Open Sans" pitchFamily="34" charset="0"/>
            </a:endParaRPr>
          </a:p>
        </p:txBody>
      </p:sp>
      <p:sp>
        <p:nvSpPr>
          <p:cNvPr id="12" name="Rectangle 11"/>
          <p:cNvSpPr/>
          <p:nvPr/>
        </p:nvSpPr>
        <p:spPr>
          <a:xfrm>
            <a:off x="3170229" y="1619144"/>
            <a:ext cx="2225675" cy="3087687"/>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1" name="Rectangle 20"/>
          <p:cNvSpPr/>
          <p:nvPr/>
        </p:nvSpPr>
        <p:spPr>
          <a:xfrm>
            <a:off x="609600" y="1617663"/>
            <a:ext cx="2225675" cy="3087687"/>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 name="Rounded Rectangle 2"/>
          <p:cNvSpPr/>
          <p:nvPr/>
        </p:nvSpPr>
        <p:spPr>
          <a:xfrm>
            <a:off x="5512842" y="1727696"/>
            <a:ext cx="652462" cy="630238"/>
          </a:xfrm>
          <a:prstGeom prst="round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3" name="Rounded Rectangle 22"/>
          <p:cNvSpPr/>
          <p:nvPr/>
        </p:nvSpPr>
        <p:spPr>
          <a:xfrm>
            <a:off x="5519738" y="2846387"/>
            <a:ext cx="652462" cy="630238"/>
          </a:xfrm>
          <a:prstGeom prst="round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4" name="Rounded Rectangle 23"/>
          <p:cNvSpPr/>
          <p:nvPr/>
        </p:nvSpPr>
        <p:spPr>
          <a:xfrm>
            <a:off x="5519738" y="3938978"/>
            <a:ext cx="652462" cy="630237"/>
          </a:xfrm>
          <a:prstGeom prst="roundRect">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7" name="Freeform 10"/>
          <p:cNvSpPr>
            <a:spLocks noEditPoints="1"/>
          </p:cNvSpPr>
          <p:nvPr/>
        </p:nvSpPr>
        <p:spPr bwMode="auto">
          <a:xfrm>
            <a:off x="5657850" y="2976562"/>
            <a:ext cx="376238" cy="369888"/>
          </a:xfrm>
          <a:custGeom>
            <a:avLst/>
            <a:gdLst>
              <a:gd name="T0" fmla="*/ 46473 w 113"/>
              <a:gd name="T1" fmla="*/ 42983 h 112"/>
              <a:gd name="T2" fmla="*/ 46473 w 113"/>
              <a:gd name="T3" fmla="*/ 204997 h 112"/>
              <a:gd name="T4" fmla="*/ 162657 w 113"/>
              <a:gd name="T5" fmla="*/ 234755 h 112"/>
              <a:gd name="T6" fmla="*/ 199172 w 113"/>
              <a:gd name="T7" fmla="*/ 271126 h 112"/>
              <a:gd name="T8" fmla="*/ 248965 w 113"/>
              <a:gd name="T9" fmla="*/ 261206 h 112"/>
              <a:gd name="T10" fmla="*/ 248965 w 113"/>
              <a:gd name="T11" fmla="*/ 307496 h 112"/>
              <a:gd name="T12" fmla="*/ 262243 w 113"/>
              <a:gd name="T13" fmla="*/ 320722 h 112"/>
              <a:gd name="T14" fmla="*/ 305397 w 113"/>
              <a:gd name="T15" fmla="*/ 320722 h 112"/>
              <a:gd name="T16" fmla="*/ 305397 w 113"/>
              <a:gd name="T17" fmla="*/ 370318 h 112"/>
              <a:gd name="T18" fmla="*/ 375107 w 113"/>
              <a:gd name="T19" fmla="*/ 370318 h 112"/>
              <a:gd name="T20" fmla="*/ 375107 w 113"/>
              <a:gd name="T21" fmla="*/ 300883 h 112"/>
              <a:gd name="T22" fmla="*/ 235687 w 113"/>
              <a:gd name="T23" fmla="*/ 162014 h 112"/>
              <a:gd name="T24" fmla="*/ 209130 w 113"/>
              <a:gd name="T25" fmla="*/ 42983 h 112"/>
              <a:gd name="T26" fmla="*/ 46473 w 113"/>
              <a:gd name="T27" fmla="*/ 42983 h 112"/>
              <a:gd name="T28" fmla="*/ 56432 w 113"/>
              <a:gd name="T29" fmla="*/ 175240 h 112"/>
              <a:gd name="T30" fmla="*/ 69710 w 113"/>
              <a:gd name="T31" fmla="*/ 66128 h 112"/>
              <a:gd name="T32" fmla="*/ 175935 w 113"/>
              <a:gd name="T33" fmla="*/ 56209 h 112"/>
              <a:gd name="T34" fmla="*/ 56432 w 113"/>
              <a:gd name="T35" fmla="*/ 175240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2">
                <a:moveTo>
                  <a:pt x="14" y="13"/>
                </a:moveTo>
                <a:cubicBezTo>
                  <a:pt x="0" y="27"/>
                  <a:pt x="0" y="49"/>
                  <a:pt x="14" y="62"/>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9" y="97"/>
                </a:cubicBezTo>
                <a:cubicBezTo>
                  <a:pt x="81" y="96"/>
                  <a:pt x="88" y="92"/>
                  <a:pt x="92" y="97"/>
                </a:cubicBezTo>
                <a:cubicBezTo>
                  <a:pt x="97" y="102"/>
                  <a:pt x="92" y="112"/>
                  <a:pt x="92"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1" y="20"/>
                </a:cubicBezTo>
                <a:cubicBezTo>
                  <a:pt x="29" y="11"/>
                  <a:pt x="43" y="10"/>
                  <a:pt x="53" y="17"/>
                </a:cubicBezTo>
                <a:lnTo>
                  <a:pt x="17"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3"/>
          <p:cNvSpPr>
            <a:spLocks noEditPoints="1"/>
          </p:cNvSpPr>
          <p:nvPr/>
        </p:nvSpPr>
        <p:spPr bwMode="auto">
          <a:xfrm>
            <a:off x="5607050" y="1880890"/>
            <a:ext cx="476250" cy="323850"/>
          </a:xfrm>
          <a:custGeom>
            <a:avLst/>
            <a:gdLst>
              <a:gd name="T0" fmla="*/ 409617 w 157"/>
              <a:gd name="T1" fmla="*/ 142465 h 107"/>
              <a:gd name="T2" fmla="*/ 415685 w 157"/>
              <a:gd name="T3" fmla="*/ 112154 h 107"/>
              <a:gd name="T4" fmla="*/ 303420 w 157"/>
              <a:gd name="T5" fmla="*/ 0 h 107"/>
              <a:gd name="T6" fmla="*/ 221496 w 157"/>
              <a:gd name="T7" fmla="*/ 54561 h 107"/>
              <a:gd name="T8" fmla="*/ 139573 w 157"/>
              <a:gd name="T9" fmla="*/ 24249 h 107"/>
              <a:gd name="T10" fmla="*/ 60684 w 157"/>
              <a:gd name="T11" fmla="*/ 121247 h 107"/>
              <a:gd name="T12" fmla="*/ 63718 w 157"/>
              <a:gd name="T13" fmla="*/ 142465 h 107"/>
              <a:gd name="T14" fmla="*/ 0 w 157"/>
              <a:gd name="T15" fmla="*/ 230369 h 107"/>
              <a:gd name="T16" fmla="*/ 94060 w 157"/>
              <a:gd name="T17" fmla="*/ 324336 h 107"/>
              <a:gd name="T18" fmla="*/ 382309 w 157"/>
              <a:gd name="T19" fmla="*/ 324336 h 107"/>
              <a:gd name="T20" fmla="*/ 476369 w 157"/>
              <a:gd name="T21" fmla="*/ 230369 h 107"/>
              <a:gd name="T22" fmla="*/ 409617 w 157"/>
              <a:gd name="T23" fmla="*/ 142465 h 107"/>
              <a:gd name="T24" fmla="*/ 364104 w 157"/>
              <a:gd name="T25" fmla="*/ 306149 h 107"/>
              <a:gd name="T26" fmla="*/ 239702 w 157"/>
              <a:gd name="T27" fmla="*/ 306149 h 107"/>
              <a:gd name="T28" fmla="*/ 315557 w 157"/>
              <a:gd name="T29" fmla="*/ 230369 h 107"/>
              <a:gd name="T30" fmla="*/ 312522 w 157"/>
              <a:gd name="T31" fmla="*/ 221276 h 107"/>
              <a:gd name="T32" fmla="*/ 279146 w 157"/>
              <a:gd name="T33" fmla="*/ 221276 h 107"/>
              <a:gd name="T34" fmla="*/ 279146 w 157"/>
              <a:gd name="T35" fmla="*/ 206120 h 107"/>
              <a:gd name="T36" fmla="*/ 279146 w 157"/>
              <a:gd name="T37" fmla="*/ 112154 h 107"/>
              <a:gd name="T38" fmla="*/ 273078 w 157"/>
              <a:gd name="T39" fmla="*/ 109122 h 107"/>
              <a:gd name="T40" fmla="*/ 194189 w 157"/>
              <a:gd name="T41" fmla="*/ 109122 h 107"/>
              <a:gd name="T42" fmla="*/ 188120 w 157"/>
              <a:gd name="T43" fmla="*/ 115185 h 107"/>
              <a:gd name="T44" fmla="*/ 188120 w 157"/>
              <a:gd name="T45" fmla="*/ 206120 h 107"/>
              <a:gd name="T46" fmla="*/ 188120 w 157"/>
              <a:gd name="T47" fmla="*/ 221276 h 107"/>
              <a:gd name="T48" fmla="*/ 154744 w 157"/>
              <a:gd name="T49" fmla="*/ 221276 h 107"/>
              <a:gd name="T50" fmla="*/ 154744 w 157"/>
              <a:gd name="T51" fmla="*/ 230369 h 107"/>
              <a:gd name="T52" fmla="*/ 230599 w 157"/>
              <a:gd name="T53" fmla="*/ 306149 h 107"/>
              <a:gd name="T54" fmla="*/ 115300 w 157"/>
              <a:gd name="T55" fmla="*/ 306149 h 107"/>
              <a:gd name="T56" fmla="*/ 33376 w 157"/>
              <a:gd name="T57" fmla="*/ 227338 h 107"/>
              <a:gd name="T58" fmla="*/ 87992 w 157"/>
              <a:gd name="T59" fmla="*/ 151559 h 107"/>
              <a:gd name="T60" fmla="*/ 84958 w 157"/>
              <a:gd name="T61" fmla="*/ 133372 h 107"/>
              <a:gd name="T62" fmla="*/ 154744 w 157"/>
              <a:gd name="T63" fmla="*/ 51530 h 107"/>
              <a:gd name="T64" fmla="*/ 227565 w 157"/>
              <a:gd name="T65" fmla="*/ 90935 h 107"/>
              <a:gd name="T66" fmla="*/ 297351 w 157"/>
              <a:gd name="T67" fmla="*/ 33343 h 107"/>
              <a:gd name="T68" fmla="*/ 388377 w 157"/>
              <a:gd name="T69" fmla="*/ 127309 h 107"/>
              <a:gd name="T70" fmla="*/ 385343 w 157"/>
              <a:gd name="T71" fmla="*/ 151559 h 107"/>
              <a:gd name="T72" fmla="*/ 446027 w 157"/>
              <a:gd name="T73" fmla="*/ 227338 h 107"/>
              <a:gd name="T74" fmla="*/ 364104 w 157"/>
              <a:gd name="T75" fmla="*/ 306149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Group 28"/>
          <p:cNvGrpSpPr/>
          <p:nvPr/>
        </p:nvGrpSpPr>
        <p:grpSpPr>
          <a:xfrm>
            <a:off x="5671443" y="4044558"/>
            <a:ext cx="335260" cy="419077"/>
            <a:chOff x="6751638" y="2265363"/>
            <a:chExt cx="158750" cy="198438"/>
          </a:xfrm>
          <a:solidFill>
            <a:schemeClr val="bg1"/>
          </a:solidFill>
        </p:grpSpPr>
        <p:sp>
          <p:nvSpPr>
            <p:cNvPr id="30" name="Freeform 18"/>
            <p:cNvSpPr>
              <a:spLocks/>
            </p:cNvSpPr>
            <p:nvPr/>
          </p:nvSpPr>
          <p:spPr bwMode="auto">
            <a:xfrm>
              <a:off x="6751638" y="2349501"/>
              <a:ext cx="158750" cy="65088"/>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1" name="Freeform 19"/>
            <p:cNvSpPr>
              <a:spLocks/>
            </p:cNvSpPr>
            <p:nvPr/>
          </p:nvSpPr>
          <p:spPr bwMode="auto">
            <a:xfrm>
              <a:off x="6751638" y="2397126"/>
              <a:ext cx="158750" cy="66675"/>
            </a:xfrm>
            <a:custGeom>
              <a:avLst/>
              <a:gdLst>
                <a:gd name="T0" fmla="*/ 49 w 98"/>
                <a:gd name="T1" fmla="*/ 16 h 41"/>
                <a:gd name="T2" fmla="*/ 2 w 98"/>
                <a:gd name="T3" fmla="*/ 0 h 41"/>
                <a:gd name="T4" fmla="*/ 0 w 98"/>
                <a:gd name="T5" fmla="*/ 5 h 41"/>
                <a:gd name="T6" fmla="*/ 0 w 98"/>
                <a:gd name="T7" fmla="*/ 20 h 41"/>
                <a:gd name="T8" fmla="*/ 49 w 98"/>
                <a:gd name="T9" fmla="*/ 41 h 41"/>
                <a:gd name="T10" fmla="*/ 98 w 98"/>
                <a:gd name="T11" fmla="*/ 20 h 41"/>
                <a:gd name="T12" fmla="*/ 98 w 98"/>
                <a:gd name="T13" fmla="*/ 5 h 41"/>
                <a:gd name="T14" fmla="*/ 96 w 98"/>
                <a:gd name="T15" fmla="*/ 0 h 41"/>
                <a:gd name="T16" fmla="*/ 49 w 98"/>
                <a:gd name="T17"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49" y="16"/>
                  </a:moveTo>
                  <a:cubicBezTo>
                    <a:pt x="26" y="16"/>
                    <a:pt x="7"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2" name="Freeform 20"/>
            <p:cNvSpPr>
              <a:spLocks/>
            </p:cNvSpPr>
            <p:nvPr/>
          </p:nvSpPr>
          <p:spPr bwMode="auto">
            <a:xfrm>
              <a:off x="6751638" y="2300288"/>
              <a:ext cx="158750" cy="65088"/>
            </a:xfrm>
            <a:custGeom>
              <a:avLst/>
              <a:gdLst>
                <a:gd name="T0" fmla="*/ 96 w 98"/>
                <a:gd name="T1" fmla="*/ 0 h 40"/>
                <a:gd name="T2" fmla="*/ 49 w 98"/>
                <a:gd name="T3" fmla="*/ 15 h 40"/>
                <a:gd name="T4" fmla="*/ 2 w 98"/>
                <a:gd name="T5" fmla="*/ 0 h 40"/>
                <a:gd name="T6" fmla="*/ 0 w 98"/>
                <a:gd name="T7" fmla="*/ 5 h 40"/>
                <a:gd name="T8" fmla="*/ 0 w 98"/>
                <a:gd name="T9" fmla="*/ 19 h 40"/>
                <a:gd name="T10" fmla="*/ 49 w 98"/>
                <a:gd name="T11" fmla="*/ 40 h 40"/>
                <a:gd name="T12" fmla="*/ 98 w 98"/>
                <a:gd name="T13" fmla="*/ 19 h 40"/>
                <a:gd name="T14" fmla="*/ 98 w 98"/>
                <a:gd name="T15" fmla="*/ 5 h 40"/>
                <a:gd name="T16" fmla="*/ 96 w 98"/>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96" y="0"/>
                  </a:moveTo>
                  <a:cubicBezTo>
                    <a:pt x="95" y="8"/>
                    <a:pt x="75" y="15"/>
                    <a:pt x="49" y="15"/>
                  </a:cubicBezTo>
                  <a:cubicBezTo>
                    <a:pt x="23" y="15"/>
                    <a:pt x="3" y="8"/>
                    <a:pt x="2" y="0"/>
                  </a:cubicBezTo>
                  <a:cubicBezTo>
                    <a:pt x="1" y="1"/>
                    <a:pt x="0" y="3"/>
                    <a:pt x="0" y="5"/>
                  </a:cubicBezTo>
                  <a:cubicBezTo>
                    <a:pt x="0" y="19"/>
                    <a:pt x="0" y="19"/>
                    <a:pt x="0" y="19"/>
                  </a:cubicBezTo>
                  <a:cubicBezTo>
                    <a:pt x="0" y="31"/>
                    <a:pt x="22" y="40"/>
                    <a:pt x="49" y="40"/>
                  </a:cubicBezTo>
                  <a:cubicBezTo>
                    <a:pt x="76" y="40"/>
                    <a:pt x="98" y="31"/>
                    <a:pt x="98" y="19"/>
                  </a:cubicBezTo>
                  <a:cubicBezTo>
                    <a:pt x="98" y="5"/>
                    <a:pt x="98" y="5"/>
                    <a:pt x="98" y="5"/>
                  </a:cubicBezTo>
                  <a:cubicBezTo>
                    <a:pt x="98" y="3"/>
                    <a:pt x="97" y="1"/>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3" name="Oval 21"/>
            <p:cNvSpPr>
              <a:spLocks noChangeArrowheads="1"/>
            </p:cNvSpPr>
            <p:nvPr/>
          </p:nvSpPr>
          <p:spPr bwMode="auto">
            <a:xfrm>
              <a:off x="6754813" y="2265363"/>
              <a:ext cx="1524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sp>
        <p:nvSpPr>
          <p:cNvPr id="2" name="TextBox 1"/>
          <p:cNvSpPr txBox="1"/>
          <p:nvPr/>
        </p:nvSpPr>
        <p:spPr>
          <a:xfrm>
            <a:off x="150167" y="2538258"/>
            <a:ext cx="461665" cy="1246495"/>
          </a:xfrm>
          <a:prstGeom prst="rect">
            <a:avLst/>
          </a:prstGeom>
          <a:noFill/>
        </p:spPr>
        <p:txBody>
          <a:bodyPr vert="eaVert" wrap="none" rtlCol="0">
            <a:spAutoFit/>
          </a:bodyPr>
          <a:lstStyle/>
          <a:p>
            <a:r>
              <a:rPr lang="zh-CN" altLang="en-US" dirty="0" smtClean="0"/>
              <a:t>一句话版本</a:t>
            </a:r>
            <a:endParaRPr lang="zh-CN" altLang="en-US" dirty="0"/>
          </a:p>
        </p:txBody>
      </p:sp>
      <p:sp>
        <p:nvSpPr>
          <p:cNvPr id="34" name="TextBox 33"/>
          <p:cNvSpPr txBox="1"/>
          <p:nvPr/>
        </p:nvSpPr>
        <p:spPr>
          <a:xfrm>
            <a:off x="2795732" y="2539739"/>
            <a:ext cx="461665" cy="1246495"/>
          </a:xfrm>
          <a:prstGeom prst="rect">
            <a:avLst/>
          </a:prstGeom>
          <a:noFill/>
        </p:spPr>
        <p:txBody>
          <a:bodyPr vert="eaVert" wrap="none" rtlCol="0">
            <a:spAutoFit/>
          </a:bodyPr>
          <a:lstStyle/>
          <a:p>
            <a:r>
              <a:rPr lang="zh-CN" altLang="en-US" dirty="0" smtClean="0"/>
              <a:t>一分钟版本</a:t>
            </a:r>
            <a:endParaRPr lang="zh-CN" altLang="en-US" dirty="0"/>
          </a:p>
        </p:txBody>
      </p:sp>
      <p:sp>
        <p:nvSpPr>
          <p:cNvPr id="4" name="TextBox 3"/>
          <p:cNvSpPr txBox="1"/>
          <p:nvPr/>
        </p:nvSpPr>
        <p:spPr>
          <a:xfrm>
            <a:off x="769937" y="2838339"/>
            <a:ext cx="1905000" cy="646331"/>
          </a:xfrm>
          <a:prstGeom prst="rect">
            <a:avLst/>
          </a:prstGeom>
          <a:noFill/>
        </p:spPr>
        <p:txBody>
          <a:bodyPr wrap="square" rtlCol="0">
            <a:spAutoFit/>
          </a:bodyPr>
          <a:lstStyle/>
          <a:p>
            <a:r>
              <a:rPr lang="zh-CN" altLang="en-US" dirty="0"/>
              <a:t>实时解说，做你身边的云导游</a:t>
            </a:r>
          </a:p>
        </p:txBody>
      </p:sp>
      <p:sp>
        <p:nvSpPr>
          <p:cNvPr id="35" name="TextBox 34"/>
          <p:cNvSpPr txBox="1"/>
          <p:nvPr/>
        </p:nvSpPr>
        <p:spPr>
          <a:xfrm>
            <a:off x="3170229" y="1747438"/>
            <a:ext cx="2225675" cy="2631490"/>
          </a:xfrm>
          <a:prstGeom prst="rect">
            <a:avLst/>
          </a:prstGeom>
          <a:noFill/>
        </p:spPr>
        <p:txBody>
          <a:bodyPr wrap="square" rtlCol="0">
            <a:spAutoFit/>
          </a:bodyPr>
          <a:lstStyle/>
          <a:p>
            <a:r>
              <a:rPr lang="zh-CN" altLang="en-US" sz="1100" dirty="0" smtClean="0"/>
              <a:t>        云游</a:t>
            </a:r>
            <a:r>
              <a:rPr lang="zh-CN" altLang="en-US" sz="1100" dirty="0"/>
              <a:t>四方主要运用百度的语音合成，语音识别和高德地图的人工智能</a:t>
            </a:r>
            <a:r>
              <a:rPr lang="en-US" altLang="zh-CN" sz="1100" dirty="0"/>
              <a:t>API</a:t>
            </a:r>
            <a:r>
              <a:rPr lang="zh-CN" altLang="en-US" sz="1100" dirty="0"/>
              <a:t>，帮助喜欢自由行的用户在景区旅游的时候提供景点解说功能。以语音合成为基础功能，应用于移动旅游景点解说场景，用户可以通过语音识别识别用户的关键词为用户提供旅游景点的相关介绍和在网上使用搜索引擎搜索有趣的故事，用语音合成播放给用户听</a:t>
            </a:r>
            <a:r>
              <a:rPr lang="zh-CN" altLang="en-US" sz="1100" dirty="0" smtClean="0"/>
              <a:t>。</a:t>
            </a:r>
            <a:endParaRPr lang="en-US" altLang="zh-CN" sz="1100" dirty="0" smtClean="0"/>
          </a:p>
          <a:p>
            <a:r>
              <a:rPr lang="en-US" altLang="zh-CN" sz="1100" dirty="0"/>
              <a:t> </a:t>
            </a:r>
            <a:r>
              <a:rPr lang="en-US" altLang="zh-CN" sz="1100" dirty="0" smtClean="0"/>
              <a:t>       </a:t>
            </a:r>
            <a:r>
              <a:rPr lang="zh-CN" altLang="en-US" sz="1100" dirty="0" smtClean="0"/>
              <a:t>用户</a:t>
            </a:r>
            <a:r>
              <a:rPr lang="zh-CN" altLang="en-US" sz="1100" dirty="0"/>
              <a:t>也可以通过上传照片，使用图像识别上传当地的标志性建筑物，软件将为用户讲述建筑的历史和有趣故事。</a:t>
            </a:r>
          </a:p>
        </p:txBody>
      </p:sp>
      <p:pic>
        <p:nvPicPr>
          <p:cNvPr id="25"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05800" y="57150"/>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250" fill="hold"/>
                                        <p:tgtEl>
                                          <p:spTgt spid="21"/>
                                        </p:tgtEl>
                                        <p:attrNameLst>
                                          <p:attrName>ppt_x</p:attrName>
                                        </p:attrNameLst>
                                      </p:cBhvr>
                                      <p:tavLst>
                                        <p:tav tm="0">
                                          <p:val>
                                            <p:strVal val="#ppt_x"/>
                                          </p:val>
                                        </p:tav>
                                        <p:tav tm="100000">
                                          <p:val>
                                            <p:strVal val="#ppt_x"/>
                                          </p:val>
                                        </p:tav>
                                      </p:tavLst>
                                    </p:anim>
                                    <p:anim calcmode="lin" valueType="num">
                                      <p:cBhvr additive="base">
                                        <p:cTn id="18" dur="250" fill="hold"/>
                                        <p:tgtEl>
                                          <p:spTgt spid="2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250" fill="hold"/>
                                        <p:tgtEl>
                                          <p:spTgt spid="12"/>
                                        </p:tgtEl>
                                        <p:attrNameLst>
                                          <p:attrName>ppt_x</p:attrName>
                                        </p:attrNameLst>
                                      </p:cBhvr>
                                      <p:tavLst>
                                        <p:tav tm="0">
                                          <p:val>
                                            <p:strVal val="#ppt_x"/>
                                          </p:val>
                                        </p:tav>
                                        <p:tav tm="100000">
                                          <p:val>
                                            <p:strVal val="#ppt_x"/>
                                          </p:val>
                                        </p:tav>
                                      </p:tavLst>
                                    </p:anim>
                                    <p:anim calcmode="lin" valueType="num">
                                      <p:cBhvr additive="base">
                                        <p:cTn id="23" dur="250" fill="hold"/>
                                        <p:tgtEl>
                                          <p:spTgt spid="1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250" fill="hold"/>
                                        <p:tgtEl>
                                          <p:spTgt spid="3"/>
                                        </p:tgtEl>
                                        <p:attrNameLst>
                                          <p:attrName>ppt_x</p:attrName>
                                        </p:attrNameLst>
                                      </p:cBhvr>
                                      <p:tavLst>
                                        <p:tav tm="0">
                                          <p:val>
                                            <p:strVal val="#ppt_x"/>
                                          </p:val>
                                        </p:tav>
                                        <p:tav tm="100000">
                                          <p:val>
                                            <p:strVal val="#ppt_x"/>
                                          </p:val>
                                        </p:tav>
                                      </p:tavLst>
                                    </p:anim>
                                    <p:anim calcmode="lin" valueType="num">
                                      <p:cBhvr additive="base">
                                        <p:cTn id="28" dur="250" fill="hold"/>
                                        <p:tgtEl>
                                          <p:spTgt spid="3"/>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250" fill="hold"/>
                                        <p:tgtEl>
                                          <p:spTgt spid="28"/>
                                        </p:tgtEl>
                                        <p:attrNameLst>
                                          <p:attrName>ppt_x</p:attrName>
                                        </p:attrNameLst>
                                      </p:cBhvr>
                                      <p:tavLst>
                                        <p:tav tm="0">
                                          <p:val>
                                            <p:strVal val="#ppt_x"/>
                                          </p:val>
                                        </p:tav>
                                        <p:tav tm="100000">
                                          <p:val>
                                            <p:strVal val="#ppt_x"/>
                                          </p:val>
                                        </p:tav>
                                      </p:tavLst>
                                    </p:anim>
                                    <p:anim calcmode="lin" valueType="num">
                                      <p:cBhvr additive="base">
                                        <p:cTn id="33" dur="250" fill="hold"/>
                                        <p:tgtEl>
                                          <p:spTgt spid="2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250" fill="hold"/>
                                        <p:tgtEl>
                                          <p:spTgt spid="13"/>
                                        </p:tgtEl>
                                        <p:attrNameLst>
                                          <p:attrName>ppt_x</p:attrName>
                                        </p:attrNameLst>
                                      </p:cBhvr>
                                      <p:tavLst>
                                        <p:tav tm="0">
                                          <p:val>
                                            <p:strVal val="#ppt_x"/>
                                          </p:val>
                                        </p:tav>
                                        <p:tav tm="100000">
                                          <p:val>
                                            <p:strVal val="#ppt_x"/>
                                          </p:val>
                                        </p:tav>
                                      </p:tavLst>
                                    </p:anim>
                                    <p:anim calcmode="lin" valueType="num">
                                      <p:cBhvr additive="base">
                                        <p:cTn id="38" dur="250" fill="hold"/>
                                        <p:tgtEl>
                                          <p:spTgt spid="1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250" fill="hold"/>
                                        <p:tgtEl>
                                          <p:spTgt spid="23"/>
                                        </p:tgtEl>
                                        <p:attrNameLst>
                                          <p:attrName>ppt_x</p:attrName>
                                        </p:attrNameLst>
                                      </p:cBhvr>
                                      <p:tavLst>
                                        <p:tav tm="0">
                                          <p:val>
                                            <p:strVal val="#ppt_x"/>
                                          </p:val>
                                        </p:tav>
                                        <p:tav tm="100000">
                                          <p:val>
                                            <p:strVal val="#ppt_x"/>
                                          </p:val>
                                        </p:tav>
                                      </p:tavLst>
                                    </p:anim>
                                    <p:anim calcmode="lin" valueType="num">
                                      <p:cBhvr additive="base">
                                        <p:cTn id="43" dur="250" fill="hold"/>
                                        <p:tgtEl>
                                          <p:spTgt spid="2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250" fill="hold"/>
                                        <p:tgtEl>
                                          <p:spTgt spid="27"/>
                                        </p:tgtEl>
                                        <p:attrNameLst>
                                          <p:attrName>ppt_x</p:attrName>
                                        </p:attrNameLst>
                                      </p:cBhvr>
                                      <p:tavLst>
                                        <p:tav tm="0">
                                          <p:val>
                                            <p:strVal val="#ppt_x"/>
                                          </p:val>
                                        </p:tav>
                                        <p:tav tm="100000">
                                          <p:val>
                                            <p:strVal val="#ppt_x"/>
                                          </p:val>
                                        </p:tav>
                                      </p:tavLst>
                                    </p:anim>
                                    <p:anim calcmode="lin" valueType="num">
                                      <p:cBhvr additive="base">
                                        <p:cTn id="48" dur="250" fill="hold"/>
                                        <p:tgtEl>
                                          <p:spTgt spid="27"/>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250" fill="hold"/>
                                        <p:tgtEl>
                                          <p:spTgt spid="14"/>
                                        </p:tgtEl>
                                        <p:attrNameLst>
                                          <p:attrName>ppt_x</p:attrName>
                                        </p:attrNameLst>
                                      </p:cBhvr>
                                      <p:tavLst>
                                        <p:tav tm="0">
                                          <p:val>
                                            <p:strVal val="#ppt_x"/>
                                          </p:val>
                                        </p:tav>
                                        <p:tav tm="100000">
                                          <p:val>
                                            <p:strVal val="#ppt_x"/>
                                          </p:val>
                                        </p:tav>
                                      </p:tavLst>
                                    </p:anim>
                                    <p:anim calcmode="lin" valueType="num">
                                      <p:cBhvr additive="base">
                                        <p:cTn id="53" dur="250" fill="hold"/>
                                        <p:tgtEl>
                                          <p:spTgt spid="14"/>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250" fill="hold"/>
                                        <p:tgtEl>
                                          <p:spTgt spid="24"/>
                                        </p:tgtEl>
                                        <p:attrNameLst>
                                          <p:attrName>ppt_x</p:attrName>
                                        </p:attrNameLst>
                                      </p:cBhvr>
                                      <p:tavLst>
                                        <p:tav tm="0">
                                          <p:val>
                                            <p:strVal val="#ppt_x"/>
                                          </p:val>
                                        </p:tav>
                                        <p:tav tm="100000">
                                          <p:val>
                                            <p:strVal val="#ppt_x"/>
                                          </p:val>
                                        </p:tav>
                                      </p:tavLst>
                                    </p:anim>
                                    <p:anim calcmode="lin" valueType="num">
                                      <p:cBhvr additive="base">
                                        <p:cTn id="58" dur="250" fill="hold"/>
                                        <p:tgtEl>
                                          <p:spTgt spid="24"/>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750"/>
                            </p:stCondLst>
                            <p:childTnLst>
                              <p:par>
                                <p:cTn id="60" presetID="2" presetClass="entr" presetSubtype="4"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250" fill="hold"/>
                                        <p:tgtEl>
                                          <p:spTgt spid="15"/>
                                        </p:tgtEl>
                                        <p:attrNameLst>
                                          <p:attrName>ppt_x</p:attrName>
                                        </p:attrNameLst>
                                      </p:cBhvr>
                                      <p:tavLst>
                                        <p:tav tm="0">
                                          <p:val>
                                            <p:strVal val="#ppt_x"/>
                                          </p:val>
                                        </p:tav>
                                        <p:tav tm="100000">
                                          <p:val>
                                            <p:strVal val="#ppt_x"/>
                                          </p:val>
                                        </p:tav>
                                      </p:tavLst>
                                    </p:anim>
                                    <p:anim calcmode="lin" valueType="num">
                                      <p:cBhvr additive="base">
                                        <p:cTn id="63" dur="250" fill="hold"/>
                                        <p:tgtEl>
                                          <p:spTgt spid="15"/>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3000"/>
                            </p:stCondLst>
                            <p:childTnLst>
                              <p:par>
                                <p:cTn id="65" presetID="2" presetClass="entr" presetSubtype="4"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250" fill="hold"/>
                                        <p:tgtEl>
                                          <p:spTgt spid="29"/>
                                        </p:tgtEl>
                                        <p:attrNameLst>
                                          <p:attrName>ppt_x</p:attrName>
                                        </p:attrNameLst>
                                      </p:cBhvr>
                                      <p:tavLst>
                                        <p:tav tm="0">
                                          <p:val>
                                            <p:strVal val="#ppt_x"/>
                                          </p:val>
                                        </p:tav>
                                        <p:tav tm="100000">
                                          <p:val>
                                            <p:strVal val="#ppt_x"/>
                                          </p:val>
                                        </p:tav>
                                      </p:tavLst>
                                    </p:anim>
                                    <p:anim calcmode="lin" valueType="num">
                                      <p:cBhvr additive="base">
                                        <p:cTn id="68" dur="2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69" restart="whenNotActive" fill="hold" evtFilter="cancelBubble" nodeType="interactiveSeq">
                <p:stCondLst>
                  <p:cond evt="onClick" delay="0">
                    <p:tgtEl>
                      <p:spTgt spid="25"/>
                    </p:tgtEl>
                  </p:cond>
                </p:stCondLst>
                <p:endSync evt="end" delay="0">
                  <p:rtn val="all"/>
                </p:endSync>
                <p:childTnLst>
                  <p:par>
                    <p:cTn id="70" fill="hold">
                      <p:stCondLst>
                        <p:cond delay="0"/>
                      </p:stCondLst>
                      <p:childTnLst>
                        <p:par>
                          <p:cTn id="71" fill="hold">
                            <p:stCondLst>
                              <p:cond delay="0"/>
                            </p:stCondLst>
                            <p:childTnLst>
                              <p:par>
                                <p:cTn id="72" presetID="1" presetClass="mediacall" presetSubtype="0" fill="hold" nodeType="clickEffect">
                                  <p:stCondLst>
                                    <p:cond delay="0"/>
                                  </p:stCondLst>
                                  <p:childTnLst>
                                    <p:cmd type="call" cmd="playFrom(0.0)">
                                      <p:cBhvr>
                                        <p:cTn id="73" dur="21437" fill="hold"/>
                                        <p:tgtEl>
                                          <p:spTgt spid="25"/>
                                        </p:tgtEl>
                                      </p:cBhvr>
                                    </p:cmd>
                                  </p:childTnLst>
                                </p:cTn>
                              </p:par>
                            </p:childTnLst>
                          </p:cTn>
                        </p:par>
                      </p:childTnLst>
                    </p:cTn>
                  </p:par>
                </p:childTnLst>
              </p:cTn>
              <p:nextCondLst>
                <p:cond evt="onClick" delay="0">
                  <p:tgtEl>
                    <p:spTgt spid="25"/>
                  </p:tgtEl>
                </p:cond>
              </p:nextCondLst>
            </p:seq>
            <p:audio>
              <p:cMediaNode vol="80000">
                <p:cTn id="74" fill="hold" display="0">
                  <p:stCondLst>
                    <p:cond delay="indefinite"/>
                  </p:stCondLst>
                  <p:endCondLst>
                    <p:cond evt="onStopAudio" delay="0">
                      <p:tgtEl>
                        <p:sldTgt/>
                      </p:tgtEl>
                    </p:cond>
                  </p:endCondLst>
                </p:cTn>
                <p:tgtEl>
                  <p:spTgt spid="25"/>
                </p:tgtEl>
              </p:cMediaNode>
            </p:audio>
          </p:childTnLst>
        </p:cTn>
      </p:par>
    </p:tnLst>
    <p:bldLst>
      <p:bldP spid="5" grpId="0"/>
      <p:bldP spid="6" grpId="0"/>
      <p:bldP spid="13" grpId="0"/>
      <p:bldP spid="14" grpId="0"/>
      <p:bldP spid="15" grpId="0"/>
      <p:bldP spid="12" grpId="0" animBg="1"/>
      <p:bldP spid="21" grpId="0" animBg="1"/>
      <p:bldP spid="3" grpId="0" animBg="1"/>
      <p:bldP spid="23" grpId="0" animBg="1"/>
      <p:bldP spid="24" grpId="0" animBg="1"/>
      <p:bldP spid="27"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12192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7" name="Rectangle 6"/>
          <p:cNvSpPr/>
          <p:nvPr/>
        </p:nvSpPr>
        <p:spPr>
          <a:xfrm>
            <a:off x="1219200" y="0"/>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8" name="Rectangle 7"/>
          <p:cNvSpPr/>
          <p:nvPr/>
        </p:nvSpPr>
        <p:spPr>
          <a:xfrm>
            <a:off x="0" y="1289050"/>
            <a:ext cx="12192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 name="Rectangle 8"/>
          <p:cNvSpPr/>
          <p:nvPr/>
        </p:nvSpPr>
        <p:spPr>
          <a:xfrm>
            <a:off x="1219200" y="1289050"/>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0" name="Rectangle 9"/>
          <p:cNvSpPr/>
          <p:nvPr/>
        </p:nvSpPr>
        <p:spPr>
          <a:xfrm>
            <a:off x="0" y="2578100"/>
            <a:ext cx="1219200" cy="12874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1" name="Rectangle 10"/>
          <p:cNvSpPr/>
          <p:nvPr/>
        </p:nvSpPr>
        <p:spPr>
          <a:xfrm>
            <a:off x="1219200" y="2578100"/>
            <a:ext cx="1333500" cy="1287463"/>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2" name="Rectangle 11"/>
          <p:cNvSpPr/>
          <p:nvPr/>
        </p:nvSpPr>
        <p:spPr>
          <a:xfrm>
            <a:off x="0" y="3865563"/>
            <a:ext cx="12192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3" name="Rectangle 12"/>
          <p:cNvSpPr/>
          <p:nvPr/>
        </p:nvSpPr>
        <p:spPr>
          <a:xfrm>
            <a:off x="1219200" y="38655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5" name="Rectangle 14"/>
          <p:cNvSpPr/>
          <p:nvPr/>
        </p:nvSpPr>
        <p:spPr>
          <a:xfrm>
            <a:off x="2552700" y="47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6" name="Rectangle 15"/>
          <p:cNvSpPr/>
          <p:nvPr/>
        </p:nvSpPr>
        <p:spPr>
          <a:xfrm>
            <a:off x="3886200" y="47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7" name="Rectangle 16"/>
          <p:cNvSpPr/>
          <p:nvPr/>
        </p:nvSpPr>
        <p:spPr>
          <a:xfrm>
            <a:off x="2552700" y="129381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8" name="Rectangle 17"/>
          <p:cNvSpPr/>
          <p:nvPr/>
        </p:nvSpPr>
        <p:spPr>
          <a:xfrm>
            <a:off x="3886200" y="1293813"/>
            <a:ext cx="1333500" cy="1289050"/>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9" name="Rectangle 18"/>
          <p:cNvSpPr/>
          <p:nvPr/>
        </p:nvSpPr>
        <p:spPr>
          <a:xfrm>
            <a:off x="2552700" y="25828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0" name="Rectangle 19"/>
          <p:cNvSpPr/>
          <p:nvPr/>
        </p:nvSpPr>
        <p:spPr>
          <a:xfrm>
            <a:off x="3886200" y="25828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1" name="Rectangle 20"/>
          <p:cNvSpPr/>
          <p:nvPr/>
        </p:nvSpPr>
        <p:spPr>
          <a:xfrm>
            <a:off x="2552700" y="3871913"/>
            <a:ext cx="1333500" cy="12874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2" name="Rectangle 21"/>
          <p:cNvSpPr/>
          <p:nvPr/>
        </p:nvSpPr>
        <p:spPr>
          <a:xfrm>
            <a:off x="3886200" y="3871913"/>
            <a:ext cx="1333500" cy="12874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4" name="Rectangle 23"/>
          <p:cNvSpPr/>
          <p:nvPr/>
        </p:nvSpPr>
        <p:spPr>
          <a:xfrm>
            <a:off x="5219700" y="47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5" name="Rectangle 24"/>
          <p:cNvSpPr/>
          <p:nvPr/>
        </p:nvSpPr>
        <p:spPr>
          <a:xfrm>
            <a:off x="6553200" y="47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6" name="Rectangle 25"/>
          <p:cNvSpPr/>
          <p:nvPr/>
        </p:nvSpPr>
        <p:spPr>
          <a:xfrm>
            <a:off x="5219700" y="129381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7" name="Rectangle 26"/>
          <p:cNvSpPr/>
          <p:nvPr/>
        </p:nvSpPr>
        <p:spPr>
          <a:xfrm>
            <a:off x="6553200" y="1293813"/>
            <a:ext cx="1333500" cy="1289050"/>
          </a:xfrm>
          <a:prstGeom prst="rect">
            <a:avLst/>
          </a:prstGeom>
          <a:solidFill>
            <a:srgbClr val="F268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8" name="Rectangle 27"/>
          <p:cNvSpPr/>
          <p:nvPr/>
        </p:nvSpPr>
        <p:spPr>
          <a:xfrm>
            <a:off x="5219700" y="25828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9" name="Rectangle 28"/>
          <p:cNvSpPr/>
          <p:nvPr/>
        </p:nvSpPr>
        <p:spPr>
          <a:xfrm>
            <a:off x="6553200" y="2582863"/>
            <a:ext cx="13335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0" name="Rectangle 29"/>
          <p:cNvSpPr/>
          <p:nvPr/>
        </p:nvSpPr>
        <p:spPr>
          <a:xfrm>
            <a:off x="5219700" y="3871913"/>
            <a:ext cx="1333500" cy="12874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1" name="Rectangle 30"/>
          <p:cNvSpPr/>
          <p:nvPr/>
        </p:nvSpPr>
        <p:spPr>
          <a:xfrm>
            <a:off x="6553200" y="3871913"/>
            <a:ext cx="1333500" cy="1287462"/>
          </a:xfrm>
          <a:prstGeom prst="rect">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2" name="Rectangle 31"/>
          <p:cNvSpPr/>
          <p:nvPr/>
        </p:nvSpPr>
        <p:spPr>
          <a:xfrm>
            <a:off x="7886700" y="4763"/>
            <a:ext cx="12573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3" name="Rectangle 32"/>
          <p:cNvSpPr/>
          <p:nvPr/>
        </p:nvSpPr>
        <p:spPr>
          <a:xfrm>
            <a:off x="7886700" y="1293813"/>
            <a:ext cx="12573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4" name="Rectangle 33"/>
          <p:cNvSpPr/>
          <p:nvPr/>
        </p:nvSpPr>
        <p:spPr>
          <a:xfrm>
            <a:off x="7886700" y="2582863"/>
            <a:ext cx="1257300" cy="12890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5" name="Rectangle 34"/>
          <p:cNvSpPr/>
          <p:nvPr/>
        </p:nvSpPr>
        <p:spPr>
          <a:xfrm>
            <a:off x="7886700" y="3871913"/>
            <a:ext cx="1257300" cy="12874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 name="副标题 2"/>
          <p:cNvSpPr>
            <a:spLocks noGrp="1"/>
          </p:cNvSpPr>
          <p:nvPr>
            <p:ph type="subTitle" idx="1"/>
          </p:nvPr>
        </p:nvSpPr>
        <p:spPr>
          <a:xfrm>
            <a:off x="1205345" y="514350"/>
            <a:ext cx="6400800" cy="4191000"/>
          </a:xfrm>
        </p:spPr>
        <p:txBody>
          <a:bodyPr/>
          <a:lstStyle/>
          <a:p>
            <a:pPr algn="l"/>
            <a:endParaRPr lang="en-US" altLang="zh-CN" sz="1600" b="1" dirty="0" smtClean="0">
              <a:solidFill>
                <a:schemeClr val="tx1"/>
              </a:solidFill>
            </a:endParaRPr>
          </a:p>
          <a:p>
            <a:pPr algn="l"/>
            <a:r>
              <a:rPr lang="zh-CN" altLang="en-US" sz="1600" b="1" dirty="0" smtClean="0">
                <a:solidFill>
                  <a:schemeClr val="tx1"/>
                </a:solidFill>
              </a:rPr>
              <a:t>清单</a:t>
            </a:r>
            <a:endParaRPr lang="zh-CN" altLang="en-US" sz="1600" b="1" dirty="0">
              <a:solidFill>
                <a:schemeClr val="tx1"/>
              </a:solidFill>
            </a:endParaRPr>
          </a:p>
          <a:p>
            <a:pPr algn="l"/>
            <a:r>
              <a:rPr lang="zh-CN" altLang="en-US" sz="1600" b="1" dirty="0">
                <a:hlinkClick r:id="rId4"/>
              </a:rPr>
              <a:t>原型文档查看</a:t>
            </a:r>
            <a:endParaRPr lang="zh-CN" altLang="en-US" sz="1600" b="1" dirty="0"/>
          </a:p>
          <a:p>
            <a:pPr algn="l"/>
            <a:r>
              <a:rPr lang="zh-CN" altLang="en-US" sz="1600" b="1" dirty="0">
                <a:hlinkClick r:id="rId5"/>
              </a:rPr>
              <a:t>原型文档下载</a:t>
            </a:r>
            <a:endParaRPr lang="zh-CN" altLang="en-US" sz="1600" b="1" dirty="0"/>
          </a:p>
          <a:p>
            <a:pPr algn="l"/>
            <a:r>
              <a:rPr lang="zh-CN" altLang="en-US" sz="1600" b="1" dirty="0">
                <a:hlinkClick r:id="rId6"/>
              </a:rPr>
              <a:t>百度</a:t>
            </a:r>
            <a:r>
              <a:rPr lang="en-US" altLang="zh-CN" sz="1600" b="1" dirty="0">
                <a:hlinkClick r:id="rId6"/>
              </a:rPr>
              <a:t>API</a:t>
            </a:r>
            <a:r>
              <a:rPr lang="zh-CN" altLang="en-US" sz="1600" b="1" dirty="0">
                <a:hlinkClick r:id="rId6"/>
              </a:rPr>
              <a:t>产品说明文档</a:t>
            </a:r>
            <a:endParaRPr lang="zh-CN" altLang="en-US" sz="1600" b="1" dirty="0"/>
          </a:p>
          <a:p>
            <a:pPr algn="l"/>
            <a:r>
              <a:rPr lang="en-US" altLang="zh-CN" sz="1600" b="1" dirty="0">
                <a:hlinkClick r:id="rId7"/>
              </a:rPr>
              <a:t>Python</a:t>
            </a:r>
            <a:r>
              <a:rPr lang="zh-CN" altLang="en-US" sz="1600" b="1" dirty="0">
                <a:hlinkClick r:id="rId7"/>
              </a:rPr>
              <a:t>调用代码</a:t>
            </a:r>
            <a:endParaRPr lang="zh-CN" altLang="en-US" sz="1600" b="1" dirty="0"/>
          </a:p>
          <a:p>
            <a:pPr algn="l"/>
            <a:endParaRPr lang="zh-CN" altLang="en-US" sz="1600" dirty="0"/>
          </a:p>
        </p:txBody>
      </p:sp>
      <p:pic>
        <p:nvPicPr>
          <p:cNvPr id="36"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229600" y="157162"/>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37" fill="hold"/>
                                        <p:tgtEl>
                                          <p:spTgt spid="36"/>
                                        </p:tgtEl>
                                      </p:cBhvr>
                                    </p:cmd>
                                  </p:childTnLst>
                                </p:cTn>
                              </p:par>
                            </p:childTnLst>
                          </p:cTn>
                        </p:par>
                      </p:childTnLst>
                    </p:cTn>
                  </p:par>
                </p:childTnLst>
              </p:cTn>
              <p:nextCondLst>
                <p:cond evt="onClick" delay="0">
                  <p:tgtEl>
                    <p:spTgt spid="36"/>
                  </p:tgtEl>
                </p:cond>
              </p:nextCondLst>
            </p:seq>
            <p:audio>
              <p:cMediaNode vol="80000">
                <p:cTn id="7" fill="hold" display="0">
                  <p:stCondLst>
                    <p:cond delay="indefinite"/>
                  </p:stCondLst>
                  <p:endCondLst>
                    <p:cond evt="onStopAudio" delay="0">
                      <p:tgtEl>
                        <p:sldTgt/>
                      </p:tgtEl>
                    </p:cond>
                  </p:endCondLst>
                </p:cTn>
                <p:tgtEl>
                  <p:spTgt spid="3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38723" y="687246"/>
            <a:ext cx="1254511" cy="323165"/>
          </a:xfrm>
          <a:prstGeom prst="rect">
            <a:avLst/>
          </a:prstGeom>
          <a:noFill/>
          <a:ln w="9525">
            <a:noFill/>
            <a:miter lim="800000"/>
            <a:headEnd/>
            <a:tailEnd/>
          </a:ln>
        </p:spPr>
        <p:txBody>
          <a:bodyPr wrap="none" lIns="45720" tIns="22860" rIns="45720" bIns="22860">
            <a:spAutoFit/>
          </a:bodyPr>
          <a:lstStyle/>
          <a:p>
            <a:r>
              <a:rPr lang="zh-CN" altLang="en-US" b="1" dirty="0"/>
              <a:t>目标</a:t>
            </a:r>
            <a:r>
              <a:rPr lang="zh-CN" altLang="en-US" b="1" dirty="0" smtClean="0"/>
              <a:t>用户：</a:t>
            </a:r>
            <a:endParaRPr lang="zh-CN" altLang="en-US" b="1" dirty="0"/>
          </a:p>
        </p:txBody>
      </p:sp>
      <p:sp>
        <p:nvSpPr>
          <p:cNvPr id="14" name="Rounded Rectangle 13"/>
          <p:cNvSpPr/>
          <p:nvPr/>
        </p:nvSpPr>
        <p:spPr>
          <a:xfrm>
            <a:off x="578067" y="3181350"/>
            <a:ext cx="1709737" cy="1652588"/>
          </a:xfrm>
          <a:prstGeom prst="roundRect">
            <a:avLst>
              <a:gd name="adj" fmla="val 744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6" name="Rounded Rectangle 15"/>
          <p:cNvSpPr/>
          <p:nvPr/>
        </p:nvSpPr>
        <p:spPr>
          <a:xfrm>
            <a:off x="2607613" y="3181350"/>
            <a:ext cx="1709737" cy="1652588"/>
          </a:xfrm>
          <a:prstGeom prst="roundRect">
            <a:avLst>
              <a:gd name="adj" fmla="val 744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8" name="Rounded Rectangle 17"/>
          <p:cNvSpPr/>
          <p:nvPr/>
        </p:nvSpPr>
        <p:spPr>
          <a:xfrm>
            <a:off x="4676054" y="3181350"/>
            <a:ext cx="1709737" cy="1652588"/>
          </a:xfrm>
          <a:prstGeom prst="roundRect">
            <a:avLst>
              <a:gd name="adj" fmla="val 744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0" name="Rounded Rectangle 19"/>
          <p:cNvSpPr/>
          <p:nvPr/>
        </p:nvSpPr>
        <p:spPr>
          <a:xfrm>
            <a:off x="6873326" y="3181350"/>
            <a:ext cx="1709738" cy="1652588"/>
          </a:xfrm>
          <a:prstGeom prst="roundRect">
            <a:avLst>
              <a:gd name="adj" fmla="val 744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723" y="1123950"/>
            <a:ext cx="8466554" cy="1592718"/>
          </a:xfrm>
          <a:prstGeom prst="rect">
            <a:avLst/>
          </a:prstGeom>
        </p:spPr>
      </p:pic>
      <p:sp>
        <p:nvSpPr>
          <p:cNvPr id="3" name="TextBox 2"/>
          <p:cNvSpPr txBox="1"/>
          <p:nvPr/>
        </p:nvSpPr>
        <p:spPr>
          <a:xfrm>
            <a:off x="338723" y="2806823"/>
            <a:ext cx="2099677" cy="369332"/>
          </a:xfrm>
          <a:prstGeom prst="rect">
            <a:avLst/>
          </a:prstGeom>
          <a:noFill/>
        </p:spPr>
        <p:txBody>
          <a:bodyPr wrap="square" rtlCol="0">
            <a:spAutoFit/>
          </a:bodyPr>
          <a:lstStyle/>
          <a:p>
            <a:r>
              <a:rPr lang="zh-CN" altLang="en-US" b="1" dirty="0" smtClean="0"/>
              <a:t>用户痛点：</a:t>
            </a:r>
            <a:endParaRPr lang="zh-CN" altLang="en-US" b="1" dirty="0"/>
          </a:p>
        </p:txBody>
      </p:sp>
      <p:sp>
        <p:nvSpPr>
          <p:cNvPr id="4" name="TextBox 3"/>
          <p:cNvSpPr txBox="1"/>
          <p:nvPr/>
        </p:nvSpPr>
        <p:spPr>
          <a:xfrm>
            <a:off x="578067" y="3592145"/>
            <a:ext cx="1709737" cy="830997"/>
          </a:xfrm>
          <a:prstGeom prst="rect">
            <a:avLst/>
          </a:prstGeom>
          <a:noFill/>
        </p:spPr>
        <p:txBody>
          <a:bodyPr wrap="square" rtlCol="0">
            <a:spAutoFit/>
          </a:bodyPr>
          <a:lstStyle/>
          <a:p>
            <a:r>
              <a:rPr lang="en-US" altLang="zh-CN" sz="1200" dirty="0" smtClean="0"/>
              <a:t>1.</a:t>
            </a:r>
            <a:r>
              <a:rPr lang="zh-CN" altLang="en-US" sz="1200" dirty="0" smtClean="0"/>
              <a:t>对</a:t>
            </a:r>
            <a:r>
              <a:rPr lang="zh-CN" altLang="en-US" sz="1200" dirty="0"/>
              <a:t>当地的旅游景点缺乏认知，也缺少了解的系统渠道，想知道更多的旅游景点的信息</a:t>
            </a:r>
          </a:p>
        </p:txBody>
      </p:sp>
      <p:sp>
        <p:nvSpPr>
          <p:cNvPr id="21" name="TextBox 20"/>
          <p:cNvSpPr txBox="1"/>
          <p:nvPr/>
        </p:nvSpPr>
        <p:spPr>
          <a:xfrm>
            <a:off x="2600685" y="3499812"/>
            <a:ext cx="1709737" cy="1015663"/>
          </a:xfrm>
          <a:prstGeom prst="rect">
            <a:avLst/>
          </a:prstGeom>
          <a:noFill/>
        </p:spPr>
        <p:txBody>
          <a:bodyPr wrap="square" rtlCol="0">
            <a:spAutoFit/>
          </a:bodyPr>
          <a:lstStyle/>
          <a:p>
            <a:r>
              <a:rPr lang="en-US" altLang="zh-CN" sz="1200" dirty="0" smtClean="0"/>
              <a:t>2.</a:t>
            </a:r>
            <a:r>
              <a:rPr lang="zh-CN" altLang="en-US" sz="1200" dirty="0" smtClean="0"/>
              <a:t>用户使用搜索引擎得到的词条资料介绍过于机械生硬，不适用于旅游情境，游客一般不会在旅游时查看</a:t>
            </a:r>
            <a:endParaRPr lang="zh-CN" altLang="en-US" sz="1200" dirty="0"/>
          </a:p>
        </p:txBody>
      </p:sp>
      <p:sp>
        <p:nvSpPr>
          <p:cNvPr id="22" name="TextBox 21"/>
          <p:cNvSpPr txBox="1"/>
          <p:nvPr/>
        </p:nvSpPr>
        <p:spPr>
          <a:xfrm>
            <a:off x="4676053" y="3592145"/>
            <a:ext cx="1709737" cy="830997"/>
          </a:xfrm>
          <a:prstGeom prst="rect">
            <a:avLst/>
          </a:prstGeom>
          <a:noFill/>
        </p:spPr>
        <p:txBody>
          <a:bodyPr wrap="square" rtlCol="0">
            <a:spAutoFit/>
          </a:bodyPr>
          <a:lstStyle/>
          <a:p>
            <a:r>
              <a:rPr lang="en-US" altLang="zh-CN" sz="1200" dirty="0"/>
              <a:t>3</a:t>
            </a:r>
            <a:r>
              <a:rPr lang="en-US" altLang="zh-CN" sz="1200" dirty="0" smtClean="0"/>
              <a:t>.</a:t>
            </a:r>
            <a:r>
              <a:rPr lang="zh-CN" altLang="en-US" sz="1200" dirty="0"/>
              <a:t>来到未知的旅游目的地，不知道附近有什么有趣的旅游景区可供即时选择</a:t>
            </a:r>
          </a:p>
        </p:txBody>
      </p:sp>
      <p:sp>
        <p:nvSpPr>
          <p:cNvPr id="23" name="TextBox 22"/>
          <p:cNvSpPr txBox="1"/>
          <p:nvPr/>
        </p:nvSpPr>
        <p:spPr>
          <a:xfrm>
            <a:off x="6873326" y="3684478"/>
            <a:ext cx="1709737" cy="646331"/>
          </a:xfrm>
          <a:prstGeom prst="rect">
            <a:avLst/>
          </a:prstGeom>
          <a:noFill/>
        </p:spPr>
        <p:txBody>
          <a:bodyPr wrap="square" rtlCol="0">
            <a:spAutoFit/>
          </a:bodyPr>
          <a:lstStyle/>
          <a:p>
            <a:r>
              <a:rPr lang="en-US" altLang="zh-CN" sz="1200" dirty="0" smtClean="0"/>
              <a:t>4.</a:t>
            </a:r>
            <a:r>
              <a:rPr lang="zh-CN" altLang="en-US" sz="1200" dirty="0"/>
              <a:t>用户在旅游过程很无聊，希望听到关于旅游景点的有趣故事</a:t>
            </a:r>
          </a:p>
        </p:txBody>
      </p:sp>
      <p:pic>
        <p:nvPicPr>
          <p:cNvPr id="13"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29600" y="57150"/>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250" fill="hold"/>
                                        <p:tgtEl>
                                          <p:spTgt spid="14"/>
                                        </p:tgtEl>
                                        <p:attrNameLst>
                                          <p:attrName>ppt_x</p:attrName>
                                        </p:attrNameLst>
                                      </p:cBhvr>
                                      <p:tavLst>
                                        <p:tav tm="0">
                                          <p:val>
                                            <p:strVal val="#ppt_x"/>
                                          </p:val>
                                        </p:tav>
                                        <p:tav tm="100000">
                                          <p:val>
                                            <p:strVal val="#ppt_x"/>
                                          </p:val>
                                        </p:tav>
                                      </p:tavLst>
                                    </p:anim>
                                    <p:anim calcmode="lin" valueType="num">
                                      <p:cBhvr additive="base">
                                        <p:cTn id="13" dur="250" fill="hold"/>
                                        <p:tgtEl>
                                          <p:spTgt spid="1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ppt_x"/>
                                          </p:val>
                                        </p:tav>
                                        <p:tav tm="100000">
                                          <p:val>
                                            <p:strVal val="#ppt_x"/>
                                          </p:val>
                                        </p:tav>
                                      </p:tavLst>
                                    </p:anim>
                                    <p:anim calcmode="lin" valueType="num">
                                      <p:cBhvr additive="base">
                                        <p:cTn id="18" dur="250" fill="hold"/>
                                        <p:tgtEl>
                                          <p:spTgt spid="1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250" fill="hold"/>
                                        <p:tgtEl>
                                          <p:spTgt spid="18"/>
                                        </p:tgtEl>
                                        <p:attrNameLst>
                                          <p:attrName>ppt_x</p:attrName>
                                        </p:attrNameLst>
                                      </p:cBhvr>
                                      <p:tavLst>
                                        <p:tav tm="0">
                                          <p:val>
                                            <p:strVal val="#ppt_x"/>
                                          </p:val>
                                        </p:tav>
                                        <p:tav tm="100000">
                                          <p:val>
                                            <p:strVal val="#ppt_x"/>
                                          </p:val>
                                        </p:tav>
                                      </p:tavLst>
                                    </p:anim>
                                    <p:anim calcmode="lin" valueType="num">
                                      <p:cBhvr additive="base">
                                        <p:cTn id="23" dur="250" fill="hold"/>
                                        <p:tgtEl>
                                          <p:spTgt spid="1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250" fill="hold"/>
                                        <p:tgtEl>
                                          <p:spTgt spid="20"/>
                                        </p:tgtEl>
                                        <p:attrNameLst>
                                          <p:attrName>ppt_x</p:attrName>
                                        </p:attrNameLst>
                                      </p:cBhvr>
                                      <p:tavLst>
                                        <p:tav tm="0">
                                          <p:val>
                                            <p:strVal val="#ppt_x"/>
                                          </p:val>
                                        </p:tav>
                                        <p:tav tm="100000">
                                          <p:val>
                                            <p:strVal val="#ppt_x"/>
                                          </p:val>
                                        </p:tav>
                                      </p:tavLst>
                                    </p:anim>
                                    <p:anim calcmode="lin" valueType="num">
                                      <p:cBhvr additive="base">
                                        <p:cTn id="28"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
                    </p:tgtEl>
                  </p:cond>
                </p:stCondLst>
                <p:endSync evt="end" delay="0">
                  <p:rtn val="all"/>
                </p:endSync>
                <p:childTnLst>
                  <p:par>
                    <p:cTn id="30" fill="hold">
                      <p:stCondLst>
                        <p:cond delay="0"/>
                      </p:stCondLst>
                      <p:childTnLst>
                        <p:par>
                          <p:cTn id="31" fill="hold">
                            <p:stCondLst>
                              <p:cond delay="0"/>
                            </p:stCondLst>
                            <p:childTnLst>
                              <p:par>
                                <p:cTn id="32" presetID="1" presetClass="mediacall" presetSubtype="0" fill="hold" nodeType="clickEffect">
                                  <p:stCondLst>
                                    <p:cond delay="0"/>
                                  </p:stCondLst>
                                  <p:childTnLst>
                                    <p:cmd type="call" cmd="playFrom(0.0)">
                                      <p:cBhvr>
                                        <p:cTn id="33" dur="21437" fill="hold"/>
                                        <p:tgtEl>
                                          <p:spTgt spid="13"/>
                                        </p:tgtEl>
                                      </p:cBhvr>
                                    </p:cmd>
                                  </p:childTnLst>
                                </p:cTn>
                              </p:par>
                            </p:childTnLst>
                          </p:cTn>
                        </p:par>
                      </p:childTnLst>
                    </p:cTn>
                  </p:par>
                </p:childTnLst>
              </p:cTn>
              <p:nextCondLst>
                <p:cond evt="onClick" delay="0">
                  <p:tgtEl>
                    <p:spTgt spid="13"/>
                  </p:tgtEl>
                </p:cond>
              </p:nextCondLst>
            </p:seq>
            <p:audio>
              <p:cMediaNode vol="80000">
                <p:cTn id="34" fill="hold" display="0">
                  <p:stCondLst>
                    <p:cond delay="indefinite"/>
                  </p:stCondLst>
                  <p:endCondLst>
                    <p:cond evt="onStopAudio" delay="0">
                      <p:tgtEl>
                        <p:sldTgt/>
                      </p:tgtEl>
                    </p:cond>
                  </p:endCondLst>
                </p:cTn>
                <p:tgtEl>
                  <p:spTgt spid="13"/>
                </p:tgtEl>
              </p:cMediaNode>
            </p:audio>
          </p:childTnLst>
        </p:cTn>
      </p:par>
    </p:tnLst>
    <p:bldLst>
      <p:bldP spid="5" grpId="0"/>
      <p:bldP spid="14" grpId="0" animBg="1"/>
      <p:bldP spid="16" grpId="0" animBg="1"/>
      <p:bldP spid="18"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427413" y="361950"/>
            <a:ext cx="1945404" cy="600164"/>
          </a:xfrm>
          <a:prstGeom prst="rect">
            <a:avLst/>
          </a:prstGeom>
          <a:noFill/>
          <a:ln w="9525">
            <a:noFill/>
            <a:miter lim="800000"/>
            <a:headEnd/>
            <a:tailEnd/>
          </a:ln>
        </p:spPr>
        <p:txBody>
          <a:bodyPr wrap="none" lIns="45720" tIns="22860" rIns="45720" bIns="22860">
            <a:spAutoFit/>
          </a:bodyPr>
          <a:lstStyle/>
          <a:p>
            <a:r>
              <a:rPr lang="zh-CN" altLang="en-US" sz="3600" b="1" dirty="0"/>
              <a:t>背景故事</a:t>
            </a:r>
          </a:p>
        </p:txBody>
      </p:sp>
      <p:sp>
        <p:nvSpPr>
          <p:cNvPr id="6" name="Text Box 7"/>
          <p:cNvSpPr txBox="1">
            <a:spLocks noChangeArrowheads="1"/>
          </p:cNvSpPr>
          <p:nvPr/>
        </p:nvSpPr>
        <p:spPr bwMode="auto">
          <a:xfrm>
            <a:off x="533400" y="962114"/>
            <a:ext cx="7848600" cy="3000821"/>
          </a:xfrm>
          <a:prstGeom prst="rect">
            <a:avLst/>
          </a:prstGeom>
          <a:noFill/>
          <a:ln w="9525">
            <a:noFill/>
            <a:miter lim="800000"/>
            <a:headEnd/>
            <a:tailEnd/>
          </a:ln>
        </p:spPr>
        <p:txBody>
          <a:bodyPr lIns="45720" tIns="22860" rIns="45720" bIns="22860" anchor="ctr">
            <a:spAutoFit/>
          </a:bodyPr>
          <a:lstStyle/>
          <a:p>
            <a:r>
              <a:rPr lang="en-US" altLang="zh-CN" sz="1600" dirty="0" smtClean="0"/>
              <a:t>- </a:t>
            </a:r>
            <a:r>
              <a:rPr lang="zh-CN" altLang="en-US" sz="1600" dirty="0" smtClean="0"/>
              <a:t>国内</a:t>
            </a:r>
            <a:r>
              <a:rPr lang="zh-CN" altLang="en-US" sz="1600" dirty="0"/>
              <a:t>市面上大部分旅游出行类软件功能都大同小异：提供出行资讯、衣食住行等硬件服务，或者充当旅游行程助手（如携程旅行、马蜂窝旅游、飞猪、爱彼迎等），这类功能的软件市场已经比较饱和，竞争也大</a:t>
            </a:r>
            <a:r>
              <a:rPr lang="zh-CN" altLang="en-US" sz="1600" dirty="0" smtClean="0"/>
              <a:t>。</a:t>
            </a:r>
            <a:endParaRPr lang="en-US" altLang="zh-CN" sz="1600" dirty="0" smtClean="0"/>
          </a:p>
          <a:p>
            <a:endParaRPr lang="zh-CN" altLang="en-US" sz="1600" dirty="0"/>
          </a:p>
          <a:p>
            <a:r>
              <a:rPr lang="en-US" altLang="zh-CN" sz="1600" dirty="0" smtClean="0"/>
              <a:t>- </a:t>
            </a:r>
            <a:r>
              <a:rPr lang="zh-CN" altLang="en-US" sz="1600" dirty="0" smtClean="0"/>
              <a:t>极</a:t>
            </a:r>
            <a:r>
              <a:rPr lang="zh-CN" altLang="en-US" sz="1600" dirty="0"/>
              <a:t>少具有人文科普功能的旅游出行类软件。马蜂窝旅游虽然也有对部分景点加以介绍，但因为虽然主打旅游攻略，因此其介绍的内容不深入</a:t>
            </a:r>
            <a:r>
              <a:rPr lang="zh-CN" altLang="en-US" sz="1600" dirty="0" smtClean="0"/>
              <a:t>。</a:t>
            </a:r>
            <a:endParaRPr lang="en-US" altLang="zh-CN" sz="1600" dirty="0" smtClean="0"/>
          </a:p>
          <a:p>
            <a:endParaRPr lang="zh-CN" altLang="en-US" sz="1600" dirty="0"/>
          </a:p>
          <a:p>
            <a:r>
              <a:rPr lang="en-US" altLang="zh-CN" sz="1600" dirty="0" smtClean="0"/>
              <a:t>- </a:t>
            </a:r>
            <a:r>
              <a:rPr lang="zh-CN" altLang="en-US" sz="1600" dirty="0" smtClean="0"/>
              <a:t>搜索引擎</a:t>
            </a:r>
            <a:r>
              <a:rPr lang="zh-CN" altLang="en-US" sz="1600" dirty="0"/>
              <a:t>的词条资料介绍过于生硬，不适用于旅游情境，旅游出行者都不会在旅途中主动、零散地搜索</a:t>
            </a:r>
            <a:r>
              <a:rPr lang="en-US" altLang="zh-CN" sz="1600" dirty="0"/>
              <a:t>/</a:t>
            </a:r>
            <a:r>
              <a:rPr lang="zh-CN" altLang="en-US" sz="1600" dirty="0"/>
              <a:t>阅读相关景点科普</a:t>
            </a:r>
            <a:r>
              <a:rPr lang="zh-CN" altLang="en-US" sz="1600" dirty="0" smtClean="0"/>
              <a:t>。</a:t>
            </a:r>
            <a:endParaRPr lang="en-US" altLang="zh-CN" sz="1600" dirty="0" smtClean="0"/>
          </a:p>
          <a:p>
            <a:endParaRPr lang="zh-CN" altLang="en-US" sz="1600" dirty="0"/>
          </a:p>
          <a:p>
            <a:r>
              <a:rPr lang="en-US" altLang="zh-CN" sz="1600" dirty="0" smtClean="0"/>
              <a:t>- </a:t>
            </a:r>
            <a:r>
              <a:rPr lang="zh-CN" altLang="en-US" sz="1600" dirty="0" smtClean="0"/>
              <a:t>所以</a:t>
            </a:r>
            <a:r>
              <a:rPr lang="zh-CN" altLang="en-US" sz="1600" dirty="0"/>
              <a:t>国内自助导游类</a:t>
            </a:r>
            <a:r>
              <a:rPr lang="en-US" altLang="zh-CN" sz="1600" dirty="0"/>
              <a:t>/</a:t>
            </a:r>
            <a:r>
              <a:rPr lang="zh-CN" altLang="en-US" sz="1600" dirty="0"/>
              <a:t>具有旅游解说功能的旅游出行软件在市场上有很大的空白，代表性产品缺少（三毛游</a:t>
            </a:r>
            <a:r>
              <a:rPr lang="en-US" altLang="zh-CN" sz="1600" dirty="0"/>
              <a:t>app</a:t>
            </a:r>
            <a:r>
              <a:rPr lang="zh-CN" altLang="en-US" sz="1600" dirty="0"/>
              <a:t>、链景旅行</a:t>
            </a:r>
            <a:r>
              <a:rPr lang="en-US" altLang="zh-CN" sz="1600" dirty="0"/>
              <a:t>app</a:t>
            </a:r>
            <a:r>
              <a:rPr lang="zh-CN" altLang="en-US" sz="1600" dirty="0"/>
              <a:t>等软件的知名度不高）</a:t>
            </a:r>
            <a:r>
              <a:rPr lang="zh-CN" altLang="en-US" sz="1600" dirty="0" smtClean="0"/>
              <a:t>。</a:t>
            </a:r>
            <a:endParaRPr lang="en-US" altLang="zh-CN" sz="1600" dirty="0" smtClean="0"/>
          </a:p>
        </p:txBody>
      </p:sp>
      <p:grpSp>
        <p:nvGrpSpPr>
          <p:cNvPr id="40" name="Group 39"/>
          <p:cNvGrpSpPr/>
          <p:nvPr/>
        </p:nvGrpSpPr>
        <p:grpSpPr>
          <a:xfrm>
            <a:off x="5373419" y="4042731"/>
            <a:ext cx="445496" cy="429118"/>
            <a:chOff x="4616450" y="1549401"/>
            <a:chExt cx="215900" cy="207963"/>
          </a:xfrm>
          <a:solidFill>
            <a:schemeClr val="bg1"/>
          </a:solidFill>
        </p:grpSpPr>
        <p:sp>
          <p:nvSpPr>
            <p:cNvPr id="41" name="Freeform 6"/>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42"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pic>
        <p:nvPicPr>
          <p:cNvPr id="7"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05800" y="57150"/>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250" fill="hold"/>
                                        <p:tgtEl>
                                          <p:spTgt spid="40"/>
                                        </p:tgtEl>
                                        <p:attrNameLst>
                                          <p:attrName>ppt_x</p:attrName>
                                        </p:attrNameLst>
                                      </p:cBhvr>
                                      <p:tavLst>
                                        <p:tav tm="0">
                                          <p:val>
                                            <p:strVal val="#ppt_x"/>
                                          </p:val>
                                        </p:tav>
                                        <p:tav tm="100000">
                                          <p:val>
                                            <p:strVal val="#ppt_x"/>
                                          </p:val>
                                        </p:tav>
                                      </p:tavLst>
                                    </p:anim>
                                    <p:anim calcmode="lin" valueType="num">
                                      <p:cBhvr additive="base">
                                        <p:cTn id="18" dur="2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1" presetClass="mediacall" presetSubtype="0" fill="hold" nodeType="clickEffect">
                                  <p:stCondLst>
                                    <p:cond delay="0"/>
                                  </p:stCondLst>
                                  <p:childTnLst>
                                    <p:cmd type="call" cmd="playFrom(0.0)">
                                      <p:cBhvr>
                                        <p:cTn id="23" dur="21437" fill="hold"/>
                                        <p:tgtEl>
                                          <p:spTgt spid="7"/>
                                        </p:tgtEl>
                                      </p:cBhvr>
                                    </p:cmd>
                                  </p:childTnLst>
                                </p:cTn>
                              </p:par>
                            </p:childTnLst>
                          </p:cTn>
                        </p:par>
                      </p:childTnLst>
                    </p:cTn>
                  </p:par>
                </p:childTnLst>
              </p:cTn>
              <p:nextCondLst>
                <p:cond evt="onClick" delay="0">
                  <p:tgtEl>
                    <p:spTgt spid="7"/>
                  </p:tgtEl>
                </p:cond>
              </p:nextCondLst>
            </p:seq>
            <p:audio>
              <p:cMediaNode vol="80000">
                <p:cTn id="24" fill="hold" display="0">
                  <p:stCondLst>
                    <p:cond delay="indefinite"/>
                  </p:stCondLst>
                  <p:endCondLst>
                    <p:cond evt="onStopAudio" delay="0">
                      <p:tgtEl>
                        <p:sldTgt/>
                      </p:tgtEl>
                    </p:cond>
                  </p:endCondLst>
                </p:cTn>
                <p:tgtEl>
                  <p:spTgt spid="7"/>
                </p:tgtEl>
              </p:cMediaNode>
            </p:audio>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877989" y="358686"/>
            <a:ext cx="5651547" cy="600164"/>
          </a:xfrm>
          <a:prstGeom prst="rect">
            <a:avLst/>
          </a:prstGeom>
          <a:noFill/>
          <a:ln w="9525">
            <a:noFill/>
            <a:miter lim="800000"/>
            <a:headEnd/>
            <a:tailEnd/>
          </a:ln>
        </p:spPr>
        <p:txBody>
          <a:bodyPr wrap="none" lIns="45720" tIns="22860" rIns="45720" bIns="22860">
            <a:spAutoFit/>
          </a:bodyPr>
          <a:lstStyle/>
          <a:p>
            <a:r>
              <a:rPr lang="zh-CN" altLang="en-US" sz="3600" b="1" dirty="0"/>
              <a:t>人工智能概率性与用户痛点</a:t>
            </a:r>
          </a:p>
        </p:txBody>
      </p:sp>
      <p:sp>
        <p:nvSpPr>
          <p:cNvPr id="6" name="Text Box 7"/>
          <p:cNvSpPr txBox="1">
            <a:spLocks noChangeArrowheads="1"/>
          </p:cNvSpPr>
          <p:nvPr/>
        </p:nvSpPr>
        <p:spPr bwMode="auto">
          <a:xfrm>
            <a:off x="609600" y="1043216"/>
            <a:ext cx="7848600" cy="215444"/>
          </a:xfrm>
          <a:prstGeom prst="rect">
            <a:avLst/>
          </a:prstGeom>
          <a:noFill/>
          <a:ln w="9525">
            <a:noFill/>
            <a:miter lim="800000"/>
            <a:headEnd/>
            <a:tailEnd/>
          </a:ln>
        </p:spPr>
        <p:txBody>
          <a:bodyPr lIns="45720" tIns="22860" rIns="45720" bIns="22860" anchor="ctr">
            <a:spAutoFit/>
          </a:bodyPr>
          <a:lstStyle/>
          <a:p>
            <a:pPr defTabSz="1088232" fontAlgn="auto">
              <a:spcBef>
                <a:spcPts val="0"/>
              </a:spcBef>
              <a:spcAft>
                <a:spcPts val="0"/>
              </a:spcAft>
              <a:defRPr/>
            </a:pPr>
            <a:r>
              <a:rPr lang="zh-CN" altLang="en-US" sz="1100" dirty="0"/>
              <a:t>百度的地标识别</a:t>
            </a:r>
            <a:r>
              <a:rPr lang="en-US" altLang="zh-CN" sz="1100" dirty="0" err="1"/>
              <a:t>api</a:t>
            </a:r>
            <a:r>
              <a:rPr lang="zh-CN" altLang="en-US" sz="1100" dirty="0"/>
              <a:t>采用的是细粒度图像识别 </a:t>
            </a:r>
            <a:r>
              <a:rPr lang="en-US" altLang="zh-CN" sz="1100" dirty="0"/>
              <a:t>(fine-grained image recognition)</a:t>
            </a:r>
            <a:r>
              <a:rPr lang="zh-CN" altLang="en-US" sz="1100" dirty="0"/>
              <a:t>，即</a:t>
            </a:r>
            <a:r>
              <a:rPr lang="zh-CN" altLang="en-US" sz="1100" b="1" dirty="0"/>
              <a:t>精细化分类</a:t>
            </a:r>
            <a:r>
              <a:rPr lang="zh-CN" altLang="en-US" sz="1100" dirty="0"/>
              <a:t>。</a:t>
            </a:r>
            <a:endParaRPr lang="en-US" sz="1100" i="1" dirty="0">
              <a:solidFill>
                <a:schemeClr val="bg1">
                  <a:lumMod val="50000"/>
                </a:schemeClr>
              </a:solidFill>
              <a:latin typeface="Open Sans" pitchFamily="34" charset="0"/>
              <a:ea typeface="Open Sans" pitchFamily="34" charset="0"/>
              <a:cs typeface="Open Sans" pitchFamily="34" charset="0"/>
            </a:endParaRPr>
          </a:p>
        </p:txBody>
      </p:sp>
      <p:sp>
        <p:nvSpPr>
          <p:cNvPr id="10" name="Rounded Rectangle 9"/>
          <p:cNvSpPr/>
          <p:nvPr/>
        </p:nvSpPr>
        <p:spPr>
          <a:xfrm>
            <a:off x="588963" y="1581150"/>
            <a:ext cx="1709737" cy="1652588"/>
          </a:xfrm>
          <a:prstGeom prst="roundRect">
            <a:avLst>
              <a:gd name="adj" fmla="val 7442"/>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1" name="Rounded Rectangle 10"/>
          <p:cNvSpPr/>
          <p:nvPr/>
        </p:nvSpPr>
        <p:spPr>
          <a:xfrm>
            <a:off x="2646363" y="1581150"/>
            <a:ext cx="1709737" cy="1652588"/>
          </a:xfrm>
          <a:prstGeom prst="roundRect">
            <a:avLst>
              <a:gd name="adj" fmla="val 7442"/>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2" name="Rounded Rectangle 11"/>
          <p:cNvSpPr/>
          <p:nvPr/>
        </p:nvSpPr>
        <p:spPr>
          <a:xfrm>
            <a:off x="4703763" y="1581150"/>
            <a:ext cx="1709737" cy="1652588"/>
          </a:xfrm>
          <a:prstGeom prst="roundRect">
            <a:avLst>
              <a:gd name="adj" fmla="val 7442"/>
            </a:avLst>
          </a:prstGeom>
          <a:solidFill>
            <a:srgbClr val="B9D51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3" name="Rounded Rectangle 12"/>
          <p:cNvSpPr/>
          <p:nvPr/>
        </p:nvSpPr>
        <p:spPr>
          <a:xfrm>
            <a:off x="6769100" y="1581150"/>
            <a:ext cx="1709738" cy="1652588"/>
          </a:xfrm>
          <a:prstGeom prst="roundRect">
            <a:avLst>
              <a:gd name="adj" fmla="val 7442"/>
            </a:avLst>
          </a:prstGeom>
          <a:solidFill>
            <a:srgbClr val="F268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4" name="Oval 13"/>
          <p:cNvSpPr/>
          <p:nvPr/>
        </p:nvSpPr>
        <p:spPr>
          <a:xfrm>
            <a:off x="2133600" y="2063750"/>
            <a:ext cx="685800" cy="685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5" name="Oval 14"/>
          <p:cNvSpPr/>
          <p:nvPr/>
        </p:nvSpPr>
        <p:spPr>
          <a:xfrm>
            <a:off x="4191000" y="2063750"/>
            <a:ext cx="685800" cy="685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6" name="Oval 15"/>
          <p:cNvSpPr/>
          <p:nvPr/>
        </p:nvSpPr>
        <p:spPr>
          <a:xfrm>
            <a:off x="6248400" y="2063750"/>
            <a:ext cx="685800" cy="685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7" name="Rectangle 16"/>
          <p:cNvSpPr/>
          <p:nvPr/>
        </p:nvSpPr>
        <p:spPr>
          <a:xfrm>
            <a:off x="520700" y="3373438"/>
            <a:ext cx="1841500" cy="1169551"/>
          </a:xfrm>
          <a:prstGeom prst="rect">
            <a:avLst/>
          </a:prstGeom>
        </p:spPr>
        <p:txBody>
          <a:bodyPr>
            <a:spAutoFit/>
          </a:bodyPr>
          <a:lstStyle/>
          <a:p>
            <a:r>
              <a:rPr lang="zh-CN" altLang="en-US" sz="1000" dirty="0" smtClean="0">
                <a:solidFill>
                  <a:srgbClr val="24292E"/>
                </a:solidFill>
                <a:latin typeface="-apple-system"/>
              </a:rPr>
              <a:t>识别</a:t>
            </a:r>
            <a:r>
              <a:rPr lang="zh-CN" altLang="en-US" sz="1000" dirty="0">
                <a:solidFill>
                  <a:srgbClr val="24292E"/>
                </a:solidFill>
                <a:latin typeface="-apple-system"/>
              </a:rPr>
              <a:t>出物体的大类别（比如：花、草、狗等）较易，但比如区分月季和玫瑰，判断更为精细化的物体分类名称，则难度极大。最大的挑战在于，同一大类别下不同子类别间的视觉差异极小。</a:t>
            </a:r>
            <a:endParaRPr lang="en-US" altLang="zh-CN" sz="1000" dirty="0">
              <a:solidFill>
                <a:srgbClr val="A6A6A6"/>
              </a:solidFill>
              <a:latin typeface="Open Sans" pitchFamily="34" charset="0"/>
            </a:endParaRPr>
          </a:p>
        </p:txBody>
      </p:sp>
      <p:sp>
        <p:nvSpPr>
          <p:cNvPr id="18" name="Rectangle 17"/>
          <p:cNvSpPr/>
          <p:nvPr/>
        </p:nvSpPr>
        <p:spPr>
          <a:xfrm>
            <a:off x="2581275" y="3373438"/>
            <a:ext cx="1841500" cy="1169551"/>
          </a:xfrm>
          <a:prstGeom prst="rect">
            <a:avLst/>
          </a:prstGeom>
        </p:spPr>
        <p:txBody>
          <a:bodyPr>
            <a:spAutoFit/>
          </a:bodyPr>
          <a:lstStyle/>
          <a:p>
            <a:r>
              <a:rPr lang="zh-CN" altLang="en-US" sz="1000" dirty="0">
                <a:solidFill>
                  <a:srgbClr val="24292E"/>
                </a:solidFill>
                <a:latin typeface="-apple-system"/>
              </a:rPr>
              <a:t>因此，精细化分类需要更高的图像分辨率。百度细粒度图像识别目前支持动物、植物、菜品、地标等，能精准识别超过十万种物体和场景，包含多项高精度的识图能力并提供相应的</a:t>
            </a:r>
            <a:r>
              <a:rPr lang="en-US" altLang="zh-CN" sz="1000" dirty="0">
                <a:solidFill>
                  <a:srgbClr val="24292E"/>
                </a:solidFill>
                <a:latin typeface="-apple-system"/>
              </a:rPr>
              <a:t>API</a:t>
            </a:r>
            <a:r>
              <a:rPr lang="zh-CN" altLang="en-US" sz="1000" dirty="0">
                <a:solidFill>
                  <a:srgbClr val="24292E"/>
                </a:solidFill>
                <a:latin typeface="-apple-system"/>
              </a:rPr>
              <a:t>服务。</a:t>
            </a:r>
            <a:endParaRPr lang="en-US" altLang="zh-CN" sz="1000" dirty="0">
              <a:solidFill>
                <a:srgbClr val="A6A6A6"/>
              </a:solidFill>
              <a:latin typeface="Open Sans" pitchFamily="34" charset="0"/>
            </a:endParaRPr>
          </a:p>
        </p:txBody>
      </p:sp>
      <p:sp>
        <p:nvSpPr>
          <p:cNvPr id="19" name="Rectangle 18"/>
          <p:cNvSpPr/>
          <p:nvPr/>
        </p:nvSpPr>
        <p:spPr>
          <a:xfrm>
            <a:off x="4638675" y="3373438"/>
            <a:ext cx="1841500" cy="553998"/>
          </a:xfrm>
          <a:prstGeom prst="rect">
            <a:avLst/>
          </a:prstGeom>
        </p:spPr>
        <p:txBody>
          <a:bodyPr>
            <a:spAutoFit/>
          </a:bodyPr>
          <a:lstStyle/>
          <a:p>
            <a:r>
              <a:rPr lang="zh-CN" altLang="en-US" sz="1000" dirty="0">
                <a:solidFill>
                  <a:srgbClr val="24292E"/>
                </a:solidFill>
                <a:latin typeface="-apple-system"/>
              </a:rPr>
              <a:t>地标识别现在对上传图片场景的清晰度较高，模糊度较高的情况下较难识别。</a:t>
            </a:r>
            <a:endParaRPr lang="en-US" altLang="zh-CN" sz="1000" dirty="0">
              <a:solidFill>
                <a:srgbClr val="A6A6A6"/>
              </a:solidFill>
              <a:latin typeface="Open Sans" pitchFamily="34" charset="0"/>
            </a:endParaRPr>
          </a:p>
        </p:txBody>
      </p:sp>
      <p:sp>
        <p:nvSpPr>
          <p:cNvPr id="20" name="Rectangle 19"/>
          <p:cNvSpPr/>
          <p:nvPr/>
        </p:nvSpPr>
        <p:spPr>
          <a:xfrm>
            <a:off x="6702425" y="3373438"/>
            <a:ext cx="1841500" cy="861774"/>
          </a:xfrm>
          <a:prstGeom prst="rect">
            <a:avLst/>
          </a:prstGeom>
        </p:spPr>
        <p:txBody>
          <a:bodyPr>
            <a:spAutoFit/>
          </a:bodyPr>
          <a:lstStyle/>
          <a:p>
            <a:r>
              <a:rPr lang="zh-CN" altLang="en-US" sz="1000" dirty="0" smtClean="0">
                <a:solidFill>
                  <a:srgbClr val="24292E"/>
                </a:solidFill>
                <a:latin typeface="-apple-system"/>
              </a:rPr>
              <a:t>对于</a:t>
            </a:r>
            <a:r>
              <a:rPr lang="zh-CN" altLang="en-US" sz="1000" dirty="0">
                <a:solidFill>
                  <a:srgbClr val="24292E"/>
                </a:solidFill>
                <a:latin typeface="-apple-system"/>
              </a:rPr>
              <a:t>最新、最近完工的建筑，暂时无法识别。但对于用户来说，旅游往往会选择历史年份较久的建筑，所以此类情况忽略不计。</a:t>
            </a:r>
            <a:endParaRPr lang="en-US" altLang="zh-CN" sz="1000" dirty="0">
              <a:solidFill>
                <a:srgbClr val="A6A6A6"/>
              </a:solidFill>
              <a:latin typeface="Open Sans" pitchFamily="34" charset="0"/>
            </a:endParaRPr>
          </a:p>
        </p:txBody>
      </p:sp>
      <p:grpSp>
        <p:nvGrpSpPr>
          <p:cNvPr id="21" name="Group 20"/>
          <p:cNvGrpSpPr/>
          <p:nvPr/>
        </p:nvGrpSpPr>
        <p:grpSpPr>
          <a:xfrm>
            <a:off x="3112527" y="2111500"/>
            <a:ext cx="775475" cy="591368"/>
            <a:chOff x="4914900" y="1812925"/>
            <a:chExt cx="441326" cy="336550"/>
          </a:xfrm>
          <a:solidFill>
            <a:schemeClr val="bg1"/>
          </a:solidFill>
        </p:grpSpPr>
        <p:sp>
          <p:nvSpPr>
            <p:cNvPr id="22" name="Freeform 5"/>
            <p:cNvSpPr>
              <a:spLocks/>
            </p:cNvSpPr>
            <p:nvPr/>
          </p:nvSpPr>
          <p:spPr bwMode="auto">
            <a:xfrm>
              <a:off x="4914900" y="1849438"/>
              <a:ext cx="230188" cy="257175"/>
            </a:xfrm>
            <a:custGeom>
              <a:avLst/>
              <a:gdLst>
                <a:gd name="T0" fmla="*/ 18 w 145"/>
                <a:gd name="T1" fmla="*/ 143 h 162"/>
                <a:gd name="T2" fmla="*/ 18 w 145"/>
                <a:gd name="T3" fmla="*/ 21 h 162"/>
                <a:gd name="T4" fmla="*/ 124 w 145"/>
                <a:gd name="T5" fmla="*/ 21 h 162"/>
                <a:gd name="T6" fmla="*/ 145 w 145"/>
                <a:gd name="T7" fmla="*/ 0 h 162"/>
                <a:gd name="T8" fmla="*/ 0 w 145"/>
                <a:gd name="T9" fmla="*/ 0 h 162"/>
                <a:gd name="T10" fmla="*/ 0 w 145"/>
                <a:gd name="T11" fmla="*/ 162 h 162"/>
                <a:gd name="T12" fmla="*/ 68 w 145"/>
                <a:gd name="T13" fmla="*/ 162 h 162"/>
                <a:gd name="T14" fmla="*/ 77 w 145"/>
                <a:gd name="T15" fmla="*/ 143 h 162"/>
                <a:gd name="T16" fmla="*/ 18 w 145"/>
                <a:gd name="T17" fmla="*/ 1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62">
                  <a:moveTo>
                    <a:pt x="18" y="143"/>
                  </a:moveTo>
                  <a:lnTo>
                    <a:pt x="18" y="21"/>
                  </a:lnTo>
                  <a:lnTo>
                    <a:pt x="124" y="21"/>
                  </a:lnTo>
                  <a:lnTo>
                    <a:pt x="145" y="0"/>
                  </a:lnTo>
                  <a:lnTo>
                    <a:pt x="0" y="0"/>
                  </a:lnTo>
                  <a:lnTo>
                    <a:pt x="0" y="162"/>
                  </a:lnTo>
                  <a:lnTo>
                    <a:pt x="68" y="162"/>
                  </a:lnTo>
                  <a:lnTo>
                    <a:pt x="77" y="143"/>
                  </a:lnTo>
                  <a:lnTo>
                    <a:pt x="18"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23" name="Freeform 6"/>
            <p:cNvSpPr>
              <a:spLocks/>
            </p:cNvSpPr>
            <p:nvPr/>
          </p:nvSpPr>
          <p:spPr bwMode="auto">
            <a:xfrm>
              <a:off x="5065713" y="1849438"/>
              <a:ext cx="290513" cy="257175"/>
            </a:xfrm>
            <a:custGeom>
              <a:avLst/>
              <a:gdLst>
                <a:gd name="T0" fmla="*/ 76 w 88"/>
                <a:gd name="T1" fmla="*/ 18 h 78"/>
                <a:gd name="T2" fmla="*/ 76 w 88"/>
                <a:gd name="T3" fmla="*/ 0 h 78"/>
                <a:gd name="T4" fmla="*/ 40 w 88"/>
                <a:gd name="T5" fmla="*/ 0 h 78"/>
                <a:gd name="T6" fmla="*/ 37 w 88"/>
                <a:gd name="T7" fmla="*/ 10 h 78"/>
                <a:gd name="T8" fmla="*/ 67 w 88"/>
                <a:gd name="T9" fmla="*/ 10 h 78"/>
                <a:gd name="T10" fmla="*/ 67 w 88"/>
                <a:gd name="T11" fmla="*/ 69 h 78"/>
                <a:gd name="T12" fmla="*/ 10 w 88"/>
                <a:gd name="T13" fmla="*/ 69 h 78"/>
                <a:gd name="T14" fmla="*/ 0 w 88"/>
                <a:gd name="T15" fmla="*/ 78 h 78"/>
                <a:gd name="T16" fmla="*/ 76 w 88"/>
                <a:gd name="T17" fmla="*/ 78 h 78"/>
                <a:gd name="T18" fmla="*/ 76 w 88"/>
                <a:gd name="T19" fmla="*/ 60 h 78"/>
                <a:gd name="T20" fmla="*/ 88 w 88"/>
                <a:gd name="T21" fmla="*/ 54 h 78"/>
                <a:gd name="T22" fmla="*/ 88 w 88"/>
                <a:gd name="T23" fmla="*/ 26 h 78"/>
                <a:gd name="T24" fmla="*/ 76 w 88"/>
                <a:gd name="T25"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8">
                  <a:moveTo>
                    <a:pt x="76" y="18"/>
                  </a:moveTo>
                  <a:cubicBezTo>
                    <a:pt x="76" y="0"/>
                    <a:pt x="76" y="0"/>
                    <a:pt x="76" y="0"/>
                  </a:cubicBezTo>
                  <a:cubicBezTo>
                    <a:pt x="40" y="0"/>
                    <a:pt x="40" y="0"/>
                    <a:pt x="40" y="0"/>
                  </a:cubicBezTo>
                  <a:cubicBezTo>
                    <a:pt x="37" y="10"/>
                    <a:pt x="37" y="10"/>
                    <a:pt x="37" y="10"/>
                  </a:cubicBezTo>
                  <a:cubicBezTo>
                    <a:pt x="67" y="10"/>
                    <a:pt x="67" y="10"/>
                    <a:pt x="67" y="10"/>
                  </a:cubicBezTo>
                  <a:cubicBezTo>
                    <a:pt x="67" y="69"/>
                    <a:pt x="67" y="69"/>
                    <a:pt x="67" y="69"/>
                  </a:cubicBezTo>
                  <a:cubicBezTo>
                    <a:pt x="10" y="69"/>
                    <a:pt x="10" y="69"/>
                    <a:pt x="10" y="69"/>
                  </a:cubicBezTo>
                  <a:cubicBezTo>
                    <a:pt x="0" y="78"/>
                    <a:pt x="0" y="78"/>
                    <a:pt x="0" y="78"/>
                  </a:cubicBezTo>
                  <a:cubicBezTo>
                    <a:pt x="76" y="78"/>
                    <a:pt x="76" y="78"/>
                    <a:pt x="76" y="78"/>
                  </a:cubicBezTo>
                  <a:cubicBezTo>
                    <a:pt x="76" y="60"/>
                    <a:pt x="76" y="60"/>
                    <a:pt x="76" y="60"/>
                  </a:cubicBezTo>
                  <a:cubicBezTo>
                    <a:pt x="80" y="60"/>
                    <a:pt x="88" y="61"/>
                    <a:pt x="88" y="54"/>
                  </a:cubicBezTo>
                  <a:cubicBezTo>
                    <a:pt x="88" y="26"/>
                    <a:pt x="88" y="26"/>
                    <a:pt x="88" y="26"/>
                  </a:cubicBezTo>
                  <a:cubicBezTo>
                    <a:pt x="88" y="17"/>
                    <a:pt x="79" y="18"/>
                    <a:pt x="7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24" name="Freeform 7"/>
            <p:cNvSpPr>
              <a:spLocks/>
            </p:cNvSpPr>
            <p:nvPr/>
          </p:nvSpPr>
          <p:spPr bwMode="auto">
            <a:xfrm>
              <a:off x="4970463" y="1905000"/>
              <a:ext cx="115888" cy="144463"/>
            </a:xfrm>
            <a:custGeom>
              <a:avLst/>
              <a:gdLst>
                <a:gd name="T0" fmla="*/ 0 w 73"/>
                <a:gd name="T1" fmla="*/ 0 h 91"/>
                <a:gd name="T2" fmla="*/ 0 w 73"/>
                <a:gd name="T3" fmla="*/ 91 h 91"/>
                <a:gd name="T4" fmla="*/ 0 w 73"/>
                <a:gd name="T5" fmla="*/ 91 h 91"/>
                <a:gd name="T6" fmla="*/ 48 w 73"/>
                <a:gd name="T7" fmla="*/ 91 h 91"/>
                <a:gd name="T8" fmla="*/ 60 w 73"/>
                <a:gd name="T9" fmla="*/ 60 h 91"/>
                <a:gd name="T10" fmla="*/ 19 w 73"/>
                <a:gd name="T11" fmla="*/ 60 h 91"/>
                <a:gd name="T12" fmla="*/ 73 w 73"/>
                <a:gd name="T13" fmla="*/ 0 h 91"/>
                <a:gd name="T14" fmla="*/ 0 w 73"/>
                <a:gd name="T15" fmla="*/ 0 h 91"/>
                <a:gd name="T16" fmla="*/ 0 w 73"/>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1">
                  <a:moveTo>
                    <a:pt x="0" y="0"/>
                  </a:moveTo>
                  <a:lnTo>
                    <a:pt x="0" y="91"/>
                  </a:lnTo>
                  <a:lnTo>
                    <a:pt x="0" y="91"/>
                  </a:lnTo>
                  <a:lnTo>
                    <a:pt x="48" y="91"/>
                  </a:lnTo>
                  <a:lnTo>
                    <a:pt x="60" y="60"/>
                  </a:lnTo>
                  <a:lnTo>
                    <a:pt x="19" y="60"/>
                  </a:lnTo>
                  <a:lnTo>
                    <a:pt x="7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25" name="Freeform 8"/>
            <p:cNvSpPr>
              <a:spLocks/>
            </p:cNvSpPr>
            <p:nvPr/>
          </p:nvSpPr>
          <p:spPr bwMode="auto">
            <a:xfrm>
              <a:off x="5126038" y="1905000"/>
              <a:ext cx="138113" cy="144463"/>
            </a:xfrm>
            <a:custGeom>
              <a:avLst/>
              <a:gdLst>
                <a:gd name="T0" fmla="*/ 66 w 87"/>
                <a:gd name="T1" fmla="*/ 21 h 91"/>
                <a:gd name="T2" fmla="*/ 0 w 87"/>
                <a:gd name="T3" fmla="*/ 91 h 91"/>
                <a:gd name="T4" fmla="*/ 87 w 87"/>
                <a:gd name="T5" fmla="*/ 91 h 91"/>
                <a:gd name="T6" fmla="*/ 87 w 87"/>
                <a:gd name="T7" fmla="*/ 0 h 91"/>
                <a:gd name="T8" fmla="*/ 31 w 87"/>
                <a:gd name="T9" fmla="*/ 0 h 91"/>
                <a:gd name="T10" fmla="*/ 24 w 87"/>
                <a:gd name="T11" fmla="*/ 21 h 91"/>
                <a:gd name="T12" fmla="*/ 66 w 87"/>
                <a:gd name="T13" fmla="*/ 21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66" y="21"/>
                  </a:moveTo>
                  <a:lnTo>
                    <a:pt x="0" y="91"/>
                  </a:lnTo>
                  <a:lnTo>
                    <a:pt x="87" y="91"/>
                  </a:lnTo>
                  <a:lnTo>
                    <a:pt x="87" y="0"/>
                  </a:lnTo>
                  <a:lnTo>
                    <a:pt x="31" y="0"/>
                  </a:lnTo>
                  <a:lnTo>
                    <a:pt x="24" y="21"/>
                  </a:lnTo>
                  <a:lnTo>
                    <a:pt x="6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26" name="Freeform 9"/>
            <p:cNvSpPr>
              <a:spLocks/>
            </p:cNvSpPr>
            <p:nvPr/>
          </p:nvSpPr>
          <p:spPr bwMode="auto">
            <a:xfrm>
              <a:off x="5019675" y="1812925"/>
              <a:ext cx="180975" cy="336550"/>
            </a:xfrm>
            <a:custGeom>
              <a:avLst/>
              <a:gdLst>
                <a:gd name="T0" fmla="*/ 79 w 114"/>
                <a:gd name="T1" fmla="*/ 87 h 212"/>
                <a:gd name="T2" fmla="*/ 112 w 114"/>
                <a:gd name="T3" fmla="*/ 0 h 212"/>
                <a:gd name="T4" fmla="*/ 8 w 114"/>
                <a:gd name="T5" fmla="*/ 110 h 212"/>
                <a:gd name="T6" fmla="*/ 44 w 114"/>
                <a:gd name="T7" fmla="*/ 110 h 212"/>
                <a:gd name="T8" fmla="*/ 0 w 114"/>
                <a:gd name="T9" fmla="*/ 212 h 212"/>
                <a:gd name="T10" fmla="*/ 114 w 114"/>
                <a:gd name="T11" fmla="*/ 85 h 212"/>
                <a:gd name="T12" fmla="*/ 79 w 114"/>
                <a:gd name="T13" fmla="*/ 87 h 212"/>
              </a:gdLst>
              <a:ahLst/>
              <a:cxnLst>
                <a:cxn ang="0">
                  <a:pos x="T0" y="T1"/>
                </a:cxn>
                <a:cxn ang="0">
                  <a:pos x="T2" y="T3"/>
                </a:cxn>
                <a:cxn ang="0">
                  <a:pos x="T4" y="T5"/>
                </a:cxn>
                <a:cxn ang="0">
                  <a:pos x="T6" y="T7"/>
                </a:cxn>
                <a:cxn ang="0">
                  <a:pos x="T8" y="T9"/>
                </a:cxn>
                <a:cxn ang="0">
                  <a:pos x="T10" y="T11"/>
                </a:cxn>
                <a:cxn ang="0">
                  <a:pos x="T12" y="T13"/>
                </a:cxn>
              </a:cxnLst>
              <a:rect l="0" t="0" r="r" b="b"/>
              <a:pathLst>
                <a:path w="114" h="212">
                  <a:moveTo>
                    <a:pt x="79" y="87"/>
                  </a:moveTo>
                  <a:lnTo>
                    <a:pt x="112" y="0"/>
                  </a:lnTo>
                  <a:lnTo>
                    <a:pt x="8" y="110"/>
                  </a:lnTo>
                  <a:lnTo>
                    <a:pt x="44" y="110"/>
                  </a:lnTo>
                  <a:lnTo>
                    <a:pt x="0" y="212"/>
                  </a:lnTo>
                  <a:lnTo>
                    <a:pt x="114" y="85"/>
                  </a:lnTo>
                  <a:lnTo>
                    <a:pt x="7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sp>
        <p:nvSpPr>
          <p:cNvPr id="27" name="Freeform 10"/>
          <p:cNvSpPr>
            <a:spLocks noEditPoints="1"/>
          </p:cNvSpPr>
          <p:nvPr/>
        </p:nvSpPr>
        <p:spPr bwMode="auto">
          <a:xfrm>
            <a:off x="5253038" y="2105025"/>
            <a:ext cx="611187" cy="603250"/>
          </a:xfrm>
          <a:custGeom>
            <a:avLst/>
            <a:gdLst>
              <a:gd name="T0" fmla="*/ 75765 w 113"/>
              <a:gd name="T1" fmla="*/ 70076 h 112"/>
              <a:gd name="T2" fmla="*/ 75765 w 113"/>
              <a:gd name="T3" fmla="*/ 334207 h 112"/>
              <a:gd name="T4" fmla="*/ 265179 w 113"/>
              <a:gd name="T5" fmla="*/ 382720 h 112"/>
              <a:gd name="T6" fmla="*/ 324709 w 113"/>
              <a:gd name="T7" fmla="*/ 442015 h 112"/>
              <a:gd name="T8" fmla="*/ 405886 w 113"/>
              <a:gd name="T9" fmla="*/ 425844 h 112"/>
              <a:gd name="T10" fmla="*/ 405886 w 113"/>
              <a:gd name="T11" fmla="*/ 501310 h 112"/>
              <a:gd name="T12" fmla="*/ 427533 w 113"/>
              <a:gd name="T13" fmla="*/ 522872 h 112"/>
              <a:gd name="T14" fmla="*/ 497887 w 113"/>
              <a:gd name="T15" fmla="*/ 522872 h 112"/>
              <a:gd name="T16" fmla="*/ 497887 w 113"/>
              <a:gd name="T17" fmla="*/ 603728 h 112"/>
              <a:gd name="T18" fmla="*/ 611535 w 113"/>
              <a:gd name="T19" fmla="*/ 603728 h 112"/>
              <a:gd name="T20" fmla="*/ 611535 w 113"/>
              <a:gd name="T21" fmla="*/ 490529 h 112"/>
              <a:gd name="T22" fmla="*/ 384239 w 113"/>
              <a:gd name="T23" fmla="*/ 264131 h 112"/>
              <a:gd name="T24" fmla="*/ 340944 w 113"/>
              <a:gd name="T25" fmla="*/ 70076 h 112"/>
              <a:gd name="T26" fmla="*/ 75765 w 113"/>
              <a:gd name="T27" fmla="*/ 70076 h 112"/>
              <a:gd name="T28" fmla="*/ 92001 w 113"/>
              <a:gd name="T29" fmla="*/ 285693 h 112"/>
              <a:gd name="T30" fmla="*/ 113648 w 113"/>
              <a:gd name="T31" fmla="*/ 107809 h 112"/>
              <a:gd name="T32" fmla="*/ 286826 w 113"/>
              <a:gd name="T33" fmla="*/ 91637 h 112"/>
              <a:gd name="T34" fmla="*/ 92001 w 113"/>
              <a:gd name="T35" fmla="*/ 285693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2">
                <a:moveTo>
                  <a:pt x="14" y="13"/>
                </a:moveTo>
                <a:cubicBezTo>
                  <a:pt x="0" y="27"/>
                  <a:pt x="0" y="49"/>
                  <a:pt x="14" y="62"/>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9" y="97"/>
                </a:cubicBezTo>
                <a:cubicBezTo>
                  <a:pt x="81" y="96"/>
                  <a:pt x="88" y="92"/>
                  <a:pt x="92" y="97"/>
                </a:cubicBezTo>
                <a:cubicBezTo>
                  <a:pt x="97" y="102"/>
                  <a:pt x="92" y="112"/>
                  <a:pt x="92"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1" y="20"/>
                </a:cubicBezTo>
                <a:cubicBezTo>
                  <a:pt x="29" y="11"/>
                  <a:pt x="43" y="10"/>
                  <a:pt x="53" y="17"/>
                </a:cubicBezTo>
                <a:lnTo>
                  <a:pt x="17"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1"/>
          <p:cNvSpPr>
            <a:spLocks noEditPoints="1"/>
          </p:cNvSpPr>
          <p:nvPr/>
        </p:nvSpPr>
        <p:spPr bwMode="auto">
          <a:xfrm>
            <a:off x="7265988" y="2089150"/>
            <a:ext cx="715962" cy="636588"/>
          </a:xfrm>
          <a:custGeom>
            <a:avLst/>
            <a:gdLst>
              <a:gd name="T0" fmla="*/ 710919 w 134"/>
              <a:gd name="T1" fmla="*/ 85566 h 119"/>
              <a:gd name="T2" fmla="*/ 646776 w 134"/>
              <a:gd name="T3" fmla="*/ 26739 h 119"/>
              <a:gd name="T4" fmla="*/ 614704 w 134"/>
              <a:gd name="T5" fmla="*/ 26739 h 119"/>
              <a:gd name="T6" fmla="*/ 609359 w 134"/>
              <a:gd name="T7" fmla="*/ 42783 h 119"/>
              <a:gd name="T8" fmla="*/ 593323 w 134"/>
              <a:gd name="T9" fmla="*/ 48131 h 119"/>
              <a:gd name="T10" fmla="*/ 593323 w 134"/>
              <a:gd name="T11" fmla="*/ 48131 h 119"/>
              <a:gd name="T12" fmla="*/ 432966 w 134"/>
              <a:gd name="T13" fmla="*/ 208566 h 119"/>
              <a:gd name="T14" fmla="*/ 422275 w 134"/>
              <a:gd name="T15" fmla="*/ 251349 h 119"/>
              <a:gd name="T16" fmla="*/ 438311 w 134"/>
              <a:gd name="T17" fmla="*/ 267392 h 119"/>
              <a:gd name="T18" fmla="*/ 438311 w 134"/>
              <a:gd name="T19" fmla="*/ 267392 h 119"/>
              <a:gd name="T20" fmla="*/ 443656 w 134"/>
              <a:gd name="T21" fmla="*/ 272740 h 119"/>
              <a:gd name="T22" fmla="*/ 406239 w 134"/>
              <a:gd name="T23" fmla="*/ 304827 h 119"/>
              <a:gd name="T24" fmla="*/ 288644 w 134"/>
              <a:gd name="T25" fmla="*/ 187175 h 119"/>
              <a:gd name="T26" fmla="*/ 251227 w 134"/>
              <a:gd name="T27" fmla="*/ 53478 h 119"/>
              <a:gd name="T28" fmla="*/ 112250 w 134"/>
              <a:gd name="T29" fmla="*/ 16044 h 119"/>
              <a:gd name="T30" fmla="*/ 192429 w 134"/>
              <a:gd name="T31" fmla="*/ 96261 h 119"/>
              <a:gd name="T32" fmla="*/ 171048 w 134"/>
              <a:gd name="T33" fmla="*/ 171131 h 119"/>
              <a:gd name="T34" fmla="*/ 96215 w 134"/>
              <a:gd name="T35" fmla="*/ 192523 h 119"/>
              <a:gd name="T36" fmla="*/ 16036 w 134"/>
              <a:gd name="T37" fmla="*/ 112305 h 119"/>
              <a:gd name="T38" fmla="*/ 53453 w 134"/>
              <a:gd name="T39" fmla="*/ 251349 h 119"/>
              <a:gd name="T40" fmla="*/ 192429 w 134"/>
              <a:gd name="T41" fmla="*/ 283436 h 119"/>
              <a:gd name="T42" fmla="*/ 197774 w 134"/>
              <a:gd name="T43" fmla="*/ 283436 h 119"/>
              <a:gd name="T44" fmla="*/ 310025 w 134"/>
              <a:gd name="T45" fmla="*/ 401089 h 119"/>
              <a:gd name="T46" fmla="*/ 203120 w 134"/>
              <a:gd name="T47" fmla="*/ 513393 h 119"/>
              <a:gd name="T48" fmla="*/ 192429 w 134"/>
              <a:gd name="T49" fmla="*/ 508046 h 119"/>
              <a:gd name="T50" fmla="*/ 165703 w 134"/>
              <a:gd name="T51" fmla="*/ 529437 h 119"/>
              <a:gd name="T52" fmla="*/ 112250 w 134"/>
              <a:gd name="T53" fmla="*/ 615003 h 119"/>
              <a:gd name="T54" fmla="*/ 122941 w 134"/>
              <a:gd name="T55" fmla="*/ 625698 h 119"/>
              <a:gd name="T56" fmla="*/ 208465 w 134"/>
              <a:gd name="T57" fmla="*/ 572220 h 119"/>
              <a:gd name="T58" fmla="*/ 229846 w 134"/>
              <a:gd name="T59" fmla="*/ 540133 h 119"/>
              <a:gd name="T60" fmla="*/ 224501 w 134"/>
              <a:gd name="T61" fmla="*/ 534785 h 119"/>
              <a:gd name="T62" fmla="*/ 336751 w 134"/>
              <a:gd name="T63" fmla="*/ 427828 h 119"/>
              <a:gd name="T64" fmla="*/ 523835 w 134"/>
              <a:gd name="T65" fmla="*/ 615003 h 119"/>
              <a:gd name="T66" fmla="*/ 571942 w 134"/>
              <a:gd name="T67" fmla="*/ 636394 h 119"/>
              <a:gd name="T68" fmla="*/ 620049 w 134"/>
              <a:gd name="T69" fmla="*/ 615003 h 119"/>
              <a:gd name="T70" fmla="*/ 620049 w 134"/>
              <a:gd name="T71" fmla="*/ 518741 h 119"/>
              <a:gd name="T72" fmla="*/ 432966 w 134"/>
              <a:gd name="T73" fmla="*/ 331567 h 119"/>
              <a:gd name="T74" fmla="*/ 465037 w 134"/>
              <a:gd name="T75" fmla="*/ 299480 h 119"/>
              <a:gd name="T76" fmla="*/ 481073 w 134"/>
              <a:gd name="T77" fmla="*/ 315523 h 119"/>
              <a:gd name="T78" fmla="*/ 523835 w 134"/>
              <a:gd name="T79" fmla="*/ 304827 h 119"/>
              <a:gd name="T80" fmla="*/ 684192 w 134"/>
              <a:gd name="T81" fmla="*/ 139044 h 119"/>
              <a:gd name="T82" fmla="*/ 684192 w 134"/>
              <a:gd name="T83" fmla="*/ 139044 h 119"/>
              <a:gd name="T84" fmla="*/ 684192 w 134"/>
              <a:gd name="T85" fmla="*/ 139044 h 119"/>
              <a:gd name="T86" fmla="*/ 689538 w 134"/>
              <a:gd name="T87" fmla="*/ 123001 h 119"/>
              <a:gd name="T88" fmla="*/ 710919 w 134"/>
              <a:gd name="T89" fmla="*/ 117653 h 119"/>
              <a:gd name="T90" fmla="*/ 710919 w 134"/>
              <a:gd name="T91" fmla="*/ 85566 h 119"/>
              <a:gd name="T92" fmla="*/ 577287 w 134"/>
              <a:gd name="T93" fmla="*/ 550828 h 119"/>
              <a:gd name="T94" fmla="*/ 604014 w 134"/>
              <a:gd name="T95" fmla="*/ 577568 h 119"/>
              <a:gd name="T96" fmla="*/ 577287 w 134"/>
              <a:gd name="T97" fmla="*/ 604307 h 119"/>
              <a:gd name="T98" fmla="*/ 550561 w 134"/>
              <a:gd name="T99" fmla="*/ 577568 h 119"/>
              <a:gd name="T100" fmla="*/ 577287 w 134"/>
              <a:gd name="T101" fmla="*/ 550828 h 119"/>
              <a:gd name="T102" fmla="*/ 486418 w 134"/>
              <a:gd name="T103" fmla="*/ 219262 h 119"/>
              <a:gd name="T104" fmla="*/ 475728 w 134"/>
              <a:gd name="T105" fmla="*/ 208566 h 119"/>
              <a:gd name="T106" fmla="*/ 598668 w 134"/>
              <a:gd name="T107" fmla="*/ 90913 h 119"/>
              <a:gd name="T108" fmla="*/ 609359 w 134"/>
              <a:gd name="T109" fmla="*/ 101609 h 119"/>
              <a:gd name="T110" fmla="*/ 486418 w 134"/>
              <a:gd name="T111" fmla="*/ 219262 h 119"/>
              <a:gd name="T112" fmla="*/ 523835 w 134"/>
              <a:gd name="T113" fmla="*/ 256697 h 119"/>
              <a:gd name="T114" fmla="*/ 513144 w 134"/>
              <a:gd name="T115" fmla="*/ 251349 h 119"/>
              <a:gd name="T116" fmla="*/ 636085 w 134"/>
              <a:gd name="T117" fmla="*/ 128348 h 119"/>
              <a:gd name="T118" fmla="*/ 646776 w 134"/>
              <a:gd name="T119" fmla="*/ 139044 h 119"/>
              <a:gd name="T120" fmla="*/ 523835 w 134"/>
              <a:gd name="T121" fmla="*/ 256697 h 1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 name="Group 28"/>
          <p:cNvGrpSpPr/>
          <p:nvPr/>
        </p:nvGrpSpPr>
        <p:grpSpPr>
          <a:xfrm>
            <a:off x="1226038" y="1999529"/>
            <a:ext cx="450362" cy="815311"/>
            <a:chOff x="2813050" y="4533900"/>
            <a:chExt cx="276225" cy="500063"/>
          </a:xfrm>
          <a:solidFill>
            <a:schemeClr val="bg1"/>
          </a:solidFill>
        </p:grpSpPr>
        <p:sp>
          <p:nvSpPr>
            <p:cNvPr id="30" name="Freeform 12"/>
            <p:cNvSpPr>
              <a:spLocks noEditPoints="1"/>
            </p:cNvSpPr>
            <p:nvPr/>
          </p:nvSpPr>
          <p:spPr bwMode="auto">
            <a:xfrm>
              <a:off x="2813050" y="4533900"/>
              <a:ext cx="276225" cy="374650"/>
            </a:xfrm>
            <a:custGeom>
              <a:avLst/>
              <a:gdLst>
                <a:gd name="T0" fmla="*/ 42 w 84"/>
                <a:gd name="T1" fmla="*/ 4 h 114"/>
                <a:gd name="T2" fmla="*/ 80 w 84"/>
                <a:gd name="T3" fmla="*/ 41 h 114"/>
                <a:gd name="T4" fmla="*/ 56 w 84"/>
                <a:gd name="T5" fmla="*/ 110 h 114"/>
                <a:gd name="T6" fmla="*/ 32 w 84"/>
                <a:gd name="T7" fmla="*/ 110 h 114"/>
                <a:gd name="T8" fmla="*/ 5 w 84"/>
                <a:gd name="T9" fmla="*/ 41 h 114"/>
                <a:gd name="T10" fmla="*/ 42 w 84"/>
                <a:gd name="T11" fmla="*/ 4 h 114"/>
                <a:gd name="T12" fmla="*/ 42 w 84"/>
                <a:gd name="T13" fmla="*/ 0 h 114"/>
                <a:gd name="T14" fmla="*/ 0 w 84"/>
                <a:gd name="T15" fmla="*/ 41 h 114"/>
                <a:gd name="T16" fmla="*/ 29 w 84"/>
                <a:gd name="T17" fmla="*/ 114 h 114"/>
                <a:gd name="T18" fmla="*/ 59 w 84"/>
                <a:gd name="T19" fmla="*/ 114 h 114"/>
                <a:gd name="T20" fmla="*/ 84 w 84"/>
                <a:gd name="T21" fmla="*/ 41 h 114"/>
                <a:gd name="T22" fmla="*/ 42 w 84"/>
                <a:gd name="T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14">
                  <a:moveTo>
                    <a:pt x="42" y="4"/>
                  </a:moveTo>
                  <a:cubicBezTo>
                    <a:pt x="63" y="4"/>
                    <a:pt x="80" y="21"/>
                    <a:pt x="80" y="41"/>
                  </a:cubicBezTo>
                  <a:cubicBezTo>
                    <a:pt x="80" y="59"/>
                    <a:pt x="61" y="100"/>
                    <a:pt x="56" y="110"/>
                  </a:cubicBezTo>
                  <a:cubicBezTo>
                    <a:pt x="32" y="110"/>
                    <a:pt x="32" y="110"/>
                    <a:pt x="32" y="110"/>
                  </a:cubicBezTo>
                  <a:cubicBezTo>
                    <a:pt x="23" y="94"/>
                    <a:pt x="5" y="57"/>
                    <a:pt x="5" y="41"/>
                  </a:cubicBezTo>
                  <a:cubicBezTo>
                    <a:pt x="5" y="21"/>
                    <a:pt x="21" y="4"/>
                    <a:pt x="42" y="4"/>
                  </a:cubicBezTo>
                  <a:moveTo>
                    <a:pt x="42" y="0"/>
                  </a:moveTo>
                  <a:cubicBezTo>
                    <a:pt x="19" y="0"/>
                    <a:pt x="0" y="18"/>
                    <a:pt x="0" y="41"/>
                  </a:cubicBezTo>
                  <a:cubicBezTo>
                    <a:pt x="0" y="62"/>
                    <a:pt x="29" y="114"/>
                    <a:pt x="29" y="114"/>
                  </a:cubicBezTo>
                  <a:cubicBezTo>
                    <a:pt x="59" y="114"/>
                    <a:pt x="59" y="114"/>
                    <a:pt x="59" y="114"/>
                  </a:cubicBezTo>
                  <a:cubicBezTo>
                    <a:pt x="59" y="114"/>
                    <a:pt x="84" y="63"/>
                    <a:pt x="84" y="41"/>
                  </a:cubicBezTo>
                  <a:cubicBezTo>
                    <a:pt x="84" y="18"/>
                    <a:pt x="65"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1" name="Freeform 13"/>
            <p:cNvSpPr>
              <a:spLocks/>
            </p:cNvSpPr>
            <p:nvPr/>
          </p:nvSpPr>
          <p:spPr bwMode="auto">
            <a:xfrm>
              <a:off x="2908300" y="5000625"/>
              <a:ext cx="95250" cy="11113"/>
            </a:xfrm>
            <a:custGeom>
              <a:avLst/>
              <a:gdLst>
                <a:gd name="T0" fmla="*/ 2 w 29"/>
                <a:gd name="T1" fmla="*/ 3 h 3"/>
                <a:gd name="T2" fmla="*/ 27 w 29"/>
                <a:gd name="T3" fmla="*/ 3 h 3"/>
                <a:gd name="T4" fmla="*/ 29 w 29"/>
                <a:gd name="T5" fmla="*/ 0 h 3"/>
                <a:gd name="T6" fmla="*/ 0 w 29"/>
                <a:gd name="T7" fmla="*/ 0 h 3"/>
                <a:gd name="T8" fmla="*/ 2 w 29"/>
                <a:gd name="T9" fmla="*/ 3 h 3"/>
              </a:gdLst>
              <a:ahLst/>
              <a:cxnLst>
                <a:cxn ang="0">
                  <a:pos x="T0" y="T1"/>
                </a:cxn>
                <a:cxn ang="0">
                  <a:pos x="T2" y="T3"/>
                </a:cxn>
                <a:cxn ang="0">
                  <a:pos x="T4" y="T5"/>
                </a:cxn>
                <a:cxn ang="0">
                  <a:pos x="T6" y="T7"/>
                </a:cxn>
                <a:cxn ang="0">
                  <a:pos x="T8" y="T9"/>
                </a:cxn>
              </a:cxnLst>
              <a:rect l="0" t="0" r="r" b="b"/>
              <a:pathLst>
                <a:path w="29" h="3">
                  <a:moveTo>
                    <a:pt x="2" y="3"/>
                  </a:moveTo>
                  <a:cubicBezTo>
                    <a:pt x="27" y="3"/>
                    <a:pt x="27" y="3"/>
                    <a:pt x="27" y="3"/>
                  </a:cubicBezTo>
                  <a:cubicBezTo>
                    <a:pt x="28" y="2"/>
                    <a:pt x="29" y="1"/>
                    <a:pt x="29" y="0"/>
                  </a:cubicBezTo>
                  <a:cubicBezTo>
                    <a:pt x="0" y="0"/>
                    <a:pt x="0" y="0"/>
                    <a:pt x="0" y="0"/>
                  </a:cubicBezTo>
                  <a:cubicBezTo>
                    <a:pt x="1" y="1"/>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2" name="Freeform 14"/>
            <p:cNvSpPr>
              <a:spLocks/>
            </p:cNvSpPr>
            <p:nvPr/>
          </p:nvSpPr>
          <p:spPr bwMode="auto">
            <a:xfrm>
              <a:off x="2921000" y="5021263"/>
              <a:ext cx="69850" cy="12700"/>
            </a:xfrm>
            <a:custGeom>
              <a:avLst/>
              <a:gdLst>
                <a:gd name="T0" fmla="*/ 11 w 21"/>
                <a:gd name="T1" fmla="*/ 4 h 4"/>
                <a:gd name="T2" fmla="*/ 21 w 21"/>
                <a:gd name="T3" fmla="*/ 0 h 4"/>
                <a:gd name="T4" fmla="*/ 0 w 21"/>
                <a:gd name="T5" fmla="*/ 0 h 4"/>
                <a:gd name="T6" fmla="*/ 11 w 21"/>
                <a:gd name="T7" fmla="*/ 4 h 4"/>
              </a:gdLst>
              <a:ahLst/>
              <a:cxnLst>
                <a:cxn ang="0">
                  <a:pos x="T0" y="T1"/>
                </a:cxn>
                <a:cxn ang="0">
                  <a:pos x="T2" y="T3"/>
                </a:cxn>
                <a:cxn ang="0">
                  <a:pos x="T4" y="T5"/>
                </a:cxn>
                <a:cxn ang="0">
                  <a:pos x="T6" y="T7"/>
                </a:cxn>
              </a:cxnLst>
              <a:rect l="0" t="0" r="r" b="b"/>
              <a:pathLst>
                <a:path w="21" h="4">
                  <a:moveTo>
                    <a:pt x="11" y="4"/>
                  </a:moveTo>
                  <a:cubicBezTo>
                    <a:pt x="15" y="4"/>
                    <a:pt x="18" y="3"/>
                    <a:pt x="21" y="0"/>
                  </a:cubicBezTo>
                  <a:cubicBezTo>
                    <a:pt x="0" y="0"/>
                    <a:pt x="0" y="0"/>
                    <a:pt x="0" y="0"/>
                  </a:cubicBezTo>
                  <a:cubicBezTo>
                    <a:pt x="3" y="3"/>
                    <a:pt x="6"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3" name="Freeform 15"/>
            <p:cNvSpPr>
              <a:spLocks/>
            </p:cNvSpPr>
            <p:nvPr/>
          </p:nvSpPr>
          <p:spPr bwMode="auto">
            <a:xfrm>
              <a:off x="2905125" y="4922838"/>
              <a:ext cx="101600" cy="68263"/>
            </a:xfrm>
            <a:custGeom>
              <a:avLst/>
              <a:gdLst>
                <a:gd name="T0" fmla="*/ 31 w 31"/>
                <a:gd name="T1" fmla="*/ 0 h 21"/>
                <a:gd name="T2" fmla="*/ 0 w 31"/>
                <a:gd name="T3" fmla="*/ 0 h 21"/>
                <a:gd name="T4" fmla="*/ 0 w 31"/>
                <a:gd name="T5" fmla="*/ 19 h 21"/>
                <a:gd name="T6" fmla="*/ 0 w 31"/>
                <a:gd name="T7" fmla="*/ 21 h 21"/>
                <a:gd name="T8" fmla="*/ 31 w 31"/>
                <a:gd name="T9" fmla="*/ 21 h 21"/>
                <a:gd name="T10" fmla="*/ 31 w 31"/>
                <a:gd name="T11" fmla="*/ 1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0" y="0"/>
                    <a:pt x="0" y="0"/>
                    <a:pt x="0" y="0"/>
                  </a:cubicBezTo>
                  <a:cubicBezTo>
                    <a:pt x="0" y="19"/>
                    <a:pt x="0" y="19"/>
                    <a:pt x="0" y="19"/>
                  </a:cubicBezTo>
                  <a:cubicBezTo>
                    <a:pt x="0" y="20"/>
                    <a:pt x="0" y="21"/>
                    <a:pt x="0" y="21"/>
                  </a:cubicBezTo>
                  <a:cubicBezTo>
                    <a:pt x="31" y="21"/>
                    <a:pt x="31" y="21"/>
                    <a:pt x="31" y="21"/>
                  </a:cubicBezTo>
                  <a:cubicBezTo>
                    <a:pt x="31" y="21"/>
                    <a:pt x="31" y="20"/>
                    <a:pt x="31" y="19"/>
                  </a:cubicBez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34" name="Freeform 16"/>
            <p:cNvSpPr>
              <a:spLocks noEditPoints="1"/>
            </p:cNvSpPr>
            <p:nvPr/>
          </p:nvSpPr>
          <p:spPr bwMode="auto">
            <a:xfrm>
              <a:off x="2905125" y="4702175"/>
              <a:ext cx="101600" cy="206375"/>
            </a:xfrm>
            <a:custGeom>
              <a:avLst/>
              <a:gdLst>
                <a:gd name="T0" fmla="*/ 64 w 64"/>
                <a:gd name="T1" fmla="*/ 4 h 130"/>
                <a:gd name="T2" fmla="*/ 64 w 64"/>
                <a:gd name="T3" fmla="*/ 4 h 130"/>
                <a:gd name="T4" fmla="*/ 64 w 64"/>
                <a:gd name="T5" fmla="*/ 4 h 130"/>
                <a:gd name="T6" fmla="*/ 56 w 64"/>
                <a:gd name="T7" fmla="*/ 0 h 130"/>
                <a:gd name="T8" fmla="*/ 31 w 64"/>
                <a:gd name="T9" fmla="*/ 10 h 130"/>
                <a:gd name="T10" fmla="*/ 8 w 64"/>
                <a:gd name="T11" fmla="*/ 0 h 130"/>
                <a:gd name="T12" fmla="*/ 0 w 64"/>
                <a:gd name="T13" fmla="*/ 4 h 130"/>
                <a:gd name="T14" fmla="*/ 0 w 64"/>
                <a:gd name="T15" fmla="*/ 4 h 130"/>
                <a:gd name="T16" fmla="*/ 0 w 64"/>
                <a:gd name="T17" fmla="*/ 4 h 130"/>
                <a:gd name="T18" fmla="*/ 29 w 64"/>
                <a:gd name="T19" fmla="*/ 130 h 130"/>
                <a:gd name="T20" fmla="*/ 35 w 64"/>
                <a:gd name="T21" fmla="*/ 130 h 130"/>
                <a:gd name="T22" fmla="*/ 64 w 64"/>
                <a:gd name="T23" fmla="*/ 4 h 130"/>
                <a:gd name="T24" fmla="*/ 64 w 64"/>
                <a:gd name="T25" fmla="*/ 4 h 130"/>
                <a:gd name="T26" fmla="*/ 64 w 64"/>
                <a:gd name="T27" fmla="*/ 4 h 130"/>
                <a:gd name="T28" fmla="*/ 33 w 64"/>
                <a:gd name="T29" fmla="*/ 114 h 130"/>
                <a:gd name="T30" fmla="*/ 8 w 64"/>
                <a:gd name="T31" fmla="*/ 6 h 130"/>
                <a:gd name="T32" fmla="*/ 31 w 64"/>
                <a:gd name="T33" fmla="*/ 14 h 130"/>
                <a:gd name="T34" fmla="*/ 56 w 64"/>
                <a:gd name="T35" fmla="*/ 6 h 130"/>
                <a:gd name="T36" fmla="*/ 33 w 64"/>
                <a:gd name="T37"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30">
                  <a:moveTo>
                    <a:pt x="64" y="4"/>
                  </a:moveTo>
                  <a:lnTo>
                    <a:pt x="64" y="4"/>
                  </a:lnTo>
                  <a:lnTo>
                    <a:pt x="64" y="4"/>
                  </a:lnTo>
                  <a:lnTo>
                    <a:pt x="56" y="0"/>
                  </a:lnTo>
                  <a:lnTo>
                    <a:pt x="31" y="10"/>
                  </a:lnTo>
                  <a:lnTo>
                    <a:pt x="8" y="0"/>
                  </a:lnTo>
                  <a:lnTo>
                    <a:pt x="0" y="4"/>
                  </a:lnTo>
                  <a:lnTo>
                    <a:pt x="0" y="4"/>
                  </a:lnTo>
                  <a:lnTo>
                    <a:pt x="0" y="4"/>
                  </a:lnTo>
                  <a:lnTo>
                    <a:pt x="29" y="130"/>
                  </a:lnTo>
                  <a:lnTo>
                    <a:pt x="35" y="130"/>
                  </a:lnTo>
                  <a:lnTo>
                    <a:pt x="64" y="4"/>
                  </a:lnTo>
                  <a:lnTo>
                    <a:pt x="64" y="4"/>
                  </a:lnTo>
                  <a:lnTo>
                    <a:pt x="64" y="4"/>
                  </a:lnTo>
                  <a:close/>
                  <a:moveTo>
                    <a:pt x="33" y="114"/>
                  </a:moveTo>
                  <a:lnTo>
                    <a:pt x="8" y="6"/>
                  </a:lnTo>
                  <a:lnTo>
                    <a:pt x="31" y="14"/>
                  </a:lnTo>
                  <a:lnTo>
                    <a:pt x="56" y="6"/>
                  </a:lnTo>
                  <a:lnTo>
                    <a:pt x="33"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pic>
        <p:nvPicPr>
          <p:cNvPr id="35"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00243" y="15585"/>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250" fill="hold"/>
                                        <p:tgtEl>
                                          <p:spTgt spid="10"/>
                                        </p:tgtEl>
                                        <p:attrNameLst>
                                          <p:attrName>ppt_x</p:attrName>
                                        </p:attrNameLst>
                                      </p:cBhvr>
                                      <p:tavLst>
                                        <p:tav tm="0">
                                          <p:val>
                                            <p:strVal val="#ppt_x"/>
                                          </p:val>
                                        </p:tav>
                                        <p:tav tm="100000">
                                          <p:val>
                                            <p:strVal val="#ppt_x"/>
                                          </p:val>
                                        </p:tav>
                                      </p:tavLst>
                                    </p:anim>
                                    <p:anim calcmode="lin" valueType="num">
                                      <p:cBhvr additive="base">
                                        <p:cTn id="18" dur="250" fill="hold"/>
                                        <p:tgtEl>
                                          <p:spTgt spid="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75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250" fill="hold"/>
                                        <p:tgtEl>
                                          <p:spTgt spid="29"/>
                                        </p:tgtEl>
                                        <p:attrNameLst>
                                          <p:attrName>ppt_x</p:attrName>
                                        </p:attrNameLst>
                                      </p:cBhvr>
                                      <p:tavLst>
                                        <p:tav tm="0">
                                          <p:val>
                                            <p:strVal val="#ppt_x"/>
                                          </p:val>
                                        </p:tav>
                                        <p:tav tm="100000">
                                          <p:val>
                                            <p:strVal val="#ppt_x"/>
                                          </p:val>
                                        </p:tav>
                                      </p:tavLst>
                                    </p:anim>
                                    <p:anim calcmode="lin" valueType="num">
                                      <p:cBhvr additive="base">
                                        <p:cTn id="23" dur="250" fill="hold"/>
                                        <p:tgtEl>
                                          <p:spTgt spid="2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250" fill="hold"/>
                                        <p:tgtEl>
                                          <p:spTgt spid="17"/>
                                        </p:tgtEl>
                                        <p:attrNameLst>
                                          <p:attrName>ppt_x</p:attrName>
                                        </p:attrNameLst>
                                      </p:cBhvr>
                                      <p:tavLst>
                                        <p:tav tm="0">
                                          <p:val>
                                            <p:strVal val="#ppt_x"/>
                                          </p:val>
                                        </p:tav>
                                        <p:tav tm="100000">
                                          <p:val>
                                            <p:strVal val="#ppt_x"/>
                                          </p:val>
                                        </p:tav>
                                      </p:tavLst>
                                    </p:anim>
                                    <p:anim calcmode="lin" valueType="num">
                                      <p:cBhvr additive="base">
                                        <p:cTn id="28" dur="250" fill="hold"/>
                                        <p:tgtEl>
                                          <p:spTgt spid="1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250" fill="hold"/>
                                        <p:tgtEl>
                                          <p:spTgt spid="14"/>
                                        </p:tgtEl>
                                        <p:attrNameLst>
                                          <p:attrName>ppt_x</p:attrName>
                                        </p:attrNameLst>
                                      </p:cBhvr>
                                      <p:tavLst>
                                        <p:tav tm="0">
                                          <p:val>
                                            <p:strVal val="#ppt_x"/>
                                          </p:val>
                                        </p:tav>
                                        <p:tav tm="100000">
                                          <p:val>
                                            <p:strVal val="#ppt_x"/>
                                          </p:val>
                                        </p:tav>
                                      </p:tavLst>
                                    </p:anim>
                                    <p:anim calcmode="lin" valueType="num">
                                      <p:cBhvr additive="base">
                                        <p:cTn id="33" dur="250" fill="hold"/>
                                        <p:tgtEl>
                                          <p:spTgt spid="14"/>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250" fill="hold"/>
                                        <p:tgtEl>
                                          <p:spTgt spid="11"/>
                                        </p:tgtEl>
                                        <p:attrNameLst>
                                          <p:attrName>ppt_x</p:attrName>
                                        </p:attrNameLst>
                                      </p:cBhvr>
                                      <p:tavLst>
                                        <p:tav tm="0">
                                          <p:val>
                                            <p:strVal val="#ppt_x"/>
                                          </p:val>
                                        </p:tav>
                                        <p:tav tm="100000">
                                          <p:val>
                                            <p:strVal val="#ppt_x"/>
                                          </p:val>
                                        </p:tav>
                                      </p:tavLst>
                                    </p:anim>
                                    <p:anim calcmode="lin" valueType="num">
                                      <p:cBhvr additive="base">
                                        <p:cTn id="38" dur="250" fill="hold"/>
                                        <p:tgtEl>
                                          <p:spTgt spid="11"/>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50"/>
                            </p:stCondLst>
                            <p:childTnLst>
                              <p:par>
                                <p:cTn id="40" presetID="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250" fill="hold"/>
                                        <p:tgtEl>
                                          <p:spTgt spid="21"/>
                                        </p:tgtEl>
                                        <p:attrNameLst>
                                          <p:attrName>ppt_x</p:attrName>
                                        </p:attrNameLst>
                                      </p:cBhvr>
                                      <p:tavLst>
                                        <p:tav tm="0">
                                          <p:val>
                                            <p:strVal val="#ppt_x"/>
                                          </p:val>
                                        </p:tav>
                                        <p:tav tm="100000">
                                          <p:val>
                                            <p:strVal val="#ppt_x"/>
                                          </p:val>
                                        </p:tav>
                                      </p:tavLst>
                                    </p:anim>
                                    <p:anim calcmode="lin" valueType="num">
                                      <p:cBhvr additive="base">
                                        <p:cTn id="43" dur="250" fill="hold"/>
                                        <p:tgtEl>
                                          <p:spTgt spid="21"/>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250" fill="hold"/>
                                        <p:tgtEl>
                                          <p:spTgt spid="18"/>
                                        </p:tgtEl>
                                        <p:attrNameLst>
                                          <p:attrName>ppt_x</p:attrName>
                                        </p:attrNameLst>
                                      </p:cBhvr>
                                      <p:tavLst>
                                        <p:tav tm="0">
                                          <p:val>
                                            <p:strVal val="#ppt_x"/>
                                          </p:val>
                                        </p:tav>
                                        <p:tav tm="100000">
                                          <p:val>
                                            <p:strVal val="#ppt_x"/>
                                          </p:val>
                                        </p:tav>
                                      </p:tavLst>
                                    </p:anim>
                                    <p:anim calcmode="lin" valueType="num">
                                      <p:cBhvr additive="base">
                                        <p:cTn id="48" dur="250" fill="hold"/>
                                        <p:tgtEl>
                                          <p:spTgt spid="18"/>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225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250" fill="hold"/>
                                        <p:tgtEl>
                                          <p:spTgt spid="15"/>
                                        </p:tgtEl>
                                        <p:attrNameLst>
                                          <p:attrName>ppt_x</p:attrName>
                                        </p:attrNameLst>
                                      </p:cBhvr>
                                      <p:tavLst>
                                        <p:tav tm="0">
                                          <p:val>
                                            <p:strVal val="#ppt_x"/>
                                          </p:val>
                                        </p:tav>
                                        <p:tav tm="100000">
                                          <p:val>
                                            <p:strVal val="#ppt_x"/>
                                          </p:val>
                                        </p:tav>
                                      </p:tavLst>
                                    </p:anim>
                                    <p:anim calcmode="lin" valueType="num">
                                      <p:cBhvr additive="base">
                                        <p:cTn id="53" dur="250" fill="hold"/>
                                        <p:tgtEl>
                                          <p:spTgt spid="1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250" fill="hold"/>
                                        <p:tgtEl>
                                          <p:spTgt spid="12"/>
                                        </p:tgtEl>
                                        <p:attrNameLst>
                                          <p:attrName>ppt_x</p:attrName>
                                        </p:attrNameLst>
                                      </p:cBhvr>
                                      <p:tavLst>
                                        <p:tav tm="0">
                                          <p:val>
                                            <p:strVal val="#ppt_x"/>
                                          </p:val>
                                        </p:tav>
                                        <p:tav tm="100000">
                                          <p:val>
                                            <p:strVal val="#ppt_x"/>
                                          </p:val>
                                        </p:tav>
                                      </p:tavLst>
                                    </p:anim>
                                    <p:anim calcmode="lin" valueType="num">
                                      <p:cBhvr additive="base">
                                        <p:cTn id="58" dur="250" fill="hold"/>
                                        <p:tgtEl>
                                          <p:spTgt spid="12"/>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750"/>
                            </p:stCondLst>
                            <p:childTnLst>
                              <p:par>
                                <p:cTn id="60" presetID="2" presetClass="entr" presetSubtype="4"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250" fill="hold"/>
                                        <p:tgtEl>
                                          <p:spTgt spid="27"/>
                                        </p:tgtEl>
                                        <p:attrNameLst>
                                          <p:attrName>ppt_x</p:attrName>
                                        </p:attrNameLst>
                                      </p:cBhvr>
                                      <p:tavLst>
                                        <p:tav tm="0">
                                          <p:val>
                                            <p:strVal val="#ppt_x"/>
                                          </p:val>
                                        </p:tav>
                                        <p:tav tm="100000">
                                          <p:val>
                                            <p:strVal val="#ppt_x"/>
                                          </p:val>
                                        </p:tav>
                                      </p:tavLst>
                                    </p:anim>
                                    <p:anim calcmode="lin" valueType="num">
                                      <p:cBhvr additive="base">
                                        <p:cTn id="63" dur="250" fill="hold"/>
                                        <p:tgtEl>
                                          <p:spTgt spid="27"/>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250" fill="hold"/>
                                        <p:tgtEl>
                                          <p:spTgt spid="19"/>
                                        </p:tgtEl>
                                        <p:attrNameLst>
                                          <p:attrName>ppt_x</p:attrName>
                                        </p:attrNameLst>
                                      </p:cBhvr>
                                      <p:tavLst>
                                        <p:tav tm="0">
                                          <p:val>
                                            <p:strVal val="#ppt_x"/>
                                          </p:val>
                                        </p:tav>
                                        <p:tav tm="100000">
                                          <p:val>
                                            <p:strVal val="#ppt_x"/>
                                          </p:val>
                                        </p:tav>
                                      </p:tavLst>
                                    </p:anim>
                                    <p:anim calcmode="lin" valueType="num">
                                      <p:cBhvr additive="base">
                                        <p:cTn id="68" dur="250" fill="hold"/>
                                        <p:tgtEl>
                                          <p:spTgt spid="19"/>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3250"/>
                            </p:stCondLst>
                            <p:childTnLst>
                              <p:par>
                                <p:cTn id="70" presetID="2" presetClass="entr" presetSubtype="4"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250" fill="hold"/>
                                        <p:tgtEl>
                                          <p:spTgt spid="16"/>
                                        </p:tgtEl>
                                        <p:attrNameLst>
                                          <p:attrName>ppt_x</p:attrName>
                                        </p:attrNameLst>
                                      </p:cBhvr>
                                      <p:tavLst>
                                        <p:tav tm="0">
                                          <p:val>
                                            <p:strVal val="#ppt_x"/>
                                          </p:val>
                                        </p:tav>
                                        <p:tav tm="100000">
                                          <p:val>
                                            <p:strVal val="#ppt_x"/>
                                          </p:val>
                                        </p:tav>
                                      </p:tavLst>
                                    </p:anim>
                                    <p:anim calcmode="lin" valueType="num">
                                      <p:cBhvr additive="base">
                                        <p:cTn id="73" dur="250" fill="hold"/>
                                        <p:tgtEl>
                                          <p:spTgt spid="16"/>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3500"/>
                            </p:stCondLst>
                            <p:childTnLst>
                              <p:par>
                                <p:cTn id="75" presetID="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250" fill="hold"/>
                                        <p:tgtEl>
                                          <p:spTgt spid="13"/>
                                        </p:tgtEl>
                                        <p:attrNameLst>
                                          <p:attrName>ppt_x</p:attrName>
                                        </p:attrNameLst>
                                      </p:cBhvr>
                                      <p:tavLst>
                                        <p:tav tm="0">
                                          <p:val>
                                            <p:strVal val="#ppt_x"/>
                                          </p:val>
                                        </p:tav>
                                        <p:tav tm="100000">
                                          <p:val>
                                            <p:strVal val="#ppt_x"/>
                                          </p:val>
                                        </p:tav>
                                      </p:tavLst>
                                    </p:anim>
                                    <p:anim calcmode="lin" valueType="num">
                                      <p:cBhvr additive="base">
                                        <p:cTn id="78" dur="250" fill="hold"/>
                                        <p:tgtEl>
                                          <p:spTgt spid="13"/>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3750"/>
                            </p:stCondLst>
                            <p:childTnLst>
                              <p:par>
                                <p:cTn id="80" presetID="2" presetClass="entr" presetSubtype="4"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250" fill="hold"/>
                                        <p:tgtEl>
                                          <p:spTgt spid="28"/>
                                        </p:tgtEl>
                                        <p:attrNameLst>
                                          <p:attrName>ppt_x</p:attrName>
                                        </p:attrNameLst>
                                      </p:cBhvr>
                                      <p:tavLst>
                                        <p:tav tm="0">
                                          <p:val>
                                            <p:strVal val="#ppt_x"/>
                                          </p:val>
                                        </p:tav>
                                        <p:tav tm="100000">
                                          <p:val>
                                            <p:strVal val="#ppt_x"/>
                                          </p:val>
                                        </p:tav>
                                      </p:tavLst>
                                    </p:anim>
                                    <p:anim calcmode="lin" valueType="num">
                                      <p:cBhvr additive="base">
                                        <p:cTn id="83" dur="250" fill="hold"/>
                                        <p:tgtEl>
                                          <p:spTgt spid="28"/>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250" fill="hold"/>
                                        <p:tgtEl>
                                          <p:spTgt spid="20"/>
                                        </p:tgtEl>
                                        <p:attrNameLst>
                                          <p:attrName>ppt_x</p:attrName>
                                        </p:attrNameLst>
                                      </p:cBhvr>
                                      <p:tavLst>
                                        <p:tav tm="0">
                                          <p:val>
                                            <p:strVal val="#ppt_x"/>
                                          </p:val>
                                        </p:tav>
                                        <p:tav tm="100000">
                                          <p:val>
                                            <p:strVal val="#ppt_x"/>
                                          </p:val>
                                        </p:tav>
                                      </p:tavLst>
                                    </p:anim>
                                    <p:anim calcmode="lin" valueType="num">
                                      <p:cBhvr additive="base">
                                        <p:cTn id="88"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89" restart="whenNotActive" fill="hold" evtFilter="cancelBubble" nodeType="interactiveSeq">
                <p:stCondLst>
                  <p:cond evt="onClick" delay="0">
                    <p:tgtEl>
                      <p:spTgt spid="35"/>
                    </p:tgtEl>
                  </p:cond>
                </p:stCondLst>
                <p:endSync evt="end" delay="0">
                  <p:rtn val="all"/>
                </p:endSync>
                <p:childTnLst>
                  <p:par>
                    <p:cTn id="90" fill="hold">
                      <p:stCondLst>
                        <p:cond delay="0"/>
                      </p:stCondLst>
                      <p:childTnLst>
                        <p:par>
                          <p:cTn id="91" fill="hold">
                            <p:stCondLst>
                              <p:cond delay="0"/>
                            </p:stCondLst>
                            <p:childTnLst>
                              <p:par>
                                <p:cTn id="92" presetID="1" presetClass="mediacall" presetSubtype="0" fill="hold" nodeType="clickEffect">
                                  <p:stCondLst>
                                    <p:cond delay="0"/>
                                  </p:stCondLst>
                                  <p:childTnLst>
                                    <p:cmd type="call" cmd="playFrom(0.0)">
                                      <p:cBhvr>
                                        <p:cTn id="93" dur="21437" fill="hold"/>
                                        <p:tgtEl>
                                          <p:spTgt spid="35"/>
                                        </p:tgtEl>
                                      </p:cBhvr>
                                    </p:cmd>
                                  </p:childTnLst>
                                </p:cTn>
                              </p:par>
                            </p:childTnLst>
                          </p:cTn>
                        </p:par>
                      </p:childTnLst>
                    </p:cTn>
                  </p:par>
                </p:childTnLst>
              </p:cTn>
              <p:nextCondLst>
                <p:cond evt="onClick" delay="0">
                  <p:tgtEl>
                    <p:spTgt spid="35"/>
                  </p:tgtEl>
                </p:cond>
              </p:nextCondLst>
            </p:seq>
            <p:audio>
              <p:cMediaNode vol="80000">
                <p:cTn id="94" fill="hold" display="0">
                  <p:stCondLst>
                    <p:cond delay="indefinite"/>
                  </p:stCondLst>
                  <p:endCondLst>
                    <p:cond evt="onStopAudio" delay="0">
                      <p:tgtEl>
                        <p:sldTgt/>
                      </p:tgtEl>
                    </p:cond>
                  </p:endCondLst>
                </p:cTn>
                <p:tgtEl>
                  <p:spTgt spid="35"/>
                </p:tgtEl>
              </p:cMediaNode>
            </p:audio>
          </p:childTnLst>
        </p:cTn>
      </p:par>
    </p:tnLst>
    <p:bldLst>
      <p:bldP spid="5" grpId="0"/>
      <p:bldP spid="6" grpId="0"/>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734214" y="361950"/>
            <a:ext cx="5837495" cy="600164"/>
          </a:xfrm>
          <a:prstGeom prst="rect">
            <a:avLst/>
          </a:prstGeom>
          <a:noFill/>
          <a:ln w="9525">
            <a:noFill/>
            <a:miter lim="800000"/>
            <a:headEnd/>
            <a:tailEnd/>
          </a:ln>
        </p:spPr>
        <p:txBody>
          <a:bodyPr wrap="none" lIns="45720" tIns="22860" rIns="45720" bIns="22860">
            <a:spAutoFit/>
          </a:bodyPr>
          <a:lstStyle/>
          <a:p>
            <a:r>
              <a:rPr lang="zh-CN" altLang="en-US" sz="3600" b="1" dirty="0"/>
              <a:t>需求列表与人工智能</a:t>
            </a:r>
            <a:r>
              <a:rPr lang="en-US" altLang="zh-CN" sz="3600" b="1" dirty="0"/>
              <a:t>API</a:t>
            </a:r>
            <a:r>
              <a:rPr lang="zh-CN" altLang="en-US" sz="3600" b="1" dirty="0"/>
              <a:t>加值</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040752"/>
            <a:ext cx="6915518" cy="3938434"/>
          </a:xfrm>
          <a:prstGeom prst="rect">
            <a:avLst/>
          </a:prstGeom>
        </p:spPr>
      </p:pic>
      <p:pic>
        <p:nvPicPr>
          <p:cNvPr id="4"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29600" y="174669"/>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21437" fill="hold"/>
                                        <p:tgtEl>
                                          <p:spTgt spid="4"/>
                                        </p:tgtEl>
                                      </p:cBhvr>
                                    </p:cmd>
                                  </p:childTnLst>
                                </p:cTn>
                              </p:par>
                            </p:childTnLst>
                          </p:cTn>
                        </p:par>
                      </p:childTnLst>
                    </p:cTn>
                  </p:par>
                </p:childTnLst>
              </p:cTn>
              <p:nextCondLst>
                <p:cond evt="onClick" delay="0">
                  <p:tgtEl>
                    <p:spTgt spid="4"/>
                  </p:tgtEl>
                </p:cond>
              </p:nextCondLst>
            </p:seq>
            <p:audio>
              <p:cMediaNode vol="80000">
                <p:cTn id="14" fill="hold" display="0">
                  <p:stCondLst>
                    <p:cond delay="indefinite"/>
                  </p:stCondLst>
                  <p:endCondLst>
                    <p:cond evt="onStopAudio" delay="0">
                      <p:tgtEl>
                        <p:sldTgt/>
                      </p:tgtEl>
                    </p:cond>
                  </p:endCondLst>
                </p:cTn>
                <p:tgtEl>
                  <p:spTgt spid="4"/>
                </p:tgtEl>
              </p:cMediaNode>
            </p:audio>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727325" y="361950"/>
            <a:ext cx="3335208" cy="600164"/>
          </a:xfrm>
          <a:prstGeom prst="rect">
            <a:avLst/>
          </a:prstGeom>
          <a:noFill/>
          <a:ln w="9525">
            <a:noFill/>
            <a:miter lim="800000"/>
            <a:headEnd/>
            <a:tailEnd/>
          </a:ln>
        </p:spPr>
        <p:txBody>
          <a:bodyPr wrap="none" lIns="45720" tIns="22860" rIns="45720" bIns="22860">
            <a:spAutoFit/>
          </a:bodyPr>
          <a:lstStyle/>
          <a:p>
            <a:r>
              <a:rPr lang="zh-CN" altLang="en-US" sz="3600" b="1" dirty="0"/>
              <a:t>交互及界面设计</a:t>
            </a:r>
          </a:p>
        </p:txBody>
      </p:sp>
      <p:sp>
        <p:nvSpPr>
          <p:cNvPr id="6" name="Text Box 7"/>
          <p:cNvSpPr txBox="1">
            <a:spLocks noChangeArrowheads="1"/>
          </p:cNvSpPr>
          <p:nvPr/>
        </p:nvSpPr>
        <p:spPr bwMode="auto">
          <a:xfrm>
            <a:off x="609600" y="1043215"/>
            <a:ext cx="7848600" cy="215444"/>
          </a:xfrm>
          <a:prstGeom prst="rect">
            <a:avLst/>
          </a:prstGeom>
          <a:noFill/>
          <a:ln w="9525">
            <a:noFill/>
            <a:miter lim="800000"/>
            <a:headEnd/>
            <a:tailEnd/>
          </a:ln>
        </p:spPr>
        <p:txBody>
          <a:bodyPr lIns="45720" tIns="22860" rIns="45720" bIns="22860" anchor="ctr">
            <a:spAutoFit/>
          </a:bodyPr>
          <a:lstStyle/>
          <a:p>
            <a:r>
              <a:rPr lang="zh-CN" altLang="en-US" sz="1100" b="1" dirty="0">
                <a:solidFill>
                  <a:srgbClr val="24292E"/>
                </a:solidFill>
                <a:latin typeface="-apple-system"/>
              </a:rPr>
              <a:t>产品结构思维导图</a:t>
            </a:r>
            <a:endParaRPr lang="zh-CN" altLang="en-US" sz="1100" b="1" i="0" dirty="0">
              <a:solidFill>
                <a:srgbClr val="24292E"/>
              </a:solidFill>
              <a:effectLst/>
              <a:latin typeface="-apple-system"/>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2179" y="1043215"/>
            <a:ext cx="4445499" cy="3719288"/>
          </a:xfrm>
          <a:prstGeom prst="rect">
            <a:avLst/>
          </a:prstGeom>
        </p:spPr>
      </p:pic>
      <p:pic>
        <p:nvPicPr>
          <p:cNvPr id="7"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14518" y="118268"/>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7"/>
                                        </p:tgtEl>
                                      </p:cBhvr>
                                    </p:cmd>
                                  </p:childTnLst>
                                </p:cTn>
                              </p:par>
                            </p:childTnLst>
                          </p:cTn>
                        </p:par>
                      </p:childTnLst>
                    </p:cTn>
                  </p:par>
                </p:childTnLst>
              </p:cTn>
              <p:nextCondLst>
                <p:cond evt="onClick" delay="0">
                  <p:tgtEl>
                    <p:spTgt spid="7"/>
                  </p:tgtEl>
                </p:cond>
              </p:nextCondLst>
            </p:seq>
            <p:audio>
              <p:cMediaNode vol="80000">
                <p:cTn id="19" fill="hold" display="0">
                  <p:stCondLst>
                    <p:cond delay="indefinite"/>
                  </p:stCondLst>
                  <p:endCondLst>
                    <p:cond evt="onStopAudio" delay="0">
                      <p:tgtEl>
                        <p:sldTgt/>
                      </p:tgtEl>
                    </p:cond>
                  </p:endCondLst>
                </p:cTn>
                <p:tgtEl>
                  <p:spTgt spid="7"/>
                </p:tgtEl>
              </p:cMediaNode>
            </p:audio>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609600" y="514350"/>
            <a:ext cx="7848600" cy="215444"/>
          </a:xfrm>
          <a:prstGeom prst="rect">
            <a:avLst/>
          </a:prstGeom>
          <a:noFill/>
          <a:ln w="9525">
            <a:noFill/>
            <a:miter lim="800000"/>
            <a:headEnd/>
            <a:tailEnd/>
          </a:ln>
        </p:spPr>
        <p:txBody>
          <a:bodyPr lIns="45720" tIns="22860" rIns="45720" bIns="22860" anchor="ctr">
            <a:spAutoFit/>
          </a:bodyPr>
          <a:lstStyle/>
          <a:p>
            <a:r>
              <a:rPr lang="zh-CN" altLang="en-US" sz="1100" b="1" dirty="0">
                <a:solidFill>
                  <a:srgbClr val="24292E"/>
                </a:solidFill>
                <a:latin typeface="-apple-system"/>
              </a:rPr>
              <a:t>部分</a:t>
            </a:r>
            <a:r>
              <a:rPr lang="en-US" altLang="zh-CN" sz="1100" b="1" dirty="0">
                <a:solidFill>
                  <a:srgbClr val="24292E"/>
                </a:solidFill>
                <a:latin typeface="-apple-system"/>
              </a:rPr>
              <a:t>API</a:t>
            </a:r>
            <a:r>
              <a:rPr lang="zh-CN" altLang="en-US" sz="1100" b="1" dirty="0">
                <a:solidFill>
                  <a:srgbClr val="24292E"/>
                </a:solidFill>
                <a:latin typeface="-apple-system"/>
              </a:rPr>
              <a:t>调用流程示意图</a:t>
            </a:r>
            <a:endParaRPr lang="zh-CN" altLang="en-US" sz="1100" b="1" i="0" dirty="0">
              <a:solidFill>
                <a:srgbClr val="24292E"/>
              </a:solidFill>
              <a:effectLst/>
              <a:latin typeface="-apple-system"/>
            </a:endParaRPr>
          </a:p>
        </p:txBody>
      </p:sp>
      <p:sp>
        <p:nvSpPr>
          <p:cNvPr id="44" name="Text Box 7"/>
          <p:cNvSpPr txBox="1">
            <a:spLocks noChangeArrowheads="1"/>
          </p:cNvSpPr>
          <p:nvPr/>
        </p:nvSpPr>
        <p:spPr bwMode="auto">
          <a:xfrm>
            <a:off x="708025" y="1123950"/>
            <a:ext cx="3825875" cy="215444"/>
          </a:xfrm>
          <a:prstGeom prst="rect">
            <a:avLst/>
          </a:prstGeom>
          <a:noFill/>
          <a:ln w="9525">
            <a:noFill/>
            <a:miter lim="800000"/>
            <a:headEnd/>
            <a:tailEnd/>
          </a:ln>
        </p:spPr>
        <p:txBody>
          <a:bodyPr wrap="square" lIns="45720" tIns="22860" rIns="45720" bIns="22860" anchor="ctr">
            <a:spAutoFit/>
          </a:bodyPr>
          <a:lstStyle/>
          <a:p>
            <a:r>
              <a:rPr lang="en-US" altLang="zh-CN" sz="1100" b="1" dirty="0" smtClean="0">
                <a:solidFill>
                  <a:srgbClr val="24292E"/>
                </a:solidFill>
                <a:latin typeface="-apple-system"/>
              </a:rPr>
              <a:t>1.</a:t>
            </a:r>
            <a:r>
              <a:rPr lang="zh-CN" altLang="en-US" sz="1100" dirty="0"/>
              <a:t>语音合成</a:t>
            </a:r>
            <a:r>
              <a:rPr lang="en-US" altLang="zh-CN" sz="1100" dirty="0"/>
              <a:t>API</a:t>
            </a:r>
            <a:r>
              <a:rPr lang="zh-CN" altLang="en-US" sz="1100" dirty="0"/>
              <a:t>（以语音解说景点为例）</a:t>
            </a:r>
            <a:endParaRPr lang="zh-CN" altLang="en-US" sz="1100" b="1" i="0" dirty="0">
              <a:solidFill>
                <a:srgbClr val="24292E"/>
              </a:solidFill>
              <a:effectLst/>
              <a:latin typeface="-apple-system"/>
            </a:endParaRPr>
          </a:p>
        </p:txBody>
      </p:sp>
      <p:sp>
        <p:nvSpPr>
          <p:cNvPr id="45" name="Text Box 7"/>
          <p:cNvSpPr txBox="1">
            <a:spLocks noChangeArrowheads="1"/>
          </p:cNvSpPr>
          <p:nvPr/>
        </p:nvSpPr>
        <p:spPr bwMode="auto">
          <a:xfrm>
            <a:off x="4573588" y="1129495"/>
            <a:ext cx="3884612" cy="215444"/>
          </a:xfrm>
          <a:prstGeom prst="rect">
            <a:avLst/>
          </a:prstGeom>
          <a:noFill/>
          <a:ln w="9525">
            <a:noFill/>
            <a:miter lim="800000"/>
            <a:headEnd/>
            <a:tailEnd/>
          </a:ln>
        </p:spPr>
        <p:txBody>
          <a:bodyPr wrap="square" lIns="45720" tIns="22860" rIns="45720" bIns="22860" anchor="ctr">
            <a:spAutoFit/>
          </a:bodyPr>
          <a:lstStyle/>
          <a:p>
            <a:r>
              <a:rPr lang="en-US" altLang="zh-CN" sz="1100" b="1" dirty="0" smtClean="0">
                <a:solidFill>
                  <a:srgbClr val="24292E"/>
                </a:solidFill>
                <a:latin typeface="-apple-system"/>
              </a:rPr>
              <a:t>2.</a:t>
            </a:r>
            <a:r>
              <a:rPr lang="zh-CN" altLang="en-US" sz="1100" dirty="0"/>
              <a:t>地标识别</a:t>
            </a:r>
            <a:r>
              <a:rPr lang="en-US" altLang="zh-CN" sz="1100" dirty="0"/>
              <a:t>API</a:t>
            </a:r>
            <a:r>
              <a:rPr lang="zh-CN" altLang="en-US" sz="1100" dirty="0"/>
              <a:t>（以搜索景区地图内景点为例）</a:t>
            </a:r>
            <a:endParaRPr lang="zh-CN" altLang="en-US" sz="1100" b="1" i="0" dirty="0">
              <a:solidFill>
                <a:srgbClr val="24292E"/>
              </a:solidFill>
              <a:effectLst/>
              <a:latin typeface="-apple-system"/>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809750"/>
            <a:ext cx="4419600" cy="3137202"/>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444" y="1809750"/>
            <a:ext cx="4227674" cy="3137202"/>
          </a:xfrm>
          <a:prstGeom prst="rect">
            <a:avLst/>
          </a:prstGeom>
        </p:spPr>
      </p:pic>
      <p:pic>
        <p:nvPicPr>
          <p:cNvPr id="7"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14518" y="101803"/>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250" fill="hold"/>
                                        <p:tgtEl>
                                          <p:spTgt spid="44"/>
                                        </p:tgtEl>
                                        <p:attrNameLst>
                                          <p:attrName>ppt_x</p:attrName>
                                        </p:attrNameLst>
                                      </p:cBhvr>
                                      <p:tavLst>
                                        <p:tav tm="0">
                                          <p:val>
                                            <p:strVal val="#ppt_x"/>
                                          </p:val>
                                        </p:tav>
                                        <p:tav tm="100000">
                                          <p:val>
                                            <p:strVal val="#ppt_x"/>
                                          </p:val>
                                        </p:tav>
                                      </p:tavLst>
                                    </p:anim>
                                    <p:anim calcmode="lin" valueType="num">
                                      <p:cBhvr additive="base">
                                        <p:cTn id="13" dur="250" fill="hold"/>
                                        <p:tgtEl>
                                          <p:spTgt spid="4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250" fill="hold"/>
                                        <p:tgtEl>
                                          <p:spTgt spid="45"/>
                                        </p:tgtEl>
                                        <p:attrNameLst>
                                          <p:attrName>ppt_x</p:attrName>
                                        </p:attrNameLst>
                                      </p:cBhvr>
                                      <p:tavLst>
                                        <p:tav tm="0">
                                          <p:val>
                                            <p:strVal val="#ppt_x"/>
                                          </p:val>
                                        </p:tav>
                                        <p:tav tm="100000">
                                          <p:val>
                                            <p:strVal val="#ppt_x"/>
                                          </p:val>
                                        </p:tav>
                                      </p:tavLst>
                                    </p:anim>
                                    <p:anim calcmode="lin" valueType="num">
                                      <p:cBhvr additive="base">
                                        <p:cTn id="18" dur="25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7"/>
                    </p:tgtEl>
                  </p:cond>
                </p:stCondLst>
                <p:endSync evt="end" delay="0">
                  <p:rtn val="all"/>
                </p:endSync>
                <p:childTnLst>
                  <p:par>
                    <p:cTn id="20" fill="hold">
                      <p:stCondLst>
                        <p:cond delay="0"/>
                      </p:stCondLst>
                      <p:childTnLst>
                        <p:par>
                          <p:cTn id="21" fill="hold">
                            <p:stCondLst>
                              <p:cond delay="0"/>
                            </p:stCondLst>
                            <p:childTnLst>
                              <p:par>
                                <p:cTn id="22" presetID="1" presetClass="mediacall" presetSubtype="0" fill="hold" nodeType="clickEffect">
                                  <p:stCondLst>
                                    <p:cond delay="0"/>
                                  </p:stCondLst>
                                  <p:childTnLst>
                                    <p:cmd type="call" cmd="playFrom(0.0)">
                                      <p:cBhvr>
                                        <p:cTn id="23" dur="21437" fill="hold"/>
                                        <p:tgtEl>
                                          <p:spTgt spid="7"/>
                                        </p:tgtEl>
                                      </p:cBhvr>
                                    </p:cmd>
                                  </p:childTnLst>
                                </p:cTn>
                              </p:par>
                            </p:childTnLst>
                          </p:cTn>
                        </p:par>
                      </p:childTnLst>
                    </p:cTn>
                  </p:par>
                </p:childTnLst>
              </p:cTn>
              <p:nextCondLst>
                <p:cond evt="onClick" delay="0">
                  <p:tgtEl>
                    <p:spTgt spid="7"/>
                  </p:tgtEl>
                </p:cond>
              </p:nextCondLst>
            </p:seq>
            <p:audio>
              <p:cMediaNode vol="80000">
                <p:cTn id="24" fill="hold" display="0">
                  <p:stCondLst>
                    <p:cond delay="indefinite"/>
                  </p:stCondLst>
                  <p:endCondLst>
                    <p:cond evt="onStopAudio" delay="0">
                      <p:tgtEl>
                        <p:sldTgt/>
                      </p:tgtEl>
                    </p:cond>
                  </p:endCondLst>
                </p:cTn>
                <p:tgtEl>
                  <p:spTgt spid="7"/>
                </p:tgtEl>
              </p:cMediaNode>
            </p:audio>
          </p:childTnLst>
        </p:cTn>
      </p:par>
    </p:tnLst>
    <p:bldLst>
      <p:bldP spid="6"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782888" y="361950"/>
            <a:ext cx="2871940" cy="600164"/>
          </a:xfrm>
          <a:prstGeom prst="rect">
            <a:avLst/>
          </a:prstGeom>
          <a:noFill/>
          <a:ln w="9525">
            <a:noFill/>
            <a:miter lim="800000"/>
            <a:headEnd/>
            <a:tailEnd/>
          </a:ln>
        </p:spPr>
        <p:txBody>
          <a:bodyPr wrap="none" lIns="45720" tIns="22860" rIns="45720" bIns="22860">
            <a:spAutoFit/>
          </a:bodyPr>
          <a:lstStyle/>
          <a:p>
            <a:r>
              <a:rPr lang="zh-CN" altLang="en-US" sz="3600" b="1" dirty="0"/>
              <a:t>产品原型展示</a:t>
            </a:r>
          </a:p>
        </p:txBody>
      </p:sp>
      <p:sp>
        <p:nvSpPr>
          <p:cNvPr id="6" name="Text Box 7"/>
          <p:cNvSpPr txBox="1">
            <a:spLocks noChangeArrowheads="1"/>
          </p:cNvSpPr>
          <p:nvPr/>
        </p:nvSpPr>
        <p:spPr bwMode="auto">
          <a:xfrm>
            <a:off x="609600" y="873938"/>
            <a:ext cx="7848600" cy="553998"/>
          </a:xfrm>
          <a:prstGeom prst="rect">
            <a:avLst/>
          </a:prstGeom>
          <a:noFill/>
          <a:ln w="9525">
            <a:noFill/>
            <a:miter lim="800000"/>
            <a:headEnd/>
            <a:tailEnd/>
          </a:ln>
        </p:spPr>
        <p:txBody>
          <a:bodyPr lIns="45720" tIns="22860" rIns="45720" bIns="22860" anchor="ctr">
            <a:spAutoFit/>
          </a:bodyPr>
          <a:lstStyle/>
          <a:p>
            <a:r>
              <a:rPr lang="zh-CN" altLang="en-US" sz="1100" dirty="0"/>
              <a:t>百度语音识别</a:t>
            </a:r>
            <a:r>
              <a:rPr lang="en-US" altLang="zh-CN" sz="1100" dirty="0"/>
              <a:t>API</a:t>
            </a:r>
            <a:r>
              <a:rPr lang="zh-CN" altLang="en-US" sz="1100" dirty="0"/>
              <a:t>：在主要功能页中，按住说话按钮就可使用到。</a:t>
            </a:r>
          </a:p>
          <a:p>
            <a:r>
              <a:rPr lang="zh-CN" altLang="en-US" sz="1100" dirty="0"/>
              <a:t>百度语音合成</a:t>
            </a:r>
            <a:r>
              <a:rPr lang="en-US" altLang="zh-CN" sz="1100" dirty="0"/>
              <a:t>API</a:t>
            </a:r>
            <a:r>
              <a:rPr lang="zh-CN" altLang="en-US" sz="1100" dirty="0"/>
              <a:t>：在主要功能页中，按住语音播放按钮就可使用到。</a:t>
            </a:r>
          </a:p>
          <a:p>
            <a:r>
              <a:rPr lang="zh-CN" altLang="en-US" sz="1100" dirty="0"/>
              <a:t>百度地标识别</a:t>
            </a:r>
            <a:r>
              <a:rPr lang="en-US" altLang="zh-CN" sz="1100" dirty="0"/>
              <a:t>API</a:t>
            </a:r>
            <a:r>
              <a:rPr lang="zh-CN" altLang="en-US" sz="1100" dirty="0"/>
              <a:t>：在主要功能页中，点击拍照功能就可使用到。</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900" y="1646959"/>
            <a:ext cx="1854069" cy="329565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7969" y="1659083"/>
            <a:ext cx="1823396" cy="329565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6265" y="1659082"/>
            <a:ext cx="1897635" cy="3295650"/>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659082"/>
            <a:ext cx="2247229" cy="3295650"/>
          </a:xfrm>
          <a:prstGeom prst="rect">
            <a:avLst/>
          </a:prstGeom>
        </p:spPr>
      </p:pic>
      <p:pic>
        <p:nvPicPr>
          <p:cNvPr id="12" name="男(中英)-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153400" y="174669"/>
            <a:ext cx="487363" cy="487363"/>
          </a:xfrm>
          <a:prstGeom prst="rect">
            <a:avLst/>
          </a:prstGeom>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1437" fill="hold"/>
                                        <p:tgtEl>
                                          <p:spTgt spid="12"/>
                                        </p:tgtEl>
                                      </p:cBhvr>
                                    </p:cmd>
                                  </p:childTnLst>
                                </p:cTn>
                              </p:par>
                            </p:childTnLst>
                          </p:cTn>
                        </p:par>
                      </p:childTnLst>
                    </p:cTn>
                  </p:par>
                </p:childTnLst>
              </p:cTn>
              <p:nextCondLst>
                <p:cond evt="onClick" delay="0">
                  <p:tgtEl>
                    <p:spTgt spid="12"/>
                  </p:tgtEl>
                </p:cond>
              </p:nextCondLst>
            </p:seq>
            <p:audio>
              <p:cMediaNode vol="80000">
                <p:cTn id="19" fill="hold" display="0">
                  <p:stCondLst>
                    <p:cond delay="indefinite"/>
                  </p:stCondLst>
                  <p:endCondLst>
                    <p:cond evt="onStopAudio" delay="0">
                      <p:tgtEl>
                        <p:sldTgt/>
                      </p:tgtEl>
                    </p:cond>
                  </p:endCondLst>
                </p:cTn>
                <p:tgtEl>
                  <p:spTgt spid="12"/>
                </p:tgtEl>
              </p:cMediaNode>
            </p:audio>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8177</TotalTime>
  <Words>1659</Words>
  <Application>Microsoft Office PowerPoint</Application>
  <PresentationFormat>全屏显示(16:9)</PresentationFormat>
  <Paragraphs>126</Paragraphs>
  <Slides>20</Slides>
  <Notes>0</Notes>
  <HiddenSlides>0</HiddenSlides>
  <MMClips>20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dell</cp:lastModifiedBy>
  <cp:revision>566</cp:revision>
  <dcterms:created xsi:type="dcterms:W3CDTF">2014-03-20T10:23:30Z</dcterms:created>
  <dcterms:modified xsi:type="dcterms:W3CDTF">2020-01-10T01:39:20Z</dcterms:modified>
  <cp:category>PPTS</cp:category>
</cp:coreProperties>
</file>