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3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DECD2C-8477-4326-BB57-3B16D3568405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zh-CN" altLang="en-US"/>
        </a:p>
      </dgm:t>
    </dgm:pt>
    <dgm:pt modelId="{A8FCD17E-8516-4FB0-9162-6D1D667AFE68}">
      <dgm:prSet phldrT="[文本]" phldr="1"/>
      <dgm:spPr/>
      <dgm:t>
        <a:bodyPr/>
        <a:lstStyle/>
        <a:p>
          <a:endParaRPr lang="zh-CN" altLang="en-US"/>
        </a:p>
      </dgm:t>
    </dgm:pt>
    <dgm:pt modelId="{2D121E3B-8C01-43B9-BDA2-DF5AEF4CC7D2}" type="parTrans" cxnId="{4AA75B71-09FE-4F4B-8561-BDE5845BD7AD}">
      <dgm:prSet/>
      <dgm:spPr/>
      <dgm:t>
        <a:bodyPr/>
        <a:lstStyle/>
        <a:p>
          <a:endParaRPr lang="zh-CN" altLang="en-US"/>
        </a:p>
      </dgm:t>
    </dgm:pt>
    <dgm:pt modelId="{D9479CCC-43DE-4E41-8A35-D8CDC1598EAB}" type="sibTrans" cxnId="{4AA75B71-09FE-4F4B-8561-BDE5845BD7AD}">
      <dgm:prSet/>
      <dgm:spPr/>
      <dgm:t>
        <a:bodyPr/>
        <a:lstStyle/>
        <a:p>
          <a:endParaRPr lang="zh-CN" altLang="en-US"/>
        </a:p>
      </dgm:t>
    </dgm:pt>
    <dgm:pt modelId="{77A19836-31C5-449A-8011-49678FB5032B}">
      <dgm:prSet phldrT="[文本]" phldr="1"/>
      <dgm:spPr/>
      <dgm:t>
        <a:bodyPr/>
        <a:lstStyle/>
        <a:p>
          <a:endParaRPr lang="zh-CN" altLang="en-US"/>
        </a:p>
      </dgm:t>
    </dgm:pt>
    <dgm:pt modelId="{A8369814-C0FA-4843-9C5E-E3CC1A1B1FC1}" type="parTrans" cxnId="{670AD6B0-65B6-42F9-80FE-157649915E60}">
      <dgm:prSet/>
      <dgm:spPr/>
      <dgm:t>
        <a:bodyPr/>
        <a:lstStyle/>
        <a:p>
          <a:endParaRPr lang="zh-CN" altLang="en-US"/>
        </a:p>
      </dgm:t>
    </dgm:pt>
    <dgm:pt modelId="{4C447459-2521-48EA-842F-FFD3CA04BC86}" type="sibTrans" cxnId="{670AD6B0-65B6-42F9-80FE-157649915E60}">
      <dgm:prSet/>
      <dgm:spPr/>
      <dgm:t>
        <a:bodyPr/>
        <a:lstStyle/>
        <a:p>
          <a:endParaRPr lang="zh-CN" altLang="en-US"/>
        </a:p>
      </dgm:t>
    </dgm:pt>
    <dgm:pt modelId="{B3078DEB-D114-41AB-AF8A-3C567D5794C2}">
      <dgm:prSet phldrT="[文本]" phldr="1"/>
      <dgm:spPr/>
      <dgm:t>
        <a:bodyPr/>
        <a:lstStyle/>
        <a:p>
          <a:endParaRPr lang="zh-CN" altLang="en-US"/>
        </a:p>
      </dgm:t>
    </dgm:pt>
    <dgm:pt modelId="{9946F48A-2090-4AA3-918F-C4649EB45173}" type="parTrans" cxnId="{2D4F5B58-7C08-409D-83F8-107038DC6896}">
      <dgm:prSet/>
      <dgm:spPr/>
      <dgm:t>
        <a:bodyPr/>
        <a:lstStyle/>
        <a:p>
          <a:endParaRPr lang="zh-CN" altLang="en-US"/>
        </a:p>
      </dgm:t>
    </dgm:pt>
    <dgm:pt modelId="{8C3384F0-335E-40A0-8875-972A46FE5B8F}" type="sibTrans" cxnId="{2D4F5B58-7C08-409D-83F8-107038DC6896}">
      <dgm:prSet/>
      <dgm:spPr/>
      <dgm:t>
        <a:bodyPr/>
        <a:lstStyle/>
        <a:p>
          <a:endParaRPr lang="zh-CN" altLang="en-US"/>
        </a:p>
      </dgm:t>
    </dgm:pt>
    <dgm:pt modelId="{87277ECB-4075-4DE5-AEF3-502575F07428}">
      <dgm:prSet phldrT="[文本]" phldr="1"/>
      <dgm:spPr/>
      <dgm:t>
        <a:bodyPr/>
        <a:lstStyle/>
        <a:p>
          <a:endParaRPr lang="zh-CN" altLang="en-US"/>
        </a:p>
      </dgm:t>
    </dgm:pt>
    <dgm:pt modelId="{54FFFFF3-0104-4413-B45A-E8C14E414F7C}" type="parTrans" cxnId="{4851BF9C-81B7-4512-BA59-1CE9D882379B}">
      <dgm:prSet/>
      <dgm:spPr/>
      <dgm:t>
        <a:bodyPr/>
        <a:lstStyle/>
        <a:p>
          <a:endParaRPr lang="zh-CN" altLang="en-US"/>
        </a:p>
      </dgm:t>
    </dgm:pt>
    <dgm:pt modelId="{A678E9C1-3CB6-402A-BABC-70BCA9F7D8C6}" type="sibTrans" cxnId="{4851BF9C-81B7-4512-BA59-1CE9D882379B}">
      <dgm:prSet/>
      <dgm:spPr/>
      <dgm:t>
        <a:bodyPr/>
        <a:lstStyle/>
        <a:p>
          <a:endParaRPr lang="zh-CN" altLang="en-US"/>
        </a:p>
      </dgm:t>
    </dgm:pt>
    <dgm:pt modelId="{C8676584-2BA0-4C70-BEEB-491AD4E9D8FA}">
      <dgm:prSet phldrT="[文本]" phldr="1"/>
      <dgm:spPr/>
      <dgm:t>
        <a:bodyPr/>
        <a:lstStyle/>
        <a:p>
          <a:endParaRPr lang="zh-CN" altLang="en-US"/>
        </a:p>
      </dgm:t>
    </dgm:pt>
    <dgm:pt modelId="{29532CAB-29DD-4DED-A8FD-BF42B697CA28}" type="parTrans" cxnId="{5748D71F-D1F0-4E50-ACED-F41194119A12}">
      <dgm:prSet/>
      <dgm:spPr/>
      <dgm:t>
        <a:bodyPr/>
        <a:lstStyle/>
        <a:p>
          <a:endParaRPr lang="zh-CN" altLang="en-US"/>
        </a:p>
      </dgm:t>
    </dgm:pt>
    <dgm:pt modelId="{6A5F1772-164A-4E78-9C97-87E0DAD1F692}" type="sibTrans" cxnId="{5748D71F-D1F0-4E50-ACED-F41194119A12}">
      <dgm:prSet/>
      <dgm:spPr/>
      <dgm:t>
        <a:bodyPr/>
        <a:lstStyle/>
        <a:p>
          <a:endParaRPr lang="zh-CN" altLang="en-US"/>
        </a:p>
      </dgm:t>
    </dgm:pt>
    <dgm:pt modelId="{CC5C1E02-CDEE-45A9-985F-2C87055B7DA4}">
      <dgm:prSet phldrT="[文本]" phldr="1"/>
      <dgm:spPr/>
      <dgm:t>
        <a:bodyPr/>
        <a:lstStyle/>
        <a:p>
          <a:endParaRPr lang="zh-CN" altLang="en-US"/>
        </a:p>
      </dgm:t>
    </dgm:pt>
    <dgm:pt modelId="{B69968D0-823E-4E08-AABA-DECE750AF15F}" type="parTrans" cxnId="{C90D36C6-F32A-4AA5-BAB1-73193D76AA77}">
      <dgm:prSet/>
      <dgm:spPr/>
      <dgm:t>
        <a:bodyPr/>
        <a:lstStyle/>
        <a:p>
          <a:endParaRPr lang="zh-CN" altLang="en-US"/>
        </a:p>
      </dgm:t>
    </dgm:pt>
    <dgm:pt modelId="{77C7DA26-C247-4732-A8FD-9CD9DA310C9B}" type="sibTrans" cxnId="{C90D36C6-F32A-4AA5-BAB1-73193D76AA77}">
      <dgm:prSet/>
      <dgm:spPr/>
      <dgm:t>
        <a:bodyPr/>
        <a:lstStyle/>
        <a:p>
          <a:endParaRPr lang="zh-CN" altLang="en-US"/>
        </a:p>
      </dgm:t>
    </dgm:pt>
    <dgm:pt modelId="{75A389A2-1F0E-4479-8467-A6ED544B4522}">
      <dgm:prSet phldrT="[文本]" phldr="1"/>
      <dgm:spPr/>
      <dgm:t>
        <a:bodyPr/>
        <a:lstStyle/>
        <a:p>
          <a:endParaRPr lang="zh-CN" altLang="en-US"/>
        </a:p>
      </dgm:t>
    </dgm:pt>
    <dgm:pt modelId="{164765EA-BFC8-44D5-ABC5-FF0F56F400F6}" type="parTrans" cxnId="{75CE48C0-2BE2-40BF-A400-E981246A94D4}">
      <dgm:prSet/>
      <dgm:spPr/>
      <dgm:t>
        <a:bodyPr/>
        <a:lstStyle/>
        <a:p>
          <a:endParaRPr lang="zh-CN" altLang="en-US"/>
        </a:p>
      </dgm:t>
    </dgm:pt>
    <dgm:pt modelId="{227651CC-BADE-44F8-A540-AFC960ED366D}" type="sibTrans" cxnId="{75CE48C0-2BE2-40BF-A400-E981246A94D4}">
      <dgm:prSet/>
      <dgm:spPr/>
      <dgm:t>
        <a:bodyPr/>
        <a:lstStyle/>
        <a:p>
          <a:endParaRPr lang="zh-CN" altLang="en-US"/>
        </a:p>
      </dgm:t>
    </dgm:pt>
    <dgm:pt modelId="{756CE86A-38D9-4846-9718-2F2525A21D3E}">
      <dgm:prSet phldrT="[文本]" phldr="1"/>
      <dgm:spPr/>
      <dgm:t>
        <a:bodyPr/>
        <a:lstStyle/>
        <a:p>
          <a:endParaRPr lang="zh-CN" altLang="en-US"/>
        </a:p>
      </dgm:t>
    </dgm:pt>
    <dgm:pt modelId="{A5D69837-076A-449F-B408-DB7E79B04FE7}" type="parTrans" cxnId="{94387ED7-6524-48FB-A74A-D6FF5FCEC647}">
      <dgm:prSet/>
      <dgm:spPr/>
      <dgm:t>
        <a:bodyPr/>
        <a:lstStyle/>
        <a:p>
          <a:endParaRPr lang="zh-CN" altLang="en-US"/>
        </a:p>
      </dgm:t>
    </dgm:pt>
    <dgm:pt modelId="{B8C11A99-47EA-4BAA-B269-4042B3CC0170}" type="sibTrans" cxnId="{94387ED7-6524-48FB-A74A-D6FF5FCEC647}">
      <dgm:prSet/>
      <dgm:spPr/>
      <dgm:t>
        <a:bodyPr/>
        <a:lstStyle/>
        <a:p>
          <a:endParaRPr lang="zh-CN" altLang="en-US"/>
        </a:p>
      </dgm:t>
    </dgm:pt>
    <dgm:pt modelId="{799EC50E-A128-45B2-9972-53C2A591B13F}">
      <dgm:prSet phldrT="[文本]" phldr="1"/>
      <dgm:spPr/>
      <dgm:t>
        <a:bodyPr/>
        <a:lstStyle/>
        <a:p>
          <a:endParaRPr lang="zh-CN" altLang="en-US"/>
        </a:p>
      </dgm:t>
    </dgm:pt>
    <dgm:pt modelId="{A1FF727C-0AD9-4DB5-940D-F539B696CE3E}" type="parTrans" cxnId="{1F426451-938D-4C41-A97C-28FB2BC8ACA4}">
      <dgm:prSet/>
      <dgm:spPr/>
      <dgm:t>
        <a:bodyPr/>
        <a:lstStyle/>
        <a:p>
          <a:endParaRPr lang="zh-CN" altLang="en-US"/>
        </a:p>
      </dgm:t>
    </dgm:pt>
    <dgm:pt modelId="{270D0280-8EBE-428F-AAF3-4BAF1563ACB5}" type="sibTrans" cxnId="{1F426451-938D-4C41-A97C-28FB2BC8ACA4}">
      <dgm:prSet/>
      <dgm:spPr/>
      <dgm:t>
        <a:bodyPr/>
        <a:lstStyle/>
        <a:p>
          <a:endParaRPr lang="zh-CN" altLang="en-US"/>
        </a:p>
      </dgm:t>
    </dgm:pt>
    <dgm:pt modelId="{777711C7-639A-40E9-8DE8-463C5D681076}" type="pres">
      <dgm:prSet presAssocID="{05DECD2C-8477-4326-BB57-3B16D3568405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EE2785D8-EEA1-4A35-8031-9EFA416E8918}" type="pres">
      <dgm:prSet presAssocID="{05DECD2C-8477-4326-BB57-3B16D3568405}" presName="outerBox" presStyleCnt="0"/>
      <dgm:spPr/>
    </dgm:pt>
    <dgm:pt modelId="{E67C139F-8BFF-4DC6-843A-830A63D567AF}" type="pres">
      <dgm:prSet presAssocID="{05DECD2C-8477-4326-BB57-3B16D3568405}" presName="outerBoxParent" presStyleLbl="node1" presStyleIdx="0" presStyleCnt="3"/>
      <dgm:spPr/>
    </dgm:pt>
    <dgm:pt modelId="{3E15E6B5-DBB1-4825-AD4E-823DA48E0F55}" type="pres">
      <dgm:prSet presAssocID="{05DECD2C-8477-4326-BB57-3B16D3568405}" presName="outerBoxChildren" presStyleCnt="0"/>
      <dgm:spPr/>
    </dgm:pt>
    <dgm:pt modelId="{9282DC6D-DCF8-49FE-9590-909AD5DBF84F}" type="pres">
      <dgm:prSet presAssocID="{77A19836-31C5-449A-8011-49678FB5032B}" presName="oChild" presStyleLbl="fgAcc1" presStyleIdx="0" presStyleCnt="6">
        <dgm:presLayoutVars>
          <dgm:bulletEnabled val="1"/>
        </dgm:presLayoutVars>
      </dgm:prSet>
      <dgm:spPr/>
    </dgm:pt>
    <dgm:pt modelId="{8116E8FC-9D7E-4496-9F46-63A4FA2AE8B3}" type="pres">
      <dgm:prSet presAssocID="{4C447459-2521-48EA-842F-FFD3CA04BC86}" presName="outerSibTrans" presStyleCnt="0"/>
      <dgm:spPr/>
    </dgm:pt>
    <dgm:pt modelId="{028BBEFF-72DF-4D69-9D06-482FBE413059}" type="pres">
      <dgm:prSet presAssocID="{B3078DEB-D114-41AB-AF8A-3C567D5794C2}" presName="oChild" presStyleLbl="fgAcc1" presStyleIdx="1" presStyleCnt="6">
        <dgm:presLayoutVars>
          <dgm:bulletEnabled val="1"/>
        </dgm:presLayoutVars>
      </dgm:prSet>
      <dgm:spPr/>
    </dgm:pt>
    <dgm:pt modelId="{E8AE3BCB-6D01-4C68-9219-F1895F435C3A}" type="pres">
      <dgm:prSet presAssocID="{05DECD2C-8477-4326-BB57-3B16D3568405}" presName="middleBox" presStyleCnt="0"/>
      <dgm:spPr/>
    </dgm:pt>
    <dgm:pt modelId="{9176FE67-94AB-4298-8FAF-9FCCCEDAC889}" type="pres">
      <dgm:prSet presAssocID="{05DECD2C-8477-4326-BB57-3B16D3568405}" presName="middleBoxParent" presStyleLbl="node1" presStyleIdx="1" presStyleCnt="3"/>
      <dgm:spPr/>
    </dgm:pt>
    <dgm:pt modelId="{8E0A5FF6-D124-4910-9108-DDCBA8F7A08E}" type="pres">
      <dgm:prSet presAssocID="{05DECD2C-8477-4326-BB57-3B16D3568405}" presName="middleBoxChildren" presStyleCnt="0"/>
      <dgm:spPr/>
    </dgm:pt>
    <dgm:pt modelId="{14EAC305-5C3C-4E51-A2B5-58EA6B1C6CBC}" type="pres">
      <dgm:prSet presAssocID="{C8676584-2BA0-4C70-BEEB-491AD4E9D8FA}" presName="mChild" presStyleLbl="fgAcc1" presStyleIdx="2" presStyleCnt="6">
        <dgm:presLayoutVars>
          <dgm:bulletEnabled val="1"/>
        </dgm:presLayoutVars>
      </dgm:prSet>
      <dgm:spPr/>
    </dgm:pt>
    <dgm:pt modelId="{FE117B53-3032-450B-BA58-88359D64EB3D}" type="pres">
      <dgm:prSet presAssocID="{6A5F1772-164A-4E78-9C97-87E0DAD1F692}" presName="middleSibTrans" presStyleCnt="0"/>
      <dgm:spPr/>
    </dgm:pt>
    <dgm:pt modelId="{960452A5-6C5D-4090-B1D3-EE1C9705437E}" type="pres">
      <dgm:prSet presAssocID="{CC5C1E02-CDEE-45A9-985F-2C87055B7DA4}" presName="mChild" presStyleLbl="fgAcc1" presStyleIdx="3" presStyleCnt="6">
        <dgm:presLayoutVars>
          <dgm:bulletEnabled val="1"/>
        </dgm:presLayoutVars>
      </dgm:prSet>
      <dgm:spPr/>
    </dgm:pt>
    <dgm:pt modelId="{474CCBC4-BA78-4D93-8A07-8454FFDFD42A}" type="pres">
      <dgm:prSet presAssocID="{05DECD2C-8477-4326-BB57-3B16D3568405}" presName="centerBox" presStyleCnt="0"/>
      <dgm:spPr/>
    </dgm:pt>
    <dgm:pt modelId="{9A5B7AE0-8A89-4057-B621-415F591405B6}" type="pres">
      <dgm:prSet presAssocID="{05DECD2C-8477-4326-BB57-3B16D3568405}" presName="centerBoxParent" presStyleLbl="node1" presStyleIdx="2" presStyleCnt="3"/>
      <dgm:spPr/>
    </dgm:pt>
    <dgm:pt modelId="{ADD5775B-9F7F-49C5-8391-ED06A77F4C90}" type="pres">
      <dgm:prSet presAssocID="{05DECD2C-8477-4326-BB57-3B16D3568405}" presName="centerBoxChildren" presStyleCnt="0"/>
      <dgm:spPr/>
    </dgm:pt>
    <dgm:pt modelId="{32505C86-16E1-4433-BF94-15887F0968D7}" type="pres">
      <dgm:prSet presAssocID="{756CE86A-38D9-4846-9718-2F2525A21D3E}" presName="cChild" presStyleLbl="fgAcc1" presStyleIdx="4" presStyleCnt="6">
        <dgm:presLayoutVars>
          <dgm:bulletEnabled val="1"/>
        </dgm:presLayoutVars>
      </dgm:prSet>
      <dgm:spPr/>
    </dgm:pt>
    <dgm:pt modelId="{2E840727-2406-46F8-8DEE-DBD33026F68C}" type="pres">
      <dgm:prSet presAssocID="{B8C11A99-47EA-4BAA-B269-4042B3CC0170}" presName="centerSibTrans" presStyleCnt="0"/>
      <dgm:spPr/>
    </dgm:pt>
    <dgm:pt modelId="{023262A4-63BC-4466-A84F-56E6B9974858}" type="pres">
      <dgm:prSet presAssocID="{799EC50E-A128-45B2-9972-53C2A591B13F}" presName="cChild" presStyleLbl="fgAcc1" presStyleIdx="5" presStyleCnt="6">
        <dgm:presLayoutVars>
          <dgm:bulletEnabled val="1"/>
        </dgm:presLayoutVars>
      </dgm:prSet>
      <dgm:spPr/>
    </dgm:pt>
  </dgm:ptLst>
  <dgm:cxnLst>
    <dgm:cxn modelId="{6BD5E54F-CC59-41CF-8496-8CD9AC7DDF1A}" type="presOf" srcId="{87277ECB-4075-4DE5-AEF3-502575F07428}" destId="{9176FE67-94AB-4298-8FAF-9FCCCEDAC889}" srcOrd="0" destOrd="0" presId="urn:microsoft.com/office/officeart/2005/8/layout/target2"/>
    <dgm:cxn modelId="{4851BF9C-81B7-4512-BA59-1CE9D882379B}" srcId="{05DECD2C-8477-4326-BB57-3B16D3568405}" destId="{87277ECB-4075-4DE5-AEF3-502575F07428}" srcOrd="1" destOrd="0" parTransId="{54FFFFF3-0104-4413-B45A-E8C14E414F7C}" sibTransId="{A678E9C1-3CB6-402A-BABC-70BCA9F7D8C6}"/>
    <dgm:cxn modelId="{670AD6B0-65B6-42F9-80FE-157649915E60}" srcId="{A8FCD17E-8516-4FB0-9162-6D1D667AFE68}" destId="{77A19836-31C5-449A-8011-49678FB5032B}" srcOrd="0" destOrd="0" parTransId="{A8369814-C0FA-4843-9C5E-E3CC1A1B1FC1}" sibTransId="{4C447459-2521-48EA-842F-FFD3CA04BC86}"/>
    <dgm:cxn modelId="{4AA75B71-09FE-4F4B-8561-BDE5845BD7AD}" srcId="{05DECD2C-8477-4326-BB57-3B16D3568405}" destId="{A8FCD17E-8516-4FB0-9162-6D1D667AFE68}" srcOrd="0" destOrd="0" parTransId="{2D121E3B-8C01-43B9-BDA2-DF5AEF4CC7D2}" sibTransId="{D9479CCC-43DE-4E41-8A35-D8CDC1598EAB}"/>
    <dgm:cxn modelId="{C90D36C6-F32A-4AA5-BAB1-73193D76AA77}" srcId="{87277ECB-4075-4DE5-AEF3-502575F07428}" destId="{CC5C1E02-CDEE-45A9-985F-2C87055B7DA4}" srcOrd="1" destOrd="0" parTransId="{B69968D0-823E-4E08-AABA-DECE750AF15F}" sibTransId="{77C7DA26-C247-4732-A8FD-9CD9DA310C9B}"/>
    <dgm:cxn modelId="{87F55413-E0C4-4E3F-ADD5-E199F48A426E}" type="presOf" srcId="{77A19836-31C5-449A-8011-49678FB5032B}" destId="{9282DC6D-DCF8-49FE-9590-909AD5DBF84F}" srcOrd="0" destOrd="0" presId="urn:microsoft.com/office/officeart/2005/8/layout/target2"/>
    <dgm:cxn modelId="{D400B7C8-2620-4F03-A07B-1E599FD00AE5}" type="presOf" srcId="{75A389A2-1F0E-4479-8467-A6ED544B4522}" destId="{9A5B7AE0-8A89-4057-B621-415F591405B6}" srcOrd="0" destOrd="0" presId="urn:microsoft.com/office/officeart/2005/8/layout/target2"/>
    <dgm:cxn modelId="{3582174E-2B04-40D5-92EF-916C83C06573}" type="presOf" srcId="{756CE86A-38D9-4846-9718-2F2525A21D3E}" destId="{32505C86-16E1-4433-BF94-15887F0968D7}" srcOrd="0" destOrd="0" presId="urn:microsoft.com/office/officeart/2005/8/layout/target2"/>
    <dgm:cxn modelId="{94387ED7-6524-48FB-A74A-D6FF5FCEC647}" srcId="{75A389A2-1F0E-4479-8467-A6ED544B4522}" destId="{756CE86A-38D9-4846-9718-2F2525A21D3E}" srcOrd="0" destOrd="0" parTransId="{A5D69837-076A-449F-B408-DB7E79B04FE7}" sibTransId="{B8C11A99-47EA-4BAA-B269-4042B3CC0170}"/>
    <dgm:cxn modelId="{05D27D46-C785-454D-ADCC-D0F3E1CBC22E}" type="presOf" srcId="{A8FCD17E-8516-4FB0-9162-6D1D667AFE68}" destId="{E67C139F-8BFF-4DC6-843A-830A63D567AF}" srcOrd="0" destOrd="0" presId="urn:microsoft.com/office/officeart/2005/8/layout/target2"/>
    <dgm:cxn modelId="{75CE48C0-2BE2-40BF-A400-E981246A94D4}" srcId="{05DECD2C-8477-4326-BB57-3B16D3568405}" destId="{75A389A2-1F0E-4479-8467-A6ED544B4522}" srcOrd="2" destOrd="0" parTransId="{164765EA-BFC8-44D5-ABC5-FF0F56F400F6}" sibTransId="{227651CC-BADE-44F8-A540-AFC960ED366D}"/>
    <dgm:cxn modelId="{20E5C962-CC4B-4C7D-B1AB-82CEDAA2E9FF}" type="presOf" srcId="{B3078DEB-D114-41AB-AF8A-3C567D5794C2}" destId="{028BBEFF-72DF-4D69-9D06-482FBE413059}" srcOrd="0" destOrd="0" presId="urn:microsoft.com/office/officeart/2005/8/layout/target2"/>
    <dgm:cxn modelId="{1F426451-938D-4C41-A97C-28FB2BC8ACA4}" srcId="{75A389A2-1F0E-4479-8467-A6ED544B4522}" destId="{799EC50E-A128-45B2-9972-53C2A591B13F}" srcOrd="1" destOrd="0" parTransId="{A1FF727C-0AD9-4DB5-940D-F539B696CE3E}" sibTransId="{270D0280-8EBE-428F-AAF3-4BAF1563ACB5}"/>
    <dgm:cxn modelId="{440018D4-A27A-4B84-B256-1759236CF47F}" type="presOf" srcId="{799EC50E-A128-45B2-9972-53C2A591B13F}" destId="{023262A4-63BC-4466-A84F-56E6B9974858}" srcOrd="0" destOrd="0" presId="urn:microsoft.com/office/officeart/2005/8/layout/target2"/>
    <dgm:cxn modelId="{2D4F5B58-7C08-409D-83F8-107038DC6896}" srcId="{A8FCD17E-8516-4FB0-9162-6D1D667AFE68}" destId="{B3078DEB-D114-41AB-AF8A-3C567D5794C2}" srcOrd="1" destOrd="0" parTransId="{9946F48A-2090-4AA3-918F-C4649EB45173}" sibTransId="{8C3384F0-335E-40A0-8875-972A46FE5B8F}"/>
    <dgm:cxn modelId="{33B07406-BC56-43EF-A5E2-295EF8258752}" type="presOf" srcId="{C8676584-2BA0-4C70-BEEB-491AD4E9D8FA}" destId="{14EAC305-5C3C-4E51-A2B5-58EA6B1C6CBC}" srcOrd="0" destOrd="0" presId="urn:microsoft.com/office/officeart/2005/8/layout/target2"/>
    <dgm:cxn modelId="{C963235E-5DBD-488C-A247-C0065D0D4CDC}" type="presOf" srcId="{05DECD2C-8477-4326-BB57-3B16D3568405}" destId="{777711C7-639A-40E9-8DE8-463C5D681076}" srcOrd="0" destOrd="0" presId="urn:microsoft.com/office/officeart/2005/8/layout/target2"/>
    <dgm:cxn modelId="{5748D71F-D1F0-4E50-ACED-F41194119A12}" srcId="{87277ECB-4075-4DE5-AEF3-502575F07428}" destId="{C8676584-2BA0-4C70-BEEB-491AD4E9D8FA}" srcOrd="0" destOrd="0" parTransId="{29532CAB-29DD-4DED-A8FD-BF42B697CA28}" sibTransId="{6A5F1772-164A-4E78-9C97-87E0DAD1F692}"/>
    <dgm:cxn modelId="{CFEA8DF6-00FD-4AB8-A840-349068EB453D}" type="presOf" srcId="{CC5C1E02-CDEE-45A9-985F-2C87055B7DA4}" destId="{960452A5-6C5D-4090-B1D3-EE1C9705437E}" srcOrd="0" destOrd="0" presId="urn:microsoft.com/office/officeart/2005/8/layout/target2"/>
    <dgm:cxn modelId="{BD3705BA-5E55-4148-A632-91DB622D5734}" type="presParOf" srcId="{777711C7-639A-40E9-8DE8-463C5D681076}" destId="{EE2785D8-EEA1-4A35-8031-9EFA416E8918}" srcOrd="0" destOrd="0" presId="urn:microsoft.com/office/officeart/2005/8/layout/target2"/>
    <dgm:cxn modelId="{1AF415D1-7FF8-4906-8DB5-F91082618F42}" type="presParOf" srcId="{EE2785D8-EEA1-4A35-8031-9EFA416E8918}" destId="{E67C139F-8BFF-4DC6-843A-830A63D567AF}" srcOrd="0" destOrd="0" presId="urn:microsoft.com/office/officeart/2005/8/layout/target2"/>
    <dgm:cxn modelId="{99EC7F1E-3BC9-430B-947A-C15EF8EE2349}" type="presParOf" srcId="{EE2785D8-EEA1-4A35-8031-9EFA416E8918}" destId="{3E15E6B5-DBB1-4825-AD4E-823DA48E0F55}" srcOrd="1" destOrd="0" presId="urn:microsoft.com/office/officeart/2005/8/layout/target2"/>
    <dgm:cxn modelId="{6DEA6E9C-B4BD-4155-ADA8-2F053000256F}" type="presParOf" srcId="{3E15E6B5-DBB1-4825-AD4E-823DA48E0F55}" destId="{9282DC6D-DCF8-49FE-9590-909AD5DBF84F}" srcOrd="0" destOrd="0" presId="urn:microsoft.com/office/officeart/2005/8/layout/target2"/>
    <dgm:cxn modelId="{E21FAB59-9D48-418E-A8F6-6096668DD29C}" type="presParOf" srcId="{3E15E6B5-DBB1-4825-AD4E-823DA48E0F55}" destId="{8116E8FC-9D7E-4496-9F46-63A4FA2AE8B3}" srcOrd="1" destOrd="0" presId="urn:microsoft.com/office/officeart/2005/8/layout/target2"/>
    <dgm:cxn modelId="{D21185C8-0DA0-4A12-B1BB-97339329ECE2}" type="presParOf" srcId="{3E15E6B5-DBB1-4825-AD4E-823DA48E0F55}" destId="{028BBEFF-72DF-4D69-9D06-482FBE413059}" srcOrd="2" destOrd="0" presId="urn:microsoft.com/office/officeart/2005/8/layout/target2"/>
    <dgm:cxn modelId="{92802D4D-9F05-4F82-A221-2668429E89E4}" type="presParOf" srcId="{777711C7-639A-40E9-8DE8-463C5D681076}" destId="{E8AE3BCB-6D01-4C68-9219-F1895F435C3A}" srcOrd="1" destOrd="0" presId="urn:microsoft.com/office/officeart/2005/8/layout/target2"/>
    <dgm:cxn modelId="{9E34FB1F-2393-4D7E-B27C-DD6EFF02CB18}" type="presParOf" srcId="{E8AE3BCB-6D01-4C68-9219-F1895F435C3A}" destId="{9176FE67-94AB-4298-8FAF-9FCCCEDAC889}" srcOrd="0" destOrd="0" presId="urn:microsoft.com/office/officeart/2005/8/layout/target2"/>
    <dgm:cxn modelId="{49852D5B-5BA0-4D66-89D4-7CD403B2DD64}" type="presParOf" srcId="{E8AE3BCB-6D01-4C68-9219-F1895F435C3A}" destId="{8E0A5FF6-D124-4910-9108-DDCBA8F7A08E}" srcOrd="1" destOrd="0" presId="urn:microsoft.com/office/officeart/2005/8/layout/target2"/>
    <dgm:cxn modelId="{CF9D6708-6F0A-4E81-A68A-D7F828D04CCD}" type="presParOf" srcId="{8E0A5FF6-D124-4910-9108-DDCBA8F7A08E}" destId="{14EAC305-5C3C-4E51-A2B5-58EA6B1C6CBC}" srcOrd="0" destOrd="0" presId="urn:microsoft.com/office/officeart/2005/8/layout/target2"/>
    <dgm:cxn modelId="{796273DF-0274-4B52-B241-142AE52C421D}" type="presParOf" srcId="{8E0A5FF6-D124-4910-9108-DDCBA8F7A08E}" destId="{FE117B53-3032-450B-BA58-88359D64EB3D}" srcOrd="1" destOrd="0" presId="urn:microsoft.com/office/officeart/2005/8/layout/target2"/>
    <dgm:cxn modelId="{181B6963-D985-47DA-A5CA-5CD11EAC0AD8}" type="presParOf" srcId="{8E0A5FF6-D124-4910-9108-DDCBA8F7A08E}" destId="{960452A5-6C5D-4090-B1D3-EE1C9705437E}" srcOrd="2" destOrd="0" presId="urn:microsoft.com/office/officeart/2005/8/layout/target2"/>
    <dgm:cxn modelId="{7CDC4A25-8235-4E47-8EB6-627C43E8E3FE}" type="presParOf" srcId="{777711C7-639A-40E9-8DE8-463C5D681076}" destId="{474CCBC4-BA78-4D93-8A07-8454FFDFD42A}" srcOrd="2" destOrd="0" presId="urn:microsoft.com/office/officeart/2005/8/layout/target2"/>
    <dgm:cxn modelId="{04A2616A-5C21-4013-AD15-0702D075FDF5}" type="presParOf" srcId="{474CCBC4-BA78-4D93-8A07-8454FFDFD42A}" destId="{9A5B7AE0-8A89-4057-B621-415F591405B6}" srcOrd="0" destOrd="0" presId="urn:microsoft.com/office/officeart/2005/8/layout/target2"/>
    <dgm:cxn modelId="{4958BD9F-3D1D-4CFA-86EB-9EC24C9CB081}" type="presParOf" srcId="{474CCBC4-BA78-4D93-8A07-8454FFDFD42A}" destId="{ADD5775B-9F7F-49C5-8391-ED06A77F4C90}" srcOrd="1" destOrd="0" presId="urn:microsoft.com/office/officeart/2005/8/layout/target2"/>
    <dgm:cxn modelId="{385D295B-496D-4EBE-A4E2-A4AAF9145E71}" type="presParOf" srcId="{ADD5775B-9F7F-49C5-8391-ED06A77F4C90}" destId="{32505C86-16E1-4433-BF94-15887F0968D7}" srcOrd="0" destOrd="0" presId="urn:microsoft.com/office/officeart/2005/8/layout/target2"/>
    <dgm:cxn modelId="{F8B5895A-AE00-4B82-AED2-A00746F20585}" type="presParOf" srcId="{ADD5775B-9F7F-49C5-8391-ED06A77F4C90}" destId="{2E840727-2406-46F8-8DEE-DBD33026F68C}" srcOrd="1" destOrd="0" presId="urn:microsoft.com/office/officeart/2005/8/layout/target2"/>
    <dgm:cxn modelId="{3463C648-0F30-4EA7-A86C-99728D041D67}" type="presParOf" srcId="{ADD5775B-9F7F-49C5-8391-ED06A77F4C90}" destId="{023262A4-63BC-4466-A84F-56E6B9974858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67C139F-8BFF-4DC6-843A-830A63D567AF}">
      <dsp:nvSpPr>
        <dsp:cNvPr id="0" name=""/>
        <dsp:cNvSpPr/>
      </dsp:nvSpPr>
      <dsp:spPr>
        <a:xfrm>
          <a:off x="0" y="0"/>
          <a:ext cx="8229600" cy="4525963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3512650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200" kern="1200"/>
        </a:p>
      </dsp:txBody>
      <dsp:txXfrm>
        <a:off x="0" y="0"/>
        <a:ext cx="8229600" cy="4525963"/>
      </dsp:txXfrm>
    </dsp:sp>
    <dsp:sp modelId="{9282DC6D-DCF8-49FE-9590-909AD5DBF84F}">
      <dsp:nvSpPr>
        <dsp:cNvPr id="0" name=""/>
        <dsp:cNvSpPr/>
      </dsp:nvSpPr>
      <dsp:spPr>
        <a:xfrm>
          <a:off x="205740" y="1131490"/>
          <a:ext cx="1234440" cy="1553147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/>
        </a:p>
      </dsp:txBody>
      <dsp:txXfrm>
        <a:off x="205740" y="1131490"/>
        <a:ext cx="1234440" cy="1553147"/>
      </dsp:txXfrm>
    </dsp:sp>
    <dsp:sp modelId="{028BBEFF-72DF-4D69-9D06-482FBE413059}">
      <dsp:nvSpPr>
        <dsp:cNvPr id="0" name=""/>
        <dsp:cNvSpPr/>
      </dsp:nvSpPr>
      <dsp:spPr>
        <a:xfrm>
          <a:off x="205740" y="2745155"/>
          <a:ext cx="1234440" cy="1553147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/>
        </a:p>
      </dsp:txBody>
      <dsp:txXfrm>
        <a:off x="205740" y="2745155"/>
        <a:ext cx="1234440" cy="1553147"/>
      </dsp:txXfrm>
    </dsp:sp>
    <dsp:sp modelId="{9176FE67-94AB-4298-8FAF-9FCCCEDAC889}">
      <dsp:nvSpPr>
        <dsp:cNvPr id="0" name=""/>
        <dsp:cNvSpPr/>
      </dsp:nvSpPr>
      <dsp:spPr>
        <a:xfrm>
          <a:off x="1645920" y="1131490"/>
          <a:ext cx="6377940" cy="3168174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2011791" numCol="1" spcCol="1270" anchor="t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100" kern="1200"/>
        </a:p>
      </dsp:txBody>
      <dsp:txXfrm>
        <a:off x="1645920" y="1131490"/>
        <a:ext cx="6377940" cy="3168174"/>
      </dsp:txXfrm>
    </dsp:sp>
    <dsp:sp modelId="{14EAC305-5C3C-4E51-A2B5-58EA6B1C6CBC}">
      <dsp:nvSpPr>
        <dsp:cNvPr id="0" name=""/>
        <dsp:cNvSpPr/>
      </dsp:nvSpPr>
      <dsp:spPr>
        <a:xfrm>
          <a:off x="1805368" y="2240351"/>
          <a:ext cx="1275588" cy="88060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200" kern="1200"/>
        </a:p>
      </dsp:txBody>
      <dsp:txXfrm>
        <a:off x="1805368" y="2240351"/>
        <a:ext cx="1275588" cy="880606"/>
      </dsp:txXfrm>
    </dsp:sp>
    <dsp:sp modelId="{960452A5-6C5D-4090-B1D3-EE1C9705437E}">
      <dsp:nvSpPr>
        <dsp:cNvPr id="0" name=""/>
        <dsp:cNvSpPr/>
      </dsp:nvSpPr>
      <dsp:spPr>
        <a:xfrm>
          <a:off x="1805368" y="3180631"/>
          <a:ext cx="1275588" cy="88060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200" kern="1200"/>
        </a:p>
      </dsp:txBody>
      <dsp:txXfrm>
        <a:off x="1805368" y="3180631"/>
        <a:ext cx="1275588" cy="880606"/>
      </dsp:txXfrm>
    </dsp:sp>
    <dsp:sp modelId="{9A5B7AE0-8A89-4057-B621-415F591405B6}">
      <dsp:nvSpPr>
        <dsp:cNvPr id="0" name=""/>
        <dsp:cNvSpPr/>
      </dsp:nvSpPr>
      <dsp:spPr>
        <a:xfrm>
          <a:off x="3250692" y="2262981"/>
          <a:ext cx="4567428" cy="1810385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021862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>
        <a:off x="3250692" y="2262981"/>
        <a:ext cx="4567428" cy="1810385"/>
      </dsp:txXfrm>
    </dsp:sp>
    <dsp:sp modelId="{32505C86-16E1-4433-BF94-15887F0968D7}">
      <dsp:nvSpPr>
        <dsp:cNvPr id="0" name=""/>
        <dsp:cNvSpPr/>
      </dsp:nvSpPr>
      <dsp:spPr>
        <a:xfrm>
          <a:off x="3364877" y="3077654"/>
          <a:ext cx="2137748" cy="81467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400" kern="1200"/>
        </a:p>
      </dsp:txBody>
      <dsp:txXfrm>
        <a:off x="3364877" y="3077654"/>
        <a:ext cx="2137748" cy="814673"/>
      </dsp:txXfrm>
    </dsp:sp>
    <dsp:sp modelId="{023262A4-63BC-4466-A84F-56E6B9974858}">
      <dsp:nvSpPr>
        <dsp:cNvPr id="0" name=""/>
        <dsp:cNvSpPr/>
      </dsp:nvSpPr>
      <dsp:spPr>
        <a:xfrm>
          <a:off x="5563443" y="3077654"/>
          <a:ext cx="2137748" cy="81467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400" kern="1200"/>
        </a:p>
      </dsp:txBody>
      <dsp:txXfrm>
        <a:off x="5563443" y="3077654"/>
        <a:ext cx="2137748" cy="8146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体系结构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全屏显示(4:3)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体系结构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XinQiao</dc:creator>
  <cp:lastModifiedBy>XinQiao</cp:lastModifiedBy>
  <cp:revision>1</cp:revision>
  <dcterms:created xsi:type="dcterms:W3CDTF">2014-01-24T16:29:14Z</dcterms:created>
  <dcterms:modified xsi:type="dcterms:W3CDTF">2014-01-24T16:31:31Z</dcterms:modified>
</cp:coreProperties>
</file>