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Lst>
  <p:notesMasterIdLst>
    <p:notesMasterId r:id="rId19"/>
  </p:notesMasterIdLst>
  <p:sldIdLst>
    <p:sldId id="256" r:id="rId4"/>
    <p:sldId id="283" r:id="rId5"/>
    <p:sldId id="284" r:id="rId6"/>
    <p:sldId id="322" r:id="rId7"/>
    <p:sldId id="323" r:id="rId8"/>
    <p:sldId id="285" r:id="rId9"/>
    <p:sldId id="295" r:id="rId10"/>
    <p:sldId id="296" r:id="rId11"/>
    <p:sldId id="324" r:id="rId12"/>
    <p:sldId id="325" r:id="rId13"/>
    <p:sldId id="326" r:id="rId14"/>
    <p:sldId id="327" r:id="rId15"/>
    <p:sldId id="328" r:id="rId16"/>
    <p:sldId id="329" r:id="rId17"/>
    <p:sldId id="281" r:id="rId18"/>
  </p:sldIdLst>
  <p:sldSz cx="9144000" cy="6858000" type="screen4x3"/>
  <p:notesSz cx="6804025" cy="9939338"/>
  <p:defaultTextStyle>
    <a:defPPr>
      <a:defRPr lang="en-GB"/>
    </a:defPPr>
    <a:lvl1pPr algn="l" defTabSz="449263" rtl="0" eaLnBrk="0" fontAlgn="base" hangingPunct="0">
      <a:spcBef>
        <a:spcPct val="0"/>
      </a:spcBef>
      <a:spcAft>
        <a:spcPct val="0"/>
      </a:spcAft>
      <a:defRPr sz="2000" kern="1200">
        <a:solidFill>
          <a:schemeClr val="bg1"/>
        </a:solidFill>
        <a:latin typeface="Arial" panose="020B0604020202020204" pitchFamily="34" charset="0"/>
        <a:ea typeface="SimSun" panose="02010600030101010101" pitchFamily="2" charset="-122"/>
        <a:cs typeface="+mn-cs"/>
      </a:defRPr>
    </a:lvl1pPr>
    <a:lvl2pPr marL="742950" indent="-285750" algn="l" defTabSz="449263" rtl="0" eaLnBrk="0" fontAlgn="base" hangingPunct="0">
      <a:spcBef>
        <a:spcPct val="0"/>
      </a:spcBef>
      <a:spcAft>
        <a:spcPct val="0"/>
      </a:spcAft>
      <a:defRPr sz="2000" kern="1200">
        <a:solidFill>
          <a:schemeClr val="bg1"/>
        </a:solidFill>
        <a:latin typeface="Arial" panose="020B0604020202020204" pitchFamily="34" charset="0"/>
        <a:ea typeface="SimSun" panose="02010600030101010101" pitchFamily="2" charset="-122"/>
        <a:cs typeface="+mn-cs"/>
      </a:defRPr>
    </a:lvl2pPr>
    <a:lvl3pPr marL="1143000" indent="-228600" algn="l" defTabSz="449263" rtl="0" eaLnBrk="0" fontAlgn="base" hangingPunct="0">
      <a:spcBef>
        <a:spcPct val="0"/>
      </a:spcBef>
      <a:spcAft>
        <a:spcPct val="0"/>
      </a:spcAft>
      <a:defRPr sz="2000" kern="1200">
        <a:solidFill>
          <a:schemeClr val="bg1"/>
        </a:solidFill>
        <a:latin typeface="Arial" panose="020B0604020202020204" pitchFamily="34" charset="0"/>
        <a:ea typeface="SimSun" panose="02010600030101010101" pitchFamily="2" charset="-122"/>
        <a:cs typeface="+mn-cs"/>
      </a:defRPr>
    </a:lvl3pPr>
    <a:lvl4pPr marL="1600200" indent="-228600" algn="l" defTabSz="449263" rtl="0" eaLnBrk="0" fontAlgn="base" hangingPunct="0">
      <a:spcBef>
        <a:spcPct val="0"/>
      </a:spcBef>
      <a:spcAft>
        <a:spcPct val="0"/>
      </a:spcAft>
      <a:defRPr sz="2000" kern="1200">
        <a:solidFill>
          <a:schemeClr val="bg1"/>
        </a:solidFill>
        <a:latin typeface="Arial" panose="020B0604020202020204" pitchFamily="34" charset="0"/>
        <a:ea typeface="SimSun" panose="02010600030101010101" pitchFamily="2" charset="-122"/>
        <a:cs typeface="+mn-cs"/>
      </a:defRPr>
    </a:lvl4pPr>
    <a:lvl5pPr marL="2057400" indent="-228600" algn="l" defTabSz="449263" rtl="0" eaLnBrk="0" fontAlgn="base" hangingPunct="0">
      <a:spcBef>
        <a:spcPct val="0"/>
      </a:spcBef>
      <a:spcAft>
        <a:spcPct val="0"/>
      </a:spcAft>
      <a:defRPr sz="2000" kern="1200">
        <a:solidFill>
          <a:schemeClr val="bg1"/>
        </a:solidFill>
        <a:latin typeface="Arial" panose="020B0604020202020204" pitchFamily="34" charset="0"/>
        <a:ea typeface="SimSun" panose="02010600030101010101" pitchFamily="2" charset="-122"/>
        <a:cs typeface="+mn-cs"/>
      </a:defRPr>
    </a:lvl5pPr>
    <a:lvl6pPr marL="2286000" algn="l" defTabSz="914400" rtl="0" eaLnBrk="1" latinLnBrk="0" hangingPunct="1">
      <a:defRPr sz="2000" kern="1200">
        <a:solidFill>
          <a:schemeClr val="bg1"/>
        </a:solidFill>
        <a:latin typeface="Arial" panose="020B0604020202020204" pitchFamily="34" charset="0"/>
        <a:ea typeface="SimSun" panose="02010600030101010101" pitchFamily="2" charset="-122"/>
        <a:cs typeface="+mn-cs"/>
      </a:defRPr>
    </a:lvl6pPr>
    <a:lvl7pPr marL="2743200" algn="l" defTabSz="914400" rtl="0" eaLnBrk="1" latinLnBrk="0" hangingPunct="1">
      <a:defRPr sz="2000" kern="1200">
        <a:solidFill>
          <a:schemeClr val="bg1"/>
        </a:solidFill>
        <a:latin typeface="Arial" panose="020B0604020202020204" pitchFamily="34" charset="0"/>
        <a:ea typeface="SimSun" panose="02010600030101010101" pitchFamily="2" charset="-122"/>
        <a:cs typeface="+mn-cs"/>
      </a:defRPr>
    </a:lvl7pPr>
    <a:lvl8pPr marL="3200400" algn="l" defTabSz="914400" rtl="0" eaLnBrk="1" latinLnBrk="0" hangingPunct="1">
      <a:defRPr sz="2000" kern="1200">
        <a:solidFill>
          <a:schemeClr val="bg1"/>
        </a:solidFill>
        <a:latin typeface="Arial" panose="020B0604020202020204" pitchFamily="34" charset="0"/>
        <a:ea typeface="SimSun" panose="02010600030101010101" pitchFamily="2" charset="-122"/>
        <a:cs typeface="+mn-cs"/>
      </a:defRPr>
    </a:lvl8pPr>
    <a:lvl9pPr marL="3657600" algn="l" defTabSz="914400" rtl="0" eaLnBrk="1" latinLnBrk="0" hangingPunct="1">
      <a:defRPr sz="2000" kern="1200">
        <a:solidFill>
          <a:schemeClr val="bg1"/>
        </a:solidFill>
        <a:latin typeface="Arial" panose="020B060402020202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FF66"/>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p:scale>
          <a:sx n="90" d="100"/>
          <a:sy n="90" d="100"/>
        </p:scale>
        <p:origin x="-2032" y="-1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 /><Relationship Id="rId13" Type="http://schemas.openxmlformats.org/officeDocument/2006/relationships/slide" Target="slides/slide10.xml" /><Relationship Id="rId18" Type="http://schemas.openxmlformats.org/officeDocument/2006/relationships/slide" Target="slides/slide15.xml" /><Relationship Id="rId3" Type="http://schemas.openxmlformats.org/officeDocument/2006/relationships/slideMaster" Target="slideMasters/slideMaster3.xml" /><Relationship Id="rId21" Type="http://schemas.openxmlformats.org/officeDocument/2006/relationships/viewProps" Target="viewProps.xml" /><Relationship Id="rId7" Type="http://schemas.openxmlformats.org/officeDocument/2006/relationships/slide" Target="slides/slide4.xml" /><Relationship Id="rId12" Type="http://schemas.openxmlformats.org/officeDocument/2006/relationships/slide" Target="slides/slide9.xml" /><Relationship Id="rId17" Type="http://schemas.openxmlformats.org/officeDocument/2006/relationships/slide" Target="slides/slide14.xml" /><Relationship Id="rId2" Type="http://schemas.openxmlformats.org/officeDocument/2006/relationships/slideMaster" Target="slideMasters/slideMaster2.xml" /><Relationship Id="rId16" Type="http://schemas.openxmlformats.org/officeDocument/2006/relationships/slide" Target="slides/slide13.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3.xml" /><Relationship Id="rId11" Type="http://schemas.openxmlformats.org/officeDocument/2006/relationships/slide" Target="slides/slide8.xml" /><Relationship Id="rId5" Type="http://schemas.openxmlformats.org/officeDocument/2006/relationships/slide" Target="slides/slide2.xml" /><Relationship Id="rId15" Type="http://schemas.openxmlformats.org/officeDocument/2006/relationships/slide" Target="slides/slide12.xml" /><Relationship Id="rId23" Type="http://schemas.openxmlformats.org/officeDocument/2006/relationships/tableStyles" Target="tableStyles.xml" /><Relationship Id="rId10" Type="http://schemas.openxmlformats.org/officeDocument/2006/relationships/slide" Target="slides/slide7.xml" /><Relationship Id="rId19" Type="http://schemas.openxmlformats.org/officeDocument/2006/relationships/notesMaster" Target="notesMasters/notesMaster1.xml" /><Relationship Id="rId4" Type="http://schemas.openxmlformats.org/officeDocument/2006/relationships/slide" Target="slides/slide1.xml" /><Relationship Id="rId9" Type="http://schemas.openxmlformats.org/officeDocument/2006/relationships/slide" Target="slides/slide6.xml" /><Relationship Id="rId14" Type="http://schemas.openxmlformats.org/officeDocument/2006/relationships/slide" Target="slides/slide11.xml" /><Relationship Id="rId22"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842DBB-9FC3-45DB-8E27-B10FB1804534}" type="doc">
      <dgm:prSet loTypeId="urn:microsoft.com/office/officeart/2005/8/layout/chevron1" loCatId="process" qsTypeId="urn:microsoft.com/office/officeart/2005/8/quickstyle/simple1" qsCatId="simple" csTypeId="urn:microsoft.com/office/officeart/2005/8/colors/accent1_2" csCatId="accent1" phldr="1"/>
      <dgm:spPr/>
    </dgm:pt>
    <dgm:pt modelId="{C970CDE3-B7FA-47C4-87FD-B548E294FCA8}">
      <dgm:prSet phldrT="[テキスト]" custT="1"/>
      <dgm:spPr>
        <a:solidFill>
          <a:srgbClr val="0070C0"/>
        </a:solidFill>
      </dgm:spPr>
      <dgm:t>
        <a:bodyPr/>
        <a:lstStyle/>
        <a:p>
          <a:r>
            <a:rPr kumimoji="1" lang="zh-CN" altLang="en-US" sz="3200" dirty="0">
              <a:latin typeface="Microsoft YaHei" panose="020B0503020204020204" pitchFamily="34" charset="-122"/>
              <a:ea typeface="Microsoft YaHei" panose="020B0503020204020204" pitchFamily="34" charset="-122"/>
              <a:cs typeface="Meiryo UI" panose="020B0604030504040204" pitchFamily="50" charset="-128"/>
            </a:rPr>
            <a:t>行人检测</a:t>
          </a:r>
          <a:endParaRPr kumimoji="1" lang="ja-JP" altLang="en-US" sz="3200" dirty="0">
            <a:latin typeface="Microsoft YaHei" panose="020B0503020204020204" pitchFamily="34" charset="-122"/>
            <a:ea typeface="Microsoft YaHei" panose="020B0503020204020204" pitchFamily="34" charset="-122"/>
            <a:cs typeface="Meiryo UI" panose="020B0604030504040204" pitchFamily="50" charset="-128"/>
          </a:endParaRPr>
        </a:p>
      </dgm:t>
    </dgm:pt>
    <dgm:pt modelId="{6A60F287-CF19-47BD-8F31-17ECA8C6C83D}" type="parTrans" cxnId="{155F2790-FD40-4573-902F-1C73B784974C}">
      <dgm:prSet/>
      <dgm:spPr/>
      <dgm:t>
        <a:bodyPr/>
        <a:lstStyle/>
        <a:p>
          <a:endParaRPr kumimoji="1" lang="ja-JP" altLang="en-US" sz="1200"/>
        </a:p>
      </dgm:t>
    </dgm:pt>
    <dgm:pt modelId="{E18C8CE0-C833-4E7E-BB5D-D5EBC8A29A87}" type="sibTrans" cxnId="{155F2790-FD40-4573-902F-1C73B784974C}">
      <dgm:prSet/>
      <dgm:spPr/>
      <dgm:t>
        <a:bodyPr/>
        <a:lstStyle/>
        <a:p>
          <a:endParaRPr kumimoji="1" lang="ja-JP" altLang="en-US" sz="1200"/>
        </a:p>
      </dgm:t>
    </dgm:pt>
    <dgm:pt modelId="{CB37B708-F3D1-4955-B46D-BEF85CC576ED}">
      <dgm:prSet phldrT="[テキスト]" custT="1"/>
      <dgm:spPr>
        <a:solidFill>
          <a:srgbClr val="7030A0"/>
        </a:solidFill>
      </dgm:spPr>
      <dgm:t>
        <a:bodyPr/>
        <a:lstStyle/>
        <a:p>
          <a:r>
            <a:rPr kumimoji="1" lang="zh-CN" altLang="en-US" sz="3600" dirty="0">
              <a:solidFill>
                <a:schemeClr val="bg1"/>
              </a:solidFill>
              <a:latin typeface="Microsoft YaHei" panose="020B0503020204020204" pitchFamily="34" charset="-122"/>
              <a:ea typeface="Microsoft YaHei" panose="020B0503020204020204" pitchFamily="34" charset="-122"/>
            </a:rPr>
            <a:t>重识别</a:t>
          </a:r>
          <a:endParaRPr kumimoji="1" lang="ja-JP" altLang="en-US" sz="3600" dirty="0">
            <a:solidFill>
              <a:schemeClr val="bg1"/>
            </a:solidFill>
            <a:latin typeface="Microsoft YaHei" panose="020B0503020204020204" pitchFamily="34" charset="-122"/>
            <a:ea typeface="Microsoft YaHei" panose="020B0503020204020204" pitchFamily="34" charset="-122"/>
          </a:endParaRPr>
        </a:p>
      </dgm:t>
    </dgm:pt>
    <dgm:pt modelId="{72B53B76-CCFA-4921-8AD1-792F2C1D8243}" type="parTrans" cxnId="{56CA0FB1-277C-4192-A4AB-50E5FAEF7361}">
      <dgm:prSet/>
      <dgm:spPr/>
      <dgm:t>
        <a:bodyPr/>
        <a:lstStyle/>
        <a:p>
          <a:endParaRPr kumimoji="1" lang="ja-JP" altLang="en-US" sz="1200"/>
        </a:p>
      </dgm:t>
    </dgm:pt>
    <dgm:pt modelId="{0D254E4E-5707-404F-A1C1-90A4FBC02F20}" type="sibTrans" cxnId="{56CA0FB1-277C-4192-A4AB-50E5FAEF7361}">
      <dgm:prSet/>
      <dgm:spPr/>
      <dgm:t>
        <a:bodyPr/>
        <a:lstStyle/>
        <a:p>
          <a:endParaRPr kumimoji="1" lang="ja-JP" altLang="en-US" sz="1200"/>
        </a:p>
      </dgm:t>
    </dgm:pt>
    <dgm:pt modelId="{C1BE76F3-2071-45E3-86D9-42DC29BECBF9}">
      <dgm:prSet phldrT="[テキスト]" custT="1"/>
      <dgm:spPr>
        <a:solidFill>
          <a:schemeClr val="accent1">
            <a:lumMod val="60000"/>
            <a:lumOff val="40000"/>
          </a:schemeClr>
        </a:solidFill>
      </dgm:spPr>
      <dgm:t>
        <a:bodyPr/>
        <a:lstStyle/>
        <a:p>
          <a:r>
            <a:rPr kumimoji="1" lang="zh-CN" altLang="en-US" sz="3200" dirty="0">
              <a:latin typeface="Microsoft YaHei" panose="020B0503020204020204" pitchFamily="34" charset="-122"/>
              <a:ea typeface="Microsoft YaHei" panose="020B0503020204020204" pitchFamily="34" charset="-122"/>
              <a:cs typeface="Meiryo UI" panose="020B0604030504040204" pitchFamily="50" charset="-128"/>
            </a:rPr>
            <a:t>特征提取</a:t>
          </a:r>
          <a:endParaRPr kumimoji="1" lang="ja-JP" altLang="en-US" sz="3200" dirty="0">
            <a:latin typeface="Microsoft YaHei" panose="020B0503020204020204" pitchFamily="34" charset="-122"/>
            <a:ea typeface="Microsoft YaHei" panose="020B0503020204020204" pitchFamily="34" charset="-122"/>
            <a:cs typeface="Meiryo UI" panose="020B0604030504040204" pitchFamily="50" charset="-128"/>
          </a:endParaRPr>
        </a:p>
      </dgm:t>
    </dgm:pt>
    <dgm:pt modelId="{5542C586-8310-4429-9996-8DEFE257399C}" type="parTrans" cxnId="{9C227FD1-BDEE-4A6C-A2EF-5D398F11FFCA}">
      <dgm:prSet/>
      <dgm:spPr/>
      <dgm:t>
        <a:bodyPr/>
        <a:lstStyle/>
        <a:p>
          <a:endParaRPr kumimoji="1" lang="ja-JP" altLang="en-US"/>
        </a:p>
      </dgm:t>
    </dgm:pt>
    <dgm:pt modelId="{1AEE9588-FEE6-40A2-A3BE-759FE89EEFBA}" type="sibTrans" cxnId="{9C227FD1-BDEE-4A6C-A2EF-5D398F11FFCA}">
      <dgm:prSet/>
      <dgm:spPr/>
      <dgm:t>
        <a:bodyPr/>
        <a:lstStyle/>
        <a:p>
          <a:endParaRPr kumimoji="1" lang="ja-JP" altLang="en-US"/>
        </a:p>
      </dgm:t>
    </dgm:pt>
    <dgm:pt modelId="{BA03A47D-435F-4C50-9694-FF1310AEE396}" type="pres">
      <dgm:prSet presAssocID="{F5842DBB-9FC3-45DB-8E27-B10FB1804534}" presName="Name0" presStyleCnt="0">
        <dgm:presLayoutVars>
          <dgm:dir/>
          <dgm:animLvl val="lvl"/>
          <dgm:resizeHandles val="exact"/>
        </dgm:presLayoutVars>
      </dgm:prSet>
      <dgm:spPr/>
    </dgm:pt>
    <dgm:pt modelId="{09927B6E-7953-4796-A7AC-60D5026947E3}" type="pres">
      <dgm:prSet presAssocID="{C970CDE3-B7FA-47C4-87FD-B548E294FCA8}" presName="parTxOnly" presStyleLbl="node1" presStyleIdx="0" presStyleCnt="3" custScaleX="37263" custLinFactNeighborX="-49922" custLinFactNeighborY="788">
        <dgm:presLayoutVars>
          <dgm:chMax val="0"/>
          <dgm:chPref val="0"/>
          <dgm:bulletEnabled val="1"/>
        </dgm:presLayoutVars>
      </dgm:prSet>
      <dgm:spPr/>
    </dgm:pt>
    <dgm:pt modelId="{E18C42C2-9268-41EB-9042-149F826C0983}" type="pres">
      <dgm:prSet presAssocID="{E18C8CE0-C833-4E7E-BB5D-D5EBC8A29A87}" presName="parTxOnlySpace" presStyleCnt="0"/>
      <dgm:spPr/>
    </dgm:pt>
    <dgm:pt modelId="{29F5711C-4D92-4566-9685-7851E1115EAB}" type="pres">
      <dgm:prSet presAssocID="{C1BE76F3-2071-45E3-86D9-42DC29BECBF9}" presName="parTxOnly" presStyleLbl="node1" presStyleIdx="1" presStyleCnt="3" custScaleX="35540" custLinFactNeighborX="-538" custLinFactNeighborY="2583">
        <dgm:presLayoutVars>
          <dgm:chMax val="0"/>
          <dgm:chPref val="0"/>
          <dgm:bulletEnabled val="1"/>
        </dgm:presLayoutVars>
      </dgm:prSet>
      <dgm:spPr/>
    </dgm:pt>
    <dgm:pt modelId="{E59825FE-788A-4EB2-BAE2-545FF6357F92}" type="pres">
      <dgm:prSet presAssocID="{1AEE9588-FEE6-40A2-A3BE-759FE89EEFBA}" presName="parTxOnlySpace" presStyleCnt="0"/>
      <dgm:spPr/>
    </dgm:pt>
    <dgm:pt modelId="{C4A9D1F6-A629-4B2A-933B-A8623DF13594}" type="pres">
      <dgm:prSet presAssocID="{CB37B708-F3D1-4955-B46D-BEF85CC576ED}" presName="parTxOnly" presStyleLbl="node1" presStyleIdx="2" presStyleCnt="3" custScaleX="40030" custLinFactNeighborX="37794" custLinFactNeighborY="-3864">
        <dgm:presLayoutVars>
          <dgm:chMax val="0"/>
          <dgm:chPref val="0"/>
          <dgm:bulletEnabled val="1"/>
        </dgm:presLayoutVars>
      </dgm:prSet>
      <dgm:spPr/>
    </dgm:pt>
  </dgm:ptLst>
  <dgm:cxnLst>
    <dgm:cxn modelId="{F888CB30-7B79-5842-87D0-19A1C9F4826F}" type="presOf" srcId="{C970CDE3-B7FA-47C4-87FD-B548E294FCA8}" destId="{09927B6E-7953-4796-A7AC-60D5026947E3}" srcOrd="0" destOrd="0" presId="urn:microsoft.com/office/officeart/2005/8/layout/chevron1"/>
    <dgm:cxn modelId="{2C63CC44-6FB5-034B-8E57-C601B37EF726}" type="presOf" srcId="{CB37B708-F3D1-4955-B46D-BEF85CC576ED}" destId="{C4A9D1F6-A629-4B2A-933B-A8623DF13594}" srcOrd="0" destOrd="0" presId="urn:microsoft.com/office/officeart/2005/8/layout/chevron1"/>
    <dgm:cxn modelId="{49F7E249-69D1-D245-ACA3-AE7B341380DB}" type="presOf" srcId="{F5842DBB-9FC3-45DB-8E27-B10FB1804534}" destId="{BA03A47D-435F-4C50-9694-FF1310AEE396}" srcOrd="0" destOrd="0" presId="urn:microsoft.com/office/officeart/2005/8/layout/chevron1"/>
    <dgm:cxn modelId="{155F2790-FD40-4573-902F-1C73B784974C}" srcId="{F5842DBB-9FC3-45DB-8E27-B10FB1804534}" destId="{C970CDE3-B7FA-47C4-87FD-B548E294FCA8}" srcOrd="0" destOrd="0" parTransId="{6A60F287-CF19-47BD-8F31-17ECA8C6C83D}" sibTransId="{E18C8CE0-C833-4E7E-BB5D-D5EBC8A29A87}"/>
    <dgm:cxn modelId="{56CA0FB1-277C-4192-A4AB-50E5FAEF7361}" srcId="{F5842DBB-9FC3-45DB-8E27-B10FB1804534}" destId="{CB37B708-F3D1-4955-B46D-BEF85CC576ED}" srcOrd="2" destOrd="0" parTransId="{72B53B76-CCFA-4921-8AD1-792F2C1D8243}" sibTransId="{0D254E4E-5707-404F-A1C1-90A4FBC02F20}"/>
    <dgm:cxn modelId="{9C227FD1-BDEE-4A6C-A2EF-5D398F11FFCA}" srcId="{F5842DBB-9FC3-45DB-8E27-B10FB1804534}" destId="{C1BE76F3-2071-45E3-86D9-42DC29BECBF9}" srcOrd="1" destOrd="0" parTransId="{5542C586-8310-4429-9996-8DEFE257399C}" sibTransId="{1AEE9588-FEE6-40A2-A3BE-759FE89EEFBA}"/>
    <dgm:cxn modelId="{72162AF0-D1CC-F14A-AA24-F8DD010C18CF}" type="presOf" srcId="{C1BE76F3-2071-45E3-86D9-42DC29BECBF9}" destId="{29F5711C-4D92-4566-9685-7851E1115EAB}" srcOrd="0" destOrd="0" presId="urn:microsoft.com/office/officeart/2005/8/layout/chevron1"/>
    <dgm:cxn modelId="{D177FA40-A863-9A47-AE8F-E5A1C144C398}" type="presParOf" srcId="{BA03A47D-435F-4C50-9694-FF1310AEE396}" destId="{09927B6E-7953-4796-A7AC-60D5026947E3}" srcOrd="0" destOrd="0" presId="urn:microsoft.com/office/officeart/2005/8/layout/chevron1"/>
    <dgm:cxn modelId="{7ADE950F-1FF1-4446-97C9-0B74CD174B1C}" type="presParOf" srcId="{BA03A47D-435F-4C50-9694-FF1310AEE396}" destId="{E18C42C2-9268-41EB-9042-149F826C0983}" srcOrd="1" destOrd="0" presId="urn:microsoft.com/office/officeart/2005/8/layout/chevron1"/>
    <dgm:cxn modelId="{892A698C-0301-E44B-8613-4EAFA542F3B8}" type="presParOf" srcId="{BA03A47D-435F-4C50-9694-FF1310AEE396}" destId="{29F5711C-4D92-4566-9685-7851E1115EAB}" srcOrd="2" destOrd="0" presId="urn:microsoft.com/office/officeart/2005/8/layout/chevron1"/>
    <dgm:cxn modelId="{F997D9DB-3BB0-C14B-BAA0-36D958DD8894}" type="presParOf" srcId="{BA03A47D-435F-4C50-9694-FF1310AEE396}" destId="{E59825FE-788A-4EB2-BAE2-545FF6357F92}" srcOrd="3" destOrd="0" presId="urn:microsoft.com/office/officeart/2005/8/layout/chevron1"/>
    <dgm:cxn modelId="{1CAB0AC8-738E-E642-B632-82193B2DD9A9}" type="presParOf" srcId="{BA03A47D-435F-4C50-9694-FF1310AEE396}" destId="{C4A9D1F6-A629-4B2A-933B-A8623DF13594}"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927B6E-7953-4796-A7AC-60D5026947E3}">
      <dsp:nvSpPr>
        <dsp:cNvPr id="0" name=""/>
        <dsp:cNvSpPr/>
      </dsp:nvSpPr>
      <dsp:spPr>
        <a:xfrm>
          <a:off x="0" y="0"/>
          <a:ext cx="3197281" cy="1116969"/>
        </a:xfrm>
        <a:prstGeom prst="chevron">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2672" rIns="42672" bIns="42672" numCol="1" spcCol="1270" anchor="ctr" anchorCtr="0">
          <a:noAutofit/>
        </a:bodyPr>
        <a:lstStyle/>
        <a:p>
          <a:pPr marL="0" lvl="0" indent="0" algn="ctr" defTabSz="1422400">
            <a:lnSpc>
              <a:spcPct val="90000"/>
            </a:lnSpc>
            <a:spcBef>
              <a:spcPct val="0"/>
            </a:spcBef>
            <a:spcAft>
              <a:spcPct val="35000"/>
            </a:spcAft>
            <a:buNone/>
          </a:pPr>
          <a:r>
            <a:rPr kumimoji="1" lang="zh-CN" altLang="en-US" sz="3200" kern="1200" dirty="0">
              <a:latin typeface="Microsoft YaHei" panose="020B0503020204020204" pitchFamily="34" charset="-122"/>
              <a:ea typeface="Microsoft YaHei" panose="020B0503020204020204" pitchFamily="34" charset="-122"/>
              <a:cs typeface="Meiryo UI" panose="020B0604030504040204" pitchFamily="50" charset="-128"/>
            </a:rPr>
            <a:t>行人检测</a:t>
          </a:r>
          <a:endParaRPr kumimoji="1" lang="ja-JP" altLang="en-US" sz="3200" kern="1200" dirty="0">
            <a:latin typeface="Microsoft YaHei" panose="020B0503020204020204" pitchFamily="34" charset="-122"/>
            <a:ea typeface="Microsoft YaHei" panose="020B0503020204020204" pitchFamily="34" charset="-122"/>
            <a:cs typeface="Meiryo UI" panose="020B0604030504040204" pitchFamily="50" charset="-128"/>
          </a:endParaRPr>
        </a:p>
      </dsp:txBody>
      <dsp:txXfrm>
        <a:off x="558485" y="0"/>
        <a:ext cx="2080312" cy="1116969"/>
      </dsp:txXfrm>
    </dsp:sp>
    <dsp:sp modelId="{29F5711C-4D92-4566-9685-7851E1115EAB}">
      <dsp:nvSpPr>
        <dsp:cNvPr id="0" name=""/>
        <dsp:cNvSpPr/>
      </dsp:nvSpPr>
      <dsp:spPr>
        <a:xfrm>
          <a:off x="2646303" y="0"/>
          <a:ext cx="3049442" cy="1116969"/>
        </a:xfrm>
        <a:prstGeom prst="chevron">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2672" rIns="42672" bIns="42672" numCol="1" spcCol="1270" anchor="ctr" anchorCtr="0">
          <a:noAutofit/>
        </a:bodyPr>
        <a:lstStyle/>
        <a:p>
          <a:pPr marL="0" lvl="0" indent="0" algn="ctr" defTabSz="1422400">
            <a:lnSpc>
              <a:spcPct val="90000"/>
            </a:lnSpc>
            <a:spcBef>
              <a:spcPct val="0"/>
            </a:spcBef>
            <a:spcAft>
              <a:spcPct val="35000"/>
            </a:spcAft>
            <a:buNone/>
          </a:pPr>
          <a:r>
            <a:rPr kumimoji="1" lang="zh-CN" altLang="en-US" sz="3200" kern="1200" dirty="0">
              <a:latin typeface="Microsoft YaHei" panose="020B0503020204020204" pitchFamily="34" charset="-122"/>
              <a:ea typeface="Microsoft YaHei" panose="020B0503020204020204" pitchFamily="34" charset="-122"/>
              <a:cs typeface="Meiryo UI" panose="020B0604030504040204" pitchFamily="50" charset="-128"/>
            </a:rPr>
            <a:t>特征提取</a:t>
          </a:r>
          <a:endParaRPr kumimoji="1" lang="ja-JP" altLang="en-US" sz="3200" kern="1200" dirty="0">
            <a:latin typeface="Microsoft YaHei" panose="020B0503020204020204" pitchFamily="34" charset="-122"/>
            <a:ea typeface="Microsoft YaHei" panose="020B0503020204020204" pitchFamily="34" charset="-122"/>
            <a:cs typeface="Meiryo UI" panose="020B0604030504040204" pitchFamily="50" charset="-128"/>
          </a:endParaRPr>
        </a:p>
      </dsp:txBody>
      <dsp:txXfrm>
        <a:off x="3204788" y="0"/>
        <a:ext cx="1932473" cy="1116969"/>
      </dsp:txXfrm>
    </dsp:sp>
    <dsp:sp modelId="{C4A9D1F6-A629-4B2A-933B-A8623DF13594}">
      <dsp:nvSpPr>
        <dsp:cNvPr id="0" name=""/>
        <dsp:cNvSpPr/>
      </dsp:nvSpPr>
      <dsp:spPr>
        <a:xfrm>
          <a:off x="5153999" y="0"/>
          <a:ext cx="3434698" cy="1116969"/>
        </a:xfrm>
        <a:prstGeom prst="chevron">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18" tIns="48006" rIns="48006" bIns="48006" numCol="1" spcCol="1270" anchor="ctr" anchorCtr="0">
          <a:noAutofit/>
        </a:bodyPr>
        <a:lstStyle/>
        <a:p>
          <a:pPr marL="0" lvl="0" indent="0" algn="ctr" defTabSz="1600200">
            <a:lnSpc>
              <a:spcPct val="90000"/>
            </a:lnSpc>
            <a:spcBef>
              <a:spcPct val="0"/>
            </a:spcBef>
            <a:spcAft>
              <a:spcPct val="35000"/>
            </a:spcAft>
            <a:buNone/>
          </a:pPr>
          <a:r>
            <a:rPr kumimoji="1" lang="zh-CN" altLang="en-US" sz="3600" kern="1200" dirty="0">
              <a:solidFill>
                <a:schemeClr val="bg1"/>
              </a:solidFill>
              <a:latin typeface="Microsoft YaHei" panose="020B0503020204020204" pitchFamily="34" charset="-122"/>
              <a:ea typeface="Microsoft YaHei" panose="020B0503020204020204" pitchFamily="34" charset="-122"/>
            </a:rPr>
            <a:t>重识别</a:t>
          </a:r>
          <a:endParaRPr kumimoji="1" lang="ja-JP" altLang="en-US" sz="3600" kern="1200" dirty="0">
            <a:solidFill>
              <a:schemeClr val="bg1"/>
            </a:solidFill>
            <a:latin typeface="Microsoft YaHei" panose="020B0503020204020204" pitchFamily="34" charset="-122"/>
            <a:ea typeface="Microsoft YaHei" panose="020B0503020204020204" pitchFamily="34" charset="-122"/>
          </a:endParaRPr>
        </a:p>
      </dsp:txBody>
      <dsp:txXfrm>
        <a:off x="5712484" y="0"/>
        <a:ext cx="2317729" cy="111696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2" Type="http://schemas.openxmlformats.org/officeDocument/2006/relationships/image" Target="../media/image2.emf" /><Relationship Id="rId1" Type="http://schemas.openxmlformats.org/officeDocument/2006/relationships/theme" Target="../theme/theme4.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AutoShape 1">
            <a:extLst>
              <a:ext uri="{FF2B5EF4-FFF2-40B4-BE49-F238E27FC236}">
                <a16:creationId xmlns:a16="http://schemas.microsoft.com/office/drawing/2014/main" id="{A39ADCA6-C3A2-4648-8288-31EAE19BC2B2}"/>
              </a:ext>
            </a:extLst>
          </p:cNvPr>
          <p:cNvSpPr>
            <a:spLocks noChangeArrowheads="1"/>
          </p:cNvSpPr>
          <p:nvPr/>
        </p:nvSpPr>
        <p:spPr bwMode="auto">
          <a:xfrm>
            <a:off x="0" y="0"/>
            <a:ext cx="6804025" cy="9939338"/>
          </a:xfrm>
          <a:prstGeom prst="roundRect">
            <a:avLst>
              <a:gd name="adj" fmla="val 23"/>
            </a:avLst>
          </a:prstGeom>
          <a:solidFill>
            <a:srgbClr val="FFFFFF"/>
          </a:solidFill>
          <a:ln>
            <a:noFill/>
          </a:ln>
          <a:effectLst/>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charset="0"/>
              <a:buNone/>
              <a:defRPr/>
            </a:pPr>
            <a:endParaRPr lang="ja-JP" altLang="en-US">
              <a:latin typeface="Arial" charset="0"/>
              <a:ea typeface="SimSun" charset="0"/>
              <a:cs typeface="SimSun" charset="0"/>
            </a:endParaRPr>
          </a:p>
        </p:txBody>
      </p:sp>
      <p:sp>
        <p:nvSpPr>
          <p:cNvPr id="4099" name="AutoShape 2">
            <a:extLst>
              <a:ext uri="{FF2B5EF4-FFF2-40B4-BE49-F238E27FC236}">
                <a16:creationId xmlns:a16="http://schemas.microsoft.com/office/drawing/2014/main" id="{4A1AB265-BE4B-48C2-AAB1-45AC4E7734BC}"/>
              </a:ext>
            </a:extLst>
          </p:cNvPr>
          <p:cNvSpPr>
            <a:spLocks noChangeArrowheads="1"/>
          </p:cNvSpPr>
          <p:nvPr/>
        </p:nvSpPr>
        <p:spPr bwMode="auto">
          <a:xfrm>
            <a:off x="0" y="0"/>
            <a:ext cx="6804025" cy="9939338"/>
          </a:xfrm>
          <a:prstGeom prst="roundRect">
            <a:avLst>
              <a:gd name="adj" fmla="val 23"/>
            </a:avLst>
          </a:prstGeom>
          <a:solidFill>
            <a:srgbClr val="FFFFFF"/>
          </a:solidFill>
          <a:ln>
            <a:noFill/>
          </a:ln>
          <a:effectLst/>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charset="0"/>
              <a:buNone/>
              <a:defRPr/>
            </a:pPr>
            <a:endParaRPr lang="ja-JP" altLang="en-US">
              <a:latin typeface="Arial" charset="0"/>
              <a:ea typeface="SimSun" charset="0"/>
              <a:cs typeface="SimSun" charset="0"/>
            </a:endParaRPr>
          </a:p>
        </p:txBody>
      </p:sp>
      <p:sp>
        <p:nvSpPr>
          <p:cNvPr id="4100" name="AutoShape 3">
            <a:extLst>
              <a:ext uri="{FF2B5EF4-FFF2-40B4-BE49-F238E27FC236}">
                <a16:creationId xmlns:a16="http://schemas.microsoft.com/office/drawing/2014/main" id="{A62DF030-011C-4614-B7CC-4A5E13FA957D}"/>
              </a:ext>
            </a:extLst>
          </p:cNvPr>
          <p:cNvSpPr>
            <a:spLocks noChangeArrowheads="1"/>
          </p:cNvSpPr>
          <p:nvPr/>
        </p:nvSpPr>
        <p:spPr bwMode="auto">
          <a:xfrm>
            <a:off x="0" y="0"/>
            <a:ext cx="6804025" cy="9939338"/>
          </a:xfrm>
          <a:prstGeom prst="roundRect">
            <a:avLst>
              <a:gd name="adj" fmla="val 23"/>
            </a:avLst>
          </a:prstGeom>
          <a:solidFill>
            <a:srgbClr val="FFFFFF"/>
          </a:solidFill>
          <a:ln>
            <a:noFill/>
          </a:ln>
          <a:effectLst/>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charset="0"/>
              <a:buNone/>
              <a:defRPr/>
            </a:pPr>
            <a:endParaRPr lang="ja-JP" altLang="en-US">
              <a:latin typeface="Arial" charset="0"/>
              <a:ea typeface="SimSun" charset="0"/>
              <a:cs typeface="SimSun" charset="0"/>
            </a:endParaRPr>
          </a:p>
        </p:txBody>
      </p:sp>
      <p:sp>
        <p:nvSpPr>
          <p:cNvPr id="4101" name="AutoShape 4">
            <a:extLst>
              <a:ext uri="{FF2B5EF4-FFF2-40B4-BE49-F238E27FC236}">
                <a16:creationId xmlns:a16="http://schemas.microsoft.com/office/drawing/2014/main" id="{33D4DB3C-4266-4F0F-B239-59C913EA0DB0}"/>
              </a:ext>
            </a:extLst>
          </p:cNvPr>
          <p:cNvSpPr>
            <a:spLocks noChangeArrowheads="1"/>
          </p:cNvSpPr>
          <p:nvPr/>
        </p:nvSpPr>
        <p:spPr bwMode="auto">
          <a:xfrm>
            <a:off x="0" y="0"/>
            <a:ext cx="6804025" cy="9939338"/>
          </a:xfrm>
          <a:prstGeom prst="roundRect">
            <a:avLst>
              <a:gd name="adj" fmla="val 23"/>
            </a:avLst>
          </a:prstGeom>
          <a:solidFill>
            <a:srgbClr val="FFFFFF"/>
          </a:solidFill>
          <a:ln>
            <a:noFill/>
          </a:ln>
          <a:effectLst/>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charset="0"/>
              <a:buNone/>
              <a:defRPr/>
            </a:pPr>
            <a:endParaRPr lang="ja-JP" altLang="en-US">
              <a:latin typeface="Arial" charset="0"/>
              <a:ea typeface="SimSun" charset="0"/>
              <a:cs typeface="SimSun" charset="0"/>
            </a:endParaRPr>
          </a:p>
        </p:txBody>
      </p:sp>
      <p:sp>
        <p:nvSpPr>
          <p:cNvPr id="4102" name="AutoShape 5">
            <a:extLst>
              <a:ext uri="{FF2B5EF4-FFF2-40B4-BE49-F238E27FC236}">
                <a16:creationId xmlns:a16="http://schemas.microsoft.com/office/drawing/2014/main" id="{75AFC5E5-A32E-48E2-9E17-1C65213B78FD}"/>
              </a:ext>
            </a:extLst>
          </p:cNvPr>
          <p:cNvSpPr>
            <a:spLocks noChangeArrowheads="1"/>
          </p:cNvSpPr>
          <p:nvPr/>
        </p:nvSpPr>
        <p:spPr bwMode="auto">
          <a:xfrm>
            <a:off x="0" y="0"/>
            <a:ext cx="6804025" cy="9939338"/>
          </a:xfrm>
          <a:prstGeom prst="roundRect">
            <a:avLst>
              <a:gd name="adj" fmla="val 23"/>
            </a:avLst>
          </a:prstGeom>
          <a:solidFill>
            <a:srgbClr val="FFFFFF"/>
          </a:solidFill>
          <a:ln>
            <a:noFill/>
          </a:ln>
          <a:effectLst/>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charset="0"/>
              <a:buNone/>
              <a:defRPr/>
            </a:pPr>
            <a:endParaRPr lang="ja-JP" altLang="en-US">
              <a:latin typeface="Arial" charset="0"/>
              <a:ea typeface="SimSun" charset="0"/>
              <a:cs typeface="SimSun" charset="0"/>
            </a:endParaRPr>
          </a:p>
        </p:txBody>
      </p:sp>
      <p:sp>
        <p:nvSpPr>
          <p:cNvPr id="4103" name="AutoShape 6">
            <a:extLst>
              <a:ext uri="{FF2B5EF4-FFF2-40B4-BE49-F238E27FC236}">
                <a16:creationId xmlns:a16="http://schemas.microsoft.com/office/drawing/2014/main" id="{A823789C-503B-4259-ADF8-9ABB06209544}"/>
              </a:ext>
            </a:extLst>
          </p:cNvPr>
          <p:cNvSpPr>
            <a:spLocks noChangeArrowheads="1"/>
          </p:cNvSpPr>
          <p:nvPr/>
        </p:nvSpPr>
        <p:spPr bwMode="auto">
          <a:xfrm>
            <a:off x="0" y="0"/>
            <a:ext cx="6804025" cy="9939338"/>
          </a:xfrm>
          <a:prstGeom prst="roundRect">
            <a:avLst>
              <a:gd name="adj" fmla="val 23"/>
            </a:avLst>
          </a:prstGeom>
          <a:solidFill>
            <a:srgbClr val="FFFFFF"/>
          </a:solidFill>
          <a:ln>
            <a:noFill/>
          </a:ln>
          <a:effectLst/>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charset="0"/>
              <a:buNone/>
              <a:defRPr/>
            </a:pPr>
            <a:endParaRPr lang="ja-JP" altLang="en-US">
              <a:latin typeface="Arial" charset="0"/>
              <a:ea typeface="SimSun" charset="0"/>
              <a:cs typeface="SimSun" charset="0"/>
            </a:endParaRPr>
          </a:p>
        </p:txBody>
      </p:sp>
      <p:sp>
        <p:nvSpPr>
          <p:cNvPr id="4104" name="AutoShape 7">
            <a:extLst>
              <a:ext uri="{FF2B5EF4-FFF2-40B4-BE49-F238E27FC236}">
                <a16:creationId xmlns:a16="http://schemas.microsoft.com/office/drawing/2014/main" id="{801DDDDA-CEDD-46DB-99DD-7AD535B92199}"/>
              </a:ext>
            </a:extLst>
          </p:cNvPr>
          <p:cNvSpPr>
            <a:spLocks noChangeArrowheads="1"/>
          </p:cNvSpPr>
          <p:nvPr/>
        </p:nvSpPr>
        <p:spPr bwMode="auto">
          <a:xfrm>
            <a:off x="0" y="0"/>
            <a:ext cx="6804025" cy="9939338"/>
          </a:xfrm>
          <a:prstGeom prst="roundRect">
            <a:avLst>
              <a:gd name="adj" fmla="val 23"/>
            </a:avLst>
          </a:prstGeom>
          <a:solidFill>
            <a:srgbClr val="FFFFFF"/>
          </a:solidFill>
          <a:ln>
            <a:noFill/>
          </a:ln>
          <a:effectLst/>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charset="0"/>
              <a:buNone/>
              <a:defRPr/>
            </a:pPr>
            <a:endParaRPr lang="ja-JP" altLang="en-US">
              <a:latin typeface="Arial" charset="0"/>
              <a:ea typeface="SimSun" charset="0"/>
              <a:cs typeface="SimSun" charset="0"/>
            </a:endParaRPr>
          </a:p>
        </p:txBody>
      </p:sp>
      <p:sp>
        <p:nvSpPr>
          <p:cNvPr id="4105" name="Text Box 8">
            <a:extLst>
              <a:ext uri="{FF2B5EF4-FFF2-40B4-BE49-F238E27FC236}">
                <a16:creationId xmlns:a16="http://schemas.microsoft.com/office/drawing/2014/main" id="{DD509BF7-3F60-49C2-9C12-A0516D8A59C7}"/>
              </a:ext>
            </a:extLst>
          </p:cNvPr>
          <p:cNvSpPr txBox="1">
            <a:spLocks noChangeArrowheads="1"/>
          </p:cNvSpPr>
          <p:nvPr/>
        </p:nvSpPr>
        <p:spPr bwMode="auto">
          <a:xfrm>
            <a:off x="3856038" y="0"/>
            <a:ext cx="2949575" cy="4968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charset="0"/>
              <a:buNone/>
              <a:defRPr/>
            </a:pPr>
            <a:endParaRPr lang="ja-JP" altLang="en-US">
              <a:latin typeface="Arial" charset="0"/>
              <a:ea typeface="SimSun" charset="0"/>
              <a:cs typeface="SimSun" charset="0"/>
            </a:endParaRPr>
          </a:p>
        </p:txBody>
      </p:sp>
      <p:sp>
        <p:nvSpPr>
          <p:cNvPr id="4106" name="Text Box 9">
            <a:extLst>
              <a:ext uri="{FF2B5EF4-FFF2-40B4-BE49-F238E27FC236}">
                <a16:creationId xmlns:a16="http://schemas.microsoft.com/office/drawing/2014/main" id="{D27C41C3-57AE-469B-BA04-81E8A98EAC1E}"/>
              </a:ext>
            </a:extLst>
          </p:cNvPr>
          <p:cNvSpPr txBox="1">
            <a:spLocks noChangeArrowheads="1"/>
          </p:cNvSpPr>
          <p:nvPr/>
        </p:nvSpPr>
        <p:spPr bwMode="auto">
          <a:xfrm>
            <a:off x="0" y="0"/>
            <a:ext cx="2949575" cy="4968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charset="0"/>
              <a:buNone/>
              <a:defRPr/>
            </a:pPr>
            <a:endParaRPr lang="ja-JP" altLang="en-US">
              <a:latin typeface="Arial" charset="0"/>
              <a:ea typeface="SimSun" charset="0"/>
              <a:cs typeface="SimSun" charset="0"/>
            </a:endParaRPr>
          </a:p>
        </p:txBody>
      </p:sp>
      <p:sp>
        <p:nvSpPr>
          <p:cNvPr id="4107" name="Rectangle 10">
            <a:extLst>
              <a:ext uri="{FF2B5EF4-FFF2-40B4-BE49-F238E27FC236}">
                <a16:creationId xmlns:a16="http://schemas.microsoft.com/office/drawing/2014/main" id="{39550E67-7895-45A6-B73A-3230F01B4185}"/>
              </a:ext>
            </a:extLst>
          </p:cNvPr>
          <p:cNvSpPr>
            <a:spLocks noGrp="1" noRot="1" noChangeAspect="1" noChangeArrowheads="1"/>
          </p:cNvSpPr>
          <p:nvPr>
            <p:ph type="sldImg"/>
          </p:nvPr>
        </p:nvSpPr>
        <p:spPr bwMode="auto">
          <a:xfrm>
            <a:off x="917575" y="744538"/>
            <a:ext cx="4960938" cy="3717925"/>
          </a:xfrm>
          <a:prstGeom prst="rect">
            <a:avLst/>
          </a:prstGeom>
          <a:noFill/>
          <a:ln w="9360" cap="sq">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sp>
      <p:sp>
        <p:nvSpPr>
          <p:cNvPr id="2" name="Rectangle 11">
            <a:extLst>
              <a:ext uri="{FF2B5EF4-FFF2-40B4-BE49-F238E27FC236}">
                <a16:creationId xmlns:a16="http://schemas.microsoft.com/office/drawing/2014/main" id="{19F1A6C3-70B8-4A6E-949F-701DCDFA05DA}"/>
              </a:ext>
            </a:extLst>
          </p:cNvPr>
          <p:cNvSpPr>
            <a:spLocks noGrp="1" noChangeArrowheads="1"/>
          </p:cNvSpPr>
          <p:nvPr>
            <p:ph type="body"/>
          </p:nvPr>
        </p:nvSpPr>
        <p:spPr bwMode="auto">
          <a:xfrm>
            <a:off x="679450" y="4721225"/>
            <a:ext cx="5435600" cy="446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60" tIns="46080" rIns="92160" bIns="46080" numCol="1" anchor="t" anchorCtr="0" compatLnSpc="1">
            <a:prstTxWarp prst="textNoShape">
              <a:avLst/>
            </a:prstTxWarp>
          </a:bodyPr>
          <a:lstStyle/>
          <a:p>
            <a:pPr lvl="0"/>
            <a:endParaRPr lang="ja-JP" altLang="en-US"/>
          </a:p>
        </p:txBody>
      </p:sp>
      <p:sp>
        <p:nvSpPr>
          <p:cNvPr id="5132" name="Rectangle 12">
            <a:extLst>
              <a:ext uri="{FF2B5EF4-FFF2-40B4-BE49-F238E27FC236}">
                <a16:creationId xmlns:a16="http://schemas.microsoft.com/office/drawing/2014/main" id="{43F0140D-5285-4F26-BDE2-BA8B78D982BC}"/>
              </a:ext>
            </a:extLst>
          </p:cNvPr>
          <p:cNvSpPr>
            <a:spLocks noGrp="1" noChangeArrowheads="1"/>
          </p:cNvSpPr>
          <p:nvPr>
            <p:ph type="ftr"/>
          </p:nvPr>
        </p:nvSpPr>
        <p:spPr bwMode="auto">
          <a:xfrm>
            <a:off x="0" y="9440863"/>
            <a:ext cx="2938463"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60" tIns="46080" rIns="92160" bIns="46080" numCol="1" anchor="b" anchorCtr="0" compatLnSpc="1">
            <a:prstTxWarp prst="textNoShape">
              <a:avLst/>
            </a:prstTxWarp>
          </a:bodyPr>
          <a:lstStyle>
            <a:lvl1pPr eaLnBrk="1" hangingPunct="1">
              <a:buClrTx/>
              <a:buSzPct val="100000"/>
              <a:buFontTx/>
              <a:buNone/>
              <a:tabLst>
                <a:tab pos="449263" algn="l"/>
                <a:tab pos="898525" algn="l"/>
                <a:tab pos="1347788" algn="l"/>
                <a:tab pos="1797050" algn="l"/>
                <a:tab pos="2246313" algn="l"/>
                <a:tab pos="2695575" algn="l"/>
              </a:tabLst>
              <a:defRPr sz="1000">
                <a:solidFill>
                  <a:srgbClr val="000000"/>
                </a:solidFill>
                <a:latin typeface="Times New Roman" panose="02020603050405020304" pitchFamily="18" charset="0"/>
                <a:ea typeface="ＭＳ Ｐゴシック" panose="020B0600070205080204" pitchFamily="50" charset="-128"/>
                <a:cs typeface="+mn-cs"/>
              </a:defRPr>
            </a:lvl1pPr>
          </a:lstStyle>
          <a:p>
            <a:pPr>
              <a:defRPr/>
            </a:pPr>
            <a:r>
              <a:rPr lang="en-US" altLang="ja-JP"/>
              <a:t>Copyright 2010 FUJITSU LIMITED</a:t>
            </a:r>
          </a:p>
        </p:txBody>
      </p:sp>
      <p:sp>
        <p:nvSpPr>
          <p:cNvPr id="5133" name="Rectangle 13">
            <a:extLst>
              <a:ext uri="{FF2B5EF4-FFF2-40B4-BE49-F238E27FC236}">
                <a16:creationId xmlns:a16="http://schemas.microsoft.com/office/drawing/2014/main" id="{779A514B-4E72-4DF5-ABCA-8962F8980301}"/>
              </a:ext>
            </a:extLst>
          </p:cNvPr>
          <p:cNvSpPr>
            <a:spLocks noGrp="1" noChangeArrowheads="1"/>
          </p:cNvSpPr>
          <p:nvPr>
            <p:ph type="sldNum"/>
          </p:nvPr>
        </p:nvSpPr>
        <p:spPr bwMode="auto">
          <a:xfrm>
            <a:off x="3854450" y="9440863"/>
            <a:ext cx="2938463"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60" tIns="46080" rIns="92160" bIns="46080" numCol="1" anchor="b" anchorCtr="0" compatLnSpc="1">
            <a:prstTxWarp prst="textNoShape">
              <a:avLst/>
            </a:prstTxWarp>
          </a:bodyPr>
          <a:lstStyle>
            <a:lvl1pPr algn="r" eaLnBrk="1" hangingPunct="1">
              <a:buSzPct val="100000"/>
              <a:tabLst>
                <a:tab pos="449263" algn="l"/>
                <a:tab pos="898525" algn="l"/>
                <a:tab pos="1347788" algn="l"/>
                <a:tab pos="1797050" algn="l"/>
                <a:tab pos="2246313" algn="l"/>
                <a:tab pos="2695575" algn="l"/>
              </a:tabLst>
              <a:defRPr sz="1000">
                <a:solidFill>
                  <a:srgbClr val="000000"/>
                </a:solidFill>
                <a:latin typeface="Times New Roman" panose="02020603050405020304" pitchFamily="18" charset="0"/>
                <a:ea typeface="ＭＳ Ｐゴシック" panose="020B0600070205080204" pitchFamily="34" charset="-128"/>
              </a:defRPr>
            </a:lvl1pPr>
          </a:lstStyle>
          <a:p>
            <a:fld id="{4A143BDC-4636-445E-8601-630F0327C258}" type="slidenum">
              <a:rPr lang="en-US" altLang="ja-JP"/>
              <a:pPr/>
              <a:t>‹#›</a:t>
            </a:fld>
            <a:endParaRPr lang="en-US" altLang="ja-JP"/>
          </a:p>
        </p:txBody>
      </p:sp>
      <p:pic>
        <p:nvPicPr>
          <p:cNvPr id="4111" name="Picture 14">
            <a:extLst>
              <a:ext uri="{FF2B5EF4-FFF2-40B4-BE49-F238E27FC236}">
                <a16:creationId xmlns:a16="http://schemas.microsoft.com/office/drawing/2014/main" id="{9B4F305A-9574-459D-83B0-187FE22348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 y="53975"/>
            <a:ext cx="1597025" cy="190500"/>
          </a:xfrm>
          <a:prstGeom prst="rect">
            <a:avLst/>
          </a:prstGeom>
          <a:noFill/>
          <a:ln>
            <a:noFill/>
          </a:ln>
          <a:effectLst/>
          <a:extLst>
            <a:ext uri="{909E8E84-426E-40dd-AFC4-6F175D3DCCD1}">
              <a14:hiddenFill xmlns="" xmlns:a14="http://schemas.microsoft.com/office/drawing/2010/main">
                <a:blipFill dpi="0" rotWithShape="0">
                  <a:blip xmlns:r="http://schemas.openxmlformats.org/officeDocument/2006/relationships"/>
                  <a:srcRect/>
                  <a:stretch>
                    <a:fillRect/>
                  </a:stretch>
                </a:blip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cSld>
  <p:clrMap bg1="lt1" tx1="dk1" bg2="lt2" tx2="dk2" accent1="accent1" accent2="accent2" accent3="accent3" accent4="accent4" accent5="accent5" accent6="accent6" hlink="hlink" folHlink="folHlink"/>
  <p:hf hdr="0" dt="0"/>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kumimoji="1" sz="1200" kern="1200">
        <a:solidFill>
          <a:srgbClr val="000000"/>
        </a:solidFill>
        <a:latin typeface="Times New Roman" panose="02020603050405020304" pitchFamily="18" charset="0"/>
        <a:ea typeface="SimSun" panose="02010600030101010101" pitchFamily="2" charset="-122"/>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kumimoji="1" sz="1200" kern="1200">
        <a:solidFill>
          <a:srgbClr val="000000"/>
        </a:solidFill>
        <a:latin typeface="Times New Roman" panose="02020603050405020304" pitchFamily="18" charset="0"/>
        <a:ea typeface="SimSun" panose="02010600030101010101" pitchFamily="2" charset="-122"/>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kumimoji="1" sz="1200" kern="1200">
        <a:solidFill>
          <a:srgbClr val="000000"/>
        </a:solidFill>
        <a:latin typeface="Times New Roman" panose="02020603050405020304" pitchFamily="18" charset="0"/>
        <a:ea typeface="SimSun" panose="02010600030101010101" pitchFamily="2" charset="-122"/>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kumimoji="1" sz="1200" kern="1200">
        <a:solidFill>
          <a:srgbClr val="000000"/>
        </a:solidFill>
        <a:latin typeface="Times New Roman" panose="02020603050405020304" pitchFamily="18" charset="0"/>
        <a:ea typeface="SimSun" panose="02010600030101010101" pitchFamily="2" charset="-122"/>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kumimoji="1" sz="1200" kern="1200">
        <a:solidFill>
          <a:srgbClr val="000000"/>
        </a:solidFill>
        <a:latin typeface="Times New Roman" panose="02020603050405020304" pitchFamily="18" charset="0"/>
        <a:ea typeface="SimSun" panose="02010600030101010101" pitchFamily="2" charset="-122"/>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2">
            <a:extLst>
              <a:ext uri="{FF2B5EF4-FFF2-40B4-BE49-F238E27FC236}">
                <a16:creationId xmlns:a16="http://schemas.microsoft.com/office/drawing/2014/main" id="{1FB9BB52-150D-4EC3-A187-96E66B304C7F}"/>
              </a:ext>
            </a:extLst>
          </p:cNvPr>
          <p:cNvSpPr>
            <a:spLocks noGrp="1" noChangeArrowheads="1"/>
          </p:cNvSpPr>
          <p:nvPr>
            <p:ph type="ftr"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449263" algn="l"/>
                <a:tab pos="898525" algn="l"/>
                <a:tab pos="1347788" algn="l"/>
                <a:tab pos="1797050" algn="l"/>
                <a:tab pos="2246313" algn="l"/>
                <a:tab pos="2695575" algn="l"/>
              </a:tabLst>
              <a:defRPr sz="1200">
                <a:solidFill>
                  <a:srgbClr val="000000"/>
                </a:solidFill>
                <a:latin typeface="Times New Roman" charset="0"/>
                <a:ea typeface="宋体" charset="0"/>
              </a:defRPr>
            </a:lvl1pPr>
            <a:lvl2pPr>
              <a:tabLst>
                <a:tab pos="449263" algn="l"/>
                <a:tab pos="898525" algn="l"/>
                <a:tab pos="1347788" algn="l"/>
                <a:tab pos="1797050" algn="l"/>
                <a:tab pos="2246313" algn="l"/>
                <a:tab pos="2695575" algn="l"/>
              </a:tabLst>
              <a:defRPr sz="1200">
                <a:solidFill>
                  <a:srgbClr val="000000"/>
                </a:solidFill>
                <a:latin typeface="Times New Roman" charset="0"/>
                <a:ea typeface="宋体" charset="0"/>
              </a:defRPr>
            </a:lvl2pPr>
            <a:lvl3pPr>
              <a:tabLst>
                <a:tab pos="449263" algn="l"/>
                <a:tab pos="898525" algn="l"/>
                <a:tab pos="1347788" algn="l"/>
                <a:tab pos="1797050" algn="l"/>
                <a:tab pos="2246313" algn="l"/>
                <a:tab pos="2695575" algn="l"/>
              </a:tabLst>
              <a:defRPr sz="1200">
                <a:solidFill>
                  <a:srgbClr val="000000"/>
                </a:solidFill>
                <a:latin typeface="Times New Roman" charset="0"/>
                <a:ea typeface="宋体" charset="0"/>
              </a:defRPr>
            </a:lvl3pPr>
            <a:lvl4pPr>
              <a:tabLst>
                <a:tab pos="449263" algn="l"/>
                <a:tab pos="898525" algn="l"/>
                <a:tab pos="1347788" algn="l"/>
                <a:tab pos="1797050" algn="l"/>
                <a:tab pos="2246313" algn="l"/>
                <a:tab pos="2695575" algn="l"/>
              </a:tabLst>
              <a:defRPr sz="1200">
                <a:solidFill>
                  <a:srgbClr val="000000"/>
                </a:solidFill>
                <a:latin typeface="Times New Roman" charset="0"/>
                <a:ea typeface="宋体" charset="0"/>
              </a:defRPr>
            </a:lvl4pPr>
            <a:lvl5pPr>
              <a:tabLst>
                <a:tab pos="449263" algn="l"/>
                <a:tab pos="898525" algn="l"/>
                <a:tab pos="1347788" algn="l"/>
                <a:tab pos="1797050" algn="l"/>
                <a:tab pos="2246313" algn="l"/>
                <a:tab pos="2695575" algn="l"/>
              </a:tabLst>
              <a:defRPr sz="1200">
                <a:solidFill>
                  <a:srgbClr val="000000"/>
                </a:solidFill>
                <a:latin typeface="Times New Roman" charset="0"/>
                <a:ea typeface="宋体"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ea typeface="宋体"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ea typeface="宋体"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ea typeface="宋体"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ea typeface="宋体" charset="0"/>
              </a:defRPr>
            </a:lvl9pPr>
          </a:lstStyle>
          <a:p>
            <a:pPr>
              <a:defRPr/>
            </a:pPr>
            <a:r>
              <a:rPr lang="en-US" altLang="ja-JP" sz="1000">
                <a:ea typeface="ＭＳ Ｐゴシック" charset="0"/>
                <a:cs typeface="ＭＳ Ｐゴシック" charset="0"/>
              </a:rPr>
              <a:t>Copyright 2010 FUJITSU LIMITED</a:t>
            </a:r>
          </a:p>
        </p:txBody>
      </p:sp>
      <p:sp>
        <p:nvSpPr>
          <p:cNvPr id="6147" name="Rectangle 13">
            <a:extLst>
              <a:ext uri="{FF2B5EF4-FFF2-40B4-BE49-F238E27FC236}">
                <a16:creationId xmlns:a16="http://schemas.microsoft.com/office/drawing/2014/main" id="{A19BDEB4-B968-4EFA-A75E-898DB5B8FF0E}"/>
              </a:ext>
            </a:extLst>
          </p:cNvPr>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449263" algn="l"/>
                <a:tab pos="898525" algn="l"/>
                <a:tab pos="1347788" algn="l"/>
                <a:tab pos="1797050" algn="l"/>
                <a:tab pos="2246313" algn="l"/>
                <a:tab pos="2695575" algn="l"/>
              </a:tabLst>
              <a:defRPr kumimoji="1" sz="2000">
                <a:solidFill>
                  <a:schemeClr val="bg1"/>
                </a:solidFill>
                <a:latin typeface="Arial" panose="020B0604020202020204" pitchFamily="34" charset="0"/>
                <a:ea typeface="SimSun" panose="02010600030101010101" pitchFamily="2" charset="-122"/>
              </a:defRPr>
            </a:lvl1pPr>
            <a:lvl2pPr>
              <a:tabLst>
                <a:tab pos="449263" algn="l"/>
                <a:tab pos="898525" algn="l"/>
                <a:tab pos="1347788" algn="l"/>
                <a:tab pos="1797050" algn="l"/>
                <a:tab pos="2246313" algn="l"/>
                <a:tab pos="2695575" algn="l"/>
              </a:tabLst>
              <a:defRPr kumimoji="1" sz="2000">
                <a:solidFill>
                  <a:schemeClr val="bg1"/>
                </a:solidFill>
                <a:latin typeface="Arial" panose="020B0604020202020204" pitchFamily="34" charset="0"/>
                <a:ea typeface="SimSun" panose="02010600030101010101" pitchFamily="2" charset="-122"/>
              </a:defRPr>
            </a:lvl2pPr>
            <a:lvl3pPr>
              <a:tabLst>
                <a:tab pos="449263" algn="l"/>
                <a:tab pos="898525" algn="l"/>
                <a:tab pos="1347788" algn="l"/>
                <a:tab pos="1797050" algn="l"/>
                <a:tab pos="2246313" algn="l"/>
                <a:tab pos="2695575" algn="l"/>
              </a:tabLst>
              <a:defRPr kumimoji="1" sz="2000">
                <a:solidFill>
                  <a:schemeClr val="bg1"/>
                </a:solidFill>
                <a:latin typeface="Arial" panose="020B0604020202020204" pitchFamily="34" charset="0"/>
                <a:ea typeface="SimSun" panose="02010600030101010101" pitchFamily="2" charset="-122"/>
              </a:defRPr>
            </a:lvl3pPr>
            <a:lvl4pPr>
              <a:tabLst>
                <a:tab pos="449263" algn="l"/>
                <a:tab pos="898525" algn="l"/>
                <a:tab pos="1347788" algn="l"/>
                <a:tab pos="1797050" algn="l"/>
                <a:tab pos="2246313" algn="l"/>
                <a:tab pos="2695575" algn="l"/>
              </a:tabLst>
              <a:defRPr kumimoji="1" sz="2000">
                <a:solidFill>
                  <a:schemeClr val="bg1"/>
                </a:solidFill>
                <a:latin typeface="Arial" panose="020B0604020202020204" pitchFamily="34" charset="0"/>
                <a:ea typeface="SimSun" panose="02010600030101010101" pitchFamily="2" charset="-122"/>
              </a:defRPr>
            </a:lvl4pPr>
            <a:lvl5pPr>
              <a:tabLst>
                <a:tab pos="449263" algn="l"/>
                <a:tab pos="898525" algn="l"/>
                <a:tab pos="1347788" algn="l"/>
                <a:tab pos="1797050" algn="l"/>
                <a:tab pos="2246313" algn="l"/>
                <a:tab pos="2695575" algn="l"/>
              </a:tabLst>
              <a:defRPr kumimoji="1" sz="20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kumimoji="1" sz="20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kumimoji="1" sz="20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kumimoji="1" sz="20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kumimoji="1" sz="2000">
                <a:solidFill>
                  <a:schemeClr val="bg1"/>
                </a:solidFill>
                <a:latin typeface="Arial" panose="020B0604020202020204" pitchFamily="34" charset="0"/>
                <a:ea typeface="SimSun" panose="02010600030101010101" pitchFamily="2" charset="-122"/>
              </a:defRPr>
            </a:lvl9pPr>
          </a:lstStyle>
          <a:p>
            <a:fld id="{DF8E0F44-104A-4F9B-A015-D8B7A3299557}" type="slidenum">
              <a:rPr kumimoji="0" lang="en-US" altLang="ja-JP" sz="1000">
                <a:solidFill>
                  <a:srgbClr val="000000"/>
                </a:solidFill>
                <a:latin typeface="Times New Roman" panose="02020603050405020304" pitchFamily="18" charset="0"/>
                <a:ea typeface="ＭＳ Ｐゴシック" panose="020B0600070205080204" pitchFamily="34" charset="-128"/>
              </a:rPr>
              <a:pPr/>
              <a:t>1</a:t>
            </a:fld>
            <a:endParaRPr kumimoji="0" lang="en-US" altLang="ja-JP" sz="1000">
              <a:solidFill>
                <a:srgbClr val="000000"/>
              </a:solidFill>
              <a:latin typeface="Times New Roman" panose="02020603050405020304" pitchFamily="18" charset="0"/>
              <a:ea typeface="ＭＳ Ｐゴシック" panose="020B0600070205080204" pitchFamily="34" charset="-128"/>
            </a:endParaRPr>
          </a:p>
        </p:txBody>
      </p:sp>
      <p:sp>
        <p:nvSpPr>
          <p:cNvPr id="6148" name="Text Box 1">
            <a:extLst>
              <a:ext uri="{FF2B5EF4-FFF2-40B4-BE49-F238E27FC236}">
                <a16:creationId xmlns:a16="http://schemas.microsoft.com/office/drawing/2014/main" id="{A5A099DE-BD8C-4B72-B980-99A58B1B825D}"/>
              </a:ext>
            </a:extLst>
          </p:cNvPr>
          <p:cNvSpPr txBox="1">
            <a:spLocks noChangeArrowheads="1"/>
          </p:cNvSpPr>
          <p:nvPr/>
        </p:nvSpPr>
        <p:spPr bwMode="auto">
          <a:xfrm>
            <a:off x="0" y="9440863"/>
            <a:ext cx="2940050" cy="4873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9pPr>
          </a:lstStyle>
          <a:p>
            <a:pPr eaLnBrk="1" hangingPunct="1">
              <a:buSzPct val="100000"/>
              <a:defRPr/>
            </a:pPr>
            <a:r>
              <a:rPr lang="en-US" altLang="ja-JP" sz="1000">
                <a:ea typeface="ＭＳ Ｐゴシック" charset="0"/>
                <a:cs typeface="ＭＳ Ｐゴシック" charset="0"/>
              </a:rPr>
              <a:t>Copyright 2010 FUJITSU LIMITED</a:t>
            </a:r>
          </a:p>
        </p:txBody>
      </p:sp>
      <p:sp>
        <p:nvSpPr>
          <p:cNvPr id="6149" name="Text Box 2">
            <a:extLst>
              <a:ext uri="{FF2B5EF4-FFF2-40B4-BE49-F238E27FC236}">
                <a16:creationId xmlns:a16="http://schemas.microsoft.com/office/drawing/2014/main" id="{22539CC1-7DA7-4663-8CF4-095EA879E34E}"/>
              </a:ext>
            </a:extLst>
          </p:cNvPr>
          <p:cNvSpPr txBox="1">
            <a:spLocks noChangeArrowheads="1"/>
          </p:cNvSpPr>
          <p:nvPr/>
        </p:nvSpPr>
        <p:spPr bwMode="auto">
          <a:xfrm>
            <a:off x="3854450" y="9440863"/>
            <a:ext cx="2940050" cy="4873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9pPr>
          </a:lstStyle>
          <a:p>
            <a:pPr algn="r" eaLnBrk="1" hangingPunct="1">
              <a:buSzPct val="100000"/>
            </a:pPr>
            <a:fld id="{CBD0A493-A1BB-4F17-A61F-3F8560736E81}" type="slidenum">
              <a:rPr kumimoji="0" lang="en-US" altLang="ja-JP" sz="1000">
                <a:solidFill>
                  <a:srgbClr val="000000"/>
                </a:solidFill>
                <a:latin typeface="Times New Roman" panose="02020603050405020304" pitchFamily="18" charset="0"/>
                <a:ea typeface="ＭＳ Ｐゴシック" panose="020B0600070205080204" pitchFamily="34" charset="-128"/>
              </a:rPr>
              <a:pPr algn="r" eaLnBrk="1" hangingPunct="1">
                <a:buSzPct val="100000"/>
              </a:pPr>
              <a:t>1</a:t>
            </a:fld>
            <a:endParaRPr kumimoji="0" lang="en-US" altLang="ja-JP" sz="1000">
              <a:solidFill>
                <a:srgbClr val="000000"/>
              </a:solidFill>
              <a:latin typeface="Times New Roman" panose="02020603050405020304" pitchFamily="18" charset="0"/>
              <a:ea typeface="ＭＳ Ｐゴシック" panose="020B0600070205080204" pitchFamily="34" charset="-128"/>
            </a:endParaRPr>
          </a:p>
        </p:txBody>
      </p:sp>
      <p:sp>
        <p:nvSpPr>
          <p:cNvPr id="6150" name="Text Box 3">
            <a:extLst>
              <a:ext uri="{FF2B5EF4-FFF2-40B4-BE49-F238E27FC236}">
                <a16:creationId xmlns:a16="http://schemas.microsoft.com/office/drawing/2014/main" id="{3592065E-2791-4ADD-96E3-DD73200CB485}"/>
              </a:ext>
            </a:extLst>
          </p:cNvPr>
          <p:cNvSpPr txBox="1">
            <a:spLocks noChangeArrowheads="1"/>
          </p:cNvSpPr>
          <p:nvPr/>
        </p:nvSpPr>
        <p:spPr bwMode="auto">
          <a:xfrm>
            <a:off x="0" y="9440863"/>
            <a:ext cx="2941638" cy="4889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9pPr>
          </a:lstStyle>
          <a:p>
            <a:pPr eaLnBrk="1" hangingPunct="1">
              <a:buSzPct val="100000"/>
              <a:defRPr/>
            </a:pPr>
            <a:r>
              <a:rPr lang="en-US" altLang="ja-JP" sz="1000">
                <a:ea typeface="ＭＳ Ｐゴシック" charset="0"/>
                <a:cs typeface="ＭＳ Ｐゴシック" charset="0"/>
              </a:rPr>
              <a:t>Copyright 2010 FUJITSU LIMITED</a:t>
            </a:r>
          </a:p>
        </p:txBody>
      </p:sp>
      <p:sp>
        <p:nvSpPr>
          <p:cNvPr id="6151" name="Text Box 4">
            <a:extLst>
              <a:ext uri="{FF2B5EF4-FFF2-40B4-BE49-F238E27FC236}">
                <a16:creationId xmlns:a16="http://schemas.microsoft.com/office/drawing/2014/main" id="{F5640BBD-4C6F-4197-8E1A-C6BF4A48ADE3}"/>
              </a:ext>
            </a:extLst>
          </p:cNvPr>
          <p:cNvSpPr txBox="1">
            <a:spLocks noChangeArrowheads="1"/>
          </p:cNvSpPr>
          <p:nvPr/>
        </p:nvSpPr>
        <p:spPr bwMode="auto">
          <a:xfrm>
            <a:off x="3854450" y="9440863"/>
            <a:ext cx="2941638" cy="4889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9pPr>
          </a:lstStyle>
          <a:p>
            <a:pPr algn="r" eaLnBrk="1" hangingPunct="1">
              <a:buSzPct val="100000"/>
            </a:pPr>
            <a:fld id="{51B6C75A-F1E0-4CD9-85FB-C92FF4B692BB}" type="slidenum">
              <a:rPr kumimoji="0" lang="en-US" altLang="ja-JP" sz="1000">
                <a:solidFill>
                  <a:srgbClr val="000000"/>
                </a:solidFill>
                <a:latin typeface="Times New Roman" panose="02020603050405020304" pitchFamily="18" charset="0"/>
                <a:ea typeface="ＭＳ Ｐゴシック" panose="020B0600070205080204" pitchFamily="34" charset="-128"/>
              </a:rPr>
              <a:pPr algn="r" eaLnBrk="1" hangingPunct="1">
                <a:buSzPct val="100000"/>
              </a:pPr>
              <a:t>1</a:t>
            </a:fld>
            <a:endParaRPr kumimoji="0" lang="en-US" altLang="ja-JP" sz="1000">
              <a:solidFill>
                <a:srgbClr val="000000"/>
              </a:solidFill>
              <a:latin typeface="Times New Roman" panose="02020603050405020304" pitchFamily="18" charset="0"/>
              <a:ea typeface="ＭＳ Ｐゴシック" panose="020B0600070205080204" pitchFamily="34" charset="-128"/>
            </a:endParaRPr>
          </a:p>
        </p:txBody>
      </p:sp>
      <p:sp>
        <p:nvSpPr>
          <p:cNvPr id="6152" name="Text Box 5">
            <a:extLst>
              <a:ext uri="{FF2B5EF4-FFF2-40B4-BE49-F238E27FC236}">
                <a16:creationId xmlns:a16="http://schemas.microsoft.com/office/drawing/2014/main" id="{E00DFB72-03E5-46D4-A7A1-834E2BE362E7}"/>
              </a:ext>
            </a:extLst>
          </p:cNvPr>
          <p:cNvSpPr txBox="1">
            <a:spLocks noChangeArrowheads="1"/>
          </p:cNvSpPr>
          <p:nvPr/>
        </p:nvSpPr>
        <p:spPr bwMode="auto">
          <a:xfrm>
            <a:off x="0" y="9440863"/>
            <a:ext cx="2943225" cy="49053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9pPr>
          </a:lstStyle>
          <a:p>
            <a:pPr eaLnBrk="1" hangingPunct="1">
              <a:buSzPct val="100000"/>
              <a:defRPr/>
            </a:pPr>
            <a:r>
              <a:rPr lang="en-US" altLang="ja-JP" sz="1000">
                <a:ea typeface="ＭＳ Ｐゴシック" charset="0"/>
                <a:cs typeface="ＭＳ Ｐゴシック" charset="0"/>
              </a:rPr>
              <a:t>Copyright 2010 FUJITSU LIMITED</a:t>
            </a:r>
          </a:p>
        </p:txBody>
      </p:sp>
      <p:sp>
        <p:nvSpPr>
          <p:cNvPr id="6153" name="Text Box 6">
            <a:extLst>
              <a:ext uri="{FF2B5EF4-FFF2-40B4-BE49-F238E27FC236}">
                <a16:creationId xmlns:a16="http://schemas.microsoft.com/office/drawing/2014/main" id="{6BB3DCA0-DF80-4118-86E5-1D907B12F9A3}"/>
              </a:ext>
            </a:extLst>
          </p:cNvPr>
          <p:cNvSpPr txBox="1">
            <a:spLocks noChangeArrowheads="1"/>
          </p:cNvSpPr>
          <p:nvPr/>
        </p:nvSpPr>
        <p:spPr bwMode="auto">
          <a:xfrm>
            <a:off x="3854450" y="9440863"/>
            <a:ext cx="2943225" cy="49053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9pPr>
          </a:lstStyle>
          <a:p>
            <a:pPr algn="r" eaLnBrk="1" hangingPunct="1">
              <a:buSzPct val="100000"/>
            </a:pPr>
            <a:fld id="{E8D48C54-529F-4700-9735-457D5193B5F8}" type="slidenum">
              <a:rPr kumimoji="0" lang="en-US" altLang="ja-JP" sz="1000">
                <a:solidFill>
                  <a:srgbClr val="000000"/>
                </a:solidFill>
                <a:latin typeface="Times New Roman" panose="02020603050405020304" pitchFamily="18" charset="0"/>
                <a:ea typeface="ＭＳ Ｐゴシック" panose="020B0600070205080204" pitchFamily="34" charset="-128"/>
              </a:rPr>
              <a:pPr algn="r" eaLnBrk="1" hangingPunct="1">
                <a:buSzPct val="100000"/>
              </a:pPr>
              <a:t>1</a:t>
            </a:fld>
            <a:endParaRPr kumimoji="0" lang="en-US" altLang="ja-JP" sz="1000">
              <a:solidFill>
                <a:srgbClr val="000000"/>
              </a:solidFill>
              <a:latin typeface="Times New Roman" panose="02020603050405020304" pitchFamily="18" charset="0"/>
              <a:ea typeface="ＭＳ Ｐゴシック" panose="020B0600070205080204" pitchFamily="34" charset="-128"/>
            </a:endParaRPr>
          </a:p>
        </p:txBody>
      </p:sp>
      <p:sp>
        <p:nvSpPr>
          <p:cNvPr id="6154" name="Text Box 7">
            <a:extLst>
              <a:ext uri="{FF2B5EF4-FFF2-40B4-BE49-F238E27FC236}">
                <a16:creationId xmlns:a16="http://schemas.microsoft.com/office/drawing/2014/main" id="{0F4A9E42-F514-44CB-B955-2C4FB701DBA5}"/>
              </a:ext>
            </a:extLst>
          </p:cNvPr>
          <p:cNvSpPr txBox="1">
            <a:spLocks noChangeArrowheads="1"/>
          </p:cNvSpPr>
          <p:nvPr/>
        </p:nvSpPr>
        <p:spPr bwMode="auto">
          <a:xfrm>
            <a:off x="0" y="9440863"/>
            <a:ext cx="2949575" cy="496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9pPr>
          </a:lstStyle>
          <a:p>
            <a:pPr eaLnBrk="1" hangingPunct="1">
              <a:buSzPct val="100000"/>
              <a:defRPr/>
            </a:pPr>
            <a:r>
              <a:rPr lang="en-US" altLang="ja-JP" sz="1000">
                <a:latin typeface="Arial" charset="0"/>
                <a:ea typeface="ＭＳ Ｐゴシック" charset="0"/>
                <a:cs typeface="ＭＳ Ｐゴシック" charset="0"/>
              </a:rPr>
              <a:t>Copyright 2013 FUJITSU LIMITED</a:t>
            </a:r>
          </a:p>
        </p:txBody>
      </p:sp>
      <p:sp>
        <p:nvSpPr>
          <p:cNvPr id="6155" name="Text Box 8">
            <a:extLst>
              <a:ext uri="{FF2B5EF4-FFF2-40B4-BE49-F238E27FC236}">
                <a16:creationId xmlns:a16="http://schemas.microsoft.com/office/drawing/2014/main" id="{FC8514BC-B3A6-4C45-A446-4AE2CA004352}"/>
              </a:ext>
            </a:extLst>
          </p:cNvPr>
          <p:cNvSpPr txBox="1">
            <a:spLocks noChangeArrowheads="1"/>
          </p:cNvSpPr>
          <p:nvPr/>
        </p:nvSpPr>
        <p:spPr bwMode="auto">
          <a:xfrm>
            <a:off x="3854450" y="9440863"/>
            <a:ext cx="2949575" cy="496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9pPr>
          </a:lstStyle>
          <a:p>
            <a:pPr algn="r" eaLnBrk="1" hangingPunct="1">
              <a:buSzPct val="100000"/>
            </a:pPr>
            <a:fld id="{014E2B67-6EB6-430C-8539-E2EBA917EFDB}" type="slidenum">
              <a:rPr kumimoji="0" lang="en-US" altLang="ja-JP" sz="1000">
                <a:solidFill>
                  <a:srgbClr val="000000"/>
                </a:solidFill>
                <a:ea typeface="ＭＳ Ｐゴシック" panose="020B0600070205080204" pitchFamily="34" charset="-128"/>
              </a:rPr>
              <a:pPr algn="r" eaLnBrk="1" hangingPunct="1">
                <a:buSzPct val="100000"/>
              </a:pPr>
              <a:t>1</a:t>
            </a:fld>
            <a:endParaRPr kumimoji="0" lang="en-US" altLang="ja-JP" sz="1000">
              <a:solidFill>
                <a:srgbClr val="000000"/>
              </a:solidFill>
              <a:ea typeface="ＭＳ Ｐゴシック" panose="020B0600070205080204" pitchFamily="34" charset="-128"/>
            </a:endParaRPr>
          </a:p>
        </p:txBody>
      </p:sp>
      <p:sp>
        <p:nvSpPr>
          <p:cNvPr id="39948" name="Rectangle 9">
            <a:extLst>
              <a:ext uri="{FF2B5EF4-FFF2-40B4-BE49-F238E27FC236}">
                <a16:creationId xmlns:a16="http://schemas.microsoft.com/office/drawing/2014/main" id="{C7DE60F2-53B2-4A48-99E1-F2E300C408CE}"/>
              </a:ext>
            </a:extLst>
          </p:cNvPr>
          <p:cNvSpPr>
            <a:spLocks noGrp="1" noRot="1" noChangeAspect="1" noChangeArrowheads="1" noTextEdit="1"/>
          </p:cNvSpPr>
          <p:nvPr>
            <p:ph type="sldImg"/>
          </p:nvPr>
        </p:nvSpPr>
        <p:spPr>
          <a:xfrm>
            <a:off x="1433513" y="498475"/>
            <a:ext cx="3846512" cy="2886075"/>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57" name="Text Box 10">
            <a:extLst>
              <a:ext uri="{FF2B5EF4-FFF2-40B4-BE49-F238E27FC236}">
                <a16:creationId xmlns:a16="http://schemas.microsoft.com/office/drawing/2014/main" id="{97070E28-F63D-43D7-9720-DAE68F4A4ABA}"/>
              </a:ext>
            </a:extLst>
          </p:cNvPr>
          <p:cNvSpPr txBox="1">
            <a:spLocks noChangeArrowheads="1"/>
          </p:cNvSpPr>
          <p:nvPr/>
        </p:nvSpPr>
        <p:spPr bwMode="auto">
          <a:xfrm>
            <a:off x="679450" y="4721225"/>
            <a:ext cx="5446713" cy="44735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charset="0"/>
              <a:buNone/>
              <a:defRPr/>
            </a:pPr>
            <a:endParaRPr lang="ja-JP" altLang="en-US">
              <a:latin typeface="Arial" charset="0"/>
              <a:ea typeface="SimSun" charset="0"/>
              <a:cs typeface="SimSu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スライド イメージ プレースホルダー 1">
            <a:extLst>
              <a:ext uri="{FF2B5EF4-FFF2-40B4-BE49-F238E27FC236}">
                <a16:creationId xmlns:a16="http://schemas.microsoft.com/office/drawing/2014/main" id="{25E97C91-FDCB-46B8-9689-DB147051146A}"/>
              </a:ext>
            </a:extLst>
          </p:cNvPr>
          <p:cNvSpPr>
            <a:spLocks noGrp="1" noRot="1" noChangeAspect="1" noTextEdit="1"/>
          </p:cNvSpPr>
          <p:nvPr>
            <p:ph type="sldImg"/>
          </p:nvPr>
        </p:nvSpPr>
        <p:spPr>
          <a:xfrm>
            <a:off x="919163" y="744538"/>
            <a:ext cx="4957762" cy="3717925"/>
          </a:xfrm>
          <a:ln/>
        </p:spPr>
      </p:sp>
      <p:sp>
        <p:nvSpPr>
          <p:cNvPr id="8195" name="ノート プレースホルダー 2">
            <a:extLst>
              <a:ext uri="{FF2B5EF4-FFF2-40B4-BE49-F238E27FC236}">
                <a16:creationId xmlns:a16="http://schemas.microsoft.com/office/drawing/2014/main" id="{D5ED805F-F5F1-49FC-A049-10475F7C4DB8}"/>
              </a:ext>
            </a:extLst>
          </p:cNvPr>
          <p:cNvSpPr>
            <a:spLocks noGrp="1"/>
          </p:cNvSpPr>
          <p:nvPr>
            <p:ph type="body" idx="1"/>
          </p:nvPr>
        </p:nvSpPr>
        <p:spPr>
          <a:noFill/>
          <a:ln/>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buFont typeface="Times New Roman" charset="0"/>
              <a:buNone/>
              <a:defRPr/>
            </a:pPr>
            <a:endParaRPr lang="ja-JP" altLang="en-US">
              <a:latin typeface="Times New Roman" charset="0"/>
              <a:ea typeface="ＭＳ Ｐゴシック" charset="0"/>
              <a:cs typeface="ＭＳ Ｐゴシック" charset="0"/>
            </a:endParaRPr>
          </a:p>
        </p:txBody>
      </p:sp>
      <p:sp>
        <p:nvSpPr>
          <p:cNvPr id="8196" name="フッター プレースホルダー 3">
            <a:extLst>
              <a:ext uri="{FF2B5EF4-FFF2-40B4-BE49-F238E27FC236}">
                <a16:creationId xmlns:a16="http://schemas.microsoft.com/office/drawing/2014/main" id="{D80CFC7C-1C23-4581-AC5E-51B8AF9442F9}"/>
              </a:ext>
            </a:extLst>
          </p:cNvPr>
          <p:cNvSpPr>
            <a:spLocks noGrp="1"/>
          </p:cNvSpPr>
          <p:nvPr>
            <p:ph type="ftr"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449263" algn="l"/>
                <a:tab pos="898525" algn="l"/>
                <a:tab pos="1347788" algn="l"/>
                <a:tab pos="1797050" algn="l"/>
                <a:tab pos="2246313" algn="l"/>
                <a:tab pos="2695575" algn="l"/>
              </a:tabLst>
              <a:defRPr sz="2000">
                <a:solidFill>
                  <a:schemeClr val="bg1"/>
                </a:solidFill>
                <a:latin typeface="Arial" charset="0"/>
                <a:ea typeface="SimSun" charset="0"/>
                <a:cs typeface="SimSun" charset="0"/>
              </a:defRPr>
            </a:lvl1pPr>
            <a:lvl2pPr>
              <a:tabLst>
                <a:tab pos="449263" algn="l"/>
                <a:tab pos="898525" algn="l"/>
                <a:tab pos="1347788" algn="l"/>
                <a:tab pos="1797050" algn="l"/>
                <a:tab pos="2246313" algn="l"/>
                <a:tab pos="2695575" algn="l"/>
              </a:tabLst>
              <a:defRPr sz="2000">
                <a:solidFill>
                  <a:schemeClr val="bg1"/>
                </a:solidFill>
                <a:latin typeface="Arial" charset="0"/>
                <a:ea typeface="SimSun" charset="0"/>
                <a:cs typeface="SimSun" charset="0"/>
              </a:defRPr>
            </a:lvl2pPr>
            <a:lvl3pPr>
              <a:tabLst>
                <a:tab pos="449263" algn="l"/>
                <a:tab pos="898525" algn="l"/>
                <a:tab pos="1347788" algn="l"/>
                <a:tab pos="1797050" algn="l"/>
                <a:tab pos="2246313" algn="l"/>
                <a:tab pos="2695575" algn="l"/>
              </a:tabLst>
              <a:defRPr sz="2000">
                <a:solidFill>
                  <a:schemeClr val="bg1"/>
                </a:solidFill>
                <a:latin typeface="Arial" charset="0"/>
                <a:ea typeface="SimSun" charset="0"/>
                <a:cs typeface="SimSun" charset="0"/>
              </a:defRPr>
            </a:lvl3pPr>
            <a:lvl4pPr>
              <a:tabLst>
                <a:tab pos="449263" algn="l"/>
                <a:tab pos="898525" algn="l"/>
                <a:tab pos="1347788" algn="l"/>
                <a:tab pos="1797050" algn="l"/>
                <a:tab pos="2246313" algn="l"/>
                <a:tab pos="2695575" algn="l"/>
              </a:tabLst>
              <a:defRPr sz="2000">
                <a:solidFill>
                  <a:schemeClr val="bg1"/>
                </a:solidFill>
                <a:latin typeface="Arial" charset="0"/>
                <a:ea typeface="SimSun" charset="0"/>
                <a:cs typeface="SimSun" charset="0"/>
              </a:defRPr>
            </a:lvl4pPr>
            <a:lvl5pPr>
              <a:tabLst>
                <a:tab pos="449263" algn="l"/>
                <a:tab pos="898525" algn="l"/>
                <a:tab pos="1347788" algn="l"/>
                <a:tab pos="1797050" algn="l"/>
                <a:tab pos="2246313" algn="l"/>
                <a:tab pos="2695575" algn="l"/>
              </a:tabLst>
              <a:defRPr sz="2000">
                <a:solidFill>
                  <a:schemeClr val="bg1"/>
                </a:solidFill>
                <a:latin typeface="Arial" charset="0"/>
                <a:ea typeface="SimSun" charset="0"/>
                <a:cs typeface="SimSun" charset="0"/>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000">
                <a:solidFill>
                  <a:schemeClr val="bg1"/>
                </a:solidFill>
                <a:latin typeface="Arial" charset="0"/>
                <a:ea typeface="SimSun" charset="0"/>
                <a:cs typeface="SimSun" charset="0"/>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000">
                <a:solidFill>
                  <a:schemeClr val="bg1"/>
                </a:solidFill>
                <a:latin typeface="Arial" charset="0"/>
                <a:ea typeface="SimSun" charset="0"/>
                <a:cs typeface="SimSun" charset="0"/>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000">
                <a:solidFill>
                  <a:schemeClr val="bg1"/>
                </a:solidFill>
                <a:latin typeface="Arial" charset="0"/>
                <a:ea typeface="SimSun" charset="0"/>
                <a:cs typeface="SimSun" charset="0"/>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000">
                <a:solidFill>
                  <a:schemeClr val="bg1"/>
                </a:solidFill>
                <a:latin typeface="Arial" charset="0"/>
                <a:ea typeface="SimSun" charset="0"/>
                <a:cs typeface="SimSun" charset="0"/>
              </a:defRPr>
            </a:lvl9pPr>
          </a:lstStyle>
          <a:p>
            <a:pPr>
              <a:defRPr/>
            </a:pPr>
            <a:r>
              <a:rPr lang="en-US" altLang="ja-JP" sz="1000">
                <a:solidFill>
                  <a:srgbClr val="000000"/>
                </a:solidFill>
                <a:latin typeface="Times New Roman" charset="0"/>
                <a:ea typeface="ＭＳ Ｐゴシック" charset="0"/>
                <a:cs typeface="ＭＳ Ｐゴシック" charset="0"/>
              </a:rPr>
              <a:t>COPYLIGHT FUJITSU LIMITED 2015</a:t>
            </a:r>
          </a:p>
        </p:txBody>
      </p:sp>
      <p:sp>
        <p:nvSpPr>
          <p:cNvPr id="8197" name="スライド番号プレースホルダー 4">
            <a:extLst>
              <a:ext uri="{FF2B5EF4-FFF2-40B4-BE49-F238E27FC236}">
                <a16:creationId xmlns:a16="http://schemas.microsoft.com/office/drawing/2014/main" id="{8DC6C46D-36E7-4C86-8488-369C3B7A888A}"/>
              </a:ext>
            </a:extLst>
          </p:cNvPr>
          <p:cNvSpPr>
            <a:spLocks noGrp="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449263" algn="l"/>
                <a:tab pos="898525" algn="l"/>
                <a:tab pos="1347788" algn="l"/>
                <a:tab pos="1797050" algn="l"/>
                <a:tab pos="2246313" algn="l"/>
                <a:tab pos="2695575" algn="l"/>
              </a:tabLst>
              <a:defRPr kumimoji="1" sz="2000">
                <a:solidFill>
                  <a:schemeClr val="bg1"/>
                </a:solidFill>
                <a:latin typeface="Arial" panose="020B0604020202020204" pitchFamily="34" charset="0"/>
                <a:ea typeface="SimSun" panose="02010600030101010101" pitchFamily="2" charset="-122"/>
              </a:defRPr>
            </a:lvl1pPr>
            <a:lvl2pPr>
              <a:tabLst>
                <a:tab pos="449263" algn="l"/>
                <a:tab pos="898525" algn="l"/>
                <a:tab pos="1347788" algn="l"/>
                <a:tab pos="1797050" algn="l"/>
                <a:tab pos="2246313" algn="l"/>
                <a:tab pos="2695575" algn="l"/>
              </a:tabLst>
              <a:defRPr kumimoji="1" sz="2000">
                <a:solidFill>
                  <a:schemeClr val="bg1"/>
                </a:solidFill>
                <a:latin typeface="Arial" panose="020B0604020202020204" pitchFamily="34" charset="0"/>
                <a:ea typeface="SimSun" panose="02010600030101010101" pitchFamily="2" charset="-122"/>
              </a:defRPr>
            </a:lvl2pPr>
            <a:lvl3pPr>
              <a:tabLst>
                <a:tab pos="449263" algn="l"/>
                <a:tab pos="898525" algn="l"/>
                <a:tab pos="1347788" algn="l"/>
                <a:tab pos="1797050" algn="l"/>
                <a:tab pos="2246313" algn="l"/>
                <a:tab pos="2695575" algn="l"/>
              </a:tabLst>
              <a:defRPr kumimoji="1" sz="2000">
                <a:solidFill>
                  <a:schemeClr val="bg1"/>
                </a:solidFill>
                <a:latin typeface="Arial" panose="020B0604020202020204" pitchFamily="34" charset="0"/>
                <a:ea typeface="SimSun" panose="02010600030101010101" pitchFamily="2" charset="-122"/>
              </a:defRPr>
            </a:lvl3pPr>
            <a:lvl4pPr>
              <a:tabLst>
                <a:tab pos="449263" algn="l"/>
                <a:tab pos="898525" algn="l"/>
                <a:tab pos="1347788" algn="l"/>
                <a:tab pos="1797050" algn="l"/>
                <a:tab pos="2246313" algn="l"/>
                <a:tab pos="2695575" algn="l"/>
              </a:tabLst>
              <a:defRPr kumimoji="1" sz="2000">
                <a:solidFill>
                  <a:schemeClr val="bg1"/>
                </a:solidFill>
                <a:latin typeface="Arial" panose="020B0604020202020204" pitchFamily="34" charset="0"/>
                <a:ea typeface="SimSun" panose="02010600030101010101" pitchFamily="2" charset="-122"/>
              </a:defRPr>
            </a:lvl4pPr>
            <a:lvl5pPr>
              <a:tabLst>
                <a:tab pos="449263" algn="l"/>
                <a:tab pos="898525" algn="l"/>
                <a:tab pos="1347788" algn="l"/>
                <a:tab pos="1797050" algn="l"/>
                <a:tab pos="2246313" algn="l"/>
                <a:tab pos="2695575" algn="l"/>
              </a:tabLst>
              <a:defRPr kumimoji="1" sz="20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kumimoji="1" sz="20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kumimoji="1" sz="20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kumimoji="1" sz="20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kumimoji="1" sz="2000">
                <a:solidFill>
                  <a:schemeClr val="bg1"/>
                </a:solidFill>
                <a:latin typeface="Arial" panose="020B0604020202020204" pitchFamily="34" charset="0"/>
                <a:ea typeface="SimSun" panose="02010600030101010101" pitchFamily="2" charset="-122"/>
              </a:defRPr>
            </a:lvl9pPr>
          </a:lstStyle>
          <a:p>
            <a:fld id="{9FBB2F9A-74F6-48FA-868C-85D82EAAC5C8}" type="slidenum">
              <a:rPr kumimoji="0" lang="en-US" altLang="ja-JP" sz="1000">
                <a:solidFill>
                  <a:srgbClr val="000000"/>
                </a:solidFill>
                <a:latin typeface="Times New Roman" panose="02020603050405020304" pitchFamily="18" charset="0"/>
                <a:ea typeface="ＭＳ Ｐゴシック" panose="020B0600070205080204" pitchFamily="34" charset="-128"/>
              </a:rPr>
              <a:pPr/>
              <a:t>2</a:t>
            </a:fld>
            <a:endParaRPr kumimoji="0" lang="en-US" altLang="ja-JP" sz="1000">
              <a:solidFill>
                <a:srgbClr val="000000"/>
              </a:solidFill>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12">
            <a:extLst>
              <a:ext uri="{FF2B5EF4-FFF2-40B4-BE49-F238E27FC236}">
                <a16:creationId xmlns:a16="http://schemas.microsoft.com/office/drawing/2014/main" id="{2EC270A3-EB2A-43F7-9380-7C4B2E3C18D1}"/>
              </a:ext>
            </a:extLst>
          </p:cNvPr>
          <p:cNvSpPr>
            <a:spLocks noGrp="1" noChangeArrowheads="1"/>
          </p:cNvSpPr>
          <p:nvPr>
            <p:ph type="ftr"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449263" algn="l"/>
                <a:tab pos="898525" algn="l"/>
                <a:tab pos="1347788" algn="l"/>
                <a:tab pos="1797050" algn="l"/>
                <a:tab pos="2246313" algn="l"/>
                <a:tab pos="2695575" algn="l"/>
              </a:tabLst>
              <a:defRPr sz="1200">
                <a:solidFill>
                  <a:srgbClr val="000000"/>
                </a:solidFill>
                <a:latin typeface="Times New Roman" charset="0"/>
                <a:ea typeface="宋体" charset="0"/>
              </a:defRPr>
            </a:lvl1pPr>
            <a:lvl2pPr>
              <a:tabLst>
                <a:tab pos="449263" algn="l"/>
                <a:tab pos="898525" algn="l"/>
                <a:tab pos="1347788" algn="l"/>
                <a:tab pos="1797050" algn="l"/>
                <a:tab pos="2246313" algn="l"/>
                <a:tab pos="2695575" algn="l"/>
              </a:tabLst>
              <a:defRPr sz="1200">
                <a:solidFill>
                  <a:srgbClr val="000000"/>
                </a:solidFill>
                <a:latin typeface="Times New Roman" charset="0"/>
                <a:ea typeface="宋体" charset="0"/>
              </a:defRPr>
            </a:lvl2pPr>
            <a:lvl3pPr>
              <a:tabLst>
                <a:tab pos="449263" algn="l"/>
                <a:tab pos="898525" algn="l"/>
                <a:tab pos="1347788" algn="l"/>
                <a:tab pos="1797050" algn="l"/>
                <a:tab pos="2246313" algn="l"/>
                <a:tab pos="2695575" algn="l"/>
              </a:tabLst>
              <a:defRPr sz="1200">
                <a:solidFill>
                  <a:srgbClr val="000000"/>
                </a:solidFill>
                <a:latin typeface="Times New Roman" charset="0"/>
                <a:ea typeface="宋体" charset="0"/>
              </a:defRPr>
            </a:lvl3pPr>
            <a:lvl4pPr>
              <a:tabLst>
                <a:tab pos="449263" algn="l"/>
                <a:tab pos="898525" algn="l"/>
                <a:tab pos="1347788" algn="l"/>
                <a:tab pos="1797050" algn="l"/>
                <a:tab pos="2246313" algn="l"/>
                <a:tab pos="2695575" algn="l"/>
              </a:tabLst>
              <a:defRPr sz="1200">
                <a:solidFill>
                  <a:srgbClr val="000000"/>
                </a:solidFill>
                <a:latin typeface="Times New Roman" charset="0"/>
                <a:ea typeface="宋体" charset="0"/>
              </a:defRPr>
            </a:lvl4pPr>
            <a:lvl5pPr>
              <a:tabLst>
                <a:tab pos="449263" algn="l"/>
                <a:tab pos="898525" algn="l"/>
                <a:tab pos="1347788" algn="l"/>
                <a:tab pos="1797050" algn="l"/>
                <a:tab pos="2246313" algn="l"/>
                <a:tab pos="2695575" algn="l"/>
              </a:tabLst>
              <a:defRPr sz="1200">
                <a:solidFill>
                  <a:srgbClr val="000000"/>
                </a:solidFill>
                <a:latin typeface="Times New Roman" charset="0"/>
                <a:ea typeface="宋体"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ea typeface="宋体"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ea typeface="宋体"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ea typeface="宋体"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449263" algn="l"/>
                <a:tab pos="898525" algn="l"/>
                <a:tab pos="1347788" algn="l"/>
                <a:tab pos="1797050" algn="l"/>
                <a:tab pos="2246313" algn="l"/>
                <a:tab pos="2695575" algn="l"/>
              </a:tabLst>
              <a:defRPr sz="1200">
                <a:solidFill>
                  <a:srgbClr val="000000"/>
                </a:solidFill>
                <a:latin typeface="Times New Roman" charset="0"/>
                <a:ea typeface="宋体" charset="0"/>
              </a:defRPr>
            </a:lvl9pPr>
          </a:lstStyle>
          <a:p>
            <a:pPr>
              <a:defRPr/>
            </a:pPr>
            <a:r>
              <a:rPr lang="en-US" altLang="ja-JP" sz="1000">
                <a:ea typeface="ＭＳ Ｐゴシック" charset="0"/>
                <a:cs typeface="ＭＳ Ｐゴシック" charset="0"/>
              </a:rPr>
              <a:t>Copyright 2010 FUJITSU LIMITED</a:t>
            </a:r>
          </a:p>
        </p:txBody>
      </p:sp>
      <p:sp>
        <p:nvSpPr>
          <p:cNvPr id="38915" name="Rectangle 13">
            <a:extLst>
              <a:ext uri="{FF2B5EF4-FFF2-40B4-BE49-F238E27FC236}">
                <a16:creationId xmlns:a16="http://schemas.microsoft.com/office/drawing/2014/main" id="{A1D24655-2B57-4848-9121-90944F23F9CA}"/>
              </a:ext>
            </a:extLst>
          </p:cNvPr>
          <p:cNvSpPr>
            <a:spLocks noGrp="1" noChangeArrowheads="1"/>
          </p:cNvSpPr>
          <p:nvPr>
            <p:ph type="sldNum" sz="quarter"/>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449263" algn="l"/>
                <a:tab pos="898525" algn="l"/>
                <a:tab pos="1347788" algn="l"/>
                <a:tab pos="1797050" algn="l"/>
                <a:tab pos="2246313" algn="l"/>
                <a:tab pos="2695575" algn="l"/>
              </a:tabLst>
              <a:defRPr kumimoji="1" sz="2000">
                <a:solidFill>
                  <a:schemeClr val="bg1"/>
                </a:solidFill>
                <a:latin typeface="Arial" panose="020B0604020202020204" pitchFamily="34" charset="0"/>
                <a:ea typeface="SimSun" panose="02010600030101010101" pitchFamily="2" charset="-122"/>
              </a:defRPr>
            </a:lvl1pPr>
            <a:lvl2pPr>
              <a:tabLst>
                <a:tab pos="449263" algn="l"/>
                <a:tab pos="898525" algn="l"/>
                <a:tab pos="1347788" algn="l"/>
                <a:tab pos="1797050" algn="l"/>
                <a:tab pos="2246313" algn="l"/>
                <a:tab pos="2695575" algn="l"/>
              </a:tabLst>
              <a:defRPr kumimoji="1" sz="2000">
                <a:solidFill>
                  <a:schemeClr val="bg1"/>
                </a:solidFill>
                <a:latin typeface="Arial" panose="020B0604020202020204" pitchFamily="34" charset="0"/>
                <a:ea typeface="SimSun" panose="02010600030101010101" pitchFamily="2" charset="-122"/>
              </a:defRPr>
            </a:lvl2pPr>
            <a:lvl3pPr>
              <a:tabLst>
                <a:tab pos="449263" algn="l"/>
                <a:tab pos="898525" algn="l"/>
                <a:tab pos="1347788" algn="l"/>
                <a:tab pos="1797050" algn="l"/>
                <a:tab pos="2246313" algn="l"/>
                <a:tab pos="2695575" algn="l"/>
              </a:tabLst>
              <a:defRPr kumimoji="1" sz="2000">
                <a:solidFill>
                  <a:schemeClr val="bg1"/>
                </a:solidFill>
                <a:latin typeface="Arial" panose="020B0604020202020204" pitchFamily="34" charset="0"/>
                <a:ea typeface="SimSun" panose="02010600030101010101" pitchFamily="2" charset="-122"/>
              </a:defRPr>
            </a:lvl3pPr>
            <a:lvl4pPr>
              <a:tabLst>
                <a:tab pos="449263" algn="l"/>
                <a:tab pos="898525" algn="l"/>
                <a:tab pos="1347788" algn="l"/>
                <a:tab pos="1797050" algn="l"/>
                <a:tab pos="2246313" algn="l"/>
                <a:tab pos="2695575" algn="l"/>
              </a:tabLst>
              <a:defRPr kumimoji="1" sz="2000">
                <a:solidFill>
                  <a:schemeClr val="bg1"/>
                </a:solidFill>
                <a:latin typeface="Arial" panose="020B0604020202020204" pitchFamily="34" charset="0"/>
                <a:ea typeface="SimSun" panose="02010600030101010101" pitchFamily="2" charset="-122"/>
              </a:defRPr>
            </a:lvl4pPr>
            <a:lvl5pPr>
              <a:tabLst>
                <a:tab pos="449263" algn="l"/>
                <a:tab pos="898525" algn="l"/>
                <a:tab pos="1347788" algn="l"/>
                <a:tab pos="1797050" algn="l"/>
                <a:tab pos="2246313" algn="l"/>
                <a:tab pos="2695575" algn="l"/>
              </a:tabLst>
              <a:defRPr kumimoji="1" sz="20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kumimoji="1" sz="20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kumimoji="1" sz="20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kumimoji="1" sz="20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kumimoji="1" sz="2000">
                <a:solidFill>
                  <a:schemeClr val="bg1"/>
                </a:solidFill>
                <a:latin typeface="Arial" panose="020B0604020202020204" pitchFamily="34" charset="0"/>
                <a:ea typeface="SimSun" panose="02010600030101010101" pitchFamily="2" charset="-122"/>
              </a:defRPr>
            </a:lvl9pPr>
          </a:lstStyle>
          <a:p>
            <a:fld id="{249D6C7A-3867-4741-B68E-895F2B30B16F}" type="slidenum">
              <a:rPr kumimoji="0" lang="en-US" altLang="ja-JP" sz="1000">
                <a:solidFill>
                  <a:srgbClr val="000000"/>
                </a:solidFill>
                <a:latin typeface="Times New Roman" panose="02020603050405020304" pitchFamily="18" charset="0"/>
                <a:ea typeface="ＭＳ Ｐゴシック" panose="020B0600070205080204" pitchFamily="34" charset="-128"/>
              </a:rPr>
              <a:pPr/>
              <a:t>15</a:t>
            </a:fld>
            <a:endParaRPr kumimoji="0" lang="en-US" altLang="ja-JP" sz="1000">
              <a:solidFill>
                <a:srgbClr val="000000"/>
              </a:solidFill>
              <a:latin typeface="Times New Roman" panose="02020603050405020304" pitchFamily="18" charset="0"/>
              <a:ea typeface="ＭＳ Ｐゴシック" panose="020B0600070205080204" pitchFamily="34" charset="-128"/>
            </a:endParaRPr>
          </a:p>
        </p:txBody>
      </p:sp>
      <p:sp>
        <p:nvSpPr>
          <p:cNvPr id="38916" name="Text Box 1">
            <a:extLst>
              <a:ext uri="{FF2B5EF4-FFF2-40B4-BE49-F238E27FC236}">
                <a16:creationId xmlns:a16="http://schemas.microsoft.com/office/drawing/2014/main" id="{0BBAFFA3-CE56-4FE5-90A6-766FBCA46BFD}"/>
              </a:ext>
            </a:extLst>
          </p:cNvPr>
          <p:cNvSpPr txBox="1">
            <a:spLocks noChangeArrowheads="1"/>
          </p:cNvSpPr>
          <p:nvPr/>
        </p:nvSpPr>
        <p:spPr bwMode="auto">
          <a:xfrm>
            <a:off x="0" y="9440863"/>
            <a:ext cx="2940050" cy="4873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9pPr>
          </a:lstStyle>
          <a:p>
            <a:pPr eaLnBrk="1" hangingPunct="1">
              <a:buSzPct val="100000"/>
              <a:defRPr/>
            </a:pPr>
            <a:r>
              <a:rPr lang="en-US" altLang="ja-JP" sz="1000">
                <a:ea typeface="ＭＳ Ｐゴシック" charset="0"/>
                <a:cs typeface="ＭＳ Ｐゴシック" charset="0"/>
              </a:rPr>
              <a:t>Copyright 2010 FUJITSU LIMITED</a:t>
            </a:r>
          </a:p>
        </p:txBody>
      </p:sp>
      <p:sp>
        <p:nvSpPr>
          <p:cNvPr id="38917" name="Text Box 2">
            <a:extLst>
              <a:ext uri="{FF2B5EF4-FFF2-40B4-BE49-F238E27FC236}">
                <a16:creationId xmlns:a16="http://schemas.microsoft.com/office/drawing/2014/main" id="{AE464F81-C6B8-412D-B919-FE794DFBE5ED}"/>
              </a:ext>
            </a:extLst>
          </p:cNvPr>
          <p:cNvSpPr txBox="1">
            <a:spLocks noChangeArrowheads="1"/>
          </p:cNvSpPr>
          <p:nvPr/>
        </p:nvSpPr>
        <p:spPr bwMode="auto">
          <a:xfrm>
            <a:off x="3854450" y="9440863"/>
            <a:ext cx="2940050" cy="4873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9pPr>
          </a:lstStyle>
          <a:p>
            <a:pPr algn="r" eaLnBrk="1" hangingPunct="1">
              <a:buSzPct val="100000"/>
            </a:pPr>
            <a:fld id="{AB167A90-7018-439D-8D42-60B5B030B52A}" type="slidenum">
              <a:rPr kumimoji="0" lang="en-US" altLang="ja-JP" sz="1000">
                <a:solidFill>
                  <a:srgbClr val="000000"/>
                </a:solidFill>
                <a:latin typeface="Times New Roman" panose="02020603050405020304" pitchFamily="18" charset="0"/>
                <a:ea typeface="ＭＳ Ｐゴシック" panose="020B0600070205080204" pitchFamily="34" charset="-128"/>
              </a:rPr>
              <a:pPr algn="r" eaLnBrk="1" hangingPunct="1">
                <a:buSzPct val="100000"/>
              </a:pPr>
              <a:t>15</a:t>
            </a:fld>
            <a:endParaRPr kumimoji="0" lang="en-US" altLang="ja-JP" sz="1000">
              <a:solidFill>
                <a:srgbClr val="000000"/>
              </a:solidFill>
              <a:latin typeface="Times New Roman" panose="02020603050405020304" pitchFamily="18" charset="0"/>
              <a:ea typeface="ＭＳ Ｐゴシック" panose="020B0600070205080204" pitchFamily="34" charset="-128"/>
            </a:endParaRPr>
          </a:p>
        </p:txBody>
      </p:sp>
      <p:sp>
        <p:nvSpPr>
          <p:cNvPr id="38918" name="Text Box 3">
            <a:extLst>
              <a:ext uri="{FF2B5EF4-FFF2-40B4-BE49-F238E27FC236}">
                <a16:creationId xmlns:a16="http://schemas.microsoft.com/office/drawing/2014/main" id="{803668DF-4EF9-4943-8447-F896348ECB46}"/>
              </a:ext>
            </a:extLst>
          </p:cNvPr>
          <p:cNvSpPr txBox="1">
            <a:spLocks noChangeArrowheads="1"/>
          </p:cNvSpPr>
          <p:nvPr/>
        </p:nvSpPr>
        <p:spPr bwMode="auto">
          <a:xfrm>
            <a:off x="0" y="9440863"/>
            <a:ext cx="2941638" cy="4889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9pPr>
          </a:lstStyle>
          <a:p>
            <a:pPr eaLnBrk="1" hangingPunct="1">
              <a:buSzPct val="100000"/>
              <a:defRPr/>
            </a:pPr>
            <a:r>
              <a:rPr lang="en-US" altLang="ja-JP" sz="1000">
                <a:ea typeface="ＭＳ Ｐゴシック" charset="0"/>
                <a:cs typeface="ＭＳ Ｐゴシック" charset="0"/>
              </a:rPr>
              <a:t>Copyright 2010 FUJITSU LIMITED</a:t>
            </a:r>
          </a:p>
        </p:txBody>
      </p:sp>
      <p:sp>
        <p:nvSpPr>
          <p:cNvPr id="38919" name="Text Box 4">
            <a:extLst>
              <a:ext uri="{FF2B5EF4-FFF2-40B4-BE49-F238E27FC236}">
                <a16:creationId xmlns:a16="http://schemas.microsoft.com/office/drawing/2014/main" id="{4C5B5129-1AB1-47A3-87AA-F4812F8F83BA}"/>
              </a:ext>
            </a:extLst>
          </p:cNvPr>
          <p:cNvSpPr txBox="1">
            <a:spLocks noChangeArrowheads="1"/>
          </p:cNvSpPr>
          <p:nvPr/>
        </p:nvSpPr>
        <p:spPr bwMode="auto">
          <a:xfrm>
            <a:off x="3854450" y="9440863"/>
            <a:ext cx="2941638" cy="4889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9pPr>
          </a:lstStyle>
          <a:p>
            <a:pPr algn="r" eaLnBrk="1" hangingPunct="1">
              <a:buSzPct val="100000"/>
            </a:pPr>
            <a:fld id="{3624B111-DF50-43FE-813F-85A66C04EB51}" type="slidenum">
              <a:rPr kumimoji="0" lang="en-US" altLang="ja-JP" sz="1000">
                <a:solidFill>
                  <a:srgbClr val="000000"/>
                </a:solidFill>
                <a:latin typeface="Times New Roman" panose="02020603050405020304" pitchFamily="18" charset="0"/>
                <a:ea typeface="ＭＳ Ｐゴシック" panose="020B0600070205080204" pitchFamily="34" charset="-128"/>
              </a:rPr>
              <a:pPr algn="r" eaLnBrk="1" hangingPunct="1">
                <a:buSzPct val="100000"/>
              </a:pPr>
              <a:t>15</a:t>
            </a:fld>
            <a:endParaRPr kumimoji="0" lang="en-US" altLang="ja-JP" sz="1000">
              <a:solidFill>
                <a:srgbClr val="000000"/>
              </a:solidFill>
              <a:latin typeface="Times New Roman" panose="02020603050405020304" pitchFamily="18" charset="0"/>
              <a:ea typeface="ＭＳ Ｐゴシック" panose="020B0600070205080204" pitchFamily="34" charset="-128"/>
            </a:endParaRPr>
          </a:p>
        </p:txBody>
      </p:sp>
      <p:sp>
        <p:nvSpPr>
          <p:cNvPr id="38920" name="Text Box 5">
            <a:extLst>
              <a:ext uri="{FF2B5EF4-FFF2-40B4-BE49-F238E27FC236}">
                <a16:creationId xmlns:a16="http://schemas.microsoft.com/office/drawing/2014/main" id="{1611FFAA-2E4F-4384-A8AB-629E219E58FC}"/>
              </a:ext>
            </a:extLst>
          </p:cNvPr>
          <p:cNvSpPr txBox="1">
            <a:spLocks noChangeArrowheads="1"/>
          </p:cNvSpPr>
          <p:nvPr/>
        </p:nvSpPr>
        <p:spPr bwMode="auto">
          <a:xfrm>
            <a:off x="0" y="9440863"/>
            <a:ext cx="2943225" cy="49053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9pPr>
          </a:lstStyle>
          <a:p>
            <a:pPr eaLnBrk="1" hangingPunct="1">
              <a:buSzPct val="100000"/>
              <a:defRPr/>
            </a:pPr>
            <a:r>
              <a:rPr lang="en-US" altLang="ja-JP" sz="1000">
                <a:ea typeface="ＭＳ Ｐゴシック" charset="0"/>
                <a:cs typeface="ＭＳ Ｐゴシック" charset="0"/>
              </a:rPr>
              <a:t>Copyright 2010 FUJITSU LIMITED</a:t>
            </a:r>
          </a:p>
        </p:txBody>
      </p:sp>
      <p:sp>
        <p:nvSpPr>
          <p:cNvPr id="38921" name="Text Box 6">
            <a:extLst>
              <a:ext uri="{FF2B5EF4-FFF2-40B4-BE49-F238E27FC236}">
                <a16:creationId xmlns:a16="http://schemas.microsoft.com/office/drawing/2014/main" id="{953CBA80-EEA4-495E-AF86-E1BE8BE327CA}"/>
              </a:ext>
            </a:extLst>
          </p:cNvPr>
          <p:cNvSpPr txBox="1">
            <a:spLocks noChangeArrowheads="1"/>
          </p:cNvSpPr>
          <p:nvPr/>
        </p:nvSpPr>
        <p:spPr bwMode="auto">
          <a:xfrm>
            <a:off x="3854450" y="9440863"/>
            <a:ext cx="2943225" cy="49053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9pPr>
          </a:lstStyle>
          <a:p>
            <a:pPr algn="r" eaLnBrk="1" hangingPunct="1">
              <a:buSzPct val="100000"/>
            </a:pPr>
            <a:fld id="{65D7C5F2-AC6A-47BB-971F-6889482C1400}" type="slidenum">
              <a:rPr kumimoji="0" lang="en-US" altLang="ja-JP" sz="1000">
                <a:solidFill>
                  <a:srgbClr val="000000"/>
                </a:solidFill>
                <a:latin typeface="Times New Roman" panose="02020603050405020304" pitchFamily="18" charset="0"/>
                <a:ea typeface="ＭＳ Ｐゴシック" panose="020B0600070205080204" pitchFamily="34" charset="-128"/>
              </a:rPr>
              <a:pPr algn="r" eaLnBrk="1" hangingPunct="1">
                <a:buSzPct val="100000"/>
              </a:pPr>
              <a:t>15</a:t>
            </a:fld>
            <a:endParaRPr kumimoji="0" lang="en-US" altLang="ja-JP" sz="1000">
              <a:solidFill>
                <a:srgbClr val="000000"/>
              </a:solidFill>
              <a:latin typeface="Times New Roman" panose="02020603050405020304" pitchFamily="18" charset="0"/>
              <a:ea typeface="ＭＳ Ｐゴシック" panose="020B0600070205080204" pitchFamily="34" charset="-128"/>
            </a:endParaRPr>
          </a:p>
        </p:txBody>
      </p:sp>
      <p:sp>
        <p:nvSpPr>
          <p:cNvPr id="56330" name="Rectangle 7">
            <a:extLst>
              <a:ext uri="{FF2B5EF4-FFF2-40B4-BE49-F238E27FC236}">
                <a16:creationId xmlns:a16="http://schemas.microsoft.com/office/drawing/2014/main" id="{299AB1AC-82AF-4CA4-99FD-DED878A11F53}"/>
              </a:ext>
            </a:extLst>
          </p:cNvPr>
          <p:cNvSpPr>
            <a:spLocks noGrp="1" noRot="1" noChangeAspect="1" noChangeArrowheads="1" noTextEdit="1"/>
          </p:cNvSpPr>
          <p:nvPr>
            <p:ph type="sldImg"/>
          </p:nvPr>
        </p:nvSpPr>
        <p:spPr>
          <a:xfrm>
            <a:off x="1433513" y="498475"/>
            <a:ext cx="3846512" cy="2886075"/>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23" name="Text Box 8">
            <a:extLst>
              <a:ext uri="{FF2B5EF4-FFF2-40B4-BE49-F238E27FC236}">
                <a16:creationId xmlns:a16="http://schemas.microsoft.com/office/drawing/2014/main" id="{BAB3F370-5EA0-46C7-949E-A84CBE12B675}"/>
              </a:ext>
            </a:extLst>
          </p:cNvPr>
          <p:cNvSpPr txBox="1">
            <a:spLocks noChangeArrowheads="1"/>
          </p:cNvSpPr>
          <p:nvPr/>
        </p:nvSpPr>
        <p:spPr bwMode="auto">
          <a:xfrm>
            <a:off x="679450" y="4721225"/>
            <a:ext cx="5446713" cy="44735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charset="0"/>
              <a:buNone/>
              <a:defRPr/>
            </a:pPr>
            <a:endParaRPr lang="ja-JP" altLang="en-US">
              <a:latin typeface="Arial" charset="0"/>
              <a:ea typeface="SimSun" charset="0"/>
              <a:cs typeface="SimSun" charset="0"/>
            </a:endParaRPr>
          </a:p>
        </p:txBody>
      </p:sp>
      <p:sp>
        <p:nvSpPr>
          <p:cNvPr id="38924" name="Text Box 9">
            <a:extLst>
              <a:ext uri="{FF2B5EF4-FFF2-40B4-BE49-F238E27FC236}">
                <a16:creationId xmlns:a16="http://schemas.microsoft.com/office/drawing/2014/main" id="{95306AE7-CF6D-43FC-B91F-F03C80BD88A6}"/>
              </a:ext>
            </a:extLst>
          </p:cNvPr>
          <p:cNvSpPr txBox="1">
            <a:spLocks noChangeArrowheads="1"/>
          </p:cNvSpPr>
          <p:nvPr/>
        </p:nvSpPr>
        <p:spPr bwMode="auto">
          <a:xfrm>
            <a:off x="0" y="9440863"/>
            <a:ext cx="2949575" cy="496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5pPr>
            <a:lvl6pPr marL="25146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6pPr>
            <a:lvl7pPr marL="29718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7pPr>
            <a:lvl8pPr marL="34290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8pPr>
            <a:lvl9pPr marL="3886200" indent="-228600" defTabSz="449263" eaLnBrk="0" fontAlgn="base" hangingPunct="0">
              <a:spcBef>
                <a:spcPct val="3000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charset="0"/>
                <a:ea typeface="宋体" charset="0"/>
              </a:defRPr>
            </a:lvl9pPr>
          </a:lstStyle>
          <a:p>
            <a:pPr eaLnBrk="1" hangingPunct="1">
              <a:buSzPct val="100000"/>
              <a:defRPr/>
            </a:pPr>
            <a:r>
              <a:rPr lang="en-US" altLang="ja-JP" sz="1000">
                <a:latin typeface="Arial" charset="0"/>
                <a:ea typeface="ＭＳ Ｐゴシック" charset="0"/>
                <a:cs typeface="ＭＳ Ｐゴシック" charset="0"/>
              </a:rPr>
              <a:t>Copyright 2013 FUJITSU LIMITED</a:t>
            </a:r>
          </a:p>
        </p:txBody>
      </p:sp>
      <p:sp>
        <p:nvSpPr>
          <p:cNvPr id="38925" name="Text Box 10">
            <a:extLst>
              <a:ext uri="{FF2B5EF4-FFF2-40B4-BE49-F238E27FC236}">
                <a16:creationId xmlns:a16="http://schemas.microsoft.com/office/drawing/2014/main" id="{EC06C0AE-B418-4263-96BB-7DB451B9C34E}"/>
              </a:ext>
            </a:extLst>
          </p:cNvPr>
          <p:cNvSpPr txBox="1">
            <a:spLocks noChangeArrowheads="1"/>
          </p:cNvSpPr>
          <p:nvPr/>
        </p:nvSpPr>
        <p:spPr bwMode="auto">
          <a:xfrm>
            <a:off x="3854450" y="9440863"/>
            <a:ext cx="2949575" cy="4968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9pPr>
          </a:lstStyle>
          <a:p>
            <a:pPr algn="r" eaLnBrk="1" hangingPunct="1">
              <a:buSzPct val="100000"/>
            </a:pPr>
            <a:fld id="{765A0E8C-D93D-4D6F-B97C-678675BE50FC}" type="slidenum">
              <a:rPr kumimoji="0" lang="en-US" altLang="ja-JP" sz="1000">
                <a:solidFill>
                  <a:srgbClr val="000000"/>
                </a:solidFill>
                <a:ea typeface="ＭＳ Ｐゴシック" panose="020B0600070205080204" pitchFamily="34" charset="-128"/>
              </a:rPr>
              <a:pPr algn="r" eaLnBrk="1" hangingPunct="1">
                <a:buSzPct val="100000"/>
              </a:pPr>
              <a:t>15</a:t>
            </a:fld>
            <a:endParaRPr kumimoji="0" lang="en-US" altLang="ja-JP" sz="1000">
              <a:solidFill>
                <a:srgbClr val="000000"/>
              </a:solidFill>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p>
        </p:txBody>
      </p:sp>
      <p:sp>
        <p:nvSpPr>
          <p:cNvPr id="4" name="Rectangle 2">
            <a:extLst>
              <a:ext uri="{FF2B5EF4-FFF2-40B4-BE49-F238E27FC236}">
                <a16:creationId xmlns:a16="http://schemas.microsoft.com/office/drawing/2014/main" id="{C0AE5F51-C613-4E93-94DD-2BD627ADCFA9}"/>
              </a:ext>
            </a:extLst>
          </p:cNvPr>
          <p:cNvSpPr>
            <a:spLocks noGrp="1" noChangeArrowheads="1"/>
          </p:cNvSpPr>
          <p:nvPr>
            <p:ph type="ftr" idx="10"/>
          </p:nvPr>
        </p:nvSpPr>
        <p:spPr>
          <a:ln/>
        </p:spPr>
        <p:txBody>
          <a:bodyPr/>
          <a:lstStyle>
            <a:lvl1pPr>
              <a:defRPr/>
            </a:lvl1pPr>
          </a:lstStyle>
          <a:p>
            <a:pPr>
              <a:defRPr/>
            </a:pPr>
            <a:r>
              <a:rPr lang="de-DE" altLang="ja-JP"/>
              <a:t>Copyright 2018 NANJING FUJITSU NANDA SOFTWARE TECHNOLOGY CO, LTD.</a:t>
            </a:r>
          </a:p>
        </p:txBody>
      </p:sp>
      <p:sp>
        <p:nvSpPr>
          <p:cNvPr id="5" name="Rectangle 5">
            <a:extLst>
              <a:ext uri="{FF2B5EF4-FFF2-40B4-BE49-F238E27FC236}">
                <a16:creationId xmlns:a16="http://schemas.microsoft.com/office/drawing/2014/main" id="{F1BF7EC0-0D60-412E-B618-447035AEAAB2}"/>
              </a:ext>
            </a:extLst>
          </p:cNvPr>
          <p:cNvSpPr>
            <a:spLocks noGrp="1" noChangeArrowheads="1"/>
          </p:cNvSpPr>
          <p:nvPr>
            <p:ph type="sldNum" idx="11"/>
          </p:nvPr>
        </p:nvSpPr>
        <p:spPr>
          <a:ln/>
        </p:spPr>
        <p:txBody>
          <a:bodyPr/>
          <a:lstStyle>
            <a:lvl1pPr>
              <a:defRPr/>
            </a:lvl1pPr>
          </a:lstStyle>
          <a:p>
            <a:fld id="{7A66FA98-FA15-4096-9A63-2C45182A780B}" type="slidenum">
              <a:rPr lang="en-US" altLang="ja-JP"/>
              <a:pPr/>
              <a:t>‹#›</a:t>
            </a:fld>
            <a:endParaRPr lang="ja-JP" altLang="zh-CN"/>
          </a:p>
        </p:txBody>
      </p:sp>
    </p:spTree>
    <p:extLst>
      <p:ext uri="{BB962C8B-B14F-4D97-AF65-F5344CB8AC3E}">
        <p14:creationId xmlns:p14="http://schemas.microsoft.com/office/powerpoint/2010/main" val="3338393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32F1D9FD-BF4F-46A8-B393-5E78FC3B9FBB}"/>
              </a:ext>
            </a:extLst>
          </p:cNvPr>
          <p:cNvSpPr>
            <a:spLocks noGrp="1" noChangeArrowheads="1"/>
          </p:cNvSpPr>
          <p:nvPr>
            <p:ph type="ftr" idx="10"/>
          </p:nvPr>
        </p:nvSpPr>
        <p:spPr>
          <a:ln/>
        </p:spPr>
        <p:txBody>
          <a:bodyPr/>
          <a:lstStyle>
            <a:lvl1pPr>
              <a:defRPr/>
            </a:lvl1pPr>
          </a:lstStyle>
          <a:p>
            <a:pPr>
              <a:defRPr/>
            </a:pPr>
            <a:r>
              <a:rPr lang="de-DE" altLang="ja-JP"/>
              <a:t>Copyright 2018 NANJING FUJITSU NANDA SOFTWARE TECHNOLOGY CO, LTD.</a:t>
            </a:r>
          </a:p>
        </p:txBody>
      </p:sp>
      <p:sp>
        <p:nvSpPr>
          <p:cNvPr id="5" name="Rectangle 5">
            <a:extLst>
              <a:ext uri="{FF2B5EF4-FFF2-40B4-BE49-F238E27FC236}">
                <a16:creationId xmlns:a16="http://schemas.microsoft.com/office/drawing/2014/main" id="{A9F65780-D48B-4F81-BC1F-83EA2895CA4A}"/>
              </a:ext>
            </a:extLst>
          </p:cNvPr>
          <p:cNvSpPr>
            <a:spLocks noGrp="1" noChangeArrowheads="1"/>
          </p:cNvSpPr>
          <p:nvPr>
            <p:ph type="sldNum" idx="11"/>
          </p:nvPr>
        </p:nvSpPr>
        <p:spPr>
          <a:ln/>
        </p:spPr>
        <p:txBody>
          <a:bodyPr/>
          <a:lstStyle>
            <a:lvl1pPr>
              <a:defRPr/>
            </a:lvl1pPr>
          </a:lstStyle>
          <a:p>
            <a:fld id="{D457D9A9-7042-4AA2-98D1-3C4E34CBFF93}" type="slidenum">
              <a:rPr lang="en-US" altLang="ja-JP"/>
              <a:pPr/>
              <a:t>‹#›</a:t>
            </a:fld>
            <a:endParaRPr lang="ja-JP" altLang="zh-CN"/>
          </a:p>
        </p:txBody>
      </p:sp>
    </p:spTree>
    <p:extLst>
      <p:ext uri="{BB962C8B-B14F-4D97-AF65-F5344CB8AC3E}">
        <p14:creationId xmlns:p14="http://schemas.microsoft.com/office/powerpoint/2010/main" val="3020333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0050" y="-1588"/>
            <a:ext cx="2193925" cy="6453188"/>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168275" y="-1588"/>
            <a:ext cx="6429375" cy="645318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689D2F3B-47E5-4CDA-9B8B-4EACB1BF6ED3}"/>
              </a:ext>
            </a:extLst>
          </p:cNvPr>
          <p:cNvSpPr>
            <a:spLocks noGrp="1" noChangeArrowheads="1"/>
          </p:cNvSpPr>
          <p:nvPr>
            <p:ph type="ftr" idx="10"/>
          </p:nvPr>
        </p:nvSpPr>
        <p:spPr>
          <a:ln/>
        </p:spPr>
        <p:txBody>
          <a:bodyPr/>
          <a:lstStyle>
            <a:lvl1pPr>
              <a:defRPr/>
            </a:lvl1pPr>
          </a:lstStyle>
          <a:p>
            <a:pPr>
              <a:defRPr/>
            </a:pPr>
            <a:r>
              <a:rPr lang="de-DE" altLang="ja-JP"/>
              <a:t>Copyright 2018 NANJING FUJITSU NANDA SOFTWARE TECHNOLOGY CO, LTD.</a:t>
            </a:r>
          </a:p>
        </p:txBody>
      </p:sp>
      <p:sp>
        <p:nvSpPr>
          <p:cNvPr id="5" name="Rectangle 5">
            <a:extLst>
              <a:ext uri="{FF2B5EF4-FFF2-40B4-BE49-F238E27FC236}">
                <a16:creationId xmlns:a16="http://schemas.microsoft.com/office/drawing/2014/main" id="{DC1DA6D9-AA90-4EA2-BA97-27E30206A917}"/>
              </a:ext>
            </a:extLst>
          </p:cNvPr>
          <p:cNvSpPr>
            <a:spLocks noGrp="1" noChangeArrowheads="1"/>
          </p:cNvSpPr>
          <p:nvPr>
            <p:ph type="sldNum" idx="11"/>
          </p:nvPr>
        </p:nvSpPr>
        <p:spPr>
          <a:ln/>
        </p:spPr>
        <p:txBody>
          <a:bodyPr/>
          <a:lstStyle>
            <a:lvl1pPr>
              <a:defRPr/>
            </a:lvl1pPr>
          </a:lstStyle>
          <a:p>
            <a:fld id="{79022B37-D3E9-4D5D-B3CB-CAC4B00B1C2A}" type="slidenum">
              <a:rPr lang="en-US" altLang="ja-JP"/>
              <a:pPr/>
              <a:t>‹#›</a:t>
            </a:fld>
            <a:endParaRPr lang="ja-JP" altLang="zh-CN"/>
          </a:p>
        </p:txBody>
      </p:sp>
    </p:spTree>
    <p:extLst>
      <p:ext uri="{BB962C8B-B14F-4D97-AF65-F5344CB8AC3E}">
        <p14:creationId xmlns:p14="http://schemas.microsoft.com/office/powerpoint/2010/main" val="75927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p>
        </p:txBody>
      </p:sp>
      <p:sp>
        <p:nvSpPr>
          <p:cNvPr id="4" name="Rectangle 38">
            <a:extLst>
              <a:ext uri="{FF2B5EF4-FFF2-40B4-BE49-F238E27FC236}">
                <a16:creationId xmlns:a16="http://schemas.microsoft.com/office/drawing/2014/main" id="{FD752097-1746-43FC-81DC-F3320E694D11}"/>
              </a:ext>
            </a:extLst>
          </p:cNvPr>
          <p:cNvSpPr>
            <a:spLocks noGrp="1" noChangeArrowheads="1"/>
          </p:cNvSpPr>
          <p:nvPr>
            <p:ph type="ftr" idx="10"/>
          </p:nvPr>
        </p:nvSpPr>
        <p:spPr>
          <a:ln/>
        </p:spPr>
        <p:txBody>
          <a:bodyPr/>
          <a:lstStyle>
            <a:lvl1pPr>
              <a:defRPr/>
            </a:lvl1pPr>
          </a:lstStyle>
          <a:p>
            <a:pPr>
              <a:defRPr/>
            </a:pPr>
            <a:r>
              <a:rPr lang="de-DE" altLang="ja-JP"/>
              <a:t>Copyright 2018 NANJING FUJITSU NANDA SOFTWARE TECHNOLOGY CO, LTD.</a:t>
            </a:r>
          </a:p>
        </p:txBody>
      </p:sp>
    </p:spTree>
    <p:extLst>
      <p:ext uri="{BB962C8B-B14F-4D97-AF65-F5344CB8AC3E}">
        <p14:creationId xmlns:p14="http://schemas.microsoft.com/office/powerpoint/2010/main" val="2281673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38">
            <a:extLst>
              <a:ext uri="{FF2B5EF4-FFF2-40B4-BE49-F238E27FC236}">
                <a16:creationId xmlns:a16="http://schemas.microsoft.com/office/drawing/2014/main" id="{A9F9405D-3701-4A76-A20A-E1B4D02E4232}"/>
              </a:ext>
            </a:extLst>
          </p:cNvPr>
          <p:cNvSpPr>
            <a:spLocks noGrp="1" noChangeArrowheads="1"/>
          </p:cNvSpPr>
          <p:nvPr>
            <p:ph type="ftr" idx="10"/>
          </p:nvPr>
        </p:nvSpPr>
        <p:spPr>
          <a:ln/>
        </p:spPr>
        <p:txBody>
          <a:bodyPr/>
          <a:lstStyle>
            <a:lvl1pPr>
              <a:defRPr/>
            </a:lvl1pPr>
          </a:lstStyle>
          <a:p>
            <a:pPr>
              <a:defRPr/>
            </a:pPr>
            <a:r>
              <a:rPr lang="de-DE" altLang="ja-JP"/>
              <a:t>Copyright 2018 NANJING FUJITSU NANDA SOFTWARE TECHNOLOGY CO, LTD.</a:t>
            </a:r>
          </a:p>
        </p:txBody>
      </p:sp>
    </p:spTree>
    <p:extLst>
      <p:ext uri="{BB962C8B-B14F-4D97-AF65-F5344CB8AC3E}">
        <p14:creationId xmlns:p14="http://schemas.microsoft.com/office/powerpoint/2010/main" val="2810060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lang="ja-JP" altLang="en-US"/>
              <a:t>マスター タイトルの書式設定</a:t>
            </a:r>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ja-JP" altLang="en-US"/>
              <a:t>マスター テキストの書式設定</a:t>
            </a:r>
          </a:p>
        </p:txBody>
      </p:sp>
      <p:sp>
        <p:nvSpPr>
          <p:cNvPr id="4" name="Rectangle 38">
            <a:extLst>
              <a:ext uri="{FF2B5EF4-FFF2-40B4-BE49-F238E27FC236}">
                <a16:creationId xmlns:a16="http://schemas.microsoft.com/office/drawing/2014/main" id="{A64C1B50-62DB-4264-BC05-3A2ED1B2B1AD}"/>
              </a:ext>
            </a:extLst>
          </p:cNvPr>
          <p:cNvSpPr>
            <a:spLocks noGrp="1" noChangeArrowheads="1"/>
          </p:cNvSpPr>
          <p:nvPr>
            <p:ph type="ftr" idx="10"/>
          </p:nvPr>
        </p:nvSpPr>
        <p:spPr>
          <a:ln/>
        </p:spPr>
        <p:txBody>
          <a:bodyPr/>
          <a:lstStyle>
            <a:lvl1pPr>
              <a:defRPr/>
            </a:lvl1pPr>
          </a:lstStyle>
          <a:p>
            <a:pPr>
              <a:defRPr/>
            </a:pPr>
            <a:r>
              <a:rPr lang="de-DE" altLang="ja-JP"/>
              <a:t>Copyright 2018 NANJING FUJITSU NANDA SOFTWARE TECHNOLOGY CO, LTD.</a:t>
            </a:r>
          </a:p>
        </p:txBody>
      </p:sp>
    </p:spTree>
    <p:extLst>
      <p:ext uri="{BB962C8B-B14F-4D97-AF65-F5344CB8AC3E}">
        <p14:creationId xmlns:p14="http://schemas.microsoft.com/office/powerpoint/2010/main" val="2609009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168275" y="869950"/>
            <a:ext cx="4311650" cy="558165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632325" y="869950"/>
            <a:ext cx="4311650" cy="558165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38">
            <a:extLst>
              <a:ext uri="{FF2B5EF4-FFF2-40B4-BE49-F238E27FC236}">
                <a16:creationId xmlns:a16="http://schemas.microsoft.com/office/drawing/2014/main" id="{62700519-55B8-497D-9395-E54B5FF7BBB3}"/>
              </a:ext>
            </a:extLst>
          </p:cNvPr>
          <p:cNvSpPr>
            <a:spLocks noGrp="1" noChangeArrowheads="1"/>
          </p:cNvSpPr>
          <p:nvPr>
            <p:ph type="ftr" idx="10"/>
          </p:nvPr>
        </p:nvSpPr>
        <p:spPr>
          <a:ln/>
        </p:spPr>
        <p:txBody>
          <a:bodyPr/>
          <a:lstStyle>
            <a:lvl1pPr>
              <a:defRPr/>
            </a:lvl1pPr>
          </a:lstStyle>
          <a:p>
            <a:pPr>
              <a:defRPr/>
            </a:pPr>
            <a:r>
              <a:rPr lang="de-DE" altLang="ja-JP"/>
              <a:t>Copyright 2018 NANJING FUJITSU NANDA SOFTWARE TECHNOLOGY CO, LTD.</a:t>
            </a:r>
          </a:p>
        </p:txBody>
      </p:sp>
    </p:spTree>
    <p:extLst>
      <p:ext uri="{BB962C8B-B14F-4D97-AF65-F5344CB8AC3E}">
        <p14:creationId xmlns:p14="http://schemas.microsoft.com/office/powerpoint/2010/main" val="432230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lang="ja-JP" altLang="en-US"/>
              <a:t>マスター タイトルの書式設定</a:t>
            </a:r>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38">
            <a:extLst>
              <a:ext uri="{FF2B5EF4-FFF2-40B4-BE49-F238E27FC236}">
                <a16:creationId xmlns:a16="http://schemas.microsoft.com/office/drawing/2014/main" id="{9419DB70-F087-4B55-B04B-CDE3416495B6}"/>
              </a:ext>
            </a:extLst>
          </p:cNvPr>
          <p:cNvSpPr>
            <a:spLocks noGrp="1" noChangeArrowheads="1"/>
          </p:cNvSpPr>
          <p:nvPr>
            <p:ph type="ftr" idx="10"/>
          </p:nvPr>
        </p:nvSpPr>
        <p:spPr>
          <a:ln/>
        </p:spPr>
        <p:txBody>
          <a:bodyPr/>
          <a:lstStyle>
            <a:lvl1pPr>
              <a:defRPr/>
            </a:lvl1pPr>
          </a:lstStyle>
          <a:p>
            <a:pPr>
              <a:defRPr/>
            </a:pPr>
            <a:r>
              <a:rPr lang="de-DE" altLang="ja-JP"/>
              <a:t>Copyright 2018 NANJING FUJITSU NANDA SOFTWARE TECHNOLOGY CO, LTD.</a:t>
            </a:r>
          </a:p>
        </p:txBody>
      </p:sp>
    </p:spTree>
    <p:extLst>
      <p:ext uri="{BB962C8B-B14F-4D97-AF65-F5344CB8AC3E}">
        <p14:creationId xmlns:p14="http://schemas.microsoft.com/office/powerpoint/2010/main" val="750776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38">
            <a:extLst>
              <a:ext uri="{FF2B5EF4-FFF2-40B4-BE49-F238E27FC236}">
                <a16:creationId xmlns:a16="http://schemas.microsoft.com/office/drawing/2014/main" id="{1DB58D55-61AD-4758-A271-1F2D53D90CB1}"/>
              </a:ext>
            </a:extLst>
          </p:cNvPr>
          <p:cNvSpPr>
            <a:spLocks noGrp="1" noChangeArrowheads="1"/>
          </p:cNvSpPr>
          <p:nvPr>
            <p:ph type="ftr" idx="10"/>
          </p:nvPr>
        </p:nvSpPr>
        <p:spPr>
          <a:ln/>
        </p:spPr>
        <p:txBody>
          <a:bodyPr/>
          <a:lstStyle>
            <a:lvl1pPr>
              <a:defRPr/>
            </a:lvl1pPr>
          </a:lstStyle>
          <a:p>
            <a:pPr>
              <a:defRPr/>
            </a:pPr>
            <a:r>
              <a:rPr lang="de-DE" altLang="ja-JP"/>
              <a:t>Copyright 2018 NANJING FUJITSU NANDA SOFTWARE TECHNOLOGY CO, LTD.</a:t>
            </a:r>
          </a:p>
        </p:txBody>
      </p:sp>
    </p:spTree>
    <p:extLst>
      <p:ext uri="{BB962C8B-B14F-4D97-AF65-F5344CB8AC3E}">
        <p14:creationId xmlns:p14="http://schemas.microsoft.com/office/powerpoint/2010/main" val="40896291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38">
            <a:extLst>
              <a:ext uri="{FF2B5EF4-FFF2-40B4-BE49-F238E27FC236}">
                <a16:creationId xmlns:a16="http://schemas.microsoft.com/office/drawing/2014/main" id="{341B1667-1757-48F8-87D1-6C51E7E9D5FB}"/>
              </a:ext>
            </a:extLst>
          </p:cNvPr>
          <p:cNvSpPr>
            <a:spLocks noGrp="1" noChangeArrowheads="1"/>
          </p:cNvSpPr>
          <p:nvPr>
            <p:ph type="ftr" idx="10"/>
          </p:nvPr>
        </p:nvSpPr>
        <p:spPr>
          <a:ln/>
        </p:spPr>
        <p:txBody>
          <a:bodyPr/>
          <a:lstStyle>
            <a:lvl1pPr>
              <a:defRPr/>
            </a:lvl1pPr>
          </a:lstStyle>
          <a:p>
            <a:pPr>
              <a:defRPr/>
            </a:pPr>
            <a:r>
              <a:rPr lang="de-DE" altLang="ja-JP"/>
              <a:t>Copyright 2018 NANJING FUJITSU NANDA SOFTWARE TECHNOLOGY CO, LTD.</a:t>
            </a:r>
          </a:p>
        </p:txBody>
      </p:sp>
    </p:spTree>
    <p:extLst>
      <p:ext uri="{BB962C8B-B14F-4D97-AF65-F5344CB8AC3E}">
        <p14:creationId xmlns:p14="http://schemas.microsoft.com/office/powerpoint/2010/main" val="37230819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a:t>マスター タイトルの書式設定</a:t>
            </a:r>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Rectangle 38">
            <a:extLst>
              <a:ext uri="{FF2B5EF4-FFF2-40B4-BE49-F238E27FC236}">
                <a16:creationId xmlns:a16="http://schemas.microsoft.com/office/drawing/2014/main" id="{8EDA4FF5-98B4-485D-B386-DFEA07B19B2A}"/>
              </a:ext>
            </a:extLst>
          </p:cNvPr>
          <p:cNvSpPr>
            <a:spLocks noGrp="1" noChangeArrowheads="1"/>
          </p:cNvSpPr>
          <p:nvPr>
            <p:ph type="ftr" idx="10"/>
          </p:nvPr>
        </p:nvSpPr>
        <p:spPr>
          <a:ln/>
        </p:spPr>
        <p:txBody>
          <a:bodyPr/>
          <a:lstStyle>
            <a:lvl1pPr>
              <a:defRPr/>
            </a:lvl1pPr>
          </a:lstStyle>
          <a:p>
            <a:pPr>
              <a:defRPr/>
            </a:pPr>
            <a:r>
              <a:rPr lang="de-DE" altLang="ja-JP"/>
              <a:t>Copyright 2018 NANJING FUJITSU NANDA SOFTWARE TECHNOLOGY CO, LTD.</a:t>
            </a:r>
          </a:p>
        </p:txBody>
      </p:sp>
    </p:spTree>
    <p:extLst>
      <p:ext uri="{BB962C8B-B14F-4D97-AF65-F5344CB8AC3E}">
        <p14:creationId xmlns:p14="http://schemas.microsoft.com/office/powerpoint/2010/main" val="2767720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2">
            <a:extLst>
              <a:ext uri="{FF2B5EF4-FFF2-40B4-BE49-F238E27FC236}">
                <a16:creationId xmlns:a16="http://schemas.microsoft.com/office/drawing/2014/main" id="{E480E320-1C82-45C0-8C43-21BE83D92B47}"/>
              </a:ext>
            </a:extLst>
          </p:cNvPr>
          <p:cNvSpPr>
            <a:spLocks noGrp="1" noChangeArrowheads="1"/>
          </p:cNvSpPr>
          <p:nvPr>
            <p:ph type="ftr" idx="10"/>
          </p:nvPr>
        </p:nvSpPr>
        <p:spPr>
          <a:ln/>
        </p:spPr>
        <p:txBody>
          <a:bodyPr/>
          <a:lstStyle>
            <a:lvl1pPr>
              <a:defRPr/>
            </a:lvl1pPr>
          </a:lstStyle>
          <a:p>
            <a:pPr>
              <a:defRPr/>
            </a:pPr>
            <a:r>
              <a:rPr lang="de-DE" altLang="ja-JP"/>
              <a:t>Copyright 2018 NANJING FUJITSU NANDA SOFTWARE TECHNOLOGY CO, LTD.</a:t>
            </a:r>
          </a:p>
        </p:txBody>
      </p:sp>
      <p:sp>
        <p:nvSpPr>
          <p:cNvPr id="5" name="Rectangle 5">
            <a:extLst>
              <a:ext uri="{FF2B5EF4-FFF2-40B4-BE49-F238E27FC236}">
                <a16:creationId xmlns:a16="http://schemas.microsoft.com/office/drawing/2014/main" id="{75F09073-6C82-4448-BC26-536A8CE52104}"/>
              </a:ext>
            </a:extLst>
          </p:cNvPr>
          <p:cNvSpPr>
            <a:spLocks noGrp="1" noChangeArrowheads="1"/>
          </p:cNvSpPr>
          <p:nvPr>
            <p:ph type="sldNum" idx="11"/>
          </p:nvPr>
        </p:nvSpPr>
        <p:spPr>
          <a:ln/>
        </p:spPr>
        <p:txBody>
          <a:bodyPr/>
          <a:lstStyle>
            <a:lvl1pPr>
              <a:defRPr/>
            </a:lvl1pPr>
          </a:lstStyle>
          <a:p>
            <a:fld id="{4C4C616A-B9F0-4586-8CF3-85C7E527FCDE}" type="slidenum">
              <a:rPr lang="en-US" altLang="ja-JP"/>
              <a:pPr/>
              <a:t>‹#›</a:t>
            </a:fld>
            <a:endParaRPr lang="ja-JP" altLang="zh-CN"/>
          </a:p>
        </p:txBody>
      </p:sp>
    </p:spTree>
    <p:extLst>
      <p:ext uri="{BB962C8B-B14F-4D97-AF65-F5344CB8AC3E}">
        <p14:creationId xmlns:p14="http://schemas.microsoft.com/office/powerpoint/2010/main" val="4444978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a:t>マスター タイトルの書式設定</a:t>
            </a:r>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Rectangle 38">
            <a:extLst>
              <a:ext uri="{FF2B5EF4-FFF2-40B4-BE49-F238E27FC236}">
                <a16:creationId xmlns:a16="http://schemas.microsoft.com/office/drawing/2014/main" id="{0A2203A3-D487-490C-9DF8-94A4F584FFDC}"/>
              </a:ext>
            </a:extLst>
          </p:cNvPr>
          <p:cNvSpPr>
            <a:spLocks noGrp="1" noChangeArrowheads="1"/>
          </p:cNvSpPr>
          <p:nvPr>
            <p:ph type="ftr" idx="10"/>
          </p:nvPr>
        </p:nvSpPr>
        <p:spPr>
          <a:ln/>
        </p:spPr>
        <p:txBody>
          <a:bodyPr/>
          <a:lstStyle>
            <a:lvl1pPr>
              <a:defRPr/>
            </a:lvl1pPr>
          </a:lstStyle>
          <a:p>
            <a:pPr>
              <a:defRPr/>
            </a:pPr>
            <a:r>
              <a:rPr lang="de-DE" altLang="ja-JP"/>
              <a:t>Copyright 2018 NANJING FUJITSU NANDA SOFTWARE TECHNOLOGY CO, LTD.</a:t>
            </a:r>
          </a:p>
        </p:txBody>
      </p:sp>
    </p:spTree>
    <p:extLst>
      <p:ext uri="{BB962C8B-B14F-4D97-AF65-F5344CB8AC3E}">
        <p14:creationId xmlns:p14="http://schemas.microsoft.com/office/powerpoint/2010/main" val="15580900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38">
            <a:extLst>
              <a:ext uri="{FF2B5EF4-FFF2-40B4-BE49-F238E27FC236}">
                <a16:creationId xmlns:a16="http://schemas.microsoft.com/office/drawing/2014/main" id="{CE3418E2-7873-444A-A155-A46E9AF61248}"/>
              </a:ext>
            </a:extLst>
          </p:cNvPr>
          <p:cNvSpPr>
            <a:spLocks noGrp="1" noChangeArrowheads="1"/>
          </p:cNvSpPr>
          <p:nvPr>
            <p:ph type="ftr" idx="10"/>
          </p:nvPr>
        </p:nvSpPr>
        <p:spPr>
          <a:ln/>
        </p:spPr>
        <p:txBody>
          <a:bodyPr/>
          <a:lstStyle>
            <a:lvl1pPr>
              <a:defRPr/>
            </a:lvl1pPr>
          </a:lstStyle>
          <a:p>
            <a:pPr>
              <a:defRPr/>
            </a:pPr>
            <a:r>
              <a:rPr lang="de-DE" altLang="ja-JP"/>
              <a:t>Copyright 2018 NANJING FUJITSU NANDA SOFTWARE TECHNOLOGY CO, LTD.</a:t>
            </a:r>
          </a:p>
        </p:txBody>
      </p:sp>
    </p:spTree>
    <p:extLst>
      <p:ext uri="{BB962C8B-B14F-4D97-AF65-F5344CB8AC3E}">
        <p14:creationId xmlns:p14="http://schemas.microsoft.com/office/powerpoint/2010/main" val="128973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0050" y="-1588"/>
            <a:ext cx="2193925" cy="6453188"/>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168275" y="-1588"/>
            <a:ext cx="6429375" cy="645318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38">
            <a:extLst>
              <a:ext uri="{FF2B5EF4-FFF2-40B4-BE49-F238E27FC236}">
                <a16:creationId xmlns:a16="http://schemas.microsoft.com/office/drawing/2014/main" id="{FF804035-B8E7-4F16-BAAA-40F82F673504}"/>
              </a:ext>
            </a:extLst>
          </p:cNvPr>
          <p:cNvSpPr>
            <a:spLocks noGrp="1" noChangeArrowheads="1"/>
          </p:cNvSpPr>
          <p:nvPr>
            <p:ph type="ftr" idx="10"/>
          </p:nvPr>
        </p:nvSpPr>
        <p:spPr>
          <a:ln/>
        </p:spPr>
        <p:txBody>
          <a:bodyPr/>
          <a:lstStyle>
            <a:lvl1pPr>
              <a:defRPr/>
            </a:lvl1pPr>
          </a:lstStyle>
          <a:p>
            <a:pPr>
              <a:defRPr/>
            </a:pPr>
            <a:r>
              <a:rPr lang="de-DE" altLang="ja-JP"/>
              <a:t>Copyright 2018 NANJING FUJITSU NANDA SOFTWARE TECHNOLOGY CO, LTD.</a:t>
            </a:r>
          </a:p>
        </p:txBody>
      </p:sp>
    </p:spTree>
    <p:extLst>
      <p:ext uri="{BB962C8B-B14F-4D97-AF65-F5344CB8AC3E}">
        <p14:creationId xmlns:p14="http://schemas.microsoft.com/office/powerpoint/2010/main" val="23154669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p>
        </p:txBody>
      </p:sp>
      <p:sp>
        <p:nvSpPr>
          <p:cNvPr id="4" name="Rectangle 17">
            <a:extLst>
              <a:ext uri="{FF2B5EF4-FFF2-40B4-BE49-F238E27FC236}">
                <a16:creationId xmlns:a16="http://schemas.microsoft.com/office/drawing/2014/main" id="{7CF5AC27-BE70-4CF9-BB4C-C49CE02DEBF3}"/>
              </a:ext>
            </a:extLst>
          </p:cNvPr>
          <p:cNvSpPr>
            <a:spLocks noGrp="1" noChangeArrowheads="1"/>
          </p:cNvSpPr>
          <p:nvPr>
            <p:ph type="ftr" idx="10"/>
          </p:nvPr>
        </p:nvSpPr>
        <p:spPr>
          <a:ln/>
        </p:spPr>
        <p:txBody>
          <a:bodyPr/>
          <a:lstStyle>
            <a:lvl1pPr>
              <a:defRPr/>
            </a:lvl1pPr>
          </a:lstStyle>
          <a:p>
            <a:pPr>
              <a:defRPr/>
            </a:pPr>
            <a:r>
              <a:rPr lang="de-DE" altLang="ja-JP"/>
              <a:t>Copyright 2018 NANJING FUJITSU NANDA SOFTWARE TECHNOLOGY CO, LTD.</a:t>
            </a:r>
          </a:p>
        </p:txBody>
      </p:sp>
      <p:sp>
        <p:nvSpPr>
          <p:cNvPr id="5" name="Rectangle 18">
            <a:extLst>
              <a:ext uri="{FF2B5EF4-FFF2-40B4-BE49-F238E27FC236}">
                <a16:creationId xmlns:a16="http://schemas.microsoft.com/office/drawing/2014/main" id="{F86DEB73-E315-4CDE-8579-756B3CEF5913}"/>
              </a:ext>
            </a:extLst>
          </p:cNvPr>
          <p:cNvSpPr>
            <a:spLocks noGrp="1" noChangeArrowheads="1"/>
          </p:cNvSpPr>
          <p:nvPr>
            <p:ph type="sldNum" idx="11"/>
          </p:nvPr>
        </p:nvSpPr>
        <p:spPr>
          <a:ln/>
        </p:spPr>
        <p:txBody>
          <a:bodyPr/>
          <a:lstStyle>
            <a:lvl1pPr>
              <a:defRPr/>
            </a:lvl1pPr>
          </a:lstStyle>
          <a:p>
            <a:fld id="{C2AE109D-98C2-44A6-96E5-1179BC2BD031}" type="slidenum">
              <a:rPr lang="en-US" altLang="ja-JP"/>
              <a:pPr/>
              <a:t>‹#›</a:t>
            </a:fld>
            <a:endParaRPr lang="ja-JP" altLang="zh-CN"/>
          </a:p>
        </p:txBody>
      </p:sp>
    </p:spTree>
    <p:extLst>
      <p:ext uri="{BB962C8B-B14F-4D97-AF65-F5344CB8AC3E}">
        <p14:creationId xmlns:p14="http://schemas.microsoft.com/office/powerpoint/2010/main" val="28713541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7">
            <a:extLst>
              <a:ext uri="{FF2B5EF4-FFF2-40B4-BE49-F238E27FC236}">
                <a16:creationId xmlns:a16="http://schemas.microsoft.com/office/drawing/2014/main" id="{16C44486-767E-4B96-A2B0-DD6556133D0F}"/>
              </a:ext>
            </a:extLst>
          </p:cNvPr>
          <p:cNvSpPr>
            <a:spLocks noGrp="1" noChangeArrowheads="1"/>
          </p:cNvSpPr>
          <p:nvPr>
            <p:ph type="ftr" idx="10"/>
          </p:nvPr>
        </p:nvSpPr>
        <p:spPr>
          <a:ln/>
        </p:spPr>
        <p:txBody>
          <a:bodyPr/>
          <a:lstStyle>
            <a:lvl1pPr>
              <a:defRPr/>
            </a:lvl1pPr>
          </a:lstStyle>
          <a:p>
            <a:pPr>
              <a:defRPr/>
            </a:pPr>
            <a:r>
              <a:rPr lang="de-DE" altLang="ja-JP"/>
              <a:t>Copyright 2018 NANJING FUJITSU NANDA SOFTWARE TECHNOLOGY CO, LTD.</a:t>
            </a:r>
          </a:p>
        </p:txBody>
      </p:sp>
      <p:sp>
        <p:nvSpPr>
          <p:cNvPr id="5" name="Rectangle 18">
            <a:extLst>
              <a:ext uri="{FF2B5EF4-FFF2-40B4-BE49-F238E27FC236}">
                <a16:creationId xmlns:a16="http://schemas.microsoft.com/office/drawing/2014/main" id="{5919D728-49C1-4BDE-84AC-7B070A97F6E0}"/>
              </a:ext>
            </a:extLst>
          </p:cNvPr>
          <p:cNvSpPr>
            <a:spLocks noGrp="1" noChangeArrowheads="1"/>
          </p:cNvSpPr>
          <p:nvPr>
            <p:ph type="sldNum" idx="11"/>
          </p:nvPr>
        </p:nvSpPr>
        <p:spPr>
          <a:ln/>
        </p:spPr>
        <p:txBody>
          <a:bodyPr/>
          <a:lstStyle>
            <a:lvl1pPr>
              <a:defRPr/>
            </a:lvl1pPr>
          </a:lstStyle>
          <a:p>
            <a:fld id="{14E48E97-DE52-4E86-AB90-66DE8035A259}" type="slidenum">
              <a:rPr lang="en-US" altLang="ja-JP"/>
              <a:pPr/>
              <a:t>‹#›</a:t>
            </a:fld>
            <a:endParaRPr lang="ja-JP" altLang="zh-CN"/>
          </a:p>
        </p:txBody>
      </p:sp>
    </p:spTree>
    <p:extLst>
      <p:ext uri="{BB962C8B-B14F-4D97-AF65-F5344CB8AC3E}">
        <p14:creationId xmlns:p14="http://schemas.microsoft.com/office/powerpoint/2010/main" val="14095077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lang="ja-JP" altLang="en-US"/>
              <a:t>マスター タイトルの書式設定</a:t>
            </a:r>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ja-JP" altLang="en-US"/>
              <a:t>マスター テキストの書式設定</a:t>
            </a:r>
          </a:p>
        </p:txBody>
      </p:sp>
      <p:sp>
        <p:nvSpPr>
          <p:cNvPr id="4" name="Rectangle 17">
            <a:extLst>
              <a:ext uri="{FF2B5EF4-FFF2-40B4-BE49-F238E27FC236}">
                <a16:creationId xmlns:a16="http://schemas.microsoft.com/office/drawing/2014/main" id="{7FAB8723-36B1-42AD-A37E-36C06805C963}"/>
              </a:ext>
            </a:extLst>
          </p:cNvPr>
          <p:cNvSpPr>
            <a:spLocks noGrp="1" noChangeArrowheads="1"/>
          </p:cNvSpPr>
          <p:nvPr>
            <p:ph type="ftr" idx="10"/>
          </p:nvPr>
        </p:nvSpPr>
        <p:spPr>
          <a:ln/>
        </p:spPr>
        <p:txBody>
          <a:bodyPr/>
          <a:lstStyle>
            <a:lvl1pPr>
              <a:defRPr/>
            </a:lvl1pPr>
          </a:lstStyle>
          <a:p>
            <a:pPr>
              <a:defRPr/>
            </a:pPr>
            <a:r>
              <a:rPr lang="de-DE" altLang="ja-JP"/>
              <a:t>Copyright 2018 NANJING FUJITSU NANDA SOFTWARE TECHNOLOGY CO, LTD.</a:t>
            </a:r>
          </a:p>
        </p:txBody>
      </p:sp>
      <p:sp>
        <p:nvSpPr>
          <p:cNvPr id="5" name="Rectangle 18">
            <a:extLst>
              <a:ext uri="{FF2B5EF4-FFF2-40B4-BE49-F238E27FC236}">
                <a16:creationId xmlns:a16="http://schemas.microsoft.com/office/drawing/2014/main" id="{EDD51353-B5A9-4F1B-93AC-C4AE7AF9AE29}"/>
              </a:ext>
            </a:extLst>
          </p:cNvPr>
          <p:cNvSpPr>
            <a:spLocks noGrp="1" noChangeArrowheads="1"/>
          </p:cNvSpPr>
          <p:nvPr>
            <p:ph type="sldNum" idx="11"/>
          </p:nvPr>
        </p:nvSpPr>
        <p:spPr>
          <a:ln/>
        </p:spPr>
        <p:txBody>
          <a:bodyPr/>
          <a:lstStyle>
            <a:lvl1pPr>
              <a:defRPr/>
            </a:lvl1pPr>
          </a:lstStyle>
          <a:p>
            <a:fld id="{91732F02-732B-43B7-8D01-0BDCEB28D2D7}" type="slidenum">
              <a:rPr lang="en-US" altLang="ja-JP"/>
              <a:pPr/>
              <a:t>‹#›</a:t>
            </a:fld>
            <a:endParaRPr lang="ja-JP" altLang="zh-CN"/>
          </a:p>
        </p:txBody>
      </p:sp>
    </p:spTree>
    <p:extLst>
      <p:ext uri="{BB962C8B-B14F-4D97-AF65-F5344CB8AC3E}">
        <p14:creationId xmlns:p14="http://schemas.microsoft.com/office/powerpoint/2010/main" val="26525114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168275" y="869950"/>
            <a:ext cx="4311650" cy="558165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632325" y="869950"/>
            <a:ext cx="4311650" cy="558165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17">
            <a:extLst>
              <a:ext uri="{FF2B5EF4-FFF2-40B4-BE49-F238E27FC236}">
                <a16:creationId xmlns:a16="http://schemas.microsoft.com/office/drawing/2014/main" id="{FCC0224E-8A8B-4803-9D33-D2C7B1AFC82E}"/>
              </a:ext>
            </a:extLst>
          </p:cNvPr>
          <p:cNvSpPr>
            <a:spLocks noGrp="1" noChangeArrowheads="1"/>
          </p:cNvSpPr>
          <p:nvPr>
            <p:ph type="ftr" idx="10"/>
          </p:nvPr>
        </p:nvSpPr>
        <p:spPr>
          <a:ln/>
        </p:spPr>
        <p:txBody>
          <a:bodyPr/>
          <a:lstStyle>
            <a:lvl1pPr>
              <a:defRPr/>
            </a:lvl1pPr>
          </a:lstStyle>
          <a:p>
            <a:pPr>
              <a:defRPr/>
            </a:pPr>
            <a:r>
              <a:rPr lang="de-DE" altLang="ja-JP"/>
              <a:t>Copyright 2018 NANJING FUJITSU NANDA SOFTWARE TECHNOLOGY CO, LTD.</a:t>
            </a:r>
          </a:p>
        </p:txBody>
      </p:sp>
      <p:sp>
        <p:nvSpPr>
          <p:cNvPr id="6" name="Rectangle 18">
            <a:extLst>
              <a:ext uri="{FF2B5EF4-FFF2-40B4-BE49-F238E27FC236}">
                <a16:creationId xmlns:a16="http://schemas.microsoft.com/office/drawing/2014/main" id="{6BACE945-EE0D-4618-BA4D-18517FCAB4DA}"/>
              </a:ext>
            </a:extLst>
          </p:cNvPr>
          <p:cNvSpPr>
            <a:spLocks noGrp="1" noChangeArrowheads="1"/>
          </p:cNvSpPr>
          <p:nvPr>
            <p:ph type="sldNum" idx="11"/>
          </p:nvPr>
        </p:nvSpPr>
        <p:spPr>
          <a:ln/>
        </p:spPr>
        <p:txBody>
          <a:bodyPr/>
          <a:lstStyle>
            <a:lvl1pPr>
              <a:defRPr/>
            </a:lvl1pPr>
          </a:lstStyle>
          <a:p>
            <a:fld id="{C001A74D-54B8-4F77-B7F5-7E23CBB97095}" type="slidenum">
              <a:rPr lang="en-US" altLang="ja-JP"/>
              <a:pPr/>
              <a:t>‹#›</a:t>
            </a:fld>
            <a:endParaRPr lang="ja-JP" altLang="zh-CN"/>
          </a:p>
        </p:txBody>
      </p:sp>
    </p:spTree>
    <p:extLst>
      <p:ext uri="{BB962C8B-B14F-4D97-AF65-F5344CB8AC3E}">
        <p14:creationId xmlns:p14="http://schemas.microsoft.com/office/powerpoint/2010/main" val="31640565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lang="ja-JP" altLang="en-US"/>
              <a:t>マスター タイトルの書式設定</a:t>
            </a:r>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17">
            <a:extLst>
              <a:ext uri="{FF2B5EF4-FFF2-40B4-BE49-F238E27FC236}">
                <a16:creationId xmlns:a16="http://schemas.microsoft.com/office/drawing/2014/main" id="{06C70E61-93D3-4551-8353-E0062659AFC3}"/>
              </a:ext>
            </a:extLst>
          </p:cNvPr>
          <p:cNvSpPr>
            <a:spLocks noGrp="1" noChangeArrowheads="1"/>
          </p:cNvSpPr>
          <p:nvPr>
            <p:ph type="ftr" idx="10"/>
          </p:nvPr>
        </p:nvSpPr>
        <p:spPr>
          <a:ln/>
        </p:spPr>
        <p:txBody>
          <a:bodyPr/>
          <a:lstStyle>
            <a:lvl1pPr>
              <a:defRPr/>
            </a:lvl1pPr>
          </a:lstStyle>
          <a:p>
            <a:pPr>
              <a:defRPr/>
            </a:pPr>
            <a:r>
              <a:rPr lang="de-DE" altLang="ja-JP"/>
              <a:t>Copyright 2018 NANJING FUJITSU NANDA SOFTWARE TECHNOLOGY CO, LTD.</a:t>
            </a:r>
          </a:p>
        </p:txBody>
      </p:sp>
      <p:sp>
        <p:nvSpPr>
          <p:cNvPr id="8" name="Rectangle 18">
            <a:extLst>
              <a:ext uri="{FF2B5EF4-FFF2-40B4-BE49-F238E27FC236}">
                <a16:creationId xmlns:a16="http://schemas.microsoft.com/office/drawing/2014/main" id="{5FE62A23-0C2D-4D71-A445-90561633601C}"/>
              </a:ext>
            </a:extLst>
          </p:cNvPr>
          <p:cNvSpPr>
            <a:spLocks noGrp="1" noChangeArrowheads="1"/>
          </p:cNvSpPr>
          <p:nvPr>
            <p:ph type="sldNum" idx="11"/>
          </p:nvPr>
        </p:nvSpPr>
        <p:spPr>
          <a:ln/>
        </p:spPr>
        <p:txBody>
          <a:bodyPr/>
          <a:lstStyle>
            <a:lvl1pPr>
              <a:defRPr/>
            </a:lvl1pPr>
          </a:lstStyle>
          <a:p>
            <a:fld id="{05B23BD8-B427-4A9D-8CFC-65CA3E28A661}" type="slidenum">
              <a:rPr lang="en-US" altLang="ja-JP"/>
              <a:pPr/>
              <a:t>‹#›</a:t>
            </a:fld>
            <a:endParaRPr lang="ja-JP" altLang="zh-CN"/>
          </a:p>
        </p:txBody>
      </p:sp>
    </p:spTree>
    <p:extLst>
      <p:ext uri="{BB962C8B-B14F-4D97-AF65-F5344CB8AC3E}">
        <p14:creationId xmlns:p14="http://schemas.microsoft.com/office/powerpoint/2010/main" val="19831151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17">
            <a:extLst>
              <a:ext uri="{FF2B5EF4-FFF2-40B4-BE49-F238E27FC236}">
                <a16:creationId xmlns:a16="http://schemas.microsoft.com/office/drawing/2014/main" id="{8B75E564-11A7-4277-B537-241066849CBB}"/>
              </a:ext>
            </a:extLst>
          </p:cNvPr>
          <p:cNvSpPr>
            <a:spLocks noGrp="1" noChangeArrowheads="1"/>
          </p:cNvSpPr>
          <p:nvPr>
            <p:ph type="ftr" idx="10"/>
          </p:nvPr>
        </p:nvSpPr>
        <p:spPr>
          <a:ln/>
        </p:spPr>
        <p:txBody>
          <a:bodyPr/>
          <a:lstStyle>
            <a:lvl1pPr>
              <a:defRPr/>
            </a:lvl1pPr>
          </a:lstStyle>
          <a:p>
            <a:pPr>
              <a:defRPr/>
            </a:pPr>
            <a:r>
              <a:rPr lang="de-DE" altLang="ja-JP"/>
              <a:t>Copyright 2018 NANJING FUJITSU NANDA SOFTWARE TECHNOLOGY CO, LTD.</a:t>
            </a:r>
          </a:p>
        </p:txBody>
      </p:sp>
      <p:sp>
        <p:nvSpPr>
          <p:cNvPr id="4" name="Rectangle 18">
            <a:extLst>
              <a:ext uri="{FF2B5EF4-FFF2-40B4-BE49-F238E27FC236}">
                <a16:creationId xmlns:a16="http://schemas.microsoft.com/office/drawing/2014/main" id="{8B6C80FB-7B31-4143-AD1B-8403B0CAC066}"/>
              </a:ext>
            </a:extLst>
          </p:cNvPr>
          <p:cNvSpPr>
            <a:spLocks noGrp="1" noChangeArrowheads="1"/>
          </p:cNvSpPr>
          <p:nvPr>
            <p:ph type="sldNum" idx="11"/>
          </p:nvPr>
        </p:nvSpPr>
        <p:spPr>
          <a:ln/>
        </p:spPr>
        <p:txBody>
          <a:bodyPr/>
          <a:lstStyle>
            <a:lvl1pPr>
              <a:defRPr/>
            </a:lvl1pPr>
          </a:lstStyle>
          <a:p>
            <a:fld id="{8DBCB4A4-168B-4C84-98D3-1904DA6A5DF3}" type="slidenum">
              <a:rPr lang="en-US" altLang="ja-JP"/>
              <a:pPr/>
              <a:t>‹#›</a:t>
            </a:fld>
            <a:endParaRPr lang="ja-JP" altLang="zh-CN"/>
          </a:p>
        </p:txBody>
      </p:sp>
    </p:spTree>
    <p:extLst>
      <p:ext uri="{BB962C8B-B14F-4D97-AF65-F5344CB8AC3E}">
        <p14:creationId xmlns:p14="http://schemas.microsoft.com/office/powerpoint/2010/main" val="16639434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17">
            <a:extLst>
              <a:ext uri="{FF2B5EF4-FFF2-40B4-BE49-F238E27FC236}">
                <a16:creationId xmlns:a16="http://schemas.microsoft.com/office/drawing/2014/main" id="{233203AD-00A1-4349-BFB4-63B2A210DF29}"/>
              </a:ext>
            </a:extLst>
          </p:cNvPr>
          <p:cNvSpPr>
            <a:spLocks noGrp="1" noChangeArrowheads="1"/>
          </p:cNvSpPr>
          <p:nvPr>
            <p:ph type="ftr" idx="10"/>
          </p:nvPr>
        </p:nvSpPr>
        <p:spPr>
          <a:ln/>
        </p:spPr>
        <p:txBody>
          <a:bodyPr/>
          <a:lstStyle>
            <a:lvl1pPr>
              <a:defRPr/>
            </a:lvl1pPr>
          </a:lstStyle>
          <a:p>
            <a:pPr>
              <a:defRPr/>
            </a:pPr>
            <a:r>
              <a:rPr lang="de-DE" altLang="ja-JP"/>
              <a:t>Copyright 2018 NANJING FUJITSU NANDA SOFTWARE TECHNOLOGY CO, LTD.</a:t>
            </a:r>
          </a:p>
        </p:txBody>
      </p:sp>
      <p:sp>
        <p:nvSpPr>
          <p:cNvPr id="3" name="Rectangle 18">
            <a:extLst>
              <a:ext uri="{FF2B5EF4-FFF2-40B4-BE49-F238E27FC236}">
                <a16:creationId xmlns:a16="http://schemas.microsoft.com/office/drawing/2014/main" id="{B30A551D-9CBD-4564-BC9F-5AA9071F94EA}"/>
              </a:ext>
            </a:extLst>
          </p:cNvPr>
          <p:cNvSpPr>
            <a:spLocks noGrp="1" noChangeArrowheads="1"/>
          </p:cNvSpPr>
          <p:nvPr>
            <p:ph type="sldNum" idx="11"/>
          </p:nvPr>
        </p:nvSpPr>
        <p:spPr>
          <a:ln/>
        </p:spPr>
        <p:txBody>
          <a:bodyPr/>
          <a:lstStyle>
            <a:lvl1pPr>
              <a:defRPr/>
            </a:lvl1pPr>
          </a:lstStyle>
          <a:p>
            <a:fld id="{31236CF7-DD78-4755-9937-B82F44A7308A}" type="slidenum">
              <a:rPr lang="en-US" altLang="ja-JP"/>
              <a:pPr/>
              <a:t>‹#›</a:t>
            </a:fld>
            <a:endParaRPr lang="ja-JP" altLang="zh-CN"/>
          </a:p>
        </p:txBody>
      </p:sp>
    </p:spTree>
    <p:extLst>
      <p:ext uri="{BB962C8B-B14F-4D97-AF65-F5344CB8AC3E}">
        <p14:creationId xmlns:p14="http://schemas.microsoft.com/office/powerpoint/2010/main" val="2712581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lang="ja-JP" altLang="en-US"/>
              <a:t>マスター タイトルの書式設定</a:t>
            </a:r>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ja-JP" altLang="en-US"/>
              <a:t>マスター テキストの書式設定</a:t>
            </a:r>
          </a:p>
        </p:txBody>
      </p:sp>
      <p:sp>
        <p:nvSpPr>
          <p:cNvPr id="4" name="Rectangle 2">
            <a:extLst>
              <a:ext uri="{FF2B5EF4-FFF2-40B4-BE49-F238E27FC236}">
                <a16:creationId xmlns:a16="http://schemas.microsoft.com/office/drawing/2014/main" id="{849D2444-E394-488E-9BD2-34ABCA675196}"/>
              </a:ext>
            </a:extLst>
          </p:cNvPr>
          <p:cNvSpPr>
            <a:spLocks noGrp="1" noChangeArrowheads="1"/>
          </p:cNvSpPr>
          <p:nvPr>
            <p:ph type="ftr" idx="10"/>
          </p:nvPr>
        </p:nvSpPr>
        <p:spPr>
          <a:ln/>
        </p:spPr>
        <p:txBody>
          <a:bodyPr/>
          <a:lstStyle>
            <a:lvl1pPr>
              <a:defRPr/>
            </a:lvl1pPr>
          </a:lstStyle>
          <a:p>
            <a:pPr>
              <a:defRPr/>
            </a:pPr>
            <a:r>
              <a:rPr lang="de-DE" altLang="ja-JP"/>
              <a:t>Copyright 2018 NANJING FUJITSU NANDA SOFTWARE TECHNOLOGY CO, LTD.</a:t>
            </a:r>
          </a:p>
        </p:txBody>
      </p:sp>
      <p:sp>
        <p:nvSpPr>
          <p:cNvPr id="5" name="Rectangle 5">
            <a:extLst>
              <a:ext uri="{FF2B5EF4-FFF2-40B4-BE49-F238E27FC236}">
                <a16:creationId xmlns:a16="http://schemas.microsoft.com/office/drawing/2014/main" id="{E4D5ECCA-6711-4F4F-893A-79C46C2DD32E}"/>
              </a:ext>
            </a:extLst>
          </p:cNvPr>
          <p:cNvSpPr>
            <a:spLocks noGrp="1" noChangeArrowheads="1"/>
          </p:cNvSpPr>
          <p:nvPr>
            <p:ph type="sldNum" idx="11"/>
          </p:nvPr>
        </p:nvSpPr>
        <p:spPr>
          <a:ln/>
        </p:spPr>
        <p:txBody>
          <a:bodyPr/>
          <a:lstStyle>
            <a:lvl1pPr>
              <a:defRPr/>
            </a:lvl1pPr>
          </a:lstStyle>
          <a:p>
            <a:fld id="{6DA649B6-32B2-4155-9576-11EC3BA1CDB4}" type="slidenum">
              <a:rPr lang="en-US" altLang="ja-JP"/>
              <a:pPr/>
              <a:t>‹#›</a:t>
            </a:fld>
            <a:endParaRPr lang="ja-JP" altLang="zh-CN"/>
          </a:p>
        </p:txBody>
      </p:sp>
    </p:spTree>
    <p:extLst>
      <p:ext uri="{BB962C8B-B14F-4D97-AF65-F5344CB8AC3E}">
        <p14:creationId xmlns:p14="http://schemas.microsoft.com/office/powerpoint/2010/main" val="6475985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a:t>マスター タイトルの書式設定</a:t>
            </a:r>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Rectangle 17">
            <a:extLst>
              <a:ext uri="{FF2B5EF4-FFF2-40B4-BE49-F238E27FC236}">
                <a16:creationId xmlns:a16="http://schemas.microsoft.com/office/drawing/2014/main" id="{3570ED77-8354-4BD7-9056-45DAF0C81486}"/>
              </a:ext>
            </a:extLst>
          </p:cNvPr>
          <p:cNvSpPr>
            <a:spLocks noGrp="1" noChangeArrowheads="1"/>
          </p:cNvSpPr>
          <p:nvPr>
            <p:ph type="ftr" idx="10"/>
          </p:nvPr>
        </p:nvSpPr>
        <p:spPr>
          <a:ln/>
        </p:spPr>
        <p:txBody>
          <a:bodyPr/>
          <a:lstStyle>
            <a:lvl1pPr>
              <a:defRPr/>
            </a:lvl1pPr>
          </a:lstStyle>
          <a:p>
            <a:pPr>
              <a:defRPr/>
            </a:pPr>
            <a:r>
              <a:rPr lang="de-DE" altLang="ja-JP"/>
              <a:t>Copyright 2018 NANJING FUJITSU NANDA SOFTWARE TECHNOLOGY CO, LTD.</a:t>
            </a:r>
          </a:p>
        </p:txBody>
      </p:sp>
      <p:sp>
        <p:nvSpPr>
          <p:cNvPr id="6" name="Rectangle 18">
            <a:extLst>
              <a:ext uri="{FF2B5EF4-FFF2-40B4-BE49-F238E27FC236}">
                <a16:creationId xmlns:a16="http://schemas.microsoft.com/office/drawing/2014/main" id="{E1CDB556-8AAB-45F4-995E-AA62DF717DDE}"/>
              </a:ext>
            </a:extLst>
          </p:cNvPr>
          <p:cNvSpPr>
            <a:spLocks noGrp="1" noChangeArrowheads="1"/>
          </p:cNvSpPr>
          <p:nvPr>
            <p:ph type="sldNum" idx="11"/>
          </p:nvPr>
        </p:nvSpPr>
        <p:spPr>
          <a:ln/>
        </p:spPr>
        <p:txBody>
          <a:bodyPr/>
          <a:lstStyle>
            <a:lvl1pPr>
              <a:defRPr/>
            </a:lvl1pPr>
          </a:lstStyle>
          <a:p>
            <a:fld id="{14A34125-A877-437D-A3EE-3A182EEF5BF8}" type="slidenum">
              <a:rPr lang="en-US" altLang="ja-JP"/>
              <a:pPr/>
              <a:t>‹#›</a:t>
            </a:fld>
            <a:endParaRPr lang="ja-JP" altLang="zh-CN"/>
          </a:p>
        </p:txBody>
      </p:sp>
    </p:spTree>
    <p:extLst>
      <p:ext uri="{BB962C8B-B14F-4D97-AF65-F5344CB8AC3E}">
        <p14:creationId xmlns:p14="http://schemas.microsoft.com/office/powerpoint/2010/main" val="502414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a:t>マスター タイトルの書式設定</a:t>
            </a:r>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Rectangle 17">
            <a:extLst>
              <a:ext uri="{FF2B5EF4-FFF2-40B4-BE49-F238E27FC236}">
                <a16:creationId xmlns:a16="http://schemas.microsoft.com/office/drawing/2014/main" id="{0A047382-1079-4784-A048-D7FD6B10F82B}"/>
              </a:ext>
            </a:extLst>
          </p:cNvPr>
          <p:cNvSpPr>
            <a:spLocks noGrp="1" noChangeArrowheads="1"/>
          </p:cNvSpPr>
          <p:nvPr>
            <p:ph type="ftr" idx="10"/>
          </p:nvPr>
        </p:nvSpPr>
        <p:spPr>
          <a:ln/>
        </p:spPr>
        <p:txBody>
          <a:bodyPr/>
          <a:lstStyle>
            <a:lvl1pPr>
              <a:defRPr/>
            </a:lvl1pPr>
          </a:lstStyle>
          <a:p>
            <a:pPr>
              <a:defRPr/>
            </a:pPr>
            <a:r>
              <a:rPr lang="de-DE" altLang="ja-JP"/>
              <a:t>Copyright 2018 NANJING FUJITSU NANDA SOFTWARE TECHNOLOGY CO, LTD.</a:t>
            </a:r>
          </a:p>
        </p:txBody>
      </p:sp>
      <p:sp>
        <p:nvSpPr>
          <p:cNvPr id="6" name="Rectangle 18">
            <a:extLst>
              <a:ext uri="{FF2B5EF4-FFF2-40B4-BE49-F238E27FC236}">
                <a16:creationId xmlns:a16="http://schemas.microsoft.com/office/drawing/2014/main" id="{23F787ED-FCBA-4983-B15E-A2B17CE5EDE6}"/>
              </a:ext>
            </a:extLst>
          </p:cNvPr>
          <p:cNvSpPr>
            <a:spLocks noGrp="1" noChangeArrowheads="1"/>
          </p:cNvSpPr>
          <p:nvPr>
            <p:ph type="sldNum" idx="11"/>
          </p:nvPr>
        </p:nvSpPr>
        <p:spPr>
          <a:ln/>
        </p:spPr>
        <p:txBody>
          <a:bodyPr/>
          <a:lstStyle>
            <a:lvl1pPr>
              <a:defRPr/>
            </a:lvl1pPr>
          </a:lstStyle>
          <a:p>
            <a:fld id="{25D34D42-5E6F-4884-AB67-B67D2621DB2A}" type="slidenum">
              <a:rPr lang="en-US" altLang="ja-JP"/>
              <a:pPr/>
              <a:t>‹#›</a:t>
            </a:fld>
            <a:endParaRPr lang="ja-JP" altLang="zh-CN"/>
          </a:p>
        </p:txBody>
      </p:sp>
    </p:spTree>
    <p:extLst>
      <p:ext uri="{BB962C8B-B14F-4D97-AF65-F5344CB8AC3E}">
        <p14:creationId xmlns:p14="http://schemas.microsoft.com/office/powerpoint/2010/main" val="12571475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7">
            <a:extLst>
              <a:ext uri="{FF2B5EF4-FFF2-40B4-BE49-F238E27FC236}">
                <a16:creationId xmlns:a16="http://schemas.microsoft.com/office/drawing/2014/main" id="{92997C5E-40B8-458E-B44A-E52540797592}"/>
              </a:ext>
            </a:extLst>
          </p:cNvPr>
          <p:cNvSpPr>
            <a:spLocks noGrp="1" noChangeArrowheads="1"/>
          </p:cNvSpPr>
          <p:nvPr>
            <p:ph type="ftr" idx="10"/>
          </p:nvPr>
        </p:nvSpPr>
        <p:spPr>
          <a:ln/>
        </p:spPr>
        <p:txBody>
          <a:bodyPr/>
          <a:lstStyle>
            <a:lvl1pPr>
              <a:defRPr/>
            </a:lvl1pPr>
          </a:lstStyle>
          <a:p>
            <a:pPr>
              <a:defRPr/>
            </a:pPr>
            <a:r>
              <a:rPr lang="de-DE" altLang="ja-JP"/>
              <a:t>Copyright 2018 NANJING FUJITSU NANDA SOFTWARE TECHNOLOGY CO, LTD.</a:t>
            </a:r>
          </a:p>
        </p:txBody>
      </p:sp>
      <p:sp>
        <p:nvSpPr>
          <p:cNvPr id="5" name="Rectangle 18">
            <a:extLst>
              <a:ext uri="{FF2B5EF4-FFF2-40B4-BE49-F238E27FC236}">
                <a16:creationId xmlns:a16="http://schemas.microsoft.com/office/drawing/2014/main" id="{A89913CA-E4AF-4AAE-84D1-C49D796A1DE2}"/>
              </a:ext>
            </a:extLst>
          </p:cNvPr>
          <p:cNvSpPr>
            <a:spLocks noGrp="1" noChangeArrowheads="1"/>
          </p:cNvSpPr>
          <p:nvPr>
            <p:ph type="sldNum" idx="11"/>
          </p:nvPr>
        </p:nvSpPr>
        <p:spPr>
          <a:ln/>
        </p:spPr>
        <p:txBody>
          <a:bodyPr/>
          <a:lstStyle>
            <a:lvl1pPr>
              <a:defRPr/>
            </a:lvl1pPr>
          </a:lstStyle>
          <a:p>
            <a:fld id="{95CB5958-7AD5-4B2C-9CB3-FE8EA0B270AE}" type="slidenum">
              <a:rPr lang="en-US" altLang="ja-JP"/>
              <a:pPr/>
              <a:t>‹#›</a:t>
            </a:fld>
            <a:endParaRPr lang="ja-JP" altLang="zh-CN"/>
          </a:p>
        </p:txBody>
      </p:sp>
    </p:spTree>
    <p:extLst>
      <p:ext uri="{BB962C8B-B14F-4D97-AF65-F5344CB8AC3E}">
        <p14:creationId xmlns:p14="http://schemas.microsoft.com/office/powerpoint/2010/main" val="11788458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750050" y="-1588"/>
            <a:ext cx="2193925" cy="6453188"/>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168275" y="-1588"/>
            <a:ext cx="6429375" cy="645318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7">
            <a:extLst>
              <a:ext uri="{FF2B5EF4-FFF2-40B4-BE49-F238E27FC236}">
                <a16:creationId xmlns:a16="http://schemas.microsoft.com/office/drawing/2014/main" id="{DD4825B6-CBD2-4FE8-8499-CEA6615EFE3D}"/>
              </a:ext>
            </a:extLst>
          </p:cNvPr>
          <p:cNvSpPr>
            <a:spLocks noGrp="1" noChangeArrowheads="1"/>
          </p:cNvSpPr>
          <p:nvPr>
            <p:ph type="ftr" idx="10"/>
          </p:nvPr>
        </p:nvSpPr>
        <p:spPr>
          <a:ln/>
        </p:spPr>
        <p:txBody>
          <a:bodyPr/>
          <a:lstStyle>
            <a:lvl1pPr>
              <a:defRPr/>
            </a:lvl1pPr>
          </a:lstStyle>
          <a:p>
            <a:pPr>
              <a:defRPr/>
            </a:pPr>
            <a:r>
              <a:rPr lang="de-DE" altLang="ja-JP"/>
              <a:t>Copyright 2018 NANJING FUJITSU NANDA SOFTWARE TECHNOLOGY CO, LTD.</a:t>
            </a:r>
          </a:p>
        </p:txBody>
      </p:sp>
      <p:sp>
        <p:nvSpPr>
          <p:cNvPr id="5" name="Rectangle 18">
            <a:extLst>
              <a:ext uri="{FF2B5EF4-FFF2-40B4-BE49-F238E27FC236}">
                <a16:creationId xmlns:a16="http://schemas.microsoft.com/office/drawing/2014/main" id="{DCAD82F0-F0D5-4198-AD0A-7FE3C4977FE5}"/>
              </a:ext>
            </a:extLst>
          </p:cNvPr>
          <p:cNvSpPr>
            <a:spLocks noGrp="1" noChangeArrowheads="1"/>
          </p:cNvSpPr>
          <p:nvPr>
            <p:ph type="sldNum" idx="11"/>
          </p:nvPr>
        </p:nvSpPr>
        <p:spPr>
          <a:ln/>
        </p:spPr>
        <p:txBody>
          <a:bodyPr/>
          <a:lstStyle>
            <a:lvl1pPr>
              <a:defRPr/>
            </a:lvl1pPr>
          </a:lstStyle>
          <a:p>
            <a:fld id="{B4A8293D-0D07-4A0F-9F6F-ECF0B1BA6DC2}" type="slidenum">
              <a:rPr lang="en-US" altLang="ja-JP"/>
              <a:pPr/>
              <a:t>‹#›</a:t>
            </a:fld>
            <a:endParaRPr lang="ja-JP" altLang="zh-CN"/>
          </a:p>
        </p:txBody>
      </p:sp>
    </p:spTree>
    <p:extLst>
      <p:ext uri="{BB962C8B-B14F-4D97-AF65-F5344CB8AC3E}">
        <p14:creationId xmlns:p14="http://schemas.microsoft.com/office/powerpoint/2010/main" val="430055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168275" y="869950"/>
            <a:ext cx="4311650" cy="558165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632325" y="869950"/>
            <a:ext cx="4311650" cy="558165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2">
            <a:extLst>
              <a:ext uri="{FF2B5EF4-FFF2-40B4-BE49-F238E27FC236}">
                <a16:creationId xmlns:a16="http://schemas.microsoft.com/office/drawing/2014/main" id="{BA937EFE-1D4F-4799-9BA1-699D85808CA7}"/>
              </a:ext>
            </a:extLst>
          </p:cNvPr>
          <p:cNvSpPr>
            <a:spLocks noGrp="1" noChangeArrowheads="1"/>
          </p:cNvSpPr>
          <p:nvPr>
            <p:ph type="ftr" idx="10"/>
          </p:nvPr>
        </p:nvSpPr>
        <p:spPr>
          <a:ln/>
        </p:spPr>
        <p:txBody>
          <a:bodyPr/>
          <a:lstStyle>
            <a:lvl1pPr>
              <a:defRPr/>
            </a:lvl1pPr>
          </a:lstStyle>
          <a:p>
            <a:pPr>
              <a:defRPr/>
            </a:pPr>
            <a:r>
              <a:rPr lang="de-DE" altLang="ja-JP"/>
              <a:t>Copyright 2018 NANJING FUJITSU NANDA SOFTWARE TECHNOLOGY CO, LTD.</a:t>
            </a:r>
          </a:p>
        </p:txBody>
      </p:sp>
      <p:sp>
        <p:nvSpPr>
          <p:cNvPr id="6" name="Rectangle 5">
            <a:extLst>
              <a:ext uri="{FF2B5EF4-FFF2-40B4-BE49-F238E27FC236}">
                <a16:creationId xmlns:a16="http://schemas.microsoft.com/office/drawing/2014/main" id="{6597F4EA-B6E4-4EC9-89DB-906EA2E4A693}"/>
              </a:ext>
            </a:extLst>
          </p:cNvPr>
          <p:cNvSpPr>
            <a:spLocks noGrp="1" noChangeArrowheads="1"/>
          </p:cNvSpPr>
          <p:nvPr>
            <p:ph type="sldNum" idx="11"/>
          </p:nvPr>
        </p:nvSpPr>
        <p:spPr>
          <a:ln/>
        </p:spPr>
        <p:txBody>
          <a:bodyPr/>
          <a:lstStyle>
            <a:lvl1pPr>
              <a:defRPr/>
            </a:lvl1pPr>
          </a:lstStyle>
          <a:p>
            <a:fld id="{E63A5E07-9391-4A0B-9321-BA530634087D}" type="slidenum">
              <a:rPr lang="en-US" altLang="ja-JP"/>
              <a:pPr/>
              <a:t>‹#›</a:t>
            </a:fld>
            <a:endParaRPr lang="ja-JP" altLang="zh-CN"/>
          </a:p>
        </p:txBody>
      </p:sp>
    </p:spTree>
    <p:extLst>
      <p:ext uri="{BB962C8B-B14F-4D97-AF65-F5344CB8AC3E}">
        <p14:creationId xmlns:p14="http://schemas.microsoft.com/office/powerpoint/2010/main" val="362090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lang="ja-JP" altLang="en-US"/>
              <a:t>マスター タイトルの書式設定</a:t>
            </a:r>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2">
            <a:extLst>
              <a:ext uri="{FF2B5EF4-FFF2-40B4-BE49-F238E27FC236}">
                <a16:creationId xmlns:a16="http://schemas.microsoft.com/office/drawing/2014/main" id="{F5182088-FEA4-46AF-835B-CBC391FE52DE}"/>
              </a:ext>
            </a:extLst>
          </p:cNvPr>
          <p:cNvSpPr>
            <a:spLocks noGrp="1" noChangeArrowheads="1"/>
          </p:cNvSpPr>
          <p:nvPr>
            <p:ph type="ftr" idx="10"/>
          </p:nvPr>
        </p:nvSpPr>
        <p:spPr>
          <a:ln/>
        </p:spPr>
        <p:txBody>
          <a:bodyPr/>
          <a:lstStyle>
            <a:lvl1pPr>
              <a:defRPr/>
            </a:lvl1pPr>
          </a:lstStyle>
          <a:p>
            <a:pPr>
              <a:defRPr/>
            </a:pPr>
            <a:r>
              <a:rPr lang="de-DE" altLang="ja-JP"/>
              <a:t>Copyright 2018 NANJING FUJITSU NANDA SOFTWARE TECHNOLOGY CO, LTD.</a:t>
            </a:r>
          </a:p>
        </p:txBody>
      </p:sp>
      <p:sp>
        <p:nvSpPr>
          <p:cNvPr id="8" name="Rectangle 5">
            <a:extLst>
              <a:ext uri="{FF2B5EF4-FFF2-40B4-BE49-F238E27FC236}">
                <a16:creationId xmlns:a16="http://schemas.microsoft.com/office/drawing/2014/main" id="{A834C9E2-2E7B-4632-B9BE-05128995250C}"/>
              </a:ext>
            </a:extLst>
          </p:cNvPr>
          <p:cNvSpPr>
            <a:spLocks noGrp="1" noChangeArrowheads="1"/>
          </p:cNvSpPr>
          <p:nvPr>
            <p:ph type="sldNum" idx="11"/>
          </p:nvPr>
        </p:nvSpPr>
        <p:spPr>
          <a:ln/>
        </p:spPr>
        <p:txBody>
          <a:bodyPr/>
          <a:lstStyle>
            <a:lvl1pPr>
              <a:defRPr/>
            </a:lvl1pPr>
          </a:lstStyle>
          <a:p>
            <a:fld id="{E0EA7E23-97FD-4A4B-B8E1-A424D22AADC1}" type="slidenum">
              <a:rPr lang="en-US" altLang="ja-JP"/>
              <a:pPr/>
              <a:t>‹#›</a:t>
            </a:fld>
            <a:endParaRPr lang="ja-JP" altLang="zh-CN"/>
          </a:p>
        </p:txBody>
      </p:sp>
    </p:spTree>
    <p:extLst>
      <p:ext uri="{BB962C8B-B14F-4D97-AF65-F5344CB8AC3E}">
        <p14:creationId xmlns:p14="http://schemas.microsoft.com/office/powerpoint/2010/main" val="1958862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2">
            <a:extLst>
              <a:ext uri="{FF2B5EF4-FFF2-40B4-BE49-F238E27FC236}">
                <a16:creationId xmlns:a16="http://schemas.microsoft.com/office/drawing/2014/main" id="{6829F14F-BFC9-4C38-B65C-7A907C1C94FF}"/>
              </a:ext>
            </a:extLst>
          </p:cNvPr>
          <p:cNvSpPr>
            <a:spLocks noGrp="1" noChangeArrowheads="1"/>
          </p:cNvSpPr>
          <p:nvPr>
            <p:ph type="ftr" idx="10"/>
          </p:nvPr>
        </p:nvSpPr>
        <p:spPr>
          <a:ln/>
        </p:spPr>
        <p:txBody>
          <a:bodyPr/>
          <a:lstStyle>
            <a:lvl1pPr>
              <a:defRPr/>
            </a:lvl1pPr>
          </a:lstStyle>
          <a:p>
            <a:pPr>
              <a:defRPr/>
            </a:pPr>
            <a:r>
              <a:rPr lang="de-DE" altLang="ja-JP"/>
              <a:t>Copyright 2018 NANJING FUJITSU NANDA SOFTWARE TECHNOLOGY CO, LTD.</a:t>
            </a:r>
          </a:p>
        </p:txBody>
      </p:sp>
      <p:sp>
        <p:nvSpPr>
          <p:cNvPr id="4" name="Rectangle 5">
            <a:extLst>
              <a:ext uri="{FF2B5EF4-FFF2-40B4-BE49-F238E27FC236}">
                <a16:creationId xmlns:a16="http://schemas.microsoft.com/office/drawing/2014/main" id="{4891E9AD-502D-4962-99D7-3C716D4B6D43}"/>
              </a:ext>
            </a:extLst>
          </p:cNvPr>
          <p:cNvSpPr>
            <a:spLocks noGrp="1" noChangeArrowheads="1"/>
          </p:cNvSpPr>
          <p:nvPr>
            <p:ph type="sldNum" idx="11"/>
          </p:nvPr>
        </p:nvSpPr>
        <p:spPr>
          <a:ln/>
        </p:spPr>
        <p:txBody>
          <a:bodyPr/>
          <a:lstStyle>
            <a:lvl1pPr>
              <a:defRPr/>
            </a:lvl1pPr>
          </a:lstStyle>
          <a:p>
            <a:fld id="{F922FA5C-8270-4AA9-BCC3-B93E212E56D3}" type="slidenum">
              <a:rPr lang="en-US" altLang="ja-JP"/>
              <a:pPr/>
              <a:t>‹#›</a:t>
            </a:fld>
            <a:endParaRPr lang="ja-JP" altLang="zh-CN"/>
          </a:p>
        </p:txBody>
      </p:sp>
    </p:spTree>
    <p:extLst>
      <p:ext uri="{BB962C8B-B14F-4D97-AF65-F5344CB8AC3E}">
        <p14:creationId xmlns:p14="http://schemas.microsoft.com/office/powerpoint/2010/main" val="2902232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8828D2D-A92D-4B96-B2D9-8AB4BA2CB245}"/>
              </a:ext>
            </a:extLst>
          </p:cNvPr>
          <p:cNvSpPr>
            <a:spLocks noGrp="1" noChangeArrowheads="1"/>
          </p:cNvSpPr>
          <p:nvPr>
            <p:ph type="ftr" idx="10"/>
          </p:nvPr>
        </p:nvSpPr>
        <p:spPr>
          <a:ln/>
        </p:spPr>
        <p:txBody>
          <a:bodyPr/>
          <a:lstStyle>
            <a:lvl1pPr>
              <a:defRPr/>
            </a:lvl1pPr>
          </a:lstStyle>
          <a:p>
            <a:pPr>
              <a:defRPr/>
            </a:pPr>
            <a:r>
              <a:rPr lang="de-DE" altLang="ja-JP"/>
              <a:t>Copyright 2018 NANJING FUJITSU NANDA SOFTWARE TECHNOLOGY CO, LTD.</a:t>
            </a:r>
          </a:p>
        </p:txBody>
      </p:sp>
      <p:sp>
        <p:nvSpPr>
          <p:cNvPr id="3" name="Rectangle 5">
            <a:extLst>
              <a:ext uri="{FF2B5EF4-FFF2-40B4-BE49-F238E27FC236}">
                <a16:creationId xmlns:a16="http://schemas.microsoft.com/office/drawing/2014/main" id="{85292213-1C93-47A1-9946-1B288B282EDE}"/>
              </a:ext>
            </a:extLst>
          </p:cNvPr>
          <p:cNvSpPr>
            <a:spLocks noGrp="1" noChangeArrowheads="1"/>
          </p:cNvSpPr>
          <p:nvPr>
            <p:ph type="sldNum" idx="11"/>
          </p:nvPr>
        </p:nvSpPr>
        <p:spPr>
          <a:ln/>
        </p:spPr>
        <p:txBody>
          <a:bodyPr/>
          <a:lstStyle>
            <a:lvl1pPr>
              <a:defRPr/>
            </a:lvl1pPr>
          </a:lstStyle>
          <a:p>
            <a:fld id="{F8B66444-6827-4AFC-8E1F-5C8839D3BA73}" type="slidenum">
              <a:rPr lang="en-US" altLang="ja-JP"/>
              <a:pPr/>
              <a:t>‹#›</a:t>
            </a:fld>
            <a:endParaRPr lang="ja-JP" altLang="zh-CN"/>
          </a:p>
        </p:txBody>
      </p:sp>
    </p:spTree>
    <p:extLst>
      <p:ext uri="{BB962C8B-B14F-4D97-AF65-F5344CB8AC3E}">
        <p14:creationId xmlns:p14="http://schemas.microsoft.com/office/powerpoint/2010/main" val="2044614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a:t>マスター タイトルの書式設定</a:t>
            </a:r>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Rectangle 2">
            <a:extLst>
              <a:ext uri="{FF2B5EF4-FFF2-40B4-BE49-F238E27FC236}">
                <a16:creationId xmlns:a16="http://schemas.microsoft.com/office/drawing/2014/main" id="{804D8111-9BCA-4185-8584-51FDF40C5E1E}"/>
              </a:ext>
            </a:extLst>
          </p:cNvPr>
          <p:cNvSpPr>
            <a:spLocks noGrp="1" noChangeArrowheads="1"/>
          </p:cNvSpPr>
          <p:nvPr>
            <p:ph type="ftr" idx="10"/>
          </p:nvPr>
        </p:nvSpPr>
        <p:spPr>
          <a:ln/>
        </p:spPr>
        <p:txBody>
          <a:bodyPr/>
          <a:lstStyle>
            <a:lvl1pPr>
              <a:defRPr/>
            </a:lvl1pPr>
          </a:lstStyle>
          <a:p>
            <a:pPr>
              <a:defRPr/>
            </a:pPr>
            <a:r>
              <a:rPr lang="de-DE" altLang="ja-JP"/>
              <a:t>Copyright 2018 NANJING FUJITSU NANDA SOFTWARE TECHNOLOGY CO, LTD.</a:t>
            </a:r>
          </a:p>
        </p:txBody>
      </p:sp>
      <p:sp>
        <p:nvSpPr>
          <p:cNvPr id="6" name="Rectangle 5">
            <a:extLst>
              <a:ext uri="{FF2B5EF4-FFF2-40B4-BE49-F238E27FC236}">
                <a16:creationId xmlns:a16="http://schemas.microsoft.com/office/drawing/2014/main" id="{7137BE5C-34CD-4FF4-ACD8-08562ACAC9A1}"/>
              </a:ext>
            </a:extLst>
          </p:cNvPr>
          <p:cNvSpPr>
            <a:spLocks noGrp="1" noChangeArrowheads="1"/>
          </p:cNvSpPr>
          <p:nvPr>
            <p:ph type="sldNum" idx="11"/>
          </p:nvPr>
        </p:nvSpPr>
        <p:spPr>
          <a:ln/>
        </p:spPr>
        <p:txBody>
          <a:bodyPr/>
          <a:lstStyle>
            <a:lvl1pPr>
              <a:defRPr/>
            </a:lvl1pPr>
          </a:lstStyle>
          <a:p>
            <a:fld id="{89FF4210-D79D-44DC-BAB2-560ECA48AD1C}" type="slidenum">
              <a:rPr lang="en-US" altLang="ja-JP"/>
              <a:pPr/>
              <a:t>‹#›</a:t>
            </a:fld>
            <a:endParaRPr lang="ja-JP" altLang="zh-CN"/>
          </a:p>
        </p:txBody>
      </p:sp>
    </p:spTree>
    <p:extLst>
      <p:ext uri="{BB962C8B-B14F-4D97-AF65-F5344CB8AC3E}">
        <p14:creationId xmlns:p14="http://schemas.microsoft.com/office/powerpoint/2010/main" val="665056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a:t>マスター タイトルの書式設定</a:t>
            </a:r>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Rectangle 2">
            <a:extLst>
              <a:ext uri="{FF2B5EF4-FFF2-40B4-BE49-F238E27FC236}">
                <a16:creationId xmlns:a16="http://schemas.microsoft.com/office/drawing/2014/main" id="{D2C1ABB5-0477-4868-886C-F78CE625D85E}"/>
              </a:ext>
            </a:extLst>
          </p:cNvPr>
          <p:cNvSpPr>
            <a:spLocks noGrp="1" noChangeArrowheads="1"/>
          </p:cNvSpPr>
          <p:nvPr>
            <p:ph type="ftr" idx="10"/>
          </p:nvPr>
        </p:nvSpPr>
        <p:spPr>
          <a:ln/>
        </p:spPr>
        <p:txBody>
          <a:bodyPr/>
          <a:lstStyle>
            <a:lvl1pPr>
              <a:defRPr/>
            </a:lvl1pPr>
          </a:lstStyle>
          <a:p>
            <a:pPr>
              <a:defRPr/>
            </a:pPr>
            <a:r>
              <a:rPr lang="de-DE" altLang="ja-JP"/>
              <a:t>Copyright 2018 NANJING FUJITSU NANDA SOFTWARE TECHNOLOGY CO, LTD.</a:t>
            </a:r>
          </a:p>
        </p:txBody>
      </p:sp>
      <p:sp>
        <p:nvSpPr>
          <p:cNvPr id="6" name="Rectangle 5">
            <a:extLst>
              <a:ext uri="{FF2B5EF4-FFF2-40B4-BE49-F238E27FC236}">
                <a16:creationId xmlns:a16="http://schemas.microsoft.com/office/drawing/2014/main" id="{47DE4CF4-BB7F-4A87-9867-3CEE61F8BD39}"/>
              </a:ext>
            </a:extLst>
          </p:cNvPr>
          <p:cNvSpPr>
            <a:spLocks noGrp="1" noChangeArrowheads="1"/>
          </p:cNvSpPr>
          <p:nvPr>
            <p:ph type="sldNum" idx="11"/>
          </p:nvPr>
        </p:nvSpPr>
        <p:spPr>
          <a:ln/>
        </p:spPr>
        <p:txBody>
          <a:bodyPr/>
          <a:lstStyle>
            <a:lvl1pPr>
              <a:defRPr/>
            </a:lvl1pPr>
          </a:lstStyle>
          <a:p>
            <a:fld id="{C8D4E77E-6CE7-4F5A-8190-EDD96B2FCC08}" type="slidenum">
              <a:rPr lang="en-US" altLang="ja-JP"/>
              <a:pPr/>
              <a:t>‹#›</a:t>
            </a:fld>
            <a:endParaRPr lang="ja-JP" altLang="zh-CN"/>
          </a:p>
        </p:txBody>
      </p:sp>
    </p:spTree>
    <p:extLst>
      <p:ext uri="{BB962C8B-B14F-4D97-AF65-F5344CB8AC3E}">
        <p14:creationId xmlns:p14="http://schemas.microsoft.com/office/powerpoint/2010/main" val="604277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2.emf"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13" Type="http://schemas.openxmlformats.org/officeDocument/2006/relationships/image" Target="../media/image3.jpeg"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 Id="rId14" Type="http://schemas.openxmlformats.org/officeDocument/2006/relationships/image" Target="../media/image2.emf"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 /><Relationship Id="rId13" Type="http://schemas.openxmlformats.org/officeDocument/2006/relationships/image" Target="../media/image1.jpeg" /><Relationship Id="rId3" Type="http://schemas.openxmlformats.org/officeDocument/2006/relationships/slideLayout" Target="../slideLayouts/slideLayout25.xml" /><Relationship Id="rId7" Type="http://schemas.openxmlformats.org/officeDocument/2006/relationships/slideLayout" Target="../slideLayouts/slideLayout29.xml" /><Relationship Id="rId12" Type="http://schemas.openxmlformats.org/officeDocument/2006/relationships/theme" Target="../theme/theme3.xml" /><Relationship Id="rId2" Type="http://schemas.openxmlformats.org/officeDocument/2006/relationships/slideLayout" Target="../slideLayouts/slideLayout24.xml" /><Relationship Id="rId1" Type="http://schemas.openxmlformats.org/officeDocument/2006/relationships/slideLayout" Target="../slideLayouts/slideLayout23.xml" /><Relationship Id="rId6" Type="http://schemas.openxmlformats.org/officeDocument/2006/relationships/slideLayout" Target="../slideLayouts/slideLayout28.xml" /><Relationship Id="rId11" Type="http://schemas.openxmlformats.org/officeDocument/2006/relationships/slideLayout" Target="../slideLayouts/slideLayout33.xml" /><Relationship Id="rId5" Type="http://schemas.openxmlformats.org/officeDocument/2006/relationships/slideLayout" Target="../slideLayouts/slideLayout27.xml" /><Relationship Id="rId10" Type="http://schemas.openxmlformats.org/officeDocument/2006/relationships/slideLayout" Target="../slideLayouts/slideLayout32.xml" /><Relationship Id="rId4" Type="http://schemas.openxmlformats.org/officeDocument/2006/relationships/slideLayout" Target="../slideLayouts/slideLayout26.xml" /><Relationship Id="rId9" Type="http://schemas.openxmlformats.org/officeDocument/2006/relationships/slideLayout" Target="../slideLayouts/slideLayout31.xml" /><Relationship Id="rId14" Type="http://schemas.openxmlformats.org/officeDocument/2006/relationships/image" Target="../media/image2.emf"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
            <a:extLst>
              <a:ext uri="{FF2B5EF4-FFF2-40B4-BE49-F238E27FC236}">
                <a16:creationId xmlns:a16="http://schemas.microsoft.com/office/drawing/2014/main" id="{A9784525-DB52-4E5D-A856-999443466C1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1073150"/>
          </a:xfrm>
          <a:prstGeom prst="rect">
            <a:avLst/>
          </a:prstGeom>
          <a:noFill/>
          <a:ln>
            <a:noFill/>
          </a:ln>
          <a:effectLst/>
          <a:extLst>
            <a:ext uri="{909E8E84-426E-40dd-AFC4-6F175D3DCCD1}">
              <a14:hiddenFill xmlns="" xmlns:a14="http://schemas.microsoft.com/office/drawing/2010/main">
                <a:blipFill dpi="0" rotWithShape="0">
                  <a:blip xmlns:r="http://schemas.openxmlformats.org/officeDocument/2006/relationships"/>
                  <a:srcRect/>
                  <a:stretch>
                    <a:fillRect/>
                  </a:stretch>
                </a:blip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2" name="Rectangle 2">
            <a:extLst>
              <a:ext uri="{FF2B5EF4-FFF2-40B4-BE49-F238E27FC236}">
                <a16:creationId xmlns:a16="http://schemas.microsoft.com/office/drawing/2014/main" id="{D21BF837-344D-44DB-AA58-F70221D54A74}"/>
              </a:ext>
            </a:extLst>
          </p:cNvPr>
          <p:cNvSpPr>
            <a:spLocks noGrp="1" noChangeArrowheads="1"/>
          </p:cNvSpPr>
          <p:nvPr>
            <p:ph type="ftr"/>
          </p:nvPr>
        </p:nvSpPr>
        <p:spPr bwMode="auto">
          <a:xfrm>
            <a:off x="6064250" y="6545263"/>
            <a:ext cx="2884488"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ea typeface="SimSun" panose="02010600030101010101" pitchFamily="2" charset="-122"/>
                <a:cs typeface="+mn-cs"/>
              </a:defRPr>
            </a:lvl1pPr>
          </a:lstStyle>
          <a:p>
            <a:pPr>
              <a:defRPr/>
            </a:pPr>
            <a:r>
              <a:rPr lang="de-DE" altLang="ja-JP"/>
              <a:t>Copyright 2018 NANJING FUJITSU NANDA SOFTWARE TECHNOLOGY CO, LTD.</a:t>
            </a:r>
          </a:p>
        </p:txBody>
      </p:sp>
      <p:sp>
        <p:nvSpPr>
          <p:cNvPr id="1028" name="Line 3">
            <a:extLst>
              <a:ext uri="{FF2B5EF4-FFF2-40B4-BE49-F238E27FC236}">
                <a16:creationId xmlns:a16="http://schemas.microsoft.com/office/drawing/2014/main" id="{B44AF1DC-4F0B-4B6F-B8E9-6A3D3818DC12}"/>
              </a:ext>
            </a:extLst>
          </p:cNvPr>
          <p:cNvSpPr>
            <a:spLocks noChangeShapeType="1"/>
          </p:cNvSpPr>
          <p:nvPr/>
        </p:nvSpPr>
        <p:spPr bwMode="auto">
          <a:xfrm>
            <a:off x="0" y="6632575"/>
            <a:ext cx="9144000" cy="1588"/>
          </a:xfrm>
          <a:prstGeom prst="line">
            <a:avLst/>
          </a:prstGeom>
          <a:noFill/>
          <a:ln w="12600" cap="sq">
            <a:solidFill>
              <a:srgbClr val="87867E"/>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zh-CN" altLang="en-US">
              <a:latin typeface="Arial" charset="0"/>
              <a:ea typeface="SimSun" charset="0"/>
              <a:cs typeface="SimSun" charset="0"/>
            </a:endParaRPr>
          </a:p>
        </p:txBody>
      </p:sp>
      <p:pic>
        <p:nvPicPr>
          <p:cNvPr id="1029" name="Picture 4">
            <a:extLst>
              <a:ext uri="{FF2B5EF4-FFF2-40B4-BE49-F238E27FC236}">
                <a16:creationId xmlns:a16="http://schemas.microsoft.com/office/drawing/2014/main" id="{BB70C450-9DF4-484C-AB79-B0EED864AAB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2088" y="6664325"/>
            <a:ext cx="1579562" cy="188913"/>
          </a:xfrm>
          <a:prstGeom prst="rect">
            <a:avLst/>
          </a:prstGeom>
          <a:noFill/>
          <a:ln>
            <a:noFill/>
          </a:ln>
          <a:effectLst/>
          <a:extLst>
            <a:ext uri="{909E8E84-426E-40dd-AFC4-6F175D3DCCD1}">
              <a14:hiddenFill xmlns="" xmlns:a14="http://schemas.microsoft.com/office/drawing/2010/main">
                <a:blipFill dpi="0" rotWithShape="0">
                  <a:blip xmlns:r="http://schemas.openxmlformats.org/officeDocument/2006/relationships"/>
                  <a:srcRect/>
                  <a:stretch>
                    <a:fillRect/>
                  </a:stretch>
                </a:blip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3" name="Rectangle 5">
            <a:extLst>
              <a:ext uri="{FF2B5EF4-FFF2-40B4-BE49-F238E27FC236}">
                <a16:creationId xmlns:a16="http://schemas.microsoft.com/office/drawing/2014/main" id="{737517A6-B63C-4FE7-91DC-45452A429CAD}"/>
              </a:ext>
            </a:extLst>
          </p:cNvPr>
          <p:cNvSpPr>
            <a:spLocks noGrp="1" noChangeArrowheads="1"/>
          </p:cNvSpPr>
          <p:nvPr>
            <p:ph type="sldNum"/>
          </p:nvPr>
        </p:nvSpPr>
        <p:spPr bwMode="auto">
          <a:xfrm>
            <a:off x="3503613" y="6616700"/>
            <a:ext cx="2122487" cy="185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defRPr>
            </a:lvl1pPr>
          </a:lstStyle>
          <a:p>
            <a:fld id="{9AFC4B97-DE68-4E60-BB19-54D4BAFEA05D}" type="slidenum">
              <a:rPr lang="en-US" altLang="ja-JP"/>
              <a:pPr/>
              <a:t>‹#›</a:t>
            </a:fld>
            <a:endParaRPr lang="ja-JP" altLang="zh-CN"/>
          </a:p>
        </p:txBody>
      </p:sp>
      <p:sp>
        <p:nvSpPr>
          <p:cNvPr id="1031" name="Rectangle 6">
            <a:extLst>
              <a:ext uri="{FF2B5EF4-FFF2-40B4-BE49-F238E27FC236}">
                <a16:creationId xmlns:a16="http://schemas.microsoft.com/office/drawing/2014/main" id="{6E16B845-02CD-4949-9325-E51F56E3A0B4}"/>
              </a:ext>
            </a:extLst>
          </p:cNvPr>
          <p:cNvSpPr>
            <a:spLocks noGrp="1" noChangeArrowheads="1"/>
          </p:cNvSpPr>
          <p:nvPr>
            <p:ph type="title"/>
          </p:nvPr>
        </p:nvSpPr>
        <p:spPr bwMode="auto">
          <a:xfrm>
            <a:off x="169863" y="-1588"/>
            <a:ext cx="7847012" cy="68262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p>
            <a:pPr lvl="0"/>
            <a:r>
              <a:rPr lang="ja-JP" altLang="en-GB"/>
              <a:t>单击鼠标编辑标题文字格式</a:t>
            </a:r>
          </a:p>
        </p:txBody>
      </p:sp>
      <p:sp>
        <p:nvSpPr>
          <p:cNvPr id="1032" name="Rectangle 7">
            <a:extLst>
              <a:ext uri="{FF2B5EF4-FFF2-40B4-BE49-F238E27FC236}">
                <a16:creationId xmlns:a16="http://schemas.microsoft.com/office/drawing/2014/main" id="{FF6713B7-EEFE-49E6-A7A2-1C94DA79FB2B}"/>
              </a:ext>
            </a:extLst>
          </p:cNvPr>
          <p:cNvSpPr>
            <a:spLocks noGrp="1" noChangeArrowheads="1"/>
          </p:cNvSpPr>
          <p:nvPr>
            <p:ph type="body" idx="1"/>
          </p:nvPr>
        </p:nvSpPr>
        <p:spPr bwMode="auto">
          <a:xfrm>
            <a:off x="168275" y="869950"/>
            <a:ext cx="8775700" cy="558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ja-JP" altLang="en-GB"/>
              <a:t>单击鼠标编辑大纲文字格式</a:t>
            </a:r>
          </a:p>
          <a:p>
            <a:pPr lvl="1"/>
            <a:r>
              <a:rPr lang="ja-JP" altLang="en-GB"/>
              <a:t>第二个大纲级</a:t>
            </a:r>
          </a:p>
          <a:p>
            <a:pPr lvl="2"/>
            <a:r>
              <a:rPr lang="ja-JP" altLang="en-GB"/>
              <a:t>第三大纲级别</a:t>
            </a:r>
          </a:p>
          <a:p>
            <a:pPr lvl="3"/>
            <a:r>
              <a:rPr lang="ja-JP" altLang="en-GB"/>
              <a:t>第四大纲级别</a:t>
            </a:r>
          </a:p>
          <a:p>
            <a:pPr lvl="4"/>
            <a:r>
              <a:rPr lang="ja-JP" altLang="en-GB"/>
              <a:t>第五大纲级别</a:t>
            </a:r>
          </a:p>
          <a:p>
            <a:pPr lvl="4"/>
            <a:r>
              <a:rPr lang="ja-JP" altLang="en-GB"/>
              <a:t>第六大纲级别</a:t>
            </a:r>
          </a:p>
          <a:p>
            <a:pPr lvl="4"/>
            <a:r>
              <a:rPr lang="ja-JP" altLang="en-GB"/>
              <a:t>第七大纲级别</a:t>
            </a:r>
          </a:p>
        </p:txBody>
      </p:sp>
      <p:sp>
        <p:nvSpPr>
          <p:cNvPr id="4" name="Text Box 8">
            <a:extLst>
              <a:ext uri="{FF2B5EF4-FFF2-40B4-BE49-F238E27FC236}">
                <a16:creationId xmlns:a16="http://schemas.microsoft.com/office/drawing/2014/main" id="{63EAC25A-79E0-4A2F-84C0-446B3A64958C}"/>
              </a:ext>
            </a:extLst>
          </p:cNvPr>
          <p:cNvSpPr txBox="1">
            <a:spLocks noChangeArrowheads="1"/>
          </p:cNvSpPr>
          <p:nvPr/>
        </p:nvSpPr>
        <p:spPr bwMode="auto">
          <a:xfrm>
            <a:off x="188913" y="6675438"/>
            <a:ext cx="1835150" cy="15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FFFFFF"/>
                </a:solidFill>
                <a:latin typeface="Arial" panose="020B0604020202020204" pitchFamily="34" charset="0"/>
                <a:ea typeface="SimSun" panose="02010600030101010101" pitchFamily="2"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FFFFFF"/>
                </a:solidFill>
                <a:latin typeface="Arial" panose="020B0604020202020204" pitchFamily="34" charset="0"/>
                <a:ea typeface="SimSun" panose="02010600030101010101" pitchFamily="2"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FFFFFF"/>
                </a:solidFill>
                <a:latin typeface="Arial" panose="020B0604020202020204" pitchFamily="34" charset="0"/>
                <a:ea typeface="SimSun" panose="02010600030101010101" pitchFamily="2"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FFFFFF"/>
                </a:solidFill>
                <a:latin typeface="Arial" panose="020B0604020202020204" pitchFamily="34" charset="0"/>
                <a:ea typeface="SimSun" panose="02010600030101010101" pitchFamily="2"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FFFFFF"/>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FFFFFF"/>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FFFFFF"/>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FFFFFF"/>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FFFFFF"/>
                </a:solidFill>
                <a:latin typeface="Arial" panose="020B0604020202020204" pitchFamily="34" charset="0"/>
                <a:ea typeface="SimSun" panose="02010600030101010101" pitchFamily="2" charset="-122"/>
              </a:defRPr>
            </a:lvl9pPr>
          </a:lstStyle>
          <a:p>
            <a:pPr eaLnBrk="1" hangingPunct="1">
              <a:spcBef>
                <a:spcPts val="625"/>
              </a:spcBef>
              <a:buSzPct val="100000"/>
              <a:defRPr/>
            </a:pPr>
            <a:r>
              <a:rPr lang="en-US" altLang="ja-JP" sz="1000" b="1">
                <a:solidFill>
                  <a:srgbClr val="000000"/>
                </a:solidFill>
                <a:ea typeface="ＭＳ Ｐゴシック" panose="020B0600070205080204" pitchFamily="50" charset="-128"/>
              </a:rPr>
              <a:t> </a:t>
            </a:r>
          </a:p>
        </p:txBody>
      </p:sp>
      <p:grpSp>
        <p:nvGrpSpPr>
          <p:cNvPr id="1034" name="Group 9">
            <a:extLst>
              <a:ext uri="{FF2B5EF4-FFF2-40B4-BE49-F238E27FC236}">
                <a16:creationId xmlns:a16="http://schemas.microsoft.com/office/drawing/2014/main" id="{D83967A6-062D-497A-A688-986A975251DA}"/>
              </a:ext>
            </a:extLst>
          </p:cNvPr>
          <p:cNvGrpSpPr>
            <a:grpSpLocks/>
          </p:cNvGrpSpPr>
          <p:nvPr/>
        </p:nvGrpSpPr>
        <p:grpSpPr bwMode="auto">
          <a:xfrm>
            <a:off x="7888288" y="79375"/>
            <a:ext cx="1165225" cy="646113"/>
            <a:chOff x="4969" y="50"/>
            <a:chExt cx="734" cy="407"/>
          </a:xfrm>
        </p:grpSpPr>
        <p:sp>
          <p:nvSpPr>
            <p:cNvPr id="1035" name="Rectangle 10">
              <a:extLst>
                <a:ext uri="{FF2B5EF4-FFF2-40B4-BE49-F238E27FC236}">
                  <a16:creationId xmlns:a16="http://schemas.microsoft.com/office/drawing/2014/main" id="{9B48FA59-ED41-445F-8A11-935A16A6E525}"/>
                </a:ext>
              </a:extLst>
            </p:cNvPr>
            <p:cNvSpPr>
              <a:spLocks noChangeArrowheads="1"/>
            </p:cNvSpPr>
            <p:nvPr/>
          </p:nvSpPr>
          <p:spPr bwMode="auto">
            <a:xfrm>
              <a:off x="4969" y="50"/>
              <a:ext cx="734" cy="40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charset="0"/>
                <a:buNone/>
                <a:defRPr/>
              </a:pPr>
              <a:endParaRPr lang="ja-JP" altLang="en-US">
                <a:latin typeface="Arial" charset="0"/>
                <a:ea typeface="SimSun" charset="0"/>
                <a:cs typeface="SimSun" charset="0"/>
              </a:endParaRPr>
            </a:p>
          </p:txBody>
        </p:sp>
        <p:sp>
          <p:nvSpPr>
            <p:cNvPr id="1036" name="Freeform 11">
              <a:extLst>
                <a:ext uri="{FF2B5EF4-FFF2-40B4-BE49-F238E27FC236}">
                  <a16:creationId xmlns:a16="http://schemas.microsoft.com/office/drawing/2014/main" id="{5FB11FA1-73D1-47B0-8F4A-F3DA72BB337C}"/>
                </a:ext>
              </a:extLst>
            </p:cNvPr>
            <p:cNvSpPr>
              <a:spLocks noChangeArrowheads="1"/>
            </p:cNvSpPr>
            <p:nvPr/>
          </p:nvSpPr>
          <p:spPr bwMode="auto">
            <a:xfrm>
              <a:off x="5334" y="121"/>
              <a:ext cx="87" cy="65"/>
            </a:xfrm>
            <a:custGeom>
              <a:avLst/>
              <a:gdLst>
                <a:gd name="T0" fmla="*/ 0 w 2365"/>
                <a:gd name="T1" fmla="*/ 0 h 1825"/>
                <a:gd name="T2" fmla="*/ 0 w 2365"/>
                <a:gd name="T3" fmla="*/ 0 h 1825"/>
                <a:gd name="T4" fmla="*/ 0 w 2365"/>
                <a:gd name="T5" fmla="*/ 0 h 1825"/>
                <a:gd name="T6" fmla="*/ 0 w 2365"/>
                <a:gd name="T7" fmla="*/ 0 h 1825"/>
                <a:gd name="T8" fmla="*/ 0 w 2365"/>
                <a:gd name="T9" fmla="*/ 0 h 1825"/>
                <a:gd name="T10" fmla="*/ 0 w 2365"/>
                <a:gd name="T11" fmla="*/ 0 h 1825"/>
                <a:gd name="T12" fmla="*/ 0 w 2365"/>
                <a:gd name="T13" fmla="*/ 0 h 1825"/>
                <a:gd name="T14" fmla="*/ 0 w 2365"/>
                <a:gd name="T15" fmla="*/ 0 h 1825"/>
                <a:gd name="T16" fmla="*/ 0 w 2365"/>
                <a:gd name="T17" fmla="*/ 0 h 1825"/>
                <a:gd name="T18" fmla="*/ 0 w 2365"/>
                <a:gd name="T19" fmla="*/ 0 h 1825"/>
                <a:gd name="T20" fmla="*/ 0 w 2365"/>
                <a:gd name="T21" fmla="*/ 0 h 1825"/>
                <a:gd name="T22" fmla="*/ 0 w 2365"/>
                <a:gd name="T23" fmla="*/ 0 h 1825"/>
                <a:gd name="T24" fmla="*/ 0 w 2365"/>
                <a:gd name="T25" fmla="*/ 0 h 1825"/>
                <a:gd name="T26" fmla="*/ 0 w 2365"/>
                <a:gd name="T27" fmla="*/ 0 h 1825"/>
                <a:gd name="T28" fmla="*/ 0 w 2365"/>
                <a:gd name="T29" fmla="*/ 0 h 1825"/>
                <a:gd name="T30" fmla="*/ 0 w 2365"/>
                <a:gd name="T31" fmla="*/ 0 h 1825"/>
                <a:gd name="T32" fmla="*/ 0 w 2365"/>
                <a:gd name="T33" fmla="*/ 0 h 1825"/>
                <a:gd name="T34" fmla="*/ 0 w 2365"/>
                <a:gd name="T35" fmla="*/ 0 h 1825"/>
                <a:gd name="T36" fmla="*/ 0 w 2365"/>
                <a:gd name="T37" fmla="*/ 0 h 1825"/>
                <a:gd name="T38" fmla="*/ 0 w 2365"/>
                <a:gd name="T39" fmla="*/ 0 h 1825"/>
                <a:gd name="T40" fmla="*/ 0 w 2365"/>
                <a:gd name="T41" fmla="*/ 0 h 1825"/>
                <a:gd name="T42" fmla="*/ 0 w 2365"/>
                <a:gd name="T43" fmla="*/ 0 h 18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7" name="Freeform 12">
              <a:extLst>
                <a:ext uri="{FF2B5EF4-FFF2-40B4-BE49-F238E27FC236}">
                  <a16:creationId xmlns:a16="http://schemas.microsoft.com/office/drawing/2014/main" id="{C19FF392-635D-42A0-81B6-2578B072431C}"/>
                </a:ext>
              </a:extLst>
            </p:cNvPr>
            <p:cNvSpPr>
              <a:spLocks noChangeArrowheads="1"/>
            </p:cNvSpPr>
            <p:nvPr/>
          </p:nvSpPr>
          <p:spPr bwMode="auto">
            <a:xfrm>
              <a:off x="5180" y="200"/>
              <a:ext cx="58" cy="99"/>
            </a:xfrm>
            <a:custGeom>
              <a:avLst/>
              <a:gdLst>
                <a:gd name="T0" fmla="*/ 0 w 1624"/>
                <a:gd name="T1" fmla="*/ 0 h 2651"/>
                <a:gd name="T2" fmla="*/ 0 w 1624"/>
                <a:gd name="T3" fmla="*/ 0 h 2651"/>
                <a:gd name="T4" fmla="*/ 0 w 1624"/>
                <a:gd name="T5" fmla="*/ 0 h 2651"/>
                <a:gd name="T6" fmla="*/ 0 w 1624"/>
                <a:gd name="T7" fmla="*/ 0 h 2651"/>
                <a:gd name="T8" fmla="*/ 0 w 1624"/>
                <a:gd name="T9" fmla="*/ 0 h 2651"/>
                <a:gd name="T10" fmla="*/ 0 w 1624"/>
                <a:gd name="T11" fmla="*/ 0 h 2651"/>
                <a:gd name="T12" fmla="*/ 0 w 1624"/>
                <a:gd name="T13" fmla="*/ 0 h 2651"/>
                <a:gd name="T14" fmla="*/ 0 w 1624"/>
                <a:gd name="T15" fmla="*/ 0 h 2651"/>
                <a:gd name="T16" fmla="*/ 0 w 1624"/>
                <a:gd name="T17" fmla="*/ 0 h 2651"/>
                <a:gd name="T18" fmla="*/ 0 w 1624"/>
                <a:gd name="T19" fmla="*/ 0 h 2651"/>
                <a:gd name="T20" fmla="*/ 0 w 1624"/>
                <a:gd name="T21" fmla="*/ 0 h 2651"/>
                <a:gd name="T22" fmla="*/ 0 w 1624"/>
                <a:gd name="T23" fmla="*/ 0 h 2651"/>
                <a:gd name="T24" fmla="*/ 0 w 1624"/>
                <a:gd name="T25" fmla="*/ 0 h 2651"/>
                <a:gd name="T26" fmla="*/ 0 w 1624"/>
                <a:gd name="T27" fmla="*/ 0 h 2651"/>
                <a:gd name="T28" fmla="*/ 0 w 1624"/>
                <a:gd name="T29" fmla="*/ 0 h 2651"/>
                <a:gd name="T30" fmla="*/ 0 w 1624"/>
                <a:gd name="T31" fmla="*/ 0 h 26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8" name="Freeform 13">
              <a:extLst>
                <a:ext uri="{FF2B5EF4-FFF2-40B4-BE49-F238E27FC236}">
                  <a16:creationId xmlns:a16="http://schemas.microsoft.com/office/drawing/2014/main" id="{3348D644-6FF7-4985-8E3D-4CAC62792349}"/>
                </a:ext>
              </a:extLst>
            </p:cNvPr>
            <p:cNvSpPr>
              <a:spLocks noChangeArrowheads="1"/>
            </p:cNvSpPr>
            <p:nvPr/>
          </p:nvSpPr>
          <p:spPr bwMode="auto">
            <a:xfrm>
              <a:off x="5333" y="200"/>
              <a:ext cx="36" cy="141"/>
            </a:xfrm>
            <a:custGeom>
              <a:avLst/>
              <a:gdLst>
                <a:gd name="T0" fmla="*/ 0 w 1072"/>
                <a:gd name="T1" fmla="*/ 0 h 3696"/>
                <a:gd name="T2" fmla="*/ 0 w 1072"/>
                <a:gd name="T3" fmla="*/ 0 h 3696"/>
                <a:gd name="T4" fmla="*/ 0 w 1072"/>
                <a:gd name="T5" fmla="*/ 0 h 3696"/>
                <a:gd name="T6" fmla="*/ 0 w 1072"/>
                <a:gd name="T7" fmla="*/ 0 h 3696"/>
                <a:gd name="T8" fmla="*/ 0 w 1072"/>
                <a:gd name="T9" fmla="*/ 0 h 3696"/>
                <a:gd name="T10" fmla="*/ 0 w 1072"/>
                <a:gd name="T11" fmla="*/ 0 h 3696"/>
                <a:gd name="T12" fmla="*/ 0 w 1072"/>
                <a:gd name="T13" fmla="*/ 0 h 3696"/>
                <a:gd name="T14" fmla="*/ 0 w 1072"/>
                <a:gd name="T15" fmla="*/ 0 h 3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39" name="Freeform 14">
              <a:extLst>
                <a:ext uri="{FF2B5EF4-FFF2-40B4-BE49-F238E27FC236}">
                  <a16:creationId xmlns:a16="http://schemas.microsoft.com/office/drawing/2014/main" id="{3328B5B5-6E7C-4C3E-AFDA-B74C5D81EBCE}"/>
                </a:ext>
              </a:extLst>
            </p:cNvPr>
            <p:cNvSpPr>
              <a:spLocks noChangeArrowheads="1"/>
            </p:cNvSpPr>
            <p:nvPr/>
          </p:nvSpPr>
          <p:spPr bwMode="auto">
            <a:xfrm>
              <a:off x="5380" y="200"/>
              <a:ext cx="26" cy="99"/>
            </a:xfrm>
            <a:custGeom>
              <a:avLst/>
              <a:gdLst>
                <a:gd name="T0" fmla="*/ 0 w 828"/>
                <a:gd name="T1" fmla="*/ 0 h 2653"/>
                <a:gd name="T2" fmla="*/ 0 w 828"/>
                <a:gd name="T3" fmla="*/ 0 h 2653"/>
                <a:gd name="T4" fmla="*/ 0 w 828"/>
                <a:gd name="T5" fmla="*/ 0 h 2653"/>
                <a:gd name="T6" fmla="*/ 0 w 828"/>
                <a:gd name="T7" fmla="*/ 0 h 2653"/>
                <a:gd name="T8" fmla="*/ 0 w 828"/>
                <a:gd name="T9" fmla="*/ 0 h 2653"/>
                <a:gd name="T10" fmla="*/ 0 w 828"/>
                <a:gd name="T11" fmla="*/ 0 h 2653"/>
                <a:gd name="T12" fmla="*/ 0 w 828"/>
                <a:gd name="T13" fmla="*/ 0 h 2653"/>
                <a:gd name="T14" fmla="*/ 0 w 828"/>
                <a:gd name="T15" fmla="*/ 0 h 2653"/>
                <a:gd name="T16" fmla="*/ 0 w 828"/>
                <a:gd name="T17" fmla="*/ 0 h 2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40" name="Freeform 15">
              <a:extLst>
                <a:ext uri="{FF2B5EF4-FFF2-40B4-BE49-F238E27FC236}">
                  <a16:creationId xmlns:a16="http://schemas.microsoft.com/office/drawing/2014/main" id="{AA71406B-039B-4455-9FA1-974E1A53C7EA}"/>
                </a:ext>
              </a:extLst>
            </p:cNvPr>
            <p:cNvSpPr>
              <a:spLocks noChangeArrowheads="1"/>
            </p:cNvSpPr>
            <p:nvPr/>
          </p:nvSpPr>
          <p:spPr bwMode="auto">
            <a:xfrm>
              <a:off x="5414" y="200"/>
              <a:ext cx="72" cy="99"/>
            </a:xfrm>
            <a:custGeom>
              <a:avLst/>
              <a:gdLst>
                <a:gd name="T0" fmla="*/ 0 w 1984"/>
                <a:gd name="T1" fmla="*/ 0 h 2651"/>
                <a:gd name="T2" fmla="*/ 0 w 1984"/>
                <a:gd name="T3" fmla="*/ 0 h 2651"/>
                <a:gd name="T4" fmla="*/ 0 w 1984"/>
                <a:gd name="T5" fmla="*/ 0 h 2651"/>
                <a:gd name="T6" fmla="*/ 0 w 1984"/>
                <a:gd name="T7" fmla="*/ 0 h 2651"/>
                <a:gd name="T8" fmla="*/ 0 w 1984"/>
                <a:gd name="T9" fmla="*/ 0 h 2651"/>
                <a:gd name="T10" fmla="*/ 0 w 1984"/>
                <a:gd name="T11" fmla="*/ 0 h 2651"/>
                <a:gd name="T12" fmla="*/ 0 w 1984"/>
                <a:gd name="T13" fmla="*/ 0 h 2651"/>
                <a:gd name="T14" fmla="*/ 0 w 1984"/>
                <a:gd name="T15" fmla="*/ 0 h 2651"/>
                <a:gd name="T16" fmla="*/ 0 w 1984"/>
                <a:gd name="T17" fmla="*/ 0 h 2651"/>
                <a:gd name="T18" fmla="*/ 0 w 1984"/>
                <a:gd name="T19" fmla="*/ 0 h 2651"/>
                <a:gd name="T20" fmla="*/ 0 w 1984"/>
                <a:gd name="T21" fmla="*/ 0 h 2651"/>
                <a:gd name="T22" fmla="*/ 0 w 1984"/>
                <a:gd name="T23" fmla="*/ 0 h 2651"/>
                <a:gd name="T24" fmla="*/ 0 w 1984"/>
                <a:gd name="T25" fmla="*/ 0 h 26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41" name="Freeform 16">
              <a:extLst>
                <a:ext uri="{FF2B5EF4-FFF2-40B4-BE49-F238E27FC236}">
                  <a16:creationId xmlns:a16="http://schemas.microsoft.com/office/drawing/2014/main" id="{F659D2D8-0D34-4160-9775-CC9B20D9BE1A}"/>
                </a:ext>
              </a:extLst>
            </p:cNvPr>
            <p:cNvSpPr>
              <a:spLocks noChangeArrowheads="1"/>
            </p:cNvSpPr>
            <p:nvPr/>
          </p:nvSpPr>
          <p:spPr bwMode="auto">
            <a:xfrm>
              <a:off x="5558" y="200"/>
              <a:ext cx="81" cy="100"/>
            </a:xfrm>
            <a:custGeom>
              <a:avLst/>
              <a:gdLst>
                <a:gd name="T0" fmla="*/ 0 w 2219"/>
                <a:gd name="T1" fmla="*/ 0 h 2693"/>
                <a:gd name="T2" fmla="*/ 0 w 2219"/>
                <a:gd name="T3" fmla="*/ 0 h 2693"/>
                <a:gd name="T4" fmla="*/ 0 w 2219"/>
                <a:gd name="T5" fmla="*/ 0 h 2693"/>
                <a:gd name="T6" fmla="*/ 0 w 2219"/>
                <a:gd name="T7" fmla="*/ 0 h 2693"/>
                <a:gd name="T8" fmla="*/ 0 w 2219"/>
                <a:gd name="T9" fmla="*/ 0 h 2693"/>
                <a:gd name="T10" fmla="*/ 0 w 2219"/>
                <a:gd name="T11" fmla="*/ 0 h 2693"/>
                <a:gd name="T12" fmla="*/ 0 w 2219"/>
                <a:gd name="T13" fmla="*/ 0 h 2693"/>
                <a:gd name="T14" fmla="*/ 0 w 2219"/>
                <a:gd name="T15" fmla="*/ 0 h 2693"/>
                <a:gd name="T16" fmla="*/ 0 w 2219"/>
                <a:gd name="T17" fmla="*/ 0 h 2693"/>
                <a:gd name="T18" fmla="*/ 0 w 2219"/>
                <a:gd name="T19" fmla="*/ 0 h 2693"/>
                <a:gd name="T20" fmla="*/ 0 w 2219"/>
                <a:gd name="T21" fmla="*/ 0 h 2693"/>
                <a:gd name="T22" fmla="*/ 0 w 2219"/>
                <a:gd name="T23" fmla="*/ 0 h 2693"/>
                <a:gd name="T24" fmla="*/ 0 w 2219"/>
                <a:gd name="T25" fmla="*/ 0 h 2693"/>
                <a:gd name="T26" fmla="*/ 0 w 2219"/>
                <a:gd name="T27" fmla="*/ 0 h 2693"/>
                <a:gd name="T28" fmla="*/ 0 w 2219"/>
                <a:gd name="T29" fmla="*/ 0 h 26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42" name="Freeform 17">
              <a:extLst>
                <a:ext uri="{FF2B5EF4-FFF2-40B4-BE49-F238E27FC236}">
                  <a16:creationId xmlns:a16="http://schemas.microsoft.com/office/drawing/2014/main" id="{500BE0F2-F2E3-466A-9E59-450BAC508751}"/>
                </a:ext>
              </a:extLst>
            </p:cNvPr>
            <p:cNvSpPr>
              <a:spLocks noChangeArrowheads="1"/>
            </p:cNvSpPr>
            <p:nvPr/>
          </p:nvSpPr>
          <p:spPr bwMode="auto">
            <a:xfrm>
              <a:off x="5248" y="200"/>
              <a:ext cx="82" cy="101"/>
            </a:xfrm>
            <a:custGeom>
              <a:avLst/>
              <a:gdLst>
                <a:gd name="T0" fmla="*/ 0 w 2240"/>
                <a:gd name="T1" fmla="*/ 0 h 2700"/>
                <a:gd name="T2" fmla="*/ 0 w 2240"/>
                <a:gd name="T3" fmla="*/ 0 h 2700"/>
                <a:gd name="T4" fmla="*/ 0 w 2240"/>
                <a:gd name="T5" fmla="*/ 0 h 2700"/>
                <a:gd name="T6" fmla="*/ 0 w 2240"/>
                <a:gd name="T7" fmla="*/ 0 h 2700"/>
                <a:gd name="T8" fmla="*/ 0 w 2240"/>
                <a:gd name="T9" fmla="*/ 0 h 2700"/>
                <a:gd name="T10" fmla="*/ 0 w 2240"/>
                <a:gd name="T11" fmla="*/ 0 h 2700"/>
                <a:gd name="T12" fmla="*/ 0 w 2240"/>
                <a:gd name="T13" fmla="*/ 0 h 2700"/>
                <a:gd name="T14" fmla="*/ 0 w 2240"/>
                <a:gd name="T15" fmla="*/ 0 h 2700"/>
                <a:gd name="T16" fmla="*/ 0 w 2240"/>
                <a:gd name="T17" fmla="*/ 0 h 2700"/>
                <a:gd name="T18" fmla="*/ 0 w 2240"/>
                <a:gd name="T19" fmla="*/ 0 h 2700"/>
                <a:gd name="T20" fmla="*/ 0 w 2240"/>
                <a:gd name="T21" fmla="*/ 0 h 2700"/>
                <a:gd name="T22" fmla="*/ 0 w 2240"/>
                <a:gd name="T23" fmla="*/ 0 h 2700"/>
                <a:gd name="T24" fmla="*/ 0 w 2240"/>
                <a:gd name="T25" fmla="*/ 0 h 2700"/>
                <a:gd name="T26" fmla="*/ 0 w 2240"/>
                <a:gd name="T27" fmla="*/ 0 h 2700"/>
                <a:gd name="T28" fmla="*/ 0 w 2240"/>
                <a:gd name="T29" fmla="*/ 0 h 27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43" name="Freeform 18">
              <a:extLst>
                <a:ext uri="{FF2B5EF4-FFF2-40B4-BE49-F238E27FC236}">
                  <a16:creationId xmlns:a16="http://schemas.microsoft.com/office/drawing/2014/main" id="{6AE93FF2-8E2A-44ED-A3D3-A1259A8C4CB4}"/>
                </a:ext>
              </a:extLst>
            </p:cNvPr>
            <p:cNvSpPr>
              <a:spLocks noChangeArrowheads="1"/>
            </p:cNvSpPr>
            <p:nvPr/>
          </p:nvSpPr>
          <p:spPr bwMode="auto">
            <a:xfrm>
              <a:off x="5489" y="198"/>
              <a:ext cx="62" cy="103"/>
            </a:xfrm>
            <a:custGeom>
              <a:avLst/>
              <a:gdLst>
                <a:gd name="T0" fmla="*/ 0 w 1707"/>
                <a:gd name="T1" fmla="*/ 0 h 2755"/>
                <a:gd name="T2" fmla="*/ 0 w 1707"/>
                <a:gd name="T3" fmla="*/ 0 h 2755"/>
                <a:gd name="T4" fmla="*/ 0 w 1707"/>
                <a:gd name="T5" fmla="*/ 0 h 2755"/>
                <a:gd name="T6" fmla="*/ 0 w 1707"/>
                <a:gd name="T7" fmla="*/ 0 h 2755"/>
                <a:gd name="T8" fmla="*/ 0 w 1707"/>
                <a:gd name="T9" fmla="*/ 0 h 2755"/>
                <a:gd name="T10" fmla="*/ 0 w 1707"/>
                <a:gd name="T11" fmla="*/ 0 h 2755"/>
                <a:gd name="T12" fmla="*/ 0 w 1707"/>
                <a:gd name="T13" fmla="*/ 0 h 2755"/>
                <a:gd name="T14" fmla="*/ 0 w 1707"/>
                <a:gd name="T15" fmla="*/ 0 h 2755"/>
                <a:gd name="T16" fmla="*/ 0 w 1707"/>
                <a:gd name="T17" fmla="*/ 0 h 2755"/>
                <a:gd name="T18" fmla="*/ 0 w 1707"/>
                <a:gd name="T19" fmla="*/ 0 h 2755"/>
                <a:gd name="T20" fmla="*/ 0 w 1707"/>
                <a:gd name="T21" fmla="*/ 0 h 2755"/>
                <a:gd name="T22" fmla="*/ 0 w 1707"/>
                <a:gd name="T23" fmla="*/ 0 h 2755"/>
                <a:gd name="T24" fmla="*/ 0 w 1707"/>
                <a:gd name="T25" fmla="*/ 0 h 2755"/>
                <a:gd name="T26" fmla="*/ 0 w 1707"/>
                <a:gd name="T27" fmla="*/ 0 h 27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dt="0"/>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kumimoji="1" sz="3200" kern="1200">
          <a:solidFill>
            <a:srgbClr val="000000"/>
          </a:solidFill>
          <a:latin typeface="+mj-lt"/>
          <a:ea typeface="+mj-ea"/>
          <a:cs typeface="ＭＳ Ｐゴシック" charset="0"/>
        </a:defRPr>
      </a:lvl1pPr>
      <a:lvl2pPr algn="l" defTabSz="449263" rtl="0" eaLnBrk="0" fontAlgn="base" hangingPunct="0">
        <a:spcBef>
          <a:spcPct val="0"/>
        </a:spcBef>
        <a:spcAft>
          <a:spcPct val="0"/>
        </a:spcAft>
        <a:buClr>
          <a:srgbClr val="000000"/>
        </a:buClr>
        <a:buSzPct val="100000"/>
        <a:buFont typeface="Times New Roman" panose="02020603050405020304" pitchFamily="18" charset="0"/>
        <a:defRPr kumimoji="1" sz="3200">
          <a:solidFill>
            <a:srgbClr val="000000"/>
          </a:solidFill>
          <a:latin typeface="Arial" panose="020B0604020202020204" pitchFamily="34" charset="0"/>
          <a:ea typeface="ＭＳ Ｐゴシック" panose="020B0600070205080204" pitchFamily="50" charset="-128"/>
          <a:cs typeface="ＭＳ Ｐゴシック" charset="0"/>
        </a:defRPr>
      </a:lvl2pPr>
      <a:lvl3pPr algn="l" defTabSz="449263" rtl="0" eaLnBrk="0" fontAlgn="base" hangingPunct="0">
        <a:spcBef>
          <a:spcPct val="0"/>
        </a:spcBef>
        <a:spcAft>
          <a:spcPct val="0"/>
        </a:spcAft>
        <a:buClr>
          <a:srgbClr val="000000"/>
        </a:buClr>
        <a:buSzPct val="100000"/>
        <a:buFont typeface="Times New Roman" panose="02020603050405020304" pitchFamily="18" charset="0"/>
        <a:defRPr kumimoji="1" sz="3200">
          <a:solidFill>
            <a:srgbClr val="000000"/>
          </a:solidFill>
          <a:latin typeface="Arial" panose="020B0604020202020204" pitchFamily="34" charset="0"/>
          <a:ea typeface="ＭＳ Ｐゴシック" panose="020B0600070205080204" pitchFamily="50" charset="-128"/>
          <a:cs typeface="ＭＳ Ｐゴシック" charset="0"/>
        </a:defRPr>
      </a:lvl3pPr>
      <a:lvl4pPr algn="l" defTabSz="449263" rtl="0" eaLnBrk="0" fontAlgn="base" hangingPunct="0">
        <a:spcBef>
          <a:spcPct val="0"/>
        </a:spcBef>
        <a:spcAft>
          <a:spcPct val="0"/>
        </a:spcAft>
        <a:buClr>
          <a:srgbClr val="000000"/>
        </a:buClr>
        <a:buSzPct val="100000"/>
        <a:buFont typeface="Times New Roman" panose="02020603050405020304" pitchFamily="18" charset="0"/>
        <a:defRPr kumimoji="1" sz="3200">
          <a:solidFill>
            <a:srgbClr val="000000"/>
          </a:solidFill>
          <a:latin typeface="Arial" panose="020B0604020202020204" pitchFamily="34" charset="0"/>
          <a:ea typeface="ＭＳ Ｐゴシック" panose="020B0600070205080204" pitchFamily="50" charset="-128"/>
          <a:cs typeface="ＭＳ Ｐゴシック" charset="0"/>
        </a:defRPr>
      </a:lvl4pPr>
      <a:lvl5pPr algn="l" defTabSz="449263" rtl="0" eaLnBrk="0" fontAlgn="base" hangingPunct="0">
        <a:spcBef>
          <a:spcPct val="0"/>
        </a:spcBef>
        <a:spcAft>
          <a:spcPct val="0"/>
        </a:spcAft>
        <a:buClr>
          <a:srgbClr val="000000"/>
        </a:buClr>
        <a:buSzPct val="100000"/>
        <a:buFont typeface="Times New Roman" panose="02020603050405020304" pitchFamily="18" charset="0"/>
        <a:defRPr kumimoji="1" sz="3200">
          <a:solidFill>
            <a:srgbClr val="000000"/>
          </a:solidFill>
          <a:latin typeface="Arial" panose="020B0604020202020204" pitchFamily="34" charset="0"/>
          <a:ea typeface="ＭＳ Ｐゴシック" panose="020B0600070205080204" pitchFamily="50" charset="-128"/>
          <a:cs typeface="ＭＳ Ｐゴシック" charset="0"/>
        </a:defRPr>
      </a:lvl5pPr>
      <a:lvl6pPr marL="25146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ＭＳ Ｐゴシック" panose="020B0600070205080204" pitchFamily="50" charset="-128"/>
        </a:defRPr>
      </a:lvl6pPr>
      <a:lvl7pPr marL="29718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ＭＳ Ｐゴシック" panose="020B0600070205080204" pitchFamily="50" charset="-128"/>
        </a:defRPr>
      </a:lvl7pPr>
      <a:lvl8pPr marL="3429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ＭＳ Ｐゴシック" panose="020B0600070205080204" pitchFamily="50" charset="-128"/>
        </a:defRPr>
      </a:lvl8pPr>
      <a:lvl9pPr marL="3886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ＭＳ Ｐゴシック" panose="020B0600070205080204" pitchFamily="50" charset="-128"/>
        </a:defRPr>
      </a:lvl9pPr>
    </p:titleStyle>
    <p:bodyStyle>
      <a:lvl1pPr marL="342900" indent="-342900" algn="l" defTabSz="449263" rtl="0" eaLnBrk="0" fontAlgn="base" hangingPunct="0">
        <a:lnSpc>
          <a:spcPct val="95000"/>
        </a:lnSpc>
        <a:spcBef>
          <a:spcPts val="600"/>
        </a:spcBef>
        <a:spcAft>
          <a:spcPts val="300"/>
        </a:spcAft>
        <a:buClr>
          <a:srgbClr val="000000"/>
        </a:buClr>
        <a:buSzPct val="100000"/>
        <a:buFont typeface="Times New Roman" panose="02020603050405020304" pitchFamily="18" charset="0"/>
        <a:defRPr kumimoji="1" sz="2400" kern="1200">
          <a:solidFill>
            <a:srgbClr val="000000"/>
          </a:solidFill>
          <a:latin typeface="+mn-lt"/>
          <a:ea typeface="+mn-ea"/>
          <a:cs typeface="ＭＳ Ｐゴシック" charset="0"/>
        </a:defRPr>
      </a:lvl1pPr>
      <a:lvl2pPr marL="742950" indent="-285750" algn="l" defTabSz="449263" rtl="0" eaLnBrk="0" fontAlgn="base" hangingPunct="0">
        <a:lnSpc>
          <a:spcPct val="95000"/>
        </a:lnSpc>
        <a:spcBef>
          <a:spcPts val="500"/>
        </a:spcBef>
        <a:spcAft>
          <a:spcPts val="250"/>
        </a:spcAft>
        <a:buClr>
          <a:srgbClr val="000000"/>
        </a:buClr>
        <a:buSzPct val="100000"/>
        <a:buFont typeface="Times New Roman" panose="02020603050405020304" pitchFamily="18" charset="0"/>
        <a:defRPr kumimoji="1" sz="2000" kern="1200">
          <a:solidFill>
            <a:srgbClr val="000000"/>
          </a:solidFill>
          <a:latin typeface="+mn-lt"/>
          <a:ea typeface="+mn-ea"/>
          <a:cs typeface="ＭＳ Ｐゴシック" charset="0"/>
        </a:defRPr>
      </a:lvl2pPr>
      <a:lvl3pPr marL="1143000" indent="-228600" algn="l" defTabSz="449263" rtl="0" eaLnBrk="0" fontAlgn="base" hangingPunct="0">
        <a:lnSpc>
          <a:spcPct val="95000"/>
        </a:lnSpc>
        <a:spcBef>
          <a:spcPts val="450"/>
        </a:spcBef>
        <a:spcAft>
          <a:spcPts val="225"/>
        </a:spcAft>
        <a:buClr>
          <a:srgbClr val="000000"/>
        </a:buClr>
        <a:buSzPct val="100000"/>
        <a:buFont typeface="Times New Roman" panose="02020603050405020304" pitchFamily="18" charset="0"/>
        <a:defRPr kumimoji="1" kern="1200">
          <a:solidFill>
            <a:srgbClr val="000000"/>
          </a:solidFill>
          <a:latin typeface="+mn-lt"/>
          <a:ea typeface="+mn-ea"/>
          <a:cs typeface="ＭＳ Ｐゴシック" charset="0"/>
        </a:defRPr>
      </a:lvl3pPr>
      <a:lvl4pPr marL="1600200" indent="-228600" algn="l" defTabSz="449263" rtl="0" eaLnBrk="0" fontAlgn="base" hangingPunct="0">
        <a:lnSpc>
          <a:spcPct val="95000"/>
        </a:lnSpc>
        <a:spcBef>
          <a:spcPts val="400"/>
        </a:spcBef>
        <a:spcAft>
          <a:spcPts val="200"/>
        </a:spcAft>
        <a:buClr>
          <a:srgbClr val="000000"/>
        </a:buClr>
        <a:buSzPct val="100000"/>
        <a:buFont typeface="Times New Roman" panose="02020603050405020304" pitchFamily="18" charset="0"/>
        <a:defRPr kumimoji="1" sz="1600" kern="1200">
          <a:solidFill>
            <a:srgbClr val="000000"/>
          </a:solidFill>
          <a:latin typeface="+mn-lt"/>
          <a:ea typeface="+mn-ea"/>
          <a:cs typeface="ＭＳ Ｐゴシック" charset="0"/>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kumimoji="1" sz="2000" kern="1200">
          <a:solidFill>
            <a:srgbClr val="000000"/>
          </a:solidFill>
          <a:latin typeface="+mn-lt"/>
          <a:ea typeface="+mn-ea"/>
          <a:cs typeface="ＭＳ Ｐゴシック"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50" name="Picture 1">
            <a:extLst>
              <a:ext uri="{FF2B5EF4-FFF2-40B4-BE49-F238E27FC236}">
                <a16:creationId xmlns:a16="http://schemas.microsoft.com/office/drawing/2014/main" id="{629858FF-756D-4311-AF94-57B9C6B8669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4852988"/>
          </a:xfrm>
          <a:prstGeom prst="rect">
            <a:avLst/>
          </a:prstGeom>
          <a:noFill/>
          <a:ln>
            <a:noFill/>
          </a:ln>
          <a:effectLst/>
          <a:extLst>
            <a:ext uri="{909E8E84-426E-40dd-AFC4-6F175D3DCCD1}">
              <a14:hiddenFill xmlns="" xmlns:a14="http://schemas.microsoft.com/office/drawing/2010/main">
                <a:blipFill dpi="0" rotWithShape="0">
                  <a:blip xmlns:r="http://schemas.openxmlformats.org/officeDocument/2006/relationships"/>
                  <a:srcRect/>
                  <a:stretch>
                    <a:fillRect/>
                  </a:stretch>
                </a:blip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051" name="Picture 2">
            <a:extLst>
              <a:ext uri="{FF2B5EF4-FFF2-40B4-BE49-F238E27FC236}">
                <a16:creationId xmlns:a16="http://schemas.microsoft.com/office/drawing/2014/main" id="{07B2A714-F91B-4694-8CFA-B0A889FB4A4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1313" y="6664325"/>
            <a:ext cx="1579562" cy="188913"/>
          </a:xfrm>
          <a:prstGeom prst="rect">
            <a:avLst/>
          </a:prstGeom>
          <a:noFill/>
          <a:ln>
            <a:noFill/>
          </a:ln>
          <a:effectLst/>
          <a:extLst>
            <a:ext uri="{909E8E84-426E-40dd-AFC4-6F175D3DCCD1}">
              <a14:hiddenFill xmlns="" xmlns:a14="http://schemas.microsoft.com/office/drawing/2010/main">
                <a:blipFill dpi="0" rotWithShape="0">
                  <a:blip xmlns:r="http://schemas.openxmlformats.org/officeDocument/2006/relationships"/>
                  <a:srcRect/>
                  <a:stretch>
                    <a:fillRect/>
                  </a:stretch>
                </a:blip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2" name="Text Box 3">
            <a:extLst>
              <a:ext uri="{FF2B5EF4-FFF2-40B4-BE49-F238E27FC236}">
                <a16:creationId xmlns:a16="http://schemas.microsoft.com/office/drawing/2014/main" id="{5D1B6B36-926A-4A98-91CF-9550EA5CE11E}"/>
              </a:ext>
            </a:extLst>
          </p:cNvPr>
          <p:cNvSpPr txBox="1">
            <a:spLocks noChangeArrowheads="1"/>
          </p:cNvSpPr>
          <p:nvPr/>
        </p:nvSpPr>
        <p:spPr bwMode="auto">
          <a:xfrm>
            <a:off x="341313" y="6700838"/>
            <a:ext cx="1835150" cy="15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FFFFFF"/>
                </a:solidFill>
                <a:latin typeface="Arial" panose="020B0604020202020204" pitchFamily="34" charset="0"/>
                <a:ea typeface="SimSun" panose="02010600030101010101" pitchFamily="2"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FFFFFF"/>
                </a:solidFill>
                <a:latin typeface="Arial" panose="020B0604020202020204" pitchFamily="34" charset="0"/>
                <a:ea typeface="SimSun" panose="02010600030101010101" pitchFamily="2"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FFFFFF"/>
                </a:solidFill>
                <a:latin typeface="Arial" panose="020B0604020202020204" pitchFamily="34" charset="0"/>
                <a:ea typeface="SimSun" panose="02010600030101010101" pitchFamily="2"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FFFFFF"/>
                </a:solidFill>
                <a:latin typeface="Arial" panose="020B0604020202020204" pitchFamily="34" charset="0"/>
                <a:ea typeface="SimSun" panose="02010600030101010101" pitchFamily="2"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FFFFFF"/>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FFFFFF"/>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FFFFFF"/>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FFFFFF"/>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FFFFFF"/>
                </a:solidFill>
                <a:latin typeface="Arial" panose="020B0604020202020204" pitchFamily="34" charset="0"/>
                <a:ea typeface="SimSun" panose="02010600030101010101" pitchFamily="2" charset="-122"/>
              </a:defRPr>
            </a:lvl9pPr>
          </a:lstStyle>
          <a:p>
            <a:pPr eaLnBrk="1" hangingPunct="1">
              <a:spcBef>
                <a:spcPts val="625"/>
              </a:spcBef>
              <a:buSzPct val="100000"/>
              <a:defRPr/>
            </a:pPr>
            <a:r>
              <a:rPr lang="en-US" altLang="ja-JP" sz="1000" b="1">
                <a:solidFill>
                  <a:srgbClr val="000000"/>
                </a:solidFill>
                <a:ea typeface="ＭＳ Ｐゴシック" panose="020B0600070205080204" pitchFamily="50" charset="-128"/>
              </a:rPr>
              <a:t> </a:t>
            </a:r>
          </a:p>
        </p:txBody>
      </p:sp>
      <p:grpSp>
        <p:nvGrpSpPr>
          <p:cNvPr id="13317" name="Group 4">
            <a:extLst>
              <a:ext uri="{FF2B5EF4-FFF2-40B4-BE49-F238E27FC236}">
                <a16:creationId xmlns:a16="http://schemas.microsoft.com/office/drawing/2014/main" id="{9BB75BD0-6B12-4788-B69B-964A66212133}"/>
              </a:ext>
            </a:extLst>
          </p:cNvPr>
          <p:cNvGrpSpPr>
            <a:grpSpLocks/>
          </p:cNvGrpSpPr>
          <p:nvPr/>
        </p:nvGrpSpPr>
        <p:grpSpPr bwMode="auto">
          <a:xfrm>
            <a:off x="7308850" y="185738"/>
            <a:ext cx="1636713" cy="909637"/>
            <a:chOff x="4604" y="117"/>
            <a:chExt cx="1031" cy="573"/>
          </a:xfrm>
        </p:grpSpPr>
        <p:sp>
          <p:nvSpPr>
            <p:cNvPr id="2057" name="Rectangle 5">
              <a:extLst>
                <a:ext uri="{FF2B5EF4-FFF2-40B4-BE49-F238E27FC236}">
                  <a16:creationId xmlns:a16="http://schemas.microsoft.com/office/drawing/2014/main" id="{4DE9F4EA-D5BD-4F6B-B978-84958C543F15}"/>
                </a:ext>
              </a:extLst>
            </p:cNvPr>
            <p:cNvSpPr>
              <a:spLocks noChangeArrowheads="1"/>
            </p:cNvSpPr>
            <p:nvPr/>
          </p:nvSpPr>
          <p:spPr bwMode="auto">
            <a:xfrm>
              <a:off x="4604" y="117"/>
              <a:ext cx="1031" cy="57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charset="0"/>
                <a:buNone/>
                <a:defRPr/>
              </a:pPr>
              <a:endParaRPr lang="ja-JP" altLang="en-US">
                <a:latin typeface="Arial" charset="0"/>
                <a:ea typeface="SimSun" charset="0"/>
                <a:cs typeface="SimSun" charset="0"/>
              </a:endParaRPr>
            </a:p>
          </p:txBody>
        </p:sp>
        <p:sp>
          <p:nvSpPr>
            <p:cNvPr id="13322" name="Freeform 6">
              <a:extLst>
                <a:ext uri="{FF2B5EF4-FFF2-40B4-BE49-F238E27FC236}">
                  <a16:creationId xmlns:a16="http://schemas.microsoft.com/office/drawing/2014/main" id="{0D731EEC-FABB-42CC-8FA0-C01A0ECB4AF9}"/>
                </a:ext>
              </a:extLst>
            </p:cNvPr>
            <p:cNvSpPr>
              <a:spLocks noChangeArrowheads="1"/>
            </p:cNvSpPr>
            <p:nvPr/>
          </p:nvSpPr>
          <p:spPr bwMode="auto">
            <a:xfrm>
              <a:off x="4655" y="604"/>
              <a:ext cx="19" cy="36"/>
            </a:xfrm>
            <a:custGeom>
              <a:avLst/>
              <a:gdLst>
                <a:gd name="T0" fmla="*/ 0 w 463"/>
                <a:gd name="T1" fmla="*/ 0 h 762"/>
                <a:gd name="T2" fmla="*/ 0 w 463"/>
                <a:gd name="T3" fmla="*/ 0 h 762"/>
                <a:gd name="T4" fmla="*/ 0 w 463"/>
                <a:gd name="T5" fmla="*/ 0 h 762"/>
                <a:gd name="T6" fmla="*/ 0 w 463"/>
                <a:gd name="T7" fmla="*/ 0 h 762"/>
                <a:gd name="T8" fmla="*/ 0 w 463"/>
                <a:gd name="T9" fmla="*/ 0 h 762"/>
                <a:gd name="T10" fmla="*/ 0 w 463"/>
                <a:gd name="T11" fmla="*/ 0 h 762"/>
                <a:gd name="T12" fmla="*/ 0 w 463"/>
                <a:gd name="T13" fmla="*/ 0 h 762"/>
                <a:gd name="T14" fmla="*/ 0 w 463"/>
                <a:gd name="T15" fmla="*/ 0 h 762"/>
                <a:gd name="T16" fmla="*/ 0 w 463"/>
                <a:gd name="T17" fmla="*/ 0 h 762"/>
                <a:gd name="T18" fmla="*/ 0 w 463"/>
                <a:gd name="T19" fmla="*/ 0 h 762"/>
                <a:gd name="T20" fmla="*/ 0 w 463"/>
                <a:gd name="T21" fmla="*/ 0 h 762"/>
                <a:gd name="T22" fmla="*/ 0 w 463"/>
                <a:gd name="T23" fmla="*/ 0 h 762"/>
                <a:gd name="T24" fmla="*/ 0 w 463"/>
                <a:gd name="T25" fmla="*/ 0 h 762"/>
                <a:gd name="T26" fmla="*/ 0 w 463"/>
                <a:gd name="T27" fmla="*/ 0 h 762"/>
                <a:gd name="T28" fmla="*/ 0 w 463"/>
                <a:gd name="T29" fmla="*/ 0 h 762"/>
                <a:gd name="T30" fmla="*/ 0 w 463"/>
                <a:gd name="T31" fmla="*/ 0 h 762"/>
                <a:gd name="T32" fmla="*/ 0 w 463"/>
                <a:gd name="T33" fmla="*/ 0 h 762"/>
                <a:gd name="T34" fmla="*/ 0 w 463"/>
                <a:gd name="T35" fmla="*/ 0 h 762"/>
                <a:gd name="T36" fmla="*/ 0 w 463"/>
                <a:gd name="T37" fmla="*/ 0 h 762"/>
                <a:gd name="T38" fmla="*/ 0 w 463"/>
                <a:gd name="T39" fmla="*/ 0 h 762"/>
                <a:gd name="T40" fmla="*/ 0 w 463"/>
                <a:gd name="T41" fmla="*/ 0 h 762"/>
                <a:gd name="T42" fmla="*/ 0 w 463"/>
                <a:gd name="T43" fmla="*/ 0 h 762"/>
                <a:gd name="T44" fmla="*/ 0 w 463"/>
                <a:gd name="T45" fmla="*/ 0 h 7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23" name="Freeform 7">
              <a:extLst>
                <a:ext uri="{FF2B5EF4-FFF2-40B4-BE49-F238E27FC236}">
                  <a16:creationId xmlns:a16="http://schemas.microsoft.com/office/drawing/2014/main" id="{ADFE54AF-C875-4D80-A49A-1D3DD5B31F9D}"/>
                </a:ext>
              </a:extLst>
            </p:cNvPr>
            <p:cNvSpPr>
              <a:spLocks noChangeArrowheads="1"/>
            </p:cNvSpPr>
            <p:nvPr/>
          </p:nvSpPr>
          <p:spPr bwMode="auto">
            <a:xfrm>
              <a:off x="4691" y="585"/>
              <a:ext cx="23" cy="54"/>
            </a:xfrm>
            <a:custGeom>
              <a:avLst/>
              <a:gdLst>
                <a:gd name="T0" fmla="*/ 0 w 548"/>
                <a:gd name="T1" fmla="*/ 0 h 1087"/>
                <a:gd name="T2" fmla="*/ 0 w 548"/>
                <a:gd name="T3" fmla="*/ 0 h 1087"/>
                <a:gd name="T4" fmla="*/ 0 w 548"/>
                <a:gd name="T5" fmla="*/ 0 h 1087"/>
                <a:gd name="T6" fmla="*/ 0 w 548"/>
                <a:gd name="T7" fmla="*/ 0 h 1087"/>
                <a:gd name="T8" fmla="*/ 0 w 548"/>
                <a:gd name="T9" fmla="*/ 0 h 1087"/>
                <a:gd name="T10" fmla="*/ 0 w 548"/>
                <a:gd name="T11" fmla="*/ 0 h 1087"/>
                <a:gd name="T12" fmla="*/ 0 w 548"/>
                <a:gd name="T13" fmla="*/ 0 h 1087"/>
                <a:gd name="T14" fmla="*/ 0 w 548"/>
                <a:gd name="T15" fmla="*/ 0 h 1087"/>
                <a:gd name="T16" fmla="*/ 0 w 548"/>
                <a:gd name="T17" fmla="*/ 0 h 1087"/>
                <a:gd name="T18" fmla="*/ 0 w 548"/>
                <a:gd name="T19" fmla="*/ 0 h 1087"/>
                <a:gd name="T20" fmla="*/ 0 w 548"/>
                <a:gd name="T21" fmla="*/ 0 h 1087"/>
                <a:gd name="T22" fmla="*/ 0 w 548"/>
                <a:gd name="T23" fmla="*/ 0 h 1087"/>
                <a:gd name="T24" fmla="*/ 0 w 548"/>
                <a:gd name="T25" fmla="*/ 0 h 1087"/>
                <a:gd name="T26" fmla="*/ 0 w 548"/>
                <a:gd name="T27" fmla="*/ 0 h 1087"/>
                <a:gd name="T28" fmla="*/ 0 w 548"/>
                <a:gd name="T29" fmla="*/ 0 h 10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24" name="Freeform 8">
              <a:extLst>
                <a:ext uri="{FF2B5EF4-FFF2-40B4-BE49-F238E27FC236}">
                  <a16:creationId xmlns:a16="http://schemas.microsoft.com/office/drawing/2014/main" id="{44AB23AF-8705-485B-93B1-3EF3F3FAF530}"/>
                </a:ext>
              </a:extLst>
            </p:cNvPr>
            <p:cNvSpPr>
              <a:spLocks noChangeArrowheads="1"/>
            </p:cNvSpPr>
            <p:nvPr/>
          </p:nvSpPr>
          <p:spPr bwMode="auto">
            <a:xfrm>
              <a:off x="4730" y="604"/>
              <a:ext cx="25" cy="36"/>
            </a:xfrm>
            <a:custGeom>
              <a:avLst/>
              <a:gdLst>
                <a:gd name="T0" fmla="*/ 0 w 561"/>
                <a:gd name="T1" fmla="*/ 0 h 762"/>
                <a:gd name="T2" fmla="*/ 0 w 561"/>
                <a:gd name="T3" fmla="*/ 0 h 762"/>
                <a:gd name="T4" fmla="*/ 0 w 561"/>
                <a:gd name="T5" fmla="*/ 0 h 762"/>
                <a:gd name="T6" fmla="*/ 0 w 561"/>
                <a:gd name="T7" fmla="*/ 0 h 762"/>
                <a:gd name="T8" fmla="*/ 0 w 561"/>
                <a:gd name="T9" fmla="*/ 0 h 762"/>
                <a:gd name="T10" fmla="*/ 0 w 561"/>
                <a:gd name="T11" fmla="*/ 0 h 762"/>
                <a:gd name="T12" fmla="*/ 0 w 561"/>
                <a:gd name="T13" fmla="*/ 0 h 762"/>
                <a:gd name="T14" fmla="*/ 0 w 561"/>
                <a:gd name="T15" fmla="*/ 0 h 762"/>
                <a:gd name="T16" fmla="*/ 0 w 561"/>
                <a:gd name="T17" fmla="*/ 0 h 762"/>
                <a:gd name="T18" fmla="*/ 0 w 561"/>
                <a:gd name="T19" fmla="*/ 0 h 762"/>
                <a:gd name="T20" fmla="*/ 0 w 561"/>
                <a:gd name="T21" fmla="*/ 0 h 762"/>
                <a:gd name="T22" fmla="*/ 0 w 561"/>
                <a:gd name="T23" fmla="*/ 0 h 762"/>
                <a:gd name="T24" fmla="*/ 0 w 561"/>
                <a:gd name="T25" fmla="*/ 0 h 762"/>
                <a:gd name="T26" fmla="*/ 0 w 561"/>
                <a:gd name="T27" fmla="*/ 0 h 762"/>
                <a:gd name="T28" fmla="*/ 0 w 561"/>
                <a:gd name="T29" fmla="*/ 0 h 762"/>
                <a:gd name="T30" fmla="*/ 0 w 561"/>
                <a:gd name="T31" fmla="*/ 0 h 762"/>
                <a:gd name="T32" fmla="*/ 0 w 561"/>
                <a:gd name="T33" fmla="*/ 0 h 762"/>
                <a:gd name="T34" fmla="*/ 0 w 561"/>
                <a:gd name="T35" fmla="*/ 0 h 762"/>
                <a:gd name="T36" fmla="*/ 0 w 561"/>
                <a:gd name="T37" fmla="*/ 0 h 762"/>
                <a:gd name="T38" fmla="*/ 0 w 561"/>
                <a:gd name="T39" fmla="*/ 0 h 762"/>
                <a:gd name="T40" fmla="*/ 0 w 561"/>
                <a:gd name="T41" fmla="*/ 0 h 762"/>
                <a:gd name="T42" fmla="*/ 0 w 561"/>
                <a:gd name="T43" fmla="*/ 0 h 762"/>
                <a:gd name="T44" fmla="*/ 0 w 561"/>
                <a:gd name="T45" fmla="*/ 0 h 762"/>
                <a:gd name="T46" fmla="*/ 0 w 561"/>
                <a:gd name="T47" fmla="*/ 0 h 7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25" name="Freeform 9">
              <a:extLst>
                <a:ext uri="{FF2B5EF4-FFF2-40B4-BE49-F238E27FC236}">
                  <a16:creationId xmlns:a16="http://schemas.microsoft.com/office/drawing/2014/main" id="{445E3C46-BF73-4B27-81C7-087CD05B83DF}"/>
                </a:ext>
              </a:extLst>
            </p:cNvPr>
            <p:cNvSpPr>
              <a:spLocks noChangeArrowheads="1"/>
            </p:cNvSpPr>
            <p:nvPr/>
          </p:nvSpPr>
          <p:spPr bwMode="auto">
            <a:xfrm>
              <a:off x="4774" y="604"/>
              <a:ext cx="25" cy="54"/>
            </a:xfrm>
            <a:custGeom>
              <a:avLst/>
              <a:gdLst>
                <a:gd name="T0" fmla="*/ 0 w 567"/>
                <a:gd name="T1" fmla="*/ 0 h 1087"/>
                <a:gd name="T2" fmla="*/ 0 w 567"/>
                <a:gd name="T3" fmla="*/ 0 h 1087"/>
                <a:gd name="T4" fmla="*/ 0 w 567"/>
                <a:gd name="T5" fmla="*/ 0 h 1087"/>
                <a:gd name="T6" fmla="*/ 0 w 567"/>
                <a:gd name="T7" fmla="*/ 0 h 1087"/>
                <a:gd name="T8" fmla="*/ 0 w 567"/>
                <a:gd name="T9" fmla="*/ 0 h 1087"/>
                <a:gd name="T10" fmla="*/ 0 w 567"/>
                <a:gd name="T11" fmla="*/ 0 h 1087"/>
                <a:gd name="T12" fmla="*/ 0 w 567"/>
                <a:gd name="T13" fmla="*/ 0 h 1087"/>
                <a:gd name="T14" fmla="*/ 0 w 567"/>
                <a:gd name="T15" fmla="*/ 0 h 1087"/>
                <a:gd name="T16" fmla="*/ 0 w 567"/>
                <a:gd name="T17" fmla="*/ 0 h 1087"/>
                <a:gd name="T18" fmla="*/ 0 w 567"/>
                <a:gd name="T19" fmla="*/ 0 h 1087"/>
                <a:gd name="T20" fmla="*/ 0 w 567"/>
                <a:gd name="T21" fmla="*/ 0 h 1087"/>
                <a:gd name="T22" fmla="*/ 0 w 567"/>
                <a:gd name="T23" fmla="*/ 0 h 1087"/>
                <a:gd name="T24" fmla="*/ 0 w 567"/>
                <a:gd name="T25" fmla="*/ 0 h 1087"/>
                <a:gd name="T26" fmla="*/ 0 w 567"/>
                <a:gd name="T27" fmla="*/ 0 h 1087"/>
                <a:gd name="T28" fmla="*/ 0 w 567"/>
                <a:gd name="T29" fmla="*/ 0 h 1087"/>
                <a:gd name="T30" fmla="*/ 0 w 567"/>
                <a:gd name="T31" fmla="*/ 0 h 1087"/>
                <a:gd name="T32" fmla="*/ 0 w 567"/>
                <a:gd name="T33" fmla="*/ 0 h 1087"/>
                <a:gd name="T34" fmla="*/ 0 w 567"/>
                <a:gd name="T35" fmla="*/ 0 h 1087"/>
                <a:gd name="T36" fmla="*/ 0 w 567"/>
                <a:gd name="T37" fmla="*/ 0 h 10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26" name="Freeform 10">
              <a:extLst>
                <a:ext uri="{FF2B5EF4-FFF2-40B4-BE49-F238E27FC236}">
                  <a16:creationId xmlns:a16="http://schemas.microsoft.com/office/drawing/2014/main" id="{CCF4E319-4491-46F5-9CB1-06BBD9892713}"/>
                </a:ext>
              </a:extLst>
            </p:cNvPr>
            <p:cNvSpPr>
              <a:spLocks noChangeArrowheads="1"/>
            </p:cNvSpPr>
            <p:nvPr/>
          </p:nvSpPr>
          <p:spPr bwMode="auto">
            <a:xfrm>
              <a:off x="4815" y="591"/>
              <a:ext cx="2" cy="48"/>
            </a:xfrm>
            <a:custGeom>
              <a:avLst/>
              <a:gdLst>
                <a:gd name="T0" fmla="*/ 0 w 150"/>
                <a:gd name="T1" fmla="*/ 0 h 987"/>
                <a:gd name="T2" fmla="*/ 0 w 150"/>
                <a:gd name="T3" fmla="*/ 0 h 987"/>
                <a:gd name="T4" fmla="*/ 0 w 150"/>
                <a:gd name="T5" fmla="*/ 0 h 987"/>
                <a:gd name="T6" fmla="*/ 0 w 150"/>
                <a:gd name="T7" fmla="*/ 0 h 987"/>
                <a:gd name="T8" fmla="*/ 0 w 150"/>
                <a:gd name="T9" fmla="*/ 0 h 987"/>
                <a:gd name="T10" fmla="*/ 0 w 150"/>
                <a:gd name="T11" fmla="*/ 0 h 987"/>
                <a:gd name="T12" fmla="*/ 0 w 150"/>
                <a:gd name="T13" fmla="*/ 0 h 987"/>
                <a:gd name="T14" fmla="*/ 0 w 150"/>
                <a:gd name="T15" fmla="*/ 0 h 987"/>
                <a:gd name="T16" fmla="*/ 0 w 150"/>
                <a:gd name="T17" fmla="*/ 0 h 987"/>
                <a:gd name="T18" fmla="*/ 0 w 150"/>
                <a:gd name="T19" fmla="*/ 0 h 987"/>
                <a:gd name="T20" fmla="*/ 0 w 150"/>
                <a:gd name="T21" fmla="*/ 0 h 987"/>
                <a:gd name="T22" fmla="*/ 0 w 150"/>
                <a:gd name="T23" fmla="*/ 0 h 987"/>
                <a:gd name="T24" fmla="*/ 0 w 150"/>
                <a:gd name="T25" fmla="*/ 0 h 987"/>
                <a:gd name="T26" fmla="*/ 0 w 150"/>
                <a:gd name="T27" fmla="*/ 0 h 9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27" name="Freeform 11">
              <a:extLst>
                <a:ext uri="{FF2B5EF4-FFF2-40B4-BE49-F238E27FC236}">
                  <a16:creationId xmlns:a16="http://schemas.microsoft.com/office/drawing/2014/main" id="{F5368E6D-5884-488B-91F3-50E3EFE90288}"/>
                </a:ext>
              </a:extLst>
            </p:cNvPr>
            <p:cNvSpPr>
              <a:spLocks noChangeArrowheads="1"/>
            </p:cNvSpPr>
            <p:nvPr/>
          </p:nvSpPr>
          <p:spPr bwMode="auto">
            <a:xfrm>
              <a:off x="4836" y="604"/>
              <a:ext cx="24" cy="35"/>
            </a:xfrm>
            <a:custGeom>
              <a:avLst/>
              <a:gdLst>
                <a:gd name="T0" fmla="*/ 0 w 548"/>
                <a:gd name="T1" fmla="*/ 0 h 742"/>
                <a:gd name="T2" fmla="*/ 0 w 548"/>
                <a:gd name="T3" fmla="*/ 0 h 742"/>
                <a:gd name="T4" fmla="*/ 0 w 548"/>
                <a:gd name="T5" fmla="*/ 0 h 742"/>
                <a:gd name="T6" fmla="*/ 0 w 548"/>
                <a:gd name="T7" fmla="*/ 0 h 742"/>
                <a:gd name="T8" fmla="*/ 0 w 548"/>
                <a:gd name="T9" fmla="*/ 0 h 742"/>
                <a:gd name="T10" fmla="*/ 0 w 548"/>
                <a:gd name="T11" fmla="*/ 0 h 742"/>
                <a:gd name="T12" fmla="*/ 0 w 548"/>
                <a:gd name="T13" fmla="*/ 0 h 742"/>
                <a:gd name="T14" fmla="*/ 0 w 548"/>
                <a:gd name="T15" fmla="*/ 0 h 742"/>
                <a:gd name="T16" fmla="*/ 0 w 548"/>
                <a:gd name="T17" fmla="*/ 0 h 742"/>
                <a:gd name="T18" fmla="*/ 0 w 548"/>
                <a:gd name="T19" fmla="*/ 0 h 742"/>
                <a:gd name="T20" fmla="*/ 0 w 548"/>
                <a:gd name="T21" fmla="*/ 0 h 742"/>
                <a:gd name="T22" fmla="*/ 0 w 548"/>
                <a:gd name="T23" fmla="*/ 0 h 742"/>
                <a:gd name="T24" fmla="*/ 0 w 548"/>
                <a:gd name="T25" fmla="*/ 0 h 7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28" name="Freeform 12">
              <a:extLst>
                <a:ext uri="{FF2B5EF4-FFF2-40B4-BE49-F238E27FC236}">
                  <a16:creationId xmlns:a16="http://schemas.microsoft.com/office/drawing/2014/main" id="{1112931C-85D7-4ADB-B493-34273337F34B}"/>
                </a:ext>
              </a:extLst>
            </p:cNvPr>
            <p:cNvSpPr>
              <a:spLocks noChangeArrowheads="1"/>
            </p:cNvSpPr>
            <p:nvPr/>
          </p:nvSpPr>
          <p:spPr bwMode="auto">
            <a:xfrm>
              <a:off x="4876" y="604"/>
              <a:ext cx="25" cy="55"/>
            </a:xfrm>
            <a:custGeom>
              <a:avLst/>
              <a:gdLst>
                <a:gd name="T0" fmla="*/ 0 w 569"/>
                <a:gd name="T1" fmla="*/ 0 h 1098"/>
                <a:gd name="T2" fmla="*/ 0 w 569"/>
                <a:gd name="T3" fmla="*/ 0 h 1098"/>
                <a:gd name="T4" fmla="*/ 0 w 569"/>
                <a:gd name="T5" fmla="*/ 0 h 1098"/>
                <a:gd name="T6" fmla="*/ 0 w 569"/>
                <a:gd name="T7" fmla="*/ 0 h 1098"/>
                <a:gd name="T8" fmla="*/ 0 w 569"/>
                <a:gd name="T9" fmla="*/ 0 h 1098"/>
                <a:gd name="T10" fmla="*/ 0 w 569"/>
                <a:gd name="T11" fmla="*/ 0 h 1098"/>
                <a:gd name="T12" fmla="*/ 0 w 569"/>
                <a:gd name="T13" fmla="*/ 0 h 1098"/>
                <a:gd name="T14" fmla="*/ 0 w 569"/>
                <a:gd name="T15" fmla="*/ 0 h 1098"/>
                <a:gd name="T16" fmla="*/ 0 w 569"/>
                <a:gd name="T17" fmla="*/ 0 h 1098"/>
                <a:gd name="T18" fmla="*/ 0 w 569"/>
                <a:gd name="T19" fmla="*/ 0 h 1098"/>
                <a:gd name="T20" fmla="*/ 0 w 569"/>
                <a:gd name="T21" fmla="*/ 0 h 1098"/>
                <a:gd name="T22" fmla="*/ 0 w 569"/>
                <a:gd name="T23" fmla="*/ 0 h 1098"/>
                <a:gd name="T24" fmla="*/ 0 w 569"/>
                <a:gd name="T25" fmla="*/ 0 h 1098"/>
                <a:gd name="T26" fmla="*/ 0 w 569"/>
                <a:gd name="T27" fmla="*/ 0 h 1098"/>
                <a:gd name="T28" fmla="*/ 0 w 569"/>
                <a:gd name="T29" fmla="*/ 0 h 1098"/>
                <a:gd name="T30" fmla="*/ 0 w 569"/>
                <a:gd name="T31" fmla="*/ 0 h 1098"/>
                <a:gd name="T32" fmla="*/ 0 w 569"/>
                <a:gd name="T33" fmla="*/ 0 h 1098"/>
                <a:gd name="T34" fmla="*/ 0 w 569"/>
                <a:gd name="T35" fmla="*/ 0 h 1098"/>
                <a:gd name="T36" fmla="*/ 0 w 569"/>
                <a:gd name="T37" fmla="*/ 0 h 1098"/>
                <a:gd name="T38" fmla="*/ 0 w 569"/>
                <a:gd name="T39" fmla="*/ 0 h 1098"/>
                <a:gd name="T40" fmla="*/ 0 w 569"/>
                <a:gd name="T41" fmla="*/ 0 h 1098"/>
                <a:gd name="T42" fmla="*/ 0 w 569"/>
                <a:gd name="T43" fmla="*/ 0 h 1098"/>
                <a:gd name="T44" fmla="*/ 0 w 569"/>
                <a:gd name="T45" fmla="*/ 0 h 1098"/>
                <a:gd name="T46" fmla="*/ 0 w 569"/>
                <a:gd name="T47" fmla="*/ 0 h 1098"/>
                <a:gd name="T48" fmla="*/ 0 w 569"/>
                <a:gd name="T49" fmla="*/ 0 h 1098"/>
                <a:gd name="T50" fmla="*/ 0 w 569"/>
                <a:gd name="T51" fmla="*/ 0 h 1098"/>
                <a:gd name="T52" fmla="*/ 0 w 569"/>
                <a:gd name="T53" fmla="*/ 0 h 1098"/>
                <a:gd name="T54" fmla="*/ 0 w 569"/>
                <a:gd name="T55" fmla="*/ 0 h 1098"/>
                <a:gd name="T56" fmla="*/ 0 w 569"/>
                <a:gd name="T57" fmla="*/ 0 h 1098"/>
                <a:gd name="T58" fmla="*/ 0 w 569"/>
                <a:gd name="T59" fmla="*/ 0 h 109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29" name="Freeform 13">
              <a:extLst>
                <a:ext uri="{FF2B5EF4-FFF2-40B4-BE49-F238E27FC236}">
                  <a16:creationId xmlns:a16="http://schemas.microsoft.com/office/drawing/2014/main" id="{166B1163-BF10-4765-B778-1E4760BC0917}"/>
                </a:ext>
              </a:extLst>
            </p:cNvPr>
            <p:cNvSpPr>
              <a:spLocks noChangeArrowheads="1"/>
            </p:cNvSpPr>
            <p:nvPr/>
          </p:nvSpPr>
          <p:spPr bwMode="auto">
            <a:xfrm>
              <a:off x="4939" y="595"/>
              <a:ext cx="11" cy="44"/>
            </a:xfrm>
            <a:custGeom>
              <a:avLst/>
              <a:gdLst>
                <a:gd name="T0" fmla="*/ 0 w 318"/>
                <a:gd name="T1" fmla="*/ 0 h 917"/>
                <a:gd name="T2" fmla="*/ 0 w 318"/>
                <a:gd name="T3" fmla="*/ 0 h 917"/>
                <a:gd name="T4" fmla="*/ 0 w 318"/>
                <a:gd name="T5" fmla="*/ 0 h 917"/>
                <a:gd name="T6" fmla="*/ 0 w 318"/>
                <a:gd name="T7" fmla="*/ 0 h 917"/>
                <a:gd name="T8" fmla="*/ 0 w 318"/>
                <a:gd name="T9" fmla="*/ 0 h 917"/>
                <a:gd name="T10" fmla="*/ 0 w 318"/>
                <a:gd name="T11" fmla="*/ 0 h 917"/>
                <a:gd name="T12" fmla="*/ 0 w 318"/>
                <a:gd name="T13" fmla="*/ 0 h 917"/>
                <a:gd name="T14" fmla="*/ 0 w 318"/>
                <a:gd name="T15" fmla="*/ 0 h 917"/>
                <a:gd name="T16" fmla="*/ 0 w 318"/>
                <a:gd name="T17" fmla="*/ 0 h 917"/>
                <a:gd name="T18" fmla="*/ 0 w 318"/>
                <a:gd name="T19" fmla="*/ 0 h 917"/>
                <a:gd name="T20" fmla="*/ 0 w 318"/>
                <a:gd name="T21" fmla="*/ 0 h 917"/>
                <a:gd name="T22" fmla="*/ 0 w 318"/>
                <a:gd name="T23" fmla="*/ 0 h 917"/>
                <a:gd name="T24" fmla="*/ 0 w 318"/>
                <a:gd name="T25" fmla="*/ 0 h 917"/>
                <a:gd name="T26" fmla="*/ 0 w 318"/>
                <a:gd name="T27" fmla="*/ 0 h 917"/>
                <a:gd name="T28" fmla="*/ 0 w 318"/>
                <a:gd name="T29" fmla="*/ 0 h 917"/>
                <a:gd name="T30" fmla="*/ 0 w 318"/>
                <a:gd name="T31" fmla="*/ 0 h 917"/>
                <a:gd name="T32" fmla="*/ 0 w 318"/>
                <a:gd name="T33" fmla="*/ 0 h 9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30" name="Freeform 14">
              <a:extLst>
                <a:ext uri="{FF2B5EF4-FFF2-40B4-BE49-F238E27FC236}">
                  <a16:creationId xmlns:a16="http://schemas.microsoft.com/office/drawing/2014/main" id="{F4C29330-FA88-4CA1-A603-7C8D5EE346C4}"/>
                </a:ext>
              </a:extLst>
            </p:cNvPr>
            <p:cNvSpPr>
              <a:spLocks noChangeArrowheads="1"/>
            </p:cNvSpPr>
            <p:nvPr/>
          </p:nvSpPr>
          <p:spPr bwMode="auto">
            <a:xfrm>
              <a:off x="4963" y="604"/>
              <a:ext cx="27" cy="36"/>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31" name="Freeform 15">
              <a:extLst>
                <a:ext uri="{FF2B5EF4-FFF2-40B4-BE49-F238E27FC236}">
                  <a16:creationId xmlns:a16="http://schemas.microsoft.com/office/drawing/2014/main" id="{F79772B2-AABD-40E4-B3A6-C639EF0D2A67}"/>
                </a:ext>
              </a:extLst>
            </p:cNvPr>
            <p:cNvSpPr>
              <a:spLocks noChangeArrowheads="1"/>
            </p:cNvSpPr>
            <p:nvPr/>
          </p:nvSpPr>
          <p:spPr bwMode="auto">
            <a:xfrm>
              <a:off x="5007" y="604"/>
              <a:ext cx="45" cy="35"/>
            </a:xfrm>
            <a:custGeom>
              <a:avLst/>
              <a:gdLst>
                <a:gd name="T0" fmla="*/ 0 w 933"/>
                <a:gd name="T1" fmla="*/ 0 h 742"/>
                <a:gd name="T2" fmla="*/ 0 w 933"/>
                <a:gd name="T3" fmla="*/ 0 h 742"/>
                <a:gd name="T4" fmla="*/ 0 w 933"/>
                <a:gd name="T5" fmla="*/ 0 h 742"/>
                <a:gd name="T6" fmla="*/ 0 w 933"/>
                <a:gd name="T7" fmla="*/ 0 h 742"/>
                <a:gd name="T8" fmla="*/ 0 w 933"/>
                <a:gd name="T9" fmla="*/ 0 h 742"/>
                <a:gd name="T10" fmla="*/ 0 w 933"/>
                <a:gd name="T11" fmla="*/ 0 h 742"/>
                <a:gd name="T12" fmla="*/ 0 w 933"/>
                <a:gd name="T13" fmla="*/ 0 h 742"/>
                <a:gd name="T14" fmla="*/ 0 w 933"/>
                <a:gd name="T15" fmla="*/ 0 h 742"/>
                <a:gd name="T16" fmla="*/ 0 w 933"/>
                <a:gd name="T17" fmla="*/ 0 h 742"/>
                <a:gd name="T18" fmla="*/ 0 w 933"/>
                <a:gd name="T19" fmla="*/ 0 h 742"/>
                <a:gd name="T20" fmla="*/ 0 w 933"/>
                <a:gd name="T21" fmla="*/ 0 h 742"/>
                <a:gd name="T22" fmla="*/ 0 w 933"/>
                <a:gd name="T23" fmla="*/ 0 h 742"/>
                <a:gd name="T24" fmla="*/ 0 w 933"/>
                <a:gd name="T25" fmla="*/ 0 h 742"/>
                <a:gd name="T26" fmla="*/ 0 w 933"/>
                <a:gd name="T27" fmla="*/ 0 h 742"/>
                <a:gd name="T28" fmla="*/ 0 w 933"/>
                <a:gd name="T29" fmla="*/ 0 h 742"/>
                <a:gd name="T30" fmla="*/ 0 w 933"/>
                <a:gd name="T31" fmla="*/ 0 h 742"/>
                <a:gd name="T32" fmla="*/ 0 w 933"/>
                <a:gd name="T33" fmla="*/ 0 h 742"/>
                <a:gd name="T34" fmla="*/ 0 w 933"/>
                <a:gd name="T35" fmla="*/ 0 h 742"/>
                <a:gd name="T36" fmla="*/ 0 w 933"/>
                <a:gd name="T37" fmla="*/ 0 h 742"/>
                <a:gd name="T38" fmla="*/ 0 w 933"/>
                <a:gd name="T39" fmla="*/ 0 h 742"/>
                <a:gd name="T40" fmla="*/ 0 w 933"/>
                <a:gd name="T41" fmla="*/ 0 h 7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32" name="Freeform 16">
              <a:extLst>
                <a:ext uri="{FF2B5EF4-FFF2-40B4-BE49-F238E27FC236}">
                  <a16:creationId xmlns:a16="http://schemas.microsoft.com/office/drawing/2014/main" id="{F0DC9E1E-CDBF-4170-A3BE-26BF7A6FCF00}"/>
                </a:ext>
              </a:extLst>
            </p:cNvPr>
            <p:cNvSpPr>
              <a:spLocks noChangeArrowheads="1"/>
            </p:cNvSpPr>
            <p:nvPr/>
          </p:nvSpPr>
          <p:spPr bwMode="auto">
            <a:xfrm>
              <a:off x="5069" y="604"/>
              <a:ext cx="27" cy="36"/>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33" name="Freeform 17">
              <a:extLst>
                <a:ext uri="{FF2B5EF4-FFF2-40B4-BE49-F238E27FC236}">
                  <a16:creationId xmlns:a16="http://schemas.microsoft.com/office/drawing/2014/main" id="{A866F72D-E270-4F52-94A1-4D37F4088ABA}"/>
                </a:ext>
              </a:extLst>
            </p:cNvPr>
            <p:cNvSpPr>
              <a:spLocks noChangeArrowheads="1"/>
            </p:cNvSpPr>
            <p:nvPr/>
          </p:nvSpPr>
          <p:spPr bwMode="auto">
            <a:xfrm>
              <a:off x="5113" y="604"/>
              <a:ext cx="10" cy="35"/>
            </a:xfrm>
            <a:custGeom>
              <a:avLst/>
              <a:gdLst>
                <a:gd name="T0" fmla="*/ 0 w 312"/>
                <a:gd name="T1" fmla="*/ 0 h 742"/>
                <a:gd name="T2" fmla="*/ 0 w 312"/>
                <a:gd name="T3" fmla="*/ 0 h 742"/>
                <a:gd name="T4" fmla="*/ 0 w 312"/>
                <a:gd name="T5" fmla="*/ 0 h 742"/>
                <a:gd name="T6" fmla="*/ 0 w 312"/>
                <a:gd name="T7" fmla="*/ 0 h 742"/>
                <a:gd name="T8" fmla="*/ 0 w 312"/>
                <a:gd name="T9" fmla="*/ 0 h 742"/>
                <a:gd name="T10" fmla="*/ 0 w 312"/>
                <a:gd name="T11" fmla="*/ 0 h 742"/>
                <a:gd name="T12" fmla="*/ 0 w 312"/>
                <a:gd name="T13" fmla="*/ 0 h 7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34" name="Freeform 18">
              <a:extLst>
                <a:ext uri="{FF2B5EF4-FFF2-40B4-BE49-F238E27FC236}">
                  <a16:creationId xmlns:a16="http://schemas.microsoft.com/office/drawing/2014/main" id="{04A44531-330C-4506-B682-01AAC326A82B}"/>
                </a:ext>
              </a:extLst>
            </p:cNvPr>
            <p:cNvSpPr>
              <a:spLocks noChangeArrowheads="1"/>
            </p:cNvSpPr>
            <p:nvPr/>
          </p:nvSpPr>
          <p:spPr bwMode="auto">
            <a:xfrm>
              <a:off x="5138" y="604"/>
              <a:ext cx="10" cy="35"/>
            </a:xfrm>
            <a:custGeom>
              <a:avLst/>
              <a:gdLst>
                <a:gd name="T0" fmla="*/ 0 w 312"/>
                <a:gd name="T1" fmla="*/ 0 h 742"/>
                <a:gd name="T2" fmla="*/ 0 w 312"/>
                <a:gd name="T3" fmla="*/ 0 h 742"/>
                <a:gd name="T4" fmla="*/ 0 w 312"/>
                <a:gd name="T5" fmla="*/ 0 h 742"/>
                <a:gd name="T6" fmla="*/ 0 w 312"/>
                <a:gd name="T7" fmla="*/ 0 h 742"/>
                <a:gd name="T8" fmla="*/ 0 w 312"/>
                <a:gd name="T9" fmla="*/ 0 h 742"/>
                <a:gd name="T10" fmla="*/ 0 w 312"/>
                <a:gd name="T11" fmla="*/ 0 h 742"/>
                <a:gd name="T12" fmla="*/ 0 w 312"/>
                <a:gd name="T13" fmla="*/ 0 h 7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35" name="Freeform 19">
              <a:extLst>
                <a:ext uri="{FF2B5EF4-FFF2-40B4-BE49-F238E27FC236}">
                  <a16:creationId xmlns:a16="http://schemas.microsoft.com/office/drawing/2014/main" id="{6716F40A-5EAF-429A-88CA-1D1B5EB0E1C3}"/>
                </a:ext>
              </a:extLst>
            </p:cNvPr>
            <p:cNvSpPr>
              <a:spLocks noChangeArrowheads="1"/>
            </p:cNvSpPr>
            <p:nvPr/>
          </p:nvSpPr>
          <p:spPr bwMode="auto">
            <a:xfrm>
              <a:off x="5160" y="604"/>
              <a:ext cx="27" cy="36"/>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36" name="Freeform 20">
              <a:extLst>
                <a:ext uri="{FF2B5EF4-FFF2-40B4-BE49-F238E27FC236}">
                  <a16:creationId xmlns:a16="http://schemas.microsoft.com/office/drawing/2014/main" id="{C13F38C6-563D-4189-81BF-E0BCBA96A854}"/>
                </a:ext>
              </a:extLst>
            </p:cNvPr>
            <p:cNvSpPr>
              <a:spLocks noChangeArrowheads="1"/>
            </p:cNvSpPr>
            <p:nvPr/>
          </p:nvSpPr>
          <p:spPr bwMode="auto">
            <a:xfrm>
              <a:off x="5198" y="605"/>
              <a:ext cx="45" cy="34"/>
            </a:xfrm>
            <a:custGeom>
              <a:avLst/>
              <a:gdLst>
                <a:gd name="T0" fmla="*/ 0 w 929"/>
                <a:gd name="T1" fmla="*/ 0 h 722"/>
                <a:gd name="T2" fmla="*/ 0 w 929"/>
                <a:gd name="T3" fmla="*/ 0 h 722"/>
                <a:gd name="T4" fmla="*/ 0 w 929"/>
                <a:gd name="T5" fmla="*/ 0 h 722"/>
                <a:gd name="T6" fmla="*/ 0 w 929"/>
                <a:gd name="T7" fmla="*/ 0 h 722"/>
                <a:gd name="T8" fmla="*/ 0 w 929"/>
                <a:gd name="T9" fmla="*/ 0 h 722"/>
                <a:gd name="T10" fmla="*/ 0 w 929"/>
                <a:gd name="T11" fmla="*/ 0 h 722"/>
                <a:gd name="T12" fmla="*/ 0 w 929"/>
                <a:gd name="T13" fmla="*/ 0 h 722"/>
                <a:gd name="T14" fmla="*/ 0 w 929"/>
                <a:gd name="T15" fmla="*/ 0 h 722"/>
                <a:gd name="T16" fmla="*/ 0 w 929"/>
                <a:gd name="T17" fmla="*/ 0 h 722"/>
                <a:gd name="T18" fmla="*/ 0 w 929"/>
                <a:gd name="T19" fmla="*/ 0 h 722"/>
                <a:gd name="T20" fmla="*/ 0 w 929"/>
                <a:gd name="T21" fmla="*/ 0 h 722"/>
                <a:gd name="T22" fmla="*/ 0 w 929"/>
                <a:gd name="T23" fmla="*/ 0 h 722"/>
                <a:gd name="T24" fmla="*/ 0 w 929"/>
                <a:gd name="T25" fmla="*/ 0 h 722"/>
                <a:gd name="T26" fmla="*/ 0 w 929"/>
                <a:gd name="T27" fmla="*/ 0 h 722"/>
                <a:gd name="T28" fmla="*/ 0 w 929"/>
                <a:gd name="T29" fmla="*/ 0 h 722"/>
                <a:gd name="T30" fmla="*/ 0 w 929"/>
                <a:gd name="T31" fmla="*/ 0 h 7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37" name="Freeform 21">
              <a:extLst>
                <a:ext uri="{FF2B5EF4-FFF2-40B4-BE49-F238E27FC236}">
                  <a16:creationId xmlns:a16="http://schemas.microsoft.com/office/drawing/2014/main" id="{0AF0F980-B0E7-4CFE-B35D-C212549AF894}"/>
                </a:ext>
              </a:extLst>
            </p:cNvPr>
            <p:cNvSpPr>
              <a:spLocks noChangeArrowheads="1"/>
            </p:cNvSpPr>
            <p:nvPr/>
          </p:nvSpPr>
          <p:spPr bwMode="auto">
            <a:xfrm>
              <a:off x="5270" y="605"/>
              <a:ext cx="45" cy="34"/>
            </a:xfrm>
            <a:custGeom>
              <a:avLst/>
              <a:gdLst>
                <a:gd name="T0" fmla="*/ 0 w 930"/>
                <a:gd name="T1" fmla="*/ 0 h 722"/>
                <a:gd name="T2" fmla="*/ 0 w 930"/>
                <a:gd name="T3" fmla="*/ 0 h 722"/>
                <a:gd name="T4" fmla="*/ 0 w 930"/>
                <a:gd name="T5" fmla="*/ 0 h 722"/>
                <a:gd name="T6" fmla="*/ 0 w 930"/>
                <a:gd name="T7" fmla="*/ 0 h 722"/>
                <a:gd name="T8" fmla="*/ 0 w 930"/>
                <a:gd name="T9" fmla="*/ 0 h 722"/>
                <a:gd name="T10" fmla="*/ 0 w 930"/>
                <a:gd name="T11" fmla="*/ 0 h 722"/>
                <a:gd name="T12" fmla="*/ 0 w 930"/>
                <a:gd name="T13" fmla="*/ 0 h 722"/>
                <a:gd name="T14" fmla="*/ 0 w 930"/>
                <a:gd name="T15" fmla="*/ 0 h 722"/>
                <a:gd name="T16" fmla="*/ 0 w 930"/>
                <a:gd name="T17" fmla="*/ 0 h 722"/>
                <a:gd name="T18" fmla="*/ 0 w 930"/>
                <a:gd name="T19" fmla="*/ 0 h 722"/>
                <a:gd name="T20" fmla="*/ 0 w 930"/>
                <a:gd name="T21" fmla="*/ 0 h 722"/>
                <a:gd name="T22" fmla="*/ 0 w 930"/>
                <a:gd name="T23" fmla="*/ 0 h 722"/>
                <a:gd name="T24" fmla="*/ 0 w 930"/>
                <a:gd name="T25" fmla="*/ 0 h 722"/>
                <a:gd name="T26" fmla="*/ 0 w 930"/>
                <a:gd name="T27" fmla="*/ 0 h 722"/>
                <a:gd name="T28" fmla="*/ 0 w 930"/>
                <a:gd name="T29" fmla="*/ 0 h 722"/>
                <a:gd name="T30" fmla="*/ 0 w 930"/>
                <a:gd name="T31" fmla="*/ 0 h 7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38" name="Freeform 22">
              <a:extLst>
                <a:ext uri="{FF2B5EF4-FFF2-40B4-BE49-F238E27FC236}">
                  <a16:creationId xmlns:a16="http://schemas.microsoft.com/office/drawing/2014/main" id="{5F48E70F-B274-4C3F-8F24-666FB0063555}"/>
                </a:ext>
              </a:extLst>
            </p:cNvPr>
            <p:cNvSpPr>
              <a:spLocks noChangeArrowheads="1"/>
            </p:cNvSpPr>
            <p:nvPr/>
          </p:nvSpPr>
          <p:spPr bwMode="auto">
            <a:xfrm>
              <a:off x="5329" y="591"/>
              <a:ext cx="2" cy="48"/>
            </a:xfrm>
            <a:custGeom>
              <a:avLst/>
              <a:gdLst>
                <a:gd name="T0" fmla="*/ 0 w 151"/>
                <a:gd name="T1" fmla="*/ 0 h 987"/>
                <a:gd name="T2" fmla="*/ 0 w 151"/>
                <a:gd name="T3" fmla="*/ 0 h 987"/>
                <a:gd name="T4" fmla="*/ 0 w 151"/>
                <a:gd name="T5" fmla="*/ 0 h 987"/>
                <a:gd name="T6" fmla="*/ 0 w 151"/>
                <a:gd name="T7" fmla="*/ 0 h 987"/>
                <a:gd name="T8" fmla="*/ 0 w 151"/>
                <a:gd name="T9" fmla="*/ 0 h 987"/>
                <a:gd name="T10" fmla="*/ 0 w 151"/>
                <a:gd name="T11" fmla="*/ 0 h 987"/>
                <a:gd name="T12" fmla="*/ 0 w 151"/>
                <a:gd name="T13" fmla="*/ 0 h 987"/>
                <a:gd name="T14" fmla="*/ 0 w 151"/>
                <a:gd name="T15" fmla="*/ 0 h 987"/>
                <a:gd name="T16" fmla="*/ 0 w 151"/>
                <a:gd name="T17" fmla="*/ 0 h 987"/>
                <a:gd name="T18" fmla="*/ 0 w 151"/>
                <a:gd name="T19" fmla="*/ 0 h 987"/>
                <a:gd name="T20" fmla="*/ 0 w 151"/>
                <a:gd name="T21" fmla="*/ 0 h 987"/>
                <a:gd name="T22" fmla="*/ 0 w 151"/>
                <a:gd name="T23" fmla="*/ 0 h 987"/>
                <a:gd name="T24" fmla="*/ 0 w 151"/>
                <a:gd name="T25" fmla="*/ 0 h 987"/>
                <a:gd name="T26" fmla="*/ 0 w 151"/>
                <a:gd name="T27" fmla="*/ 0 h 9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39" name="Freeform 23">
              <a:extLst>
                <a:ext uri="{FF2B5EF4-FFF2-40B4-BE49-F238E27FC236}">
                  <a16:creationId xmlns:a16="http://schemas.microsoft.com/office/drawing/2014/main" id="{DCFB7FE3-A635-46C6-8F02-5BBD72B6BCCE}"/>
                </a:ext>
              </a:extLst>
            </p:cNvPr>
            <p:cNvSpPr>
              <a:spLocks noChangeArrowheads="1"/>
            </p:cNvSpPr>
            <p:nvPr/>
          </p:nvSpPr>
          <p:spPr bwMode="auto">
            <a:xfrm>
              <a:off x="5350" y="595"/>
              <a:ext cx="11" cy="44"/>
            </a:xfrm>
            <a:custGeom>
              <a:avLst/>
              <a:gdLst>
                <a:gd name="T0" fmla="*/ 0 w 318"/>
                <a:gd name="T1" fmla="*/ 0 h 917"/>
                <a:gd name="T2" fmla="*/ 0 w 318"/>
                <a:gd name="T3" fmla="*/ 0 h 917"/>
                <a:gd name="T4" fmla="*/ 0 w 318"/>
                <a:gd name="T5" fmla="*/ 0 h 917"/>
                <a:gd name="T6" fmla="*/ 0 w 318"/>
                <a:gd name="T7" fmla="*/ 0 h 917"/>
                <a:gd name="T8" fmla="*/ 0 w 318"/>
                <a:gd name="T9" fmla="*/ 0 h 917"/>
                <a:gd name="T10" fmla="*/ 0 w 318"/>
                <a:gd name="T11" fmla="*/ 0 h 917"/>
                <a:gd name="T12" fmla="*/ 0 w 318"/>
                <a:gd name="T13" fmla="*/ 0 h 917"/>
                <a:gd name="T14" fmla="*/ 0 w 318"/>
                <a:gd name="T15" fmla="*/ 0 h 917"/>
                <a:gd name="T16" fmla="*/ 0 w 318"/>
                <a:gd name="T17" fmla="*/ 0 h 917"/>
                <a:gd name="T18" fmla="*/ 0 w 318"/>
                <a:gd name="T19" fmla="*/ 0 h 917"/>
                <a:gd name="T20" fmla="*/ 0 w 318"/>
                <a:gd name="T21" fmla="*/ 0 h 917"/>
                <a:gd name="T22" fmla="*/ 0 w 318"/>
                <a:gd name="T23" fmla="*/ 0 h 917"/>
                <a:gd name="T24" fmla="*/ 0 w 318"/>
                <a:gd name="T25" fmla="*/ 0 h 917"/>
                <a:gd name="T26" fmla="*/ 0 w 318"/>
                <a:gd name="T27" fmla="*/ 0 h 917"/>
                <a:gd name="T28" fmla="*/ 0 w 318"/>
                <a:gd name="T29" fmla="*/ 0 h 917"/>
                <a:gd name="T30" fmla="*/ 0 w 318"/>
                <a:gd name="T31" fmla="*/ 0 h 917"/>
                <a:gd name="T32" fmla="*/ 0 w 318"/>
                <a:gd name="T33" fmla="*/ 0 h 9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40" name="Freeform 24">
              <a:extLst>
                <a:ext uri="{FF2B5EF4-FFF2-40B4-BE49-F238E27FC236}">
                  <a16:creationId xmlns:a16="http://schemas.microsoft.com/office/drawing/2014/main" id="{DB711AA8-040B-427F-BF10-D4519F3B5F5C}"/>
                </a:ext>
              </a:extLst>
            </p:cNvPr>
            <p:cNvSpPr>
              <a:spLocks noChangeArrowheads="1"/>
            </p:cNvSpPr>
            <p:nvPr/>
          </p:nvSpPr>
          <p:spPr bwMode="auto">
            <a:xfrm>
              <a:off x="5376" y="585"/>
              <a:ext cx="24" cy="54"/>
            </a:xfrm>
            <a:custGeom>
              <a:avLst/>
              <a:gdLst>
                <a:gd name="T0" fmla="*/ 0 w 548"/>
                <a:gd name="T1" fmla="*/ 0 h 1087"/>
                <a:gd name="T2" fmla="*/ 0 w 548"/>
                <a:gd name="T3" fmla="*/ 0 h 1087"/>
                <a:gd name="T4" fmla="*/ 0 w 548"/>
                <a:gd name="T5" fmla="*/ 0 h 1087"/>
                <a:gd name="T6" fmla="*/ 0 w 548"/>
                <a:gd name="T7" fmla="*/ 0 h 1087"/>
                <a:gd name="T8" fmla="*/ 0 w 548"/>
                <a:gd name="T9" fmla="*/ 0 h 1087"/>
                <a:gd name="T10" fmla="*/ 0 w 548"/>
                <a:gd name="T11" fmla="*/ 0 h 1087"/>
                <a:gd name="T12" fmla="*/ 0 w 548"/>
                <a:gd name="T13" fmla="*/ 0 h 1087"/>
                <a:gd name="T14" fmla="*/ 0 w 548"/>
                <a:gd name="T15" fmla="*/ 0 h 1087"/>
                <a:gd name="T16" fmla="*/ 0 w 548"/>
                <a:gd name="T17" fmla="*/ 0 h 1087"/>
                <a:gd name="T18" fmla="*/ 0 w 548"/>
                <a:gd name="T19" fmla="*/ 0 h 1087"/>
                <a:gd name="T20" fmla="*/ 0 w 548"/>
                <a:gd name="T21" fmla="*/ 0 h 1087"/>
                <a:gd name="T22" fmla="*/ 0 w 548"/>
                <a:gd name="T23" fmla="*/ 0 h 1087"/>
                <a:gd name="T24" fmla="*/ 0 w 548"/>
                <a:gd name="T25" fmla="*/ 0 h 1087"/>
                <a:gd name="T26" fmla="*/ 0 w 548"/>
                <a:gd name="T27" fmla="*/ 0 h 1087"/>
                <a:gd name="T28" fmla="*/ 0 w 548"/>
                <a:gd name="T29" fmla="*/ 0 h 10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41" name="Freeform 25">
              <a:extLst>
                <a:ext uri="{FF2B5EF4-FFF2-40B4-BE49-F238E27FC236}">
                  <a16:creationId xmlns:a16="http://schemas.microsoft.com/office/drawing/2014/main" id="{D3FB8232-9A2D-4D78-A2DB-674B3B528755}"/>
                </a:ext>
              </a:extLst>
            </p:cNvPr>
            <p:cNvSpPr>
              <a:spLocks noChangeArrowheads="1"/>
            </p:cNvSpPr>
            <p:nvPr/>
          </p:nvSpPr>
          <p:spPr bwMode="auto">
            <a:xfrm>
              <a:off x="5432" y="605"/>
              <a:ext cx="27" cy="53"/>
            </a:xfrm>
            <a:custGeom>
              <a:avLst/>
              <a:gdLst>
                <a:gd name="T0" fmla="*/ 2 w 34"/>
                <a:gd name="T1" fmla="*/ 4 h 60"/>
                <a:gd name="T2" fmla="*/ 0 w 34"/>
                <a:gd name="T3" fmla="*/ 0 h 60"/>
                <a:gd name="T4" fmla="*/ 2 w 34"/>
                <a:gd name="T5" fmla="*/ 0 h 60"/>
                <a:gd name="T6" fmla="*/ 2 w 34"/>
                <a:gd name="T7" fmla="*/ 4 h 60"/>
                <a:gd name="T8" fmla="*/ 2 w 34"/>
                <a:gd name="T9" fmla="*/ 0 h 60"/>
                <a:gd name="T10" fmla="*/ 2 w 34"/>
                <a:gd name="T11" fmla="*/ 0 h 60"/>
                <a:gd name="T12" fmla="*/ 2 w 34"/>
                <a:gd name="T13" fmla="*/ 4 h 60"/>
                <a:gd name="T14" fmla="*/ 2 w 34"/>
                <a:gd name="T15" fmla="*/ 4 h 60"/>
                <a:gd name="T16" fmla="*/ 2 w 34"/>
                <a:gd name="T17" fmla="*/ 4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42" name="Freeform 26">
              <a:extLst>
                <a:ext uri="{FF2B5EF4-FFF2-40B4-BE49-F238E27FC236}">
                  <a16:creationId xmlns:a16="http://schemas.microsoft.com/office/drawing/2014/main" id="{6BBA6CC7-7688-4119-9E88-3FEBC1DD29F1}"/>
                </a:ext>
              </a:extLst>
            </p:cNvPr>
            <p:cNvSpPr>
              <a:spLocks noChangeArrowheads="1"/>
            </p:cNvSpPr>
            <p:nvPr/>
          </p:nvSpPr>
          <p:spPr bwMode="auto">
            <a:xfrm>
              <a:off x="5470" y="604"/>
              <a:ext cx="27" cy="36"/>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43" name="Freeform 27">
              <a:extLst>
                <a:ext uri="{FF2B5EF4-FFF2-40B4-BE49-F238E27FC236}">
                  <a16:creationId xmlns:a16="http://schemas.microsoft.com/office/drawing/2014/main" id="{C86D1F4B-E039-49CC-AA14-F5667EFC8E31}"/>
                </a:ext>
              </a:extLst>
            </p:cNvPr>
            <p:cNvSpPr>
              <a:spLocks noChangeArrowheads="1"/>
            </p:cNvSpPr>
            <p:nvPr/>
          </p:nvSpPr>
          <p:spPr bwMode="auto">
            <a:xfrm>
              <a:off x="5514" y="605"/>
              <a:ext cx="22" cy="35"/>
            </a:xfrm>
            <a:custGeom>
              <a:avLst/>
              <a:gdLst>
                <a:gd name="T0" fmla="*/ 0 w 527"/>
                <a:gd name="T1" fmla="*/ 0 h 742"/>
                <a:gd name="T2" fmla="*/ 0 w 527"/>
                <a:gd name="T3" fmla="*/ 0 h 742"/>
                <a:gd name="T4" fmla="*/ 0 w 527"/>
                <a:gd name="T5" fmla="*/ 0 h 742"/>
                <a:gd name="T6" fmla="*/ 0 w 527"/>
                <a:gd name="T7" fmla="*/ 0 h 742"/>
                <a:gd name="T8" fmla="*/ 0 w 527"/>
                <a:gd name="T9" fmla="*/ 0 h 742"/>
                <a:gd name="T10" fmla="*/ 0 w 527"/>
                <a:gd name="T11" fmla="*/ 0 h 742"/>
                <a:gd name="T12" fmla="*/ 0 w 527"/>
                <a:gd name="T13" fmla="*/ 0 h 742"/>
                <a:gd name="T14" fmla="*/ 0 w 527"/>
                <a:gd name="T15" fmla="*/ 0 h 742"/>
                <a:gd name="T16" fmla="*/ 0 w 527"/>
                <a:gd name="T17" fmla="*/ 0 h 742"/>
                <a:gd name="T18" fmla="*/ 0 w 527"/>
                <a:gd name="T19" fmla="*/ 0 h 742"/>
                <a:gd name="T20" fmla="*/ 0 w 527"/>
                <a:gd name="T21" fmla="*/ 0 h 742"/>
                <a:gd name="T22" fmla="*/ 0 w 527"/>
                <a:gd name="T23" fmla="*/ 0 h 742"/>
                <a:gd name="T24" fmla="*/ 0 w 527"/>
                <a:gd name="T25" fmla="*/ 0 h 742"/>
                <a:gd name="T26" fmla="*/ 0 w 527"/>
                <a:gd name="T27" fmla="*/ 0 h 742"/>
                <a:gd name="T28" fmla="*/ 0 w 527"/>
                <a:gd name="T29" fmla="*/ 0 h 7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44" name="Freeform 28">
              <a:extLst>
                <a:ext uri="{FF2B5EF4-FFF2-40B4-BE49-F238E27FC236}">
                  <a16:creationId xmlns:a16="http://schemas.microsoft.com/office/drawing/2014/main" id="{626996FA-AE79-41FA-A654-92BA4FD97D8D}"/>
                </a:ext>
              </a:extLst>
            </p:cNvPr>
            <p:cNvSpPr>
              <a:spLocks noChangeArrowheads="1"/>
            </p:cNvSpPr>
            <p:nvPr/>
          </p:nvSpPr>
          <p:spPr bwMode="auto">
            <a:xfrm>
              <a:off x="5115" y="216"/>
              <a:ext cx="125" cy="95"/>
            </a:xfrm>
            <a:custGeom>
              <a:avLst/>
              <a:gdLst>
                <a:gd name="T0" fmla="*/ 0 w 2365"/>
                <a:gd name="T1" fmla="*/ 0 h 1825"/>
                <a:gd name="T2" fmla="*/ 0 w 2365"/>
                <a:gd name="T3" fmla="*/ 0 h 1825"/>
                <a:gd name="T4" fmla="*/ 0 w 2365"/>
                <a:gd name="T5" fmla="*/ 0 h 1825"/>
                <a:gd name="T6" fmla="*/ 0 w 2365"/>
                <a:gd name="T7" fmla="*/ 0 h 1825"/>
                <a:gd name="T8" fmla="*/ 0 w 2365"/>
                <a:gd name="T9" fmla="*/ 0 h 1825"/>
                <a:gd name="T10" fmla="*/ 0 w 2365"/>
                <a:gd name="T11" fmla="*/ 0 h 1825"/>
                <a:gd name="T12" fmla="*/ 0 w 2365"/>
                <a:gd name="T13" fmla="*/ 0 h 1825"/>
                <a:gd name="T14" fmla="*/ 0 w 2365"/>
                <a:gd name="T15" fmla="*/ 0 h 1825"/>
                <a:gd name="T16" fmla="*/ 0 w 2365"/>
                <a:gd name="T17" fmla="*/ 0 h 1825"/>
                <a:gd name="T18" fmla="*/ 0 w 2365"/>
                <a:gd name="T19" fmla="*/ 0 h 1825"/>
                <a:gd name="T20" fmla="*/ 0 w 2365"/>
                <a:gd name="T21" fmla="*/ 0 h 1825"/>
                <a:gd name="T22" fmla="*/ 0 w 2365"/>
                <a:gd name="T23" fmla="*/ 0 h 1825"/>
                <a:gd name="T24" fmla="*/ 0 w 2365"/>
                <a:gd name="T25" fmla="*/ 0 h 1825"/>
                <a:gd name="T26" fmla="*/ 0 w 2365"/>
                <a:gd name="T27" fmla="*/ 0 h 1825"/>
                <a:gd name="T28" fmla="*/ 0 w 2365"/>
                <a:gd name="T29" fmla="*/ 0 h 1825"/>
                <a:gd name="T30" fmla="*/ 0 w 2365"/>
                <a:gd name="T31" fmla="*/ 0 h 1825"/>
                <a:gd name="T32" fmla="*/ 0 w 2365"/>
                <a:gd name="T33" fmla="*/ 0 h 1825"/>
                <a:gd name="T34" fmla="*/ 0 w 2365"/>
                <a:gd name="T35" fmla="*/ 0 h 1825"/>
                <a:gd name="T36" fmla="*/ 0 w 2365"/>
                <a:gd name="T37" fmla="*/ 0 h 1825"/>
                <a:gd name="T38" fmla="*/ 0 w 2365"/>
                <a:gd name="T39" fmla="*/ 0 h 1825"/>
                <a:gd name="T40" fmla="*/ 0 w 2365"/>
                <a:gd name="T41" fmla="*/ 0 h 1825"/>
                <a:gd name="T42" fmla="*/ 0 w 2365"/>
                <a:gd name="T43" fmla="*/ 0 h 18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45" name="Freeform 29">
              <a:extLst>
                <a:ext uri="{FF2B5EF4-FFF2-40B4-BE49-F238E27FC236}">
                  <a16:creationId xmlns:a16="http://schemas.microsoft.com/office/drawing/2014/main" id="{0893C327-EF56-4446-BF18-D32429F37327}"/>
                </a:ext>
              </a:extLst>
            </p:cNvPr>
            <p:cNvSpPr>
              <a:spLocks noChangeArrowheads="1"/>
            </p:cNvSpPr>
            <p:nvPr/>
          </p:nvSpPr>
          <p:spPr bwMode="auto">
            <a:xfrm>
              <a:off x="4899" y="327"/>
              <a:ext cx="84" cy="141"/>
            </a:xfrm>
            <a:custGeom>
              <a:avLst/>
              <a:gdLst>
                <a:gd name="T0" fmla="*/ 0 w 1624"/>
                <a:gd name="T1" fmla="*/ 0 h 2651"/>
                <a:gd name="T2" fmla="*/ 0 w 1624"/>
                <a:gd name="T3" fmla="*/ 0 h 2651"/>
                <a:gd name="T4" fmla="*/ 0 w 1624"/>
                <a:gd name="T5" fmla="*/ 0 h 2651"/>
                <a:gd name="T6" fmla="*/ 0 w 1624"/>
                <a:gd name="T7" fmla="*/ 0 h 2651"/>
                <a:gd name="T8" fmla="*/ 0 w 1624"/>
                <a:gd name="T9" fmla="*/ 0 h 2651"/>
                <a:gd name="T10" fmla="*/ 0 w 1624"/>
                <a:gd name="T11" fmla="*/ 0 h 2651"/>
                <a:gd name="T12" fmla="*/ 0 w 1624"/>
                <a:gd name="T13" fmla="*/ 0 h 2651"/>
                <a:gd name="T14" fmla="*/ 0 w 1624"/>
                <a:gd name="T15" fmla="*/ 0 h 2651"/>
                <a:gd name="T16" fmla="*/ 0 w 1624"/>
                <a:gd name="T17" fmla="*/ 0 h 2651"/>
                <a:gd name="T18" fmla="*/ 0 w 1624"/>
                <a:gd name="T19" fmla="*/ 0 h 2651"/>
                <a:gd name="T20" fmla="*/ 0 w 1624"/>
                <a:gd name="T21" fmla="*/ 0 h 2651"/>
                <a:gd name="T22" fmla="*/ 0 w 1624"/>
                <a:gd name="T23" fmla="*/ 0 h 2651"/>
                <a:gd name="T24" fmla="*/ 0 w 1624"/>
                <a:gd name="T25" fmla="*/ 0 h 2651"/>
                <a:gd name="T26" fmla="*/ 0 w 1624"/>
                <a:gd name="T27" fmla="*/ 0 h 2651"/>
                <a:gd name="T28" fmla="*/ 0 w 1624"/>
                <a:gd name="T29" fmla="*/ 0 h 2651"/>
                <a:gd name="T30" fmla="*/ 0 w 1624"/>
                <a:gd name="T31" fmla="*/ 0 h 26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46" name="Freeform 30">
              <a:extLst>
                <a:ext uri="{FF2B5EF4-FFF2-40B4-BE49-F238E27FC236}">
                  <a16:creationId xmlns:a16="http://schemas.microsoft.com/office/drawing/2014/main" id="{96A0CBAA-D9E5-4D9A-AD48-0C1AF409D27C}"/>
                </a:ext>
              </a:extLst>
            </p:cNvPr>
            <p:cNvSpPr>
              <a:spLocks noChangeArrowheads="1"/>
            </p:cNvSpPr>
            <p:nvPr/>
          </p:nvSpPr>
          <p:spPr bwMode="auto">
            <a:xfrm>
              <a:off x="5114" y="327"/>
              <a:ext cx="53" cy="200"/>
            </a:xfrm>
            <a:custGeom>
              <a:avLst/>
              <a:gdLst>
                <a:gd name="T0" fmla="*/ 0 w 1072"/>
                <a:gd name="T1" fmla="*/ 0 h 3696"/>
                <a:gd name="T2" fmla="*/ 0 w 1072"/>
                <a:gd name="T3" fmla="*/ 0 h 3696"/>
                <a:gd name="T4" fmla="*/ 0 w 1072"/>
                <a:gd name="T5" fmla="*/ 0 h 3696"/>
                <a:gd name="T6" fmla="*/ 0 w 1072"/>
                <a:gd name="T7" fmla="*/ 0 h 3696"/>
                <a:gd name="T8" fmla="*/ 0 w 1072"/>
                <a:gd name="T9" fmla="*/ 0 h 3696"/>
                <a:gd name="T10" fmla="*/ 0 w 1072"/>
                <a:gd name="T11" fmla="*/ 0 h 3696"/>
                <a:gd name="T12" fmla="*/ 0 w 1072"/>
                <a:gd name="T13" fmla="*/ 0 h 3696"/>
                <a:gd name="T14" fmla="*/ 0 w 1072"/>
                <a:gd name="T15" fmla="*/ 0 h 3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47" name="Freeform 31">
              <a:extLst>
                <a:ext uri="{FF2B5EF4-FFF2-40B4-BE49-F238E27FC236}">
                  <a16:creationId xmlns:a16="http://schemas.microsoft.com/office/drawing/2014/main" id="{26ADC272-280E-4E88-B9DC-11F28F48DC59}"/>
                </a:ext>
              </a:extLst>
            </p:cNvPr>
            <p:cNvSpPr>
              <a:spLocks noChangeArrowheads="1"/>
            </p:cNvSpPr>
            <p:nvPr/>
          </p:nvSpPr>
          <p:spPr bwMode="auto">
            <a:xfrm>
              <a:off x="5180" y="327"/>
              <a:ext cx="40" cy="141"/>
            </a:xfrm>
            <a:custGeom>
              <a:avLst/>
              <a:gdLst>
                <a:gd name="T0" fmla="*/ 0 w 828"/>
                <a:gd name="T1" fmla="*/ 0 h 2653"/>
                <a:gd name="T2" fmla="*/ 0 w 828"/>
                <a:gd name="T3" fmla="*/ 0 h 2653"/>
                <a:gd name="T4" fmla="*/ 0 w 828"/>
                <a:gd name="T5" fmla="*/ 0 h 2653"/>
                <a:gd name="T6" fmla="*/ 0 w 828"/>
                <a:gd name="T7" fmla="*/ 0 h 2653"/>
                <a:gd name="T8" fmla="*/ 0 w 828"/>
                <a:gd name="T9" fmla="*/ 0 h 2653"/>
                <a:gd name="T10" fmla="*/ 0 w 828"/>
                <a:gd name="T11" fmla="*/ 0 h 2653"/>
                <a:gd name="T12" fmla="*/ 0 w 828"/>
                <a:gd name="T13" fmla="*/ 0 h 2653"/>
                <a:gd name="T14" fmla="*/ 0 w 828"/>
                <a:gd name="T15" fmla="*/ 0 h 2653"/>
                <a:gd name="T16" fmla="*/ 0 w 828"/>
                <a:gd name="T17" fmla="*/ 0 h 2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48" name="Freeform 32">
              <a:extLst>
                <a:ext uri="{FF2B5EF4-FFF2-40B4-BE49-F238E27FC236}">
                  <a16:creationId xmlns:a16="http://schemas.microsoft.com/office/drawing/2014/main" id="{DF0E975A-8609-4EEC-B090-8929CBFFF930}"/>
                </a:ext>
              </a:extLst>
            </p:cNvPr>
            <p:cNvSpPr>
              <a:spLocks noChangeArrowheads="1"/>
            </p:cNvSpPr>
            <p:nvPr/>
          </p:nvSpPr>
          <p:spPr bwMode="auto">
            <a:xfrm>
              <a:off x="5227" y="327"/>
              <a:ext cx="104" cy="141"/>
            </a:xfrm>
            <a:custGeom>
              <a:avLst/>
              <a:gdLst>
                <a:gd name="T0" fmla="*/ 0 w 1984"/>
                <a:gd name="T1" fmla="*/ 0 h 2651"/>
                <a:gd name="T2" fmla="*/ 0 w 1984"/>
                <a:gd name="T3" fmla="*/ 0 h 2651"/>
                <a:gd name="T4" fmla="*/ 0 w 1984"/>
                <a:gd name="T5" fmla="*/ 0 h 2651"/>
                <a:gd name="T6" fmla="*/ 0 w 1984"/>
                <a:gd name="T7" fmla="*/ 0 h 2651"/>
                <a:gd name="T8" fmla="*/ 0 w 1984"/>
                <a:gd name="T9" fmla="*/ 0 h 2651"/>
                <a:gd name="T10" fmla="*/ 0 w 1984"/>
                <a:gd name="T11" fmla="*/ 0 h 2651"/>
                <a:gd name="T12" fmla="*/ 0 w 1984"/>
                <a:gd name="T13" fmla="*/ 0 h 2651"/>
                <a:gd name="T14" fmla="*/ 0 w 1984"/>
                <a:gd name="T15" fmla="*/ 0 h 2651"/>
                <a:gd name="T16" fmla="*/ 0 w 1984"/>
                <a:gd name="T17" fmla="*/ 0 h 2651"/>
                <a:gd name="T18" fmla="*/ 0 w 1984"/>
                <a:gd name="T19" fmla="*/ 0 h 2651"/>
                <a:gd name="T20" fmla="*/ 0 w 1984"/>
                <a:gd name="T21" fmla="*/ 0 h 2651"/>
                <a:gd name="T22" fmla="*/ 0 w 1984"/>
                <a:gd name="T23" fmla="*/ 0 h 2651"/>
                <a:gd name="T24" fmla="*/ 0 w 1984"/>
                <a:gd name="T25" fmla="*/ 0 h 26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49" name="Freeform 33">
              <a:extLst>
                <a:ext uri="{FF2B5EF4-FFF2-40B4-BE49-F238E27FC236}">
                  <a16:creationId xmlns:a16="http://schemas.microsoft.com/office/drawing/2014/main" id="{171DF511-0E95-4DD4-B19C-67364B9A241A}"/>
                </a:ext>
              </a:extLst>
            </p:cNvPr>
            <p:cNvSpPr>
              <a:spLocks noChangeArrowheads="1"/>
            </p:cNvSpPr>
            <p:nvPr/>
          </p:nvSpPr>
          <p:spPr bwMode="auto">
            <a:xfrm>
              <a:off x="5429" y="327"/>
              <a:ext cx="117" cy="144"/>
            </a:xfrm>
            <a:custGeom>
              <a:avLst/>
              <a:gdLst>
                <a:gd name="T0" fmla="*/ 0 w 2219"/>
                <a:gd name="T1" fmla="*/ 0 h 2693"/>
                <a:gd name="T2" fmla="*/ 0 w 2219"/>
                <a:gd name="T3" fmla="*/ 0 h 2693"/>
                <a:gd name="T4" fmla="*/ 0 w 2219"/>
                <a:gd name="T5" fmla="*/ 0 h 2693"/>
                <a:gd name="T6" fmla="*/ 0 w 2219"/>
                <a:gd name="T7" fmla="*/ 0 h 2693"/>
                <a:gd name="T8" fmla="*/ 0 w 2219"/>
                <a:gd name="T9" fmla="*/ 0 h 2693"/>
                <a:gd name="T10" fmla="*/ 0 w 2219"/>
                <a:gd name="T11" fmla="*/ 0 h 2693"/>
                <a:gd name="T12" fmla="*/ 0 w 2219"/>
                <a:gd name="T13" fmla="*/ 0 h 2693"/>
                <a:gd name="T14" fmla="*/ 0 w 2219"/>
                <a:gd name="T15" fmla="*/ 0 h 2693"/>
                <a:gd name="T16" fmla="*/ 0 w 2219"/>
                <a:gd name="T17" fmla="*/ 0 h 2693"/>
                <a:gd name="T18" fmla="*/ 0 w 2219"/>
                <a:gd name="T19" fmla="*/ 0 h 2693"/>
                <a:gd name="T20" fmla="*/ 0 w 2219"/>
                <a:gd name="T21" fmla="*/ 0 h 2693"/>
                <a:gd name="T22" fmla="*/ 0 w 2219"/>
                <a:gd name="T23" fmla="*/ 0 h 2693"/>
                <a:gd name="T24" fmla="*/ 0 w 2219"/>
                <a:gd name="T25" fmla="*/ 0 h 2693"/>
                <a:gd name="T26" fmla="*/ 0 w 2219"/>
                <a:gd name="T27" fmla="*/ 0 h 2693"/>
                <a:gd name="T28" fmla="*/ 0 w 2219"/>
                <a:gd name="T29" fmla="*/ 0 h 26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50" name="Freeform 34">
              <a:extLst>
                <a:ext uri="{FF2B5EF4-FFF2-40B4-BE49-F238E27FC236}">
                  <a16:creationId xmlns:a16="http://schemas.microsoft.com/office/drawing/2014/main" id="{21688F90-2FCB-4291-91BA-4957F52935CE}"/>
                </a:ext>
              </a:extLst>
            </p:cNvPr>
            <p:cNvSpPr>
              <a:spLocks noChangeArrowheads="1"/>
            </p:cNvSpPr>
            <p:nvPr/>
          </p:nvSpPr>
          <p:spPr bwMode="auto">
            <a:xfrm>
              <a:off x="4994" y="327"/>
              <a:ext cx="118" cy="144"/>
            </a:xfrm>
            <a:custGeom>
              <a:avLst/>
              <a:gdLst>
                <a:gd name="T0" fmla="*/ 0 w 2240"/>
                <a:gd name="T1" fmla="*/ 0 h 2700"/>
                <a:gd name="T2" fmla="*/ 0 w 2240"/>
                <a:gd name="T3" fmla="*/ 0 h 2700"/>
                <a:gd name="T4" fmla="*/ 0 w 2240"/>
                <a:gd name="T5" fmla="*/ 0 h 2700"/>
                <a:gd name="T6" fmla="*/ 0 w 2240"/>
                <a:gd name="T7" fmla="*/ 0 h 2700"/>
                <a:gd name="T8" fmla="*/ 0 w 2240"/>
                <a:gd name="T9" fmla="*/ 0 h 2700"/>
                <a:gd name="T10" fmla="*/ 0 w 2240"/>
                <a:gd name="T11" fmla="*/ 0 h 2700"/>
                <a:gd name="T12" fmla="*/ 0 w 2240"/>
                <a:gd name="T13" fmla="*/ 0 h 2700"/>
                <a:gd name="T14" fmla="*/ 0 w 2240"/>
                <a:gd name="T15" fmla="*/ 0 h 2700"/>
                <a:gd name="T16" fmla="*/ 0 w 2240"/>
                <a:gd name="T17" fmla="*/ 0 h 2700"/>
                <a:gd name="T18" fmla="*/ 0 w 2240"/>
                <a:gd name="T19" fmla="*/ 0 h 2700"/>
                <a:gd name="T20" fmla="*/ 0 w 2240"/>
                <a:gd name="T21" fmla="*/ 0 h 2700"/>
                <a:gd name="T22" fmla="*/ 0 w 2240"/>
                <a:gd name="T23" fmla="*/ 0 h 2700"/>
                <a:gd name="T24" fmla="*/ 0 w 2240"/>
                <a:gd name="T25" fmla="*/ 0 h 2700"/>
                <a:gd name="T26" fmla="*/ 0 w 2240"/>
                <a:gd name="T27" fmla="*/ 0 h 2700"/>
                <a:gd name="T28" fmla="*/ 0 w 2240"/>
                <a:gd name="T29" fmla="*/ 0 h 27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51" name="Freeform 35">
              <a:extLst>
                <a:ext uri="{FF2B5EF4-FFF2-40B4-BE49-F238E27FC236}">
                  <a16:creationId xmlns:a16="http://schemas.microsoft.com/office/drawing/2014/main" id="{FD95DC16-1E96-4A91-BADA-93F88134F063}"/>
                </a:ext>
              </a:extLst>
            </p:cNvPr>
            <p:cNvSpPr>
              <a:spLocks noChangeArrowheads="1"/>
            </p:cNvSpPr>
            <p:nvPr/>
          </p:nvSpPr>
          <p:spPr bwMode="auto">
            <a:xfrm>
              <a:off x="5333" y="324"/>
              <a:ext cx="88" cy="147"/>
            </a:xfrm>
            <a:custGeom>
              <a:avLst/>
              <a:gdLst>
                <a:gd name="T0" fmla="*/ 0 w 1707"/>
                <a:gd name="T1" fmla="*/ 0 h 2755"/>
                <a:gd name="T2" fmla="*/ 0 w 1707"/>
                <a:gd name="T3" fmla="*/ 0 h 2755"/>
                <a:gd name="T4" fmla="*/ 0 w 1707"/>
                <a:gd name="T5" fmla="*/ 0 h 2755"/>
                <a:gd name="T6" fmla="*/ 0 w 1707"/>
                <a:gd name="T7" fmla="*/ 0 h 2755"/>
                <a:gd name="T8" fmla="*/ 0 w 1707"/>
                <a:gd name="T9" fmla="*/ 0 h 2755"/>
                <a:gd name="T10" fmla="*/ 0 w 1707"/>
                <a:gd name="T11" fmla="*/ 0 h 2755"/>
                <a:gd name="T12" fmla="*/ 0 w 1707"/>
                <a:gd name="T13" fmla="*/ 0 h 2755"/>
                <a:gd name="T14" fmla="*/ 0 w 1707"/>
                <a:gd name="T15" fmla="*/ 0 h 2755"/>
                <a:gd name="T16" fmla="*/ 0 w 1707"/>
                <a:gd name="T17" fmla="*/ 0 h 2755"/>
                <a:gd name="T18" fmla="*/ 0 w 1707"/>
                <a:gd name="T19" fmla="*/ 0 h 2755"/>
                <a:gd name="T20" fmla="*/ 0 w 1707"/>
                <a:gd name="T21" fmla="*/ 0 h 2755"/>
                <a:gd name="T22" fmla="*/ 0 w 1707"/>
                <a:gd name="T23" fmla="*/ 0 h 2755"/>
                <a:gd name="T24" fmla="*/ 0 w 1707"/>
                <a:gd name="T25" fmla="*/ 0 h 2755"/>
                <a:gd name="T26" fmla="*/ 0 w 1707"/>
                <a:gd name="T27" fmla="*/ 0 h 27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054" name="Rectangle 36">
            <a:extLst>
              <a:ext uri="{FF2B5EF4-FFF2-40B4-BE49-F238E27FC236}">
                <a16:creationId xmlns:a16="http://schemas.microsoft.com/office/drawing/2014/main" id="{4FA03483-0E02-4162-84A0-3D20D667BF00}"/>
              </a:ext>
            </a:extLst>
          </p:cNvPr>
          <p:cNvSpPr>
            <a:spLocks noGrp="1" noChangeArrowheads="1"/>
          </p:cNvSpPr>
          <p:nvPr>
            <p:ph type="title"/>
          </p:nvPr>
        </p:nvSpPr>
        <p:spPr bwMode="auto">
          <a:xfrm>
            <a:off x="169863" y="-1588"/>
            <a:ext cx="7847012" cy="68262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p>
            <a:pPr lvl="0"/>
            <a:r>
              <a:rPr lang="ja-JP" altLang="en-GB"/>
              <a:t>单击鼠标编辑标题文字格式</a:t>
            </a:r>
          </a:p>
        </p:txBody>
      </p:sp>
      <p:sp>
        <p:nvSpPr>
          <p:cNvPr id="2055" name="Rectangle 37">
            <a:extLst>
              <a:ext uri="{FF2B5EF4-FFF2-40B4-BE49-F238E27FC236}">
                <a16:creationId xmlns:a16="http://schemas.microsoft.com/office/drawing/2014/main" id="{58073595-4F93-4BB8-B008-2DDD65E8640E}"/>
              </a:ext>
            </a:extLst>
          </p:cNvPr>
          <p:cNvSpPr>
            <a:spLocks noGrp="1" noChangeArrowheads="1"/>
          </p:cNvSpPr>
          <p:nvPr>
            <p:ph type="body" idx="1"/>
          </p:nvPr>
        </p:nvSpPr>
        <p:spPr bwMode="auto">
          <a:xfrm>
            <a:off x="168275" y="869950"/>
            <a:ext cx="8775700" cy="558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ja-JP" altLang="en-GB"/>
              <a:t>单击鼠标编辑大纲文字格式</a:t>
            </a:r>
          </a:p>
          <a:p>
            <a:pPr lvl="1"/>
            <a:r>
              <a:rPr lang="ja-JP" altLang="en-GB"/>
              <a:t>第二个大纲级</a:t>
            </a:r>
          </a:p>
          <a:p>
            <a:pPr lvl="2"/>
            <a:r>
              <a:rPr lang="ja-JP" altLang="en-GB"/>
              <a:t>第三大纲级别</a:t>
            </a:r>
          </a:p>
          <a:p>
            <a:pPr lvl="3"/>
            <a:r>
              <a:rPr lang="ja-JP" altLang="en-GB"/>
              <a:t>第四大纲级别</a:t>
            </a:r>
          </a:p>
          <a:p>
            <a:pPr lvl="4"/>
            <a:r>
              <a:rPr lang="ja-JP" altLang="en-GB"/>
              <a:t>第五大纲级别</a:t>
            </a:r>
          </a:p>
          <a:p>
            <a:pPr lvl="4"/>
            <a:r>
              <a:rPr lang="ja-JP" altLang="en-GB"/>
              <a:t>第六大纲级别</a:t>
            </a:r>
          </a:p>
          <a:p>
            <a:pPr lvl="4"/>
            <a:r>
              <a:rPr lang="ja-JP" altLang="en-GB"/>
              <a:t>第七大纲级别</a:t>
            </a:r>
          </a:p>
        </p:txBody>
      </p:sp>
      <p:sp>
        <p:nvSpPr>
          <p:cNvPr id="2086" name="Rectangle 38">
            <a:extLst>
              <a:ext uri="{FF2B5EF4-FFF2-40B4-BE49-F238E27FC236}">
                <a16:creationId xmlns:a16="http://schemas.microsoft.com/office/drawing/2014/main" id="{4D1C0013-0FB4-4B83-B445-AF0449743771}"/>
              </a:ext>
            </a:extLst>
          </p:cNvPr>
          <p:cNvSpPr>
            <a:spLocks noGrp="1" noChangeArrowheads="1"/>
          </p:cNvSpPr>
          <p:nvPr>
            <p:ph type="ftr"/>
          </p:nvPr>
        </p:nvSpPr>
        <p:spPr bwMode="auto">
          <a:xfrm>
            <a:off x="5911850" y="6545263"/>
            <a:ext cx="2884488"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hangingPunct="1">
              <a:buClrTx/>
              <a:buSzPct val="100000"/>
              <a:buFontTx/>
              <a:buNone/>
              <a:tabLst>
                <a:tab pos="449263" algn="l"/>
                <a:tab pos="898525" algn="l"/>
                <a:tab pos="1347788" algn="l"/>
                <a:tab pos="1797050" algn="l"/>
                <a:tab pos="2246313" algn="l"/>
                <a:tab pos="2695575" algn="l"/>
              </a:tabLst>
              <a:defRPr sz="800">
                <a:solidFill>
                  <a:srgbClr val="000000"/>
                </a:solidFill>
                <a:latin typeface="Times New Roman" panose="02020603050405020304" pitchFamily="18" charset="0"/>
                <a:ea typeface="SimSun" panose="02010600030101010101" pitchFamily="2" charset="-122"/>
                <a:cs typeface="+mn-cs"/>
              </a:defRPr>
            </a:lvl1pPr>
          </a:lstStyle>
          <a:p>
            <a:pPr>
              <a:defRPr/>
            </a:pPr>
            <a:r>
              <a:rPr lang="de-DE" altLang="ja-JP"/>
              <a:t>Copyright 2018 NANJING FUJITSU NANDA SOFTWARE TECHNOLOGY CO, LTD.</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dt="0"/>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kumimoji="1" sz="3200" kern="1200">
          <a:solidFill>
            <a:srgbClr val="000000"/>
          </a:solidFill>
          <a:latin typeface="+mj-lt"/>
          <a:ea typeface="+mj-ea"/>
          <a:cs typeface="ＭＳ Ｐゴシック" charset="0"/>
        </a:defRPr>
      </a:lvl1pPr>
      <a:lvl2pPr algn="l" defTabSz="449263" rtl="0" eaLnBrk="0" fontAlgn="base" hangingPunct="0">
        <a:spcBef>
          <a:spcPct val="0"/>
        </a:spcBef>
        <a:spcAft>
          <a:spcPct val="0"/>
        </a:spcAft>
        <a:buClr>
          <a:srgbClr val="000000"/>
        </a:buClr>
        <a:buSzPct val="100000"/>
        <a:buFont typeface="Times New Roman" panose="02020603050405020304" pitchFamily="18" charset="0"/>
        <a:defRPr kumimoji="1" sz="3200">
          <a:solidFill>
            <a:srgbClr val="000000"/>
          </a:solidFill>
          <a:latin typeface="Arial" panose="020B0604020202020204" pitchFamily="34" charset="0"/>
          <a:ea typeface="ＭＳ Ｐゴシック" panose="020B0600070205080204" pitchFamily="50" charset="-128"/>
          <a:cs typeface="ＭＳ Ｐゴシック" charset="0"/>
        </a:defRPr>
      </a:lvl2pPr>
      <a:lvl3pPr algn="l" defTabSz="449263" rtl="0" eaLnBrk="0" fontAlgn="base" hangingPunct="0">
        <a:spcBef>
          <a:spcPct val="0"/>
        </a:spcBef>
        <a:spcAft>
          <a:spcPct val="0"/>
        </a:spcAft>
        <a:buClr>
          <a:srgbClr val="000000"/>
        </a:buClr>
        <a:buSzPct val="100000"/>
        <a:buFont typeface="Times New Roman" panose="02020603050405020304" pitchFamily="18" charset="0"/>
        <a:defRPr kumimoji="1" sz="3200">
          <a:solidFill>
            <a:srgbClr val="000000"/>
          </a:solidFill>
          <a:latin typeface="Arial" panose="020B0604020202020204" pitchFamily="34" charset="0"/>
          <a:ea typeface="ＭＳ Ｐゴシック" panose="020B0600070205080204" pitchFamily="50" charset="-128"/>
          <a:cs typeface="ＭＳ Ｐゴシック" charset="0"/>
        </a:defRPr>
      </a:lvl3pPr>
      <a:lvl4pPr algn="l" defTabSz="449263" rtl="0" eaLnBrk="0" fontAlgn="base" hangingPunct="0">
        <a:spcBef>
          <a:spcPct val="0"/>
        </a:spcBef>
        <a:spcAft>
          <a:spcPct val="0"/>
        </a:spcAft>
        <a:buClr>
          <a:srgbClr val="000000"/>
        </a:buClr>
        <a:buSzPct val="100000"/>
        <a:buFont typeface="Times New Roman" panose="02020603050405020304" pitchFamily="18" charset="0"/>
        <a:defRPr kumimoji="1" sz="3200">
          <a:solidFill>
            <a:srgbClr val="000000"/>
          </a:solidFill>
          <a:latin typeface="Arial" panose="020B0604020202020204" pitchFamily="34" charset="0"/>
          <a:ea typeface="ＭＳ Ｐゴシック" panose="020B0600070205080204" pitchFamily="50" charset="-128"/>
          <a:cs typeface="ＭＳ Ｐゴシック" charset="0"/>
        </a:defRPr>
      </a:lvl4pPr>
      <a:lvl5pPr algn="l" defTabSz="449263" rtl="0" eaLnBrk="0" fontAlgn="base" hangingPunct="0">
        <a:spcBef>
          <a:spcPct val="0"/>
        </a:spcBef>
        <a:spcAft>
          <a:spcPct val="0"/>
        </a:spcAft>
        <a:buClr>
          <a:srgbClr val="000000"/>
        </a:buClr>
        <a:buSzPct val="100000"/>
        <a:buFont typeface="Times New Roman" panose="02020603050405020304" pitchFamily="18" charset="0"/>
        <a:defRPr kumimoji="1" sz="3200">
          <a:solidFill>
            <a:srgbClr val="000000"/>
          </a:solidFill>
          <a:latin typeface="Arial" panose="020B0604020202020204" pitchFamily="34" charset="0"/>
          <a:ea typeface="ＭＳ Ｐゴシック" panose="020B0600070205080204" pitchFamily="50" charset="-128"/>
          <a:cs typeface="ＭＳ Ｐゴシック" charset="0"/>
        </a:defRPr>
      </a:lvl5pPr>
      <a:lvl6pPr marL="25146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ＭＳ Ｐゴシック" panose="020B0600070205080204" pitchFamily="50" charset="-128"/>
        </a:defRPr>
      </a:lvl6pPr>
      <a:lvl7pPr marL="29718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ＭＳ Ｐゴシック" panose="020B0600070205080204" pitchFamily="50" charset="-128"/>
        </a:defRPr>
      </a:lvl7pPr>
      <a:lvl8pPr marL="3429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ＭＳ Ｐゴシック" panose="020B0600070205080204" pitchFamily="50" charset="-128"/>
        </a:defRPr>
      </a:lvl8pPr>
      <a:lvl9pPr marL="3886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ＭＳ Ｐゴシック" panose="020B0600070205080204" pitchFamily="50" charset="-128"/>
        </a:defRPr>
      </a:lvl9pPr>
    </p:titleStyle>
    <p:bodyStyle>
      <a:lvl1pPr marL="342900" indent="-342900" algn="l" defTabSz="449263" rtl="0" eaLnBrk="0" fontAlgn="base" hangingPunct="0">
        <a:lnSpc>
          <a:spcPct val="95000"/>
        </a:lnSpc>
        <a:spcBef>
          <a:spcPts val="600"/>
        </a:spcBef>
        <a:spcAft>
          <a:spcPts val="300"/>
        </a:spcAft>
        <a:buClr>
          <a:srgbClr val="000000"/>
        </a:buClr>
        <a:buSzPct val="100000"/>
        <a:buFont typeface="Times New Roman" panose="02020603050405020304" pitchFamily="18" charset="0"/>
        <a:defRPr kumimoji="1" sz="2400" kern="1200">
          <a:solidFill>
            <a:srgbClr val="000000"/>
          </a:solidFill>
          <a:latin typeface="+mn-lt"/>
          <a:ea typeface="+mn-ea"/>
          <a:cs typeface="ＭＳ Ｐゴシック" charset="0"/>
        </a:defRPr>
      </a:lvl1pPr>
      <a:lvl2pPr marL="742950" indent="-285750" algn="l" defTabSz="449263" rtl="0" eaLnBrk="0" fontAlgn="base" hangingPunct="0">
        <a:lnSpc>
          <a:spcPct val="95000"/>
        </a:lnSpc>
        <a:spcBef>
          <a:spcPts val="500"/>
        </a:spcBef>
        <a:spcAft>
          <a:spcPts val="250"/>
        </a:spcAft>
        <a:buClr>
          <a:srgbClr val="000000"/>
        </a:buClr>
        <a:buSzPct val="100000"/>
        <a:buFont typeface="Times New Roman" panose="02020603050405020304" pitchFamily="18" charset="0"/>
        <a:defRPr kumimoji="1" sz="2000" kern="1200">
          <a:solidFill>
            <a:srgbClr val="000000"/>
          </a:solidFill>
          <a:latin typeface="+mn-lt"/>
          <a:ea typeface="+mn-ea"/>
          <a:cs typeface="ＭＳ Ｐゴシック" charset="0"/>
        </a:defRPr>
      </a:lvl2pPr>
      <a:lvl3pPr marL="1143000" indent="-228600" algn="l" defTabSz="449263" rtl="0" eaLnBrk="0" fontAlgn="base" hangingPunct="0">
        <a:lnSpc>
          <a:spcPct val="95000"/>
        </a:lnSpc>
        <a:spcBef>
          <a:spcPts val="450"/>
        </a:spcBef>
        <a:spcAft>
          <a:spcPts val="225"/>
        </a:spcAft>
        <a:buClr>
          <a:srgbClr val="000000"/>
        </a:buClr>
        <a:buSzPct val="100000"/>
        <a:buFont typeface="Times New Roman" panose="02020603050405020304" pitchFamily="18" charset="0"/>
        <a:defRPr kumimoji="1" kern="1200">
          <a:solidFill>
            <a:srgbClr val="000000"/>
          </a:solidFill>
          <a:latin typeface="+mn-lt"/>
          <a:ea typeface="+mn-ea"/>
          <a:cs typeface="ＭＳ Ｐゴシック" charset="0"/>
        </a:defRPr>
      </a:lvl3pPr>
      <a:lvl4pPr marL="1600200" indent="-228600" algn="l" defTabSz="449263" rtl="0" eaLnBrk="0" fontAlgn="base" hangingPunct="0">
        <a:lnSpc>
          <a:spcPct val="95000"/>
        </a:lnSpc>
        <a:spcBef>
          <a:spcPts val="400"/>
        </a:spcBef>
        <a:spcAft>
          <a:spcPts val="200"/>
        </a:spcAft>
        <a:buClr>
          <a:srgbClr val="000000"/>
        </a:buClr>
        <a:buSzPct val="100000"/>
        <a:buFont typeface="Times New Roman" panose="02020603050405020304" pitchFamily="18" charset="0"/>
        <a:defRPr kumimoji="1" sz="1600" kern="1200">
          <a:solidFill>
            <a:srgbClr val="000000"/>
          </a:solidFill>
          <a:latin typeface="+mn-lt"/>
          <a:ea typeface="+mn-ea"/>
          <a:cs typeface="ＭＳ Ｐゴシック" charset="0"/>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kumimoji="1" sz="2000" kern="1200">
          <a:solidFill>
            <a:srgbClr val="000000"/>
          </a:solidFill>
          <a:latin typeface="+mn-lt"/>
          <a:ea typeface="+mn-ea"/>
          <a:cs typeface="ＭＳ Ｐゴシック"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074" name="Picture 1">
            <a:extLst>
              <a:ext uri="{FF2B5EF4-FFF2-40B4-BE49-F238E27FC236}">
                <a16:creationId xmlns:a16="http://schemas.microsoft.com/office/drawing/2014/main" id="{D6C21310-4AC9-4D3D-BA09-C38FA41B75B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1073150"/>
          </a:xfrm>
          <a:prstGeom prst="rect">
            <a:avLst/>
          </a:prstGeom>
          <a:noFill/>
          <a:ln>
            <a:noFill/>
          </a:ln>
          <a:effectLst/>
          <a:extLst>
            <a:ext uri="{909E8E84-426E-40dd-AFC4-6F175D3DCCD1}">
              <a14:hiddenFill xmlns="" xmlns:a14="http://schemas.microsoft.com/office/drawing/2010/main">
                <a:blipFill dpi="0" rotWithShape="0">
                  <a:blip xmlns:r="http://schemas.openxmlformats.org/officeDocument/2006/relationships"/>
                  <a:srcRect/>
                  <a:stretch>
                    <a:fillRect/>
                  </a:stretch>
                </a:blip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3075" name="Line 2">
            <a:extLst>
              <a:ext uri="{FF2B5EF4-FFF2-40B4-BE49-F238E27FC236}">
                <a16:creationId xmlns:a16="http://schemas.microsoft.com/office/drawing/2014/main" id="{A57481C2-2D91-45EB-871A-7724624E4C04}"/>
              </a:ext>
            </a:extLst>
          </p:cNvPr>
          <p:cNvSpPr>
            <a:spLocks noChangeShapeType="1"/>
          </p:cNvSpPr>
          <p:nvPr/>
        </p:nvSpPr>
        <p:spPr bwMode="auto">
          <a:xfrm>
            <a:off x="0" y="6632575"/>
            <a:ext cx="9144000" cy="1588"/>
          </a:xfrm>
          <a:prstGeom prst="line">
            <a:avLst/>
          </a:prstGeom>
          <a:noFill/>
          <a:ln w="12600" cap="sq">
            <a:solidFill>
              <a:srgbClr val="87867E"/>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zh-CN" altLang="en-US">
              <a:latin typeface="Arial" charset="0"/>
              <a:ea typeface="SimSun" charset="0"/>
              <a:cs typeface="SimSun" charset="0"/>
            </a:endParaRPr>
          </a:p>
        </p:txBody>
      </p:sp>
      <p:pic>
        <p:nvPicPr>
          <p:cNvPr id="3076" name="Picture 3">
            <a:extLst>
              <a:ext uri="{FF2B5EF4-FFF2-40B4-BE49-F238E27FC236}">
                <a16:creationId xmlns:a16="http://schemas.microsoft.com/office/drawing/2014/main" id="{48E588C2-05F2-4A7B-BD18-EA83C03921A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2088" y="6664325"/>
            <a:ext cx="1579562" cy="188913"/>
          </a:xfrm>
          <a:prstGeom prst="rect">
            <a:avLst/>
          </a:prstGeom>
          <a:noFill/>
          <a:ln>
            <a:noFill/>
          </a:ln>
          <a:effectLst/>
          <a:extLst>
            <a:ext uri="{909E8E84-426E-40dd-AFC4-6F175D3DCCD1}">
              <a14:hiddenFill xmlns="" xmlns:a14="http://schemas.microsoft.com/office/drawing/2010/main">
                <a:blipFill dpi="0" rotWithShape="0">
                  <a:blip xmlns:r="http://schemas.openxmlformats.org/officeDocument/2006/relationships"/>
                  <a:srcRect/>
                  <a:stretch>
                    <a:fillRect/>
                  </a:stretch>
                </a:blip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2" name="Text Box 4">
            <a:extLst>
              <a:ext uri="{FF2B5EF4-FFF2-40B4-BE49-F238E27FC236}">
                <a16:creationId xmlns:a16="http://schemas.microsoft.com/office/drawing/2014/main" id="{634D67FB-88A9-4F38-A14B-D8D3A1526634}"/>
              </a:ext>
            </a:extLst>
          </p:cNvPr>
          <p:cNvSpPr txBox="1">
            <a:spLocks noChangeArrowheads="1"/>
          </p:cNvSpPr>
          <p:nvPr/>
        </p:nvSpPr>
        <p:spPr bwMode="auto">
          <a:xfrm>
            <a:off x="188913" y="6675438"/>
            <a:ext cx="1835150" cy="15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FFFFFF"/>
                </a:solidFill>
                <a:latin typeface="Arial" panose="020B0604020202020204" pitchFamily="34" charset="0"/>
                <a:ea typeface="SimSun" panose="02010600030101010101" pitchFamily="2"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FFFFFF"/>
                </a:solidFill>
                <a:latin typeface="Arial" panose="020B0604020202020204" pitchFamily="34" charset="0"/>
                <a:ea typeface="SimSun" panose="02010600030101010101" pitchFamily="2"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FFFFFF"/>
                </a:solidFill>
                <a:latin typeface="Arial" panose="020B0604020202020204" pitchFamily="34" charset="0"/>
                <a:ea typeface="SimSun" panose="02010600030101010101" pitchFamily="2"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FFFFFF"/>
                </a:solidFill>
                <a:latin typeface="Arial" panose="020B0604020202020204" pitchFamily="34" charset="0"/>
                <a:ea typeface="SimSun" panose="02010600030101010101" pitchFamily="2"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FFFFFF"/>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FFFFFF"/>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FFFFFF"/>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FFFFFF"/>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FFFFFF"/>
                </a:solidFill>
                <a:latin typeface="Arial" panose="020B0604020202020204" pitchFamily="34" charset="0"/>
                <a:ea typeface="SimSun" panose="02010600030101010101" pitchFamily="2" charset="-122"/>
              </a:defRPr>
            </a:lvl9pPr>
          </a:lstStyle>
          <a:p>
            <a:pPr eaLnBrk="1" hangingPunct="1">
              <a:spcBef>
                <a:spcPts val="625"/>
              </a:spcBef>
              <a:buSzPct val="100000"/>
              <a:defRPr/>
            </a:pPr>
            <a:r>
              <a:rPr lang="en-US" altLang="ja-JP" sz="1000" b="1">
                <a:solidFill>
                  <a:srgbClr val="000000"/>
                </a:solidFill>
                <a:ea typeface="ＭＳ Ｐゴシック" panose="020B0600070205080204" pitchFamily="50" charset="-128"/>
              </a:rPr>
              <a:t> </a:t>
            </a:r>
          </a:p>
        </p:txBody>
      </p:sp>
      <p:grpSp>
        <p:nvGrpSpPr>
          <p:cNvPr id="25606" name="Group 5">
            <a:extLst>
              <a:ext uri="{FF2B5EF4-FFF2-40B4-BE49-F238E27FC236}">
                <a16:creationId xmlns:a16="http://schemas.microsoft.com/office/drawing/2014/main" id="{5AFD15B8-9125-4364-8C60-DC8A008A7D7D}"/>
              </a:ext>
            </a:extLst>
          </p:cNvPr>
          <p:cNvGrpSpPr>
            <a:grpSpLocks/>
          </p:cNvGrpSpPr>
          <p:nvPr/>
        </p:nvGrpSpPr>
        <p:grpSpPr bwMode="auto">
          <a:xfrm>
            <a:off x="7888288" y="79375"/>
            <a:ext cx="1165225" cy="646113"/>
            <a:chOff x="4969" y="50"/>
            <a:chExt cx="734" cy="407"/>
          </a:xfrm>
        </p:grpSpPr>
        <p:sp>
          <p:nvSpPr>
            <p:cNvPr id="3083" name="Rectangle 6">
              <a:extLst>
                <a:ext uri="{FF2B5EF4-FFF2-40B4-BE49-F238E27FC236}">
                  <a16:creationId xmlns:a16="http://schemas.microsoft.com/office/drawing/2014/main" id="{D4435E4A-E1EE-45A3-8C7B-6ED993838B11}"/>
                </a:ext>
              </a:extLst>
            </p:cNvPr>
            <p:cNvSpPr>
              <a:spLocks noChangeArrowheads="1"/>
            </p:cNvSpPr>
            <p:nvPr/>
          </p:nvSpPr>
          <p:spPr bwMode="auto">
            <a:xfrm>
              <a:off x="4969" y="50"/>
              <a:ext cx="734" cy="40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charset="0"/>
                <a:buNone/>
                <a:defRPr/>
              </a:pPr>
              <a:endParaRPr lang="ja-JP" altLang="en-US">
                <a:latin typeface="Arial" charset="0"/>
                <a:ea typeface="SimSun" charset="0"/>
                <a:cs typeface="SimSun" charset="0"/>
              </a:endParaRPr>
            </a:p>
          </p:txBody>
        </p:sp>
        <p:sp>
          <p:nvSpPr>
            <p:cNvPr id="25612" name="Freeform 7">
              <a:extLst>
                <a:ext uri="{FF2B5EF4-FFF2-40B4-BE49-F238E27FC236}">
                  <a16:creationId xmlns:a16="http://schemas.microsoft.com/office/drawing/2014/main" id="{E2A184E2-C9FE-4C41-9B2E-B561C25F4F90}"/>
                </a:ext>
              </a:extLst>
            </p:cNvPr>
            <p:cNvSpPr>
              <a:spLocks noChangeArrowheads="1"/>
            </p:cNvSpPr>
            <p:nvPr/>
          </p:nvSpPr>
          <p:spPr bwMode="auto">
            <a:xfrm>
              <a:off x="5334" y="121"/>
              <a:ext cx="87" cy="65"/>
            </a:xfrm>
            <a:custGeom>
              <a:avLst/>
              <a:gdLst>
                <a:gd name="T0" fmla="*/ 0 w 2365"/>
                <a:gd name="T1" fmla="*/ 0 h 1825"/>
                <a:gd name="T2" fmla="*/ 0 w 2365"/>
                <a:gd name="T3" fmla="*/ 0 h 1825"/>
                <a:gd name="T4" fmla="*/ 0 w 2365"/>
                <a:gd name="T5" fmla="*/ 0 h 1825"/>
                <a:gd name="T6" fmla="*/ 0 w 2365"/>
                <a:gd name="T7" fmla="*/ 0 h 1825"/>
                <a:gd name="T8" fmla="*/ 0 w 2365"/>
                <a:gd name="T9" fmla="*/ 0 h 1825"/>
                <a:gd name="T10" fmla="*/ 0 w 2365"/>
                <a:gd name="T11" fmla="*/ 0 h 1825"/>
                <a:gd name="T12" fmla="*/ 0 w 2365"/>
                <a:gd name="T13" fmla="*/ 0 h 1825"/>
                <a:gd name="T14" fmla="*/ 0 w 2365"/>
                <a:gd name="T15" fmla="*/ 0 h 1825"/>
                <a:gd name="T16" fmla="*/ 0 w 2365"/>
                <a:gd name="T17" fmla="*/ 0 h 1825"/>
                <a:gd name="T18" fmla="*/ 0 w 2365"/>
                <a:gd name="T19" fmla="*/ 0 h 1825"/>
                <a:gd name="T20" fmla="*/ 0 w 2365"/>
                <a:gd name="T21" fmla="*/ 0 h 1825"/>
                <a:gd name="T22" fmla="*/ 0 w 2365"/>
                <a:gd name="T23" fmla="*/ 0 h 1825"/>
                <a:gd name="T24" fmla="*/ 0 w 2365"/>
                <a:gd name="T25" fmla="*/ 0 h 1825"/>
                <a:gd name="T26" fmla="*/ 0 w 2365"/>
                <a:gd name="T27" fmla="*/ 0 h 1825"/>
                <a:gd name="T28" fmla="*/ 0 w 2365"/>
                <a:gd name="T29" fmla="*/ 0 h 1825"/>
                <a:gd name="T30" fmla="*/ 0 w 2365"/>
                <a:gd name="T31" fmla="*/ 0 h 1825"/>
                <a:gd name="T32" fmla="*/ 0 w 2365"/>
                <a:gd name="T33" fmla="*/ 0 h 1825"/>
                <a:gd name="T34" fmla="*/ 0 w 2365"/>
                <a:gd name="T35" fmla="*/ 0 h 1825"/>
                <a:gd name="T36" fmla="*/ 0 w 2365"/>
                <a:gd name="T37" fmla="*/ 0 h 1825"/>
                <a:gd name="T38" fmla="*/ 0 w 2365"/>
                <a:gd name="T39" fmla="*/ 0 h 1825"/>
                <a:gd name="T40" fmla="*/ 0 w 2365"/>
                <a:gd name="T41" fmla="*/ 0 h 1825"/>
                <a:gd name="T42" fmla="*/ 0 w 2365"/>
                <a:gd name="T43" fmla="*/ 0 h 18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613" name="Freeform 8">
              <a:extLst>
                <a:ext uri="{FF2B5EF4-FFF2-40B4-BE49-F238E27FC236}">
                  <a16:creationId xmlns:a16="http://schemas.microsoft.com/office/drawing/2014/main" id="{5213CA4E-5CA9-4EA4-BBE9-9BF2B145CBA8}"/>
                </a:ext>
              </a:extLst>
            </p:cNvPr>
            <p:cNvSpPr>
              <a:spLocks noChangeArrowheads="1"/>
            </p:cNvSpPr>
            <p:nvPr/>
          </p:nvSpPr>
          <p:spPr bwMode="auto">
            <a:xfrm>
              <a:off x="5180" y="200"/>
              <a:ext cx="58" cy="99"/>
            </a:xfrm>
            <a:custGeom>
              <a:avLst/>
              <a:gdLst>
                <a:gd name="T0" fmla="*/ 0 w 1624"/>
                <a:gd name="T1" fmla="*/ 0 h 2651"/>
                <a:gd name="T2" fmla="*/ 0 w 1624"/>
                <a:gd name="T3" fmla="*/ 0 h 2651"/>
                <a:gd name="T4" fmla="*/ 0 w 1624"/>
                <a:gd name="T5" fmla="*/ 0 h 2651"/>
                <a:gd name="T6" fmla="*/ 0 w 1624"/>
                <a:gd name="T7" fmla="*/ 0 h 2651"/>
                <a:gd name="T8" fmla="*/ 0 w 1624"/>
                <a:gd name="T9" fmla="*/ 0 h 2651"/>
                <a:gd name="T10" fmla="*/ 0 w 1624"/>
                <a:gd name="T11" fmla="*/ 0 h 2651"/>
                <a:gd name="T12" fmla="*/ 0 w 1624"/>
                <a:gd name="T13" fmla="*/ 0 h 2651"/>
                <a:gd name="T14" fmla="*/ 0 w 1624"/>
                <a:gd name="T15" fmla="*/ 0 h 2651"/>
                <a:gd name="T16" fmla="*/ 0 w 1624"/>
                <a:gd name="T17" fmla="*/ 0 h 2651"/>
                <a:gd name="T18" fmla="*/ 0 w 1624"/>
                <a:gd name="T19" fmla="*/ 0 h 2651"/>
                <a:gd name="T20" fmla="*/ 0 w 1624"/>
                <a:gd name="T21" fmla="*/ 0 h 2651"/>
                <a:gd name="T22" fmla="*/ 0 w 1624"/>
                <a:gd name="T23" fmla="*/ 0 h 2651"/>
                <a:gd name="T24" fmla="*/ 0 w 1624"/>
                <a:gd name="T25" fmla="*/ 0 h 2651"/>
                <a:gd name="T26" fmla="*/ 0 w 1624"/>
                <a:gd name="T27" fmla="*/ 0 h 2651"/>
                <a:gd name="T28" fmla="*/ 0 w 1624"/>
                <a:gd name="T29" fmla="*/ 0 h 2651"/>
                <a:gd name="T30" fmla="*/ 0 w 1624"/>
                <a:gd name="T31" fmla="*/ 0 h 26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614" name="Freeform 9">
              <a:extLst>
                <a:ext uri="{FF2B5EF4-FFF2-40B4-BE49-F238E27FC236}">
                  <a16:creationId xmlns:a16="http://schemas.microsoft.com/office/drawing/2014/main" id="{7C373814-5321-4FDE-B5E7-A1A377F6D1FE}"/>
                </a:ext>
              </a:extLst>
            </p:cNvPr>
            <p:cNvSpPr>
              <a:spLocks noChangeArrowheads="1"/>
            </p:cNvSpPr>
            <p:nvPr/>
          </p:nvSpPr>
          <p:spPr bwMode="auto">
            <a:xfrm>
              <a:off x="5333" y="200"/>
              <a:ext cx="36" cy="141"/>
            </a:xfrm>
            <a:custGeom>
              <a:avLst/>
              <a:gdLst>
                <a:gd name="T0" fmla="*/ 0 w 1072"/>
                <a:gd name="T1" fmla="*/ 0 h 3696"/>
                <a:gd name="T2" fmla="*/ 0 w 1072"/>
                <a:gd name="T3" fmla="*/ 0 h 3696"/>
                <a:gd name="T4" fmla="*/ 0 w 1072"/>
                <a:gd name="T5" fmla="*/ 0 h 3696"/>
                <a:gd name="T6" fmla="*/ 0 w 1072"/>
                <a:gd name="T7" fmla="*/ 0 h 3696"/>
                <a:gd name="T8" fmla="*/ 0 w 1072"/>
                <a:gd name="T9" fmla="*/ 0 h 3696"/>
                <a:gd name="T10" fmla="*/ 0 w 1072"/>
                <a:gd name="T11" fmla="*/ 0 h 3696"/>
                <a:gd name="T12" fmla="*/ 0 w 1072"/>
                <a:gd name="T13" fmla="*/ 0 h 3696"/>
                <a:gd name="T14" fmla="*/ 0 w 1072"/>
                <a:gd name="T15" fmla="*/ 0 h 3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615" name="Freeform 10">
              <a:extLst>
                <a:ext uri="{FF2B5EF4-FFF2-40B4-BE49-F238E27FC236}">
                  <a16:creationId xmlns:a16="http://schemas.microsoft.com/office/drawing/2014/main" id="{F8DA2043-6D09-4EB9-9921-DF04BC72168E}"/>
                </a:ext>
              </a:extLst>
            </p:cNvPr>
            <p:cNvSpPr>
              <a:spLocks noChangeArrowheads="1"/>
            </p:cNvSpPr>
            <p:nvPr/>
          </p:nvSpPr>
          <p:spPr bwMode="auto">
            <a:xfrm>
              <a:off x="5380" y="200"/>
              <a:ext cx="26" cy="99"/>
            </a:xfrm>
            <a:custGeom>
              <a:avLst/>
              <a:gdLst>
                <a:gd name="T0" fmla="*/ 0 w 828"/>
                <a:gd name="T1" fmla="*/ 0 h 2653"/>
                <a:gd name="T2" fmla="*/ 0 w 828"/>
                <a:gd name="T3" fmla="*/ 0 h 2653"/>
                <a:gd name="T4" fmla="*/ 0 w 828"/>
                <a:gd name="T5" fmla="*/ 0 h 2653"/>
                <a:gd name="T6" fmla="*/ 0 w 828"/>
                <a:gd name="T7" fmla="*/ 0 h 2653"/>
                <a:gd name="T8" fmla="*/ 0 w 828"/>
                <a:gd name="T9" fmla="*/ 0 h 2653"/>
                <a:gd name="T10" fmla="*/ 0 w 828"/>
                <a:gd name="T11" fmla="*/ 0 h 2653"/>
                <a:gd name="T12" fmla="*/ 0 w 828"/>
                <a:gd name="T13" fmla="*/ 0 h 2653"/>
                <a:gd name="T14" fmla="*/ 0 w 828"/>
                <a:gd name="T15" fmla="*/ 0 h 2653"/>
                <a:gd name="T16" fmla="*/ 0 w 828"/>
                <a:gd name="T17" fmla="*/ 0 h 2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616" name="Freeform 11">
              <a:extLst>
                <a:ext uri="{FF2B5EF4-FFF2-40B4-BE49-F238E27FC236}">
                  <a16:creationId xmlns:a16="http://schemas.microsoft.com/office/drawing/2014/main" id="{06E7A7D3-586C-4B7E-A769-3DAF8FD93829}"/>
                </a:ext>
              </a:extLst>
            </p:cNvPr>
            <p:cNvSpPr>
              <a:spLocks noChangeArrowheads="1"/>
            </p:cNvSpPr>
            <p:nvPr/>
          </p:nvSpPr>
          <p:spPr bwMode="auto">
            <a:xfrm>
              <a:off x="5414" y="200"/>
              <a:ext cx="72" cy="99"/>
            </a:xfrm>
            <a:custGeom>
              <a:avLst/>
              <a:gdLst>
                <a:gd name="T0" fmla="*/ 0 w 1984"/>
                <a:gd name="T1" fmla="*/ 0 h 2651"/>
                <a:gd name="T2" fmla="*/ 0 w 1984"/>
                <a:gd name="T3" fmla="*/ 0 h 2651"/>
                <a:gd name="T4" fmla="*/ 0 w 1984"/>
                <a:gd name="T5" fmla="*/ 0 h 2651"/>
                <a:gd name="T6" fmla="*/ 0 w 1984"/>
                <a:gd name="T7" fmla="*/ 0 h 2651"/>
                <a:gd name="T8" fmla="*/ 0 w 1984"/>
                <a:gd name="T9" fmla="*/ 0 h 2651"/>
                <a:gd name="T10" fmla="*/ 0 w 1984"/>
                <a:gd name="T11" fmla="*/ 0 h 2651"/>
                <a:gd name="T12" fmla="*/ 0 w 1984"/>
                <a:gd name="T13" fmla="*/ 0 h 2651"/>
                <a:gd name="T14" fmla="*/ 0 w 1984"/>
                <a:gd name="T15" fmla="*/ 0 h 2651"/>
                <a:gd name="T16" fmla="*/ 0 w 1984"/>
                <a:gd name="T17" fmla="*/ 0 h 2651"/>
                <a:gd name="T18" fmla="*/ 0 w 1984"/>
                <a:gd name="T19" fmla="*/ 0 h 2651"/>
                <a:gd name="T20" fmla="*/ 0 w 1984"/>
                <a:gd name="T21" fmla="*/ 0 h 2651"/>
                <a:gd name="T22" fmla="*/ 0 w 1984"/>
                <a:gd name="T23" fmla="*/ 0 h 2651"/>
                <a:gd name="T24" fmla="*/ 0 w 1984"/>
                <a:gd name="T25" fmla="*/ 0 h 26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617" name="Freeform 12">
              <a:extLst>
                <a:ext uri="{FF2B5EF4-FFF2-40B4-BE49-F238E27FC236}">
                  <a16:creationId xmlns:a16="http://schemas.microsoft.com/office/drawing/2014/main" id="{C66081B3-FA96-40AD-A3F0-6CBD439AF26B}"/>
                </a:ext>
              </a:extLst>
            </p:cNvPr>
            <p:cNvSpPr>
              <a:spLocks noChangeArrowheads="1"/>
            </p:cNvSpPr>
            <p:nvPr/>
          </p:nvSpPr>
          <p:spPr bwMode="auto">
            <a:xfrm>
              <a:off x="5558" y="200"/>
              <a:ext cx="81" cy="100"/>
            </a:xfrm>
            <a:custGeom>
              <a:avLst/>
              <a:gdLst>
                <a:gd name="T0" fmla="*/ 0 w 2219"/>
                <a:gd name="T1" fmla="*/ 0 h 2693"/>
                <a:gd name="T2" fmla="*/ 0 w 2219"/>
                <a:gd name="T3" fmla="*/ 0 h 2693"/>
                <a:gd name="T4" fmla="*/ 0 w 2219"/>
                <a:gd name="T5" fmla="*/ 0 h 2693"/>
                <a:gd name="T6" fmla="*/ 0 w 2219"/>
                <a:gd name="T7" fmla="*/ 0 h 2693"/>
                <a:gd name="T8" fmla="*/ 0 w 2219"/>
                <a:gd name="T9" fmla="*/ 0 h 2693"/>
                <a:gd name="T10" fmla="*/ 0 w 2219"/>
                <a:gd name="T11" fmla="*/ 0 h 2693"/>
                <a:gd name="T12" fmla="*/ 0 w 2219"/>
                <a:gd name="T13" fmla="*/ 0 h 2693"/>
                <a:gd name="T14" fmla="*/ 0 w 2219"/>
                <a:gd name="T15" fmla="*/ 0 h 2693"/>
                <a:gd name="T16" fmla="*/ 0 w 2219"/>
                <a:gd name="T17" fmla="*/ 0 h 2693"/>
                <a:gd name="T18" fmla="*/ 0 w 2219"/>
                <a:gd name="T19" fmla="*/ 0 h 2693"/>
                <a:gd name="T20" fmla="*/ 0 w 2219"/>
                <a:gd name="T21" fmla="*/ 0 h 2693"/>
                <a:gd name="T22" fmla="*/ 0 w 2219"/>
                <a:gd name="T23" fmla="*/ 0 h 2693"/>
                <a:gd name="T24" fmla="*/ 0 w 2219"/>
                <a:gd name="T25" fmla="*/ 0 h 2693"/>
                <a:gd name="T26" fmla="*/ 0 w 2219"/>
                <a:gd name="T27" fmla="*/ 0 h 2693"/>
                <a:gd name="T28" fmla="*/ 0 w 2219"/>
                <a:gd name="T29" fmla="*/ 0 h 26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618" name="Freeform 13">
              <a:extLst>
                <a:ext uri="{FF2B5EF4-FFF2-40B4-BE49-F238E27FC236}">
                  <a16:creationId xmlns:a16="http://schemas.microsoft.com/office/drawing/2014/main" id="{8E8CA273-75DE-4311-A71C-013D25F41186}"/>
                </a:ext>
              </a:extLst>
            </p:cNvPr>
            <p:cNvSpPr>
              <a:spLocks noChangeArrowheads="1"/>
            </p:cNvSpPr>
            <p:nvPr/>
          </p:nvSpPr>
          <p:spPr bwMode="auto">
            <a:xfrm>
              <a:off x="5248" y="200"/>
              <a:ext cx="82" cy="101"/>
            </a:xfrm>
            <a:custGeom>
              <a:avLst/>
              <a:gdLst>
                <a:gd name="T0" fmla="*/ 0 w 2240"/>
                <a:gd name="T1" fmla="*/ 0 h 2700"/>
                <a:gd name="T2" fmla="*/ 0 w 2240"/>
                <a:gd name="T3" fmla="*/ 0 h 2700"/>
                <a:gd name="T4" fmla="*/ 0 w 2240"/>
                <a:gd name="T5" fmla="*/ 0 h 2700"/>
                <a:gd name="T6" fmla="*/ 0 w 2240"/>
                <a:gd name="T7" fmla="*/ 0 h 2700"/>
                <a:gd name="T8" fmla="*/ 0 w 2240"/>
                <a:gd name="T9" fmla="*/ 0 h 2700"/>
                <a:gd name="T10" fmla="*/ 0 w 2240"/>
                <a:gd name="T11" fmla="*/ 0 h 2700"/>
                <a:gd name="T12" fmla="*/ 0 w 2240"/>
                <a:gd name="T13" fmla="*/ 0 h 2700"/>
                <a:gd name="T14" fmla="*/ 0 w 2240"/>
                <a:gd name="T15" fmla="*/ 0 h 2700"/>
                <a:gd name="T16" fmla="*/ 0 w 2240"/>
                <a:gd name="T17" fmla="*/ 0 h 2700"/>
                <a:gd name="T18" fmla="*/ 0 w 2240"/>
                <a:gd name="T19" fmla="*/ 0 h 2700"/>
                <a:gd name="T20" fmla="*/ 0 w 2240"/>
                <a:gd name="T21" fmla="*/ 0 h 2700"/>
                <a:gd name="T22" fmla="*/ 0 w 2240"/>
                <a:gd name="T23" fmla="*/ 0 h 2700"/>
                <a:gd name="T24" fmla="*/ 0 w 2240"/>
                <a:gd name="T25" fmla="*/ 0 h 2700"/>
                <a:gd name="T26" fmla="*/ 0 w 2240"/>
                <a:gd name="T27" fmla="*/ 0 h 2700"/>
                <a:gd name="T28" fmla="*/ 0 w 2240"/>
                <a:gd name="T29" fmla="*/ 0 h 27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5619" name="Freeform 14">
              <a:extLst>
                <a:ext uri="{FF2B5EF4-FFF2-40B4-BE49-F238E27FC236}">
                  <a16:creationId xmlns:a16="http://schemas.microsoft.com/office/drawing/2014/main" id="{02D7D422-1EAE-475C-8DAB-0C52DF1A8B55}"/>
                </a:ext>
              </a:extLst>
            </p:cNvPr>
            <p:cNvSpPr>
              <a:spLocks noChangeArrowheads="1"/>
            </p:cNvSpPr>
            <p:nvPr/>
          </p:nvSpPr>
          <p:spPr bwMode="auto">
            <a:xfrm>
              <a:off x="5489" y="198"/>
              <a:ext cx="62" cy="103"/>
            </a:xfrm>
            <a:custGeom>
              <a:avLst/>
              <a:gdLst>
                <a:gd name="T0" fmla="*/ 0 w 1707"/>
                <a:gd name="T1" fmla="*/ 0 h 2755"/>
                <a:gd name="T2" fmla="*/ 0 w 1707"/>
                <a:gd name="T3" fmla="*/ 0 h 2755"/>
                <a:gd name="T4" fmla="*/ 0 w 1707"/>
                <a:gd name="T5" fmla="*/ 0 h 2755"/>
                <a:gd name="T6" fmla="*/ 0 w 1707"/>
                <a:gd name="T7" fmla="*/ 0 h 2755"/>
                <a:gd name="T8" fmla="*/ 0 w 1707"/>
                <a:gd name="T9" fmla="*/ 0 h 2755"/>
                <a:gd name="T10" fmla="*/ 0 w 1707"/>
                <a:gd name="T11" fmla="*/ 0 h 2755"/>
                <a:gd name="T12" fmla="*/ 0 w 1707"/>
                <a:gd name="T13" fmla="*/ 0 h 2755"/>
                <a:gd name="T14" fmla="*/ 0 w 1707"/>
                <a:gd name="T15" fmla="*/ 0 h 2755"/>
                <a:gd name="T16" fmla="*/ 0 w 1707"/>
                <a:gd name="T17" fmla="*/ 0 h 2755"/>
                <a:gd name="T18" fmla="*/ 0 w 1707"/>
                <a:gd name="T19" fmla="*/ 0 h 2755"/>
                <a:gd name="T20" fmla="*/ 0 w 1707"/>
                <a:gd name="T21" fmla="*/ 0 h 2755"/>
                <a:gd name="T22" fmla="*/ 0 w 1707"/>
                <a:gd name="T23" fmla="*/ 0 h 2755"/>
                <a:gd name="T24" fmla="*/ 0 w 1707"/>
                <a:gd name="T25" fmla="*/ 0 h 2755"/>
                <a:gd name="T26" fmla="*/ 0 w 1707"/>
                <a:gd name="T27" fmla="*/ 0 h 27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3079" name="Rectangle 15">
            <a:extLst>
              <a:ext uri="{FF2B5EF4-FFF2-40B4-BE49-F238E27FC236}">
                <a16:creationId xmlns:a16="http://schemas.microsoft.com/office/drawing/2014/main" id="{DC145A50-C124-47DC-B6F4-E3BA2EFA0F95}"/>
              </a:ext>
            </a:extLst>
          </p:cNvPr>
          <p:cNvSpPr>
            <a:spLocks noGrp="1" noChangeArrowheads="1"/>
          </p:cNvSpPr>
          <p:nvPr>
            <p:ph type="title"/>
          </p:nvPr>
        </p:nvSpPr>
        <p:spPr bwMode="auto">
          <a:xfrm>
            <a:off x="169863" y="-1588"/>
            <a:ext cx="7847012" cy="68262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p>
            <a:pPr lvl="0"/>
            <a:r>
              <a:rPr lang="ja-JP" altLang="en-GB"/>
              <a:t>单击鼠标编辑标题文字格式</a:t>
            </a:r>
          </a:p>
        </p:txBody>
      </p:sp>
      <p:sp>
        <p:nvSpPr>
          <p:cNvPr id="3080" name="Rectangle 16">
            <a:extLst>
              <a:ext uri="{FF2B5EF4-FFF2-40B4-BE49-F238E27FC236}">
                <a16:creationId xmlns:a16="http://schemas.microsoft.com/office/drawing/2014/main" id="{9A5E9A44-A273-4F3C-844E-FAC1713C033D}"/>
              </a:ext>
            </a:extLst>
          </p:cNvPr>
          <p:cNvSpPr>
            <a:spLocks noGrp="1" noChangeArrowheads="1"/>
          </p:cNvSpPr>
          <p:nvPr>
            <p:ph type="body" idx="1"/>
          </p:nvPr>
        </p:nvSpPr>
        <p:spPr bwMode="auto">
          <a:xfrm>
            <a:off x="168275" y="869950"/>
            <a:ext cx="8775700" cy="558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ja-JP" altLang="en-GB"/>
              <a:t>单击鼠标编辑大纲文字格式</a:t>
            </a:r>
          </a:p>
          <a:p>
            <a:pPr lvl="1"/>
            <a:r>
              <a:rPr lang="ja-JP" altLang="en-GB"/>
              <a:t>第二个大纲级</a:t>
            </a:r>
          </a:p>
          <a:p>
            <a:pPr lvl="2"/>
            <a:r>
              <a:rPr lang="ja-JP" altLang="en-GB"/>
              <a:t>第三大纲级别</a:t>
            </a:r>
          </a:p>
          <a:p>
            <a:pPr lvl="3"/>
            <a:r>
              <a:rPr lang="ja-JP" altLang="en-GB"/>
              <a:t>第四大纲级别</a:t>
            </a:r>
          </a:p>
          <a:p>
            <a:pPr lvl="4"/>
            <a:r>
              <a:rPr lang="ja-JP" altLang="en-GB"/>
              <a:t>第五大纲级别</a:t>
            </a:r>
          </a:p>
          <a:p>
            <a:pPr lvl="4"/>
            <a:r>
              <a:rPr lang="ja-JP" altLang="en-GB"/>
              <a:t>第六大纲级别</a:t>
            </a:r>
          </a:p>
          <a:p>
            <a:pPr lvl="4"/>
            <a:r>
              <a:rPr lang="ja-JP" altLang="en-GB"/>
              <a:t>第七大纲级别</a:t>
            </a:r>
          </a:p>
        </p:txBody>
      </p:sp>
      <p:sp>
        <p:nvSpPr>
          <p:cNvPr id="3089" name="Rectangle 17">
            <a:extLst>
              <a:ext uri="{FF2B5EF4-FFF2-40B4-BE49-F238E27FC236}">
                <a16:creationId xmlns:a16="http://schemas.microsoft.com/office/drawing/2014/main" id="{98319E93-0F0E-4E87-8CA3-886E6BE871AF}"/>
              </a:ext>
            </a:extLst>
          </p:cNvPr>
          <p:cNvSpPr>
            <a:spLocks noGrp="1" noChangeArrowheads="1"/>
          </p:cNvSpPr>
          <p:nvPr>
            <p:ph type="ftr"/>
          </p:nvPr>
        </p:nvSpPr>
        <p:spPr bwMode="auto">
          <a:xfrm>
            <a:off x="6064250" y="6545263"/>
            <a:ext cx="2884488"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hangingPunct="1">
              <a:buClrTx/>
              <a:buSzPct val="100000"/>
              <a:buFontTx/>
              <a:buNone/>
              <a:tabLst>
                <a:tab pos="449263" algn="l"/>
                <a:tab pos="898525" algn="l"/>
                <a:tab pos="1347788" algn="l"/>
                <a:tab pos="1797050" algn="l"/>
                <a:tab pos="2246313" algn="l"/>
                <a:tab pos="2695575" algn="l"/>
              </a:tabLst>
              <a:defRPr sz="800">
                <a:solidFill>
                  <a:srgbClr val="000000"/>
                </a:solidFill>
                <a:latin typeface="Times New Roman" panose="02020603050405020304" pitchFamily="18" charset="0"/>
                <a:ea typeface="SimSun" panose="02010600030101010101" pitchFamily="2" charset="-122"/>
                <a:cs typeface="+mn-cs"/>
              </a:defRPr>
            </a:lvl1pPr>
          </a:lstStyle>
          <a:p>
            <a:pPr>
              <a:defRPr/>
            </a:pPr>
            <a:r>
              <a:rPr lang="de-DE" altLang="ja-JP"/>
              <a:t>Copyright 2018 NANJING FUJITSU NANDA SOFTWARE TECHNOLOGY CO, LTD.</a:t>
            </a:r>
          </a:p>
        </p:txBody>
      </p:sp>
      <p:sp>
        <p:nvSpPr>
          <p:cNvPr id="3090" name="Rectangle 18">
            <a:extLst>
              <a:ext uri="{FF2B5EF4-FFF2-40B4-BE49-F238E27FC236}">
                <a16:creationId xmlns:a16="http://schemas.microsoft.com/office/drawing/2014/main" id="{F214AF6A-33E6-42C0-A866-42D401ED377C}"/>
              </a:ext>
            </a:extLst>
          </p:cNvPr>
          <p:cNvSpPr>
            <a:spLocks noGrp="1" noChangeArrowheads="1"/>
          </p:cNvSpPr>
          <p:nvPr>
            <p:ph type="sldNum"/>
          </p:nvPr>
        </p:nvSpPr>
        <p:spPr bwMode="auto">
          <a:xfrm>
            <a:off x="3503613" y="6616700"/>
            <a:ext cx="2122487" cy="185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ctr" eaLnBrk="1" hangingPunct="1">
              <a:buSzPct val="100000"/>
              <a:tabLst>
                <a:tab pos="449263" algn="l"/>
                <a:tab pos="898525" algn="l"/>
                <a:tab pos="1347788" algn="l"/>
                <a:tab pos="1797050" algn="l"/>
              </a:tabLst>
              <a:defRPr sz="800">
                <a:solidFill>
                  <a:srgbClr val="000000"/>
                </a:solidFill>
                <a:latin typeface="Times New Roman" panose="02020603050405020304" pitchFamily="18" charset="0"/>
                <a:ea typeface="ＭＳ Ｐゴシック" panose="020B0600070205080204" pitchFamily="34" charset="-128"/>
              </a:defRPr>
            </a:lvl1pPr>
          </a:lstStyle>
          <a:p>
            <a:fld id="{77693E35-4F10-48AF-ADEF-917B56A7707E}" type="slidenum">
              <a:rPr lang="en-US" altLang="ja-JP"/>
              <a:pPr/>
              <a:t>‹#›</a:t>
            </a:fld>
            <a:endParaRPr lang="ja-JP" altLang="zh-C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kumimoji="1" sz="3200" kern="1200">
          <a:solidFill>
            <a:srgbClr val="000000"/>
          </a:solidFill>
          <a:latin typeface="+mj-lt"/>
          <a:ea typeface="+mj-ea"/>
          <a:cs typeface="ＭＳ Ｐゴシック" charset="0"/>
        </a:defRPr>
      </a:lvl1pPr>
      <a:lvl2pPr algn="l" defTabSz="449263" rtl="0" eaLnBrk="0" fontAlgn="base" hangingPunct="0">
        <a:spcBef>
          <a:spcPct val="0"/>
        </a:spcBef>
        <a:spcAft>
          <a:spcPct val="0"/>
        </a:spcAft>
        <a:buClr>
          <a:srgbClr val="000000"/>
        </a:buClr>
        <a:buSzPct val="100000"/>
        <a:buFont typeface="Times New Roman" panose="02020603050405020304" pitchFamily="18" charset="0"/>
        <a:defRPr kumimoji="1" sz="3200">
          <a:solidFill>
            <a:srgbClr val="000000"/>
          </a:solidFill>
          <a:latin typeface="Arial" panose="020B0604020202020204" pitchFamily="34" charset="0"/>
          <a:ea typeface="ＭＳ Ｐゴシック" panose="020B0600070205080204" pitchFamily="50" charset="-128"/>
          <a:cs typeface="ＭＳ Ｐゴシック" charset="0"/>
        </a:defRPr>
      </a:lvl2pPr>
      <a:lvl3pPr algn="l" defTabSz="449263" rtl="0" eaLnBrk="0" fontAlgn="base" hangingPunct="0">
        <a:spcBef>
          <a:spcPct val="0"/>
        </a:spcBef>
        <a:spcAft>
          <a:spcPct val="0"/>
        </a:spcAft>
        <a:buClr>
          <a:srgbClr val="000000"/>
        </a:buClr>
        <a:buSzPct val="100000"/>
        <a:buFont typeface="Times New Roman" panose="02020603050405020304" pitchFamily="18" charset="0"/>
        <a:defRPr kumimoji="1" sz="3200">
          <a:solidFill>
            <a:srgbClr val="000000"/>
          </a:solidFill>
          <a:latin typeface="Arial" panose="020B0604020202020204" pitchFamily="34" charset="0"/>
          <a:ea typeface="ＭＳ Ｐゴシック" panose="020B0600070205080204" pitchFamily="50" charset="-128"/>
          <a:cs typeface="ＭＳ Ｐゴシック" charset="0"/>
        </a:defRPr>
      </a:lvl3pPr>
      <a:lvl4pPr algn="l" defTabSz="449263" rtl="0" eaLnBrk="0" fontAlgn="base" hangingPunct="0">
        <a:spcBef>
          <a:spcPct val="0"/>
        </a:spcBef>
        <a:spcAft>
          <a:spcPct val="0"/>
        </a:spcAft>
        <a:buClr>
          <a:srgbClr val="000000"/>
        </a:buClr>
        <a:buSzPct val="100000"/>
        <a:buFont typeface="Times New Roman" panose="02020603050405020304" pitchFamily="18" charset="0"/>
        <a:defRPr kumimoji="1" sz="3200">
          <a:solidFill>
            <a:srgbClr val="000000"/>
          </a:solidFill>
          <a:latin typeface="Arial" panose="020B0604020202020204" pitchFamily="34" charset="0"/>
          <a:ea typeface="ＭＳ Ｐゴシック" panose="020B0600070205080204" pitchFamily="50" charset="-128"/>
          <a:cs typeface="ＭＳ Ｐゴシック" charset="0"/>
        </a:defRPr>
      </a:lvl4pPr>
      <a:lvl5pPr algn="l" defTabSz="449263" rtl="0" eaLnBrk="0" fontAlgn="base" hangingPunct="0">
        <a:spcBef>
          <a:spcPct val="0"/>
        </a:spcBef>
        <a:spcAft>
          <a:spcPct val="0"/>
        </a:spcAft>
        <a:buClr>
          <a:srgbClr val="000000"/>
        </a:buClr>
        <a:buSzPct val="100000"/>
        <a:buFont typeface="Times New Roman" panose="02020603050405020304" pitchFamily="18" charset="0"/>
        <a:defRPr kumimoji="1" sz="3200">
          <a:solidFill>
            <a:srgbClr val="000000"/>
          </a:solidFill>
          <a:latin typeface="Arial" panose="020B0604020202020204" pitchFamily="34" charset="0"/>
          <a:ea typeface="ＭＳ Ｐゴシック" panose="020B0600070205080204" pitchFamily="50" charset="-128"/>
          <a:cs typeface="ＭＳ Ｐゴシック" charset="0"/>
        </a:defRPr>
      </a:lvl5pPr>
      <a:lvl6pPr marL="25146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ＭＳ Ｐゴシック" panose="020B0600070205080204" pitchFamily="50" charset="-128"/>
        </a:defRPr>
      </a:lvl6pPr>
      <a:lvl7pPr marL="29718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ＭＳ Ｐゴシック" panose="020B0600070205080204" pitchFamily="50" charset="-128"/>
        </a:defRPr>
      </a:lvl7pPr>
      <a:lvl8pPr marL="34290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ＭＳ Ｐゴシック" panose="020B0600070205080204" pitchFamily="50" charset="-128"/>
        </a:defRPr>
      </a:lvl8pPr>
      <a:lvl9pPr marL="3886200" indent="-228600" algn="l" defTabSz="449263" rtl="0" eaLnBrk="0" fontAlgn="base" hangingPunct="0">
        <a:spcBef>
          <a:spcPct val="0"/>
        </a:spcBef>
        <a:spcAft>
          <a:spcPct val="0"/>
        </a:spcAft>
        <a:buClr>
          <a:srgbClr val="000000"/>
        </a:buClr>
        <a:buSzPct val="100000"/>
        <a:buFont typeface="Times New Roman" panose="02020603050405020304" pitchFamily="18" charset="0"/>
        <a:defRPr sz="3200">
          <a:solidFill>
            <a:srgbClr val="000000"/>
          </a:solidFill>
          <a:latin typeface="Arial" panose="020B0604020202020204" pitchFamily="34" charset="0"/>
          <a:ea typeface="ＭＳ Ｐゴシック" panose="020B0600070205080204" pitchFamily="50" charset="-128"/>
        </a:defRPr>
      </a:lvl9pPr>
    </p:titleStyle>
    <p:bodyStyle>
      <a:lvl1pPr marL="342900" indent="-342900" algn="l" defTabSz="449263" rtl="0" eaLnBrk="0" fontAlgn="base" hangingPunct="0">
        <a:lnSpc>
          <a:spcPct val="95000"/>
        </a:lnSpc>
        <a:spcBef>
          <a:spcPts val="600"/>
        </a:spcBef>
        <a:spcAft>
          <a:spcPts val="300"/>
        </a:spcAft>
        <a:buClr>
          <a:srgbClr val="000000"/>
        </a:buClr>
        <a:buSzPct val="100000"/>
        <a:buFont typeface="Times New Roman" panose="02020603050405020304" pitchFamily="18" charset="0"/>
        <a:defRPr kumimoji="1" sz="2400" kern="1200">
          <a:solidFill>
            <a:srgbClr val="000000"/>
          </a:solidFill>
          <a:latin typeface="+mn-lt"/>
          <a:ea typeface="+mn-ea"/>
          <a:cs typeface="ＭＳ Ｐゴシック" charset="0"/>
        </a:defRPr>
      </a:lvl1pPr>
      <a:lvl2pPr marL="742950" indent="-285750" algn="l" defTabSz="449263" rtl="0" eaLnBrk="0" fontAlgn="base" hangingPunct="0">
        <a:lnSpc>
          <a:spcPct val="95000"/>
        </a:lnSpc>
        <a:spcBef>
          <a:spcPts val="500"/>
        </a:spcBef>
        <a:spcAft>
          <a:spcPts val="250"/>
        </a:spcAft>
        <a:buClr>
          <a:srgbClr val="000000"/>
        </a:buClr>
        <a:buSzPct val="100000"/>
        <a:buFont typeface="Times New Roman" panose="02020603050405020304" pitchFamily="18" charset="0"/>
        <a:defRPr kumimoji="1" sz="2000" kern="1200">
          <a:solidFill>
            <a:srgbClr val="000000"/>
          </a:solidFill>
          <a:latin typeface="+mn-lt"/>
          <a:ea typeface="+mn-ea"/>
          <a:cs typeface="ＭＳ Ｐゴシック" charset="0"/>
        </a:defRPr>
      </a:lvl2pPr>
      <a:lvl3pPr marL="1143000" indent="-228600" algn="l" defTabSz="449263" rtl="0" eaLnBrk="0" fontAlgn="base" hangingPunct="0">
        <a:lnSpc>
          <a:spcPct val="95000"/>
        </a:lnSpc>
        <a:spcBef>
          <a:spcPts val="450"/>
        </a:spcBef>
        <a:spcAft>
          <a:spcPts val="225"/>
        </a:spcAft>
        <a:buClr>
          <a:srgbClr val="000000"/>
        </a:buClr>
        <a:buSzPct val="100000"/>
        <a:buFont typeface="Times New Roman" panose="02020603050405020304" pitchFamily="18" charset="0"/>
        <a:defRPr kumimoji="1" kern="1200">
          <a:solidFill>
            <a:srgbClr val="000000"/>
          </a:solidFill>
          <a:latin typeface="+mn-lt"/>
          <a:ea typeface="+mn-ea"/>
          <a:cs typeface="ＭＳ Ｐゴシック" charset="0"/>
        </a:defRPr>
      </a:lvl3pPr>
      <a:lvl4pPr marL="1600200" indent="-228600" algn="l" defTabSz="449263" rtl="0" eaLnBrk="0" fontAlgn="base" hangingPunct="0">
        <a:lnSpc>
          <a:spcPct val="95000"/>
        </a:lnSpc>
        <a:spcBef>
          <a:spcPts val="400"/>
        </a:spcBef>
        <a:spcAft>
          <a:spcPts val="200"/>
        </a:spcAft>
        <a:buClr>
          <a:srgbClr val="000000"/>
        </a:buClr>
        <a:buSzPct val="100000"/>
        <a:buFont typeface="Times New Roman" panose="02020603050405020304" pitchFamily="18" charset="0"/>
        <a:defRPr kumimoji="1" sz="1600" kern="1200">
          <a:solidFill>
            <a:srgbClr val="000000"/>
          </a:solidFill>
          <a:latin typeface="+mn-lt"/>
          <a:ea typeface="+mn-ea"/>
          <a:cs typeface="ＭＳ Ｐゴシック" charset="0"/>
        </a:defRPr>
      </a:lvl4pPr>
      <a:lvl5pPr marL="2057400" indent="-228600" algn="l" defTabSz="449263" rtl="0" eaLnBrk="0" fontAlgn="base" hangingPunct="0">
        <a:spcBef>
          <a:spcPct val="0"/>
        </a:spcBef>
        <a:spcAft>
          <a:spcPct val="0"/>
        </a:spcAft>
        <a:buClr>
          <a:srgbClr val="000000"/>
        </a:buClr>
        <a:buSzPct val="100000"/>
        <a:buFont typeface="Times New Roman" panose="02020603050405020304" pitchFamily="18" charset="0"/>
        <a:defRPr kumimoji="1" sz="2000" kern="1200">
          <a:solidFill>
            <a:srgbClr val="000000"/>
          </a:solidFill>
          <a:latin typeface="+mn-lt"/>
          <a:ea typeface="+mn-ea"/>
          <a:cs typeface="ＭＳ Ｐゴシック"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2.xml" /><Relationship Id="rId4" Type="http://schemas.openxmlformats.org/officeDocument/2006/relationships/image" Target="../media/image6.png" /></Relationships>
</file>

<file path=ppt/slides/_rels/slide4.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png"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7.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4BD32590-56DD-42BD-A827-217F193DBC35}"/>
              </a:ext>
            </a:extLst>
          </p:cNvPr>
          <p:cNvSpPr txBox="1">
            <a:spLocks noChangeArrowheads="1"/>
          </p:cNvSpPr>
          <p:nvPr/>
        </p:nvSpPr>
        <p:spPr bwMode="auto">
          <a:xfrm>
            <a:off x="107950" y="1916113"/>
            <a:ext cx="7704138" cy="23606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9pPr>
          </a:lstStyle>
          <a:p>
            <a:pPr>
              <a:buSzPct val="100000"/>
            </a:pPr>
            <a:r>
              <a:rPr kumimoji="0" lang="zh-CN" altLang="en-US" sz="4000" b="1">
                <a:solidFill>
                  <a:srgbClr val="FFFFFF"/>
                </a:solidFill>
                <a:latin typeface="Microsoft YaHei" panose="020B0503020204020204" pitchFamily="34" charset="-122"/>
                <a:ea typeface="Microsoft YaHei" panose="020B0503020204020204" pitchFamily="34" charset="-122"/>
              </a:rPr>
              <a:t>基于深度学习的行人重识别在安防系统中的应用</a:t>
            </a:r>
            <a:r>
              <a:rPr kumimoji="0" lang="ja-JP" altLang="en-US" sz="4000" b="1">
                <a:solidFill>
                  <a:srgbClr val="FFFFFF"/>
                </a:solidFill>
                <a:latin typeface="Microsoft YaHei" panose="020B0503020204020204" pitchFamily="34" charset="-122"/>
                <a:ea typeface="Microsoft YaHei" panose="020B0503020204020204" pitchFamily="34" charset="-122"/>
              </a:rPr>
              <a:t>　　</a:t>
            </a:r>
            <a:br>
              <a:rPr kumimoji="0" lang="en-US" altLang="ja-JP" sz="4000" b="1">
                <a:solidFill>
                  <a:srgbClr val="FFFFFF"/>
                </a:solidFill>
                <a:latin typeface="Microsoft YaHei" panose="020B0503020204020204" pitchFamily="34" charset="-122"/>
                <a:ea typeface="Microsoft YaHei" panose="020B0503020204020204" pitchFamily="34" charset="-122"/>
              </a:rPr>
            </a:br>
            <a:br>
              <a:rPr kumimoji="0" lang="en-US" altLang="ja-JP" sz="4000" b="1">
                <a:solidFill>
                  <a:srgbClr val="FFFFFF"/>
                </a:solidFill>
                <a:latin typeface="Microsoft YaHei" panose="020B0503020204020204" pitchFamily="34" charset="-122"/>
                <a:ea typeface="Microsoft YaHei" panose="020B0503020204020204" pitchFamily="34" charset="-122"/>
              </a:rPr>
            </a:br>
            <a:endParaRPr kumimoji="0" lang="en-US" altLang="ja-JP" sz="4000" b="1">
              <a:solidFill>
                <a:srgbClr val="FFFFFF"/>
              </a:solidFill>
              <a:latin typeface="Microsoft YaHei" panose="020B0503020204020204" pitchFamily="34" charset="-122"/>
              <a:ea typeface="Microsoft YaHei" panose="020B0503020204020204" pitchFamily="34" charset="-122"/>
            </a:endParaRPr>
          </a:p>
        </p:txBody>
      </p:sp>
      <p:sp>
        <p:nvSpPr>
          <p:cNvPr id="5123" name="Text Box 2">
            <a:extLst>
              <a:ext uri="{FF2B5EF4-FFF2-40B4-BE49-F238E27FC236}">
                <a16:creationId xmlns:a16="http://schemas.microsoft.com/office/drawing/2014/main" id="{0D9603B0-75F3-45E2-9073-16ADB1C05905}"/>
              </a:ext>
            </a:extLst>
          </p:cNvPr>
          <p:cNvSpPr txBox="1">
            <a:spLocks noChangeArrowheads="1"/>
          </p:cNvSpPr>
          <p:nvPr/>
        </p:nvSpPr>
        <p:spPr bwMode="auto">
          <a:xfrm>
            <a:off x="250825" y="4581525"/>
            <a:ext cx="7200900" cy="15843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charset="0"/>
                <a:ea typeface="ＭＳ Ｐゴシック" charset="0"/>
                <a:cs typeface="ＭＳ Ｐゴシック"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ＭＳ Ｐゴシック" charset="0"/>
                <a:cs typeface="ＭＳ Ｐゴシック"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ＭＳ Ｐゴシック"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charset="0"/>
                <a:ea typeface="ＭＳ Ｐゴシック" charset="0"/>
                <a:cs typeface="ＭＳ Ｐゴシック"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ＭＳ Ｐゴシック" charset="0"/>
                <a:cs typeface="ＭＳ Ｐゴシック" charset="0"/>
              </a:defRPr>
            </a:lvl5pPr>
            <a:lvl6pPr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ＭＳ Ｐゴシック" charset="0"/>
                <a:cs typeface="ＭＳ Ｐゴシック" charset="0"/>
              </a:defRPr>
            </a:lvl6pPr>
            <a:lvl7pPr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ＭＳ Ｐゴシック" charset="0"/>
                <a:cs typeface="ＭＳ Ｐゴシック" charset="0"/>
              </a:defRPr>
            </a:lvl7pPr>
            <a:lvl8pPr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ＭＳ Ｐゴシック" charset="0"/>
                <a:cs typeface="ＭＳ Ｐゴシック" charset="0"/>
              </a:defRPr>
            </a:lvl8pPr>
            <a:lvl9pPr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charset="0"/>
                <a:ea typeface="ＭＳ Ｐゴシック" charset="0"/>
                <a:cs typeface="ＭＳ Ｐゴシック" charset="0"/>
              </a:defRPr>
            </a:lvl9pPr>
          </a:lstStyle>
          <a:p>
            <a:pPr>
              <a:lnSpc>
                <a:spcPct val="90000"/>
              </a:lnSpc>
              <a:buSzPct val="100000"/>
              <a:defRPr/>
            </a:pPr>
            <a:r>
              <a:rPr lang="ja-JP">
                <a:latin typeface="Microsoft YaHei" charset="0"/>
                <a:ea typeface="Microsoft YaHei" charset="0"/>
                <a:cs typeface="Microsoft YaHei" charset="0"/>
              </a:rPr>
              <a:t>南京富士通南大軟件技術有限公司</a:t>
            </a:r>
            <a:r>
              <a:rPr lang="zh-CN">
                <a:latin typeface="Microsoft YaHei" charset="0"/>
                <a:ea typeface="Microsoft YaHei" charset="0"/>
                <a:cs typeface="Microsoft YaHei" charset="0"/>
              </a:rPr>
              <a:t>（</a:t>
            </a:r>
            <a:r>
              <a:rPr lang="en-US" altLang="ja-JP">
                <a:latin typeface="Microsoft YaHei" charset="0"/>
                <a:ea typeface="Microsoft YaHei" charset="0"/>
                <a:cs typeface="Microsoft YaHei" charset="0"/>
              </a:rPr>
              <a:t>FNST</a:t>
            </a:r>
            <a:r>
              <a:rPr lang="zh-CN">
                <a:latin typeface="Microsoft YaHei" charset="0"/>
                <a:ea typeface="Microsoft YaHei" charset="0"/>
                <a:cs typeface="Microsoft YaHei" charset="0"/>
              </a:rPr>
              <a:t>）</a:t>
            </a:r>
          </a:p>
          <a:p>
            <a:pPr>
              <a:lnSpc>
                <a:spcPct val="90000"/>
              </a:lnSpc>
              <a:buSzPct val="100000"/>
              <a:defRPr/>
            </a:pPr>
            <a:endParaRPr lang="en-US" altLang="ja-JP">
              <a:latin typeface="Microsoft YaHei" charset="0"/>
              <a:ea typeface="Microsoft YaHei" charset="0"/>
              <a:cs typeface="Meiryo UI" charset="0"/>
            </a:endParaRPr>
          </a:p>
          <a:p>
            <a:pPr>
              <a:lnSpc>
                <a:spcPct val="90000"/>
              </a:lnSpc>
              <a:buSzPct val="100000"/>
              <a:defRPr/>
            </a:pPr>
            <a:r>
              <a:rPr lang="zh-CN" altLang="en-US">
                <a:latin typeface="Microsoft YaHei" charset="0"/>
                <a:ea typeface="Microsoft YaHei" charset="0"/>
                <a:cs typeface="Meiryo UI" charset="0"/>
              </a:rPr>
              <a:t>云平台</a:t>
            </a:r>
            <a:r>
              <a:rPr lang="en-US" altLang="zh-CN">
                <a:latin typeface="Microsoft YaHei" charset="0"/>
                <a:ea typeface="Microsoft YaHei" charset="0"/>
                <a:cs typeface="Meiryo UI" charset="0"/>
              </a:rPr>
              <a:t>)2</a:t>
            </a:r>
            <a:r>
              <a:rPr lang="zh-CN" altLang="en-US">
                <a:latin typeface="Microsoft YaHei" charset="0"/>
                <a:ea typeface="Microsoft YaHei" charset="0"/>
                <a:cs typeface="Meiryo UI" charset="0"/>
              </a:rPr>
              <a:t>部</a:t>
            </a:r>
            <a:endParaRPr lang="ja-JP">
              <a:latin typeface="Microsoft YaHei" charset="0"/>
              <a:ea typeface="Microsoft YaHei" charset="0"/>
              <a:cs typeface="Microsoft YaHei" charset="0"/>
            </a:endParaRPr>
          </a:p>
          <a:p>
            <a:pPr>
              <a:lnSpc>
                <a:spcPct val="90000"/>
              </a:lnSpc>
              <a:buSzPct val="100000"/>
              <a:defRPr/>
            </a:pPr>
            <a:r>
              <a:rPr lang="en-US" altLang="ja-JP">
                <a:latin typeface="Microsoft YaHei" charset="0"/>
                <a:ea typeface="Microsoft YaHei" charset="0"/>
                <a:cs typeface="Microsoft YaHei" charset="0"/>
              </a:rPr>
              <a:t>2019/09</a:t>
            </a:r>
          </a:p>
        </p:txBody>
      </p:sp>
      <p:sp>
        <p:nvSpPr>
          <p:cNvPr id="5124" name="Text Box 3">
            <a:extLst>
              <a:ext uri="{FF2B5EF4-FFF2-40B4-BE49-F238E27FC236}">
                <a16:creationId xmlns:a16="http://schemas.microsoft.com/office/drawing/2014/main" id="{2333B96C-3F44-4A30-AB32-E4F2798636A7}"/>
              </a:ext>
            </a:extLst>
          </p:cNvPr>
          <p:cNvSpPr txBox="1">
            <a:spLocks noChangeArrowheads="1"/>
          </p:cNvSpPr>
          <p:nvPr/>
        </p:nvSpPr>
        <p:spPr bwMode="auto">
          <a:xfrm>
            <a:off x="0" y="193675"/>
            <a:ext cx="9036050" cy="9366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charset="0"/>
              <a:buNone/>
              <a:defRPr/>
            </a:pPr>
            <a:endParaRPr lang="ja-JP" altLang="en-US">
              <a:latin typeface="Arial" charset="0"/>
              <a:ea typeface="SimSun" charset="0"/>
              <a:cs typeface="SimSun" charset="0"/>
            </a:endParaRPr>
          </a:p>
        </p:txBody>
      </p:sp>
      <p:sp>
        <p:nvSpPr>
          <p:cNvPr id="5125" name="フッター プレースホルダー 1">
            <a:extLst>
              <a:ext uri="{FF2B5EF4-FFF2-40B4-BE49-F238E27FC236}">
                <a16:creationId xmlns:a16="http://schemas.microsoft.com/office/drawing/2014/main" id="{B2D1F7BE-FEEB-492C-A84B-BEB48AECD221}"/>
              </a:ext>
            </a:extLst>
          </p:cNvPr>
          <p:cNvSpPr>
            <a:spLocks noGrp="1"/>
          </p:cNvSpPr>
          <p:nvPr>
            <p:ph type="ftr" sz="quarter" idx="10"/>
          </p:nvPr>
        </p:nvSpPr>
        <p:spPr>
          <a:xfrm>
            <a:off x="5003800" y="6545263"/>
            <a:ext cx="3792538" cy="25717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449263" algn="l"/>
                <a:tab pos="898525" algn="l"/>
                <a:tab pos="1347788" algn="l"/>
                <a:tab pos="1797050" algn="l"/>
                <a:tab pos="2246313" algn="l"/>
                <a:tab pos="2695575" algn="l"/>
              </a:tabLst>
              <a:defRPr sz="2000">
                <a:solidFill>
                  <a:schemeClr val="bg1"/>
                </a:solidFill>
                <a:latin typeface="Arial" charset="0"/>
                <a:ea typeface="SimSun" charset="0"/>
                <a:cs typeface="SimSun" charset="0"/>
              </a:defRPr>
            </a:lvl1pPr>
            <a:lvl2pPr>
              <a:tabLst>
                <a:tab pos="449263" algn="l"/>
                <a:tab pos="898525" algn="l"/>
                <a:tab pos="1347788" algn="l"/>
                <a:tab pos="1797050" algn="l"/>
                <a:tab pos="2246313" algn="l"/>
                <a:tab pos="2695575" algn="l"/>
              </a:tabLst>
              <a:defRPr sz="2000">
                <a:solidFill>
                  <a:schemeClr val="bg1"/>
                </a:solidFill>
                <a:latin typeface="Arial" charset="0"/>
                <a:ea typeface="SimSun" charset="0"/>
                <a:cs typeface="SimSun" charset="0"/>
              </a:defRPr>
            </a:lvl2pPr>
            <a:lvl3pPr>
              <a:tabLst>
                <a:tab pos="449263" algn="l"/>
                <a:tab pos="898525" algn="l"/>
                <a:tab pos="1347788" algn="l"/>
                <a:tab pos="1797050" algn="l"/>
                <a:tab pos="2246313" algn="l"/>
                <a:tab pos="2695575" algn="l"/>
              </a:tabLst>
              <a:defRPr sz="2000">
                <a:solidFill>
                  <a:schemeClr val="bg1"/>
                </a:solidFill>
                <a:latin typeface="Arial" charset="0"/>
                <a:ea typeface="SimSun" charset="0"/>
                <a:cs typeface="SimSun" charset="0"/>
              </a:defRPr>
            </a:lvl3pPr>
            <a:lvl4pPr>
              <a:tabLst>
                <a:tab pos="449263" algn="l"/>
                <a:tab pos="898525" algn="l"/>
                <a:tab pos="1347788" algn="l"/>
                <a:tab pos="1797050" algn="l"/>
                <a:tab pos="2246313" algn="l"/>
                <a:tab pos="2695575" algn="l"/>
              </a:tabLst>
              <a:defRPr sz="2000">
                <a:solidFill>
                  <a:schemeClr val="bg1"/>
                </a:solidFill>
                <a:latin typeface="Arial" charset="0"/>
                <a:ea typeface="SimSun" charset="0"/>
                <a:cs typeface="SimSun" charset="0"/>
              </a:defRPr>
            </a:lvl4pPr>
            <a:lvl5pPr>
              <a:tabLst>
                <a:tab pos="449263" algn="l"/>
                <a:tab pos="898525" algn="l"/>
                <a:tab pos="1347788" algn="l"/>
                <a:tab pos="1797050" algn="l"/>
                <a:tab pos="2246313" algn="l"/>
                <a:tab pos="2695575" algn="l"/>
              </a:tabLst>
              <a:defRPr sz="2000">
                <a:solidFill>
                  <a:schemeClr val="bg1"/>
                </a:solidFill>
                <a:latin typeface="Arial" charset="0"/>
                <a:ea typeface="SimSun" charset="0"/>
                <a:cs typeface="SimSun" charset="0"/>
              </a:defRPr>
            </a:lvl5pPr>
            <a:lvl6pPr marL="25146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000">
                <a:solidFill>
                  <a:schemeClr val="bg1"/>
                </a:solidFill>
                <a:latin typeface="Arial" charset="0"/>
                <a:ea typeface="SimSun" charset="0"/>
                <a:cs typeface="SimSun" charset="0"/>
              </a:defRPr>
            </a:lvl6pPr>
            <a:lvl7pPr marL="29718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000">
                <a:solidFill>
                  <a:schemeClr val="bg1"/>
                </a:solidFill>
                <a:latin typeface="Arial" charset="0"/>
                <a:ea typeface="SimSun" charset="0"/>
                <a:cs typeface="SimSun" charset="0"/>
              </a:defRPr>
            </a:lvl7pPr>
            <a:lvl8pPr marL="34290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000">
                <a:solidFill>
                  <a:schemeClr val="bg1"/>
                </a:solidFill>
                <a:latin typeface="Arial" charset="0"/>
                <a:ea typeface="SimSun" charset="0"/>
                <a:cs typeface="SimSun" charset="0"/>
              </a:defRPr>
            </a:lvl8pPr>
            <a:lvl9pPr marL="3886200" indent="-228600" defTabSz="449263" eaLnBrk="0" fontAlgn="base" hangingPunct="0">
              <a:spcBef>
                <a:spcPct val="0"/>
              </a:spcBef>
              <a:spcAft>
                <a:spcPct val="0"/>
              </a:spcAft>
              <a:tabLst>
                <a:tab pos="449263" algn="l"/>
                <a:tab pos="898525" algn="l"/>
                <a:tab pos="1347788" algn="l"/>
                <a:tab pos="1797050" algn="l"/>
                <a:tab pos="2246313" algn="l"/>
                <a:tab pos="2695575" algn="l"/>
              </a:tabLst>
              <a:defRPr sz="2000">
                <a:solidFill>
                  <a:schemeClr val="bg1"/>
                </a:solidFill>
                <a:latin typeface="Arial" charset="0"/>
                <a:ea typeface="SimSun" charset="0"/>
                <a:cs typeface="SimSun" charset="0"/>
              </a:defRPr>
            </a:lvl9pPr>
          </a:lstStyle>
          <a:p>
            <a:pPr>
              <a:defRPr/>
            </a:pPr>
            <a:r>
              <a:rPr lang="de-DE" altLang="ja-JP" sz="800">
                <a:solidFill>
                  <a:srgbClr val="000000"/>
                </a:solidFill>
                <a:latin typeface="Times New Roman" charset="0"/>
              </a:rPr>
              <a:t>Copyright 2019 NANJING FUJITSU NANDA SOFTWARE TECHNOLOGY CO, LTD.</a:t>
            </a:r>
          </a:p>
        </p:txBody>
      </p:sp>
    </p:spTree>
  </p:cSld>
  <p:clrMapOvr>
    <a:masterClrMapping/>
  </p:clrMapOvr>
  <p:transition advTm="2048"/>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a:extLst>
              <a:ext uri="{FF2B5EF4-FFF2-40B4-BE49-F238E27FC236}">
                <a16:creationId xmlns:a16="http://schemas.microsoft.com/office/drawing/2014/main" id="{AAD78F0B-05E2-48E5-BF09-DCF0FCCB9DDD}"/>
              </a:ext>
            </a:extLst>
          </p:cNvPr>
          <p:cNvSpPr>
            <a:spLocks noGrp="1"/>
          </p:cNvSpPr>
          <p:nvPr>
            <p:ph type="title"/>
          </p:nvPr>
        </p:nvSpPr>
        <p:spPr/>
        <p:txBody>
          <a:bodyPr/>
          <a:lstStyle/>
          <a:p>
            <a:pPr>
              <a:buFont typeface="Times New Roman" charset="0"/>
              <a:buNone/>
              <a:defRPr/>
            </a:pPr>
            <a:r>
              <a:rPr lang="zh-CN" altLang="en-US">
                <a:latin typeface="Microsoft YaHei" charset="0"/>
                <a:ea typeface="Microsoft YaHei" charset="0"/>
                <a:cs typeface="Microsoft YaHei" charset="0"/>
              </a:rPr>
              <a:t>深度学习方法</a:t>
            </a:r>
            <a:endParaRPr lang="ja-JP" altLang="en-US">
              <a:latin typeface="Microsoft YaHei" charset="0"/>
              <a:ea typeface="Microsoft YaHei" charset="0"/>
              <a:cs typeface="Microsoft YaHei" charset="0"/>
            </a:endParaRPr>
          </a:p>
        </p:txBody>
      </p:sp>
      <p:sp>
        <p:nvSpPr>
          <p:cNvPr id="16387" name="フッター プレースホルダー 2">
            <a:extLst>
              <a:ext uri="{FF2B5EF4-FFF2-40B4-BE49-F238E27FC236}">
                <a16:creationId xmlns:a16="http://schemas.microsoft.com/office/drawing/2014/main" id="{F179BD7F-DDEE-43DA-B9C0-051C30F3E737}"/>
              </a:ext>
            </a:extLst>
          </p:cNvPr>
          <p:cNvSpPr>
            <a:spLocks noGrp="1"/>
          </p:cNvSpPr>
          <p:nvPr>
            <p:ph type="ftr" sz="quarter" idx="10"/>
          </p:nvPr>
        </p:nvSpPr>
        <p:spPr>
          <a:xfrm>
            <a:off x="5076825" y="6545263"/>
            <a:ext cx="3871913" cy="25717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9pPr>
          </a:lstStyle>
          <a:p>
            <a:pPr>
              <a:defRPr/>
            </a:pPr>
            <a:r>
              <a:rPr lang="de-DE" altLang="ja-JP" sz="800" dirty="0">
                <a:solidFill>
                  <a:srgbClr val="000000"/>
                </a:solidFill>
                <a:latin typeface="Microsoft YaHei" charset="0"/>
                <a:ea typeface="Microsoft YaHei" charset="0"/>
                <a:cs typeface="Times New Roman" charset="0"/>
              </a:rPr>
              <a:t>Copyright 201</a:t>
            </a:r>
            <a:r>
              <a:rPr lang="en-US" altLang="zh-CN" sz="800" dirty="0">
                <a:solidFill>
                  <a:srgbClr val="000000"/>
                </a:solidFill>
                <a:latin typeface="Microsoft YaHei" charset="0"/>
                <a:ea typeface="Microsoft YaHei" charset="0"/>
                <a:cs typeface="Times New Roman" charset="0"/>
              </a:rPr>
              <a:t>9</a:t>
            </a:r>
            <a:r>
              <a:rPr lang="de-DE" altLang="ja-JP" sz="800" dirty="0">
                <a:solidFill>
                  <a:srgbClr val="000000"/>
                </a:solidFill>
                <a:latin typeface="Microsoft YaHei" charset="0"/>
                <a:ea typeface="Microsoft YaHei" charset="0"/>
                <a:cs typeface="Times New Roman" charset="0"/>
              </a:rPr>
              <a:t> NANJING FUJITSU NANDA SOFTWARE TECHNOLOGY CO, LTD.</a:t>
            </a:r>
          </a:p>
        </p:txBody>
      </p:sp>
      <p:sp>
        <p:nvSpPr>
          <p:cNvPr id="16388" name="スライド番号プレースホルダー 3">
            <a:extLst>
              <a:ext uri="{FF2B5EF4-FFF2-40B4-BE49-F238E27FC236}">
                <a16:creationId xmlns:a16="http://schemas.microsoft.com/office/drawing/2014/main" id="{290CB6BC-C9C8-45A3-9914-135E2FCE4DD1}"/>
              </a:ext>
            </a:extLst>
          </p:cNvPr>
          <p:cNvSpPr>
            <a:spLocks noGrp="1"/>
          </p:cNvSpPr>
          <p:nvPr>
            <p:ph type="sldNum" sz="quarter" idx="1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9pPr>
          </a:lstStyle>
          <a:p>
            <a:fld id="{099E15C2-C4CA-4E61-B415-AC300EDAFA49}" type="slidenum">
              <a:rPr kumimoji="0" lang="en-US" altLang="ja-JP" sz="800">
                <a:solidFill>
                  <a:srgbClr val="000000"/>
                </a:solidFill>
                <a:latin typeface="Microsoft YaHei" panose="020B0503020204020204" pitchFamily="34" charset="-122"/>
                <a:ea typeface="Microsoft YaHei" panose="020B0503020204020204" pitchFamily="34" charset="-122"/>
              </a:rPr>
              <a:pPr/>
              <a:t>10</a:t>
            </a:fld>
            <a:endParaRPr kumimoji="0" lang="ja-JP" altLang="zh-CN" sz="800">
              <a:solidFill>
                <a:srgbClr val="000000"/>
              </a:solidFill>
              <a:latin typeface="Microsoft YaHei" panose="020B0503020204020204" pitchFamily="34" charset="-122"/>
              <a:ea typeface="Microsoft YaHei" panose="020B0503020204020204" pitchFamily="34" charset="-122"/>
            </a:endParaRPr>
          </a:p>
        </p:txBody>
      </p:sp>
      <p:sp>
        <p:nvSpPr>
          <p:cNvPr id="14341" name="テキスト ボックス 19">
            <a:extLst>
              <a:ext uri="{FF2B5EF4-FFF2-40B4-BE49-F238E27FC236}">
                <a16:creationId xmlns:a16="http://schemas.microsoft.com/office/drawing/2014/main" id="{00A62F23-37C9-4CA0-B597-A890E8534606}"/>
              </a:ext>
            </a:extLst>
          </p:cNvPr>
          <p:cNvSpPr txBox="1">
            <a:spLocks noChangeArrowheads="1"/>
          </p:cNvSpPr>
          <p:nvPr/>
        </p:nvSpPr>
        <p:spPr bwMode="auto">
          <a:xfrm>
            <a:off x="0" y="692150"/>
            <a:ext cx="9036050" cy="1692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defRPr/>
            </a:pPr>
            <a:r>
              <a:rPr kumimoji="1" lang="zh-CN" altLang="en-US" sz="2400" dirty="0">
                <a:solidFill>
                  <a:schemeClr val="tx1"/>
                </a:solidFill>
                <a:latin typeface="Microsoft YaHei" panose="020B0503020204020204" pitchFamily="34" charset="-122"/>
                <a:ea typeface="Microsoft YaHei" panose="020B0503020204020204" pitchFamily="34" charset="-122"/>
              </a:rPr>
              <a:t>特征提取模块</a:t>
            </a:r>
            <a:endParaRPr kumimoji="1" lang="en-US" altLang="zh-CN" sz="2400" dirty="0">
              <a:solidFill>
                <a:schemeClr val="tx1"/>
              </a:solidFill>
              <a:latin typeface="Microsoft YaHei" panose="020B0503020204020204" pitchFamily="34" charset="-122"/>
              <a:ea typeface="Microsoft YaHei" panose="020B0503020204020204" pitchFamily="34" charset="-122"/>
            </a:endParaRPr>
          </a:p>
          <a:p>
            <a:pPr>
              <a:defRPr/>
            </a:pPr>
            <a:endParaRPr kumimoji="1" lang="en-US" altLang="zh-CN" sz="1600" dirty="0">
              <a:solidFill>
                <a:schemeClr val="tx1"/>
              </a:solidFill>
              <a:latin typeface="Microsoft YaHei" panose="020B0503020204020204" pitchFamily="34" charset="-122"/>
              <a:ea typeface="Microsoft YaHei" panose="020B0503020204020204" pitchFamily="34" charset="-122"/>
            </a:endParaRPr>
          </a:p>
          <a:p>
            <a:pPr marL="285750" indent="-285750">
              <a:buFont typeface="Wingdings" panose="05000000000000000000" pitchFamily="2" charset="2"/>
              <a:buChar char="n"/>
              <a:defRPr/>
            </a:pPr>
            <a:r>
              <a:rPr kumimoji="1" lang="zh-CN" altLang="en-US" sz="1600" dirty="0">
                <a:solidFill>
                  <a:schemeClr val="tx1"/>
                </a:solidFill>
                <a:latin typeface="Microsoft YaHei" panose="020B0503020204020204" pitchFamily="34" charset="-122"/>
                <a:ea typeface="Microsoft YaHei" panose="020B0503020204020204" pitchFamily="34" charset="-122"/>
              </a:rPr>
              <a:t>基于度量学习的</a:t>
            </a:r>
            <a:r>
              <a:rPr kumimoji="1" lang="en-US" altLang="zh-CN" sz="1600" dirty="0" err="1">
                <a:solidFill>
                  <a:schemeClr val="tx1"/>
                </a:solidFill>
                <a:latin typeface="Microsoft YaHei" panose="020B0503020204020204" pitchFamily="34" charset="-122"/>
                <a:ea typeface="Microsoft YaHei" panose="020B0503020204020204" pitchFamily="34" charset="-122"/>
              </a:rPr>
              <a:t>ReID</a:t>
            </a:r>
            <a:endParaRPr kumimoji="1" lang="en-US" altLang="zh-CN" sz="1600" dirty="0">
              <a:solidFill>
                <a:schemeClr val="tx1"/>
              </a:solidFill>
              <a:latin typeface="Microsoft YaHei" panose="020B0503020204020204" pitchFamily="34" charset="-122"/>
              <a:ea typeface="Microsoft YaHei" panose="020B0503020204020204" pitchFamily="34" charset="-122"/>
            </a:endParaRPr>
          </a:p>
          <a:p>
            <a:pPr>
              <a:defRPr/>
            </a:pPr>
            <a:r>
              <a:rPr kumimoji="1" lang="zh-CN" altLang="en-US" sz="1600" dirty="0">
                <a:solidFill>
                  <a:schemeClr val="tx1"/>
                </a:solidFill>
                <a:latin typeface="Microsoft YaHei" panose="020B0503020204020204" pitchFamily="34" charset="-122"/>
                <a:ea typeface="Microsoft YaHei" panose="020B0503020204020204" pitchFamily="34" charset="-122"/>
              </a:rPr>
              <a:t>基于度量学习的策略利用神经网络获得训练样本的特征向量，利用获得的训练样本的特征向量的距离来进行训练。</a:t>
            </a:r>
            <a:r>
              <a:rPr kumimoji="1" lang="zh-TW" altLang="en-US" sz="1600" dirty="0">
                <a:solidFill>
                  <a:schemeClr val="tx1"/>
                </a:solidFill>
                <a:latin typeface="Microsoft YaHei" panose="020B0503020204020204" pitchFamily="34" charset="-122"/>
                <a:ea typeface="Microsoft YaHei" panose="020B0503020204020204" pitchFamily="34" charset="-122"/>
              </a:rPr>
              <a:t>常用的度量学习损失方法有对比损失、三元组损失、 四元组损失</a:t>
            </a:r>
            <a:r>
              <a:rPr kumimoji="1" lang="zh-CN" altLang="zh-TW" sz="1600" dirty="0">
                <a:solidFill>
                  <a:schemeClr val="tx1"/>
                </a:solidFill>
                <a:latin typeface="Microsoft YaHei" panose="020B0503020204020204" pitchFamily="34" charset="-122"/>
                <a:ea typeface="Microsoft YaHei" panose="020B0503020204020204" pitchFamily="34" charset="-122"/>
              </a:rPr>
              <a:t>、</a:t>
            </a:r>
            <a:r>
              <a:rPr kumimoji="1" lang="zh-TW" altLang="en-US" sz="1600" dirty="0">
                <a:solidFill>
                  <a:schemeClr val="tx1"/>
                </a:solidFill>
                <a:latin typeface="Microsoft YaHei" panose="020B0503020204020204" pitchFamily="34" charset="-122"/>
                <a:ea typeface="Microsoft YaHei" panose="020B0503020204020204" pitchFamily="34" charset="-122"/>
              </a:rPr>
              <a:t>难样本采样三元组损失。</a:t>
            </a:r>
            <a:r>
              <a:rPr kumimoji="1" lang="zh-CN" altLang="en-US" sz="1600" dirty="0">
                <a:solidFill>
                  <a:schemeClr val="tx1"/>
                </a:solidFill>
                <a:latin typeface="Microsoft YaHei" panose="020B0503020204020204" pitchFamily="34" charset="-122"/>
                <a:ea typeface="Microsoft YaHei" panose="020B0503020204020204" pitchFamily="34" charset="-122"/>
              </a:rPr>
              <a:t>其中三元组损失由于在</a:t>
            </a:r>
            <a:r>
              <a:rPr kumimoji="1" lang="en-US" altLang="zh-CN" sz="1600" dirty="0">
                <a:solidFill>
                  <a:schemeClr val="tx1"/>
                </a:solidFill>
                <a:latin typeface="Microsoft YaHei" panose="020B0503020204020204" pitchFamily="34" charset="-122"/>
                <a:ea typeface="Microsoft YaHei" panose="020B0503020204020204" pitchFamily="34" charset="-122"/>
              </a:rPr>
              <a:t>Google</a:t>
            </a:r>
            <a:r>
              <a:rPr kumimoji="1" lang="zh-CN" altLang="en-US" sz="1600" dirty="0">
                <a:solidFill>
                  <a:schemeClr val="tx1"/>
                </a:solidFill>
                <a:latin typeface="Microsoft YaHei" panose="020B0503020204020204" pitchFamily="34" charset="-122"/>
                <a:ea typeface="Microsoft YaHei" panose="020B0503020204020204" pitchFamily="34" charset="-122"/>
              </a:rPr>
              <a:t>的</a:t>
            </a:r>
            <a:r>
              <a:rPr kumimoji="1" lang="en-US" altLang="zh-CN" sz="1600" dirty="0" err="1">
                <a:solidFill>
                  <a:schemeClr val="tx1"/>
                </a:solidFill>
                <a:latin typeface="Microsoft YaHei" panose="020B0503020204020204" pitchFamily="34" charset="-122"/>
                <a:ea typeface="Microsoft YaHei" panose="020B0503020204020204" pitchFamily="34" charset="-122"/>
              </a:rPr>
              <a:t>Facenet</a:t>
            </a:r>
            <a:r>
              <a:rPr kumimoji="1" lang="zh-CN" altLang="en-US" sz="1600" dirty="0">
                <a:solidFill>
                  <a:schemeClr val="tx1"/>
                </a:solidFill>
                <a:latin typeface="Microsoft YaHei" panose="020B0503020204020204" pitchFamily="34" charset="-122"/>
                <a:ea typeface="Microsoft YaHei" panose="020B0503020204020204" pitchFamily="34" charset="-122"/>
              </a:rPr>
              <a:t>中的成功运用是较为常用的损失。</a:t>
            </a:r>
            <a:endParaRPr kumimoji="1" lang="en-US" altLang="zh-CN" sz="1600" dirty="0">
              <a:solidFill>
                <a:schemeClr val="tx1"/>
              </a:solidFill>
              <a:latin typeface="Microsoft YaHei" panose="020B0503020204020204" pitchFamily="34" charset="-122"/>
              <a:ea typeface="Microsoft YaHei" panose="020B0503020204020204" pitchFamily="34" charset="-122"/>
            </a:endParaRPr>
          </a:p>
        </p:txBody>
      </p:sp>
      <p:sp>
        <p:nvSpPr>
          <p:cNvPr id="50181" name="文本框 4">
            <a:extLst>
              <a:ext uri="{FF2B5EF4-FFF2-40B4-BE49-F238E27FC236}">
                <a16:creationId xmlns:a16="http://schemas.microsoft.com/office/drawing/2014/main" id="{C68090B6-4F43-462A-895F-4694A8D4E4C9}"/>
              </a:ext>
            </a:extLst>
          </p:cNvPr>
          <p:cNvSpPr txBox="1">
            <a:spLocks noChangeArrowheads="1"/>
          </p:cNvSpPr>
          <p:nvPr/>
        </p:nvSpPr>
        <p:spPr bwMode="auto">
          <a:xfrm>
            <a:off x="107950" y="5232400"/>
            <a:ext cx="87122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zh-CN" altLang="en-US" sz="1600">
                <a:solidFill>
                  <a:schemeClr val="tx1"/>
                </a:solidFill>
              </a:rPr>
              <a:t>与我们常见的训练方法不同，三元组损失同时输入三张图片：</a:t>
            </a:r>
            <a:r>
              <a:rPr kumimoji="1" lang="en-US" altLang="zh-CN" sz="1600">
                <a:solidFill>
                  <a:schemeClr val="tx1"/>
                </a:solidFill>
              </a:rPr>
              <a:t>a</a:t>
            </a:r>
            <a:r>
              <a:rPr kumimoji="1" lang="zh-CN" altLang="en-US" sz="1600">
                <a:solidFill>
                  <a:schemeClr val="tx1"/>
                </a:solidFill>
              </a:rPr>
              <a:t>、</a:t>
            </a:r>
            <a:r>
              <a:rPr kumimoji="1" lang="en-US" altLang="zh-CN" sz="1600">
                <a:solidFill>
                  <a:schemeClr val="tx1"/>
                </a:solidFill>
              </a:rPr>
              <a:t>p</a:t>
            </a:r>
            <a:r>
              <a:rPr kumimoji="1" lang="zh-CN" altLang="en-US" sz="1600">
                <a:solidFill>
                  <a:schemeClr val="tx1"/>
                </a:solidFill>
              </a:rPr>
              <a:t>、</a:t>
            </a:r>
            <a:r>
              <a:rPr kumimoji="1" lang="en-US" altLang="zh-CN" sz="1600">
                <a:solidFill>
                  <a:schemeClr val="tx1"/>
                </a:solidFill>
              </a:rPr>
              <a:t>n</a:t>
            </a:r>
            <a:r>
              <a:rPr kumimoji="1" lang="zh-CN" altLang="en-US" sz="1600">
                <a:solidFill>
                  <a:schemeClr val="tx1"/>
                </a:solidFill>
              </a:rPr>
              <a:t>，其中</a:t>
            </a:r>
            <a:r>
              <a:rPr kumimoji="1" lang="en-US" altLang="zh-CN" sz="1600">
                <a:solidFill>
                  <a:schemeClr val="tx1"/>
                </a:solidFill>
              </a:rPr>
              <a:t>a</a:t>
            </a:r>
            <a:r>
              <a:rPr kumimoji="1" lang="zh-CN" altLang="en-US" sz="1600">
                <a:solidFill>
                  <a:schemeClr val="tx1"/>
                </a:solidFill>
              </a:rPr>
              <a:t>是固定图片，</a:t>
            </a:r>
            <a:r>
              <a:rPr kumimoji="1" lang="en-US" altLang="zh-CN" sz="1600">
                <a:solidFill>
                  <a:schemeClr val="tx1"/>
                </a:solidFill>
              </a:rPr>
              <a:t>p</a:t>
            </a:r>
            <a:r>
              <a:rPr kumimoji="1" lang="zh-CN" altLang="en-US" sz="1600">
                <a:solidFill>
                  <a:schemeClr val="tx1"/>
                </a:solidFill>
              </a:rPr>
              <a:t>是与</a:t>
            </a:r>
            <a:r>
              <a:rPr kumimoji="1" lang="en-US" altLang="zh-CN" sz="1600">
                <a:solidFill>
                  <a:schemeClr val="tx1"/>
                </a:solidFill>
              </a:rPr>
              <a:t>a</a:t>
            </a:r>
            <a:r>
              <a:rPr kumimoji="1" lang="zh-CN" altLang="en-US" sz="1600">
                <a:solidFill>
                  <a:schemeClr val="tx1"/>
                </a:solidFill>
              </a:rPr>
              <a:t>相同人物的图片，</a:t>
            </a:r>
            <a:r>
              <a:rPr kumimoji="1" lang="en-US" altLang="zh-CN" sz="1600">
                <a:solidFill>
                  <a:schemeClr val="tx1"/>
                </a:solidFill>
              </a:rPr>
              <a:t>n</a:t>
            </a:r>
            <a:r>
              <a:rPr kumimoji="1" lang="zh-CN" altLang="en-US" sz="1600">
                <a:solidFill>
                  <a:schemeClr val="tx1"/>
                </a:solidFill>
              </a:rPr>
              <a:t>是与</a:t>
            </a:r>
            <a:r>
              <a:rPr kumimoji="1" lang="en-US" altLang="zh-CN" sz="1600">
                <a:solidFill>
                  <a:schemeClr val="tx1"/>
                </a:solidFill>
              </a:rPr>
              <a:t>a</a:t>
            </a:r>
            <a:r>
              <a:rPr kumimoji="1" lang="zh-CN" altLang="en-US" sz="1600">
                <a:solidFill>
                  <a:schemeClr val="tx1"/>
                </a:solidFill>
              </a:rPr>
              <a:t>不同人物的图片。训练过程中三元组损失让</a:t>
            </a:r>
            <a:r>
              <a:rPr kumimoji="1" lang="en-US" altLang="zh-CN" sz="1600">
                <a:solidFill>
                  <a:schemeClr val="tx1"/>
                </a:solidFill>
              </a:rPr>
              <a:t>a</a:t>
            </a:r>
            <a:r>
              <a:rPr kumimoji="1" lang="zh-CN" altLang="en-US" sz="1600">
                <a:solidFill>
                  <a:schemeClr val="tx1"/>
                </a:solidFill>
              </a:rPr>
              <a:t>与</a:t>
            </a:r>
            <a:r>
              <a:rPr kumimoji="1" lang="en-US" altLang="zh-CN" sz="1600">
                <a:solidFill>
                  <a:schemeClr val="tx1"/>
                </a:solidFill>
              </a:rPr>
              <a:t>p</a:t>
            </a:r>
            <a:r>
              <a:rPr kumimoji="1" lang="zh-CN" altLang="en-US" sz="1600">
                <a:solidFill>
                  <a:schemeClr val="tx1"/>
                </a:solidFill>
              </a:rPr>
              <a:t>的特征向量间的距离尽量小，</a:t>
            </a:r>
            <a:r>
              <a:rPr kumimoji="1" lang="en-US" altLang="zh-CN" sz="1600">
                <a:solidFill>
                  <a:schemeClr val="tx1"/>
                </a:solidFill>
              </a:rPr>
              <a:t>a</a:t>
            </a:r>
            <a:r>
              <a:rPr kumimoji="1" lang="zh-CN" altLang="en-US" sz="1600">
                <a:solidFill>
                  <a:schemeClr val="tx1"/>
                </a:solidFill>
              </a:rPr>
              <a:t>与</a:t>
            </a:r>
            <a:r>
              <a:rPr kumimoji="1" lang="en-US" altLang="zh-CN" sz="1600">
                <a:solidFill>
                  <a:schemeClr val="tx1"/>
                </a:solidFill>
              </a:rPr>
              <a:t>n</a:t>
            </a:r>
            <a:r>
              <a:rPr kumimoji="1" lang="zh-CN" altLang="en-US" sz="1600">
                <a:solidFill>
                  <a:schemeClr val="tx1"/>
                </a:solidFill>
              </a:rPr>
              <a:t>特征向量间的距离尽量大。经过训练后可以获得从图片中提取特征向量的神经网络。</a:t>
            </a:r>
          </a:p>
        </p:txBody>
      </p:sp>
      <p:pic>
        <p:nvPicPr>
          <p:cNvPr id="50182" name="图片 1" descr="屏幕快照 2019-09-22 17.12.37.png">
            <a:extLst>
              <a:ext uri="{FF2B5EF4-FFF2-40B4-BE49-F238E27FC236}">
                <a16:creationId xmlns:a16="http://schemas.microsoft.com/office/drawing/2014/main" id="{056D5289-AE81-49A7-85F5-ED03EDABD33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298700"/>
            <a:ext cx="6837363" cy="257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a:extLst>
              <a:ext uri="{FF2B5EF4-FFF2-40B4-BE49-F238E27FC236}">
                <a16:creationId xmlns:a16="http://schemas.microsoft.com/office/drawing/2014/main" id="{6D07C7DE-FF58-4566-98D0-682DC402E462}"/>
              </a:ext>
            </a:extLst>
          </p:cNvPr>
          <p:cNvSpPr>
            <a:spLocks noGrp="1"/>
          </p:cNvSpPr>
          <p:nvPr>
            <p:ph type="title"/>
          </p:nvPr>
        </p:nvSpPr>
        <p:spPr/>
        <p:txBody>
          <a:bodyPr/>
          <a:lstStyle/>
          <a:p>
            <a:pPr>
              <a:buFont typeface="Times New Roman" charset="0"/>
              <a:buNone/>
              <a:defRPr/>
            </a:pPr>
            <a:r>
              <a:rPr lang="zh-CN" altLang="en-US">
                <a:latin typeface="Microsoft YaHei" charset="0"/>
                <a:ea typeface="Microsoft YaHei" charset="0"/>
                <a:cs typeface="Microsoft YaHei" charset="0"/>
              </a:rPr>
              <a:t>深度学习方法</a:t>
            </a:r>
            <a:endParaRPr lang="ja-JP" altLang="en-US">
              <a:latin typeface="Microsoft YaHei" charset="0"/>
              <a:ea typeface="Microsoft YaHei" charset="0"/>
              <a:cs typeface="Microsoft YaHei" charset="0"/>
            </a:endParaRPr>
          </a:p>
        </p:txBody>
      </p:sp>
      <p:sp>
        <p:nvSpPr>
          <p:cNvPr id="16387" name="フッター プレースホルダー 2">
            <a:extLst>
              <a:ext uri="{FF2B5EF4-FFF2-40B4-BE49-F238E27FC236}">
                <a16:creationId xmlns:a16="http://schemas.microsoft.com/office/drawing/2014/main" id="{AE644E57-A8B4-403D-BA82-96220FF6607A}"/>
              </a:ext>
            </a:extLst>
          </p:cNvPr>
          <p:cNvSpPr>
            <a:spLocks noGrp="1"/>
          </p:cNvSpPr>
          <p:nvPr>
            <p:ph type="ftr" sz="quarter" idx="10"/>
          </p:nvPr>
        </p:nvSpPr>
        <p:spPr>
          <a:xfrm>
            <a:off x="5076825" y="6545263"/>
            <a:ext cx="3871913" cy="25717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9pPr>
          </a:lstStyle>
          <a:p>
            <a:pPr>
              <a:defRPr/>
            </a:pPr>
            <a:r>
              <a:rPr lang="de-DE" altLang="ja-JP" sz="800" dirty="0">
                <a:solidFill>
                  <a:srgbClr val="000000"/>
                </a:solidFill>
                <a:latin typeface="Microsoft YaHei" charset="0"/>
                <a:ea typeface="Microsoft YaHei" charset="0"/>
                <a:cs typeface="Times New Roman" charset="0"/>
              </a:rPr>
              <a:t>Copyright 201</a:t>
            </a:r>
            <a:r>
              <a:rPr lang="en-US" altLang="zh-CN" sz="800" dirty="0">
                <a:solidFill>
                  <a:srgbClr val="000000"/>
                </a:solidFill>
                <a:latin typeface="Microsoft YaHei" charset="0"/>
                <a:ea typeface="Microsoft YaHei" charset="0"/>
                <a:cs typeface="Times New Roman" charset="0"/>
              </a:rPr>
              <a:t>9</a:t>
            </a:r>
            <a:r>
              <a:rPr lang="de-DE" altLang="ja-JP" sz="800" dirty="0">
                <a:solidFill>
                  <a:srgbClr val="000000"/>
                </a:solidFill>
                <a:latin typeface="Microsoft YaHei" charset="0"/>
                <a:ea typeface="Microsoft YaHei" charset="0"/>
                <a:cs typeface="Times New Roman" charset="0"/>
              </a:rPr>
              <a:t> NANJING FUJITSU NANDA SOFTWARE TECHNOLOGY CO, LTD.</a:t>
            </a:r>
          </a:p>
        </p:txBody>
      </p:sp>
      <p:sp>
        <p:nvSpPr>
          <p:cNvPr id="16388" name="スライド番号プレースホルダー 3">
            <a:extLst>
              <a:ext uri="{FF2B5EF4-FFF2-40B4-BE49-F238E27FC236}">
                <a16:creationId xmlns:a16="http://schemas.microsoft.com/office/drawing/2014/main" id="{2DFC6927-3857-4A8F-879E-37A51DB5D3D1}"/>
              </a:ext>
            </a:extLst>
          </p:cNvPr>
          <p:cNvSpPr>
            <a:spLocks noGrp="1"/>
          </p:cNvSpPr>
          <p:nvPr>
            <p:ph type="sldNum" sz="quarter" idx="1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9pPr>
          </a:lstStyle>
          <a:p>
            <a:fld id="{AB0A149F-541E-4EBB-8563-B4E956F0BABE}" type="slidenum">
              <a:rPr kumimoji="0" lang="en-US" altLang="ja-JP" sz="800">
                <a:solidFill>
                  <a:srgbClr val="000000"/>
                </a:solidFill>
                <a:latin typeface="Microsoft YaHei" panose="020B0503020204020204" pitchFamily="34" charset="-122"/>
                <a:ea typeface="Microsoft YaHei" panose="020B0503020204020204" pitchFamily="34" charset="-122"/>
              </a:rPr>
              <a:pPr/>
              <a:t>11</a:t>
            </a:fld>
            <a:endParaRPr kumimoji="0" lang="ja-JP" altLang="zh-CN" sz="800">
              <a:solidFill>
                <a:srgbClr val="000000"/>
              </a:solidFill>
              <a:latin typeface="Microsoft YaHei" panose="020B0503020204020204" pitchFamily="34" charset="-122"/>
              <a:ea typeface="Microsoft YaHei" panose="020B0503020204020204" pitchFamily="34" charset="-122"/>
            </a:endParaRPr>
          </a:p>
        </p:txBody>
      </p:sp>
      <p:sp>
        <p:nvSpPr>
          <p:cNvPr id="14341" name="テキスト ボックス 19">
            <a:extLst>
              <a:ext uri="{FF2B5EF4-FFF2-40B4-BE49-F238E27FC236}">
                <a16:creationId xmlns:a16="http://schemas.microsoft.com/office/drawing/2014/main" id="{FFDA05F3-31C7-4693-B590-D239D19593B1}"/>
              </a:ext>
            </a:extLst>
          </p:cNvPr>
          <p:cNvSpPr txBox="1">
            <a:spLocks noChangeArrowheads="1"/>
          </p:cNvSpPr>
          <p:nvPr/>
        </p:nvSpPr>
        <p:spPr bwMode="auto">
          <a:xfrm>
            <a:off x="0" y="692150"/>
            <a:ext cx="9036050" cy="2185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defRPr/>
            </a:pPr>
            <a:r>
              <a:rPr kumimoji="1" lang="zh-CN" altLang="en-US" sz="2400" dirty="0">
                <a:solidFill>
                  <a:schemeClr val="tx1"/>
                </a:solidFill>
                <a:latin typeface="Microsoft YaHei" panose="020B0503020204020204" pitchFamily="34" charset="-122"/>
                <a:ea typeface="Microsoft YaHei" panose="020B0503020204020204" pitchFamily="34" charset="-122"/>
              </a:rPr>
              <a:t>重识别模块</a:t>
            </a:r>
            <a:endParaRPr kumimoji="1" lang="en-US" altLang="zh-CN" sz="2400" dirty="0">
              <a:solidFill>
                <a:schemeClr val="tx1"/>
              </a:solidFill>
              <a:latin typeface="Microsoft YaHei" panose="020B0503020204020204" pitchFamily="34" charset="-122"/>
              <a:ea typeface="Microsoft YaHei" panose="020B0503020204020204" pitchFamily="34" charset="-122"/>
            </a:endParaRPr>
          </a:p>
          <a:p>
            <a:pPr>
              <a:defRPr/>
            </a:pPr>
            <a:endParaRPr kumimoji="1" lang="en-US" altLang="zh-CN" sz="1600" dirty="0">
              <a:solidFill>
                <a:schemeClr val="tx1"/>
              </a:solidFill>
              <a:latin typeface="Microsoft YaHei" panose="020B0503020204020204" pitchFamily="34" charset="-122"/>
              <a:ea typeface="Microsoft YaHei" panose="020B0503020204020204" pitchFamily="34" charset="-122"/>
            </a:endParaRPr>
          </a:p>
          <a:p>
            <a:pPr>
              <a:defRPr/>
            </a:pPr>
            <a:r>
              <a:rPr kumimoji="1" lang="zh-CN" altLang="en-US" sz="1600" dirty="0">
                <a:solidFill>
                  <a:schemeClr val="tx1"/>
                </a:solidFill>
                <a:latin typeface="Microsoft YaHei" panose="020B0503020204020204" pitchFamily="34" charset="-122"/>
                <a:ea typeface="Microsoft YaHei" panose="020B0503020204020204" pitchFamily="34" charset="-122"/>
              </a:rPr>
              <a:t>重识别模块利用训练好的特征提取模块提取图像库中的所有人物图像的特征向量。在执行任务时，同样利用训练好的特征提取模块将查询目标图片转换成特征向量，然后与特征库中的特征向量一一对比计算两个向量间的距离，取出距离最近的</a:t>
            </a:r>
            <a:r>
              <a:rPr kumimoji="1" lang="en-US" altLang="zh-CN" sz="1600" dirty="0">
                <a:solidFill>
                  <a:schemeClr val="tx1"/>
                </a:solidFill>
                <a:latin typeface="Microsoft YaHei" panose="020B0503020204020204" pitchFamily="34" charset="-122"/>
                <a:ea typeface="Microsoft YaHei" panose="020B0503020204020204" pitchFamily="34" charset="-122"/>
              </a:rPr>
              <a:t>n</a:t>
            </a:r>
            <a:r>
              <a:rPr kumimoji="1" lang="zh-CN" altLang="en-US" sz="1600" dirty="0">
                <a:solidFill>
                  <a:schemeClr val="tx1"/>
                </a:solidFill>
                <a:latin typeface="Microsoft YaHei" panose="020B0503020204020204" pitchFamily="34" charset="-122"/>
                <a:ea typeface="Microsoft YaHei" panose="020B0503020204020204" pitchFamily="34" charset="-122"/>
              </a:rPr>
              <a:t>个结果作为候选结果。为了提高结果的准确率，一般会增加一个</a:t>
            </a:r>
            <a:r>
              <a:rPr kumimoji="1" lang="en-US" altLang="zh-CN" sz="1600" dirty="0" err="1">
                <a:solidFill>
                  <a:schemeClr val="tx1"/>
                </a:solidFill>
                <a:latin typeface="Microsoft YaHei" panose="020B0503020204020204" pitchFamily="34" charset="-122"/>
                <a:ea typeface="Microsoft YaHei" panose="020B0503020204020204" pitchFamily="34" charset="-122"/>
              </a:rPr>
              <a:t>rerank</a:t>
            </a:r>
            <a:r>
              <a:rPr kumimoji="1" lang="zh-CN" altLang="en-US" sz="1600" dirty="0">
                <a:solidFill>
                  <a:schemeClr val="tx1"/>
                </a:solidFill>
                <a:latin typeface="Microsoft YaHei" panose="020B0503020204020204" pitchFamily="34" charset="-122"/>
                <a:ea typeface="Microsoft YaHei" panose="020B0503020204020204" pitchFamily="34" charset="-122"/>
              </a:rPr>
              <a:t>步骤。常用的一种</a:t>
            </a:r>
            <a:r>
              <a:rPr kumimoji="1" lang="en-US" altLang="zh-CN" sz="1600" dirty="0" err="1">
                <a:solidFill>
                  <a:schemeClr val="tx1"/>
                </a:solidFill>
                <a:latin typeface="Microsoft YaHei" panose="020B0503020204020204" pitchFamily="34" charset="-122"/>
                <a:ea typeface="Microsoft YaHei" panose="020B0503020204020204" pitchFamily="34" charset="-122"/>
              </a:rPr>
              <a:t>rerank</a:t>
            </a:r>
            <a:r>
              <a:rPr kumimoji="1" lang="zh-CN" altLang="en-US" sz="1600" dirty="0">
                <a:solidFill>
                  <a:schemeClr val="tx1"/>
                </a:solidFill>
                <a:latin typeface="Microsoft YaHei" panose="020B0503020204020204" pitchFamily="34" charset="-122"/>
                <a:ea typeface="Microsoft YaHei" panose="020B0503020204020204" pitchFamily="34" charset="-122"/>
              </a:rPr>
              <a:t>策略如下：研究者发现如果检索用图像与候选结果图像是同一个人的话，那么检索用图像应该在候选结果图像的</a:t>
            </a:r>
            <a:r>
              <a:rPr kumimoji="1" lang="en-US" altLang="zh-CN" sz="1600" dirty="0">
                <a:solidFill>
                  <a:schemeClr val="tx1"/>
                </a:solidFill>
                <a:latin typeface="Microsoft YaHei" panose="020B0503020204020204" pitchFamily="34" charset="-122"/>
                <a:ea typeface="Microsoft YaHei" panose="020B0503020204020204" pitchFamily="34" charset="-122"/>
              </a:rPr>
              <a:t>KNN</a:t>
            </a:r>
            <a:r>
              <a:rPr kumimoji="1" lang="zh-CN" altLang="en-US" sz="1600" dirty="0">
                <a:solidFill>
                  <a:schemeClr val="tx1"/>
                </a:solidFill>
                <a:latin typeface="Microsoft YaHei" panose="020B0503020204020204" pitchFamily="34" charset="-122"/>
                <a:ea typeface="Microsoft YaHei" panose="020B0503020204020204" pitchFamily="34" charset="-122"/>
              </a:rPr>
              <a:t>中，依次计算候选结果的</a:t>
            </a:r>
            <a:r>
              <a:rPr kumimoji="1" lang="en-US" altLang="zh-CN" sz="1600" dirty="0">
                <a:solidFill>
                  <a:schemeClr val="tx1"/>
                </a:solidFill>
                <a:latin typeface="Microsoft YaHei" panose="020B0503020204020204" pitchFamily="34" charset="-122"/>
                <a:ea typeface="Microsoft YaHei" panose="020B0503020204020204" pitchFamily="34" charset="-122"/>
              </a:rPr>
              <a:t>KNN</a:t>
            </a:r>
            <a:r>
              <a:rPr kumimoji="1" lang="zh-CN" altLang="en-US" sz="1600" dirty="0">
                <a:solidFill>
                  <a:schemeClr val="tx1"/>
                </a:solidFill>
                <a:latin typeface="Microsoft YaHei" panose="020B0503020204020204" pitchFamily="34" charset="-122"/>
                <a:ea typeface="Microsoft YaHei" panose="020B0503020204020204" pitchFamily="34" charset="-122"/>
              </a:rPr>
              <a:t>，如果该结果的</a:t>
            </a:r>
            <a:r>
              <a:rPr kumimoji="1" lang="en-US" altLang="zh-CN" sz="1600" dirty="0">
                <a:solidFill>
                  <a:schemeClr val="tx1"/>
                </a:solidFill>
                <a:latin typeface="Microsoft YaHei" panose="020B0503020204020204" pitchFamily="34" charset="-122"/>
                <a:ea typeface="Microsoft YaHei" panose="020B0503020204020204" pitchFamily="34" charset="-122"/>
              </a:rPr>
              <a:t>KNN</a:t>
            </a:r>
            <a:r>
              <a:rPr kumimoji="1" lang="zh-CN" altLang="en-US" sz="1600" dirty="0">
                <a:solidFill>
                  <a:schemeClr val="tx1"/>
                </a:solidFill>
                <a:latin typeface="Microsoft YaHei" panose="020B0503020204020204" pitchFamily="34" charset="-122"/>
                <a:ea typeface="Microsoft YaHei" panose="020B0503020204020204" pitchFamily="34" charset="-122"/>
              </a:rPr>
              <a:t>中没有检索用图片，则调低其排序。</a:t>
            </a:r>
            <a:endParaRPr kumimoji="1" lang="en-US" altLang="zh-CN" sz="1600" dirty="0">
              <a:solidFill>
                <a:schemeClr val="tx1"/>
              </a:solidFill>
              <a:latin typeface="Microsoft YaHei" panose="020B0503020204020204" pitchFamily="34" charset="-122"/>
              <a:ea typeface="Microsoft YaHei" panose="020B0503020204020204" pitchFamily="34" charset="-122"/>
            </a:endParaRPr>
          </a:p>
        </p:txBody>
      </p:sp>
      <p:pic>
        <p:nvPicPr>
          <p:cNvPr id="51205" name="图片 3" descr="屏幕快照 2019-09-22 17.53.32.png">
            <a:extLst>
              <a:ext uri="{FF2B5EF4-FFF2-40B4-BE49-F238E27FC236}">
                <a16:creationId xmlns:a16="http://schemas.microsoft.com/office/drawing/2014/main" id="{4166178B-D56E-4E29-8C82-02472F11562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781300"/>
            <a:ext cx="4300537"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图片 5" descr="屏幕快照 2019-09-22 17.54.59.png">
            <a:extLst>
              <a:ext uri="{FF2B5EF4-FFF2-40B4-BE49-F238E27FC236}">
                <a16:creationId xmlns:a16="http://schemas.microsoft.com/office/drawing/2014/main" id="{2C2787A4-45E6-4321-81DB-18888E62BFC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84663" y="3132138"/>
            <a:ext cx="4462462" cy="303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a:extLst>
              <a:ext uri="{FF2B5EF4-FFF2-40B4-BE49-F238E27FC236}">
                <a16:creationId xmlns:a16="http://schemas.microsoft.com/office/drawing/2014/main" id="{F7A2D6B8-49E8-42E1-A3A9-66EAE0BCEE25}"/>
              </a:ext>
            </a:extLst>
          </p:cNvPr>
          <p:cNvSpPr>
            <a:spLocks noGrp="1"/>
          </p:cNvSpPr>
          <p:nvPr>
            <p:ph type="title"/>
          </p:nvPr>
        </p:nvSpPr>
        <p:spPr/>
        <p:txBody>
          <a:bodyPr/>
          <a:lstStyle/>
          <a:p>
            <a:pPr>
              <a:buFont typeface="Times New Roman" charset="0"/>
              <a:buNone/>
              <a:defRPr/>
            </a:pPr>
            <a:r>
              <a:rPr lang="zh-CN" altLang="en-US" dirty="0">
                <a:latin typeface="Microsoft YaHei" charset="0"/>
                <a:ea typeface="Microsoft YaHei" charset="0"/>
                <a:cs typeface="Microsoft YaHei" charset="0"/>
              </a:rPr>
              <a:t>实例</a:t>
            </a:r>
            <a:endParaRPr lang="ja-JP" altLang="en-US" dirty="0">
              <a:latin typeface="Microsoft YaHei" charset="0"/>
              <a:ea typeface="Microsoft YaHei" charset="0"/>
              <a:cs typeface="Microsoft YaHei" charset="0"/>
            </a:endParaRPr>
          </a:p>
        </p:txBody>
      </p:sp>
      <p:sp>
        <p:nvSpPr>
          <p:cNvPr id="16387" name="フッター プレースホルダー 2">
            <a:extLst>
              <a:ext uri="{FF2B5EF4-FFF2-40B4-BE49-F238E27FC236}">
                <a16:creationId xmlns:a16="http://schemas.microsoft.com/office/drawing/2014/main" id="{CBB11F8B-BF49-4868-9226-205E5914A750}"/>
              </a:ext>
            </a:extLst>
          </p:cNvPr>
          <p:cNvSpPr>
            <a:spLocks noGrp="1"/>
          </p:cNvSpPr>
          <p:nvPr>
            <p:ph type="ftr" sz="quarter" idx="10"/>
          </p:nvPr>
        </p:nvSpPr>
        <p:spPr>
          <a:xfrm>
            <a:off x="5076825" y="6545263"/>
            <a:ext cx="3871913" cy="25717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9pPr>
          </a:lstStyle>
          <a:p>
            <a:pPr>
              <a:defRPr/>
            </a:pPr>
            <a:r>
              <a:rPr lang="de-DE" altLang="ja-JP" sz="800" dirty="0">
                <a:solidFill>
                  <a:srgbClr val="000000"/>
                </a:solidFill>
                <a:latin typeface="Microsoft YaHei" charset="0"/>
                <a:ea typeface="Microsoft YaHei" charset="0"/>
                <a:cs typeface="Times New Roman" charset="0"/>
              </a:rPr>
              <a:t>Copyright 201</a:t>
            </a:r>
            <a:r>
              <a:rPr lang="en-US" altLang="zh-CN" sz="800" dirty="0">
                <a:solidFill>
                  <a:srgbClr val="000000"/>
                </a:solidFill>
                <a:latin typeface="Microsoft YaHei" charset="0"/>
                <a:ea typeface="Microsoft YaHei" charset="0"/>
                <a:cs typeface="Times New Roman" charset="0"/>
              </a:rPr>
              <a:t>9</a:t>
            </a:r>
            <a:r>
              <a:rPr lang="de-DE" altLang="ja-JP" sz="800" dirty="0">
                <a:solidFill>
                  <a:srgbClr val="000000"/>
                </a:solidFill>
                <a:latin typeface="Microsoft YaHei" charset="0"/>
                <a:ea typeface="Microsoft YaHei" charset="0"/>
                <a:cs typeface="Times New Roman" charset="0"/>
              </a:rPr>
              <a:t> NANJING FUJITSU NANDA SOFTWARE TECHNOLOGY CO, LTD.</a:t>
            </a:r>
          </a:p>
        </p:txBody>
      </p:sp>
      <p:sp>
        <p:nvSpPr>
          <p:cNvPr id="16388" name="スライド番号プレースホルダー 3">
            <a:extLst>
              <a:ext uri="{FF2B5EF4-FFF2-40B4-BE49-F238E27FC236}">
                <a16:creationId xmlns:a16="http://schemas.microsoft.com/office/drawing/2014/main" id="{3BA8EE83-0529-491E-8108-FA83F5262E05}"/>
              </a:ext>
            </a:extLst>
          </p:cNvPr>
          <p:cNvSpPr>
            <a:spLocks noGrp="1"/>
          </p:cNvSpPr>
          <p:nvPr>
            <p:ph type="sldNum" sz="quarter" idx="1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9pPr>
          </a:lstStyle>
          <a:p>
            <a:fld id="{407F8551-BF79-46E5-9823-E5E2019E166C}" type="slidenum">
              <a:rPr kumimoji="0" lang="en-US" altLang="ja-JP" sz="800">
                <a:solidFill>
                  <a:srgbClr val="000000"/>
                </a:solidFill>
                <a:latin typeface="Microsoft YaHei" panose="020B0503020204020204" pitchFamily="34" charset="-122"/>
                <a:ea typeface="Microsoft YaHei" panose="020B0503020204020204" pitchFamily="34" charset="-122"/>
              </a:rPr>
              <a:pPr/>
              <a:t>12</a:t>
            </a:fld>
            <a:endParaRPr kumimoji="0" lang="ja-JP" altLang="zh-CN" sz="800">
              <a:solidFill>
                <a:srgbClr val="000000"/>
              </a:solidFill>
              <a:latin typeface="Microsoft YaHei" panose="020B0503020204020204" pitchFamily="34" charset="-122"/>
              <a:ea typeface="Microsoft YaHei" panose="020B0503020204020204" pitchFamily="34" charset="-122"/>
            </a:endParaRPr>
          </a:p>
        </p:txBody>
      </p:sp>
      <p:sp>
        <p:nvSpPr>
          <p:cNvPr id="14341" name="テキスト ボックス 19">
            <a:extLst>
              <a:ext uri="{FF2B5EF4-FFF2-40B4-BE49-F238E27FC236}">
                <a16:creationId xmlns:a16="http://schemas.microsoft.com/office/drawing/2014/main" id="{278E8395-0CEC-4514-A375-04BD1B5811B8}"/>
              </a:ext>
            </a:extLst>
          </p:cNvPr>
          <p:cNvSpPr txBox="1">
            <a:spLocks noChangeArrowheads="1"/>
          </p:cNvSpPr>
          <p:nvPr/>
        </p:nvSpPr>
        <p:spPr bwMode="auto">
          <a:xfrm>
            <a:off x="0" y="692150"/>
            <a:ext cx="9036050" cy="3170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defRPr/>
            </a:pPr>
            <a:r>
              <a:rPr kumimoji="1" lang="zh-CN" altLang="en-US" sz="2400" dirty="0">
                <a:solidFill>
                  <a:schemeClr val="tx1"/>
                </a:solidFill>
                <a:latin typeface="Microsoft YaHei" panose="020B0503020204020204" pitchFamily="34" charset="-122"/>
                <a:ea typeface="Microsoft YaHei" panose="020B0503020204020204" pitchFamily="34" charset="-122"/>
              </a:rPr>
              <a:t>机场安防项目（预研）</a:t>
            </a:r>
            <a:endParaRPr kumimoji="1" lang="en-US" altLang="zh-CN" sz="2400" dirty="0">
              <a:solidFill>
                <a:schemeClr val="tx1"/>
              </a:solidFill>
              <a:latin typeface="Microsoft YaHei" panose="020B0503020204020204" pitchFamily="34" charset="-122"/>
              <a:ea typeface="Microsoft YaHei" panose="020B0503020204020204" pitchFamily="34" charset="-122"/>
            </a:endParaRPr>
          </a:p>
          <a:p>
            <a:pPr>
              <a:defRPr/>
            </a:pPr>
            <a:endParaRPr kumimoji="1" lang="en-US" altLang="zh-CN" sz="1600" dirty="0">
              <a:solidFill>
                <a:schemeClr val="tx1"/>
              </a:solidFill>
              <a:latin typeface="Microsoft YaHei" panose="020B0503020204020204" pitchFamily="34" charset="-122"/>
              <a:ea typeface="Microsoft YaHei" panose="020B0503020204020204" pitchFamily="34" charset="-122"/>
            </a:endParaRPr>
          </a:p>
          <a:p>
            <a:pPr>
              <a:defRPr/>
            </a:pPr>
            <a:r>
              <a:rPr kumimoji="1" lang="zh-CN" altLang="en-US" sz="1600" dirty="0">
                <a:solidFill>
                  <a:schemeClr val="tx1"/>
                </a:solidFill>
                <a:latin typeface="Microsoft YaHei" panose="020B0503020204020204" pitchFamily="34" charset="-122"/>
                <a:ea typeface="Microsoft YaHei" panose="020B0503020204020204" pitchFamily="34" charset="-122"/>
              </a:rPr>
              <a:t>该预研项目利用行人重识别技术、行人检测技术及行人追踪技术，实现以下功能。</a:t>
            </a:r>
            <a:endParaRPr kumimoji="1" lang="en-US" altLang="zh-CN" sz="1600" dirty="0">
              <a:solidFill>
                <a:schemeClr val="tx1"/>
              </a:solidFill>
              <a:latin typeface="Microsoft YaHei" panose="020B0503020204020204" pitchFamily="34" charset="-122"/>
              <a:ea typeface="Microsoft YaHei" panose="020B0503020204020204" pitchFamily="34" charset="-122"/>
            </a:endParaRPr>
          </a:p>
          <a:p>
            <a:pPr marL="285750" indent="-285750">
              <a:buFont typeface="Wingdings" charset="2"/>
              <a:buChar char="u"/>
              <a:defRPr/>
            </a:pPr>
            <a:r>
              <a:rPr kumimoji="1" lang="zh-CN" altLang="en-US" sz="1600" dirty="0">
                <a:solidFill>
                  <a:schemeClr val="tx1"/>
                </a:solidFill>
                <a:latin typeface="Microsoft YaHei" panose="020B0503020204020204" pitchFamily="34" charset="-122"/>
                <a:ea typeface="Microsoft YaHei" panose="020B0503020204020204" pitchFamily="34" charset="-122"/>
              </a:rPr>
              <a:t>识别机场各个位置的人流量</a:t>
            </a:r>
            <a:endParaRPr kumimoji="1" lang="en-US" altLang="zh-CN" sz="1600" dirty="0">
              <a:solidFill>
                <a:schemeClr val="tx1"/>
              </a:solidFill>
              <a:latin typeface="Microsoft YaHei" panose="020B0503020204020204" pitchFamily="34" charset="-122"/>
              <a:ea typeface="Microsoft YaHei" panose="020B0503020204020204" pitchFamily="34" charset="-122"/>
            </a:endParaRPr>
          </a:p>
          <a:p>
            <a:pPr marL="285750" indent="-285750">
              <a:buFont typeface="Wingdings" charset="2"/>
              <a:buChar char="u"/>
              <a:defRPr/>
            </a:pPr>
            <a:r>
              <a:rPr kumimoji="1" lang="zh-CN" altLang="en-US" sz="1600" dirty="0">
                <a:solidFill>
                  <a:schemeClr val="tx1"/>
                </a:solidFill>
                <a:latin typeface="Microsoft YaHei" panose="020B0503020204020204" pitchFamily="34" charset="-122"/>
                <a:ea typeface="Microsoft YaHei" panose="020B0503020204020204" pitchFamily="34" charset="-122"/>
              </a:rPr>
              <a:t>追踪目标人物在机场中的移动轨迹</a:t>
            </a:r>
            <a:endParaRPr kumimoji="1" lang="en-US" altLang="zh-CN" sz="1600" dirty="0">
              <a:solidFill>
                <a:schemeClr val="tx1"/>
              </a:solidFill>
              <a:latin typeface="Microsoft YaHei" panose="020B0503020204020204" pitchFamily="34" charset="-122"/>
              <a:ea typeface="Microsoft YaHei" panose="020B0503020204020204" pitchFamily="34" charset="-122"/>
            </a:endParaRPr>
          </a:p>
          <a:p>
            <a:pPr marL="285750" indent="-285750">
              <a:buFont typeface="Wingdings" charset="2"/>
              <a:buChar char="u"/>
              <a:defRPr/>
            </a:pPr>
            <a:endParaRPr kumimoji="1" lang="en-US" altLang="zh-CN" sz="1600" dirty="0">
              <a:solidFill>
                <a:schemeClr val="tx1"/>
              </a:solidFill>
              <a:latin typeface="Microsoft YaHei" panose="020B0503020204020204" pitchFamily="34" charset="-122"/>
              <a:ea typeface="Microsoft YaHei" panose="020B0503020204020204" pitchFamily="34" charset="-122"/>
            </a:endParaRPr>
          </a:p>
          <a:p>
            <a:pPr>
              <a:defRPr/>
            </a:pPr>
            <a:r>
              <a:rPr kumimoji="1" lang="zh-CN" altLang="en-US" sz="2400" dirty="0">
                <a:solidFill>
                  <a:schemeClr val="tx1"/>
                </a:solidFill>
                <a:latin typeface="Microsoft YaHei" panose="020B0503020204020204" pitchFamily="34" charset="-122"/>
                <a:ea typeface="Microsoft YaHei" panose="020B0503020204020204" pitchFamily="34" charset="-122"/>
              </a:rPr>
              <a:t>行人检测模块</a:t>
            </a:r>
            <a:endParaRPr kumimoji="1" lang="en-US" altLang="zh-CN" sz="2400" dirty="0">
              <a:solidFill>
                <a:schemeClr val="tx1"/>
              </a:solidFill>
              <a:latin typeface="Microsoft YaHei" panose="020B0503020204020204" pitchFamily="34" charset="-122"/>
              <a:ea typeface="Microsoft YaHei" panose="020B0503020204020204" pitchFamily="34" charset="-122"/>
            </a:endParaRPr>
          </a:p>
          <a:p>
            <a:pPr>
              <a:defRPr/>
            </a:pPr>
            <a:endParaRPr kumimoji="1" lang="en-US" altLang="zh-CN" sz="2400" dirty="0">
              <a:solidFill>
                <a:schemeClr val="tx1"/>
              </a:solidFill>
              <a:latin typeface="Microsoft YaHei" panose="020B0503020204020204" pitchFamily="34" charset="-122"/>
              <a:ea typeface="Microsoft YaHei" panose="020B0503020204020204" pitchFamily="34" charset="-122"/>
            </a:endParaRPr>
          </a:p>
          <a:p>
            <a:pPr>
              <a:defRPr/>
            </a:pPr>
            <a:r>
              <a:rPr kumimoji="1" lang="zh-CN" altLang="en-US" sz="1600" dirty="0">
                <a:solidFill>
                  <a:schemeClr val="tx1"/>
                </a:solidFill>
                <a:latin typeface="Microsoft YaHei" panose="020B0503020204020204" pitchFamily="34" charset="-122"/>
                <a:ea typeface="Microsoft YaHei" panose="020B0503020204020204" pitchFamily="34" charset="-122"/>
              </a:rPr>
              <a:t>为解决普通行人识别模型在复杂画面中识别度不高的问题，我们试用了</a:t>
            </a:r>
            <a:r>
              <a:rPr kumimoji="1" lang="en-US" altLang="zh-CN" sz="1600" dirty="0">
                <a:solidFill>
                  <a:schemeClr val="tx1"/>
                </a:solidFill>
                <a:latin typeface="Microsoft YaHei" panose="020B0503020204020204" pitchFamily="34" charset="-122"/>
                <a:ea typeface="Microsoft YaHei" panose="020B0503020204020204" pitchFamily="34" charset="-122"/>
              </a:rPr>
              <a:t>Face++</a:t>
            </a:r>
            <a:r>
              <a:rPr kumimoji="1" lang="zh-CN" altLang="en-US" sz="1600" dirty="0">
                <a:solidFill>
                  <a:schemeClr val="tx1"/>
                </a:solidFill>
                <a:latin typeface="Microsoft YaHei" panose="020B0503020204020204" pitchFamily="34" charset="-122"/>
                <a:ea typeface="Microsoft YaHei" panose="020B0503020204020204" pitchFamily="34" charset="-122"/>
              </a:rPr>
              <a:t>团队</a:t>
            </a:r>
            <a:r>
              <a:rPr kumimoji="1" lang="en-US" altLang="zh-CN" sz="1600" dirty="0">
                <a:solidFill>
                  <a:schemeClr val="tx1"/>
                </a:solidFill>
                <a:latin typeface="Microsoft YaHei" panose="020B0503020204020204" pitchFamily="34" charset="-122"/>
                <a:ea typeface="Microsoft YaHei" panose="020B0503020204020204" pitchFamily="34" charset="-122"/>
              </a:rPr>
              <a:t>《Repulsion Loss: Detecting Pedestrians in a Crowd》</a:t>
            </a:r>
            <a:r>
              <a:rPr kumimoji="1" lang="zh-CN" altLang="en-US" sz="1600" dirty="0">
                <a:solidFill>
                  <a:schemeClr val="tx1"/>
                </a:solidFill>
                <a:latin typeface="Microsoft YaHei" panose="020B0503020204020204" pitchFamily="34" charset="-122"/>
                <a:ea typeface="Microsoft YaHei" panose="020B0503020204020204" pitchFamily="34" charset="-122"/>
              </a:rPr>
              <a:t>中提到的模型，提高了有遮挡及较小目标的检测表现。</a:t>
            </a:r>
            <a:endParaRPr kumimoji="1" lang="en-US" altLang="zh-CN" sz="1600" dirty="0">
              <a:solidFill>
                <a:schemeClr val="tx1"/>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a:extLst>
              <a:ext uri="{FF2B5EF4-FFF2-40B4-BE49-F238E27FC236}">
                <a16:creationId xmlns:a16="http://schemas.microsoft.com/office/drawing/2014/main" id="{52E2F78A-0363-47C4-820E-C62961B6FB1C}"/>
              </a:ext>
            </a:extLst>
          </p:cNvPr>
          <p:cNvSpPr>
            <a:spLocks noGrp="1"/>
          </p:cNvSpPr>
          <p:nvPr>
            <p:ph type="title"/>
          </p:nvPr>
        </p:nvSpPr>
        <p:spPr/>
        <p:txBody>
          <a:bodyPr/>
          <a:lstStyle/>
          <a:p>
            <a:pPr>
              <a:buFont typeface="Times New Roman" charset="0"/>
              <a:buNone/>
              <a:defRPr/>
            </a:pPr>
            <a:r>
              <a:rPr lang="zh-CN" altLang="en-US" dirty="0">
                <a:latin typeface="Microsoft YaHei" charset="0"/>
                <a:ea typeface="Microsoft YaHei" charset="0"/>
                <a:cs typeface="Microsoft YaHei" charset="0"/>
              </a:rPr>
              <a:t>实例</a:t>
            </a:r>
            <a:endParaRPr lang="ja-JP" altLang="en-US" dirty="0">
              <a:latin typeface="Microsoft YaHei" charset="0"/>
              <a:ea typeface="Microsoft YaHei" charset="0"/>
              <a:cs typeface="Microsoft YaHei" charset="0"/>
            </a:endParaRPr>
          </a:p>
        </p:txBody>
      </p:sp>
      <p:sp>
        <p:nvSpPr>
          <p:cNvPr id="16387" name="フッター プレースホルダー 2">
            <a:extLst>
              <a:ext uri="{FF2B5EF4-FFF2-40B4-BE49-F238E27FC236}">
                <a16:creationId xmlns:a16="http://schemas.microsoft.com/office/drawing/2014/main" id="{CE4E95CC-6CA0-40DF-8016-24551BAFD3BC}"/>
              </a:ext>
            </a:extLst>
          </p:cNvPr>
          <p:cNvSpPr>
            <a:spLocks noGrp="1"/>
          </p:cNvSpPr>
          <p:nvPr>
            <p:ph type="ftr" sz="quarter" idx="10"/>
          </p:nvPr>
        </p:nvSpPr>
        <p:spPr>
          <a:xfrm>
            <a:off x="5076825" y="6545263"/>
            <a:ext cx="3871913" cy="25717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9pPr>
          </a:lstStyle>
          <a:p>
            <a:pPr>
              <a:defRPr/>
            </a:pPr>
            <a:r>
              <a:rPr lang="de-DE" altLang="ja-JP" sz="800" dirty="0">
                <a:solidFill>
                  <a:srgbClr val="000000"/>
                </a:solidFill>
                <a:latin typeface="Microsoft YaHei" charset="0"/>
                <a:ea typeface="Microsoft YaHei" charset="0"/>
                <a:cs typeface="Times New Roman" charset="0"/>
              </a:rPr>
              <a:t>Copyright 201</a:t>
            </a:r>
            <a:r>
              <a:rPr lang="en-US" altLang="zh-CN" sz="800" dirty="0">
                <a:solidFill>
                  <a:srgbClr val="000000"/>
                </a:solidFill>
                <a:latin typeface="Microsoft YaHei" charset="0"/>
                <a:ea typeface="Microsoft YaHei" charset="0"/>
                <a:cs typeface="Times New Roman" charset="0"/>
              </a:rPr>
              <a:t>9</a:t>
            </a:r>
            <a:r>
              <a:rPr lang="de-DE" altLang="ja-JP" sz="800" dirty="0">
                <a:solidFill>
                  <a:srgbClr val="000000"/>
                </a:solidFill>
                <a:latin typeface="Microsoft YaHei" charset="0"/>
                <a:ea typeface="Microsoft YaHei" charset="0"/>
                <a:cs typeface="Times New Roman" charset="0"/>
              </a:rPr>
              <a:t> NANJING FUJITSU NANDA SOFTWARE TECHNOLOGY CO, LTD.</a:t>
            </a:r>
          </a:p>
        </p:txBody>
      </p:sp>
      <p:sp>
        <p:nvSpPr>
          <p:cNvPr id="16388" name="スライド番号プレースホルダー 3">
            <a:extLst>
              <a:ext uri="{FF2B5EF4-FFF2-40B4-BE49-F238E27FC236}">
                <a16:creationId xmlns:a16="http://schemas.microsoft.com/office/drawing/2014/main" id="{A48B47E2-D1E9-4669-B5AB-44C57704A508}"/>
              </a:ext>
            </a:extLst>
          </p:cNvPr>
          <p:cNvSpPr>
            <a:spLocks noGrp="1"/>
          </p:cNvSpPr>
          <p:nvPr>
            <p:ph type="sldNum" sz="quarter" idx="1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9pPr>
          </a:lstStyle>
          <a:p>
            <a:fld id="{08E4252B-03CC-4A4F-B0E5-5F5129989A93}" type="slidenum">
              <a:rPr kumimoji="0" lang="en-US" altLang="ja-JP" sz="800">
                <a:solidFill>
                  <a:srgbClr val="000000"/>
                </a:solidFill>
                <a:latin typeface="Microsoft YaHei" panose="020B0503020204020204" pitchFamily="34" charset="-122"/>
                <a:ea typeface="Microsoft YaHei" panose="020B0503020204020204" pitchFamily="34" charset="-122"/>
              </a:rPr>
              <a:pPr/>
              <a:t>13</a:t>
            </a:fld>
            <a:endParaRPr kumimoji="0" lang="ja-JP" altLang="zh-CN" sz="800">
              <a:solidFill>
                <a:srgbClr val="000000"/>
              </a:solidFill>
              <a:latin typeface="Microsoft YaHei" panose="020B0503020204020204" pitchFamily="34" charset="-122"/>
              <a:ea typeface="Microsoft YaHei" panose="020B0503020204020204" pitchFamily="34" charset="-122"/>
            </a:endParaRPr>
          </a:p>
        </p:txBody>
      </p:sp>
      <p:sp>
        <p:nvSpPr>
          <p:cNvPr id="14341" name="テキスト ボックス 19">
            <a:extLst>
              <a:ext uri="{FF2B5EF4-FFF2-40B4-BE49-F238E27FC236}">
                <a16:creationId xmlns:a16="http://schemas.microsoft.com/office/drawing/2014/main" id="{13581396-7BF6-4226-82CF-DFEB156D5D2B}"/>
              </a:ext>
            </a:extLst>
          </p:cNvPr>
          <p:cNvSpPr txBox="1">
            <a:spLocks noChangeArrowheads="1"/>
          </p:cNvSpPr>
          <p:nvPr/>
        </p:nvSpPr>
        <p:spPr bwMode="auto">
          <a:xfrm>
            <a:off x="0" y="692150"/>
            <a:ext cx="9036050" cy="2432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defRPr/>
            </a:pPr>
            <a:r>
              <a:rPr kumimoji="1" lang="zh-CN" altLang="en-US" sz="2400" dirty="0">
                <a:solidFill>
                  <a:schemeClr val="tx1"/>
                </a:solidFill>
                <a:latin typeface="Microsoft YaHei" panose="020B0503020204020204" pitchFamily="34" charset="-122"/>
                <a:ea typeface="Microsoft YaHei" panose="020B0503020204020204" pitchFamily="34" charset="-122"/>
              </a:rPr>
              <a:t>人流统计</a:t>
            </a:r>
            <a:endParaRPr kumimoji="1" lang="en-US" altLang="zh-CN" sz="2400" dirty="0">
              <a:solidFill>
                <a:schemeClr val="tx1"/>
              </a:solidFill>
              <a:latin typeface="Microsoft YaHei" panose="020B0503020204020204" pitchFamily="34" charset="-122"/>
              <a:ea typeface="Microsoft YaHei" panose="020B0503020204020204" pitchFamily="34" charset="-122"/>
            </a:endParaRPr>
          </a:p>
          <a:p>
            <a:pPr>
              <a:defRPr/>
            </a:pPr>
            <a:endParaRPr kumimoji="1" lang="en-US" altLang="zh-CN" sz="1600" dirty="0">
              <a:solidFill>
                <a:schemeClr val="tx1"/>
              </a:solidFill>
              <a:latin typeface="Microsoft YaHei" panose="020B0503020204020204" pitchFamily="34" charset="-122"/>
              <a:ea typeface="Microsoft YaHei" panose="020B0503020204020204" pitchFamily="34" charset="-122"/>
            </a:endParaRPr>
          </a:p>
          <a:p>
            <a:pPr>
              <a:defRPr/>
            </a:pPr>
            <a:r>
              <a:rPr kumimoji="1" lang="zh-CN" altLang="en-US" sz="1600" dirty="0">
                <a:solidFill>
                  <a:schemeClr val="tx1"/>
                </a:solidFill>
                <a:latin typeface="Microsoft YaHei" panose="020B0503020204020204" pitchFamily="34" charset="-122"/>
                <a:ea typeface="Microsoft YaHei" panose="020B0503020204020204" pitchFamily="34" charset="-122"/>
              </a:rPr>
              <a:t>利用行人检测及同镜头下的行人追踪，镜头中经过的人数。</a:t>
            </a:r>
            <a:endParaRPr kumimoji="1" lang="en-US" altLang="zh-CN" sz="1600" dirty="0">
              <a:solidFill>
                <a:schemeClr val="tx1"/>
              </a:solidFill>
              <a:latin typeface="Microsoft YaHei" panose="020B0503020204020204" pitchFamily="34" charset="-122"/>
              <a:ea typeface="Microsoft YaHei" panose="020B0503020204020204" pitchFamily="34" charset="-122"/>
            </a:endParaRPr>
          </a:p>
          <a:p>
            <a:pPr>
              <a:defRPr/>
            </a:pPr>
            <a:r>
              <a:rPr kumimoji="1" lang="zh-CN" altLang="en-US" sz="1600" dirty="0">
                <a:solidFill>
                  <a:schemeClr val="tx1"/>
                </a:solidFill>
                <a:latin typeface="Microsoft YaHei" panose="020B0503020204020204" pitchFamily="34" charset="-122"/>
                <a:ea typeface="Microsoft YaHei" panose="020B0503020204020204" pitchFamily="34" charset="-122"/>
              </a:rPr>
              <a:t>同镜头下的行人追踪有以下方案</a:t>
            </a:r>
            <a:endParaRPr kumimoji="1" lang="en-US" altLang="zh-CN" sz="1600" dirty="0">
              <a:solidFill>
                <a:schemeClr val="tx1"/>
              </a:solidFill>
              <a:latin typeface="Microsoft YaHei" panose="020B0503020204020204" pitchFamily="34" charset="-122"/>
              <a:ea typeface="Microsoft YaHei" panose="020B0503020204020204" pitchFamily="34" charset="-122"/>
            </a:endParaRPr>
          </a:p>
          <a:p>
            <a:pPr marL="285750" indent="-285750">
              <a:buFont typeface="Wingdings" charset="2"/>
              <a:buChar char="u"/>
              <a:defRPr/>
            </a:pPr>
            <a:r>
              <a:rPr kumimoji="1" lang="zh-CN" altLang="en-US" sz="1600" dirty="0">
                <a:solidFill>
                  <a:schemeClr val="tx1"/>
                </a:solidFill>
                <a:latin typeface="Microsoft YaHei" panose="020B0503020204020204" pitchFamily="34" charset="-122"/>
                <a:ea typeface="Microsoft YaHei" panose="020B0503020204020204" pitchFamily="34" charset="-122"/>
              </a:rPr>
              <a:t>使用</a:t>
            </a:r>
            <a:r>
              <a:rPr kumimoji="1" lang="en-US" altLang="zh-CN" sz="1600" dirty="0">
                <a:solidFill>
                  <a:schemeClr val="tx1"/>
                </a:solidFill>
                <a:latin typeface="Microsoft YaHei" panose="020B0503020204020204" pitchFamily="34" charset="-122"/>
                <a:ea typeface="Microsoft YaHei" panose="020B0503020204020204" pitchFamily="34" charset="-122"/>
              </a:rPr>
              <a:t>SORT(Simple online and </a:t>
            </a:r>
            <a:r>
              <a:rPr kumimoji="1" lang="en-US" altLang="zh-CN" sz="1600" dirty="0" err="1">
                <a:solidFill>
                  <a:schemeClr val="tx1"/>
                </a:solidFill>
                <a:latin typeface="Microsoft YaHei" panose="020B0503020204020204" pitchFamily="34" charset="-122"/>
                <a:ea typeface="Microsoft YaHei" panose="020B0503020204020204" pitchFamily="34" charset="-122"/>
              </a:rPr>
              <a:t>realtime</a:t>
            </a:r>
            <a:r>
              <a:rPr kumimoji="1" lang="en-US" altLang="zh-CN" sz="1600" dirty="0">
                <a:solidFill>
                  <a:schemeClr val="tx1"/>
                </a:solidFill>
                <a:latin typeface="Microsoft YaHei" panose="020B0503020204020204" pitchFamily="34" charset="-122"/>
                <a:ea typeface="Microsoft YaHei" panose="020B0503020204020204" pitchFamily="34" charset="-122"/>
              </a:rPr>
              <a:t> tracking)</a:t>
            </a:r>
            <a:r>
              <a:rPr kumimoji="1" lang="zh-CN" altLang="en-US" sz="1600" dirty="0">
                <a:solidFill>
                  <a:schemeClr val="tx1"/>
                </a:solidFill>
                <a:latin typeface="Microsoft YaHei" panose="020B0503020204020204" pitchFamily="34" charset="-122"/>
                <a:ea typeface="Microsoft YaHei" panose="020B0503020204020204" pitchFamily="34" charset="-122"/>
              </a:rPr>
              <a:t>算法预测运动轨迹</a:t>
            </a:r>
            <a:endParaRPr kumimoji="1" lang="en-US" altLang="zh-CN" sz="1600" dirty="0">
              <a:solidFill>
                <a:schemeClr val="tx1"/>
              </a:solidFill>
              <a:latin typeface="Microsoft YaHei" panose="020B0503020204020204" pitchFamily="34" charset="-122"/>
              <a:ea typeface="Microsoft YaHei" panose="020B0503020204020204" pitchFamily="34" charset="-122"/>
            </a:endParaRPr>
          </a:p>
          <a:p>
            <a:pPr marL="285750" indent="-285750">
              <a:buFont typeface="Wingdings" charset="2"/>
              <a:buChar char="u"/>
              <a:defRPr/>
            </a:pPr>
            <a:r>
              <a:rPr kumimoji="1" lang="zh-CN" altLang="en-US" sz="1600" dirty="0">
                <a:solidFill>
                  <a:schemeClr val="tx1"/>
                </a:solidFill>
                <a:latin typeface="Microsoft YaHei" panose="020B0503020204020204" pitchFamily="34" charset="-122"/>
                <a:ea typeface="Microsoft YaHei" panose="020B0503020204020204" pitchFamily="34" charset="-122"/>
              </a:rPr>
              <a:t>直接对每一次采样的画面中的人物使用</a:t>
            </a:r>
            <a:r>
              <a:rPr kumimoji="1" lang="en-US" altLang="zh-CN" sz="1600" dirty="0" err="1">
                <a:solidFill>
                  <a:schemeClr val="tx1"/>
                </a:solidFill>
                <a:latin typeface="Microsoft YaHei" panose="020B0503020204020204" pitchFamily="34" charset="-122"/>
                <a:ea typeface="Microsoft YaHei" panose="020B0503020204020204" pitchFamily="34" charset="-122"/>
              </a:rPr>
              <a:t>ReID</a:t>
            </a:r>
            <a:r>
              <a:rPr kumimoji="1" lang="zh-CN" altLang="en-US" sz="1600" dirty="0">
                <a:solidFill>
                  <a:schemeClr val="tx1"/>
                </a:solidFill>
                <a:latin typeface="Microsoft YaHei" panose="020B0503020204020204" pitchFamily="34" charset="-122"/>
                <a:ea typeface="Microsoft YaHei" panose="020B0503020204020204" pitchFamily="34" charset="-122"/>
              </a:rPr>
              <a:t>模块进行人物追踪</a:t>
            </a:r>
            <a:endParaRPr kumimoji="1" lang="en-US" altLang="zh-CN" sz="1600" dirty="0">
              <a:solidFill>
                <a:schemeClr val="tx1"/>
              </a:solidFill>
              <a:latin typeface="Microsoft YaHei" panose="020B0503020204020204" pitchFamily="34" charset="-122"/>
              <a:ea typeface="Microsoft YaHei" panose="020B0503020204020204" pitchFamily="34" charset="-122"/>
            </a:endParaRPr>
          </a:p>
          <a:p>
            <a:pPr>
              <a:defRPr/>
            </a:pPr>
            <a:endParaRPr kumimoji="1" lang="en-US" altLang="zh-CN" sz="1600" dirty="0">
              <a:solidFill>
                <a:schemeClr val="tx1"/>
              </a:solidFill>
              <a:latin typeface="Microsoft YaHei" panose="020B0503020204020204" pitchFamily="34" charset="-122"/>
              <a:ea typeface="Microsoft YaHei" panose="020B0503020204020204" pitchFamily="34" charset="-122"/>
            </a:endParaRPr>
          </a:p>
          <a:p>
            <a:pPr>
              <a:defRPr/>
            </a:pPr>
            <a:r>
              <a:rPr kumimoji="1" lang="zh-CN" altLang="en-US" sz="1600" dirty="0">
                <a:solidFill>
                  <a:schemeClr val="tx1"/>
                </a:solidFill>
                <a:latin typeface="Microsoft YaHei" panose="020B0503020204020204" pitchFamily="34" charset="-122"/>
                <a:ea typeface="Microsoft YaHei" panose="020B0503020204020204" pitchFamily="34" charset="-122"/>
              </a:rPr>
              <a:t>利用撞线检测，判断行人的轨迹是否依次经过两条辅助线，以此来判断行人是进站还是出战，以及对应的人数。</a:t>
            </a:r>
            <a:endParaRPr kumimoji="1" lang="en-US" altLang="zh-CN" sz="1600" dirty="0">
              <a:solidFill>
                <a:schemeClr val="tx1"/>
              </a:solidFill>
              <a:latin typeface="Microsoft YaHei" panose="020B0503020204020204" pitchFamily="34" charset="-122"/>
              <a:ea typeface="Microsoft YaHei" panose="020B0503020204020204" pitchFamily="34" charset="-122"/>
            </a:endParaRPr>
          </a:p>
        </p:txBody>
      </p:sp>
      <p:pic>
        <p:nvPicPr>
          <p:cNvPr id="53253" name="图片 1" descr="20180905211820647.png">
            <a:extLst>
              <a:ext uri="{FF2B5EF4-FFF2-40B4-BE49-F238E27FC236}">
                <a16:creationId xmlns:a16="http://schemas.microsoft.com/office/drawing/2014/main" id="{3DCB45E9-067D-4984-8491-3001A3046E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76450" y="3141663"/>
            <a:ext cx="4511675" cy="333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a:extLst>
              <a:ext uri="{FF2B5EF4-FFF2-40B4-BE49-F238E27FC236}">
                <a16:creationId xmlns:a16="http://schemas.microsoft.com/office/drawing/2014/main" id="{101A38A3-AF1F-439A-B8B3-208240802908}"/>
              </a:ext>
            </a:extLst>
          </p:cNvPr>
          <p:cNvSpPr>
            <a:spLocks noGrp="1"/>
          </p:cNvSpPr>
          <p:nvPr>
            <p:ph type="title"/>
          </p:nvPr>
        </p:nvSpPr>
        <p:spPr/>
        <p:txBody>
          <a:bodyPr/>
          <a:lstStyle/>
          <a:p>
            <a:pPr>
              <a:buFont typeface="Times New Roman" charset="0"/>
              <a:buNone/>
              <a:defRPr/>
            </a:pPr>
            <a:r>
              <a:rPr lang="zh-CN" altLang="en-US" dirty="0">
                <a:latin typeface="Microsoft YaHei" charset="0"/>
                <a:ea typeface="Microsoft YaHei" charset="0"/>
                <a:cs typeface="Microsoft YaHei" charset="0"/>
              </a:rPr>
              <a:t>实例</a:t>
            </a:r>
            <a:endParaRPr lang="ja-JP" altLang="en-US" dirty="0">
              <a:latin typeface="Microsoft YaHei" charset="0"/>
              <a:ea typeface="Microsoft YaHei" charset="0"/>
              <a:cs typeface="Microsoft YaHei" charset="0"/>
            </a:endParaRPr>
          </a:p>
        </p:txBody>
      </p:sp>
      <p:sp>
        <p:nvSpPr>
          <p:cNvPr id="16387" name="フッター プレースホルダー 2">
            <a:extLst>
              <a:ext uri="{FF2B5EF4-FFF2-40B4-BE49-F238E27FC236}">
                <a16:creationId xmlns:a16="http://schemas.microsoft.com/office/drawing/2014/main" id="{12E2D5F7-C002-47D6-B834-6298F9C98562}"/>
              </a:ext>
            </a:extLst>
          </p:cNvPr>
          <p:cNvSpPr>
            <a:spLocks noGrp="1"/>
          </p:cNvSpPr>
          <p:nvPr>
            <p:ph type="ftr" sz="quarter" idx="10"/>
          </p:nvPr>
        </p:nvSpPr>
        <p:spPr>
          <a:xfrm>
            <a:off x="5076825" y="6545263"/>
            <a:ext cx="3871913" cy="25717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9pPr>
          </a:lstStyle>
          <a:p>
            <a:pPr>
              <a:defRPr/>
            </a:pPr>
            <a:r>
              <a:rPr lang="de-DE" altLang="ja-JP" sz="800" dirty="0">
                <a:solidFill>
                  <a:srgbClr val="000000"/>
                </a:solidFill>
                <a:latin typeface="Microsoft YaHei" charset="0"/>
                <a:ea typeface="Microsoft YaHei" charset="0"/>
                <a:cs typeface="Times New Roman" charset="0"/>
              </a:rPr>
              <a:t>Copyright 201</a:t>
            </a:r>
            <a:r>
              <a:rPr lang="en-US" altLang="zh-CN" sz="800" dirty="0">
                <a:solidFill>
                  <a:srgbClr val="000000"/>
                </a:solidFill>
                <a:latin typeface="Microsoft YaHei" charset="0"/>
                <a:ea typeface="Microsoft YaHei" charset="0"/>
                <a:cs typeface="Times New Roman" charset="0"/>
              </a:rPr>
              <a:t>9</a:t>
            </a:r>
            <a:r>
              <a:rPr lang="de-DE" altLang="ja-JP" sz="800" dirty="0">
                <a:solidFill>
                  <a:srgbClr val="000000"/>
                </a:solidFill>
                <a:latin typeface="Microsoft YaHei" charset="0"/>
                <a:ea typeface="Microsoft YaHei" charset="0"/>
                <a:cs typeface="Times New Roman" charset="0"/>
              </a:rPr>
              <a:t> NANJING FUJITSU NANDA SOFTWARE TECHNOLOGY CO, LTD.</a:t>
            </a:r>
          </a:p>
        </p:txBody>
      </p:sp>
      <p:sp>
        <p:nvSpPr>
          <p:cNvPr id="16388" name="スライド番号プレースホルダー 3">
            <a:extLst>
              <a:ext uri="{FF2B5EF4-FFF2-40B4-BE49-F238E27FC236}">
                <a16:creationId xmlns:a16="http://schemas.microsoft.com/office/drawing/2014/main" id="{885E113E-6BAF-48DB-9FC0-34B1FCB81AAD}"/>
              </a:ext>
            </a:extLst>
          </p:cNvPr>
          <p:cNvSpPr>
            <a:spLocks noGrp="1"/>
          </p:cNvSpPr>
          <p:nvPr>
            <p:ph type="sldNum" sz="quarter" idx="1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9pPr>
          </a:lstStyle>
          <a:p>
            <a:fld id="{708894E4-0179-4F18-854D-F63E677E7942}" type="slidenum">
              <a:rPr kumimoji="0" lang="en-US" altLang="ja-JP" sz="800">
                <a:solidFill>
                  <a:srgbClr val="000000"/>
                </a:solidFill>
                <a:latin typeface="Microsoft YaHei" panose="020B0503020204020204" pitchFamily="34" charset="-122"/>
                <a:ea typeface="Microsoft YaHei" panose="020B0503020204020204" pitchFamily="34" charset="-122"/>
              </a:rPr>
              <a:pPr/>
              <a:t>14</a:t>
            </a:fld>
            <a:endParaRPr kumimoji="0" lang="ja-JP" altLang="zh-CN" sz="800">
              <a:solidFill>
                <a:srgbClr val="000000"/>
              </a:solidFill>
              <a:latin typeface="Microsoft YaHei" panose="020B0503020204020204" pitchFamily="34" charset="-122"/>
              <a:ea typeface="Microsoft YaHei" panose="020B0503020204020204" pitchFamily="34" charset="-122"/>
            </a:endParaRPr>
          </a:p>
        </p:txBody>
      </p:sp>
      <p:sp>
        <p:nvSpPr>
          <p:cNvPr id="14341" name="テキスト ボックス 19">
            <a:extLst>
              <a:ext uri="{FF2B5EF4-FFF2-40B4-BE49-F238E27FC236}">
                <a16:creationId xmlns:a16="http://schemas.microsoft.com/office/drawing/2014/main" id="{E75ECC61-3EEA-457C-8B5E-3FCC35396E79}"/>
              </a:ext>
            </a:extLst>
          </p:cNvPr>
          <p:cNvSpPr txBox="1">
            <a:spLocks noChangeArrowheads="1"/>
          </p:cNvSpPr>
          <p:nvPr/>
        </p:nvSpPr>
        <p:spPr bwMode="auto">
          <a:xfrm>
            <a:off x="0" y="692150"/>
            <a:ext cx="9036050" cy="2185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defRPr/>
            </a:pPr>
            <a:r>
              <a:rPr kumimoji="1" lang="zh-CN" altLang="en-US" sz="2400" dirty="0">
                <a:solidFill>
                  <a:schemeClr val="tx1"/>
                </a:solidFill>
                <a:latin typeface="Microsoft YaHei" panose="020B0503020204020204" pitchFamily="34" charset="-122"/>
                <a:ea typeface="Microsoft YaHei" panose="020B0503020204020204" pitchFamily="34" charset="-122"/>
              </a:rPr>
              <a:t>跨镜头追踪</a:t>
            </a:r>
            <a:endParaRPr kumimoji="1" lang="en-US" altLang="zh-CN" sz="2400" dirty="0">
              <a:solidFill>
                <a:schemeClr val="tx1"/>
              </a:solidFill>
              <a:latin typeface="Microsoft YaHei" panose="020B0503020204020204" pitchFamily="34" charset="-122"/>
              <a:ea typeface="Microsoft YaHei" panose="020B0503020204020204" pitchFamily="34" charset="-122"/>
            </a:endParaRPr>
          </a:p>
          <a:p>
            <a:pPr>
              <a:defRPr/>
            </a:pPr>
            <a:endParaRPr kumimoji="1" lang="en-US" altLang="zh-CN" sz="1600" dirty="0">
              <a:solidFill>
                <a:schemeClr val="tx1"/>
              </a:solidFill>
              <a:latin typeface="Microsoft YaHei" panose="020B0503020204020204" pitchFamily="34" charset="-122"/>
              <a:ea typeface="Microsoft YaHei" panose="020B0503020204020204" pitchFamily="34" charset="-122"/>
            </a:endParaRPr>
          </a:p>
          <a:p>
            <a:pPr>
              <a:defRPr/>
            </a:pPr>
            <a:r>
              <a:rPr kumimoji="1" lang="zh-CN" altLang="en-US" sz="1600" dirty="0">
                <a:solidFill>
                  <a:schemeClr val="tx1"/>
                </a:solidFill>
                <a:latin typeface="Microsoft YaHei" panose="020B0503020204020204" pitchFamily="34" charset="-122"/>
                <a:ea typeface="Microsoft YaHei" panose="020B0503020204020204" pitchFamily="34" charset="-122"/>
              </a:rPr>
              <a:t>利用</a:t>
            </a:r>
            <a:r>
              <a:rPr kumimoji="1" lang="en-US" altLang="zh-CN" sz="1600" dirty="0" err="1">
                <a:solidFill>
                  <a:schemeClr val="tx1"/>
                </a:solidFill>
                <a:latin typeface="Microsoft YaHei" panose="020B0503020204020204" pitchFamily="34" charset="-122"/>
                <a:ea typeface="Microsoft YaHei" panose="020B0503020204020204" pitchFamily="34" charset="-122"/>
              </a:rPr>
              <a:t>ReID</a:t>
            </a:r>
            <a:r>
              <a:rPr kumimoji="1" lang="zh-CN" altLang="en-US" sz="1600" dirty="0">
                <a:solidFill>
                  <a:schemeClr val="tx1"/>
                </a:solidFill>
                <a:latin typeface="Microsoft YaHei" panose="020B0503020204020204" pitchFamily="34" charset="-122"/>
                <a:ea typeface="Microsoft YaHei" panose="020B0503020204020204" pitchFamily="34" charset="-122"/>
              </a:rPr>
              <a:t>模块判断目标人物依次出现在哪几个摄像头的画面中，从而绘制目标人物运动的轨迹。</a:t>
            </a:r>
            <a:endParaRPr kumimoji="1" lang="en-US" altLang="zh-CN" sz="1600" dirty="0">
              <a:solidFill>
                <a:schemeClr val="tx1"/>
              </a:solidFill>
              <a:latin typeface="Microsoft YaHei" panose="020B0503020204020204" pitchFamily="34" charset="-122"/>
              <a:ea typeface="Microsoft YaHei" panose="020B0503020204020204" pitchFamily="34" charset="-122"/>
            </a:endParaRPr>
          </a:p>
          <a:p>
            <a:pPr>
              <a:defRPr/>
            </a:pPr>
            <a:r>
              <a:rPr kumimoji="1" lang="zh-CN" altLang="en-US" sz="1600" dirty="0">
                <a:solidFill>
                  <a:schemeClr val="tx1"/>
                </a:solidFill>
                <a:latin typeface="Microsoft YaHei" panose="020B0503020204020204" pitchFamily="34" charset="-122"/>
                <a:ea typeface="Microsoft YaHei" panose="020B0503020204020204" pitchFamily="34" charset="-122"/>
              </a:rPr>
              <a:t>现有的</a:t>
            </a:r>
            <a:r>
              <a:rPr kumimoji="1" lang="en-US" altLang="zh-CN" sz="1600" dirty="0" err="1">
                <a:solidFill>
                  <a:schemeClr val="tx1"/>
                </a:solidFill>
                <a:latin typeface="Microsoft YaHei" panose="020B0503020204020204" pitchFamily="34" charset="-122"/>
                <a:ea typeface="Microsoft YaHei" panose="020B0503020204020204" pitchFamily="34" charset="-122"/>
              </a:rPr>
              <a:t>ReID</a:t>
            </a:r>
            <a:r>
              <a:rPr kumimoji="1" lang="zh-CN" altLang="en-US" sz="1600" dirty="0">
                <a:solidFill>
                  <a:schemeClr val="tx1"/>
                </a:solidFill>
                <a:latin typeface="Microsoft YaHei" panose="020B0503020204020204" pitchFamily="34" charset="-122"/>
                <a:ea typeface="Microsoft YaHei" panose="020B0503020204020204" pitchFamily="34" charset="-122"/>
              </a:rPr>
              <a:t>模型大多数只能保证在训练数据集上能有较好的表现，而为了能提高系统的鲁棒性，一般采取的方案是将多个数据集的数据放在一起作为训练数据。</a:t>
            </a:r>
            <a:endParaRPr kumimoji="1" lang="en-US" altLang="zh-CN" sz="1600" dirty="0">
              <a:solidFill>
                <a:schemeClr val="tx1"/>
              </a:solidFill>
              <a:latin typeface="Microsoft YaHei" panose="020B0503020204020204" pitchFamily="34" charset="-122"/>
              <a:ea typeface="Microsoft YaHei" panose="020B0503020204020204" pitchFamily="34" charset="-122"/>
            </a:endParaRPr>
          </a:p>
          <a:p>
            <a:pPr>
              <a:defRPr/>
            </a:pPr>
            <a:r>
              <a:rPr kumimoji="1" lang="zh-CN" altLang="en-US" sz="1600" dirty="0">
                <a:solidFill>
                  <a:schemeClr val="tx1"/>
                </a:solidFill>
                <a:latin typeface="Microsoft YaHei" panose="020B0503020204020204" pitchFamily="34" charset="-122"/>
                <a:ea typeface="Microsoft YaHei" panose="020B0503020204020204" pitchFamily="34" charset="-122"/>
              </a:rPr>
              <a:t>为提高模型在未知数据集上的表现，我们使用了</a:t>
            </a:r>
            <a:r>
              <a:rPr kumimoji="1" lang="en-US" altLang="zh-CN" sz="1600" dirty="0">
                <a:solidFill>
                  <a:schemeClr val="tx1"/>
                </a:solidFill>
                <a:latin typeface="Microsoft YaHei" panose="020B0503020204020204" pitchFamily="34" charset="-122"/>
                <a:ea typeface="Microsoft YaHei" panose="020B0503020204020204" pitchFamily="34" charset="-122"/>
              </a:rPr>
              <a:t>《</a:t>
            </a:r>
            <a:r>
              <a:rPr kumimoji="1" lang="en-US" altLang="zh-CN" sz="1600" dirty="0" err="1">
                <a:solidFill>
                  <a:schemeClr val="tx1"/>
                </a:solidFill>
                <a:latin typeface="Microsoft YaHei" panose="020B0503020204020204" pitchFamily="34" charset="-122"/>
                <a:ea typeface="Microsoft YaHei" panose="020B0503020204020204" pitchFamily="34" charset="-122"/>
              </a:rPr>
              <a:t>EANet</a:t>
            </a:r>
            <a:r>
              <a:rPr kumimoji="1" lang="en-US" altLang="zh-CN" sz="1600" dirty="0">
                <a:solidFill>
                  <a:schemeClr val="tx1"/>
                </a:solidFill>
                <a:latin typeface="Microsoft YaHei" panose="020B0503020204020204" pitchFamily="34" charset="-122"/>
                <a:ea typeface="Microsoft YaHei" panose="020B0503020204020204" pitchFamily="34" charset="-122"/>
              </a:rPr>
              <a:t>: Enhancing Alignment for Cross-Domain Person Re-identification》</a:t>
            </a:r>
            <a:r>
              <a:rPr kumimoji="1" lang="zh-CN" altLang="en-US" sz="1600" dirty="0">
                <a:solidFill>
                  <a:schemeClr val="tx1"/>
                </a:solidFill>
                <a:latin typeface="Microsoft YaHei" panose="020B0503020204020204" pitchFamily="34" charset="-122"/>
                <a:ea typeface="Microsoft YaHei" panose="020B0503020204020204" pitchFamily="34" charset="-122"/>
              </a:rPr>
              <a:t>中介绍的模型。</a:t>
            </a:r>
            <a:endParaRPr kumimoji="1" lang="en-US" altLang="zh-CN" sz="1600" dirty="0">
              <a:solidFill>
                <a:schemeClr val="tx1"/>
              </a:solidFill>
              <a:latin typeface="Microsoft YaHei" panose="020B0503020204020204" pitchFamily="34" charset="-122"/>
              <a:ea typeface="Microsoft YaHei" panose="020B0503020204020204" pitchFamily="34" charset="-122"/>
            </a:endParaRPr>
          </a:p>
          <a:p>
            <a:pPr>
              <a:defRPr/>
            </a:pPr>
            <a:r>
              <a:rPr kumimoji="1" lang="zh-CN" altLang="en-US" sz="1600" dirty="0">
                <a:solidFill>
                  <a:schemeClr val="tx1"/>
                </a:solidFill>
                <a:latin typeface="Microsoft YaHei" panose="020B0503020204020204" pitchFamily="34" charset="-122"/>
                <a:ea typeface="Microsoft YaHei" panose="020B0503020204020204" pitchFamily="34" charset="-122"/>
              </a:rPr>
              <a:t>该模型使用了部件对齐在检测前先将人物进行对齐操作能增加模型在跨域</a:t>
            </a:r>
            <a:r>
              <a:rPr kumimoji="1" lang="en-US" altLang="zh-CN" sz="1600" dirty="0">
                <a:solidFill>
                  <a:schemeClr val="tx1"/>
                </a:solidFill>
                <a:latin typeface="Microsoft YaHei" panose="020B0503020204020204" pitchFamily="34" charset="-122"/>
                <a:ea typeface="Microsoft YaHei" panose="020B0503020204020204" pitchFamily="34" charset="-122"/>
              </a:rPr>
              <a:t>(</a:t>
            </a:r>
            <a:r>
              <a:rPr kumimoji="1" lang="zh-CN" altLang="en-US" sz="1600" dirty="0">
                <a:solidFill>
                  <a:schemeClr val="tx1"/>
                </a:solidFill>
                <a:latin typeface="Microsoft YaHei" panose="020B0503020204020204" pitchFamily="34" charset="-122"/>
                <a:ea typeface="Microsoft YaHei" panose="020B0503020204020204" pitchFamily="34" charset="-122"/>
              </a:rPr>
              <a:t>跨数据集</a:t>
            </a:r>
            <a:r>
              <a:rPr kumimoji="1" lang="en-US" altLang="zh-CN" sz="1600" dirty="0">
                <a:solidFill>
                  <a:schemeClr val="tx1"/>
                </a:solidFill>
                <a:latin typeface="Microsoft YaHei" panose="020B0503020204020204" pitchFamily="34" charset="-122"/>
                <a:ea typeface="Microsoft YaHei" panose="020B0503020204020204" pitchFamily="34" charset="-122"/>
              </a:rPr>
              <a:t>)</a:t>
            </a:r>
            <a:r>
              <a:rPr kumimoji="1" lang="zh-CN" altLang="en-US" sz="1600" dirty="0">
                <a:solidFill>
                  <a:schemeClr val="tx1"/>
                </a:solidFill>
                <a:latin typeface="Microsoft YaHei" panose="020B0503020204020204" pitchFamily="34" charset="-122"/>
                <a:ea typeface="Microsoft YaHei" panose="020B0503020204020204" pitchFamily="34" charset="-122"/>
              </a:rPr>
              <a:t>时的准确率。</a:t>
            </a:r>
            <a:endParaRPr kumimoji="1" lang="en-US" altLang="zh-CN" sz="1600" dirty="0">
              <a:solidFill>
                <a:schemeClr val="tx1"/>
              </a:solidFill>
              <a:latin typeface="Microsoft YaHei" panose="020B0503020204020204" pitchFamily="34" charset="-122"/>
              <a:ea typeface="Microsoft YaHei" panose="020B0503020204020204" pitchFamily="34" charset="-122"/>
            </a:endParaRPr>
          </a:p>
        </p:txBody>
      </p:sp>
      <p:pic>
        <p:nvPicPr>
          <p:cNvPr id="54277" name="图片 2" descr="屏幕快照 2019-09-22 21.46.13.png">
            <a:extLst>
              <a:ext uri="{FF2B5EF4-FFF2-40B4-BE49-F238E27FC236}">
                <a16:creationId xmlns:a16="http://schemas.microsoft.com/office/drawing/2014/main" id="{799F210E-B568-45B7-939C-F04FB80BC23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950" y="2924175"/>
            <a:ext cx="4805363"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55298" name="Group 1">
            <a:extLst>
              <a:ext uri="{FF2B5EF4-FFF2-40B4-BE49-F238E27FC236}">
                <a16:creationId xmlns:a16="http://schemas.microsoft.com/office/drawing/2014/main" id="{0F6FEA45-5E75-4A8D-AD11-772E2425F07D}"/>
              </a:ext>
            </a:extLst>
          </p:cNvPr>
          <p:cNvGrpSpPr>
            <a:grpSpLocks/>
          </p:cNvGrpSpPr>
          <p:nvPr/>
        </p:nvGrpSpPr>
        <p:grpSpPr bwMode="auto">
          <a:xfrm>
            <a:off x="0" y="0"/>
            <a:ext cx="9132888" cy="6846888"/>
            <a:chOff x="0" y="0"/>
            <a:chExt cx="5753" cy="4313"/>
          </a:xfrm>
        </p:grpSpPr>
        <p:sp>
          <p:nvSpPr>
            <p:cNvPr id="37893" name="Rectangle 2">
              <a:extLst>
                <a:ext uri="{FF2B5EF4-FFF2-40B4-BE49-F238E27FC236}">
                  <a16:creationId xmlns:a16="http://schemas.microsoft.com/office/drawing/2014/main" id="{54DDD56A-EED5-4114-BFC7-9115BBAEEE1E}"/>
                </a:ext>
              </a:extLst>
            </p:cNvPr>
            <p:cNvSpPr>
              <a:spLocks noChangeArrowheads="1"/>
            </p:cNvSpPr>
            <p:nvPr/>
          </p:nvSpPr>
          <p:spPr bwMode="auto">
            <a:xfrm>
              <a:off x="0" y="0"/>
              <a:ext cx="5753" cy="4313"/>
            </a:xfrm>
            <a:prstGeom prst="rect">
              <a:avLst/>
            </a:prstGeom>
            <a:solidFill>
              <a:srgbClr val="FFFFFF"/>
            </a:solidFill>
            <a:ln>
              <a:noFill/>
            </a:ln>
            <a:effectLst/>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charset="0"/>
                <a:buNone/>
                <a:defRPr/>
              </a:pPr>
              <a:endParaRPr lang="ja-JP" altLang="en-US">
                <a:latin typeface="Arial" charset="0"/>
                <a:ea typeface="SimSun" charset="0"/>
                <a:cs typeface="SimSun" charset="0"/>
              </a:endParaRPr>
            </a:p>
          </p:txBody>
        </p:sp>
        <p:grpSp>
          <p:nvGrpSpPr>
            <p:cNvPr id="55302" name="Group 3">
              <a:extLst>
                <a:ext uri="{FF2B5EF4-FFF2-40B4-BE49-F238E27FC236}">
                  <a16:creationId xmlns:a16="http://schemas.microsoft.com/office/drawing/2014/main" id="{073A41CA-C7FE-406E-B128-08038E0CA0DE}"/>
                </a:ext>
              </a:extLst>
            </p:cNvPr>
            <p:cNvGrpSpPr>
              <a:grpSpLocks/>
            </p:cNvGrpSpPr>
            <p:nvPr/>
          </p:nvGrpSpPr>
          <p:grpSpPr bwMode="auto">
            <a:xfrm>
              <a:off x="0" y="0"/>
              <a:ext cx="5753" cy="4313"/>
              <a:chOff x="0" y="0"/>
              <a:chExt cx="5753" cy="4313"/>
            </a:xfrm>
          </p:grpSpPr>
          <p:sp>
            <p:nvSpPr>
              <p:cNvPr id="37895" name="Rectangle 4">
                <a:extLst>
                  <a:ext uri="{FF2B5EF4-FFF2-40B4-BE49-F238E27FC236}">
                    <a16:creationId xmlns:a16="http://schemas.microsoft.com/office/drawing/2014/main" id="{8C3FC5C3-9387-40B1-A526-3722D37A90E7}"/>
                  </a:ext>
                </a:extLst>
              </p:cNvPr>
              <p:cNvSpPr>
                <a:spLocks noChangeArrowheads="1"/>
              </p:cNvSpPr>
              <p:nvPr/>
            </p:nvSpPr>
            <p:spPr bwMode="auto">
              <a:xfrm>
                <a:off x="0" y="0"/>
                <a:ext cx="5753" cy="43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buClr>
                    <a:srgbClr val="000000"/>
                  </a:buClr>
                  <a:buSzPct val="100000"/>
                  <a:buFont typeface="Times New Roman" charset="0"/>
                  <a:buNone/>
                  <a:defRPr/>
                </a:pPr>
                <a:endParaRPr lang="ja-JP" altLang="en-US">
                  <a:latin typeface="Arial" charset="0"/>
                  <a:ea typeface="SimSun" charset="0"/>
                  <a:cs typeface="SimSun" charset="0"/>
                </a:endParaRPr>
              </a:p>
            </p:txBody>
          </p:sp>
          <p:sp>
            <p:nvSpPr>
              <p:cNvPr id="55304" name="Freeform 5">
                <a:extLst>
                  <a:ext uri="{FF2B5EF4-FFF2-40B4-BE49-F238E27FC236}">
                    <a16:creationId xmlns:a16="http://schemas.microsoft.com/office/drawing/2014/main" id="{93428C14-F5DB-4C4E-95BB-43FF559737C9}"/>
                  </a:ext>
                </a:extLst>
              </p:cNvPr>
              <p:cNvSpPr>
                <a:spLocks noChangeArrowheads="1"/>
              </p:cNvSpPr>
              <p:nvPr/>
            </p:nvSpPr>
            <p:spPr bwMode="auto">
              <a:xfrm>
                <a:off x="1217" y="2598"/>
                <a:ext cx="90" cy="152"/>
              </a:xfrm>
              <a:custGeom>
                <a:avLst/>
                <a:gdLst>
                  <a:gd name="T0" fmla="*/ 0 w 484"/>
                  <a:gd name="T1" fmla="*/ 0 h 795"/>
                  <a:gd name="T2" fmla="*/ 0 w 484"/>
                  <a:gd name="T3" fmla="*/ 0 h 795"/>
                  <a:gd name="T4" fmla="*/ 0 w 484"/>
                  <a:gd name="T5" fmla="*/ 0 h 795"/>
                  <a:gd name="T6" fmla="*/ 0 w 484"/>
                  <a:gd name="T7" fmla="*/ 0 h 795"/>
                  <a:gd name="T8" fmla="*/ 0 w 484"/>
                  <a:gd name="T9" fmla="*/ 0 h 795"/>
                  <a:gd name="T10" fmla="*/ 0 w 484"/>
                  <a:gd name="T11" fmla="*/ 0 h 795"/>
                  <a:gd name="T12" fmla="*/ 0 w 484"/>
                  <a:gd name="T13" fmla="*/ 0 h 795"/>
                  <a:gd name="T14" fmla="*/ 0 w 484"/>
                  <a:gd name="T15" fmla="*/ 0 h 795"/>
                  <a:gd name="T16" fmla="*/ 0 w 484"/>
                  <a:gd name="T17" fmla="*/ 0 h 795"/>
                  <a:gd name="T18" fmla="*/ 0 w 484"/>
                  <a:gd name="T19" fmla="*/ 0 h 795"/>
                  <a:gd name="T20" fmla="*/ 0 w 484"/>
                  <a:gd name="T21" fmla="*/ 0 h 795"/>
                  <a:gd name="T22" fmla="*/ 0 w 484"/>
                  <a:gd name="T23" fmla="*/ 0 h 795"/>
                  <a:gd name="T24" fmla="*/ 0 w 484"/>
                  <a:gd name="T25" fmla="*/ 0 h 795"/>
                  <a:gd name="T26" fmla="*/ 0 w 484"/>
                  <a:gd name="T27" fmla="*/ 0 h 795"/>
                  <a:gd name="T28" fmla="*/ 0 w 484"/>
                  <a:gd name="T29" fmla="*/ 0 h 795"/>
                  <a:gd name="T30" fmla="*/ 0 w 484"/>
                  <a:gd name="T31" fmla="*/ 0 h 795"/>
                  <a:gd name="T32" fmla="*/ 0 w 484"/>
                  <a:gd name="T33" fmla="*/ 0 h 795"/>
                  <a:gd name="T34" fmla="*/ 0 w 484"/>
                  <a:gd name="T35" fmla="*/ 0 h 795"/>
                  <a:gd name="T36" fmla="*/ 0 w 484"/>
                  <a:gd name="T37" fmla="*/ 0 h 795"/>
                  <a:gd name="T38" fmla="*/ 0 w 484"/>
                  <a:gd name="T39" fmla="*/ 0 h 795"/>
                  <a:gd name="T40" fmla="*/ 0 w 484"/>
                  <a:gd name="T41" fmla="*/ 0 h 795"/>
                  <a:gd name="T42" fmla="*/ 0 w 484"/>
                  <a:gd name="T43" fmla="*/ 0 h 795"/>
                  <a:gd name="T44" fmla="*/ 0 w 484"/>
                  <a:gd name="T45" fmla="*/ 0 h 7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84" h="795">
                    <a:moveTo>
                      <a:pt x="0" y="764"/>
                    </a:moveTo>
                    <a:cubicBezTo>
                      <a:pt x="0" y="672"/>
                      <a:pt x="0" y="672"/>
                      <a:pt x="0" y="672"/>
                    </a:cubicBezTo>
                    <a:cubicBezTo>
                      <a:pt x="50" y="700"/>
                      <a:pt x="113" y="715"/>
                      <a:pt x="186" y="715"/>
                    </a:cubicBezTo>
                    <a:cubicBezTo>
                      <a:pt x="309" y="715"/>
                      <a:pt x="371" y="674"/>
                      <a:pt x="371" y="593"/>
                    </a:cubicBezTo>
                    <a:cubicBezTo>
                      <a:pt x="371" y="562"/>
                      <a:pt x="361" y="536"/>
                      <a:pt x="339" y="515"/>
                    </a:cubicBezTo>
                    <a:cubicBezTo>
                      <a:pt x="323" y="498"/>
                      <a:pt x="305" y="484"/>
                      <a:pt x="284" y="472"/>
                    </a:cubicBezTo>
                    <a:cubicBezTo>
                      <a:pt x="265" y="462"/>
                      <a:pt x="241" y="450"/>
                      <a:pt x="212" y="436"/>
                    </a:cubicBezTo>
                    <a:cubicBezTo>
                      <a:pt x="142" y="402"/>
                      <a:pt x="93" y="369"/>
                      <a:pt x="65" y="337"/>
                    </a:cubicBezTo>
                    <a:cubicBezTo>
                      <a:pt x="30" y="299"/>
                      <a:pt x="13" y="253"/>
                      <a:pt x="13" y="199"/>
                    </a:cubicBezTo>
                    <a:cubicBezTo>
                      <a:pt x="13" y="129"/>
                      <a:pt x="40" y="77"/>
                      <a:pt x="94" y="43"/>
                    </a:cubicBezTo>
                    <a:cubicBezTo>
                      <a:pt x="140" y="14"/>
                      <a:pt x="198" y="0"/>
                      <a:pt x="269" y="0"/>
                    </a:cubicBezTo>
                    <a:cubicBezTo>
                      <a:pt x="318" y="0"/>
                      <a:pt x="372" y="8"/>
                      <a:pt x="430" y="26"/>
                    </a:cubicBezTo>
                    <a:cubicBezTo>
                      <a:pt x="430" y="111"/>
                      <a:pt x="430" y="111"/>
                      <a:pt x="430" y="111"/>
                    </a:cubicBezTo>
                    <a:cubicBezTo>
                      <a:pt x="381" y="89"/>
                      <a:pt x="329" y="78"/>
                      <a:pt x="274" y="78"/>
                    </a:cubicBezTo>
                    <a:cubicBezTo>
                      <a:pt x="232" y="78"/>
                      <a:pt x="197" y="86"/>
                      <a:pt x="169" y="103"/>
                    </a:cubicBezTo>
                    <a:cubicBezTo>
                      <a:pt x="141" y="120"/>
                      <a:pt x="126" y="148"/>
                      <a:pt x="126" y="186"/>
                    </a:cubicBezTo>
                    <a:cubicBezTo>
                      <a:pt x="126" y="218"/>
                      <a:pt x="136" y="244"/>
                      <a:pt x="156" y="264"/>
                    </a:cubicBezTo>
                    <a:cubicBezTo>
                      <a:pt x="176" y="285"/>
                      <a:pt x="219" y="312"/>
                      <a:pt x="286" y="345"/>
                    </a:cubicBezTo>
                    <a:cubicBezTo>
                      <a:pt x="338" y="372"/>
                      <a:pt x="374" y="392"/>
                      <a:pt x="391" y="406"/>
                    </a:cubicBezTo>
                    <a:cubicBezTo>
                      <a:pt x="426" y="430"/>
                      <a:pt x="450" y="457"/>
                      <a:pt x="464" y="486"/>
                    </a:cubicBezTo>
                    <a:cubicBezTo>
                      <a:pt x="478" y="512"/>
                      <a:pt x="484" y="544"/>
                      <a:pt x="484" y="581"/>
                    </a:cubicBezTo>
                    <a:cubicBezTo>
                      <a:pt x="484" y="724"/>
                      <a:pt x="387" y="795"/>
                      <a:pt x="193" y="795"/>
                    </a:cubicBezTo>
                    <a:cubicBezTo>
                      <a:pt x="114" y="795"/>
                      <a:pt x="50" y="785"/>
                      <a:pt x="0" y="764"/>
                    </a:cubicBezTo>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05" name="Freeform 6">
                <a:extLst>
                  <a:ext uri="{FF2B5EF4-FFF2-40B4-BE49-F238E27FC236}">
                    <a16:creationId xmlns:a16="http://schemas.microsoft.com/office/drawing/2014/main" id="{23C70CE0-3C25-4556-92F6-A3897E1864C1}"/>
                  </a:ext>
                </a:extLst>
              </p:cNvPr>
              <p:cNvSpPr>
                <a:spLocks noChangeArrowheads="1"/>
              </p:cNvSpPr>
              <p:nvPr/>
            </p:nvSpPr>
            <p:spPr bwMode="auto">
              <a:xfrm>
                <a:off x="1349" y="2526"/>
                <a:ext cx="108" cy="220"/>
              </a:xfrm>
              <a:custGeom>
                <a:avLst/>
                <a:gdLst>
                  <a:gd name="T0" fmla="*/ 0 w 572"/>
                  <a:gd name="T1" fmla="*/ 0 h 1136"/>
                  <a:gd name="T2" fmla="*/ 0 w 572"/>
                  <a:gd name="T3" fmla="*/ 0 h 1136"/>
                  <a:gd name="T4" fmla="*/ 0 w 572"/>
                  <a:gd name="T5" fmla="*/ 0 h 1136"/>
                  <a:gd name="T6" fmla="*/ 0 w 572"/>
                  <a:gd name="T7" fmla="*/ 0 h 1136"/>
                  <a:gd name="T8" fmla="*/ 0 w 572"/>
                  <a:gd name="T9" fmla="*/ 0 h 1136"/>
                  <a:gd name="T10" fmla="*/ 0 w 572"/>
                  <a:gd name="T11" fmla="*/ 0 h 1136"/>
                  <a:gd name="T12" fmla="*/ 0 w 572"/>
                  <a:gd name="T13" fmla="*/ 0 h 1136"/>
                  <a:gd name="T14" fmla="*/ 0 w 572"/>
                  <a:gd name="T15" fmla="*/ 0 h 1136"/>
                  <a:gd name="T16" fmla="*/ 0 w 572"/>
                  <a:gd name="T17" fmla="*/ 0 h 1136"/>
                  <a:gd name="T18" fmla="*/ 0 w 572"/>
                  <a:gd name="T19" fmla="*/ 0 h 1136"/>
                  <a:gd name="T20" fmla="*/ 0 w 572"/>
                  <a:gd name="T21" fmla="*/ 0 h 1136"/>
                  <a:gd name="T22" fmla="*/ 0 w 572"/>
                  <a:gd name="T23" fmla="*/ 0 h 1136"/>
                  <a:gd name="T24" fmla="*/ 0 w 572"/>
                  <a:gd name="T25" fmla="*/ 0 h 1136"/>
                  <a:gd name="T26" fmla="*/ 0 w 572"/>
                  <a:gd name="T27" fmla="*/ 0 h 1136"/>
                  <a:gd name="T28" fmla="*/ 0 w 572"/>
                  <a:gd name="T29" fmla="*/ 0 h 11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60"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7" y="439"/>
                    </a:cubicBezTo>
                    <a:cubicBezTo>
                      <a:pt x="256" y="439"/>
                      <a:pt x="196" y="454"/>
                      <a:pt x="129" y="485"/>
                    </a:cubicBezTo>
                    <a:cubicBezTo>
                      <a:pt x="129" y="1136"/>
                      <a:pt x="129" y="1136"/>
                      <a:pt x="129" y="1136"/>
                    </a:cubicBezTo>
                    <a:lnTo>
                      <a:pt x="0" y="1136"/>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06" name="Freeform 7">
                <a:extLst>
                  <a:ext uri="{FF2B5EF4-FFF2-40B4-BE49-F238E27FC236}">
                    <a16:creationId xmlns:a16="http://schemas.microsoft.com/office/drawing/2014/main" id="{C331D52F-5B6A-45B6-BE9D-46D75CFB5E18}"/>
                  </a:ext>
                </a:extLst>
              </p:cNvPr>
              <p:cNvSpPr>
                <a:spLocks noChangeArrowheads="1"/>
              </p:cNvSpPr>
              <p:nvPr/>
            </p:nvSpPr>
            <p:spPr bwMode="auto">
              <a:xfrm>
                <a:off x="1499" y="2598"/>
                <a:ext cx="110" cy="152"/>
              </a:xfrm>
              <a:custGeom>
                <a:avLst/>
                <a:gdLst>
                  <a:gd name="T0" fmla="*/ 0 w 585"/>
                  <a:gd name="T1" fmla="*/ 0 h 795"/>
                  <a:gd name="T2" fmla="*/ 0 w 585"/>
                  <a:gd name="T3" fmla="*/ 0 h 795"/>
                  <a:gd name="T4" fmla="*/ 0 w 585"/>
                  <a:gd name="T5" fmla="*/ 0 h 795"/>
                  <a:gd name="T6" fmla="*/ 0 w 585"/>
                  <a:gd name="T7" fmla="*/ 0 h 795"/>
                  <a:gd name="T8" fmla="*/ 0 w 585"/>
                  <a:gd name="T9" fmla="*/ 0 h 795"/>
                  <a:gd name="T10" fmla="*/ 0 w 585"/>
                  <a:gd name="T11" fmla="*/ 0 h 795"/>
                  <a:gd name="T12" fmla="*/ 0 w 585"/>
                  <a:gd name="T13" fmla="*/ 0 h 795"/>
                  <a:gd name="T14" fmla="*/ 0 w 585"/>
                  <a:gd name="T15" fmla="*/ 0 h 795"/>
                  <a:gd name="T16" fmla="*/ 0 w 585"/>
                  <a:gd name="T17" fmla="*/ 0 h 795"/>
                  <a:gd name="T18" fmla="*/ 0 w 585"/>
                  <a:gd name="T19" fmla="*/ 0 h 795"/>
                  <a:gd name="T20" fmla="*/ 0 w 585"/>
                  <a:gd name="T21" fmla="*/ 0 h 795"/>
                  <a:gd name="T22" fmla="*/ 0 w 585"/>
                  <a:gd name="T23" fmla="*/ 0 h 795"/>
                  <a:gd name="T24" fmla="*/ 0 w 585"/>
                  <a:gd name="T25" fmla="*/ 0 h 795"/>
                  <a:gd name="T26" fmla="*/ 0 w 585"/>
                  <a:gd name="T27" fmla="*/ 0 h 795"/>
                  <a:gd name="T28" fmla="*/ 0 w 585"/>
                  <a:gd name="T29" fmla="*/ 0 h 795"/>
                  <a:gd name="T30" fmla="*/ 0 w 585"/>
                  <a:gd name="T31" fmla="*/ 0 h 795"/>
                  <a:gd name="T32" fmla="*/ 0 w 585"/>
                  <a:gd name="T33" fmla="*/ 0 h 795"/>
                  <a:gd name="T34" fmla="*/ 0 w 585"/>
                  <a:gd name="T35" fmla="*/ 0 h 795"/>
                  <a:gd name="T36" fmla="*/ 0 w 585"/>
                  <a:gd name="T37" fmla="*/ 0 h 795"/>
                  <a:gd name="T38" fmla="*/ 0 w 585"/>
                  <a:gd name="T39" fmla="*/ 0 h 795"/>
                  <a:gd name="T40" fmla="*/ 0 w 585"/>
                  <a:gd name="T41" fmla="*/ 0 h 795"/>
                  <a:gd name="T42" fmla="*/ 0 w 585"/>
                  <a:gd name="T43" fmla="*/ 0 h 795"/>
                  <a:gd name="T44" fmla="*/ 0 w 585"/>
                  <a:gd name="T45" fmla="*/ 0 h 795"/>
                  <a:gd name="T46" fmla="*/ 0 w 585"/>
                  <a:gd name="T47" fmla="*/ 0 h 79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85" h="795">
                    <a:moveTo>
                      <a:pt x="456" y="298"/>
                    </a:moveTo>
                    <a:cubicBezTo>
                      <a:pt x="456" y="259"/>
                      <a:pt x="456" y="259"/>
                      <a:pt x="456" y="259"/>
                    </a:cubicBezTo>
                    <a:cubicBezTo>
                      <a:pt x="456" y="209"/>
                      <a:pt x="448" y="171"/>
                      <a:pt x="432" y="144"/>
                    </a:cubicBezTo>
                    <a:cubicBezTo>
                      <a:pt x="409" y="102"/>
                      <a:pt x="359" y="81"/>
                      <a:pt x="283" y="81"/>
                    </a:cubicBezTo>
                    <a:cubicBezTo>
                      <a:pt x="214" y="81"/>
                      <a:pt x="144" y="95"/>
                      <a:pt x="73" y="123"/>
                    </a:cubicBezTo>
                    <a:cubicBezTo>
                      <a:pt x="73" y="33"/>
                      <a:pt x="73" y="33"/>
                      <a:pt x="73" y="33"/>
                    </a:cubicBezTo>
                    <a:cubicBezTo>
                      <a:pt x="145" y="11"/>
                      <a:pt x="219" y="0"/>
                      <a:pt x="296" y="0"/>
                    </a:cubicBezTo>
                    <a:cubicBezTo>
                      <a:pt x="414" y="0"/>
                      <a:pt x="495" y="27"/>
                      <a:pt x="539" y="80"/>
                    </a:cubicBezTo>
                    <a:cubicBezTo>
                      <a:pt x="562" y="109"/>
                      <a:pt x="577" y="152"/>
                      <a:pt x="582" y="209"/>
                    </a:cubicBezTo>
                    <a:cubicBezTo>
                      <a:pt x="584" y="230"/>
                      <a:pt x="585" y="261"/>
                      <a:pt x="585" y="303"/>
                    </a:cubicBezTo>
                    <a:cubicBezTo>
                      <a:pt x="585" y="760"/>
                      <a:pt x="585" y="760"/>
                      <a:pt x="585" y="760"/>
                    </a:cubicBezTo>
                    <a:cubicBezTo>
                      <a:pt x="497" y="783"/>
                      <a:pt x="404" y="795"/>
                      <a:pt x="305" y="795"/>
                    </a:cubicBezTo>
                    <a:cubicBezTo>
                      <a:pt x="211" y="795"/>
                      <a:pt x="138" y="781"/>
                      <a:pt x="86" y="752"/>
                    </a:cubicBezTo>
                    <a:cubicBezTo>
                      <a:pt x="29" y="719"/>
                      <a:pt x="0" y="663"/>
                      <a:pt x="0" y="583"/>
                    </a:cubicBezTo>
                    <a:cubicBezTo>
                      <a:pt x="0" y="491"/>
                      <a:pt x="33" y="423"/>
                      <a:pt x="99" y="380"/>
                    </a:cubicBezTo>
                    <a:cubicBezTo>
                      <a:pt x="149" y="347"/>
                      <a:pt x="233" y="324"/>
                      <a:pt x="350" y="310"/>
                    </a:cubicBezTo>
                    <a:cubicBezTo>
                      <a:pt x="372" y="307"/>
                      <a:pt x="407" y="303"/>
                      <a:pt x="456" y="298"/>
                    </a:cubicBezTo>
                    <a:moveTo>
                      <a:pt x="456" y="372"/>
                    </a:moveTo>
                    <a:cubicBezTo>
                      <a:pt x="378" y="379"/>
                      <a:pt x="318" y="389"/>
                      <a:pt x="278" y="399"/>
                    </a:cubicBezTo>
                    <a:cubicBezTo>
                      <a:pt x="180" y="423"/>
                      <a:pt x="132" y="480"/>
                      <a:pt x="132" y="570"/>
                    </a:cubicBezTo>
                    <a:cubicBezTo>
                      <a:pt x="132" y="619"/>
                      <a:pt x="146" y="655"/>
                      <a:pt x="175" y="679"/>
                    </a:cubicBezTo>
                    <a:cubicBezTo>
                      <a:pt x="206" y="705"/>
                      <a:pt x="256" y="718"/>
                      <a:pt x="325" y="718"/>
                    </a:cubicBezTo>
                    <a:cubicBezTo>
                      <a:pt x="372" y="718"/>
                      <a:pt x="415" y="711"/>
                      <a:pt x="456" y="700"/>
                    </a:cubicBezTo>
                    <a:lnTo>
                      <a:pt x="456" y="372"/>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07" name="Freeform 8">
                <a:extLst>
                  <a:ext uri="{FF2B5EF4-FFF2-40B4-BE49-F238E27FC236}">
                    <a16:creationId xmlns:a16="http://schemas.microsoft.com/office/drawing/2014/main" id="{CEC8EBB6-5762-4B75-AA11-C576C6B9073D}"/>
                  </a:ext>
                </a:extLst>
              </p:cNvPr>
              <p:cNvSpPr>
                <a:spLocks noChangeArrowheads="1"/>
              </p:cNvSpPr>
              <p:nvPr/>
            </p:nvSpPr>
            <p:spPr bwMode="auto">
              <a:xfrm>
                <a:off x="1662" y="2598"/>
                <a:ext cx="112" cy="220"/>
              </a:xfrm>
              <a:custGeom>
                <a:avLst/>
                <a:gdLst>
                  <a:gd name="T0" fmla="*/ 0 w 592"/>
                  <a:gd name="T1" fmla="*/ 0 h 1136"/>
                  <a:gd name="T2" fmla="*/ 0 w 592"/>
                  <a:gd name="T3" fmla="*/ 0 h 1136"/>
                  <a:gd name="T4" fmla="*/ 0 w 592"/>
                  <a:gd name="T5" fmla="*/ 0 h 1136"/>
                  <a:gd name="T6" fmla="*/ 0 w 592"/>
                  <a:gd name="T7" fmla="*/ 0 h 1136"/>
                  <a:gd name="T8" fmla="*/ 0 w 592"/>
                  <a:gd name="T9" fmla="*/ 0 h 1136"/>
                  <a:gd name="T10" fmla="*/ 0 w 592"/>
                  <a:gd name="T11" fmla="*/ 0 h 1136"/>
                  <a:gd name="T12" fmla="*/ 0 w 592"/>
                  <a:gd name="T13" fmla="*/ 0 h 1136"/>
                  <a:gd name="T14" fmla="*/ 0 w 592"/>
                  <a:gd name="T15" fmla="*/ 0 h 1136"/>
                  <a:gd name="T16" fmla="*/ 0 w 592"/>
                  <a:gd name="T17" fmla="*/ 0 h 1136"/>
                  <a:gd name="T18" fmla="*/ 0 w 592"/>
                  <a:gd name="T19" fmla="*/ 0 h 1136"/>
                  <a:gd name="T20" fmla="*/ 0 w 592"/>
                  <a:gd name="T21" fmla="*/ 0 h 1136"/>
                  <a:gd name="T22" fmla="*/ 0 w 592"/>
                  <a:gd name="T23" fmla="*/ 0 h 1136"/>
                  <a:gd name="T24" fmla="*/ 0 w 592"/>
                  <a:gd name="T25" fmla="*/ 0 h 1136"/>
                  <a:gd name="T26" fmla="*/ 0 w 592"/>
                  <a:gd name="T27" fmla="*/ 0 h 1136"/>
                  <a:gd name="T28" fmla="*/ 0 w 592"/>
                  <a:gd name="T29" fmla="*/ 0 h 1136"/>
                  <a:gd name="T30" fmla="*/ 0 w 592"/>
                  <a:gd name="T31" fmla="*/ 0 h 1136"/>
                  <a:gd name="T32" fmla="*/ 0 w 592"/>
                  <a:gd name="T33" fmla="*/ 0 h 1136"/>
                  <a:gd name="T34" fmla="*/ 0 w 592"/>
                  <a:gd name="T35" fmla="*/ 0 h 1136"/>
                  <a:gd name="T36" fmla="*/ 0 w 592"/>
                  <a:gd name="T37" fmla="*/ 0 h 11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2" h="1136">
                    <a:moveTo>
                      <a:pt x="129" y="742"/>
                    </a:moveTo>
                    <a:cubicBezTo>
                      <a:pt x="129" y="1136"/>
                      <a:pt x="129" y="1136"/>
                      <a:pt x="129" y="1136"/>
                    </a:cubicBezTo>
                    <a:cubicBezTo>
                      <a:pt x="0" y="1136"/>
                      <a:pt x="0" y="1136"/>
                      <a:pt x="0" y="1136"/>
                    </a:cubicBezTo>
                    <a:cubicBezTo>
                      <a:pt x="0" y="30"/>
                      <a:pt x="0" y="30"/>
                      <a:pt x="0" y="30"/>
                    </a:cubicBezTo>
                    <a:cubicBezTo>
                      <a:pt x="89" y="10"/>
                      <a:pt x="175" y="0"/>
                      <a:pt x="260" y="0"/>
                    </a:cubicBezTo>
                    <a:cubicBezTo>
                      <a:pt x="391" y="0"/>
                      <a:pt x="480" y="39"/>
                      <a:pt x="528" y="118"/>
                    </a:cubicBezTo>
                    <a:cubicBezTo>
                      <a:pt x="571" y="188"/>
                      <a:pt x="592" y="281"/>
                      <a:pt x="592" y="396"/>
                    </a:cubicBezTo>
                    <a:cubicBezTo>
                      <a:pt x="592" y="518"/>
                      <a:pt x="565" y="616"/>
                      <a:pt x="511" y="691"/>
                    </a:cubicBezTo>
                    <a:cubicBezTo>
                      <a:pt x="460" y="761"/>
                      <a:pt x="385" y="795"/>
                      <a:pt x="287" y="795"/>
                    </a:cubicBezTo>
                    <a:cubicBezTo>
                      <a:pt x="245" y="795"/>
                      <a:pt x="209" y="789"/>
                      <a:pt x="180" y="775"/>
                    </a:cubicBezTo>
                    <a:cubicBezTo>
                      <a:pt x="166" y="769"/>
                      <a:pt x="149" y="758"/>
                      <a:pt x="129" y="742"/>
                    </a:cubicBezTo>
                    <a:moveTo>
                      <a:pt x="129" y="653"/>
                    </a:moveTo>
                    <a:cubicBezTo>
                      <a:pt x="172" y="696"/>
                      <a:pt x="220" y="718"/>
                      <a:pt x="272" y="718"/>
                    </a:cubicBezTo>
                    <a:cubicBezTo>
                      <a:pt x="338" y="718"/>
                      <a:pt x="387" y="684"/>
                      <a:pt x="418" y="618"/>
                    </a:cubicBezTo>
                    <a:cubicBezTo>
                      <a:pt x="447" y="557"/>
                      <a:pt x="461" y="483"/>
                      <a:pt x="461" y="395"/>
                    </a:cubicBezTo>
                    <a:cubicBezTo>
                      <a:pt x="461" y="284"/>
                      <a:pt x="442" y="202"/>
                      <a:pt x="403" y="147"/>
                    </a:cubicBezTo>
                    <a:cubicBezTo>
                      <a:pt x="372" y="101"/>
                      <a:pt x="318" y="78"/>
                      <a:pt x="241" y="78"/>
                    </a:cubicBezTo>
                    <a:cubicBezTo>
                      <a:pt x="207" y="78"/>
                      <a:pt x="170" y="81"/>
                      <a:pt x="129" y="87"/>
                    </a:cubicBezTo>
                    <a:lnTo>
                      <a:pt x="129" y="653"/>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08" name="Freeform 9">
                <a:extLst>
                  <a:ext uri="{FF2B5EF4-FFF2-40B4-BE49-F238E27FC236}">
                    <a16:creationId xmlns:a16="http://schemas.microsoft.com/office/drawing/2014/main" id="{F400A7C0-E611-4192-A83B-C34ED5377F5C}"/>
                  </a:ext>
                </a:extLst>
              </p:cNvPr>
              <p:cNvSpPr>
                <a:spLocks noChangeArrowheads="1"/>
              </p:cNvSpPr>
              <p:nvPr/>
            </p:nvSpPr>
            <p:spPr bwMode="auto">
              <a:xfrm>
                <a:off x="1816" y="2547"/>
                <a:ext cx="25" cy="199"/>
              </a:xfrm>
              <a:custGeom>
                <a:avLst/>
                <a:gdLst>
                  <a:gd name="T0" fmla="*/ 0 w 157"/>
                  <a:gd name="T1" fmla="*/ 0 h 1031"/>
                  <a:gd name="T2" fmla="*/ 0 w 157"/>
                  <a:gd name="T3" fmla="*/ 0 h 1031"/>
                  <a:gd name="T4" fmla="*/ 0 w 157"/>
                  <a:gd name="T5" fmla="*/ 0 h 1031"/>
                  <a:gd name="T6" fmla="*/ 0 w 157"/>
                  <a:gd name="T7" fmla="*/ 0 h 1031"/>
                  <a:gd name="T8" fmla="*/ 0 w 157"/>
                  <a:gd name="T9" fmla="*/ 0 h 1031"/>
                  <a:gd name="T10" fmla="*/ 0 w 157"/>
                  <a:gd name="T11" fmla="*/ 0 h 1031"/>
                  <a:gd name="T12" fmla="*/ 0 w 157"/>
                  <a:gd name="T13" fmla="*/ 0 h 1031"/>
                  <a:gd name="T14" fmla="*/ 0 w 157"/>
                  <a:gd name="T15" fmla="*/ 0 h 1031"/>
                  <a:gd name="T16" fmla="*/ 0 w 157"/>
                  <a:gd name="T17" fmla="*/ 0 h 1031"/>
                  <a:gd name="T18" fmla="*/ 0 w 157"/>
                  <a:gd name="T19" fmla="*/ 0 h 1031"/>
                  <a:gd name="T20" fmla="*/ 0 w 157"/>
                  <a:gd name="T21" fmla="*/ 0 h 1031"/>
                  <a:gd name="T22" fmla="*/ 0 w 157"/>
                  <a:gd name="T23" fmla="*/ 0 h 1031"/>
                  <a:gd name="T24" fmla="*/ 0 w 157"/>
                  <a:gd name="T25" fmla="*/ 0 h 1031"/>
                  <a:gd name="T26" fmla="*/ 0 w 157"/>
                  <a:gd name="T27" fmla="*/ 0 h 103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7" h="1031">
                    <a:moveTo>
                      <a:pt x="78" y="0"/>
                    </a:moveTo>
                    <a:cubicBezTo>
                      <a:pt x="102" y="0"/>
                      <a:pt x="121" y="9"/>
                      <a:pt x="137" y="26"/>
                    </a:cubicBezTo>
                    <a:cubicBezTo>
                      <a:pt x="150" y="42"/>
                      <a:pt x="157" y="59"/>
                      <a:pt x="157" y="79"/>
                    </a:cubicBezTo>
                    <a:cubicBezTo>
                      <a:pt x="157" y="103"/>
                      <a:pt x="148" y="123"/>
                      <a:pt x="131" y="139"/>
                    </a:cubicBezTo>
                    <a:cubicBezTo>
                      <a:pt x="116" y="152"/>
                      <a:pt x="99" y="159"/>
                      <a:pt x="78" y="159"/>
                    </a:cubicBezTo>
                    <a:cubicBezTo>
                      <a:pt x="54" y="159"/>
                      <a:pt x="35" y="150"/>
                      <a:pt x="20" y="133"/>
                    </a:cubicBezTo>
                    <a:cubicBezTo>
                      <a:pt x="6" y="118"/>
                      <a:pt x="0" y="99"/>
                      <a:pt x="0" y="78"/>
                    </a:cubicBezTo>
                    <a:cubicBezTo>
                      <a:pt x="0" y="56"/>
                      <a:pt x="8" y="37"/>
                      <a:pt x="25" y="20"/>
                    </a:cubicBezTo>
                    <a:cubicBezTo>
                      <a:pt x="40" y="7"/>
                      <a:pt x="58" y="0"/>
                      <a:pt x="78" y="0"/>
                    </a:cubicBezTo>
                    <a:moveTo>
                      <a:pt x="15" y="277"/>
                    </a:moveTo>
                    <a:cubicBezTo>
                      <a:pt x="144" y="277"/>
                      <a:pt x="144" y="277"/>
                      <a:pt x="144" y="277"/>
                    </a:cubicBezTo>
                    <a:cubicBezTo>
                      <a:pt x="144" y="1031"/>
                      <a:pt x="144" y="1031"/>
                      <a:pt x="144" y="1031"/>
                    </a:cubicBezTo>
                    <a:cubicBezTo>
                      <a:pt x="15" y="1031"/>
                      <a:pt x="15" y="1031"/>
                      <a:pt x="15" y="1031"/>
                    </a:cubicBezTo>
                    <a:lnTo>
                      <a:pt x="15" y="277"/>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09" name="Freeform 10">
                <a:extLst>
                  <a:ext uri="{FF2B5EF4-FFF2-40B4-BE49-F238E27FC236}">
                    <a16:creationId xmlns:a16="http://schemas.microsoft.com/office/drawing/2014/main" id="{CC6C6524-3645-4948-A28B-5C8B8E77FEA4}"/>
                  </a:ext>
                </a:extLst>
              </p:cNvPr>
              <p:cNvSpPr>
                <a:spLocks noChangeArrowheads="1"/>
              </p:cNvSpPr>
              <p:nvPr/>
            </p:nvSpPr>
            <p:spPr bwMode="auto">
              <a:xfrm>
                <a:off x="1894" y="2598"/>
                <a:ext cx="107" cy="148"/>
              </a:xfrm>
              <a:custGeom>
                <a:avLst/>
                <a:gdLst>
                  <a:gd name="T0" fmla="*/ 0 w 573"/>
                  <a:gd name="T1" fmla="*/ 0 h 775"/>
                  <a:gd name="T2" fmla="*/ 0 w 573"/>
                  <a:gd name="T3" fmla="*/ 0 h 775"/>
                  <a:gd name="T4" fmla="*/ 0 w 573"/>
                  <a:gd name="T5" fmla="*/ 0 h 775"/>
                  <a:gd name="T6" fmla="*/ 0 w 573"/>
                  <a:gd name="T7" fmla="*/ 0 h 775"/>
                  <a:gd name="T8" fmla="*/ 0 w 573"/>
                  <a:gd name="T9" fmla="*/ 0 h 775"/>
                  <a:gd name="T10" fmla="*/ 0 w 573"/>
                  <a:gd name="T11" fmla="*/ 0 h 775"/>
                  <a:gd name="T12" fmla="*/ 0 w 573"/>
                  <a:gd name="T13" fmla="*/ 0 h 775"/>
                  <a:gd name="T14" fmla="*/ 0 w 573"/>
                  <a:gd name="T15" fmla="*/ 0 h 775"/>
                  <a:gd name="T16" fmla="*/ 0 w 573"/>
                  <a:gd name="T17" fmla="*/ 0 h 775"/>
                  <a:gd name="T18" fmla="*/ 0 w 573"/>
                  <a:gd name="T19" fmla="*/ 0 h 775"/>
                  <a:gd name="T20" fmla="*/ 0 w 573"/>
                  <a:gd name="T21" fmla="*/ 0 h 775"/>
                  <a:gd name="T22" fmla="*/ 0 w 573"/>
                  <a:gd name="T23" fmla="*/ 0 h 775"/>
                  <a:gd name="T24" fmla="*/ 0 w 573"/>
                  <a:gd name="T25" fmla="*/ 0 h 7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73" h="775">
                    <a:moveTo>
                      <a:pt x="0" y="775"/>
                    </a:moveTo>
                    <a:cubicBezTo>
                      <a:pt x="0" y="30"/>
                      <a:pt x="0" y="30"/>
                      <a:pt x="0" y="30"/>
                    </a:cubicBezTo>
                    <a:cubicBezTo>
                      <a:pt x="120" y="10"/>
                      <a:pt x="220" y="0"/>
                      <a:pt x="302" y="0"/>
                    </a:cubicBezTo>
                    <a:cubicBezTo>
                      <a:pt x="434" y="0"/>
                      <a:pt x="516" y="39"/>
                      <a:pt x="550" y="119"/>
                    </a:cubicBezTo>
                    <a:cubicBezTo>
                      <a:pt x="565" y="155"/>
                      <a:pt x="573" y="220"/>
                      <a:pt x="573" y="312"/>
                    </a:cubicBezTo>
                    <a:cubicBezTo>
                      <a:pt x="573" y="775"/>
                      <a:pt x="573" y="775"/>
                      <a:pt x="573" y="775"/>
                    </a:cubicBezTo>
                    <a:cubicBezTo>
                      <a:pt x="444" y="775"/>
                      <a:pt x="444" y="775"/>
                      <a:pt x="444" y="775"/>
                    </a:cubicBezTo>
                    <a:cubicBezTo>
                      <a:pt x="444" y="320"/>
                      <a:pt x="444" y="320"/>
                      <a:pt x="444" y="320"/>
                    </a:cubicBezTo>
                    <a:cubicBezTo>
                      <a:pt x="444" y="230"/>
                      <a:pt x="436" y="171"/>
                      <a:pt x="421" y="140"/>
                    </a:cubicBezTo>
                    <a:cubicBezTo>
                      <a:pt x="400" y="99"/>
                      <a:pt x="356" y="78"/>
                      <a:pt x="290" y="78"/>
                    </a:cubicBezTo>
                    <a:cubicBezTo>
                      <a:pt x="237" y="78"/>
                      <a:pt x="184" y="83"/>
                      <a:pt x="130" y="94"/>
                    </a:cubicBezTo>
                    <a:cubicBezTo>
                      <a:pt x="130" y="775"/>
                      <a:pt x="130" y="775"/>
                      <a:pt x="130" y="775"/>
                    </a:cubicBezTo>
                    <a:lnTo>
                      <a:pt x="0" y="775"/>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10" name="Freeform 11">
                <a:extLst>
                  <a:ext uri="{FF2B5EF4-FFF2-40B4-BE49-F238E27FC236}">
                    <a16:creationId xmlns:a16="http://schemas.microsoft.com/office/drawing/2014/main" id="{926E988C-C1B5-4AE9-8289-3C91F59BA66C}"/>
                  </a:ext>
                </a:extLst>
              </p:cNvPr>
              <p:cNvSpPr>
                <a:spLocks noChangeArrowheads="1"/>
              </p:cNvSpPr>
              <p:nvPr/>
            </p:nvSpPr>
            <p:spPr bwMode="auto">
              <a:xfrm>
                <a:off x="2044" y="2598"/>
                <a:ext cx="112" cy="222"/>
              </a:xfrm>
              <a:custGeom>
                <a:avLst/>
                <a:gdLst>
                  <a:gd name="T0" fmla="*/ 0 w 595"/>
                  <a:gd name="T1" fmla="*/ 0 h 1147"/>
                  <a:gd name="T2" fmla="*/ 0 w 595"/>
                  <a:gd name="T3" fmla="*/ 0 h 1147"/>
                  <a:gd name="T4" fmla="*/ 0 w 595"/>
                  <a:gd name="T5" fmla="*/ 0 h 1147"/>
                  <a:gd name="T6" fmla="*/ 0 w 595"/>
                  <a:gd name="T7" fmla="*/ 0 h 1147"/>
                  <a:gd name="T8" fmla="*/ 0 w 595"/>
                  <a:gd name="T9" fmla="*/ 0 h 1147"/>
                  <a:gd name="T10" fmla="*/ 0 w 595"/>
                  <a:gd name="T11" fmla="*/ 0 h 1147"/>
                  <a:gd name="T12" fmla="*/ 0 w 595"/>
                  <a:gd name="T13" fmla="*/ 0 h 1147"/>
                  <a:gd name="T14" fmla="*/ 0 w 595"/>
                  <a:gd name="T15" fmla="*/ 0 h 1147"/>
                  <a:gd name="T16" fmla="*/ 0 w 595"/>
                  <a:gd name="T17" fmla="*/ 0 h 1147"/>
                  <a:gd name="T18" fmla="*/ 0 w 595"/>
                  <a:gd name="T19" fmla="*/ 0 h 1147"/>
                  <a:gd name="T20" fmla="*/ 0 w 595"/>
                  <a:gd name="T21" fmla="*/ 0 h 1147"/>
                  <a:gd name="T22" fmla="*/ 0 w 595"/>
                  <a:gd name="T23" fmla="*/ 0 h 1147"/>
                  <a:gd name="T24" fmla="*/ 0 w 595"/>
                  <a:gd name="T25" fmla="*/ 0 h 1147"/>
                  <a:gd name="T26" fmla="*/ 0 w 595"/>
                  <a:gd name="T27" fmla="*/ 0 h 1147"/>
                  <a:gd name="T28" fmla="*/ 0 w 595"/>
                  <a:gd name="T29" fmla="*/ 0 h 1147"/>
                  <a:gd name="T30" fmla="*/ 0 w 595"/>
                  <a:gd name="T31" fmla="*/ 0 h 1147"/>
                  <a:gd name="T32" fmla="*/ 0 w 595"/>
                  <a:gd name="T33" fmla="*/ 0 h 1147"/>
                  <a:gd name="T34" fmla="*/ 0 w 595"/>
                  <a:gd name="T35" fmla="*/ 0 h 1147"/>
                  <a:gd name="T36" fmla="*/ 0 w 595"/>
                  <a:gd name="T37" fmla="*/ 0 h 1147"/>
                  <a:gd name="T38" fmla="*/ 0 w 595"/>
                  <a:gd name="T39" fmla="*/ 0 h 1147"/>
                  <a:gd name="T40" fmla="*/ 0 w 595"/>
                  <a:gd name="T41" fmla="*/ 0 h 1147"/>
                  <a:gd name="T42" fmla="*/ 0 w 595"/>
                  <a:gd name="T43" fmla="*/ 0 h 1147"/>
                  <a:gd name="T44" fmla="*/ 0 w 595"/>
                  <a:gd name="T45" fmla="*/ 0 h 1147"/>
                  <a:gd name="T46" fmla="*/ 0 w 595"/>
                  <a:gd name="T47" fmla="*/ 0 h 1147"/>
                  <a:gd name="T48" fmla="*/ 0 w 595"/>
                  <a:gd name="T49" fmla="*/ 0 h 1147"/>
                  <a:gd name="T50" fmla="*/ 0 w 595"/>
                  <a:gd name="T51" fmla="*/ 0 h 1147"/>
                  <a:gd name="T52" fmla="*/ 0 w 595"/>
                  <a:gd name="T53" fmla="*/ 0 h 1147"/>
                  <a:gd name="T54" fmla="*/ 0 w 595"/>
                  <a:gd name="T55" fmla="*/ 0 h 1147"/>
                  <a:gd name="T56" fmla="*/ 0 w 595"/>
                  <a:gd name="T57" fmla="*/ 0 h 1147"/>
                  <a:gd name="T58" fmla="*/ 0 w 595"/>
                  <a:gd name="T59" fmla="*/ 0 h 114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95" h="1147">
                    <a:moveTo>
                      <a:pt x="466" y="707"/>
                    </a:moveTo>
                    <a:cubicBezTo>
                      <a:pt x="446" y="728"/>
                      <a:pt x="430" y="743"/>
                      <a:pt x="418" y="752"/>
                    </a:cubicBezTo>
                    <a:cubicBezTo>
                      <a:pt x="378" y="781"/>
                      <a:pt x="329" y="795"/>
                      <a:pt x="268" y="795"/>
                    </a:cubicBezTo>
                    <a:cubicBezTo>
                      <a:pt x="201" y="795"/>
                      <a:pt x="146" y="777"/>
                      <a:pt x="102" y="740"/>
                    </a:cubicBezTo>
                    <a:cubicBezTo>
                      <a:pt x="34" y="683"/>
                      <a:pt x="0" y="581"/>
                      <a:pt x="0" y="433"/>
                    </a:cubicBezTo>
                    <a:cubicBezTo>
                      <a:pt x="0" y="313"/>
                      <a:pt x="25" y="215"/>
                      <a:pt x="75" y="137"/>
                    </a:cubicBezTo>
                    <a:cubicBezTo>
                      <a:pt x="133" y="46"/>
                      <a:pt x="226" y="0"/>
                      <a:pt x="356" y="0"/>
                    </a:cubicBezTo>
                    <a:cubicBezTo>
                      <a:pt x="433" y="0"/>
                      <a:pt x="513" y="10"/>
                      <a:pt x="595" y="30"/>
                    </a:cubicBezTo>
                    <a:cubicBezTo>
                      <a:pt x="595" y="628"/>
                      <a:pt x="595" y="628"/>
                      <a:pt x="595" y="628"/>
                    </a:cubicBezTo>
                    <a:cubicBezTo>
                      <a:pt x="595" y="739"/>
                      <a:pt x="590" y="823"/>
                      <a:pt x="580" y="881"/>
                    </a:cubicBezTo>
                    <a:cubicBezTo>
                      <a:pt x="563" y="986"/>
                      <a:pt x="516" y="1059"/>
                      <a:pt x="441" y="1099"/>
                    </a:cubicBezTo>
                    <a:cubicBezTo>
                      <a:pt x="380" y="1131"/>
                      <a:pt x="299" y="1147"/>
                      <a:pt x="200" y="1147"/>
                    </a:cubicBezTo>
                    <a:cubicBezTo>
                      <a:pt x="172" y="1147"/>
                      <a:pt x="140" y="1145"/>
                      <a:pt x="103" y="1141"/>
                    </a:cubicBezTo>
                    <a:cubicBezTo>
                      <a:pt x="103" y="1064"/>
                      <a:pt x="103" y="1064"/>
                      <a:pt x="103" y="1064"/>
                    </a:cubicBezTo>
                    <a:cubicBezTo>
                      <a:pt x="136" y="1068"/>
                      <a:pt x="168" y="1069"/>
                      <a:pt x="199" y="1069"/>
                    </a:cubicBezTo>
                    <a:cubicBezTo>
                      <a:pt x="270" y="1069"/>
                      <a:pt x="322" y="1060"/>
                      <a:pt x="357" y="1041"/>
                    </a:cubicBezTo>
                    <a:cubicBezTo>
                      <a:pt x="408" y="1014"/>
                      <a:pt x="440" y="966"/>
                      <a:pt x="454" y="896"/>
                    </a:cubicBezTo>
                    <a:cubicBezTo>
                      <a:pt x="462" y="857"/>
                      <a:pt x="466" y="808"/>
                      <a:pt x="466" y="748"/>
                    </a:cubicBezTo>
                    <a:lnTo>
                      <a:pt x="466" y="707"/>
                    </a:lnTo>
                    <a:close/>
                    <a:moveTo>
                      <a:pt x="466" y="85"/>
                    </a:moveTo>
                    <a:cubicBezTo>
                      <a:pt x="430" y="80"/>
                      <a:pt x="398" y="78"/>
                      <a:pt x="369" y="78"/>
                    </a:cubicBezTo>
                    <a:cubicBezTo>
                      <a:pt x="315" y="78"/>
                      <a:pt x="272" y="89"/>
                      <a:pt x="242" y="111"/>
                    </a:cubicBezTo>
                    <a:cubicBezTo>
                      <a:pt x="207" y="136"/>
                      <a:pt x="179" y="180"/>
                      <a:pt x="159" y="244"/>
                    </a:cubicBezTo>
                    <a:cubicBezTo>
                      <a:pt x="141" y="299"/>
                      <a:pt x="132" y="364"/>
                      <a:pt x="132" y="438"/>
                    </a:cubicBezTo>
                    <a:cubicBezTo>
                      <a:pt x="132" y="540"/>
                      <a:pt x="149" y="615"/>
                      <a:pt x="183" y="662"/>
                    </a:cubicBezTo>
                    <a:cubicBezTo>
                      <a:pt x="209" y="699"/>
                      <a:pt x="243" y="718"/>
                      <a:pt x="286" y="718"/>
                    </a:cubicBezTo>
                    <a:cubicBezTo>
                      <a:pt x="323" y="718"/>
                      <a:pt x="357" y="706"/>
                      <a:pt x="388" y="683"/>
                    </a:cubicBezTo>
                    <a:cubicBezTo>
                      <a:pt x="420" y="660"/>
                      <a:pt x="442" y="629"/>
                      <a:pt x="455" y="592"/>
                    </a:cubicBezTo>
                    <a:cubicBezTo>
                      <a:pt x="462" y="572"/>
                      <a:pt x="466" y="543"/>
                      <a:pt x="466" y="505"/>
                    </a:cubicBezTo>
                    <a:lnTo>
                      <a:pt x="466" y="85"/>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11" name="Freeform 12">
                <a:extLst>
                  <a:ext uri="{FF2B5EF4-FFF2-40B4-BE49-F238E27FC236}">
                    <a16:creationId xmlns:a16="http://schemas.microsoft.com/office/drawing/2014/main" id="{3CF15E07-AAB7-442D-982E-ABFD4F33D717}"/>
                  </a:ext>
                </a:extLst>
              </p:cNvPr>
              <p:cNvSpPr>
                <a:spLocks noChangeArrowheads="1"/>
              </p:cNvSpPr>
              <p:nvPr/>
            </p:nvSpPr>
            <p:spPr bwMode="auto">
              <a:xfrm>
                <a:off x="2280" y="2561"/>
                <a:ext cx="60" cy="185"/>
              </a:xfrm>
              <a:custGeom>
                <a:avLst/>
                <a:gdLst>
                  <a:gd name="T0" fmla="*/ 0 w 332"/>
                  <a:gd name="T1" fmla="*/ 0 h 958"/>
                  <a:gd name="T2" fmla="*/ 0 w 332"/>
                  <a:gd name="T3" fmla="*/ 0 h 958"/>
                  <a:gd name="T4" fmla="*/ 0 w 332"/>
                  <a:gd name="T5" fmla="*/ 0 h 958"/>
                  <a:gd name="T6" fmla="*/ 0 w 332"/>
                  <a:gd name="T7" fmla="*/ 0 h 958"/>
                  <a:gd name="T8" fmla="*/ 0 w 332"/>
                  <a:gd name="T9" fmla="*/ 0 h 958"/>
                  <a:gd name="T10" fmla="*/ 0 w 332"/>
                  <a:gd name="T11" fmla="*/ 0 h 958"/>
                  <a:gd name="T12" fmla="*/ 0 w 332"/>
                  <a:gd name="T13" fmla="*/ 0 h 958"/>
                  <a:gd name="T14" fmla="*/ 0 w 332"/>
                  <a:gd name="T15" fmla="*/ 0 h 958"/>
                  <a:gd name="T16" fmla="*/ 0 w 332"/>
                  <a:gd name="T17" fmla="*/ 0 h 958"/>
                  <a:gd name="T18" fmla="*/ 0 w 332"/>
                  <a:gd name="T19" fmla="*/ 0 h 958"/>
                  <a:gd name="T20" fmla="*/ 0 w 332"/>
                  <a:gd name="T21" fmla="*/ 0 h 958"/>
                  <a:gd name="T22" fmla="*/ 0 w 332"/>
                  <a:gd name="T23" fmla="*/ 0 h 958"/>
                  <a:gd name="T24" fmla="*/ 0 w 332"/>
                  <a:gd name="T25" fmla="*/ 0 h 958"/>
                  <a:gd name="T26" fmla="*/ 0 w 332"/>
                  <a:gd name="T27" fmla="*/ 0 h 958"/>
                  <a:gd name="T28" fmla="*/ 0 w 332"/>
                  <a:gd name="T29" fmla="*/ 0 h 958"/>
                  <a:gd name="T30" fmla="*/ 0 w 332"/>
                  <a:gd name="T31" fmla="*/ 0 h 958"/>
                  <a:gd name="T32" fmla="*/ 0 w 332"/>
                  <a:gd name="T33" fmla="*/ 0 h 9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9" y="858"/>
                      <a:pt x="203" y="869"/>
                      <a:pt x="235" y="873"/>
                    </a:cubicBezTo>
                    <a:cubicBezTo>
                      <a:pt x="245" y="875"/>
                      <a:pt x="264" y="875"/>
                      <a:pt x="290" y="875"/>
                    </a:cubicBezTo>
                    <a:cubicBezTo>
                      <a:pt x="332" y="875"/>
                      <a:pt x="332" y="875"/>
                      <a:pt x="332" y="875"/>
                    </a:cubicBezTo>
                    <a:cubicBezTo>
                      <a:pt x="332" y="958"/>
                      <a:pt x="332" y="958"/>
                      <a:pt x="332" y="958"/>
                    </a:cubicBezTo>
                    <a:cubicBezTo>
                      <a:pt x="263" y="958"/>
                      <a:pt x="263" y="958"/>
                      <a:pt x="263" y="958"/>
                    </a:cubicBezTo>
                    <a:cubicBezTo>
                      <a:pt x="207" y="958"/>
                      <a:pt x="164" y="953"/>
                      <a:pt x="132" y="945"/>
                    </a:cubicBezTo>
                    <a:cubicBezTo>
                      <a:pt x="67" y="927"/>
                      <a:pt x="27" y="884"/>
                      <a:pt x="12" y="817"/>
                    </a:cubicBezTo>
                    <a:cubicBezTo>
                      <a:pt x="4" y="781"/>
                      <a:pt x="0" y="731"/>
                      <a:pt x="0" y="667"/>
                    </a:cubicBezTo>
                    <a:lnTo>
                      <a:pt x="0"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12" name="Freeform 13">
                <a:extLst>
                  <a:ext uri="{FF2B5EF4-FFF2-40B4-BE49-F238E27FC236}">
                    <a16:creationId xmlns:a16="http://schemas.microsoft.com/office/drawing/2014/main" id="{24EED528-BD57-4891-90CB-3A8B1961F461}"/>
                  </a:ext>
                </a:extLst>
              </p:cNvPr>
              <p:cNvSpPr>
                <a:spLocks noChangeArrowheads="1"/>
              </p:cNvSpPr>
              <p:nvPr/>
            </p:nvSpPr>
            <p:spPr bwMode="auto">
              <a:xfrm>
                <a:off x="2374" y="2598"/>
                <a:ext cx="120" cy="152"/>
              </a:xfrm>
              <a:custGeom>
                <a:avLst/>
                <a:gdLst>
                  <a:gd name="T0" fmla="*/ 0 w 634"/>
                  <a:gd name="T1" fmla="*/ 0 h 795"/>
                  <a:gd name="T2" fmla="*/ 0 w 634"/>
                  <a:gd name="T3" fmla="*/ 0 h 795"/>
                  <a:gd name="T4" fmla="*/ 0 w 634"/>
                  <a:gd name="T5" fmla="*/ 0 h 795"/>
                  <a:gd name="T6" fmla="*/ 0 w 634"/>
                  <a:gd name="T7" fmla="*/ 0 h 795"/>
                  <a:gd name="T8" fmla="*/ 0 w 634"/>
                  <a:gd name="T9" fmla="*/ 0 h 795"/>
                  <a:gd name="T10" fmla="*/ 0 w 634"/>
                  <a:gd name="T11" fmla="*/ 0 h 795"/>
                  <a:gd name="T12" fmla="*/ 0 w 634"/>
                  <a:gd name="T13" fmla="*/ 0 h 795"/>
                  <a:gd name="T14" fmla="*/ 0 w 634"/>
                  <a:gd name="T15" fmla="*/ 0 h 795"/>
                  <a:gd name="T16" fmla="*/ 0 w 634"/>
                  <a:gd name="T17" fmla="*/ 0 h 795"/>
                  <a:gd name="T18" fmla="*/ 0 w 634"/>
                  <a:gd name="T19" fmla="*/ 0 h 795"/>
                  <a:gd name="T20" fmla="*/ 0 w 634"/>
                  <a:gd name="T21" fmla="*/ 0 h 795"/>
                  <a:gd name="T22" fmla="*/ 0 w 634"/>
                  <a:gd name="T23" fmla="*/ 0 h 795"/>
                  <a:gd name="T24" fmla="*/ 0 w 634"/>
                  <a:gd name="T25" fmla="*/ 0 h 795"/>
                  <a:gd name="T26" fmla="*/ 0 w 634"/>
                  <a:gd name="T27" fmla="*/ 0 h 795"/>
                  <a:gd name="T28" fmla="*/ 0 w 634"/>
                  <a:gd name="T29" fmla="*/ 0 h 795"/>
                  <a:gd name="T30" fmla="*/ 0 w 634"/>
                  <a:gd name="T31" fmla="*/ 0 h 795"/>
                  <a:gd name="T32" fmla="*/ 0 w 634"/>
                  <a:gd name="T33" fmla="*/ 0 h 79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09" y="0"/>
                      <a:pt x="318" y="0"/>
                    </a:cubicBezTo>
                    <a:moveTo>
                      <a:pt x="318" y="78"/>
                    </a:moveTo>
                    <a:cubicBezTo>
                      <a:pt x="245" y="78"/>
                      <a:pt x="194" y="110"/>
                      <a:pt x="166" y="176"/>
                    </a:cubicBezTo>
                    <a:cubicBezTo>
                      <a:pt x="144" y="230"/>
                      <a:pt x="132" y="303"/>
                      <a:pt x="132" y="394"/>
                    </a:cubicBezTo>
                    <a:cubicBezTo>
                      <a:pt x="132" y="490"/>
                      <a:pt x="144" y="565"/>
                      <a:pt x="166"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13" name="Freeform 14">
                <a:extLst>
                  <a:ext uri="{FF2B5EF4-FFF2-40B4-BE49-F238E27FC236}">
                    <a16:creationId xmlns:a16="http://schemas.microsoft.com/office/drawing/2014/main" id="{95AB8FC5-2BDC-4D27-A193-1234184C8922}"/>
                  </a:ext>
                </a:extLst>
              </p:cNvPr>
              <p:cNvSpPr>
                <a:spLocks noChangeArrowheads="1"/>
              </p:cNvSpPr>
              <p:nvPr/>
            </p:nvSpPr>
            <p:spPr bwMode="auto">
              <a:xfrm>
                <a:off x="2538" y="2598"/>
                <a:ext cx="188" cy="148"/>
              </a:xfrm>
              <a:custGeom>
                <a:avLst/>
                <a:gdLst>
                  <a:gd name="T0" fmla="*/ 0 w 974"/>
                  <a:gd name="T1" fmla="*/ 0 h 775"/>
                  <a:gd name="T2" fmla="*/ 0 w 974"/>
                  <a:gd name="T3" fmla="*/ 0 h 775"/>
                  <a:gd name="T4" fmla="*/ 0 w 974"/>
                  <a:gd name="T5" fmla="*/ 0 h 775"/>
                  <a:gd name="T6" fmla="*/ 0 w 974"/>
                  <a:gd name="T7" fmla="*/ 0 h 775"/>
                  <a:gd name="T8" fmla="*/ 0 w 974"/>
                  <a:gd name="T9" fmla="*/ 0 h 775"/>
                  <a:gd name="T10" fmla="*/ 0 w 974"/>
                  <a:gd name="T11" fmla="*/ 0 h 775"/>
                  <a:gd name="T12" fmla="*/ 0 w 974"/>
                  <a:gd name="T13" fmla="*/ 0 h 775"/>
                  <a:gd name="T14" fmla="*/ 0 w 974"/>
                  <a:gd name="T15" fmla="*/ 0 h 775"/>
                  <a:gd name="T16" fmla="*/ 0 w 974"/>
                  <a:gd name="T17" fmla="*/ 0 h 775"/>
                  <a:gd name="T18" fmla="*/ 0 w 974"/>
                  <a:gd name="T19" fmla="*/ 0 h 775"/>
                  <a:gd name="T20" fmla="*/ 0 w 974"/>
                  <a:gd name="T21" fmla="*/ 0 h 775"/>
                  <a:gd name="T22" fmla="*/ 0 w 974"/>
                  <a:gd name="T23" fmla="*/ 0 h 775"/>
                  <a:gd name="T24" fmla="*/ 0 w 974"/>
                  <a:gd name="T25" fmla="*/ 0 h 775"/>
                  <a:gd name="T26" fmla="*/ 0 w 974"/>
                  <a:gd name="T27" fmla="*/ 0 h 775"/>
                  <a:gd name="T28" fmla="*/ 0 w 974"/>
                  <a:gd name="T29" fmla="*/ 0 h 775"/>
                  <a:gd name="T30" fmla="*/ 0 w 974"/>
                  <a:gd name="T31" fmla="*/ 0 h 775"/>
                  <a:gd name="T32" fmla="*/ 0 w 974"/>
                  <a:gd name="T33" fmla="*/ 0 h 775"/>
                  <a:gd name="T34" fmla="*/ 0 w 974"/>
                  <a:gd name="T35" fmla="*/ 0 h 775"/>
                  <a:gd name="T36" fmla="*/ 0 w 974"/>
                  <a:gd name="T37" fmla="*/ 0 h 775"/>
                  <a:gd name="T38" fmla="*/ 0 w 974"/>
                  <a:gd name="T39" fmla="*/ 0 h 775"/>
                  <a:gd name="T40" fmla="*/ 0 w 974"/>
                  <a:gd name="T41" fmla="*/ 0 h 77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74" h="775">
                    <a:moveTo>
                      <a:pt x="0" y="775"/>
                    </a:moveTo>
                    <a:cubicBezTo>
                      <a:pt x="0" y="30"/>
                      <a:pt x="0" y="30"/>
                      <a:pt x="0" y="30"/>
                    </a:cubicBezTo>
                    <a:cubicBezTo>
                      <a:pt x="117" y="10"/>
                      <a:pt x="210" y="0"/>
                      <a:pt x="278" y="0"/>
                    </a:cubicBezTo>
                    <a:cubicBezTo>
                      <a:pt x="367" y="0"/>
                      <a:pt x="435" y="16"/>
                      <a:pt x="480" y="49"/>
                    </a:cubicBezTo>
                    <a:cubicBezTo>
                      <a:pt x="561" y="16"/>
                      <a:pt x="642" y="0"/>
                      <a:pt x="722" y="0"/>
                    </a:cubicBezTo>
                    <a:cubicBezTo>
                      <a:pt x="843" y="0"/>
                      <a:pt x="920" y="40"/>
                      <a:pt x="952" y="119"/>
                    </a:cubicBezTo>
                    <a:cubicBezTo>
                      <a:pt x="967" y="156"/>
                      <a:pt x="974" y="220"/>
                      <a:pt x="974" y="312"/>
                    </a:cubicBezTo>
                    <a:cubicBezTo>
                      <a:pt x="974" y="775"/>
                      <a:pt x="974" y="775"/>
                      <a:pt x="974" y="775"/>
                    </a:cubicBezTo>
                    <a:cubicBezTo>
                      <a:pt x="845" y="775"/>
                      <a:pt x="845" y="775"/>
                      <a:pt x="845" y="775"/>
                    </a:cubicBezTo>
                    <a:cubicBezTo>
                      <a:pt x="845" y="320"/>
                      <a:pt x="845" y="320"/>
                      <a:pt x="845" y="320"/>
                    </a:cubicBezTo>
                    <a:cubicBezTo>
                      <a:pt x="845" y="231"/>
                      <a:pt x="838" y="172"/>
                      <a:pt x="824" y="141"/>
                    </a:cubicBezTo>
                    <a:cubicBezTo>
                      <a:pt x="805" y="99"/>
                      <a:pt x="765" y="78"/>
                      <a:pt x="705" y="78"/>
                    </a:cubicBezTo>
                    <a:cubicBezTo>
                      <a:pt x="654" y="78"/>
                      <a:pt x="603" y="90"/>
                      <a:pt x="551" y="113"/>
                    </a:cubicBezTo>
                    <a:cubicBezTo>
                      <a:pt x="551" y="775"/>
                      <a:pt x="551" y="775"/>
                      <a:pt x="551" y="775"/>
                    </a:cubicBezTo>
                    <a:cubicBezTo>
                      <a:pt x="422" y="775"/>
                      <a:pt x="422" y="775"/>
                      <a:pt x="422" y="775"/>
                    </a:cubicBezTo>
                    <a:cubicBezTo>
                      <a:pt x="422" y="314"/>
                      <a:pt x="422" y="314"/>
                      <a:pt x="422" y="314"/>
                    </a:cubicBezTo>
                    <a:cubicBezTo>
                      <a:pt x="422" y="229"/>
                      <a:pt x="415" y="171"/>
                      <a:pt x="401" y="141"/>
                    </a:cubicBezTo>
                    <a:cubicBezTo>
                      <a:pt x="382" y="99"/>
                      <a:pt x="341" y="78"/>
                      <a:pt x="278" y="78"/>
                    </a:cubicBezTo>
                    <a:cubicBezTo>
                      <a:pt x="231" y="78"/>
                      <a:pt x="181" y="83"/>
                      <a:pt x="128" y="94"/>
                    </a:cubicBezTo>
                    <a:cubicBezTo>
                      <a:pt x="128" y="775"/>
                      <a:pt x="128" y="775"/>
                      <a:pt x="128" y="775"/>
                    </a:cubicBezTo>
                    <a:lnTo>
                      <a:pt x="0" y="775"/>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14" name="Freeform 15">
                <a:extLst>
                  <a:ext uri="{FF2B5EF4-FFF2-40B4-BE49-F238E27FC236}">
                    <a16:creationId xmlns:a16="http://schemas.microsoft.com/office/drawing/2014/main" id="{1B448EE6-5725-4C93-A582-399D42C28827}"/>
                  </a:ext>
                </a:extLst>
              </p:cNvPr>
              <p:cNvSpPr>
                <a:spLocks noChangeArrowheads="1"/>
              </p:cNvSpPr>
              <p:nvPr/>
            </p:nvSpPr>
            <p:spPr bwMode="auto">
              <a:xfrm>
                <a:off x="2768" y="2598"/>
                <a:ext cx="120" cy="152"/>
              </a:xfrm>
              <a:custGeom>
                <a:avLst/>
                <a:gdLst>
                  <a:gd name="T0" fmla="*/ 0 w 635"/>
                  <a:gd name="T1" fmla="*/ 0 h 795"/>
                  <a:gd name="T2" fmla="*/ 0 w 635"/>
                  <a:gd name="T3" fmla="*/ 0 h 795"/>
                  <a:gd name="T4" fmla="*/ 0 w 635"/>
                  <a:gd name="T5" fmla="*/ 0 h 795"/>
                  <a:gd name="T6" fmla="*/ 0 w 635"/>
                  <a:gd name="T7" fmla="*/ 0 h 795"/>
                  <a:gd name="T8" fmla="*/ 0 w 635"/>
                  <a:gd name="T9" fmla="*/ 0 h 795"/>
                  <a:gd name="T10" fmla="*/ 0 w 635"/>
                  <a:gd name="T11" fmla="*/ 0 h 795"/>
                  <a:gd name="T12" fmla="*/ 0 w 635"/>
                  <a:gd name="T13" fmla="*/ 0 h 795"/>
                  <a:gd name="T14" fmla="*/ 0 w 635"/>
                  <a:gd name="T15" fmla="*/ 0 h 795"/>
                  <a:gd name="T16" fmla="*/ 0 w 635"/>
                  <a:gd name="T17" fmla="*/ 0 h 795"/>
                  <a:gd name="T18" fmla="*/ 0 w 635"/>
                  <a:gd name="T19" fmla="*/ 0 h 795"/>
                  <a:gd name="T20" fmla="*/ 0 w 635"/>
                  <a:gd name="T21" fmla="*/ 0 h 795"/>
                  <a:gd name="T22" fmla="*/ 0 w 635"/>
                  <a:gd name="T23" fmla="*/ 0 h 795"/>
                  <a:gd name="T24" fmla="*/ 0 w 635"/>
                  <a:gd name="T25" fmla="*/ 0 h 795"/>
                  <a:gd name="T26" fmla="*/ 0 w 635"/>
                  <a:gd name="T27" fmla="*/ 0 h 795"/>
                  <a:gd name="T28" fmla="*/ 0 w 635"/>
                  <a:gd name="T29" fmla="*/ 0 h 795"/>
                  <a:gd name="T30" fmla="*/ 0 w 635"/>
                  <a:gd name="T31" fmla="*/ 0 h 795"/>
                  <a:gd name="T32" fmla="*/ 0 w 635"/>
                  <a:gd name="T33" fmla="*/ 0 h 79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5" h="795">
                    <a:moveTo>
                      <a:pt x="318" y="0"/>
                    </a:moveTo>
                    <a:cubicBezTo>
                      <a:pt x="426" y="0"/>
                      <a:pt x="506" y="36"/>
                      <a:pt x="559" y="107"/>
                    </a:cubicBezTo>
                    <a:cubicBezTo>
                      <a:pt x="609" y="176"/>
                      <a:pt x="635" y="273"/>
                      <a:pt x="635" y="398"/>
                    </a:cubicBezTo>
                    <a:cubicBezTo>
                      <a:pt x="635" y="521"/>
                      <a:pt x="609" y="618"/>
                      <a:pt x="559" y="688"/>
                    </a:cubicBezTo>
                    <a:cubicBezTo>
                      <a:pt x="507" y="760"/>
                      <a:pt x="427" y="795"/>
                      <a:pt x="319" y="795"/>
                    </a:cubicBezTo>
                    <a:cubicBezTo>
                      <a:pt x="107" y="795"/>
                      <a:pt x="0" y="661"/>
                      <a:pt x="0" y="393"/>
                    </a:cubicBezTo>
                    <a:cubicBezTo>
                      <a:pt x="0" y="271"/>
                      <a:pt x="26" y="176"/>
                      <a:pt x="77" y="107"/>
                    </a:cubicBezTo>
                    <a:cubicBezTo>
                      <a:pt x="129" y="36"/>
                      <a:pt x="209"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15" name="Freeform 16">
                <a:extLst>
                  <a:ext uri="{FF2B5EF4-FFF2-40B4-BE49-F238E27FC236}">
                    <a16:creationId xmlns:a16="http://schemas.microsoft.com/office/drawing/2014/main" id="{9394DD07-F7CB-4ACF-B70C-DC9E9D6A9BD8}"/>
                  </a:ext>
                </a:extLst>
              </p:cNvPr>
              <p:cNvSpPr>
                <a:spLocks noChangeArrowheads="1"/>
              </p:cNvSpPr>
              <p:nvPr/>
            </p:nvSpPr>
            <p:spPr bwMode="auto">
              <a:xfrm>
                <a:off x="2934" y="2598"/>
                <a:ext cx="58" cy="148"/>
              </a:xfrm>
              <a:custGeom>
                <a:avLst/>
                <a:gdLst>
                  <a:gd name="T0" fmla="*/ 0 w 326"/>
                  <a:gd name="T1" fmla="*/ 0 h 775"/>
                  <a:gd name="T2" fmla="*/ 0 w 326"/>
                  <a:gd name="T3" fmla="*/ 0 h 775"/>
                  <a:gd name="T4" fmla="*/ 0 w 326"/>
                  <a:gd name="T5" fmla="*/ 0 h 775"/>
                  <a:gd name="T6" fmla="*/ 0 w 326"/>
                  <a:gd name="T7" fmla="*/ 0 h 775"/>
                  <a:gd name="T8" fmla="*/ 0 w 326"/>
                  <a:gd name="T9" fmla="*/ 0 h 775"/>
                  <a:gd name="T10" fmla="*/ 0 w 326"/>
                  <a:gd name="T11" fmla="*/ 0 h 775"/>
                  <a:gd name="T12" fmla="*/ 0 w 326"/>
                  <a:gd name="T13" fmla="*/ 0 h 77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4" y="81"/>
                      <a:pt x="188" y="86"/>
                      <a:pt x="129" y="94"/>
                    </a:cubicBezTo>
                    <a:cubicBezTo>
                      <a:pt x="129" y="775"/>
                      <a:pt x="129" y="775"/>
                      <a:pt x="129" y="775"/>
                    </a:cubicBezTo>
                    <a:lnTo>
                      <a:pt x="0" y="775"/>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16" name="Freeform 17">
                <a:extLst>
                  <a:ext uri="{FF2B5EF4-FFF2-40B4-BE49-F238E27FC236}">
                    <a16:creationId xmlns:a16="http://schemas.microsoft.com/office/drawing/2014/main" id="{7E2A216B-5932-40E6-B447-09C821F0C12B}"/>
                  </a:ext>
                </a:extLst>
              </p:cNvPr>
              <p:cNvSpPr>
                <a:spLocks noChangeArrowheads="1"/>
              </p:cNvSpPr>
              <p:nvPr/>
            </p:nvSpPr>
            <p:spPr bwMode="auto">
              <a:xfrm>
                <a:off x="3028" y="2598"/>
                <a:ext cx="58" cy="148"/>
              </a:xfrm>
              <a:custGeom>
                <a:avLst/>
                <a:gdLst>
                  <a:gd name="T0" fmla="*/ 0 w 326"/>
                  <a:gd name="T1" fmla="*/ 0 h 775"/>
                  <a:gd name="T2" fmla="*/ 0 w 326"/>
                  <a:gd name="T3" fmla="*/ 0 h 775"/>
                  <a:gd name="T4" fmla="*/ 0 w 326"/>
                  <a:gd name="T5" fmla="*/ 0 h 775"/>
                  <a:gd name="T6" fmla="*/ 0 w 326"/>
                  <a:gd name="T7" fmla="*/ 0 h 775"/>
                  <a:gd name="T8" fmla="*/ 0 w 326"/>
                  <a:gd name="T9" fmla="*/ 0 h 775"/>
                  <a:gd name="T10" fmla="*/ 0 w 326"/>
                  <a:gd name="T11" fmla="*/ 0 h 775"/>
                  <a:gd name="T12" fmla="*/ 0 w 326"/>
                  <a:gd name="T13" fmla="*/ 0 h 77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3" y="81"/>
                      <a:pt x="188" y="86"/>
                      <a:pt x="129" y="94"/>
                    </a:cubicBezTo>
                    <a:cubicBezTo>
                      <a:pt x="129" y="775"/>
                      <a:pt x="129" y="775"/>
                      <a:pt x="129" y="775"/>
                    </a:cubicBezTo>
                    <a:lnTo>
                      <a:pt x="0" y="775"/>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17" name="Freeform 18">
                <a:extLst>
                  <a:ext uri="{FF2B5EF4-FFF2-40B4-BE49-F238E27FC236}">
                    <a16:creationId xmlns:a16="http://schemas.microsoft.com/office/drawing/2014/main" id="{D3438E1F-9CB9-4716-AC2B-270A8963319B}"/>
                  </a:ext>
                </a:extLst>
              </p:cNvPr>
              <p:cNvSpPr>
                <a:spLocks noChangeArrowheads="1"/>
              </p:cNvSpPr>
              <p:nvPr/>
            </p:nvSpPr>
            <p:spPr bwMode="auto">
              <a:xfrm>
                <a:off x="3110" y="2598"/>
                <a:ext cx="120" cy="152"/>
              </a:xfrm>
              <a:custGeom>
                <a:avLst/>
                <a:gdLst>
                  <a:gd name="T0" fmla="*/ 0 w 634"/>
                  <a:gd name="T1" fmla="*/ 0 h 795"/>
                  <a:gd name="T2" fmla="*/ 0 w 634"/>
                  <a:gd name="T3" fmla="*/ 0 h 795"/>
                  <a:gd name="T4" fmla="*/ 0 w 634"/>
                  <a:gd name="T5" fmla="*/ 0 h 795"/>
                  <a:gd name="T6" fmla="*/ 0 w 634"/>
                  <a:gd name="T7" fmla="*/ 0 h 795"/>
                  <a:gd name="T8" fmla="*/ 0 w 634"/>
                  <a:gd name="T9" fmla="*/ 0 h 795"/>
                  <a:gd name="T10" fmla="*/ 0 w 634"/>
                  <a:gd name="T11" fmla="*/ 0 h 795"/>
                  <a:gd name="T12" fmla="*/ 0 w 634"/>
                  <a:gd name="T13" fmla="*/ 0 h 795"/>
                  <a:gd name="T14" fmla="*/ 0 w 634"/>
                  <a:gd name="T15" fmla="*/ 0 h 795"/>
                  <a:gd name="T16" fmla="*/ 0 w 634"/>
                  <a:gd name="T17" fmla="*/ 0 h 795"/>
                  <a:gd name="T18" fmla="*/ 0 w 634"/>
                  <a:gd name="T19" fmla="*/ 0 h 795"/>
                  <a:gd name="T20" fmla="*/ 0 w 634"/>
                  <a:gd name="T21" fmla="*/ 0 h 795"/>
                  <a:gd name="T22" fmla="*/ 0 w 634"/>
                  <a:gd name="T23" fmla="*/ 0 h 795"/>
                  <a:gd name="T24" fmla="*/ 0 w 634"/>
                  <a:gd name="T25" fmla="*/ 0 h 795"/>
                  <a:gd name="T26" fmla="*/ 0 w 634"/>
                  <a:gd name="T27" fmla="*/ 0 h 795"/>
                  <a:gd name="T28" fmla="*/ 0 w 634"/>
                  <a:gd name="T29" fmla="*/ 0 h 795"/>
                  <a:gd name="T30" fmla="*/ 0 w 634"/>
                  <a:gd name="T31" fmla="*/ 0 h 795"/>
                  <a:gd name="T32" fmla="*/ 0 w 634"/>
                  <a:gd name="T33" fmla="*/ 0 h 79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795">
                    <a:moveTo>
                      <a:pt x="317" y="0"/>
                    </a:moveTo>
                    <a:cubicBezTo>
                      <a:pt x="425" y="0"/>
                      <a:pt x="505" y="36"/>
                      <a:pt x="558" y="107"/>
                    </a:cubicBezTo>
                    <a:cubicBezTo>
                      <a:pt x="608" y="176"/>
                      <a:pt x="634" y="273"/>
                      <a:pt x="634" y="398"/>
                    </a:cubicBezTo>
                    <a:cubicBezTo>
                      <a:pt x="634" y="521"/>
                      <a:pt x="608" y="618"/>
                      <a:pt x="558" y="688"/>
                    </a:cubicBezTo>
                    <a:cubicBezTo>
                      <a:pt x="506" y="760"/>
                      <a:pt x="426" y="795"/>
                      <a:pt x="318" y="795"/>
                    </a:cubicBezTo>
                    <a:cubicBezTo>
                      <a:pt x="106" y="795"/>
                      <a:pt x="0" y="661"/>
                      <a:pt x="0" y="393"/>
                    </a:cubicBezTo>
                    <a:cubicBezTo>
                      <a:pt x="0" y="271"/>
                      <a:pt x="25" y="176"/>
                      <a:pt x="76" y="107"/>
                    </a:cubicBezTo>
                    <a:cubicBezTo>
                      <a:pt x="128" y="36"/>
                      <a:pt x="209" y="0"/>
                      <a:pt x="317" y="0"/>
                    </a:cubicBezTo>
                    <a:moveTo>
                      <a:pt x="317" y="78"/>
                    </a:moveTo>
                    <a:cubicBezTo>
                      <a:pt x="244" y="78"/>
                      <a:pt x="194" y="110"/>
                      <a:pt x="166" y="176"/>
                    </a:cubicBezTo>
                    <a:cubicBezTo>
                      <a:pt x="143" y="230"/>
                      <a:pt x="132" y="303"/>
                      <a:pt x="132" y="394"/>
                    </a:cubicBezTo>
                    <a:cubicBezTo>
                      <a:pt x="132" y="490"/>
                      <a:pt x="143" y="565"/>
                      <a:pt x="166" y="619"/>
                    </a:cubicBezTo>
                    <a:cubicBezTo>
                      <a:pt x="194" y="685"/>
                      <a:pt x="244" y="718"/>
                      <a:pt x="317" y="718"/>
                    </a:cubicBezTo>
                    <a:cubicBezTo>
                      <a:pt x="390" y="718"/>
                      <a:pt x="440" y="685"/>
                      <a:pt x="468" y="619"/>
                    </a:cubicBezTo>
                    <a:cubicBezTo>
                      <a:pt x="490" y="565"/>
                      <a:pt x="502" y="491"/>
                      <a:pt x="502" y="398"/>
                    </a:cubicBezTo>
                    <a:cubicBezTo>
                      <a:pt x="502" y="302"/>
                      <a:pt x="490" y="228"/>
                      <a:pt x="468" y="176"/>
                    </a:cubicBezTo>
                    <a:cubicBezTo>
                      <a:pt x="439" y="110"/>
                      <a:pt x="389" y="78"/>
                      <a:pt x="317" y="78"/>
                    </a:cubicBezTo>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18" name="Freeform 19">
                <a:extLst>
                  <a:ext uri="{FF2B5EF4-FFF2-40B4-BE49-F238E27FC236}">
                    <a16:creationId xmlns:a16="http://schemas.microsoft.com/office/drawing/2014/main" id="{069D22D2-369C-4812-9336-288B78E7D529}"/>
                  </a:ext>
                </a:extLst>
              </p:cNvPr>
              <p:cNvSpPr>
                <a:spLocks noChangeArrowheads="1"/>
              </p:cNvSpPr>
              <p:nvPr/>
            </p:nvSpPr>
            <p:spPr bwMode="auto">
              <a:xfrm>
                <a:off x="3253" y="2602"/>
                <a:ext cx="188" cy="144"/>
              </a:xfrm>
              <a:custGeom>
                <a:avLst/>
                <a:gdLst>
                  <a:gd name="T0" fmla="*/ 0 w 971"/>
                  <a:gd name="T1" fmla="*/ 0 h 754"/>
                  <a:gd name="T2" fmla="*/ 0 w 971"/>
                  <a:gd name="T3" fmla="*/ 0 h 754"/>
                  <a:gd name="T4" fmla="*/ 0 w 971"/>
                  <a:gd name="T5" fmla="*/ 0 h 754"/>
                  <a:gd name="T6" fmla="*/ 0 w 971"/>
                  <a:gd name="T7" fmla="*/ 0 h 754"/>
                  <a:gd name="T8" fmla="*/ 0 w 971"/>
                  <a:gd name="T9" fmla="*/ 0 h 754"/>
                  <a:gd name="T10" fmla="*/ 0 w 971"/>
                  <a:gd name="T11" fmla="*/ 0 h 754"/>
                  <a:gd name="T12" fmla="*/ 0 w 971"/>
                  <a:gd name="T13" fmla="*/ 0 h 754"/>
                  <a:gd name="T14" fmla="*/ 0 w 971"/>
                  <a:gd name="T15" fmla="*/ 0 h 754"/>
                  <a:gd name="T16" fmla="*/ 0 w 971"/>
                  <a:gd name="T17" fmla="*/ 0 h 754"/>
                  <a:gd name="T18" fmla="*/ 0 w 971"/>
                  <a:gd name="T19" fmla="*/ 0 h 754"/>
                  <a:gd name="T20" fmla="*/ 0 w 971"/>
                  <a:gd name="T21" fmla="*/ 0 h 754"/>
                  <a:gd name="T22" fmla="*/ 0 w 971"/>
                  <a:gd name="T23" fmla="*/ 0 h 754"/>
                  <a:gd name="T24" fmla="*/ 0 w 971"/>
                  <a:gd name="T25" fmla="*/ 0 h 754"/>
                  <a:gd name="T26" fmla="*/ 0 w 971"/>
                  <a:gd name="T27" fmla="*/ 0 h 754"/>
                  <a:gd name="T28" fmla="*/ 0 w 971"/>
                  <a:gd name="T29" fmla="*/ 0 h 754"/>
                  <a:gd name="T30" fmla="*/ 0 w 971"/>
                  <a:gd name="T31" fmla="*/ 0 h 7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8" y="0"/>
                      <a:pt x="558" y="0"/>
                      <a:pt x="558"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7" y="266"/>
                      <a:pt x="517" y="266"/>
                      <a:pt x="517" y="266"/>
                    </a:cubicBezTo>
                    <a:cubicBezTo>
                      <a:pt x="509"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19" name="Freeform 20">
                <a:extLst>
                  <a:ext uri="{FF2B5EF4-FFF2-40B4-BE49-F238E27FC236}">
                    <a16:creationId xmlns:a16="http://schemas.microsoft.com/office/drawing/2014/main" id="{2C759E9B-C64D-408F-8BC2-6EC9B864D08F}"/>
                  </a:ext>
                </a:extLst>
              </p:cNvPr>
              <p:cNvSpPr>
                <a:spLocks noChangeArrowheads="1"/>
              </p:cNvSpPr>
              <p:nvPr/>
            </p:nvSpPr>
            <p:spPr bwMode="auto">
              <a:xfrm>
                <a:off x="3525" y="2602"/>
                <a:ext cx="187" cy="144"/>
              </a:xfrm>
              <a:custGeom>
                <a:avLst/>
                <a:gdLst>
                  <a:gd name="T0" fmla="*/ 0 w 971"/>
                  <a:gd name="T1" fmla="*/ 0 h 754"/>
                  <a:gd name="T2" fmla="*/ 0 w 971"/>
                  <a:gd name="T3" fmla="*/ 0 h 754"/>
                  <a:gd name="T4" fmla="*/ 0 w 971"/>
                  <a:gd name="T5" fmla="*/ 0 h 754"/>
                  <a:gd name="T6" fmla="*/ 0 w 971"/>
                  <a:gd name="T7" fmla="*/ 0 h 754"/>
                  <a:gd name="T8" fmla="*/ 0 w 971"/>
                  <a:gd name="T9" fmla="*/ 0 h 754"/>
                  <a:gd name="T10" fmla="*/ 0 w 971"/>
                  <a:gd name="T11" fmla="*/ 0 h 754"/>
                  <a:gd name="T12" fmla="*/ 0 w 971"/>
                  <a:gd name="T13" fmla="*/ 0 h 754"/>
                  <a:gd name="T14" fmla="*/ 0 w 971"/>
                  <a:gd name="T15" fmla="*/ 0 h 754"/>
                  <a:gd name="T16" fmla="*/ 0 w 971"/>
                  <a:gd name="T17" fmla="*/ 0 h 754"/>
                  <a:gd name="T18" fmla="*/ 0 w 971"/>
                  <a:gd name="T19" fmla="*/ 0 h 754"/>
                  <a:gd name="T20" fmla="*/ 0 w 971"/>
                  <a:gd name="T21" fmla="*/ 0 h 754"/>
                  <a:gd name="T22" fmla="*/ 0 w 971"/>
                  <a:gd name="T23" fmla="*/ 0 h 754"/>
                  <a:gd name="T24" fmla="*/ 0 w 971"/>
                  <a:gd name="T25" fmla="*/ 0 h 754"/>
                  <a:gd name="T26" fmla="*/ 0 w 971"/>
                  <a:gd name="T27" fmla="*/ 0 h 754"/>
                  <a:gd name="T28" fmla="*/ 0 w 971"/>
                  <a:gd name="T29" fmla="*/ 0 h 754"/>
                  <a:gd name="T30" fmla="*/ 0 w 971"/>
                  <a:gd name="T31" fmla="*/ 0 h 7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9" y="0"/>
                      <a:pt x="559" y="0"/>
                      <a:pt x="559"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8" y="266"/>
                      <a:pt x="518" y="266"/>
                      <a:pt x="518" y="266"/>
                    </a:cubicBezTo>
                    <a:cubicBezTo>
                      <a:pt x="510"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20" name="Freeform 21">
                <a:extLst>
                  <a:ext uri="{FF2B5EF4-FFF2-40B4-BE49-F238E27FC236}">
                    <a16:creationId xmlns:a16="http://schemas.microsoft.com/office/drawing/2014/main" id="{ED6E0EB9-3BB8-412E-BD85-986FBC7A0C20}"/>
                  </a:ext>
                </a:extLst>
              </p:cNvPr>
              <p:cNvSpPr>
                <a:spLocks noChangeArrowheads="1"/>
              </p:cNvSpPr>
              <p:nvPr/>
            </p:nvSpPr>
            <p:spPr bwMode="auto">
              <a:xfrm>
                <a:off x="3745" y="2547"/>
                <a:ext cx="24" cy="199"/>
              </a:xfrm>
              <a:custGeom>
                <a:avLst/>
                <a:gdLst>
                  <a:gd name="T0" fmla="*/ 0 w 157"/>
                  <a:gd name="T1" fmla="*/ 0 h 1031"/>
                  <a:gd name="T2" fmla="*/ 0 w 157"/>
                  <a:gd name="T3" fmla="*/ 0 h 1031"/>
                  <a:gd name="T4" fmla="*/ 0 w 157"/>
                  <a:gd name="T5" fmla="*/ 0 h 1031"/>
                  <a:gd name="T6" fmla="*/ 0 w 157"/>
                  <a:gd name="T7" fmla="*/ 0 h 1031"/>
                  <a:gd name="T8" fmla="*/ 0 w 157"/>
                  <a:gd name="T9" fmla="*/ 0 h 1031"/>
                  <a:gd name="T10" fmla="*/ 0 w 157"/>
                  <a:gd name="T11" fmla="*/ 0 h 1031"/>
                  <a:gd name="T12" fmla="*/ 0 w 157"/>
                  <a:gd name="T13" fmla="*/ 0 h 1031"/>
                  <a:gd name="T14" fmla="*/ 0 w 157"/>
                  <a:gd name="T15" fmla="*/ 0 h 1031"/>
                  <a:gd name="T16" fmla="*/ 0 w 157"/>
                  <a:gd name="T17" fmla="*/ 0 h 1031"/>
                  <a:gd name="T18" fmla="*/ 0 w 157"/>
                  <a:gd name="T19" fmla="*/ 0 h 1031"/>
                  <a:gd name="T20" fmla="*/ 0 w 157"/>
                  <a:gd name="T21" fmla="*/ 0 h 1031"/>
                  <a:gd name="T22" fmla="*/ 0 w 157"/>
                  <a:gd name="T23" fmla="*/ 0 h 1031"/>
                  <a:gd name="T24" fmla="*/ 0 w 157"/>
                  <a:gd name="T25" fmla="*/ 0 h 1031"/>
                  <a:gd name="T26" fmla="*/ 0 w 157"/>
                  <a:gd name="T27" fmla="*/ 0 h 103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7" h="1031">
                    <a:moveTo>
                      <a:pt x="79" y="0"/>
                    </a:moveTo>
                    <a:cubicBezTo>
                      <a:pt x="102" y="0"/>
                      <a:pt x="122" y="9"/>
                      <a:pt x="137" y="26"/>
                    </a:cubicBezTo>
                    <a:cubicBezTo>
                      <a:pt x="151" y="42"/>
                      <a:pt x="157" y="59"/>
                      <a:pt x="157" y="79"/>
                    </a:cubicBezTo>
                    <a:cubicBezTo>
                      <a:pt x="157" y="103"/>
                      <a:pt x="149" y="123"/>
                      <a:pt x="132" y="139"/>
                    </a:cubicBezTo>
                    <a:cubicBezTo>
                      <a:pt x="117" y="152"/>
                      <a:pt x="99" y="159"/>
                      <a:pt x="78" y="159"/>
                    </a:cubicBezTo>
                    <a:cubicBezTo>
                      <a:pt x="55" y="159"/>
                      <a:pt x="35" y="150"/>
                      <a:pt x="20" y="133"/>
                    </a:cubicBezTo>
                    <a:cubicBezTo>
                      <a:pt x="6" y="118"/>
                      <a:pt x="0" y="99"/>
                      <a:pt x="0" y="78"/>
                    </a:cubicBezTo>
                    <a:cubicBezTo>
                      <a:pt x="0" y="56"/>
                      <a:pt x="9" y="37"/>
                      <a:pt x="26" y="20"/>
                    </a:cubicBezTo>
                    <a:cubicBezTo>
                      <a:pt x="41" y="7"/>
                      <a:pt x="58" y="0"/>
                      <a:pt x="79" y="0"/>
                    </a:cubicBezTo>
                    <a:moveTo>
                      <a:pt x="16" y="277"/>
                    </a:moveTo>
                    <a:cubicBezTo>
                      <a:pt x="144" y="277"/>
                      <a:pt x="144" y="277"/>
                      <a:pt x="144" y="277"/>
                    </a:cubicBezTo>
                    <a:cubicBezTo>
                      <a:pt x="144" y="1031"/>
                      <a:pt x="144" y="1031"/>
                      <a:pt x="144" y="1031"/>
                    </a:cubicBezTo>
                    <a:cubicBezTo>
                      <a:pt x="16" y="1031"/>
                      <a:pt x="16" y="1031"/>
                      <a:pt x="16" y="1031"/>
                    </a:cubicBezTo>
                    <a:lnTo>
                      <a:pt x="16" y="277"/>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21" name="Freeform 22">
                <a:extLst>
                  <a:ext uri="{FF2B5EF4-FFF2-40B4-BE49-F238E27FC236}">
                    <a16:creationId xmlns:a16="http://schemas.microsoft.com/office/drawing/2014/main" id="{D8C54066-67D4-4AE4-821B-8CECA2078EDA}"/>
                  </a:ext>
                </a:extLst>
              </p:cNvPr>
              <p:cNvSpPr>
                <a:spLocks noChangeArrowheads="1"/>
              </p:cNvSpPr>
              <p:nvPr/>
            </p:nvSpPr>
            <p:spPr bwMode="auto">
              <a:xfrm>
                <a:off x="3820" y="2561"/>
                <a:ext cx="60" cy="185"/>
              </a:xfrm>
              <a:custGeom>
                <a:avLst/>
                <a:gdLst>
                  <a:gd name="T0" fmla="*/ 0 w 332"/>
                  <a:gd name="T1" fmla="*/ 0 h 958"/>
                  <a:gd name="T2" fmla="*/ 0 w 332"/>
                  <a:gd name="T3" fmla="*/ 0 h 958"/>
                  <a:gd name="T4" fmla="*/ 0 w 332"/>
                  <a:gd name="T5" fmla="*/ 0 h 958"/>
                  <a:gd name="T6" fmla="*/ 0 w 332"/>
                  <a:gd name="T7" fmla="*/ 0 h 958"/>
                  <a:gd name="T8" fmla="*/ 0 w 332"/>
                  <a:gd name="T9" fmla="*/ 0 h 958"/>
                  <a:gd name="T10" fmla="*/ 0 w 332"/>
                  <a:gd name="T11" fmla="*/ 0 h 958"/>
                  <a:gd name="T12" fmla="*/ 0 w 332"/>
                  <a:gd name="T13" fmla="*/ 0 h 958"/>
                  <a:gd name="T14" fmla="*/ 0 w 332"/>
                  <a:gd name="T15" fmla="*/ 0 h 958"/>
                  <a:gd name="T16" fmla="*/ 0 w 332"/>
                  <a:gd name="T17" fmla="*/ 0 h 958"/>
                  <a:gd name="T18" fmla="*/ 0 w 332"/>
                  <a:gd name="T19" fmla="*/ 0 h 958"/>
                  <a:gd name="T20" fmla="*/ 0 w 332"/>
                  <a:gd name="T21" fmla="*/ 0 h 958"/>
                  <a:gd name="T22" fmla="*/ 0 w 332"/>
                  <a:gd name="T23" fmla="*/ 0 h 958"/>
                  <a:gd name="T24" fmla="*/ 0 w 332"/>
                  <a:gd name="T25" fmla="*/ 0 h 958"/>
                  <a:gd name="T26" fmla="*/ 0 w 332"/>
                  <a:gd name="T27" fmla="*/ 0 h 958"/>
                  <a:gd name="T28" fmla="*/ 0 w 332"/>
                  <a:gd name="T29" fmla="*/ 0 h 958"/>
                  <a:gd name="T30" fmla="*/ 0 w 332"/>
                  <a:gd name="T31" fmla="*/ 0 h 958"/>
                  <a:gd name="T32" fmla="*/ 0 w 332"/>
                  <a:gd name="T33" fmla="*/ 0 h 95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8" y="858"/>
                      <a:pt x="202" y="869"/>
                      <a:pt x="234" y="873"/>
                    </a:cubicBezTo>
                    <a:cubicBezTo>
                      <a:pt x="245" y="875"/>
                      <a:pt x="263" y="875"/>
                      <a:pt x="289" y="875"/>
                    </a:cubicBezTo>
                    <a:cubicBezTo>
                      <a:pt x="332" y="875"/>
                      <a:pt x="332" y="875"/>
                      <a:pt x="332" y="875"/>
                    </a:cubicBezTo>
                    <a:cubicBezTo>
                      <a:pt x="332" y="958"/>
                      <a:pt x="332" y="958"/>
                      <a:pt x="332" y="958"/>
                    </a:cubicBezTo>
                    <a:cubicBezTo>
                      <a:pt x="262" y="958"/>
                      <a:pt x="262" y="958"/>
                      <a:pt x="262" y="958"/>
                    </a:cubicBezTo>
                    <a:cubicBezTo>
                      <a:pt x="207" y="958"/>
                      <a:pt x="163" y="953"/>
                      <a:pt x="132" y="945"/>
                    </a:cubicBezTo>
                    <a:cubicBezTo>
                      <a:pt x="66" y="927"/>
                      <a:pt x="26" y="884"/>
                      <a:pt x="11" y="817"/>
                    </a:cubicBezTo>
                    <a:cubicBezTo>
                      <a:pt x="4" y="781"/>
                      <a:pt x="0" y="731"/>
                      <a:pt x="0" y="667"/>
                    </a:cubicBezTo>
                    <a:lnTo>
                      <a:pt x="0"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22" name="Freeform 23">
                <a:extLst>
                  <a:ext uri="{FF2B5EF4-FFF2-40B4-BE49-F238E27FC236}">
                    <a16:creationId xmlns:a16="http://schemas.microsoft.com/office/drawing/2014/main" id="{9111ED25-830C-4B60-A1E8-5614C2595C3D}"/>
                  </a:ext>
                </a:extLst>
              </p:cNvPr>
              <p:cNvSpPr>
                <a:spLocks noChangeArrowheads="1"/>
              </p:cNvSpPr>
              <p:nvPr/>
            </p:nvSpPr>
            <p:spPr bwMode="auto">
              <a:xfrm>
                <a:off x="3918" y="2526"/>
                <a:ext cx="107" cy="220"/>
              </a:xfrm>
              <a:custGeom>
                <a:avLst/>
                <a:gdLst>
                  <a:gd name="T0" fmla="*/ 0 w 572"/>
                  <a:gd name="T1" fmla="*/ 0 h 1136"/>
                  <a:gd name="T2" fmla="*/ 0 w 572"/>
                  <a:gd name="T3" fmla="*/ 0 h 1136"/>
                  <a:gd name="T4" fmla="*/ 0 w 572"/>
                  <a:gd name="T5" fmla="*/ 0 h 1136"/>
                  <a:gd name="T6" fmla="*/ 0 w 572"/>
                  <a:gd name="T7" fmla="*/ 0 h 1136"/>
                  <a:gd name="T8" fmla="*/ 0 w 572"/>
                  <a:gd name="T9" fmla="*/ 0 h 1136"/>
                  <a:gd name="T10" fmla="*/ 0 w 572"/>
                  <a:gd name="T11" fmla="*/ 0 h 1136"/>
                  <a:gd name="T12" fmla="*/ 0 w 572"/>
                  <a:gd name="T13" fmla="*/ 0 h 1136"/>
                  <a:gd name="T14" fmla="*/ 0 w 572"/>
                  <a:gd name="T15" fmla="*/ 0 h 1136"/>
                  <a:gd name="T16" fmla="*/ 0 w 572"/>
                  <a:gd name="T17" fmla="*/ 0 h 1136"/>
                  <a:gd name="T18" fmla="*/ 0 w 572"/>
                  <a:gd name="T19" fmla="*/ 0 h 1136"/>
                  <a:gd name="T20" fmla="*/ 0 w 572"/>
                  <a:gd name="T21" fmla="*/ 0 h 1136"/>
                  <a:gd name="T22" fmla="*/ 0 w 572"/>
                  <a:gd name="T23" fmla="*/ 0 h 1136"/>
                  <a:gd name="T24" fmla="*/ 0 w 572"/>
                  <a:gd name="T25" fmla="*/ 0 h 1136"/>
                  <a:gd name="T26" fmla="*/ 0 w 572"/>
                  <a:gd name="T27" fmla="*/ 0 h 1136"/>
                  <a:gd name="T28" fmla="*/ 0 w 572"/>
                  <a:gd name="T29" fmla="*/ 0 h 11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59"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6" y="439"/>
                    </a:cubicBezTo>
                    <a:cubicBezTo>
                      <a:pt x="256" y="439"/>
                      <a:pt x="197" y="454"/>
                      <a:pt x="129" y="485"/>
                    </a:cubicBezTo>
                    <a:cubicBezTo>
                      <a:pt x="129" y="1136"/>
                      <a:pt x="129" y="1136"/>
                      <a:pt x="129" y="1136"/>
                    </a:cubicBezTo>
                    <a:lnTo>
                      <a:pt x="0" y="1136"/>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23" name="Freeform 24">
                <a:extLst>
                  <a:ext uri="{FF2B5EF4-FFF2-40B4-BE49-F238E27FC236}">
                    <a16:creationId xmlns:a16="http://schemas.microsoft.com/office/drawing/2014/main" id="{67FE3BB9-1F00-462D-9B5B-27BCFBEAF6DE}"/>
                  </a:ext>
                </a:extLst>
              </p:cNvPr>
              <p:cNvSpPr>
                <a:spLocks noChangeArrowheads="1"/>
              </p:cNvSpPr>
              <p:nvPr/>
            </p:nvSpPr>
            <p:spPr bwMode="auto">
              <a:xfrm>
                <a:off x="4128" y="2602"/>
                <a:ext cx="119" cy="216"/>
              </a:xfrm>
              <a:custGeom>
                <a:avLst/>
                <a:gdLst>
                  <a:gd name="T0" fmla="*/ 17 w 126"/>
                  <a:gd name="T1" fmla="*/ 75 h 223"/>
                  <a:gd name="T2" fmla="*/ 0 w 126"/>
                  <a:gd name="T3" fmla="*/ 0 h 223"/>
                  <a:gd name="T4" fmla="*/ 9 w 126"/>
                  <a:gd name="T5" fmla="*/ 0 h 223"/>
                  <a:gd name="T6" fmla="*/ 20 w 126"/>
                  <a:gd name="T7" fmla="*/ 59 h 223"/>
                  <a:gd name="T8" fmla="*/ 29 w 126"/>
                  <a:gd name="T9" fmla="*/ 0 h 223"/>
                  <a:gd name="T10" fmla="*/ 36 w 126"/>
                  <a:gd name="T11" fmla="*/ 0 h 223"/>
                  <a:gd name="T12" fmla="*/ 15 w 126"/>
                  <a:gd name="T13" fmla="*/ 108 h 223"/>
                  <a:gd name="T14" fmla="*/ 9 w 126"/>
                  <a:gd name="T15" fmla="*/ 108 h 223"/>
                  <a:gd name="T16" fmla="*/ 17 w 126"/>
                  <a:gd name="T17" fmla="*/ 75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6" h="223">
                    <a:moveTo>
                      <a:pt x="56" y="153"/>
                    </a:moveTo>
                    <a:lnTo>
                      <a:pt x="0" y="0"/>
                    </a:lnTo>
                    <a:lnTo>
                      <a:pt x="27" y="0"/>
                    </a:lnTo>
                    <a:lnTo>
                      <a:pt x="67" y="120"/>
                    </a:lnTo>
                    <a:lnTo>
                      <a:pt x="104" y="0"/>
                    </a:lnTo>
                    <a:lnTo>
                      <a:pt x="126" y="0"/>
                    </a:lnTo>
                    <a:lnTo>
                      <a:pt x="51" y="223"/>
                    </a:lnTo>
                    <a:lnTo>
                      <a:pt x="29" y="223"/>
                    </a:lnTo>
                    <a:lnTo>
                      <a:pt x="56" y="153"/>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24" name="Freeform 25">
                <a:extLst>
                  <a:ext uri="{FF2B5EF4-FFF2-40B4-BE49-F238E27FC236}">
                    <a16:creationId xmlns:a16="http://schemas.microsoft.com/office/drawing/2014/main" id="{8A118B2E-4E1C-4D4F-82D0-89CB1D64446C}"/>
                  </a:ext>
                </a:extLst>
              </p:cNvPr>
              <p:cNvSpPr>
                <a:spLocks noChangeArrowheads="1"/>
              </p:cNvSpPr>
              <p:nvPr/>
            </p:nvSpPr>
            <p:spPr bwMode="auto">
              <a:xfrm>
                <a:off x="4270" y="2598"/>
                <a:ext cx="120" cy="152"/>
              </a:xfrm>
              <a:custGeom>
                <a:avLst/>
                <a:gdLst>
                  <a:gd name="T0" fmla="*/ 0 w 634"/>
                  <a:gd name="T1" fmla="*/ 0 h 795"/>
                  <a:gd name="T2" fmla="*/ 0 w 634"/>
                  <a:gd name="T3" fmla="*/ 0 h 795"/>
                  <a:gd name="T4" fmla="*/ 0 w 634"/>
                  <a:gd name="T5" fmla="*/ 0 h 795"/>
                  <a:gd name="T6" fmla="*/ 0 w 634"/>
                  <a:gd name="T7" fmla="*/ 0 h 795"/>
                  <a:gd name="T8" fmla="*/ 0 w 634"/>
                  <a:gd name="T9" fmla="*/ 0 h 795"/>
                  <a:gd name="T10" fmla="*/ 0 w 634"/>
                  <a:gd name="T11" fmla="*/ 0 h 795"/>
                  <a:gd name="T12" fmla="*/ 0 w 634"/>
                  <a:gd name="T13" fmla="*/ 0 h 795"/>
                  <a:gd name="T14" fmla="*/ 0 w 634"/>
                  <a:gd name="T15" fmla="*/ 0 h 795"/>
                  <a:gd name="T16" fmla="*/ 0 w 634"/>
                  <a:gd name="T17" fmla="*/ 0 h 795"/>
                  <a:gd name="T18" fmla="*/ 0 w 634"/>
                  <a:gd name="T19" fmla="*/ 0 h 795"/>
                  <a:gd name="T20" fmla="*/ 0 w 634"/>
                  <a:gd name="T21" fmla="*/ 0 h 795"/>
                  <a:gd name="T22" fmla="*/ 0 w 634"/>
                  <a:gd name="T23" fmla="*/ 0 h 795"/>
                  <a:gd name="T24" fmla="*/ 0 w 634"/>
                  <a:gd name="T25" fmla="*/ 0 h 795"/>
                  <a:gd name="T26" fmla="*/ 0 w 634"/>
                  <a:gd name="T27" fmla="*/ 0 h 795"/>
                  <a:gd name="T28" fmla="*/ 0 w 634"/>
                  <a:gd name="T29" fmla="*/ 0 h 795"/>
                  <a:gd name="T30" fmla="*/ 0 w 634"/>
                  <a:gd name="T31" fmla="*/ 0 h 795"/>
                  <a:gd name="T32" fmla="*/ 0 w 634"/>
                  <a:gd name="T33" fmla="*/ 0 h 79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10"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25" name="Freeform 26">
                <a:extLst>
                  <a:ext uri="{FF2B5EF4-FFF2-40B4-BE49-F238E27FC236}">
                    <a16:creationId xmlns:a16="http://schemas.microsoft.com/office/drawing/2014/main" id="{601E5489-47AB-4A2D-85FD-377F983C8180}"/>
                  </a:ext>
                </a:extLst>
              </p:cNvPr>
              <p:cNvSpPr>
                <a:spLocks noChangeArrowheads="1"/>
              </p:cNvSpPr>
              <p:nvPr/>
            </p:nvSpPr>
            <p:spPr bwMode="auto">
              <a:xfrm>
                <a:off x="4433" y="2602"/>
                <a:ext cx="103" cy="148"/>
              </a:xfrm>
              <a:custGeom>
                <a:avLst/>
                <a:gdLst>
                  <a:gd name="T0" fmla="*/ 0 w 550"/>
                  <a:gd name="T1" fmla="*/ 0 h 774"/>
                  <a:gd name="T2" fmla="*/ 0 w 550"/>
                  <a:gd name="T3" fmla="*/ 0 h 774"/>
                  <a:gd name="T4" fmla="*/ 0 w 550"/>
                  <a:gd name="T5" fmla="*/ 0 h 774"/>
                  <a:gd name="T6" fmla="*/ 0 w 550"/>
                  <a:gd name="T7" fmla="*/ 0 h 774"/>
                  <a:gd name="T8" fmla="*/ 0 w 550"/>
                  <a:gd name="T9" fmla="*/ 0 h 774"/>
                  <a:gd name="T10" fmla="*/ 0 w 550"/>
                  <a:gd name="T11" fmla="*/ 0 h 774"/>
                  <a:gd name="T12" fmla="*/ 0 w 550"/>
                  <a:gd name="T13" fmla="*/ 0 h 774"/>
                  <a:gd name="T14" fmla="*/ 0 w 550"/>
                  <a:gd name="T15" fmla="*/ 0 h 774"/>
                  <a:gd name="T16" fmla="*/ 0 w 550"/>
                  <a:gd name="T17" fmla="*/ 0 h 774"/>
                  <a:gd name="T18" fmla="*/ 0 w 550"/>
                  <a:gd name="T19" fmla="*/ 0 h 774"/>
                  <a:gd name="T20" fmla="*/ 0 w 550"/>
                  <a:gd name="T21" fmla="*/ 0 h 774"/>
                  <a:gd name="T22" fmla="*/ 0 w 550"/>
                  <a:gd name="T23" fmla="*/ 0 h 774"/>
                  <a:gd name="T24" fmla="*/ 0 w 550"/>
                  <a:gd name="T25" fmla="*/ 0 h 774"/>
                  <a:gd name="T26" fmla="*/ 0 w 550"/>
                  <a:gd name="T27" fmla="*/ 0 h 774"/>
                  <a:gd name="T28" fmla="*/ 0 w 550"/>
                  <a:gd name="T29" fmla="*/ 0 h 77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50" h="774">
                    <a:moveTo>
                      <a:pt x="0" y="0"/>
                    </a:moveTo>
                    <a:cubicBezTo>
                      <a:pt x="129" y="0"/>
                      <a:pt x="129" y="0"/>
                      <a:pt x="129" y="0"/>
                    </a:cubicBezTo>
                    <a:cubicBezTo>
                      <a:pt x="129" y="465"/>
                      <a:pt x="129" y="465"/>
                      <a:pt x="129" y="465"/>
                    </a:cubicBezTo>
                    <a:cubicBezTo>
                      <a:pt x="129" y="550"/>
                      <a:pt x="137" y="608"/>
                      <a:pt x="152" y="636"/>
                    </a:cubicBezTo>
                    <a:cubicBezTo>
                      <a:pt x="165" y="660"/>
                      <a:pt x="183" y="676"/>
                      <a:pt x="206" y="685"/>
                    </a:cubicBezTo>
                    <a:cubicBezTo>
                      <a:pt x="225" y="693"/>
                      <a:pt x="253" y="697"/>
                      <a:pt x="289" y="697"/>
                    </a:cubicBezTo>
                    <a:cubicBezTo>
                      <a:pt x="331" y="697"/>
                      <a:pt x="375" y="690"/>
                      <a:pt x="422" y="677"/>
                    </a:cubicBezTo>
                    <a:cubicBezTo>
                      <a:pt x="422" y="0"/>
                      <a:pt x="422" y="0"/>
                      <a:pt x="422" y="0"/>
                    </a:cubicBezTo>
                    <a:cubicBezTo>
                      <a:pt x="550" y="0"/>
                      <a:pt x="550" y="0"/>
                      <a:pt x="550" y="0"/>
                    </a:cubicBezTo>
                    <a:cubicBezTo>
                      <a:pt x="550" y="742"/>
                      <a:pt x="550" y="742"/>
                      <a:pt x="550" y="742"/>
                    </a:cubicBezTo>
                    <a:cubicBezTo>
                      <a:pt x="455" y="763"/>
                      <a:pt x="365" y="774"/>
                      <a:pt x="281" y="774"/>
                    </a:cubicBezTo>
                    <a:cubicBezTo>
                      <a:pt x="196" y="774"/>
                      <a:pt x="132" y="761"/>
                      <a:pt x="90" y="734"/>
                    </a:cubicBezTo>
                    <a:cubicBezTo>
                      <a:pt x="43" y="704"/>
                      <a:pt x="15" y="657"/>
                      <a:pt x="7" y="593"/>
                    </a:cubicBezTo>
                    <a:cubicBezTo>
                      <a:pt x="2" y="563"/>
                      <a:pt x="0" y="523"/>
                      <a:pt x="0" y="475"/>
                    </a:cubicBezTo>
                    <a:lnTo>
                      <a:pt x="0"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26" name="Freeform 27">
                <a:extLst>
                  <a:ext uri="{FF2B5EF4-FFF2-40B4-BE49-F238E27FC236}">
                    <a16:creationId xmlns:a16="http://schemas.microsoft.com/office/drawing/2014/main" id="{23D1FF73-1020-4788-BF17-5DD21F001ABB}"/>
                  </a:ext>
                </a:extLst>
              </p:cNvPr>
              <p:cNvSpPr>
                <a:spLocks noChangeArrowheads="1"/>
              </p:cNvSpPr>
              <p:nvPr/>
            </p:nvSpPr>
            <p:spPr bwMode="auto">
              <a:xfrm>
                <a:off x="2479" y="1143"/>
                <a:ext cx="489" cy="376"/>
              </a:xfrm>
              <a:custGeom>
                <a:avLst/>
                <a:gdLst>
                  <a:gd name="T0" fmla="*/ 0 w 2477"/>
                  <a:gd name="T1" fmla="*/ 0 h 1913"/>
                  <a:gd name="T2" fmla="*/ 0 w 2477"/>
                  <a:gd name="T3" fmla="*/ 0 h 1913"/>
                  <a:gd name="T4" fmla="*/ 0 w 2477"/>
                  <a:gd name="T5" fmla="*/ 0 h 1913"/>
                  <a:gd name="T6" fmla="*/ 0 w 2477"/>
                  <a:gd name="T7" fmla="*/ 0 h 1913"/>
                  <a:gd name="T8" fmla="*/ 0 w 2477"/>
                  <a:gd name="T9" fmla="*/ 0 h 1913"/>
                  <a:gd name="T10" fmla="*/ 0 w 2477"/>
                  <a:gd name="T11" fmla="*/ 0 h 1913"/>
                  <a:gd name="T12" fmla="*/ 0 w 2477"/>
                  <a:gd name="T13" fmla="*/ 0 h 1913"/>
                  <a:gd name="T14" fmla="*/ 0 w 2477"/>
                  <a:gd name="T15" fmla="*/ 0 h 1913"/>
                  <a:gd name="T16" fmla="*/ 0 w 2477"/>
                  <a:gd name="T17" fmla="*/ 0 h 1913"/>
                  <a:gd name="T18" fmla="*/ 0 w 2477"/>
                  <a:gd name="T19" fmla="*/ 0 h 1913"/>
                  <a:gd name="T20" fmla="*/ 0 w 2477"/>
                  <a:gd name="T21" fmla="*/ 0 h 1913"/>
                  <a:gd name="T22" fmla="*/ 0 w 2477"/>
                  <a:gd name="T23" fmla="*/ 0 h 1913"/>
                  <a:gd name="T24" fmla="*/ 0 w 2477"/>
                  <a:gd name="T25" fmla="*/ 0 h 1913"/>
                  <a:gd name="T26" fmla="*/ 0 w 2477"/>
                  <a:gd name="T27" fmla="*/ 0 h 1913"/>
                  <a:gd name="T28" fmla="*/ 0 w 2477"/>
                  <a:gd name="T29" fmla="*/ 0 h 1913"/>
                  <a:gd name="T30" fmla="*/ 0 w 2477"/>
                  <a:gd name="T31" fmla="*/ 0 h 1913"/>
                  <a:gd name="T32" fmla="*/ 0 w 2477"/>
                  <a:gd name="T33" fmla="*/ 0 h 1913"/>
                  <a:gd name="T34" fmla="*/ 0 w 2477"/>
                  <a:gd name="T35" fmla="*/ 0 h 1913"/>
                  <a:gd name="T36" fmla="*/ 0 w 2477"/>
                  <a:gd name="T37" fmla="*/ 0 h 1913"/>
                  <a:gd name="T38" fmla="*/ 0 w 2477"/>
                  <a:gd name="T39" fmla="*/ 0 h 1913"/>
                  <a:gd name="T40" fmla="*/ 0 w 2477"/>
                  <a:gd name="T41" fmla="*/ 0 h 1913"/>
                  <a:gd name="T42" fmla="*/ 0 w 2477"/>
                  <a:gd name="T43" fmla="*/ 0 h 191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477" h="1913">
                    <a:moveTo>
                      <a:pt x="1006" y="801"/>
                    </a:moveTo>
                    <a:cubicBezTo>
                      <a:pt x="916" y="722"/>
                      <a:pt x="771" y="674"/>
                      <a:pt x="627" y="673"/>
                    </a:cubicBezTo>
                    <a:cubicBezTo>
                      <a:pt x="283" y="672"/>
                      <a:pt x="2" y="944"/>
                      <a:pt x="1" y="1294"/>
                    </a:cubicBezTo>
                    <a:cubicBezTo>
                      <a:pt x="0" y="1638"/>
                      <a:pt x="283" y="1911"/>
                      <a:pt x="627" y="1912"/>
                    </a:cubicBezTo>
                    <a:cubicBezTo>
                      <a:pt x="820" y="1913"/>
                      <a:pt x="988" y="1834"/>
                      <a:pt x="1103" y="1696"/>
                    </a:cubicBezTo>
                    <a:cubicBezTo>
                      <a:pt x="1103" y="1355"/>
                      <a:pt x="1103" y="1355"/>
                      <a:pt x="1103" y="1355"/>
                    </a:cubicBezTo>
                    <a:cubicBezTo>
                      <a:pt x="1042" y="1461"/>
                      <a:pt x="918" y="1597"/>
                      <a:pt x="807" y="1643"/>
                    </a:cubicBezTo>
                    <a:cubicBezTo>
                      <a:pt x="751" y="1666"/>
                      <a:pt x="694" y="1681"/>
                      <a:pt x="627" y="1681"/>
                    </a:cubicBezTo>
                    <a:cubicBezTo>
                      <a:pt x="412" y="1681"/>
                      <a:pt x="235" y="1514"/>
                      <a:pt x="235" y="1294"/>
                    </a:cubicBezTo>
                    <a:cubicBezTo>
                      <a:pt x="235" y="1091"/>
                      <a:pt x="398" y="904"/>
                      <a:pt x="627" y="905"/>
                    </a:cubicBezTo>
                    <a:cubicBezTo>
                      <a:pt x="734" y="905"/>
                      <a:pt x="831" y="949"/>
                      <a:pt x="902" y="1019"/>
                    </a:cubicBezTo>
                    <a:cubicBezTo>
                      <a:pt x="976" y="1090"/>
                      <a:pt x="1090" y="1239"/>
                      <a:pt x="1145" y="1298"/>
                    </a:cubicBezTo>
                    <a:cubicBezTo>
                      <a:pt x="1285" y="1449"/>
                      <a:pt x="1486" y="1543"/>
                      <a:pt x="1708" y="1544"/>
                    </a:cubicBezTo>
                    <a:cubicBezTo>
                      <a:pt x="2132" y="1545"/>
                      <a:pt x="2477" y="1201"/>
                      <a:pt x="2477" y="777"/>
                    </a:cubicBezTo>
                    <a:cubicBezTo>
                      <a:pt x="2477" y="353"/>
                      <a:pt x="2132" y="0"/>
                      <a:pt x="1708" y="0"/>
                    </a:cubicBezTo>
                    <a:cubicBezTo>
                      <a:pt x="1461" y="0"/>
                      <a:pt x="1244" y="129"/>
                      <a:pt x="1103" y="309"/>
                    </a:cubicBezTo>
                    <a:cubicBezTo>
                      <a:pt x="1103" y="771"/>
                      <a:pt x="1103" y="771"/>
                      <a:pt x="1103" y="771"/>
                    </a:cubicBezTo>
                    <a:cubicBezTo>
                      <a:pt x="1210" y="478"/>
                      <a:pt x="1404" y="244"/>
                      <a:pt x="1708" y="244"/>
                    </a:cubicBezTo>
                    <a:cubicBezTo>
                      <a:pt x="2000" y="244"/>
                      <a:pt x="2237" y="485"/>
                      <a:pt x="2236" y="777"/>
                    </a:cubicBezTo>
                    <a:cubicBezTo>
                      <a:pt x="2235" y="1069"/>
                      <a:pt x="2000" y="1305"/>
                      <a:pt x="1708" y="1305"/>
                    </a:cubicBezTo>
                    <a:cubicBezTo>
                      <a:pt x="1578" y="1304"/>
                      <a:pt x="1457" y="1257"/>
                      <a:pt x="1365" y="1179"/>
                    </a:cubicBezTo>
                    <a:cubicBezTo>
                      <a:pt x="1251" y="1090"/>
                      <a:pt x="1124" y="901"/>
                      <a:pt x="1006" y="801"/>
                    </a:cubicBezTo>
                  </a:path>
                </a:pathLst>
              </a:custGeom>
              <a:solidFill>
                <a:srgbClr val="FF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27" name="Freeform 28">
                <a:extLst>
                  <a:ext uri="{FF2B5EF4-FFF2-40B4-BE49-F238E27FC236}">
                    <a16:creationId xmlns:a16="http://schemas.microsoft.com/office/drawing/2014/main" id="{597CA001-D9B2-40FF-935F-B5256D5054E5}"/>
                  </a:ext>
                </a:extLst>
              </p:cNvPr>
              <p:cNvSpPr>
                <a:spLocks noChangeArrowheads="1"/>
              </p:cNvSpPr>
              <p:nvPr/>
            </p:nvSpPr>
            <p:spPr bwMode="auto">
              <a:xfrm>
                <a:off x="1671" y="1560"/>
                <a:ext cx="333" cy="549"/>
              </a:xfrm>
              <a:custGeom>
                <a:avLst/>
                <a:gdLst>
                  <a:gd name="T0" fmla="*/ 0 w 1700"/>
                  <a:gd name="T1" fmla="*/ 0 h 2777"/>
                  <a:gd name="T2" fmla="*/ 0 w 1700"/>
                  <a:gd name="T3" fmla="*/ 0 h 2777"/>
                  <a:gd name="T4" fmla="*/ 0 w 1700"/>
                  <a:gd name="T5" fmla="*/ 0 h 2777"/>
                  <a:gd name="T6" fmla="*/ 0 w 1700"/>
                  <a:gd name="T7" fmla="*/ 0 h 2777"/>
                  <a:gd name="T8" fmla="*/ 0 w 1700"/>
                  <a:gd name="T9" fmla="*/ 0 h 2777"/>
                  <a:gd name="T10" fmla="*/ 0 w 1700"/>
                  <a:gd name="T11" fmla="*/ 0 h 2777"/>
                  <a:gd name="T12" fmla="*/ 0 w 1700"/>
                  <a:gd name="T13" fmla="*/ 0 h 2777"/>
                  <a:gd name="T14" fmla="*/ 0 w 1700"/>
                  <a:gd name="T15" fmla="*/ 0 h 2777"/>
                  <a:gd name="T16" fmla="*/ 0 w 1700"/>
                  <a:gd name="T17" fmla="*/ 0 h 2777"/>
                  <a:gd name="T18" fmla="*/ 0 w 1700"/>
                  <a:gd name="T19" fmla="*/ 0 h 2777"/>
                  <a:gd name="T20" fmla="*/ 0 w 1700"/>
                  <a:gd name="T21" fmla="*/ 0 h 2777"/>
                  <a:gd name="T22" fmla="*/ 0 w 1700"/>
                  <a:gd name="T23" fmla="*/ 0 h 2777"/>
                  <a:gd name="T24" fmla="*/ 0 w 1700"/>
                  <a:gd name="T25" fmla="*/ 0 h 2777"/>
                  <a:gd name="T26" fmla="*/ 0 w 1700"/>
                  <a:gd name="T27" fmla="*/ 0 h 2777"/>
                  <a:gd name="T28" fmla="*/ 0 w 1700"/>
                  <a:gd name="T29" fmla="*/ 0 h 2777"/>
                  <a:gd name="T30" fmla="*/ 0 w 1700"/>
                  <a:gd name="T31" fmla="*/ 0 h 277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00" h="2777">
                    <a:moveTo>
                      <a:pt x="0" y="0"/>
                    </a:moveTo>
                    <a:cubicBezTo>
                      <a:pt x="1700" y="0"/>
                      <a:pt x="1700" y="0"/>
                      <a:pt x="1700" y="0"/>
                    </a:cubicBezTo>
                    <a:cubicBezTo>
                      <a:pt x="1700" y="473"/>
                      <a:pt x="1700" y="473"/>
                      <a:pt x="1700" y="473"/>
                    </a:cubicBezTo>
                    <a:cubicBezTo>
                      <a:pt x="1700" y="473"/>
                      <a:pt x="1613" y="287"/>
                      <a:pt x="1429" y="286"/>
                    </a:cubicBezTo>
                    <a:cubicBezTo>
                      <a:pt x="642" y="286"/>
                      <a:pt x="642" y="286"/>
                      <a:pt x="642" y="286"/>
                    </a:cubicBezTo>
                    <a:cubicBezTo>
                      <a:pt x="642" y="1104"/>
                      <a:pt x="642" y="1104"/>
                      <a:pt x="642" y="1104"/>
                    </a:cubicBezTo>
                    <a:cubicBezTo>
                      <a:pt x="1495" y="1104"/>
                      <a:pt x="1495" y="1104"/>
                      <a:pt x="1495" y="1104"/>
                    </a:cubicBezTo>
                    <a:cubicBezTo>
                      <a:pt x="1495" y="1537"/>
                      <a:pt x="1495" y="1537"/>
                      <a:pt x="1495" y="1537"/>
                    </a:cubicBezTo>
                    <a:cubicBezTo>
                      <a:pt x="1495" y="1537"/>
                      <a:pt x="1468" y="1399"/>
                      <a:pt x="1262" y="1398"/>
                    </a:cubicBezTo>
                    <a:cubicBezTo>
                      <a:pt x="642" y="1398"/>
                      <a:pt x="642" y="1398"/>
                      <a:pt x="642" y="1398"/>
                    </a:cubicBezTo>
                    <a:cubicBezTo>
                      <a:pt x="642" y="2515"/>
                      <a:pt x="642" y="2515"/>
                      <a:pt x="642" y="2515"/>
                    </a:cubicBezTo>
                    <a:cubicBezTo>
                      <a:pt x="642" y="2679"/>
                      <a:pt x="820" y="2777"/>
                      <a:pt x="820" y="2777"/>
                    </a:cubicBezTo>
                    <a:cubicBezTo>
                      <a:pt x="11" y="2777"/>
                      <a:pt x="11" y="2777"/>
                      <a:pt x="11" y="2777"/>
                    </a:cubicBezTo>
                    <a:cubicBezTo>
                      <a:pt x="11" y="2777"/>
                      <a:pt x="181" y="2691"/>
                      <a:pt x="181" y="2515"/>
                    </a:cubicBezTo>
                    <a:cubicBezTo>
                      <a:pt x="181" y="291"/>
                      <a:pt x="181" y="291"/>
                      <a:pt x="181" y="291"/>
                    </a:cubicBezTo>
                    <a:cubicBezTo>
                      <a:pt x="181" y="104"/>
                      <a:pt x="0" y="0"/>
                      <a:pt x="0" y="0"/>
                    </a:cubicBezTo>
                    <a:close/>
                  </a:path>
                </a:pathLst>
              </a:custGeom>
              <a:solidFill>
                <a:srgbClr val="FF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28" name="Freeform 29">
                <a:extLst>
                  <a:ext uri="{FF2B5EF4-FFF2-40B4-BE49-F238E27FC236}">
                    <a16:creationId xmlns:a16="http://schemas.microsoft.com/office/drawing/2014/main" id="{414E8CBB-1F10-474C-A4EC-FDC7A3346C61}"/>
                  </a:ext>
                </a:extLst>
              </p:cNvPr>
              <p:cNvSpPr>
                <a:spLocks noChangeArrowheads="1"/>
              </p:cNvSpPr>
              <p:nvPr/>
            </p:nvSpPr>
            <p:spPr bwMode="auto">
              <a:xfrm>
                <a:off x="2475" y="1560"/>
                <a:ext cx="217" cy="768"/>
              </a:xfrm>
              <a:custGeom>
                <a:avLst/>
                <a:gdLst>
                  <a:gd name="T0" fmla="*/ 0 w 1123"/>
                  <a:gd name="T1" fmla="*/ 0 h 3872"/>
                  <a:gd name="T2" fmla="*/ 0 w 1123"/>
                  <a:gd name="T3" fmla="*/ 0 h 3872"/>
                  <a:gd name="T4" fmla="*/ 0 w 1123"/>
                  <a:gd name="T5" fmla="*/ 0 h 3872"/>
                  <a:gd name="T6" fmla="*/ 0 w 1123"/>
                  <a:gd name="T7" fmla="*/ 0 h 3872"/>
                  <a:gd name="T8" fmla="*/ 0 w 1123"/>
                  <a:gd name="T9" fmla="*/ 0 h 3872"/>
                  <a:gd name="T10" fmla="*/ 0 w 1123"/>
                  <a:gd name="T11" fmla="*/ 0 h 3872"/>
                  <a:gd name="T12" fmla="*/ 0 w 1123"/>
                  <a:gd name="T13" fmla="*/ 0 h 3872"/>
                  <a:gd name="T14" fmla="*/ 0 w 1123"/>
                  <a:gd name="T15" fmla="*/ 0 h 38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23" h="3872">
                    <a:moveTo>
                      <a:pt x="257" y="0"/>
                    </a:moveTo>
                    <a:cubicBezTo>
                      <a:pt x="1123" y="0"/>
                      <a:pt x="1123" y="0"/>
                      <a:pt x="1123" y="0"/>
                    </a:cubicBezTo>
                    <a:cubicBezTo>
                      <a:pt x="1123" y="0"/>
                      <a:pt x="929" y="92"/>
                      <a:pt x="929" y="242"/>
                    </a:cubicBezTo>
                    <a:cubicBezTo>
                      <a:pt x="929" y="2847"/>
                      <a:pt x="929" y="2847"/>
                      <a:pt x="929" y="2847"/>
                    </a:cubicBezTo>
                    <a:cubicBezTo>
                      <a:pt x="929" y="3727"/>
                      <a:pt x="46" y="3872"/>
                      <a:pt x="0" y="3869"/>
                    </a:cubicBezTo>
                    <a:cubicBezTo>
                      <a:pt x="75" y="3821"/>
                      <a:pt x="442" y="3508"/>
                      <a:pt x="443" y="2847"/>
                    </a:cubicBezTo>
                    <a:cubicBezTo>
                      <a:pt x="443" y="242"/>
                      <a:pt x="443" y="242"/>
                      <a:pt x="443" y="242"/>
                    </a:cubicBezTo>
                    <a:cubicBezTo>
                      <a:pt x="444" y="100"/>
                      <a:pt x="257" y="0"/>
                      <a:pt x="257" y="0"/>
                    </a:cubicBezTo>
                    <a:close/>
                  </a:path>
                </a:pathLst>
              </a:custGeom>
              <a:solidFill>
                <a:srgbClr val="FF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29" name="Freeform 30">
                <a:extLst>
                  <a:ext uri="{FF2B5EF4-FFF2-40B4-BE49-F238E27FC236}">
                    <a16:creationId xmlns:a16="http://schemas.microsoft.com/office/drawing/2014/main" id="{5268589E-EE2A-4CA7-9835-44B422C9D930}"/>
                  </a:ext>
                </a:extLst>
              </p:cNvPr>
              <p:cNvSpPr>
                <a:spLocks noChangeArrowheads="1"/>
              </p:cNvSpPr>
              <p:nvPr/>
            </p:nvSpPr>
            <p:spPr bwMode="auto">
              <a:xfrm>
                <a:off x="2723" y="1560"/>
                <a:ext cx="167" cy="549"/>
              </a:xfrm>
              <a:custGeom>
                <a:avLst/>
                <a:gdLst>
                  <a:gd name="T0" fmla="*/ 0 w 868"/>
                  <a:gd name="T1" fmla="*/ 0 h 2778"/>
                  <a:gd name="T2" fmla="*/ 0 w 868"/>
                  <a:gd name="T3" fmla="*/ 0 h 2778"/>
                  <a:gd name="T4" fmla="*/ 0 w 868"/>
                  <a:gd name="T5" fmla="*/ 0 h 2778"/>
                  <a:gd name="T6" fmla="*/ 0 w 868"/>
                  <a:gd name="T7" fmla="*/ 0 h 2778"/>
                  <a:gd name="T8" fmla="*/ 0 w 868"/>
                  <a:gd name="T9" fmla="*/ 0 h 2778"/>
                  <a:gd name="T10" fmla="*/ 0 w 868"/>
                  <a:gd name="T11" fmla="*/ 0 h 2778"/>
                  <a:gd name="T12" fmla="*/ 0 w 868"/>
                  <a:gd name="T13" fmla="*/ 0 h 2778"/>
                  <a:gd name="T14" fmla="*/ 0 w 868"/>
                  <a:gd name="T15" fmla="*/ 0 h 2778"/>
                  <a:gd name="T16" fmla="*/ 0 w 868"/>
                  <a:gd name="T17" fmla="*/ 0 h 27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68" h="2778">
                    <a:moveTo>
                      <a:pt x="0" y="0"/>
                    </a:moveTo>
                    <a:cubicBezTo>
                      <a:pt x="868" y="0"/>
                      <a:pt x="868" y="0"/>
                      <a:pt x="868" y="0"/>
                    </a:cubicBezTo>
                    <a:cubicBezTo>
                      <a:pt x="868" y="0"/>
                      <a:pt x="675" y="92"/>
                      <a:pt x="675" y="245"/>
                    </a:cubicBezTo>
                    <a:cubicBezTo>
                      <a:pt x="675" y="2514"/>
                      <a:pt x="675" y="2514"/>
                      <a:pt x="675" y="2514"/>
                    </a:cubicBezTo>
                    <a:cubicBezTo>
                      <a:pt x="675" y="2677"/>
                      <a:pt x="868" y="2778"/>
                      <a:pt x="868" y="2778"/>
                    </a:cubicBezTo>
                    <a:cubicBezTo>
                      <a:pt x="0" y="2778"/>
                      <a:pt x="0" y="2778"/>
                      <a:pt x="0" y="2778"/>
                    </a:cubicBezTo>
                    <a:cubicBezTo>
                      <a:pt x="0" y="2778"/>
                      <a:pt x="193" y="2677"/>
                      <a:pt x="193" y="2514"/>
                    </a:cubicBezTo>
                    <a:cubicBezTo>
                      <a:pt x="193" y="245"/>
                      <a:pt x="193" y="245"/>
                      <a:pt x="193" y="245"/>
                    </a:cubicBezTo>
                    <a:cubicBezTo>
                      <a:pt x="193" y="92"/>
                      <a:pt x="0" y="0"/>
                      <a:pt x="0" y="0"/>
                    </a:cubicBezTo>
                    <a:close/>
                  </a:path>
                </a:pathLst>
              </a:custGeom>
              <a:solidFill>
                <a:srgbClr val="FF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30" name="Freeform 31">
                <a:extLst>
                  <a:ext uri="{FF2B5EF4-FFF2-40B4-BE49-F238E27FC236}">
                    <a16:creationId xmlns:a16="http://schemas.microsoft.com/office/drawing/2014/main" id="{FEE9FCF9-7382-4C64-B076-CDC7BBE8CD15}"/>
                  </a:ext>
                </a:extLst>
              </p:cNvPr>
              <p:cNvSpPr>
                <a:spLocks noChangeArrowheads="1"/>
              </p:cNvSpPr>
              <p:nvPr/>
            </p:nvSpPr>
            <p:spPr bwMode="auto">
              <a:xfrm>
                <a:off x="2898" y="1560"/>
                <a:ext cx="409" cy="549"/>
              </a:xfrm>
              <a:custGeom>
                <a:avLst/>
                <a:gdLst>
                  <a:gd name="T0" fmla="*/ 0 w 2079"/>
                  <a:gd name="T1" fmla="*/ 0 h 2777"/>
                  <a:gd name="T2" fmla="*/ 0 w 2079"/>
                  <a:gd name="T3" fmla="*/ 0 h 2777"/>
                  <a:gd name="T4" fmla="*/ 0 w 2079"/>
                  <a:gd name="T5" fmla="*/ 0 h 2777"/>
                  <a:gd name="T6" fmla="*/ 0 w 2079"/>
                  <a:gd name="T7" fmla="*/ 0 h 2777"/>
                  <a:gd name="T8" fmla="*/ 0 w 2079"/>
                  <a:gd name="T9" fmla="*/ 0 h 2777"/>
                  <a:gd name="T10" fmla="*/ 0 w 2079"/>
                  <a:gd name="T11" fmla="*/ 0 h 2777"/>
                  <a:gd name="T12" fmla="*/ 0 w 2079"/>
                  <a:gd name="T13" fmla="*/ 0 h 2777"/>
                  <a:gd name="T14" fmla="*/ 0 w 2079"/>
                  <a:gd name="T15" fmla="*/ 0 h 2777"/>
                  <a:gd name="T16" fmla="*/ 0 w 2079"/>
                  <a:gd name="T17" fmla="*/ 0 h 2777"/>
                  <a:gd name="T18" fmla="*/ 0 w 2079"/>
                  <a:gd name="T19" fmla="*/ 0 h 2777"/>
                  <a:gd name="T20" fmla="*/ 0 w 2079"/>
                  <a:gd name="T21" fmla="*/ 0 h 2777"/>
                  <a:gd name="T22" fmla="*/ 0 w 2079"/>
                  <a:gd name="T23" fmla="*/ 0 h 2777"/>
                  <a:gd name="T24" fmla="*/ 0 w 2079"/>
                  <a:gd name="T25" fmla="*/ 0 h 27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79" h="2777">
                    <a:moveTo>
                      <a:pt x="170" y="0"/>
                    </a:moveTo>
                    <a:cubicBezTo>
                      <a:pt x="2079" y="0"/>
                      <a:pt x="2079" y="0"/>
                      <a:pt x="2079" y="0"/>
                    </a:cubicBezTo>
                    <a:cubicBezTo>
                      <a:pt x="1917" y="505"/>
                      <a:pt x="1917" y="505"/>
                      <a:pt x="1917" y="505"/>
                    </a:cubicBezTo>
                    <a:cubicBezTo>
                      <a:pt x="1917" y="505"/>
                      <a:pt x="1869" y="293"/>
                      <a:pt x="1684" y="293"/>
                    </a:cubicBezTo>
                    <a:cubicBezTo>
                      <a:pt x="1288" y="293"/>
                      <a:pt x="1288" y="293"/>
                      <a:pt x="1288" y="293"/>
                    </a:cubicBezTo>
                    <a:cubicBezTo>
                      <a:pt x="1288" y="2515"/>
                      <a:pt x="1288" y="2515"/>
                      <a:pt x="1288" y="2515"/>
                    </a:cubicBezTo>
                    <a:cubicBezTo>
                      <a:pt x="1288" y="2656"/>
                      <a:pt x="1474" y="2777"/>
                      <a:pt x="1474" y="2777"/>
                    </a:cubicBezTo>
                    <a:cubicBezTo>
                      <a:pt x="624" y="2777"/>
                      <a:pt x="624" y="2777"/>
                      <a:pt x="624" y="2777"/>
                    </a:cubicBezTo>
                    <a:cubicBezTo>
                      <a:pt x="624" y="2777"/>
                      <a:pt x="809" y="2668"/>
                      <a:pt x="808" y="2515"/>
                    </a:cubicBezTo>
                    <a:cubicBezTo>
                      <a:pt x="808" y="293"/>
                      <a:pt x="808" y="293"/>
                      <a:pt x="808" y="293"/>
                    </a:cubicBezTo>
                    <a:cubicBezTo>
                      <a:pt x="330" y="293"/>
                      <a:pt x="330" y="293"/>
                      <a:pt x="330" y="293"/>
                    </a:cubicBezTo>
                    <a:cubicBezTo>
                      <a:pt x="195" y="293"/>
                      <a:pt x="0" y="547"/>
                      <a:pt x="0" y="547"/>
                    </a:cubicBezTo>
                    <a:lnTo>
                      <a:pt x="170" y="0"/>
                    </a:lnTo>
                    <a:close/>
                  </a:path>
                </a:pathLst>
              </a:custGeom>
              <a:solidFill>
                <a:srgbClr val="FF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31" name="Freeform 32">
                <a:extLst>
                  <a:ext uri="{FF2B5EF4-FFF2-40B4-BE49-F238E27FC236}">
                    <a16:creationId xmlns:a16="http://schemas.microsoft.com/office/drawing/2014/main" id="{93827FDD-412B-4075-AE95-52DBAB756502}"/>
                  </a:ext>
                </a:extLst>
              </p:cNvPr>
              <p:cNvSpPr>
                <a:spLocks noChangeArrowheads="1"/>
              </p:cNvSpPr>
              <p:nvPr/>
            </p:nvSpPr>
            <p:spPr bwMode="auto">
              <a:xfrm>
                <a:off x="3654" y="1560"/>
                <a:ext cx="458" cy="557"/>
              </a:xfrm>
              <a:custGeom>
                <a:avLst/>
                <a:gdLst>
                  <a:gd name="T0" fmla="*/ 0 w 2324"/>
                  <a:gd name="T1" fmla="*/ 0 h 2820"/>
                  <a:gd name="T2" fmla="*/ 0 w 2324"/>
                  <a:gd name="T3" fmla="*/ 0 h 2820"/>
                  <a:gd name="T4" fmla="*/ 0 w 2324"/>
                  <a:gd name="T5" fmla="*/ 0 h 2820"/>
                  <a:gd name="T6" fmla="*/ 0 w 2324"/>
                  <a:gd name="T7" fmla="*/ 0 h 2820"/>
                  <a:gd name="T8" fmla="*/ 0 w 2324"/>
                  <a:gd name="T9" fmla="*/ 0 h 2820"/>
                  <a:gd name="T10" fmla="*/ 0 w 2324"/>
                  <a:gd name="T11" fmla="*/ 0 h 2820"/>
                  <a:gd name="T12" fmla="*/ 0 w 2324"/>
                  <a:gd name="T13" fmla="*/ 0 h 2820"/>
                  <a:gd name="T14" fmla="*/ 0 w 2324"/>
                  <a:gd name="T15" fmla="*/ 0 h 2820"/>
                  <a:gd name="T16" fmla="*/ 0 w 2324"/>
                  <a:gd name="T17" fmla="*/ 0 h 2820"/>
                  <a:gd name="T18" fmla="*/ 0 w 2324"/>
                  <a:gd name="T19" fmla="*/ 0 h 2820"/>
                  <a:gd name="T20" fmla="*/ 0 w 2324"/>
                  <a:gd name="T21" fmla="*/ 0 h 2820"/>
                  <a:gd name="T22" fmla="*/ 0 w 2324"/>
                  <a:gd name="T23" fmla="*/ 0 h 2820"/>
                  <a:gd name="T24" fmla="*/ 0 w 2324"/>
                  <a:gd name="T25" fmla="*/ 0 h 2820"/>
                  <a:gd name="T26" fmla="*/ 0 w 2324"/>
                  <a:gd name="T27" fmla="*/ 0 h 2820"/>
                  <a:gd name="T28" fmla="*/ 0 w 2324"/>
                  <a:gd name="T29" fmla="*/ 0 h 28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324" h="2820">
                    <a:moveTo>
                      <a:pt x="1488" y="0"/>
                    </a:moveTo>
                    <a:cubicBezTo>
                      <a:pt x="2324" y="0"/>
                      <a:pt x="2324" y="0"/>
                      <a:pt x="2324" y="0"/>
                    </a:cubicBezTo>
                    <a:cubicBezTo>
                      <a:pt x="2324" y="0"/>
                      <a:pt x="2145" y="94"/>
                      <a:pt x="2145" y="244"/>
                    </a:cubicBezTo>
                    <a:cubicBezTo>
                      <a:pt x="2145" y="1926"/>
                      <a:pt x="2145" y="1926"/>
                      <a:pt x="2145" y="1926"/>
                    </a:cubicBezTo>
                    <a:cubicBezTo>
                      <a:pt x="2144" y="2610"/>
                      <a:pt x="1578" y="2820"/>
                      <a:pt x="1185" y="2820"/>
                    </a:cubicBezTo>
                    <a:cubicBezTo>
                      <a:pt x="795" y="2820"/>
                      <a:pt x="184" y="2607"/>
                      <a:pt x="185" y="1926"/>
                    </a:cubicBezTo>
                    <a:cubicBezTo>
                      <a:pt x="185" y="244"/>
                      <a:pt x="185" y="244"/>
                      <a:pt x="185" y="244"/>
                    </a:cubicBezTo>
                    <a:cubicBezTo>
                      <a:pt x="185" y="94"/>
                      <a:pt x="0" y="0"/>
                      <a:pt x="0" y="0"/>
                    </a:cubicBezTo>
                    <a:cubicBezTo>
                      <a:pt x="861" y="0"/>
                      <a:pt x="861" y="0"/>
                      <a:pt x="861" y="0"/>
                    </a:cubicBezTo>
                    <a:cubicBezTo>
                      <a:pt x="861" y="0"/>
                      <a:pt x="669" y="92"/>
                      <a:pt x="669" y="244"/>
                    </a:cubicBezTo>
                    <a:cubicBezTo>
                      <a:pt x="669" y="1926"/>
                      <a:pt x="669" y="1926"/>
                      <a:pt x="669" y="1926"/>
                    </a:cubicBezTo>
                    <a:cubicBezTo>
                      <a:pt x="669" y="2285"/>
                      <a:pt x="907" y="2519"/>
                      <a:pt x="1185" y="2519"/>
                    </a:cubicBezTo>
                    <a:cubicBezTo>
                      <a:pt x="1464" y="2519"/>
                      <a:pt x="1676" y="2275"/>
                      <a:pt x="1677" y="1926"/>
                    </a:cubicBezTo>
                    <a:cubicBezTo>
                      <a:pt x="1677" y="244"/>
                      <a:pt x="1677" y="244"/>
                      <a:pt x="1677" y="244"/>
                    </a:cubicBezTo>
                    <a:cubicBezTo>
                      <a:pt x="1677" y="94"/>
                      <a:pt x="1488" y="0"/>
                      <a:pt x="1488" y="0"/>
                    </a:cubicBezTo>
                    <a:close/>
                  </a:path>
                </a:pathLst>
              </a:custGeom>
              <a:solidFill>
                <a:srgbClr val="FF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32" name="Freeform 33">
                <a:extLst>
                  <a:ext uri="{FF2B5EF4-FFF2-40B4-BE49-F238E27FC236}">
                    <a16:creationId xmlns:a16="http://schemas.microsoft.com/office/drawing/2014/main" id="{AC6363B8-D15B-4E6D-B2E2-976DA651612E}"/>
                  </a:ext>
                </a:extLst>
              </p:cNvPr>
              <p:cNvSpPr>
                <a:spLocks noChangeArrowheads="1"/>
              </p:cNvSpPr>
              <p:nvPr/>
            </p:nvSpPr>
            <p:spPr bwMode="auto">
              <a:xfrm>
                <a:off x="2027" y="1560"/>
                <a:ext cx="462" cy="559"/>
              </a:xfrm>
              <a:custGeom>
                <a:avLst/>
                <a:gdLst>
                  <a:gd name="T0" fmla="*/ 0 w 2347"/>
                  <a:gd name="T1" fmla="*/ 0 h 2827"/>
                  <a:gd name="T2" fmla="*/ 0 w 2347"/>
                  <a:gd name="T3" fmla="*/ 0 h 2827"/>
                  <a:gd name="T4" fmla="*/ 0 w 2347"/>
                  <a:gd name="T5" fmla="*/ 0 h 2827"/>
                  <a:gd name="T6" fmla="*/ 0 w 2347"/>
                  <a:gd name="T7" fmla="*/ 0 h 2827"/>
                  <a:gd name="T8" fmla="*/ 0 w 2347"/>
                  <a:gd name="T9" fmla="*/ 0 h 2827"/>
                  <a:gd name="T10" fmla="*/ 0 w 2347"/>
                  <a:gd name="T11" fmla="*/ 0 h 2827"/>
                  <a:gd name="T12" fmla="*/ 0 w 2347"/>
                  <a:gd name="T13" fmla="*/ 0 h 2827"/>
                  <a:gd name="T14" fmla="*/ 0 w 2347"/>
                  <a:gd name="T15" fmla="*/ 0 h 2827"/>
                  <a:gd name="T16" fmla="*/ 0 w 2347"/>
                  <a:gd name="T17" fmla="*/ 0 h 2827"/>
                  <a:gd name="T18" fmla="*/ 0 w 2347"/>
                  <a:gd name="T19" fmla="*/ 0 h 2827"/>
                  <a:gd name="T20" fmla="*/ 0 w 2347"/>
                  <a:gd name="T21" fmla="*/ 0 h 2827"/>
                  <a:gd name="T22" fmla="*/ 0 w 2347"/>
                  <a:gd name="T23" fmla="*/ 0 h 2827"/>
                  <a:gd name="T24" fmla="*/ 0 w 2347"/>
                  <a:gd name="T25" fmla="*/ 0 h 2827"/>
                  <a:gd name="T26" fmla="*/ 0 w 2347"/>
                  <a:gd name="T27" fmla="*/ 0 h 2827"/>
                  <a:gd name="T28" fmla="*/ 0 w 2347"/>
                  <a:gd name="T29" fmla="*/ 0 h 28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347" h="2827">
                    <a:moveTo>
                      <a:pt x="1495" y="0"/>
                    </a:moveTo>
                    <a:cubicBezTo>
                      <a:pt x="2347" y="0"/>
                      <a:pt x="2347" y="0"/>
                      <a:pt x="2347" y="0"/>
                    </a:cubicBezTo>
                    <a:cubicBezTo>
                      <a:pt x="2347" y="0"/>
                      <a:pt x="2166" y="98"/>
                      <a:pt x="2166" y="247"/>
                    </a:cubicBezTo>
                    <a:cubicBezTo>
                      <a:pt x="2166" y="248"/>
                      <a:pt x="2166" y="1925"/>
                      <a:pt x="2166" y="1925"/>
                    </a:cubicBezTo>
                    <a:cubicBezTo>
                      <a:pt x="2166" y="2611"/>
                      <a:pt x="1573" y="2827"/>
                      <a:pt x="1176" y="2827"/>
                    </a:cubicBezTo>
                    <a:cubicBezTo>
                      <a:pt x="786" y="2827"/>
                      <a:pt x="175" y="2608"/>
                      <a:pt x="175" y="1925"/>
                    </a:cubicBezTo>
                    <a:cubicBezTo>
                      <a:pt x="174" y="247"/>
                      <a:pt x="174" y="247"/>
                      <a:pt x="174" y="247"/>
                    </a:cubicBezTo>
                    <a:cubicBezTo>
                      <a:pt x="174" y="97"/>
                      <a:pt x="0" y="0"/>
                      <a:pt x="0" y="0"/>
                    </a:cubicBezTo>
                    <a:cubicBezTo>
                      <a:pt x="860" y="0"/>
                      <a:pt x="860" y="0"/>
                      <a:pt x="860" y="0"/>
                    </a:cubicBezTo>
                    <a:cubicBezTo>
                      <a:pt x="860" y="0"/>
                      <a:pt x="661" y="98"/>
                      <a:pt x="661" y="247"/>
                    </a:cubicBezTo>
                    <a:cubicBezTo>
                      <a:pt x="660" y="1925"/>
                      <a:pt x="660" y="1925"/>
                      <a:pt x="660" y="1925"/>
                    </a:cubicBezTo>
                    <a:cubicBezTo>
                      <a:pt x="660" y="2280"/>
                      <a:pt x="897" y="2525"/>
                      <a:pt x="1176" y="2527"/>
                    </a:cubicBezTo>
                    <a:cubicBezTo>
                      <a:pt x="1454" y="2528"/>
                      <a:pt x="1678" y="2277"/>
                      <a:pt x="1678" y="1925"/>
                    </a:cubicBezTo>
                    <a:cubicBezTo>
                      <a:pt x="1679" y="247"/>
                      <a:pt x="1679" y="247"/>
                      <a:pt x="1679" y="247"/>
                    </a:cubicBezTo>
                    <a:cubicBezTo>
                      <a:pt x="1679" y="97"/>
                      <a:pt x="1495" y="0"/>
                      <a:pt x="1495" y="0"/>
                    </a:cubicBezTo>
                    <a:close/>
                  </a:path>
                </a:pathLst>
              </a:custGeom>
              <a:solidFill>
                <a:srgbClr val="FF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5333" name="Freeform 34">
                <a:extLst>
                  <a:ext uri="{FF2B5EF4-FFF2-40B4-BE49-F238E27FC236}">
                    <a16:creationId xmlns:a16="http://schemas.microsoft.com/office/drawing/2014/main" id="{AF25A694-1CCE-454E-954E-7F3051BA5DF9}"/>
                  </a:ext>
                </a:extLst>
              </p:cNvPr>
              <p:cNvSpPr>
                <a:spLocks noChangeArrowheads="1"/>
              </p:cNvSpPr>
              <p:nvPr/>
            </p:nvSpPr>
            <p:spPr bwMode="auto">
              <a:xfrm>
                <a:off x="3295" y="1549"/>
                <a:ext cx="351" cy="570"/>
              </a:xfrm>
              <a:custGeom>
                <a:avLst/>
                <a:gdLst>
                  <a:gd name="T0" fmla="*/ 0 w 1788"/>
                  <a:gd name="T1" fmla="*/ 0 h 2885"/>
                  <a:gd name="T2" fmla="*/ 0 w 1788"/>
                  <a:gd name="T3" fmla="*/ 0 h 2885"/>
                  <a:gd name="T4" fmla="*/ 0 w 1788"/>
                  <a:gd name="T5" fmla="*/ 0 h 2885"/>
                  <a:gd name="T6" fmla="*/ 0 w 1788"/>
                  <a:gd name="T7" fmla="*/ 0 h 2885"/>
                  <a:gd name="T8" fmla="*/ 0 w 1788"/>
                  <a:gd name="T9" fmla="*/ 0 h 2885"/>
                  <a:gd name="T10" fmla="*/ 0 w 1788"/>
                  <a:gd name="T11" fmla="*/ 0 h 2885"/>
                  <a:gd name="T12" fmla="*/ 0 w 1788"/>
                  <a:gd name="T13" fmla="*/ 0 h 2885"/>
                  <a:gd name="T14" fmla="*/ 0 w 1788"/>
                  <a:gd name="T15" fmla="*/ 0 h 2885"/>
                  <a:gd name="T16" fmla="*/ 0 w 1788"/>
                  <a:gd name="T17" fmla="*/ 0 h 2885"/>
                  <a:gd name="T18" fmla="*/ 0 w 1788"/>
                  <a:gd name="T19" fmla="*/ 0 h 2885"/>
                  <a:gd name="T20" fmla="*/ 0 w 1788"/>
                  <a:gd name="T21" fmla="*/ 0 h 2885"/>
                  <a:gd name="T22" fmla="*/ 0 w 1788"/>
                  <a:gd name="T23" fmla="*/ 0 h 2885"/>
                  <a:gd name="T24" fmla="*/ 0 w 1788"/>
                  <a:gd name="T25" fmla="*/ 0 h 2885"/>
                  <a:gd name="T26" fmla="*/ 0 w 1788"/>
                  <a:gd name="T27" fmla="*/ 0 h 288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88" h="2885">
                    <a:moveTo>
                      <a:pt x="1537" y="501"/>
                    </a:moveTo>
                    <a:cubicBezTo>
                      <a:pt x="1537" y="501"/>
                      <a:pt x="1416" y="290"/>
                      <a:pt x="1067" y="289"/>
                    </a:cubicBezTo>
                    <a:cubicBezTo>
                      <a:pt x="718" y="288"/>
                      <a:pt x="529" y="471"/>
                      <a:pt x="528" y="709"/>
                    </a:cubicBezTo>
                    <a:cubicBezTo>
                      <a:pt x="527" y="978"/>
                      <a:pt x="729" y="1079"/>
                      <a:pt x="1042" y="1230"/>
                    </a:cubicBezTo>
                    <a:cubicBezTo>
                      <a:pt x="1340" y="1373"/>
                      <a:pt x="1788" y="1570"/>
                      <a:pt x="1786" y="2067"/>
                    </a:cubicBezTo>
                    <a:cubicBezTo>
                      <a:pt x="1785" y="2513"/>
                      <a:pt x="1390" y="2885"/>
                      <a:pt x="681" y="2885"/>
                    </a:cubicBezTo>
                    <a:cubicBezTo>
                      <a:pt x="463" y="2884"/>
                      <a:pt x="162" y="2813"/>
                      <a:pt x="162" y="2813"/>
                    </a:cubicBezTo>
                    <a:cubicBezTo>
                      <a:pt x="0" y="2280"/>
                      <a:pt x="0" y="2280"/>
                      <a:pt x="0" y="2280"/>
                    </a:cubicBezTo>
                    <a:cubicBezTo>
                      <a:pt x="150" y="2426"/>
                      <a:pt x="416" y="2582"/>
                      <a:pt x="689" y="2582"/>
                    </a:cubicBezTo>
                    <a:cubicBezTo>
                      <a:pt x="973" y="2582"/>
                      <a:pt x="1311" y="2407"/>
                      <a:pt x="1311" y="2126"/>
                    </a:cubicBezTo>
                    <a:cubicBezTo>
                      <a:pt x="1311" y="1583"/>
                      <a:pt x="48" y="1674"/>
                      <a:pt x="48" y="765"/>
                    </a:cubicBezTo>
                    <a:cubicBezTo>
                      <a:pt x="48" y="453"/>
                      <a:pt x="266" y="0"/>
                      <a:pt x="1019" y="0"/>
                    </a:cubicBezTo>
                    <a:cubicBezTo>
                      <a:pt x="1264" y="0"/>
                      <a:pt x="1537" y="72"/>
                      <a:pt x="1537" y="72"/>
                    </a:cubicBezTo>
                    <a:lnTo>
                      <a:pt x="1537" y="501"/>
                    </a:lnTo>
                    <a:close/>
                  </a:path>
                </a:pathLst>
              </a:custGeom>
              <a:solidFill>
                <a:srgbClr val="FF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sp>
        <p:nvSpPr>
          <p:cNvPr id="37891" name="フッター プレースホルダー 2">
            <a:extLst>
              <a:ext uri="{FF2B5EF4-FFF2-40B4-BE49-F238E27FC236}">
                <a16:creationId xmlns:a16="http://schemas.microsoft.com/office/drawing/2014/main" id="{47D52CCA-8F7D-4451-923C-3BAB08E64985}"/>
              </a:ext>
            </a:extLst>
          </p:cNvPr>
          <p:cNvSpPr>
            <a:spLocks noGrp="1"/>
          </p:cNvSpPr>
          <p:nvPr>
            <p:ph type="ftr" sz="quarter" idx="10"/>
          </p:nvPr>
        </p:nvSpPr>
        <p:spPr>
          <a:xfrm>
            <a:off x="5230813" y="6545263"/>
            <a:ext cx="3717925" cy="25717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9pPr>
          </a:lstStyle>
          <a:p>
            <a:pPr>
              <a:defRPr/>
            </a:pPr>
            <a:r>
              <a:rPr lang="de-DE" altLang="ja-JP" sz="800" dirty="0">
                <a:solidFill>
                  <a:srgbClr val="000000"/>
                </a:solidFill>
                <a:latin typeface="Times New Roman" charset="0"/>
                <a:cs typeface="Times New Roman" charset="0"/>
              </a:rPr>
              <a:t>Copyright 201</a:t>
            </a:r>
            <a:r>
              <a:rPr lang="en-US" altLang="zh-CN" sz="800" dirty="0">
                <a:solidFill>
                  <a:srgbClr val="000000"/>
                </a:solidFill>
                <a:latin typeface="Times New Roman" charset="0"/>
                <a:cs typeface="Times New Roman" charset="0"/>
              </a:rPr>
              <a:t>9</a:t>
            </a:r>
            <a:r>
              <a:rPr lang="de-DE" altLang="ja-JP" sz="800" dirty="0">
                <a:solidFill>
                  <a:srgbClr val="000000"/>
                </a:solidFill>
                <a:latin typeface="Times New Roman" charset="0"/>
                <a:cs typeface="Times New Roman" charset="0"/>
              </a:rPr>
              <a:t> NANJING FUJITSU NANDA SOFTWARE TECHNOLOGY CO, LTD.</a:t>
            </a:r>
          </a:p>
        </p:txBody>
      </p:sp>
      <p:sp>
        <p:nvSpPr>
          <p:cNvPr id="37892" name="スライド番号プレースホルダー 3">
            <a:extLst>
              <a:ext uri="{FF2B5EF4-FFF2-40B4-BE49-F238E27FC236}">
                <a16:creationId xmlns:a16="http://schemas.microsoft.com/office/drawing/2014/main" id="{9E8EAB4C-AFF0-4163-9B89-6D3F140D2199}"/>
              </a:ext>
            </a:extLst>
          </p:cNvPr>
          <p:cNvSpPr>
            <a:spLocks noGrp="1"/>
          </p:cNvSpPr>
          <p:nvPr>
            <p:ph type="sldNum" sz="quarter" idx="1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9pPr>
          </a:lstStyle>
          <a:p>
            <a:fld id="{D36ABBE9-8679-4B18-9105-18EFCD4B4A6A}" type="slidenum">
              <a:rPr kumimoji="0" lang="en-US" altLang="ja-JP">
                <a:solidFill>
                  <a:srgbClr val="000000"/>
                </a:solidFill>
              </a:rPr>
              <a:pPr/>
              <a:t>15</a:t>
            </a:fld>
            <a:endParaRPr kumimoji="0" lang="ja-JP" altLang="zh-CN">
              <a:solidFill>
                <a:srgbClr val="000000"/>
              </a:solidFill>
            </a:endParaRPr>
          </a:p>
        </p:txBody>
      </p:sp>
    </p:spTree>
  </p:cSld>
  <p:clrMapOvr>
    <a:masterClrMapping/>
  </p:clrMapOvr>
  <p:transition advTm="4096"/>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タイトル 1">
            <a:extLst>
              <a:ext uri="{FF2B5EF4-FFF2-40B4-BE49-F238E27FC236}">
                <a16:creationId xmlns:a16="http://schemas.microsoft.com/office/drawing/2014/main" id="{E4B5CC45-26DD-40C8-BDCF-88DE53FA3AFE}"/>
              </a:ext>
            </a:extLst>
          </p:cNvPr>
          <p:cNvSpPr>
            <a:spLocks noGrp="1"/>
          </p:cNvSpPr>
          <p:nvPr>
            <p:ph type="title"/>
          </p:nvPr>
        </p:nvSpPr>
        <p:spPr>
          <a:xfrm>
            <a:off x="169863" y="-1588"/>
            <a:ext cx="8296275" cy="693738"/>
          </a:xfrm>
        </p:spPr>
        <p:txBody>
          <a:bodyPr/>
          <a:lstStyle/>
          <a:p>
            <a:pPr eaLnBrk="1" hangingPunct="1">
              <a:buFont typeface="Times New Roman" charset="0"/>
              <a:buNone/>
              <a:defRPr/>
            </a:pPr>
            <a:r>
              <a:rPr kumimoji="0" lang="zh-CN" altLang="en-US" b="1">
                <a:latin typeface="Microsoft YaHei" charset="0"/>
                <a:ea typeface="Microsoft YaHei" charset="0"/>
                <a:cs typeface="Meiryo UI" charset="0"/>
              </a:rPr>
              <a:t>目录</a:t>
            </a:r>
            <a:endParaRPr kumimoji="0" lang="ja-JP" altLang="en-US" b="1">
              <a:latin typeface="Microsoft YaHei" charset="0"/>
              <a:ea typeface="Microsoft YaHei" charset="0"/>
              <a:cs typeface="Meiryo UI" charset="0"/>
            </a:endParaRPr>
          </a:p>
        </p:txBody>
      </p:sp>
      <p:sp>
        <p:nvSpPr>
          <p:cNvPr id="40962" name="正方形/長方形 7">
            <a:extLst>
              <a:ext uri="{FF2B5EF4-FFF2-40B4-BE49-F238E27FC236}">
                <a16:creationId xmlns:a16="http://schemas.microsoft.com/office/drawing/2014/main" id="{EFD70704-2680-45CD-8DDA-80053F151015}"/>
              </a:ext>
            </a:extLst>
          </p:cNvPr>
          <p:cNvSpPr>
            <a:spLocks noChangeArrowheads="1"/>
          </p:cNvSpPr>
          <p:nvPr/>
        </p:nvSpPr>
        <p:spPr bwMode="auto">
          <a:xfrm>
            <a:off x="107950" y="738188"/>
            <a:ext cx="777716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000">
                <a:solidFill>
                  <a:schemeClr val="bg1"/>
                </a:solidFill>
                <a:latin typeface="Arial" panose="020B0604020202020204" pitchFamily="34" charset="0"/>
                <a:ea typeface="SimSun" panose="02010600030101010101" pitchFamily="2" charset="-122"/>
              </a:defRPr>
            </a:lvl1pPr>
            <a:lvl2pPr marL="1085850" indent="-342900">
              <a:defRPr kumimoji="1" sz="2000">
                <a:solidFill>
                  <a:schemeClr val="bg1"/>
                </a:solidFill>
                <a:latin typeface="Arial" panose="020B0604020202020204" pitchFamily="34" charset="0"/>
                <a:ea typeface="SimSun" panose="02010600030101010101" pitchFamily="2" charset="-122"/>
              </a:defRPr>
            </a:lvl2pPr>
            <a:lvl3pPr>
              <a:defRPr kumimoji="1" sz="2000">
                <a:solidFill>
                  <a:schemeClr val="bg1"/>
                </a:solidFill>
                <a:latin typeface="Arial" panose="020B0604020202020204" pitchFamily="34" charset="0"/>
                <a:ea typeface="SimSun" panose="02010600030101010101" pitchFamily="2" charset="-122"/>
              </a:defRPr>
            </a:lvl3pPr>
            <a:lvl4pPr>
              <a:defRPr kumimoji="1" sz="2000">
                <a:solidFill>
                  <a:schemeClr val="bg1"/>
                </a:solidFill>
                <a:latin typeface="Arial" panose="020B0604020202020204" pitchFamily="34" charset="0"/>
                <a:ea typeface="SimSun" panose="02010600030101010101" pitchFamily="2" charset="-122"/>
              </a:defRPr>
            </a:lvl4pPr>
            <a:lvl5pPr>
              <a:defRPr kumimoji="1" sz="20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defRPr kumimoji="1" sz="20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defRPr kumimoji="1" sz="20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defRPr kumimoji="1" sz="20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defRPr kumimoji="1" sz="2000">
                <a:solidFill>
                  <a:schemeClr val="bg1"/>
                </a:solidFill>
                <a:latin typeface="Arial" panose="020B0604020202020204" pitchFamily="34" charset="0"/>
                <a:ea typeface="SimSun" panose="02010600030101010101" pitchFamily="2" charset="-122"/>
              </a:defRPr>
            </a:lvl9pPr>
          </a:lstStyle>
          <a:p>
            <a:pPr fontAlgn="ctr">
              <a:buClr>
                <a:srgbClr val="A1262A"/>
              </a:buClr>
              <a:buFont typeface="Wingdings" panose="05000000000000000000" pitchFamily="2" charset="2"/>
              <a:buChar char="n"/>
            </a:pPr>
            <a:r>
              <a:rPr kumimoji="0" lang="zh-CN" altLang="en-US" sz="2400" b="1">
                <a:solidFill>
                  <a:srgbClr val="000000"/>
                </a:solidFill>
                <a:latin typeface="Microsoft YaHei" panose="020B0503020204020204" pitchFamily="34" charset="-122"/>
                <a:ea typeface="Microsoft YaHei" panose="020B0503020204020204" pitchFamily="34" charset="-122"/>
              </a:rPr>
              <a:t>什么是行人重识别</a:t>
            </a:r>
            <a:endParaRPr kumimoji="0" lang="en-US" altLang="zh-CN" sz="2400" b="1">
              <a:solidFill>
                <a:srgbClr val="000000"/>
              </a:solidFill>
              <a:latin typeface="Microsoft YaHei" panose="020B0503020204020204" pitchFamily="34" charset="-122"/>
              <a:ea typeface="Microsoft YaHei" panose="020B0503020204020204" pitchFamily="34" charset="-122"/>
            </a:endParaRPr>
          </a:p>
          <a:p>
            <a:pPr fontAlgn="ctr">
              <a:buClr>
                <a:srgbClr val="A1262A"/>
              </a:buClr>
              <a:buFont typeface="Wingdings" panose="05000000000000000000" pitchFamily="2" charset="2"/>
              <a:buChar char="n"/>
            </a:pPr>
            <a:endParaRPr kumimoji="0" lang="en-US" altLang="ja-JP" sz="2400" b="1">
              <a:solidFill>
                <a:srgbClr val="000000"/>
              </a:solidFill>
              <a:latin typeface="Microsoft YaHei" panose="020B0503020204020204" pitchFamily="34" charset="-122"/>
              <a:ea typeface="Microsoft YaHei" panose="020B0503020204020204" pitchFamily="34" charset="-122"/>
            </a:endParaRPr>
          </a:p>
          <a:p>
            <a:pPr fontAlgn="ctr">
              <a:buClr>
                <a:srgbClr val="A1262A"/>
              </a:buClr>
              <a:buFont typeface="Wingdings" panose="05000000000000000000" pitchFamily="2" charset="2"/>
              <a:buChar char="n"/>
            </a:pPr>
            <a:r>
              <a:rPr kumimoji="0" lang="zh-CN" altLang="en-US" sz="2400" b="1">
                <a:solidFill>
                  <a:srgbClr val="000000"/>
                </a:solidFill>
                <a:latin typeface="Microsoft YaHei" panose="020B0503020204020204" pitchFamily="34" charset="-122"/>
                <a:ea typeface="Microsoft YaHei" panose="020B0503020204020204" pitchFamily="34" charset="-122"/>
              </a:rPr>
              <a:t>深度学习方法</a:t>
            </a:r>
            <a:endParaRPr kumimoji="0" lang="en-US" altLang="ja-JP" sz="2400" b="1">
              <a:solidFill>
                <a:srgbClr val="000000"/>
              </a:solidFill>
              <a:latin typeface="Microsoft YaHei" panose="020B0503020204020204" pitchFamily="34" charset="-122"/>
              <a:ea typeface="Microsoft YaHei" panose="020B0503020204020204" pitchFamily="34" charset="-122"/>
            </a:endParaRPr>
          </a:p>
          <a:p>
            <a:pPr lvl="1" fontAlgn="ctr">
              <a:buClr>
                <a:srgbClr val="A1262A"/>
              </a:buClr>
              <a:buFont typeface="Wingdings" panose="05000000000000000000" pitchFamily="2" charset="2"/>
              <a:buChar char="n"/>
            </a:pPr>
            <a:r>
              <a:rPr kumimoji="0" lang="zh-CN" altLang="en-US" sz="2400" b="1">
                <a:solidFill>
                  <a:srgbClr val="000000"/>
                </a:solidFill>
                <a:latin typeface="Microsoft YaHei" panose="020B0503020204020204" pitchFamily="34" charset="-122"/>
                <a:ea typeface="Microsoft YaHei" panose="020B0503020204020204" pitchFamily="34" charset="-122"/>
              </a:rPr>
              <a:t>行人检测模块</a:t>
            </a:r>
            <a:endParaRPr kumimoji="0" lang="en-US" altLang="ja-JP" sz="2400" b="1">
              <a:solidFill>
                <a:srgbClr val="000000"/>
              </a:solidFill>
              <a:latin typeface="Microsoft YaHei" panose="020B0503020204020204" pitchFamily="34" charset="-122"/>
              <a:ea typeface="Microsoft YaHei" panose="020B0503020204020204" pitchFamily="34" charset="-122"/>
            </a:endParaRPr>
          </a:p>
          <a:p>
            <a:pPr fontAlgn="ctr">
              <a:buClr>
                <a:srgbClr val="A1262A"/>
              </a:buClr>
              <a:buFont typeface="Wingdings" panose="05000000000000000000" pitchFamily="2" charset="2"/>
              <a:buChar char="n"/>
            </a:pPr>
            <a:endParaRPr kumimoji="0" lang="en-US" altLang="ja-JP" sz="2400" b="1">
              <a:solidFill>
                <a:srgbClr val="000000"/>
              </a:solidFill>
              <a:latin typeface="Microsoft YaHei" panose="020B0503020204020204" pitchFamily="34" charset="-122"/>
              <a:ea typeface="Microsoft YaHei" panose="020B0503020204020204" pitchFamily="34" charset="-122"/>
            </a:endParaRPr>
          </a:p>
          <a:p>
            <a:pPr lvl="1" fontAlgn="ctr">
              <a:buClr>
                <a:srgbClr val="A1262A"/>
              </a:buClr>
              <a:buFont typeface="Wingdings" panose="05000000000000000000" pitchFamily="2" charset="2"/>
              <a:buChar char="n"/>
            </a:pPr>
            <a:r>
              <a:rPr kumimoji="0" lang="zh-CN" altLang="en-US" sz="2400" b="1">
                <a:solidFill>
                  <a:srgbClr val="000000"/>
                </a:solidFill>
                <a:latin typeface="Microsoft YaHei" panose="020B0503020204020204" pitchFamily="34" charset="-122"/>
                <a:ea typeface="Microsoft YaHei" panose="020B0503020204020204" pitchFamily="34" charset="-122"/>
              </a:rPr>
              <a:t>特征提取模块</a:t>
            </a:r>
            <a:endParaRPr kumimoji="0" lang="en-US" altLang="ja-JP" sz="2400" b="1">
              <a:solidFill>
                <a:srgbClr val="000000"/>
              </a:solidFill>
              <a:latin typeface="Microsoft YaHei" panose="020B0503020204020204" pitchFamily="34" charset="-122"/>
              <a:ea typeface="Microsoft YaHei" panose="020B0503020204020204" pitchFamily="34" charset="-122"/>
            </a:endParaRPr>
          </a:p>
          <a:p>
            <a:pPr fontAlgn="ctr">
              <a:buClr>
                <a:srgbClr val="A1262A"/>
              </a:buClr>
              <a:buFont typeface="Wingdings" panose="05000000000000000000" pitchFamily="2" charset="2"/>
              <a:buChar char="n"/>
            </a:pPr>
            <a:endParaRPr kumimoji="0" lang="en-US" altLang="ja-JP" sz="2400" b="1">
              <a:solidFill>
                <a:srgbClr val="000000"/>
              </a:solidFill>
              <a:latin typeface="Microsoft YaHei" panose="020B0503020204020204" pitchFamily="34" charset="-122"/>
              <a:ea typeface="Microsoft YaHei" panose="020B0503020204020204" pitchFamily="34" charset="-122"/>
            </a:endParaRPr>
          </a:p>
          <a:p>
            <a:pPr lvl="1" fontAlgn="ctr">
              <a:buClr>
                <a:srgbClr val="A1262A"/>
              </a:buClr>
              <a:buFont typeface="Wingdings" panose="05000000000000000000" pitchFamily="2" charset="2"/>
              <a:buChar char="n"/>
            </a:pPr>
            <a:r>
              <a:rPr kumimoji="0" lang="zh-CN" altLang="en-US" sz="2400" b="1">
                <a:solidFill>
                  <a:srgbClr val="000000"/>
                </a:solidFill>
                <a:latin typeface="Microsoft YaHei" panose="020B0503020204020204" pitchFamily="34" charset="-122"/>
                <a:ea typeface="Microsoft YaHei" panose="020B0503020204020204" pitchFamily="34" charset="-122"/>
              </a:rPr>
              <a:t>重识别模块</a:t>
            </a:r>
            <a:endParaRPr kumimoji="0" lang="en-US" altLang="zh-CN" sz="2400" b="1">
              <a:solidFill>
                <a:srgbClr val="000000"/>
              </a:solidFill>
              <a:latin typeface="Microsoft YaHei" panose="020B0503020204020204" pitchFamily="34" charset="-122"/>
              <a:ea typeface="Microsoft YaHei" panose="020B0503020204020204" pitchFamily="34" charset="-122"/>
            </a:endParaRPr>
          </a:p>
          <a:p>
            <a:pPr lvl="1" fontAlgn="ctr">
              <a:buClr>
                <a:srgbClr val="A1262A"/>
              </a:buClr>
              <a:buFont typeface="Wingdings" panose="05000000000000000000" pitchFamily="2" charset="2"/>
              <a:buChar char="n"/>
            </a:pPr>
            <a:endParaRPr kumimoji="0" lang="en-US" altLang="zh-CN" sz="2400" b="1">
              <a:solidFill>
                <a:srgbClr val="000000"/>
              </a:solidFill>
              <a:latin typeface="Microsoft YaHei" panose="020B0503020204020204" pitchFamily="34" charset="-122"/>
              <a:ea typeface="Microsoft YaHei" panose="020B0503020204020204" pitchFamily="34" charset="-122"/>
            </a:endParaRPr>
          </a:p>
          <a:p>
            <a:pPr fontAlgn="ctr">
              <a:buClr>
                <a:srgbClr val="A1262A"/>
              </a:buClr>
              <a:buFont typeface="Wingdings" panose="05000000000000000000" pitchFamily="2" charset="2"/>
              <a:buChar char="n"/>
            </a:pPr>
            <a:r>
              <a:rPr kumimoji="0" lang="zh-CN" altLang="en-US" sz="2400" b="1">
                <a:solidFill>
                  <a:srgbClr val="000000"/>
                </a:solidFill>
                <a:latin typeface="Microsoft YaHei" panose="020B0503020204020204" pitchFamily="34" charset="-122"/>
                <a:ea typeface="Microsoft YaHei" panose="020B0503020204020204" pitchFamily="34" charset="-122"/>
              </a:rPr>
              <a:t>实例</a:t>
            </a:r>
            <a:endParaRPr kumimoji="0" lang="en-US" altLang="ja-JP" sz="2400" b="1">
              <a:solidFill>
                <a:srgbClr val="000000"/>
              </a:solidFill>
              <a:latin typeface="Microsoft YaHei" panose="020B0503020204020204" pitchFamily="34" charset="-122"/>
              <a:ea typeface="Microsoft YaHei" panose="020B0503020204020204" pitchFamily="34" charset="-122"/>
            </a:endParaRPr>
          </a:p>
          <a:p>
            <a:pPr fontAlgn="ctr">
              <a:buClr>
                <a:srgbClr val="A1262A"/>
              </a:buClr>
              <a:buFont typeface="Wingdings" panose="05000000000000000000" pitchFamily="2" charset="2"/>
              <a:buChar char="n"/>
            </a:pPr>
            <a:endParaRPr kumimoji="0" lang="en-US" altLang="zh-CN" sz="2400" b="1">
              <a:solidFill>
                <a:srgbClr val="000000"/>
              </a:solidFill>
              <a:latin typeface="Microsoft YaHei" panose="020B0503020204020204" pitchFamily="34" charset="-122"/>
              <a:ea typeface="Microsoft YaHei" panose="020B0503020204020204" pitchFamily="34" charset="-122"/>
            </a:endParaRPr>
          </a:p>
          <a:p>
            <a:pPr fontAlgn="ctr">
              <a:buClr>
                <a:srgbClr val="A1262A"/>
              </a:buClr>
            </a:pPr>
            <a:endParaRPr kumimoji="0" lang="en-US" altLang="ja-JP" sz="2400" b="1">
              <a:solidFill>
                <a:srgbClr val="000000"/>
              </a:solidFill>
              <a:latin typeface="Microsoft YaHei" panose="020B0503020204020204" pitchFamily="34" charset="-122"/>
              <a:ea typeface="Microsoft YaHei" panose="020B0503020204020204" pitchFamily="34" charset="-122"/>
            </a:endParaRPr>
          </a:p>
        </p:txBody>
      </p:sp>
      <p:sp>
        <p:nvSpPr>
          <p:cNvPr id="7172" name="フッター プレースホルダー 2">
            <a:extLst>
              <a:ext uri="{FF2B5EF4-FFF2-40B4-BE49-F238E27FC236}">
                <a16:creationId xmlns:a16="http://schemas.microsoft.com/office/drawing/2014/main" id="{5821E101-3B20-4FE6-98B2-C97FDA6AB7DD}"/>
              </a:ext>
            </a:extLst>
          </p:cNvPr>
          <p:cNvSpPr>
            <a:spLocks noGrp="1"/>
          </p:cNvSpPr>
          <p:nvPr>
            <p:ph type="ftr" sz="quarter" idx="10"/>
          </p:nvPr>
        </p:nvSpPr>
        <p:spPr>
          <a:xfrm>
            <a:off x="5076825" y="6545263"/>
            <a:ext cx="3871913" cy="25717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9pPr>
          </a:lstStyle>
          <a:p>
            <a:pPr>
              <a:defRPr/>
            </a:pPr>
            <a:r>
              <a:rPr lang="de-DE" altLang="ja-JP" sz="800" dirty="0">
                <a:solidFill>
                  <a:srgbClr val="000000"/>
                </a:solidFill>
                <a:latin typeface="Microsoft YaHei" charset="0"/>
                <a:ea typeface="Microsoft YaHei" charset="0"/>
                <a:cs typeface="Times New Roman" charset="0"/>
              </a:rPr>
              <a:t>Copyright 201</a:t>
            </a:r>
            <a:r>
              <a:rPr lang="en-US" altLang="zh-CN" sz="800" dirty="0">
                <a:solidFill>
                  <a:srgbClr val="000000"/>
                </a:solidFill>
                <a:latin typeface="Microsoft YaHei" charset="0"/>
                <a:ea typeface="Microsoft YaHei" charset="0"/>
                <a:cs typeface="Times New Roman" charset="0"/>
              </a:rPr>
              <a:t>9</a:t>
            </a:r>
            <a:r>
              <a:rPr lang="de-DE" altLang="ja-JP" sz="800" dirty="0">
                <a:solidFill>
                  <a:srgbClr val="000000"/>
                </a:solidFill>
                <a:latin typeface="Microsoft YaHei" charset="0"/>
                <a:ea typeface="Microsoft YaHei" charset="0"/>
                <a:cs typeface="Times New Roman" charset="0"/>
              </a:rPr>
              <a:t> NANJING FUJITSU NANDA SOFTWARE TECHNOLOGY CO, LTD.</a:t>
            </a:r>
          </a:p>
        </p:txBody>
      </p:sp>
      <p:sp>
        <p:nvSpPr>
          <p:cNvPr id="7173" name="スライド番号プレースホルダー 3">
            <a:extLst>
              <a:ext uri="{FF2B5EF4-FFF2-40B4-BE49-F238E27FC236}">
                <a16:creationId xmlns:a16="http://schemas.microsoft.com/office/drawing/2014/main" id="{967A64E3-00C5-4C05-B429-DB5CE8B47761}"/>
              </a:ext>
            </a:extLst>
          </p:cNvPr>
          <p:cNvSpPr>
            <a:spLocks noGrp="1"/>
          </p:cNvSpPr>
          <p:nvPr>
            <p:ph type="sldNum" sz="quarter" idx="1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9pPr>
          </a:lstStyle>
          <a:p>
            <a:fld id="{BFE5015F-9F2A-42E1-A543-17D925A6D301}" type="slidenum">
              <a:rPr kumimoji="0" lang="en-US" altLang="ja-JP" sz="800">
                <a:solidFill>
                  <a:srgbClr val="000000"/>
                </a:solidFill>
                <a:latin typeface="Microsoft YaHei" panose="020B0503020204020204" pitchFamily="34" charset="-122"/>
                <a:ea typeface="Microsoft YaHei" panose="020B0503020204020204" pitchFamily="34" charset="-122"/>
              </a:rPr>
              <a:pPr/>
              <a:t>2</a:t>
            </a:fld>
            <a:endParaRPr kumimoji="0" lang="ja-JP" altLang="zh-CN" sz="800">
              <a:solidFill>
                <a:srgbClr val="000000"/>
              </a:solidFill>
              <a:latin typeface="Microsoft YaHei" panose="020B0503020204020204" pitchFamily="34" charset="-122"/>
              <a:ea typeface="Microsoft YaHei" panose="020B0503020204020204" pitchFamily="34" charset="-122"/>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タイトル 1">
            <a:extLst>
              <a:ext uri="{FF2B5EF4-FFF2-40B4-BE49-F238E27FC236}">
                <a16:creationId xmlns:a16="http://schemas.microsoft.com/office/drawing/2014/main" id="{70D47879-C6CF-4DAA-8A76-42F3D332A3C7}"/>
              </a:ext>
            </a:extLst>
          </p:cNvPr>
          <p:cNvSpPr>
            <a:spLocks noGrp="1"/>
          </p:cNvSpPr>
          <p:nvPr>
            <p:ph type="title"/>
          </p:nvPr>
        </p:nvSpPr>
        <p:spPr/>
        <p:txBody>
          <a:bodyPr/>
          <a:lstStyle/>
          <a:p>
            <a:pPr>
              <a:buFont typeface="Times New Roman" charset="0"/>
              <a:buNone/>
              <a:defRPr/>
            </a:pPr>
            <a:r>
              <a:rPr lang="zh-CN" altLang="en-US">
                <a:latin typeface="Microsoft YaHei" charset="0"/>
                <a:ea typeface="Microsoft YaHei" charset="0"/>
                <a:cs typeface="Microsoft YaHei" charset="0"/>
              </a:rPr>
              <a:t>什么是行人重识别</a:t>
            </a:r>
            <a:endParaRPr lang="ja-JP" altLang="en-US">
              <a:latin typeface="Microsoft YaHei" charset="0"/>
              <a:ea typeface="Microsoft YaHei" charset="0"/>
              <a:cs typeface="Microsoft YaHei" charset="0"/>
            </a:endParaRPr>
          </a:p>
        </p:txBody>
      </p:sp>
      <p:sp>
        <p:nvSpPr>
          <p:cNvPr id="9219" name="フッター プレースホルダー 2">
            <a:extLst>
              <a:ext uri="{FF2B5EF4-FFF2-40B4-BE49-F238E27FC236}">
                <a16:creationId xmlns:a16="http://schemas.microsoft.com/office/drawing/2014/main" id="{3445E20D-5FD6-4B95-B9F0-2512DA79CB2A}"/>
              </a:ext>
            </a:extLst>
          </p:cNvPr>
          <p:cNvSpPr>
            <a:spLocks noGrp="1"/>
          </p:cNvSpPr>
          <p:nvPr>
            <p:ph type="ftr" sz="quarter" idx="10"/>
          </p:nvPr>
        </p:nvSpPr>
        <p:spPr>
          <a:xfrm>
            <a:off x="5003800" y="6545263"/>
            <a:ext cx="3944938" cy="25717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9pPr>
          </a:lstStyle>
          <a:p>
            <a:pPr>
              <a:defRPr/>
            </a:pPr>
            <a:r>
              <a:rPr lang="de-DE" altLang="ja-JP" sz="800" dirty="0">
                <a:solidFill>
                  <a:srgbClr val="000000"/>
                </a:solidFill>
                <a:latin typeface="Microsoft YaHei" charset="0"/>
                <a:ea typeface="Microsoft YaHei" charset="0"/>
                <a:cs typeface="Times New Roman" charset="0"/>
              </a:rPr>
              <a:t>Copyright 201</a:t>
            </a:r>
            <a:r>
              <a:rPr lang="en-US" altLang="zh-CN" sz="800" dirty="0">
                <a:solidFill>
                  <a:srgbClr val="000000"/>
                </a:solidFill>
                <a:latin typeface="Microsoft YaHei" charset="0"/>
                <a:ea typeface="Microsoft YaHei" charset="0"/>
                <a:cs typeface="Times New Roman" charset="0"/>
              </a:rPr>
              <a:t>9</a:t>
            </a:r>
            <a:r>
              <a:rPr lang="de-DE" altLang="ja-JP" sz="800" dirty="0">
                <a:solidFill>
                  <a:srgbClr val="000000"/>
                </a:solidFill>
                <a:latin typeface="Microsoft YaHei" charset="0"/>
                <a:ea typeface="Microsoft YaHei" charset="0"/>
                <a:cs typeface="Times New Roman" charset="0"/>
              </a:rPr>
              <a:t> NANJING FUJITSU NANDA SOFTWARE TECHNOLOGY CO, LTD.</a:t>
            </a:r>
          </a:p>
        </p:txBody>
      </p:sp>
      <p:sp>
        <p:nvSpPr>
          <p:cNvPr id="9220" name="スライド番号プレースホルダー 3">
            <a:extLst>
              <a:ext uri="{FF2B5EF4-FFF2-40B4-BE49-F238E27FC236}">
                <a16:creationId xmlns:a16="http://schemas.microsoft.com/office/drawing/2014/main" id="{9D70CA25-5642-473A-9CBF-D43493763624}"/>
              </a:ext>
            </a:extLst>
          </p:cNvPr>
          <p:cNvSpPr>
            <a:spLocks noGrp="1"/>
          </p:cNvSpPr>
          <p:nvPr>
            <p:ph type="sldNum" sz="quarter" idx="1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9pPr>
          </a:lstStyle>
          <a:p>
            <a:fld id="{CA00657B-9CA9-4969-B2B6-970CBC871ED8}" type="slidenum">
              <a:rPr kumimoji="0" lang="en-US" altLang="ja-JP" sz="800">
                <a:solidFill>
                  <a:srgbClr val="000000"/>
                </a:solidFill>
                <a:latin typeface="Microsoft YaHei" panose="020B0503020204020204" pitchFamily="34" charset="-122"/>
                <a:ea typeface="Microsoft YaHei" panose="020B0503020204020204" pitchFamily="34" charset="-122"/>
              </a:rPr>
              <a:pPr/>
              <a:t>3</a:t>
            </a:fld>
            <a:endParaRPr kumimoji="0" lang="ja-JP" altLang="zh-CN" sz="800">
              <a:solidFill>
                <a:srgbClr val="000000"/>
              </a:solidFill>
              <a:latin typeface="Microsoft YaHei" panose="020B0503020204020204" pitchFamily="34" charset="-122"/>
              <a:ea typeface="Microsoft YaHei" panose="020B0503020204020204" pitchFamily="34" charset="-122"/>
            </a:endParaRPr>
          </a:p>
        </p:txBody>
      </p:sp>
      <p:sp>
        <p:nvSpPr>
          <p:cNvPr id="21" name="Text Box 6">
            <a:extLst>
              <a:ext uri="{FF2B5EF4-FFF2-40B4-BE49-F238E27FC236}">
                <a16:creationId xmlns:a16="http://schemas.microsoft.com/office/drawing/2014/main" id="{156EAD3B-C013-41F2-9CEA-19AE17F423E9}"/>
              </a:ext>
            </a:extLst>
          </p:cNvPr>
          <p:cNvSpPr txBox="1">
            <a:spLocks noChangeArrowheads="1"/>
          </p:cNvSpPr>
          <p:nvPr/>
        </p:nvSpPr>
        <p:spPr bwMode="auto">
          <a:xfrm>
            <a:off x="34925" y="708025"/>
            <a:ext cx="9109075" cy="1601788"/>
          </a:xfrm>
          <a:prstGeom prst="rect">
            <a:avLst/>
          </a:prstGeom>
          <a:solidFill>
            <a:srgbClr val="FFFFCC"/>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buSzPct val="100000"/>
            </a:pPr>
            <a:r>
              <a:rPr lang="zh-CN" altLang="en-US" sz="1400" i="1">
                <a:solidFill>
                  <a:srgbClr val="000000"/>
                </a:solidFill>
                <a:latin typeface="Microsoft YaHei" panose="020B0503020204020204" pitchFamily="34" charset="-122"/>
                <a:ea typeface="Microsoft YaHei" panose="020B0503020204020204" pitchFamily="34" charset="-122"/>
              </a:rPr>
              <a:t>从三打白骨精说起：</a:t>
            </a:r>
            <a:endParaRPr lang="en-US" altLang="zh-CN" sz="1400" i="1">
              <a:solidFill>
                <a:srgbClr val="000000"/>
              </a:solidFill>
              <a:latin typeface="Microsoft YaHei" panose="020B0503020204020204" pitchFamily="34" charset="-122"/>
              <a:ea typeface="Microsoft YaHei" panose="020B0503020204020204" pitchFamily="34" charset="-122"/>
            </a:endParaRPr>
          </a:p>
          <a:p>
            <a:pPr>
              <a:buSzPct val="100000"/>
            </a:pPr>
            <a:r>
              <a:rPr lang="zh-CN" altLang="en-US" sz="1400" i="1">
                <a:solidFill>
                  <a:srgbClr val="000000"/>
                </a:solidFill>
                <a:latin typeface="Microsoft YaHei" panose="020B0503020204020204" pitchFamily="34" charset="-122"/>
                <a:ea typeface="Microsoft YaHei" panose="020B0503020204020204" pitchFamily="34" charset="-122"/>
              </a:rPr>
              <a:t>在西游记中，有一个家喻户晓的故事：三打白骨精。在故事中无论白骨精变成什么样子，美猴王都能通过他的火眼金睛识别出白骨精的伪装。</a:t>
            </a:r>
            <a:endParaRPr lang="en-US" altLang="zh-CN" sz="1400" i="1">
              <a:solidFill>
                <a:srgbClr val="000000"/>
              </a:solidFill>
              <a:latin typeface="Microsoft YaHei" panose="020B0503020204020204" pitchFamily="34" charset="-122"/>
              <a:ea typeface="Microsoft YaHei" panose="020B0503020204020204" pitchFamily="34" charset="-122"/>
            </a:endParaRPr>
          </a:p>
          <a:p>
            <a:pPr>
              <a:buSzPct val="100000"/>
            </a:pPr>
            <a:r>
              <a:rPr lang="zh-CN" altLang="en-US" sz="1400" i="1">
                <a:solidFill>
                  <a:srgbClr val="000000"/>
                </a:solidFill>
                <a:latin typeface="Microsoft YaHei" panose="020B0503020204020204" pitchFamily="34" charset="-122"/>
                <a:ea typeface="Microsoft YaHei" panose="020B0503020204020204" pitchFamily="34" charset="-122"/>
              </a:rPr>
              <a:t>作为一个二手的</a:t>
            </a:r>
            <a:r>
              <a:rPr lang="en-US" altLang="zh-CN" sz="1400" i="1">
                <a:solidFill>
                  <a:srgbClr val="000000"/>
                </a:solidFill>
                <a:latin typeface="Microsoft YaHei" panose="020B0503020204020204" pitchFamily="34" charset="-122"/>
                <a:ea typeface="Microsoft YaHei" panose="020B0503020204020204" pitchFamily="34" charset="-122"/>
              </a:rPr>
              <a:t>”</a:t>
            </a:r>
            <a:r>
              <a:rPr lang="zh-CN" altLang="en-US" sz="1400" i="1">
                <a:solidFill>
                  <a:srgbClr val="000000"/>
                </a:solidFill>
                <a:latin typeface="Microsoft YaHei" panose="020B0503020204020204" pitchFamily="34" charset="-122"/>
                <a:ea typeface="Microsoft YaHei" panose="020B0503020204020204" pitchFamily="34" charset="-122"/>
              </a:rPr>
              <a:t>西学</a:t>
            </a:r>
            <a:r>
              <a:rPr lang="en-US" altLang="zh-CN" sz="1400" i="1">
                <a:solidFill>
                  <a:srgbClr val="000000"/>
                </a:solidFill>
                <a:latin typeface="Microsoft YaHei" panose="020B0503020204020204" pitchFamily="34" charset="-122"/>
                <a:ea typeface="Microsoft YaHei" panose="020B0503020204020204" pitchFamily="34" charset="-122"/>
              </a:rPr>
              <a:t>”</a:t>
            </a:r>
            <a:r>
              <a:rPr lang="zh-CN" altLang="en-US" sz="1400" i="1">
                <a:solidFill>
                  <a:srgbClr val="000000"/>
                </a:solidFill>
                <a:latin typeface="Microsoft YaHei" panose="020B0503020204020204" pitchFamily="34" charset="-122"/>
                <a:ea typeface="Microsoft YaHei" panose="020B0503020204020204" pitchFamily="34" charset="-122"/>
              </a:rPr>
              <a:t>研究者，小时候我总在想火眼金睛这个技能的原理是什么呢？经过好几个夜晚的理性的分析与智慧的思考，我觉得火眼金睛应该是能从妖怪的身上看到常人看不到的</a:t>
            </a:r>
            <a:r>
              <a:rPr lang="en-US" altLang="zh-CN" sz="1400" i="1">
                <a:solidFill>
                  <a:srgbClr val="000000"/>
                </a:solidFill>
                <a:latin typeface="Microsoft YaHei" panose="020B0503020204020204" pitchFamily="34" charset="-122"/>
                <a:ea typeface="Microsoft YaHei" panose="020B0503020204020204" pitchFamily="34" charset="-122"/>
              </a:rPr>
              <a:t>”</a:t>
            </a:r>
            <a:r>
              <a:rPr lang="zh-CN" altLang="en-US" sz="1400" i="1">
                <a:solidFill>
                  <a:srgbClr val="000000"/>
                </a:solidFill>
                <a:latin typeface="Microsoft YaHei" panose="020B0503020204020204" pitchFamily="34" charset="-122"/>
                <a:ea typeface="Microsoft YaHei" panose="020B0503020204020204" pitchFamily="34" charset="-122"/>
              </a:rPr>
              <a:t>气</a:t>
            </a:r>
            <a:r>
              <a:rPr lang="en-US" altLang="zh-CN" sz="1400" i="1">
                <a:solidFill>
                  <a:srgbClr val="000000"/>
                </a:solidFill>
                <a:latin typeface="Microsoft YaHei" panose="020B0503020204020204" pitchFamily="34" charset="-122"/>
                <a:ea typeface="Microsoft YaHei" panose="020B0503020204020204" pitchFamily="34" charset="-122"/>
              </a:rPr>
              <a:t>”</a:t>
            </a:r>
            <a:r>
              <a:rPr lang="zh-CN" altLang="en-US" sz="1400" i="1">
                <a:solidFill>
                  <a:srgbClr val="000000"/>
                </a:solidFill>
                <a:latin typeface="Microsoft YaHei" panose="020B0503020204020204" pitchFamily="34" charset="-122"/>
                <a:ea typeface="Microsoft YaHei" panose="020B0503020204020204" pitchFamily="34" charset="-122"/>
              </a:rPr>
              <a:t>，通过比较两次看到的妖怪身上的</a:t>
            </a:r>
            <a:r>
              <a:rPr lang="en-US" altLang="zh-CN" sz="1400" i="1">
                <a:solidFill>
                  <a:srgbClr val="000000"/>
                </a:solidFill>
                <a:latin typeface="Microsoft YaHei" panose="020B0503020204020204" pitchFamily="34" charset="-122"/>
                <a:ea typeface="Microsoft YaHei" panose="020B0503020204020204" pitchFamily="34" charset="-122"/>
              </a:rPr>
              <a:t>”</a:t>
            </a:r>
            <a:r>
              <a:rPr lang="zh-CN" altLang="en-US" sz="1400" i="1">
                <a:solidFill>
                  <a:srgbClr val="000000"/>
                </a:solidFill>
                <a:latin typeface="Microsoft YaHei" panose="020B0503020204020204" pitchFamily="34" charset="-122"/>
                <a:ea typeface="Microsoft YaHei" panose="020B0503020204020204" pitchFamily="34" charset="-122"/>
              </a:rPr>
              <a:t>气</a:t>
            </a:r>
            <a:r>
              <a:rPr lang="en-US" altLang="zh-CN" sz="1400" i="1">
                <a:solidFill>
                  <a:srgbClr val="000000"/>
                </a:solidFill>
                <a:latin typeface="Microsoft YaHei" panose="020B0503020204020204" pitchFamily="34" charset="-122"/>
                <a:ea typeface="Microsoft YaHei" panose="020B0503020204020204" pitchFamily="34" charset="-122"/>
              </a:rPr>
              <a:t>”</a:t>
            </a:r>
            <a:r>
              <a:rPr lang="zh-CN" altLang="en-US" sz="1400" i="1">
                <a:solidFill>
                  <a:srgbClr val="000000"/>
                </a:solidFill>
                <a:latin typeface="Microsoft YaHei" panose="020B0503020204020204" pitchFamily="34" charset="-122"/>
                <a:ea typeface="Microsoft YaHei" panose="020B0503020204020204" pitchFamily="34" charset="-122"/>
              </a:rPr>
              <a:t>是否相同，就知道这次来的是什么妖怪。无论它怎么变化，只要通过识别这种无法掩饰及变换的</a:t>
            </a:r>
            <a:r>
              <a:rPr lang="en-US" altLang="zh-CN" sz="1400" i="1">
                <a:solidFill>
                  <a:srgbClr val="000000"/>
                </a:solidFill>
                <a:latin typeface="Microsoft YaHei" panose="020B0503020204020204" pitchFamily="34" charset="-122"/>
                <a:ea typeface="Microsoft YaHei" panose="020B0503020204020204" pitchFamily="34" charset="-122"/>
              </a:rPr>
              <a:t>[</a:t>
            </a:r>
            <a:r>
              <a:rPr lang="zh-CN" altLang="en-US" sz="1400" i="1">
                <a:solidFill>
                  <a:srgbClr val="000000"/>
                </a:solidFill>
                <a:latin typeface="Microsoft YaHei" panose="020B0503020204020204" pitchFamily="34" charset="-122"/>
                <a:ea typeface="Microsoft YaHei" panose="020B0503020204020204" pitchFamily="34" charset="-122"/>
              </a:rPr>
              <a:t>特征</a:t>
            </a:r>
            <a:r>
              <a:rPr lang="en-US" altLang="zh-CN" sz="1400" i="1">
                <a:solidFill>
                  <a:srgbClr val="000000"/>
                </a:solidFill>
                <a:latin typeface="Microsoft YaHei" panose="020B0503020204020204" pitchFamily="34" charset="-122"/>
                <a:ea typeface="Microsoft YaHei" panose="020B0503020204020204" pitchFamily="34" charset="-122"/>
              </a:rPr>
              <a:t>]</a:t>
            </a:r>
            <a:r>
              <a:rPr lang="zh-CN" altLang="en-US" sz="1400" i="1">
                <a:solidFill>
                  <a:srgbClr val="000000"/>
                </a:solidFill>
                <a:effectLst>
                  <a:outerShdw blurRad="38100" dist="38100" dir="2700000" algn="tl">
                    <a:srgbClr val="FFFFFF"/>
                  </a:outerShdw>
                </a:effectLst>
                <a:latin typeface="Microsoft YaHei" panose="020B0503020204020204" pitchFamily="34" charset="-122"/>
                <a:ea typeface="Microsoft YaHei" panose="020B0503020204020204" pitchFamily="34" charset="-122"/>
              </a:rPr>
              <a:t>，</a:t>
            </a:r>
            <a:r>
              <a:rPr lang="zh-CN" altLang="en-US" sz="1400" i="1">
                <a:solidFill>
                  <a:srgbClr val="000000"/>
                </a:solidFill>
                <a:latin typeface="Microsoft YaHei" panose="020B0503020204020204" pitchFamily="34" charset="-122"/>
                <a:ea typeface="Microsoft YaHei" panose="020B0503020204020204" pitchFamily="34" charset="-122"/>
              </a:rPr>
              <a:t>妖怪就逃不出猴哥的法眼。</a:t>
            </a:r>
            <a:endParaRPr lang="en-US" altLang="ja-JP" sz="1400" i="1">
              <a:solidFill>
                <a:srgbClr val="000000"/>
              </a:solidFill>
              <a:latin typeface="Microsoft YaHei" panose="020B0503020204020204" pitchFamily="34" charset="-122"/>
              <a:ea typeface="Microsoft YaHei" panose="020B0503020204020204" pitchFamily="34" charset="-122"/>
            </a:endParaRPr>
          </a:p>
        </p:txBody>
      </p:sp>
      <p:pic>
        <p:nvPicPr>
          <p:cNvPr id="43013" name="図 5">
            <a:extLst>
              <a:ext uri="{FF2B5EF4-FFF2-40B4-BE49-F238E27FC236}">
                <a16:creationId xmlns:a16="http://schemas.microsoft.com/office/drawing/2014/main" id="{ADA9F6E1-0079-4C5F-B10C-992347ECB57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950" y="2346325"/>
            <a:ext cx="1123950" cy="150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014" name="グループ化 17">
            <a:extLst>
              <a:ext uri="{FF2B5EF4-FFF2-40B4-BE49-F238E27FC236}">
                <a16:creationId xmlns:a16="http://schemas.microsoft.com/office/drawing/2014/main" id="{EF3F9F04-C608-4DD6-9B21-D4B841D2FD8A}"/>
              </a:ext>
            </a:extLst>
          </p:cNvPr>
          <p:cNvGrpSpPr>
            <a:grpSpLocks/>
          </p:cNvGrpSpPr>
          <p:nvPr/>
        </p:nvGrpSpPr>
        <p:grpSpPr bwMode="auto">
          <a:xfrm>
            <a:off x="77788" y="2547938"/>
            <a:ext cx="6754812" cy="3689350"/>
            <a:chOff x="827584" y="2548384"/>
            <a:chExt cx="6755086" cy="3688927"/>
          </a:xfrm>
        </p:grpSpPr>
        <p:pic>
          <p:nvPicPr>
            <p:cNvPr id="43016" name="図 1">
              <a:extLst>
                <a:ext uri="{FF2B5EF4-FFF2-40B4-BE49-F238E27FC236}">
                  <a16:creationId xmlns:a16="http://schemas.microsoft.com/office/drawing/2014/main" id="{13587ADC-B79D-4097-A07B-54800BD5048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3501008"/>
              <a:ext cx="1017588" cy="1349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7" name="図 4">
              <a:extLst>
                <a:ext uri="{FF2B5EF4-FFF2-40B4-BE49-F238E27FC236}">
                  <a16:creationId xmlns:a16="http://schemas.microsoft.com/office/drawing/2014/main" id="{A279A495-9F56-4E0F-8DA4-D11CBA3E71C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7584" y="4495722"/>
              <a:ext cx="1124107" cy="1448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正方形/長方形 7">
              <a:extLst>
                <a:ext uri="{FF2B5EF4-FFF2-40B4-BE49-F238E27FC236}">
                  <a16:creationId xmlns:a16="http://schemas.microsoft.com/office/drawing/2014/main" id="{A1AB3C1E-8CFF-4DB2-970E-AA550A5639D2}"/>
                </a:ext>
              </a:extLst>
            </p:cNvPr>
            <p:cNvSpPr/>
            <p:nvPr/>
          </p:nvSpPr>
          <p:spPr bwMode="auto">
            <a:xfrm>
              <a:off x="4609162" y="2548384"/>
              <a:ext cx="1258938" cy="42857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buClr>
                  <a:srgbClr val="000000"/>
                </a:buClr>
                <a:buSzPct val="100000"/>
                <a:buFont typeface="Times New Roman" panose="02020603050405020304" pitchFamily="18" charset="0"/>
                <a:buNone/>
                <a:defRPr/>
              </a:pPr>
              <a:r>
                <a:rPr lang="zh-CN" altLang="en-US" sz="1200" dirty="0">
                  <a:solidFill>
                    <a:schemeClr val="tx1"/>
                  </a:solidFill>
                  <a:ea typeface="SimSun" panose="02010600030101010101" pitchFamily="2" charset="-122"/>
                </a:rPr>
                <a:t>白骨精特征数据</a:t>
              </a:r>
              <a:endParaRPr lang="ja-JP" altLang="en-US" sz="1200" dirty="0">
                <a:solidFill>
                  <a:schemeClr val="tx1"/>
                </a:solidFill>
                <a:ea typeface="SimSun" panose="02010600030101010101" pitchFamily="2" charset="-122"/>
              </a:endParaRPr>
            </a:p>
          </p:txBody>
        </p:sp>
        <p:sp>
          <p:nvSpPr>
            <p:cNvPr id="9" name="フローチャート: 磁気ディスク 8">
              <a:extLst>
                <a:ext uri="{FF2B5EF4-FFF2-40B4-BE49-F238E27FC236}">
                  <a16:creationId xmlns:a16="http://schemas.microsoft.com/office/drawing/2014/main" id="{636EAF64-139E-4DE8-8204-76FB6EA6356A}"/>
                </a:ext>
              </a:extLst>
            </p:cNvPr>
            <p:cNvSpPr/>
            <p:nvPr/>
          </p:nvSpPr>
          <p:spPr bwMode="auto">
            <a:xfrm>
              <a:off x="4729817" y="3364265"/>
              <a:ext cx="1017628" cy="509529"/>
            </a:xfrm>
            <a:prstGeom prst="flowChartMagneticDisk">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buClr>
                  <a:srgbClr val="000000"/>
                </a:buClr>
                <a:buSzPct val="100000"/>
                <a:buFont typeface="Times New Roman" panose="02020603050405020304" pitchFamily="18" charset="0"/>
                <a:buNone/>
                <a:defRPr/>
              </a:pPr>
              <a:endParaRPr lang="ja-JP" altLang="en-US">
                <a:solidFill>
                  <a:schemeClr val="bg1"/>
                </a:solidFill>
                <a:ea typeface="SimSun" panose="02010600030101010101" pitchFamily="2" charset="-122"/>
              </a:endParaRPr>
            </a:p>
          </p:txBody>
        </p:sp>
        <p:sp>
          <p:nvSpPr>
            <p:cNvPr id="43020" name="テキスト ボックス 9">
              <a:extLst>
                <a:ext uri="{FF2B5EF4-FFF2-40B4-BE49-F238E27FC236}">
                  <a16:creationId xmlns:a16="http://schemas.microsoft.com/office/drawing/2014/main" id="{00C694C1-8265-4717-9910-9FBBF91ED51B}"/>
                </a:ext>
              </a:extLst>
            </p:cNvPr>
            <p:cNvSpPr txBox="1">
              <a:spLocks noChangeArrowheads="1"/>
            </p:cNvSpPr>
            <p:nvPr/>
          </p:nvSpPr>
          <p:spPr bwMode="auto">
            <a:xfrm>
              <a:off x="5762892" y="3444118"/>
              <a:ext cx="11521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zh-CN" altLang="en-US" sz="1200">
                  <a:solidFill>
                    <a:schemeClr val="tx1"/>
                  </a:solidFill>
                </a:rPr>
                <a:t>妖怪识别据库</a:t>
              </a:r>
              <a:endParaRPr kumimoji="1" lang="ja-JP" altLang="en-US" sz="1200">
                <a:solidFill>
                  <a:schemeClr val="tx1"/>
                </a:solidFill>
              </a:endParaRPr>
            </a:p>
          </p:txBody>
        </p:sp>
        <p:sp>
          <p:nvSpPr>
            <p:cNvPr id="11" name="曲折矢印 10">
              <a:extLst>
                <a:ext uri="{FF2B5EF4-FFF2-40B4-BE49-F238E27FC236}">
                  <a16:creationId xmlns:a16="http://schemas.microsoft.com/office/drawing/2014/main" id="{13A5D07E-F420-484F-81E4-10216138305C}"/>
                </a:ext>
              </a:extLst>
            </p:cNvPr>
            <p:cNvSpPr/>
            <p:nvPr/>
          </p:nvSpPr>
          <p:spPr bwMode="auto">
            <a:xfrm rot="5400000">
              <a:off x="2339790" y="2539580"/>
              <a:ext cx="647626" cy="935075"/>
            </a:xfrm>
            <a:prstGeom prst="ben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buClr>
                  <a:srgbClr val="000000"/>
                </a:buClr>
                <a:buSzPct val="100000"/>
                <a:buFont typeface="Times New Roman" panose="02020603050405020304" pitchFamily="18" charset="0"/>
                <a:buNone/>
                <a:defRPr/>
              </a:pPr>
              <a:endParaRPr lang="ja-JP" altLang="en-US">
                <a:solidFill>
                  <a:schemeClr val="bg1"/>
                </a:solidFill>
                <a:ea typeface="SimSun" panose="02010600030101010101" pitchFamily="2" charset="-122"/>
              </a:endParaRPr>
            </a:p>
          </p:txBody>
        </p:sp>
        <p:sp>
          <p:nvSpPr>
            <p:cNvPr id="34" name="曲折矢印 33">
              <a:extLst>
                <a:ext uri="{FF2B5EF4-FFF2-40B4-BE49-F238E27FC236}">
                  <a16:creationId xmlns:a16="http://schemas.microsoft.com/office/drawing/2014/main" id="{BE992A60-7BD8-4950-9BFB-FB2535179617}"/>
                </a:ext>
              </a:extLst>
            </p:cNvPr>
            <p:cNvSpPr/>
            <p:nvPr/>
          </p:nvSpPr>
          <p:spPr bwMode="auto">
            <a:xfrm>
              <a:off x="3608997" y="2683306"/>
              <a:ext cx="819183" cy="647626"/>
            </a:xfrm>
            <a:prstGeom prst="ben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buClr>
                  <a:srgbClr val="000000"/>
                </a:buClr>
                <a:buSzPct val="100000"/>
                <a:buFont typeface="Times New Roman" panose="02020603050405020304" pitchFamily="18" charset="0"/>
                <a:buNone/>
                <a:defRPr/>
              </a:pPr>
              <a:endParaRPr lang="ja-JP" altLang="en-US">
                <a:solidFill>
                  <a:schemeClr val="bg1"/>
                </a:solidFill>
                <a:ea typeface="SimSun" panose="02010600030101010101" pitchFamily="2" charset="-122"/>
              </a:endParaRPr>
            </a:p>
          </p:txBody>
        </p:sp>
        <p:sp>
          <p:nvSpPr>
            <p:cNvPr id="13" name="下矢印 12">
              <a:extLst>
                <a:ext uri="{FF2B5EF4-FFF2-40B4-BE49-F238E27FC236}">
                  <a16:creationId xmlns:a16="http://schemas.microsoft.com/office/drawing/2014/main" id="{C4D37591-9D40-45CE-BC1A-ACB247A51970}"/>
                </a:ext>
              </a:extLst>
            </p:cNvPr>
            <p:cNvSpPr/>
            <p:nvPr/>
          </p:nvSpPr>
          <p:spPr bwMode="auto">
            <a:xfrm>
              <a:off x="5117183" y="3081723"/>
              <a:ext cx="215909" cy="249208"/>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buClr>
                  <a:srgbClr val="000000"/>
                </a:buClr>
                <a:buSzPct val="100000"/>
                <a:buFont typeface="Times New Roman" panose="02020603050405020304" pitchFamily="18" charset="0"/>
                <a:buNone/>
                <a:defRPr/>
              </a:pPr>
              <a:endParaRPr lang="ja-JP" altLang="en-US">
                <a:solidFill>
                  <a:schemeClr val="bg1"/>
                </a:solidFill>
                <a:ea typeface="SimSun" panose="02010600030101010101" pitchFamily="2" charset="-122"/>
              </a:endParaRPr>
            </a:p>
          </p:txBody>
        </p:sp>
        <p:grpSp>
          <p:nvGrpSpPr>
            <p:cNvPr id="43024" name="グループ化 13">
              <a:extLst>
                <a:ext uri="{FF2B5EF4-FFF2-40B4-BE49-F238E27FC236}">
                  <a16:creationId xmlns:a16="http://schemas.microsoft.com/office/drawing/2014/main" id="{F719299B-EA0D-4E6C-A3B6-BB03F51819DE}"/>
                </a:ext>
              </a:extLst>
            </p:cNvPr>
            <p:cNvGrpSpPr>
              <a:grpSpLocks/>
            </p:cNvGrpSpPr>
            <p:nvPr/>
          </p:nvGrpSpPr>
          <p:grpSpPr bwMode="auto">
            <a:xfrm>
              <a:off x="4283968" y="3947199"/>
              <a:ext cx="2546300" cy="993969"/>
              <a:chOff x="4473972" y="4538918"/>
              <a:chExt cx="2546300" cy="993969"/>
            </a:xfrm>
          </p:grpSpPr>
          <p:sp>
            <p:nvSpPr>
              <p:cNvPr id="38" name="正方形/長方形 37">
                <a:extLst>
                  <a:ext uri="{FF2B5EF4-FFF2-40B4-BE49-F238E27FC236}">
                    <a16:creationId xmlns:a16="http://schemas.microsoft.com/office/drawing/2014/main" id="{3B4538F7-4B03-4A99-8622-4635DC8BB9AA}"/>
                  </a:ext>
                </a:extLst>
              </p:cNvPr>
              <p:cNvSpPr/>
              <p:nvPr/>
            </p:nvSpPr>
            <p:spPr bwMode="auto">
              <a:xfrm>
                <a:off x="5761230" y="4538530"/>
                <a:ext cx="1258938" cy="42857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buClr>
                    <a:srgbClr val="000000"/>
                  </a:buClr>
                  <a:buSzPct val="100000"/>
                  <a:buFont typeface="Times New Roman" panose="02020603050405020304" pitchFamily="18" charset="0"/>
                  <a:buNone/>
                  <a:defRPr/>
                </a:pPr>
                <a:r>
                  <a:rPr lang="zh-CN" altLang="en-US" sz="1200" dirty="0">
                    <a:solidFill>
                      <a:schemeClr val="tx1"/>
                    </a:solidFill>
                    <a:ea typeface="SimSun" panose="02010600030101010101" pitchFamily="2" charset="-122"/>
                  </a:rPr>
                  <a:t>蛇精特征数据</a:t>
                </a:r>
                <a:endParaRPr lang="ja-JP" altLang="en-US" sz="1200" dirty="0">
                  <a:solidFill>
                    <a:schemeClr val="tx1"/>
                  </a:solidFill>
                  <a:ea typeface="SimSun" panose="02010600030101010101" pitchFamily="2" charset="-122"/>
                </a:endParaRPr>
              </a:p>
            </p:txBody>
          </p:sp>
          <p:sp>
            <p:nvSpPr>
              <p:cNvPr id="37" name="正方形/長方形 36">
                <a:extLst>
                  <a:ext uri="{FF2B5EF4-FFF2-40B4-BE49-F238E27FC236}">
                    <a16:creationId xmlns:a16="http://schemas.microsoft.com/office/drawing/2014/main" id="{6E0F98CF-641C-41DF-8155-7352DF217CDA}"/>
                  </a:ext>
                </a:extLst>
              </p:cNvPr>
              <p:cNvSpPr/>
              <p:nvPr/>
            </p:nvSpPr>
            <p:spPr bwMode="auto">
              <a:xfrm>
                <a:off x="4996024" y="4814723"/>
                <a:ext cx="1260526" cy="42857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buClr>
                    <a:srgbClr val="000000"/>
                  </a:buClr>
                  <a:buSzPct val="100000"/>
                  <a:buFont typeface="Times New Roman" panose="02020603050405020304" pitchFamily="18" charset="0"/>
                  <a:buNone/>
                  <a:defRPr/>
                </a:pPr>
                <a:r>
                  <a:rPr lang="zh-CN" altLang="en-US" sz="1200" dirty="0">
                    <a:solidFill>
                      <a:schemeClr val="tx1"/>
                    </a:solidFill>
                    <a:ea typeface="SimSun" panose="02010600030101010101" pitchFamily="2" charset="-122"/>
                  </a:rPr>
                  <a:t>黑熊精特征数据</a:t>
                </a:r>
                <a:endParaRPr lang="ja-JP" altLang="en-US" sz="1200" dirty="0">
                  <a:solidFill>
                    <a:schemeClr val="tx1"/>
                  </a:solidFill>
                  <a:ea typeface="SimSun" panose="02010600030101010101" pitchFamily="2" charset="-122"/>
                </a:endParaRPr>
              </a:p>
            </p:txBody>
          </p:sp>
          <p:sp>
            <p:nvSpPr>
              <p:cNvPr id="36" name="正方形/長方形 35">
                <a:extLst>
                  <a:ext uri="{FF2B5EF4-FFF2-40B4-BE49-F238E27FC236}">
                    <a16:creationId xmlns:a16="http://schemas.microsoft.com/office/drawing/2014/main" id="{0590AA06-66E7-4C3D-85C9-CACFD6DA109C}"/>
                  </a:ext>
                </a:extLst>
              </p:cNvPr>
              <p:cNvSpPr/>
              <p:nvPr/>
            </p:nvSpPr>
            <p:spPr bwMode="auto">
              <a:xfrm>
                <a:off x="4473715" y="5103615"/>
                <a:ext cx="1258939" cy="42857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buClr>
                    <a:srgbClr val="000000"/>
                  </a:buClr>
                  <a:buSzPct val="100000"/>
                  <a:buFont typeface="Times New Roman" panose="02020603050405020304" pitchFamily="18" charset="0"/>
                  <a:buNone/>
                  <a:defRPr/>
                </a:pPr>
                <a:r>
                  <a:rPr lang="zh-CN" altLang="en-US" sz="1200" dirty="0">
                    <a:solidFill>
                      <a:schemeClr val="tx1"/>
                    </a:solidFill>
                    <a:ea typeface="SimSun" panose="02010600030101010101" pitchFamily="2" charset="-122"/>
                  </a:rPr>
                  <a:t>白骨精特征数据</a:t>
                </a:r>
                <a:endParaRPr lang="ja-JP" altLang="en-US" sz="1200" dirty="0">
                  <a:solidFill>
                    <a:schemeClr val="tx1"/>
                  </a:solidFill>
                  <a:ea typeface="SimSun" panose="02010600030101010101" pitchFamily="2" charset="-122"/>
                </a:endParaRPr>
              </a:p>
            </p:txBody>
          </p:sp>
        </p:grpSp>
        <p:sp>
          <p:nvSpPr>
            <p:cNvPr id="40" name="下矢印 39">
              <a:extLst>
                <a:ext uri="{FF2B5EF4-FFF2-40B4-BE49-F238E27FC236}">
                  <a16:creationId xmlns:a16="http://schemas.microsoft.com/office/drawing/2014/main" id="{ACDFFBEC-5068-4A03-BD12-95ECC0F8A21F}"/>
                </a:ext>
              </a:extLst>
            </p:cNvPr>
            <p:cNvSpPr/>
            <p:nvPr/>
          </p:nvSpPr>
          <p:spPr bwMode="auto">
            <a:xfrm>
              <a:off x="5129884" y="3907128"/>
              <a:ext cx="215909" cy="24127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buClr>
                  <a:srgbClr val="000000"/>
                </a:buClr>
                <a:buSzPct val="100000"/>
                <a:buFont typeface="Times New Roman" panose="02020603050405020304" pitchFamily="18" charset="0"/>
                <a:buNone/>
                <a:defRPr/>
              </a:pPr>
              <a:endParaRPr lang="ja-JP" altLang="en-US">
                <a:solidFill>
                  <a:schemeClr val="bg1"/>
                </a:solidFill>
                <a:ea typeface="SimSun" panose="02010600030101010101" pitchFamily="2" charset="-122"/>
              </a:endParaRPr>
            </a:p>
          </p:txBody>
        </p:sp>
        <p:sp>
          <p:nvSpPr>
            <p:cNvPr id="15" name="曲折矢印 14">
              <a:extLst>
                <a:ext uri="{FF2B5EF4-FFF2-40B4-BE49-F238E27FC236}">
                  <a16:creationId xmlns:a16="http://schemas.microsoft.com/office/drawing/2014/main" id="{DFFB9F09-1214-4B28-A931-690EC13AA0B8}"/>
                </a:ext>
              </a:extLst>
            </p:cNvPr>
            <p:cNvSpPr/>
            <p:nvPr/>
          </p:nvSpPr>
          <p:spPr bwMode="auto">
            <a:xfrm rot="5400000">
              <a:off x="2375756" y="4761148"/>
              <a:ext cx="648072" cy="1152127"/>
            </a:xfrm>
            <a:prstGeom prst="bentArrow">
              <a:avLst/>
            </a:prstGeom>
            <a:gradFill>
              <a:lin ang="5400000" scaled="0"/>
            </a:gradFill>
            <a:ln>
              <a:headEnd type="none" w="med" len="med"/>
              <a:tailEnd type="none" w="med" len="med"/>
            </a:ln>
            <a:scene3d>
              <a:camera prst="orthographicFront">
                <a:rot lat="10800000" lon="0" rev="0"/>
              </a:camera>
              <a:lightRig rig="threePt" dir="t"/>
            </a:scene3d>
          </p:spPr>
          <p:style>
            <a:lnRef idx="1">
              <a:schemeClr val="accent2"/>
            </a:lnRef>
            <a:fillRef idx="2">
              <a:schemeClr val="accent2"/>
            </a:fillRef>
            <a:effectRef idx="1">
              <a:schemeClr val="accent2"/>
            </a:effectRef>
            <a:fontRef idx="minor">
              <a:schemeClr val="dk1"/>
            </a:fontRef>
          </p:style>
          <p:txBody>
            <a:bodyPr/>
            <a:lstStyle/>
            <a:p>
              <a:pPr>
                <a:buClr>
                  <a:srgbClr val="000000"/>
                </a:buClr>
                <a:buSzPct val="100000"/>
                <a:buFont typeface="Times New Roman" panose="02020603050405020304" pitchFamily="18" charset="0"/>
                <a:buNone/>
                <a:defRPr/>
              </a:pPr>
              <a:endParaRPr lang="ja-JP" altLang="en-US">
                <a:solidFill>
                  <a:schemeClr val="bg1"/>
                </a:solidFill>
                <a:ea typeface="SimSun" panose="02010600030101010101" pitchFamily="2" charset="-122"/>
              </a:endParaRPr>
            </a:p>
          </p:txBody>
        </p:sp>
        <p:sp>
          <p:nvSpPr>
            <p:cNvPr id="43" name="曲折矢印 42">
              <a:extLst>
                <a:ext uri="{FF2B5EF4-FFF2-40B4-BE49-F238E27FC236}">
                  <a16:creationId xmlns:a16="http://schemas.microsoft.com/office/drawing/2014/main" id="{CE5C80C2-9A6F-4009-A5F9-2006FA5A5B2B}"/>
                </a:ext>
              </a:extLst>
            </p:cNvPr>
            <p:cNvSpPr/>
            <p:nvPr/>
          </p:nvSpPr>
          <p:spPr bwMode="auto">
            <a:xfrm rot="10800000">
              <a:off x="3563889" y="5020458"/>
              <a:ext cx="818616" cy="1216853"/>
            </a:xfrm>
            <a:prstGeom prst="bentArrow">
              <a:avLst/>
            </a:prstGeom>
            <a:ln>
              <a:headEnd type="none" w="med" len="med"/>
              <a:tailEnd type="none" w="med" len="med"/>
            </a:ln>
            <a:scene3d>
              <a:camera prst="orthographicFront">
                <a:rot lat="0" lon="10800000" rev="0"/>
              </a:camera>
              <a:lightRig rig="threePt" dir="t"/>
            </a:scene3d>
          </p:spPr>
          <p:style>
            <a:lnRef idx="1">
              <a:schemeClr val="accent2"/>
            </a:lnRef>
            <a:fillRef idx="2">
              <a:schemeClr val="accent2"/>
            </a:fillRef>
            <a:effectRef idx="1">
              <a:schemeClr val="accent2"/>
            </a:effectRef>
            <a:fontRef idx="minor">
              <a:schemeClr val="dk1"/>
            </a:fontRef>
          </p:style>
          <p:txBody>
            <a:bodyPr/>
            <a:lstStyle/>
            <a:p>
              <a:pPr>
                <a:buClr>
                  <a:srgbClr val="000000"/>
                </a:buClr>
                <a:buSzPct val="100000"/>
                <a:buFont typeface="Times New Roman" panose="02020603050405020304" pitchFamily="18" charset="0"/>
                <a:buNone/>
                <a:defRPr/>
              </a:pPr>
              <a:endParaRPr lang="ja-JP" altLang="en-US">
                <a:solidFill>
                  <a:schemeClr val="bg1"/>
                </a:solidFill>
                <a:ea typeface="SimSun" panose="02010600030101010101" pitchFamily="2" charset="-122"/>
              </a:endParaRPr>
            </a:p>
          </p:txBody>
        </p:sp>
        <p:sp>
          <p:nvSpPr>
            <p:cNvPr id="44" name="正方形/長方形 43">
              <a:extLst>
                <a:ext uri="{FF2B5EF4-FFF2-40B4-BE49-F238E27FC236}">
                  <a16:creationId xmlns:a16="http://schemas.microsoft.com/office/drawing/2014/main" id="{2C901544-D524-4847-AF16-0235F6CAEB40}"/>
                </a:ext>
              </a:extLst>
            </p:cNvPr>
            <p:cNvSpPr/>
            <p:nvPr/>
          </p:nvSpPr>
          <p:spPr bwMode="auto">
            <a:xfrm>
              <a:off x="4615513" y="5807147"/>
              <a:ext cx="1508186" cy="42857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anchor="ctr"/>
            <a:lstStyle/>
            <a:p>
              <a:pPr algn="ctr">
                <a:buClr>
                  <a:srgbClr val="000000"/>
                </a:buClr>
                <a:buSzPct val="100000"/>
                <a:buFont typeface="Times New Roman" panose="02020603050405020304" pitchFamily="18" charset="0"/>
                <a:buNone/>
                <a:defRPr/>
              </a:pPr>
              <a:r>
                <a:rPr lang="zh-CN" altLang="en-US" sz="1200" dirty="0">
                  <a:solidFill>
                    <a:schemeClr val="tx1"/>
                  </a:solidFill>
                  <a:ea typeface="SimSun" panose="02010600030101010101" pitchFamily="2" charset="-122"/>
                </a:rPr>
                <a:t>未知妖精特征数据</a:t>
              </a:r>
              <a:endParaRPr lang="ja-JP" altLang="en-US" sz="1200" dirty="0">
                <a:solidFill>
                  <a:schemeClr val="tx1"/>
                </a:solidFill>
                <a:ea typeface="SimSun" panose="02010600030101010101" pitchFamily="2" charset="-122"/>
              </a:endParaRPr>
            </a:p>
          </p:txBody>
        </p:sp>
        <p:sp>
          <p:nvSpPr>
            <p:cNvPr id="45" name="下矢印 44">
              <a:extLst>
                <a:ext uri="{FF2B5EF4-FFF2-40B4-BE49-F238E27FC236}">
                  <a16:creationId xmlns:a16="http://schemas.microsoft.com/office/drawing/2014/main" id="{9F9DEE43-EF01-493E-8947-B6D63FD6D1E6}"/>
                </a:ext>
              </a:extLst>
            </p:cNvPr>
            <p:cNvSpPr/>
            <p:nvPr/>
          </p:nvSpPr>
          <p:spPr bwMode="auto">
            <a:xfrm>
              <a:off x="5261651" y="5026187"/>
              <a:ext cx="215909" cy="24127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buClr>
                  <a:srgbClr val="000000"/>
                </a:buClr>
                <a:buSzPct val="100000"/>
                <a:buFont typeface="Times New Roman" panose="02020603050405020304" pitchFamily="18" charset="0"/>
                <a:buNone/>
                <a:defRPr/>
              </a:pPr>
              <a:endParaRPr lang="ja-JP" altLang="en-US">
                <a:solidFill>
                  <a:schemeClr val="bg1"/>
                </a:solidFill>
                <a:ea typeface="SimSun" panose="02010600030101010101" pitchFamily="2" charset="-122"/>
              </a:endParaRPr>
            </a:p>
          </p:txBody>
        </p:sp>
        <p:sp>
          <p:nvSpPr>
            <p:cNvPr id="46" name="下矢印 45">
              <a:extLst>
                <a:ext uri="{FF2B5EF4-FFF2-40B4-BE49-F238E27FC236}">
                  <a16:creationId xmlns:a16="http://schemas.microsoft.com/office/drawing/2014/main" id="{EE1AB142-627B-42DC-B40A-7740B1758031}"/>
                </a:ext>
              </a:extLst>
            </p:cNvPr>
            <p:cNvSpPr/>
            <p:nvPr/>
          </p:nvSpPr>
          <p:spPr bwMode="auto">
            <a:xfrm rot="10800000">
              <a:off x="5271176" y="5537303"/>
              <a:ext cx="215909" cy="24127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buClr>
                  <a:srgbClr val="000000"/>
                </a:buClr>
                <a:buSzPct val="100000"/>
                <a:buFont typeface="Times New Roman" panose="02020603050405020304" pitchFamily="18" charset="0"/>
                <a:buNone/>
                <a:defRPr/>
              </a:pPr>
              <a:endParaRPr lang="ja-JP" altLang="en-US">
                <a:solidFill>
                  <a:schemeClr val="bg1"/>
                </a:solidFill>
                <a:ea typeface="SimSun" panose="02010600030101010101" pitchFamily="2" charset="-122"/>
              </a:endParaRPr>
            </a:p>
          </p:txBody>
        </p:sp>
        <p:sp>
          <p:nvSpPr>
            <p:cNvPr id="16" name="フローチャート: 結合子 15">
              <a:extLst>
                <a:ext uri="{FF2B5EF4-FFF2-40B4-BE49-F238E27FC236}">
                  <a16:creationId xmlns:a16="http://schemas.microsoft.com/office/drawing/2014/main" id="{872E22D4-57B4-4FE8-8EDB-2652263C327E}"/>
                </a:ext>
              </a:extLst>
            </p:cNvPr>
            <p:cNvSpPr/>
            <p:nvPr/>
          </p:nvSpPr>
          <p:spPr bwMode="auto">
            <a:xfrm>
              <a:off x="5291815" y="5337301"/>
              <a:ext cx="144468" cy="144446"/>
            </a:xfrm>
            <a:prstGeom prst="flowChartConnector">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buClr>
                  <a:srgbClr val="000000"/>
                </a:buClr>
                <a:buSzPct val="100000"/>
                <a:buFont typeface="Times New Roman" panose="02020603050405020304" pitchFamily="18" charset="0"/>
                <a:buNone/>
                <a:defRPr/>
              </a:pPr>
              <a:endParaRPr lang="ja-JP" altLang="en-US">
                <a:solidFill>
                  <a:schemeClr val="bg1"/>
                </a:solidFill>
                <a:ea typeface="SimSun" panose="02010600030101010101" pitchFamily="2" charset="-122"/>
              </a:endParaRPr>
            </a:p>
          </p:txBody>
        </p:sp>
        <p:sp>
          <p:nvSpPr>
            <p:cNvPr id="43032" name="テキスト ボックス 47">
              <a:extLst>
                <a:ext uri="{FF2B5EF4-FFF2-40B4-BE49-F238E27FC236}">
                  <a16:creationId xmlns:a16="http://schemas.microsoft.com/office/drawing/2014/main" id="{33F58EAE-6918-4748-843D-DE8A9BE1158D}"/>
                </a:ext>
              </a:extLst>
            </p:cNvPr>
            <p:cNvSpPr txBox="1">
              <a:spLocks noChangeArrowheads="1"/>
            </p:cNvSpPr>
            <p:nvPr/>
          </p:nvSpPr>
          <p:spPr bwMode="auto">
            <a:xfrm>
              <a:off x="4780779" y="5259470"/>
              <a:ext cx="5113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zh-CN" altLang="en-US" sz="1200">
                  <a:solidFill>
                    <a:schemeClr val="tx1"/>
                  </a:solidFill>
                </a:rPr>
                <a:t>对比</a:t>
              </a:r>
              <a:endParaRPr kumimoji="1" lang="ja-JP" altLang="en-US" sz="1200">
                <a:solidFill>
                  <a:schemeClr val="tx1"/>
                </a:solidFill>
              </a:endParaRPr>
            </a:p>
          </p:txBody>
        </p:sp>
        <p:sp>
          <p:nvSpPr>
            <p:cNvPr id="49" name="下矢印 48">
              <a:extLst>
                <a:ext uri="{FF2B5EF4-FFF2-40B4-BE49-F238E27FC236}">
                  <a16:creationId xmlns:a16="http://schemas.microsoft.com/office/drawing/2014/main" id="{582CC8C8-94E9-4125-913C-C33CADBBF07D}"/>
                </a:ext>
              </a:extLst>
            </p:cNvPr>
            <p:cNvSpPr/>
            <p:nvPr/>
          </p:nvSpPr>
          <p:spPr bwMode="auto">
            <a:xfrm rot="16200000">
              <a:off x="5903838" y="5022163"/>
              <a:ext cx="215875" cy="72869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lstStyle/>
            <a:p>
              <a:pPr>
                <a:buClr>
                  <a:srgbClr val="000000"/>
                </a:buClr>
                <a:buSzPct val="100000"/>
                <a:buFont typeface="Times New Roman" panose="02020603050405020304" pitchFamily="18" charset="0"/>
                <a:buNone/>
                <a:defRPr/>
              </a:pPr>
              <a:endParaRPr lang="ja-JP" altLang="en-US">
                <a:solidFill>
                  <a:schemeClr val="bg1"/>
                </a:solidFill>
                <a:ea typeface="SimSun" panose="02010600030101010101" pitchFamily="2" charset="-122"/>
              </a:endParaRPr>
            </a:p>
          </p:txBody>
        </p:sp>
        <p:sp>
          <p:nvSpPr>
            <p:cNvPr id="43034" name="テキスト ボックス 49">
              <a:extLst>
                <a:ext uri="{FF2B5EF4-FFF2-40B4-BE49-F238E27FC236}">
                  <a16:creationId xmlns:a16="http://schemas.microsoft.com/office/drawing/2014/main" id="{93874153-049D-4C4B-B10B-1DF2BA0BE5F0}"/>
                </a:ext>
              </a:extLst>
            </p:cNvPr>
            <p:cNvSpPr txBox="1">
              <a:spLocks noChangeArrowheads="1"/>
            </p:cNvSpPr>
            <p:nvPr/>
          </p:nvSpPr>
          <p:spPr bwMode="auto">
            <a:xfrm>
              <a:off x="6374698" y="5156325"/>
              <a:ext cx="12079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zh-CN" altLang="en-US" sz="1200">
                  <a:solidFill>
                    <a:schemeClr val="tx1"/>
                  </a:solidFill>
                </a:rPr>
                <a:t>经对比未知妖精为白骨精</a:t>
              </a:r>
              <a:endParaRPr kumimoji="1" lang="ja-JP" altLang="en-US" sz="1200">
                <a:solidFill>
                  <a:schemeClr val="tx1"/>
                </a:solidFill>
              </a:endParaRPr>
            </a:p>
          </p:txBody>
        </p:sp>
        <p:sp>
          <p:nvSpPr>
            <p:cNvPr id="43035" name="テキスト ボックス 50">
              <a:extLst>
                <a:ext uri="{FF2B5EF4-FFF2-40B4-BE49-F238E27FC236}">
                  <a16:creationId xmlns:a16="http://schemas.microsoft.com/office/drawing/2014/main" id="{6B6544D7-05F6-40E6-8EDC-D7CD0FEF4B2A}"/>
                </a:ext>
              </a:extLst>
            </p:cNvPr>
            <p:cNvSpPr txBox="1">
              <a:spLocks noChangeArrowheads="1"/>
            </p:cNvSpPr>
            <p:nvPr/>
          </p:nvSpPr>
          <p:spPr bwMode="auto">
            <a:xfrm>
              <a:off x="1043608" y="3880172"/>
              <a:ext cx="72008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zh-CN" altLang="en-US" sz="1200">
                  <a:solidFill>
                    <a:schemeClr val="tx1"/>
                  </a:solidFill>
                </a:rPr>
                <a:t>白骨精</a:t>
              </a:r>
              <a:endParaRPr kumimoji="1" lang="ja-JP" altLang="en-US" sz="1200">
                <a:solidFill>
                  <a:schemeClr val="tx1"/>
                </a:solidFill>
              </a:endParaRPr>
            </a:p>
          </p:txBody>
        </p:sp>
        <p:sp>
          <p:nvSpPr>
            <p:cNvPr id="43036" name="テキスト ボックス 51">
              <a:extLst>
                <a:ext uri="{FF2B5EF4-FFF2-40B4-BE49-F238E27FC236}">
                  <a16:creationId xmlns:a16="http://schemas.microsoft.com/office/drawing/2014/main" id="{0F149695-3CAE-45DE-9FF6-AE4AA3E72C87}"/>
                </a:ext>
              </a:extLst>
            </p:cNvPr>
            <p:cNvSpPr txBox="1">
              <a:spLocks noChangeArrowheads="1"/>
            </p:cNvSpPr>
            <p:nvPr/>
          </p:nvSpPr>
          <p:spPr bwMode="auto">
            <a:xfrm>
              <a:off x="971600" y="5958475"/>
              <a:ext cx="9361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zh-CN" altLang="en-US" sz="1200">
                  <a:solidFill>
                    <a:schemeClr val="tx1"/>
                  </a:solidFill>
                </a:rPr>
                <a:t>未知妖精</a:t>
              </a:r>
              <a:endParaRPr kumimoji="1" lang="ja-JP" altLang="en-US" sz="1200">
                <a:solidFill>
                  <a:schemeClr val="tx1"/>
                </a:solidFill>
              </a:endParaRPr>
            </a:p>
          </p:txBody>
        </p:sp>
      </p:grpSp>
      <p:sp>
        <p:nvSpPr>
          <p:cNvPr id="43015" name="テキスト ボックス 19">
            <a:extLst>
              <a:ext uri="{FF2B5EF4-FFF2-40B4-BE49-F238E27FC236}">
                <a16:creationId xmlns:a16="http://schemas.microsoft.com/office/drawing/2014/main" id="{A07ED4D9-2769-499B-A1FC-D3F4EBE25633}"/>
              </a:ext>
            </a:extLst>
          </p:cNvPr>
          <p:cNvSpPr txBox="1">
            <a:spLocks noChangeArrowheads="1"/>
          </p:cNvSpPr>
          <p:nvPr/>
        </p:nvSpPr>
        <p:spPr bwMode="auto">
          <a:xfrm>
            <a:off x="6745288" y="2746375"/>
            <a:ext cx="2300287" cy="3108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kumimoji="1" lang="zh-CN" altLang="en-US" sz="1400">
                <a:solidFill>
                  <a:schemeClr val="tx1"/>
                </a:solidFill>
              </a:rPr>
              <a:t>如图所示，美猴王通过将从每一个曾经见过的妖怪身上提取的</a:t>
            </a:r>
            <a:r>
              <a:rPr kumimoji="1" lang="en-US" altLang="zh-CN" sz="1400">
                <a:solidFill>
                  <a:schemeClr val="tx1"/>
                </a:solidFill>
              </a:rPr>
              <a:t>”</a:t>
            </a:r>
            <a:r>
              <a:rPr kumimoji="1" lang="zh-CN" altLang="en-US" sz="1400">
                <a:solidFill>
                  <a:schemeClr val="tx1"/>
                </a:solidFill>
              </a:rPr>
              <a:t>妖气</a:t>
            </a:r>
            <a:r>
              <a:rPr kumimoji="1" lang="en-US" altLang="zh-CN" sz="1400">
                <a:solidFill>
                  <a:schemeClr val="tx1"/>
                </a:solidFill>
              </a:rPr>
              <a:t>”</a:t>
            </a:r>
            <a:r>
              <a:rPr kumimoji="1" lang="zh-CN" altLang="en-US" sz="1400">
                <a:solidFill>
                  <a:schemeClr val="tx1"/>
                </a:solidFill>
              </a:rPr>
              <a:t>特征数据存入大脑中。在遇到未知妖怪的时候，通过对比未知</a:t>
            </a:r>
            <a:r>
              <a:rPr kumimoji="1" lang="en-US" altLang="zh-CN" sz="1400">
                <a:solidFill>
                  <a:schemeClr val="tx1"/>
                </a:solidFill>
              </a:rPr>
              <a:t>”</a:t>
            </a:r>
            <a:r>
              <a:rPr kumimoji="1" lang="zh-CN" altLang="en-US" sz="1400">
                <a:solidFill>
                  <a:schemeClr val="tx1"/>
                </a:solidFill>
              </a:rPr>
              <a:t>妖气</a:t>
            </a:r>
            <a:r>
              <a:rPr kumimoji="1" lang="en-US" altLang="zh-CN" sz="1400">
                <a:solidFill>
                  <a:schemeClr val="tx1"/>
                </a:solidFill>
              </a:rPr>
              <a:t>”</a:t>
            </a:r>
            <a:r>
              <a:rPr kumimoji="1" lang="zh-CN" altLang="en-US" sz="1400">
                <a:solidFill>
                  <a:schemeClr val="tx1"/>
                </a:solidFill>
              </a:rPr>
              <a:t>特征与历史数据库中的</a:t>
            </a:r>
            <a:r>
              <a:rPr kumimoji="1" lang="en-US" altLang="zh-CN" sz="1400">
                <a:solidFill>
                  <a:schemeClr val="tx1"/>
                </a:solidFill>
              </a:rPr>
              <a:t>”</a:t>
            </a:r>
            <a:r>
              <a:rPr kumimoji="1" lang="zh-CN" altLang="en-US" sz="1400">
                <a:solidFill>
                  <a:schemeClr val="tx1"/>
                </a:solidFill>
              </a:rPr>
              <a:t>妖气</a:t>
            </a:r>
            <a:r>
              <a:rPr kumimoji="1" lang="en-US" altLang="zh-CN" sz="1400">
                <a:solidFill>
                  <a:schemeClr val="tx1"/>
                </a:solidFill>
              </a:rPr>
              <a:t>”</a:t>
            </a:r>
            <a:r>
              <a:rPr kumimoji="1" lang="zh-CN" altLang="en-US" sz="1400">
                <a:solidFill>
                  <a:schemeClr val="tx1"/>
                </a:solidFill>
              </a:rPr>
              <a:t>特征，即可识别这次的妖怪是不是自己曾经见过的妖怪。</a:t>
            </a:r>
            <a:endParaRPr kumimoji="1" lang="en-US" altLang="zh-CN" sz="1400">
              <a:solidFill>
                <a:schemeClr val="tx1"/>
              </a:solidFill>
            </a:endParaRPr>
          </a:p>
          <a:p>
            <a:endParaRPr kumimoji="1" lang="en-US" altLang="ja-JP" sz="1400">
              <a:solidFill>
                <a:schemeClr val="tx1"/>
              </a:solidFill>
            </a:endParaRPr>
          </a:p>
          <a:p>
            <a:r>
              <a:rPr kumimoji="1" lang="zh-CN" altLang="en-US" sz="1400">
                <a:solidFill>
                  <a:schemeClr val="tx1"/>
                </a:solidFill>
              </a:rPr>
              <a:t>这套系统由于能够重新识别</a:t>
            </a:r>
            <a:r>
              <a:rPr kumimoji="1" lang="en-US" altLang="zh-CN" sz="1400">
                <a:solidFill>
                  <a:schemeClr val="tx1"/>
                </a:solidFill>
              </a:rPr>
              <a:t>(Re-identification)</a:t>
            </a:r>
            <a:r>
              <a:rPr kumimoji="1" lang="zh-CN" altLang="en-US" sz="1400">
                <a:solidFill>
                  <a:schemeClr val="tx1"/>
                </a:solidFill>
              </a:rPr>
              <a:t>自己见过的妖怪，因此可以称为妖怪重识别系统。</a:t>
            </a:r>
            <a:endParaRPr kumimoji="1" lang="ja-JP" altLang="en-US" sz="140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タイトル 1">
            <a:extLst>
              <a:ext uri="{FF2B5EF4-FFF2-40B4-BE49-F238E27FC236}">
                <a16:creationId xmlns:a16="http://schemas.microsoft.com/office/drawing/2014/main" id="{9CA0023C-25B4-4F97-BCE0-81358A171A3A}"/>
              </a:ext>
            </a:extLst>
          </p:cNvPr>
          <p:cNvSpPr>
            <a:spLocks noGrp="1"/>
          </p:cNvSpPr>
          <p:nvPr>
            <p:ph type="title"/>
          </p:nvPr>
        </p:nvSpPr>
        <p:spPr/>
        <p:txBody>
          <a:bodyPr/>
          <a:lstStyle/>
          <a:p>
            <a:pPr>
              <a:buFont typeface="Times New Roman" charset="0"/>
              <a:buNone/>
              <a:defRPr/>
            </a:pPr>
            <a:r>
              <a:rPr lang="zh-CN" altLang="en-US">
                <a:latin typeface="Microsoft YaHei" charset="0"/>
                <a:ea typeface="Microsoft YaHei" charset="0"/>
                <a:cs typeface="Microsoft YaHei" charset="0"/>
              </a:rPr>
              <a:t>什么是行人重识别</a:t>
            </a:r>
            <a:endParaRPr lang="ja-JP" altLang="en-US">
              <a:latin typeface="Microsoft YaHei" charset="0"/>
              <a:ea typeface="Microsoft YaHei" charset="0"/>
              <a:cs typeface="Microsoft YaHei" charset="0"/>
            </a:endParaRPr>
          </a:p>
        </p:txBody>
      </p:sp>
      <p:sp>
        <p:nvSpPr>
          <p:cNvPr id="10243" name="Text Box 5">
            <a:extLst>
              <a:ext uri="{FF2B5EF4-FFF2-40B4-BE49-F238E27FC236}">
                <a16:creationId xmlns:a16="http://schemas.microsoft.com/office/drawing/2014/main" id="{3FFBEE3E-71F7-4986-8EAC-232BCF9D83A5}"/>
              </a:ext>
            </a:extLst>
          </p:cNvPr>
          <p:cNvSpPr txBox="1">
            <a:spLocks noChangeArrowheads="1"/>
          </p:cNvSpPr>
          <p:nvPr/>
        </p:nvSpPr>
        <p:spPr bwMode="auto">
          <a:xfrm>
            <a:off x="-15875" y="692150"/>
            <a:ext cx="8712200" cy="8334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defRPr sz="2400">
                <a:solidFill>
                  <a:srgbClr val="000000"/>
                </a:solidFill>
                <a:latin typeface="Arial" charset="0"/>
                <a:ea typeface="ＭＳ Ｐゴシック" charset="0"/>
                <a:cs typeface="ＭＳ Ｐゴシック" charset="0"/>
              </a:defRPr>
            </a:lvl1pPr>
            <a:lvl2pPr>
              <a:defRPr sz="2000">
                <a:solidFill>
                  <a:srgbClr val="000000"/>
                </a:solidFill>
                <a:latin typeface="Arial" charset="0"/>
                <a:ea typeface="ＭＳ Ｐゴシック" charset="0"/>
                <a:cs typeface="ＭＳ Ｐゴシック" charset="0"/>
              </a:defRPr>
            </a:lvl2pPr>
            <a:lvl3pPr>
              <a:defRPr>
                <a:solidFill>
                  <a:srgbClr val="000000"/>
                </a:solidFill>
                <a:latin typeface="Arial" charset="0"/>
                <a:ea typeface="ＭＳ Ｐゴシック" charset="0"/>
                <a:cs typeface="ＭＳ Ｐゴシック" charset="0"/>
              </a:defRPr>
            </a:lvl3pPr>
            <a:lvl4pPr>
              <a:defRPr sz="1600">
                <a:solidFill>
                  <a:srgbClr val="000000"/>
                </a:solidFill>
                <a:latin typeface="Arial" charset="0"/>
                <a:ea typeface="ＭＳ Ｐゴシック" charset="0"/>
                <a:cs typeface="ＭＳ Ｐゴシック" charset="0"/>
              </a:defRPr>
            </a:lvl4pPr>
            <a:lvl5pPr>
              <a:defRPr sz="2000">
                <a:solidFill>
                  <a:srgbClr val="000000"/>
                </a:solidFill>
                <a:latin typeface="Arial" charset="0"/>
                <a:ea typeface="ＭＳ Ｐゴシック" charset="0"/>
                <a:cs typeface="ＭＳ Ｐゴシック" charset="0"/>
              </a:defRPr>
            </a:lvl5pPr>
            <a:lvl6pPr defTabSz="449263" eaLnBrk="0" fontAlgn="base" hangingPunct="0">
              <a:spcBef>
                <a:spcPct val="0"/>
              </a:spcBef>
              <a:spcAft>
                <a:spcPct val="0"/>
              </a:spcAft>
              <a:buClr>
                <a:srgbClr val="000000"/>
              </a:buClr>
              <a:buSzPct val="100000"/>
              <a:buFont typeface="Times New Roman" charset="0"/>
              <a:defRPr sz="2000">
                <a:solidFill>
                  <a:srgbClr val="000000"/>
                </a:solidFill>
                <a:latin typeface="Arial" charset="0"/>
                <a:ea typeface="ＭＳ Ｐゴシック" charset="0"/>
                <a:cs typeface="ＭＳ Ｐゴシック" charset="0"/>
              </a:defRPr>
            </a:lvl6pPr>
            <a:lvl7pPr defTabSz="449263" eaLnBrk="0" fontAlgn="base" hangingPunct="0">
              <a:spcBef>
                <a:spcPct val="0"/>
              </a:spcBef>
              <a:spcAft>
                <a:spcPct val="0"/>
              </a:spcAft>
              <a:buClr>
                <a:srgbClr val="000000"/>
              </a:buClr>
              <a:buSzPct val="100000"/>
              <a:buFont typeface="Times New Roman" charset="0"/>
              <a:defRPr sz="2000">
                <a:solidFill>
                  <a:srgbClr val="000000"/>
                </a:solidFill>
                <a:latin typeface="Arial" charset="0"/>
                <a:ea typeface="ＭＳ Ｐゴシック" charset="0"/>
                <a:cs typeface="ＭＳ Ｐゴシック" charset="0"/>
              </a:defRPr>
            </a:lvl7pPr>
            <a:lvl8pPr defTabSz="449263" eaLnBrk="0" fontAlgn="base" hangingPunct="0">
              <a:spcBef>
                <a:spcPct val="0"/>
              </a:spcBef>
              <a:spcAft>
                <a:spcPct val="0"/>
              </a:spcAft>
              <a:buClr>
                <a:srgbClr val="000000"/>
              </a:buClr>
              <a:buSzPct val="100000"/>
              <a:buFont typeface="Times New Roman" charset="0"/>
              <a:defRPr sz="2000">
                <a:solidFill>
                  <a:srgbClr val="000000"/>
                </a:solidFill>
                <a:latin typeface="Arial" charset="0"/>
                <a:ea typeface="ＭＳ Ｐゴシック" charset="0"/>
                <a:cs typeface="ＭＳ Ｐゴシック" charset="0"/>
              </a:defRPr>
            </a:lvl8pPr>
            <a:lvl9pPr defTabSz="449263" eaLnBrk="0" fontAlgn="base" hangingPunct="0">
              <a:spcBef>
                <a:spcPct val="0"/>
              </a:spcBef>
              <a:spcAft>
                <a:spcPct val="0"/>
              </a:spcAft>
              <a:buClr>
                <a:srgbClr val="000000"/>
              </a:buClr>
              <a:buSzPct val="100000"/>
              <a:buFont typeface="Times New Roman" charset="0"/>
              <a:defRPr sz="2000">
                <a:solidFill>
                  <a:srgbClr val="000000"/>
                </a:solidFill>
                <a:latin typeface="Arial" charset="0"/>
                <a:ea typeface="ＭＳ Ｐゴシック" charset="0"/>
                <a:cs typeface="ＭＳ Ｐゴシック" charset="0"/>
              </a:defRPr>
            </a:lvl9pPr>
          </a:lstStyle>
          <a:p>
            <a:pPr>
              <a:defRPr/>
            </a:pPr>
            <a:r>
              <a:rPr lang="zh-CN" altLang="en-US" sz="1600">
                <a:solidFill>
                  <a:schemeClr val="tx1"/>
                </a:solidFill>
                <a:latin typeface="Microsoft YaHei" charset="0"/>
                <a:ea typeface="Microsoft YaHei" charset="0"/>
                <a:cs typeface="Microsoft YaHei" charset="0"/>
              </a:rPr>
              <a:t>行人重识别（</a:t>
            </a:r>
            <a:r>
              <a:rPr lang="en-US" altLang="zh-CN" sz="1600">
                <a:solidFill>
                  <a:schemeClr val="tx1"/>
                </a:solidFill>
                <a:latin typeface="Microsoft YaHei" charset="0"/>
                <a:ea typeface="Microsoft YaHei" charset="0"/>
                <a:cs typeface="Microsoft YaHei" charset="0"/>
              </a:rPr>
              <a:t>Person Re-identification</a:t>
            </a:r>
            <a:r>
              <a:rPr lang="zh-CN" altLang="en-US" sz="1600">
                <a:solidFill>
                  <a:schemeClr val="tx1"/>
                </a:solidFill>
                <a:latin typeface="Microsoft YaHei" charset="0"/>
                <a:ea typeface="Microsoft YaHei" charset="0"/>
                <a:cs typeface="Microsoft YaHei" charset="0"/>
              </a:rPr>
              <a:t>）也称行人再识别，简称为</a:t>
            </a:r>
            <a:r>
              <a:rPr lang="en-US" altLang="zh-CN" sz="1600">
                <a:solidFill>
                  <a:schemeClr val="tx1"/>
                </a:solidFill>
                <a:latin typeface="Microsoft YaHei" charset="0"/>
                <a:ea typeface="Microsoft YaHei" charset="0"/>
                <a:cs typeface="Microsoft YaHei" charset="0"/>
              </a:rPr>
              <a:t>ReID</a:t>
            </a:r>
            <a:r>
              <a:rPr lang="zh-CN" altLang="en-US" sz="1600">
                <a:solidFill>
                  <a:schemeClr val="tx1"/>
                </a:solidFill>
                <a:latin typeface="Microsoft YaHei" charset="0"/>
                <a:ea typeface="Microsoft YaHei" charset="0"/>
                <a:cs typeface="Microsoft YaHei" charset="0"/>
              </a:rPr>
              <a:t>，是利用计算机视觉技术判断图像或者视频序列中是否存在特定行人的技术。广泛被认为是一个图像检索的子问题。给定一个监控行人图像，检索跨设备下的该行人图像。</a:t>
            </a:r>
            <a:endParaRPr lang="en-US" altLang="zh-CN" sz="1600" b="1">
              <a:solidFill>
                <a:schemeClr val="tx1"/>
              </a:solidFill>
              <a:latin typeface="Microsoft YaHei" charset="0"/>
              <a:ea typeface="Microsoft YaHei" charset="0"/>
              <a:cs typeface="Microsoft YaHei" charset="0"/>
            </a:endParaRPr>
          </a:p>
        </p:txBody>
      </p:sp>
      <p:sp>
        <p:nvSpPr>
          <p:cNvPr id="10244" name="フッター プレースホルダー 2">
            <a:extLst>
              <a:ext uri="{FF2B5EF4-FFF2-40B4-BE49-F238E27FC236}">
                <a16:creationId xmlns:a16="http://schemas.microsoft.com/office/drawing/2014/main" id="{87F4E194-7BDC-4121-BEFE-E721DE1880A8}"/>
              </a:ext>
            </a:extLst>
          </p:cNvPr>
          <p:cNvSpPr>
            <a:spLocks noGrp="1"/>
          </p:cNvSpPr>
          <p:nvPr>
            <p:ph type="ftr" sz="quarter" idx="10"/>
          </p:nvPr>
        </p:nvSpPr>
        <p:spPr>
          <a:xfrm>
            <a:off x="5003800" y="6545263"/>
            <a:ext cx="3944938" cy="25717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9pPr>
          </a:lstStyle>
          <a:p>
            <a:pPr>
              <a:defRPr/>
            </a:pPr>
            <a:r>
              <a:rPr lang="de-DE" altLang="ja-JP" sz="800" dirty="0">
                <a:solidFill>
                  <a:srgbClr val="000000"/>
                </a:solidFill>
                <a:latin typeface="Microsoft YaHei" charset="0"/>
                <a:ea typeface="Microsoft YaHei" charset="0"/>
                <a:cs typeface="Times New Roman" charset="0"/>
              </a:rPr>
              <a:t>Copyright 201</a:t>
            </a:r>
            <a:r>
              <a:rPr lang="en-US" altLang="zh-CN" sz="800" dirty="0">
                <a:solidFill>
                  <a:srgbClr val="000000"/>
                </a:solidFill>
                <a:latin typeface="Microsoft YaHei" charset="0"/>
                <a:ea typeface="Microsoft YaHei" charset="0"/>
                <a:cs typeface="Times New Roman" charset="0"/>
              </a:rPr>
              <a:t>9</a:t>
            </a:r>
            <a:r>
              <a:rPr lang="de-DE" altLang="ja-JP" sz="800" dirty="0">
                <a:solidFill>
                  <a:srgbClr val="000000"/>
                </a:solidFill>
                <a:latin typeface="Microsoft YaHei" charset="0"/>
                <a:ea typeface="Microsoft YaHei" charset="0"/>
                <a:cs typeface="Times New Roman" charset="0"/>
              </a:rPr>
              <a:t> NANJING FUJITSU NANDA SOFTWARE TECHNOLOGY CO, LTD.</a:t>
            </a:r>
          </a:p>
        </p:txBody>
      </p:sp>
      <p:sp>
        <p:nvSpPr>
          <p:cNvPr id="10245" name="スライド番号プレースホルダー 3">
            <a:extLst>
              <a:ext uri="{FF2B5EF4-FFF2-40B4-BE49-F238E27FC236}">
                <a16:creationId xmlns:a16="http://schemas.microsoft.com/office/drawing/2014/main" id="{3793164D-663D-409F-9FB1-9DA7AF8FAE93}"/>
              </a:ext>
            </a:extLst>
          </p:cNvPr>
          <p:cNvSpPr>
            <a:spLocks noGrp="1"/>
          </p:cNvSpPr>
          <p:nvPr>
            <p:ph type="sldNum" sz="quarter" idx="1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9pPr>
          </a:lstStyle>
          <a:p>
            <a:fld id="{265EF6FC-AC92-4A1F-9D21-5E915A955F61}" type="slidenum">
              <a:rPr kumimoji="0" lang="en-US" altLang="ja-JP" sz="800">
                <a:solidFill>
                  <a:srgbClr val="000000"/>
                </a:solidFill>
                <a:latin typeface="Microsoft YaHei" panose="020B0503020204020204" pitchFamily="34" charset="-122"/>
                <a:ea typeface="Microsoft YaHei" panose="020B0503020204020204" pitchFamily="34" charset="-122"/>
              </a:rPr>
              <a:pPr/>
              <a:t>4</a:t>
            </a:fld>
            <a:endParaRPr kumimoji="0" lang="ja-JP" altLang="zh-CN" sz="800">
              <a:solidFill>
                <a:srgbClr val="000000"/>
              </a:solidFill>
              <a:latin typeface="Microsoft YaHei" panose="020B0503020204020204" pitchFamily="34" charset="-122"/>
              <a:ea typeface="Microsoft YaHei" panose="020B0503020204020204" pitchFamily="34" charset="-122"/>
            </a:endParaRPr>
          </a:p>
        </p:txBody>
      </p:sp>
      <p:sp>
        <p:nvSpPr>
          <p:cNvPr id="10246" name="Text Box 6">
            <a:extLst>
              <a:ext uri="{FF2B5EF4-FFF2-40B4-BE49-F238E27FC236}">
                <a16:creationId xmlns:a16="http://schemas.microsoft.com/office/drawing/2014/main" id="{3A4A2327-D517-4086-9BFA-EFDE5F1B52E3}"/>
              </a:ext>
            </a:extLst>
          </p:cNvPr>
          <p:cNvSpPr txBox="1">
            <a:spLocks noChangeArrowheads="1"/>
          </p:cNvSpPr>
          <p:nvPr/>
        </p:nvSpPr>
        <p:spPr bwMode="auto">
          <a:xfrm>
            <a:off x="0" y="1525588"/>
            <a:ext cx="9109075" cy="1171575"/>
          </a:xfrm>
          <a:prstGeom prst="rect">
            <a:avLst/>
          </a:prstGeom>
          <a:solidFill>
            <a:srgbClr val="FFFFCC"/>
          </a:solidFill>
          <a:ln>
            <a:noFill/>
          </a:ln>
          <a:effectLst/>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p>
            <a:pPr>
              <a:buSzPct val="100000"/>
            </a:pPr>
            <a:r>
              <a:rPr lang="zh-CN" altLang="en-US" sz="1400" i="1">
                <a:solidFill>
                  <a:srgbClr val="000000"/>
                </a:solidFill>
                <a:latin typeface="Microsoft YaHei" panose="020B0503020204020204" pitchFamily="34" charset="-122"/>
                <a:ea typeface="Microsoft YaHei" panose="020B0503020204020204" pitchFamily="34" charset="-122"/>
              </a:rPr>
              <a:t>在很多刑侦电影中，公安人员通过部署在大街小巷的摄像头识别特定人物是否出现在画面中，从而实现对嫌疑人或者失踪人员的定位。</a:t>
            </a:r>
            <a:endParaRPr lang="en-US" altLang="zh-CN" sz="1400" i="1">
              <a:solidFill>
                <a:srgbClr val="000000"/>
              </a:solidFill>
              <a:latin typeface="Microsoft YaHei" panose="020B0503020204020204" pitchFamily="34" charset="-122"/>
              <a:ea typeface="Microsoft YaHei" panose="020B0503020204020204" pitchFamily="34" charset="-122"/>
            </a:endParaRPr>
          </a:p>
          <a:p>
            <a:pPr>
              <a:buSzPct val="100000"/>
            </a:pPr>
            <a:r>
              <a:rPr lang="zh-CN" altLang="en-US" sz="1400" i="1">
                <a:solidFill>
                  <a:srgbClr val="000000"/>
                </a:solidFill>
                <a:latin typeface="Microsoft YaHei" panose="020B0503020204020204" pitchFamily="34" charset="-122"/>
                <a:ea typeface="Microsoft YaHei" panose="020B0503020204020204" pitchFamily="34" charset="-122"/>
              </a:rPr>
              <a:t>随着科技的不断发展，这些看似近于科幻的技术也渐渐的从电影走进了我们实际的生活中。公安人员利用</a:t>
            </a:r>
            <a:r>
              <a:rPr lang="en-US" altLang="zh-CN" sz="1400" i="1">
                <a:solidFill>
                  <a:srgbClr val="000000"/>
                </a:solidFill>
                <a:latin typeface="Microsoft YaHei" panose="020B0503020204020204" pitchFamily="34" charset="-122"/>
                <a:ea typeface="Microsoft YaHei" panose="020B0503020204020204" pitchFamily="34" charset="-122"/>
              </a:rPr>
              <a:t>”</a:t>
            </a:r>
            <a:r>
              <a:rPr lang="zh-CN" altLang="en-US" sz="1400" i="1">
                <a:solidFill>
                  <a:srgbClr val="000000"/>
                </a:solidFill>
                <a:latin typeface="Microsoft YaHei" panose="020B0503020204020204" pitchFamily="34" charset="-122"/>
                <a:ea typeface="Microsoft YaHei" panose="020B0503020204020204" pitchFamily="34" charset="-122"/>
              </a:rPr>
              <a:t>天眼</a:t>
            </a:r>
            <a:r>
              <a:rPr lang="en-US" altLang="zh-CN" sz="1400" i="1">
                <a:solidFill>
                  <a:srgbClr val="000000"/>
                </a:solidFill>
                <a:latin typeface="Microsoft YaHei" panose="020B0503020204020204" pitchFamily="34" charset="-122"/>
                <a:ea typeface="Microsoft YaHei" panose="020B0503020204020204" pitchFamily="34" charset="-122"/>
              </a:rPr>
              <a:t>”</a:t>
            </a:r>
            <a:r>
              <a:rPr lang="zh-CN" altLang="en-US" sz="1400" i="1">
                <a:solidFill>
                  <a:srgbClr val="000000"/>
                </a:solidFill>
                <a:latin typeface="Microsoft YaHei" panose="020B0503020204020204" pitchFamily="34" charset="-122"/>
                <a:ea typeface="Microsoft YaHei" panose="020B0503020204020204" pitchFamily="34" charset="-122"/>
              </a:rPr>
              <a:t>系统成功抓捕逃犯及找到失踪儿童的新闻不断的刷屏着我们的朋友圈。而正是行人重识别技术将一个一个普通的摄像头变成了</a:t>
            </a:r>
            <a:r>
              <a:rPr lang="en-US" altLang="zh-CN" sz="1400" i="1">
                <a:solidFill>
                  <a:srgbClr val="000000"/>
                </a:solidFill>
                <a:latin typeface="Microsoft YaHei" panose="020B0503020204020204" pitchFamily="34" charset="-122"/>
                <a:ea typeface="Microsoft YaHei" panose="020B0503020204020204" pitchFamily="34" charset="-122"/>
              </a:rPr>
              <a:t>”</a:t>
            </a:r>
            <a:r>
              <a:rPr lang="zh-CN" altLang="en-US" sz="1400" i="1">
                <a:solidFill>
                  <a:srgbClr val="000000"/>
                </a:solidFill>
                <a:latin typeface="Microsoft YaHei" panose="020B0503020204020204" pitchFamily="34" charset="-122"/>
                <a:ea typeface="Microsoft YaHei" panose="020B0503020204020204" pitchFamily="34" charset="-122"/>
              </a:rPr>
              <a:t>火眼金睛</a:t>
            </a:r>
            <a:r>
              <a:rPr lang="en-US" altLang="zh-CN" sz="1400" i="1">
                <a:solidFill>
                  <a:srgbClr val="000000"/>
                </a:solidFill>
                <a:latin typeface="Microsoft YaHei" panose="020B0503020204020204" pitchFamily="34" charset="-122"/>
                <a:ea typeface="Microsoft YaHei" panose="020B0503020204020204" pitchFamily="34" charset="-122"/>
              </a:rPr>
              <a:t>”</a:t>
            </a:r>
            <a:r>
              <a:rPr lang="zh-CN" altLang="en-US" sz="1400" i="1">
                <a:solidFill>
                  <a:srgbClr val="000000"/>
                </a:solidFill>
                <a:latin typeface="Microsoft YaHei" panose="020B0503020204020204" pitchFamily="34" charset="-122"/>
                <a:ea typeface="Microsoft YaHei" panose="020B0503020204020204" pitchFamily="34" charset="-122"/>
              </a:rPr>
              <a:t>。</a:t>
            </a:r>
            <a:endParaRPr lang="en-US" altLang="zh-CN" sz="1400" i="1">
              <a:solidFill>
                <a:srgbClr val="000000"/>
              </a:solidFill>
              <a:latin typeface="Microsoft YaHei" panose="020B0503020204020204" pitchFamily="34" charset="-122"/>
              <a:ea typeface="Microsoft YaHei" panose="020B0503020204020204" pitchFamily="34" charset="-122"/>
            </a:endParaRPr>
          </a:p>
        </p:txBody>
      </p:sp>
      <p:pic>
        <p:nvPicPr>
          <p:cNvPr id="44038" name="図 2">
            <a:extLst>
              <a:ext uri="{FF2B5EF4-FFF2-40B4-BE49-F238E27FC236}">
                <a16:creationId xmlns:a16="http://schemas.microsoft.com/office/drawing/2014/main" id="{5442E0CA-4A76-4749-975C-48F75AEEC8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413125"/>
            <a:ext cx="2992438" cy="254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図 3">
            <a:extLst>
              <a:ext uri="{FF2B5EF4-FFF2-40B4-BE49-F238E27FC236}">
                <a16:creationId xmlns:a16="http://schemas.microsoft.com/office/drawing/2014/main" id="{EFF3E6AC-A2B0-43C0-9025-8B4F7625251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54538" y="3538538"/>
            <a:ext cx="3986212" cy="223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タイトル 1">
            <a:extLst>
              <a:ext uri="{FF2B5EF4-FFF2-40B4-BE49-F238E27FC236}">
                <a16:creationId xmlns:a16="http://schemas.microsoft.com/office/drawing/2014/main" id="{417D9C87-CAFB-498C-BD50-85AA59BA52D0}"/>
              </a:ext>
            </a:extLst>
          </p:cNvPr>
          <p:cNvSpPr>
            <a:spLocks noGrp="1"/>
          </p:cNvSpPr>
          <p:nvPr>
            <p:ph type="title"/>
          </p:nvPr>
        </p:nvSpPr>
        <p:spPr/>
        <p:txBody>
          <a:bodyPr/>
          <a:lstStyle/>
          <a:p>
            <a:pPr>
              <a:buFont typeface="Times New Roman" charset="0"/>
              <a:buNone/>
              <a:defRPr/>
            </a:pPr>
            <a:r>
              <a:rPr lang="zh-CN" altLang="en-US">
                <a:latin typeface="Microsoft YaHei" charset="0"/>
                <a:ea typeface="Microsoft YaHei" charset="0"/>
                <a:cs typeface="Microsoft YaHei" charset="0"/>
              </a:rPr>
              <a:t>什么是行人重识别</a:t>
            </a:r>
            <a:endParaRPr lang="ja-JP" altLang="en-US">
              <a:latin typeface="Microsoft YaHei" charset="0"/>
              <a:ea typeface="Microsoft YaHei" charset="0"/>
              <a:cs typeface="Microsoft YaHei" charset="0"/>
            </a:endParaRPr>
          </a:p>
        </p:txBody>
      </p:sp>
      <p:sp>
        <p:nvSpPr>
          <p:cNvPr id="11267" name="Text Box 5">
            <a:extLst>
              <a:ext uri="{FF2B5EF4-FFF2-40B4-BE49-F238E27FC236}">
                <a16:creationId xmlns:a16="http://schemas.microsoft.com/office/drawing/2014/main" id="{9643B374-1EC2-48EF-A5D8-51CB0A3C7680}"/>
              </a:ext>
            </a:extLst>
          </p:cNvPr>
          <p:cNvSpPr txBox="1">
            <a:spLocks noChangeArrowheads="1"/>
          </p:cNvSpPr>
          <p:nvPr/>
        </p:nvSpPr>
        <p:spPr bwMode="auto">
          <a:xfrm>
            <a:off x="-15875" y="692150"/>
            <a:ext cx="8964613" cy="13557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p>
            <a:r>
              <a:rPr lang="zh-CN" altLang="en-US" sz="2400">
                <a:solidFill>
                  <a:schemeClr val="tx1"/>
                </a:solidFill>
                <a:latin typeface="Microsoft YaHei" panose="020B0503020204020204" pitchFamily="34" charset="-122"/>
                <a:ea typeface="Microsoft YaHei" panose="020B0503020204020204" pitchFamily="34" charset="-122"/>
              </a:rPr>
              <a:t>行人重识别 </a:t>
            </a:r>
            <a:r>
              <a:rPr lang="en-US" altLang="zh-CN" sz="2400">
                <a:solidFill>
                  <a:schemeClr val="tx1"/>
                </a:solidFill>
                <a:latin typeface="Microsoft YaHei" panose="020B0503020204020204" pitchFamily="34" charset="-122"/>
                <a:ea typeface="Microsoft YaHei" panose="020B0503020204020204" pitchFamily="34" charset="-122"/>
              </a:rPr>
              <a:t>VS </a:t>
            </a:r>
            <a:r>
              <a:rPr lang="zh-CN" altLang="en-US" sz="2400">
                <a:solidFill>
                  <a:schemeClr val="tx1"/>
                </a:solidFill>
                <a:latin typeface="Microsoft YaHei" panose="020B0503020204020204" pitchFamily="34" charset="-122"/>
                <a:ea typeface="Microsoft YaHei" panose="020B0503020204020204" pitchFamily="34" charset="-122"/>
              </a:rPr>
              <a:t>人脸识别</a:t>
            </a:r>
            <a:endParaRPr lang="en-US" altLang="zh-CN" sz="2400">
              <a:solidFill>
                <a:schemeClr val="tx1"/>
              </a:solidFill>
              <a:latin typeface="Microsoft YaHei" panose="020B0503020204020204" pitchFamily="34" charset="-122"/>
              <a:ea typeface="Microsoft YaHei" panose="020B0503020204020204" pitchFamily="34" charset="-122"/>
            </a:endParaRPr>
          </a:p>
          <a:p>
            <a:endParaRPr lang="en-US" altLang="zh-CN" sz="1600" b="1">
              <a:solidFill>
                <a:schemeClr val="tx1"/>
              </a:solidFill>
              <a:latin typeface="Microsoft YaHei" panose="020B0503020204020204" pitchFamily="34" charset="-122"/>
              <a:ea typeface="Microsoft YaHei" panose="020B0503020204020204" pitchFamily="34" charset="-122"/>
            </a:endParaRPr>
          </a:p>
          <a:p>
            <a:r>
              <a:rPr lang="zh-CN" altLang="en-US" sz="1400">
                <a:solidFill>
                  <a:schemeClr val="tx1"/>
                </a:solidFill>
                <a:latin typeface="Microsoft YaHei" panose="020B0503020204020204" pitchFamily="34" charset="-122"/>
                <a:ea typeface="Microsoft YaHei" panose="020B0503020204020204" pitchFamily="34" charset="-122"/>
              </a:rPr>
              <a:t>提到判断人的身份，很多人第一反应就是用人脸来判断是否为同一个人，毕竟相对于其它技术手段，人脸识别可谓是计算机视觉</a:t>
            </a:r>
            <a:r>
              <a:rPr lang="en-US" altLang="zh-CN" sz="1400">
                <a:solidFill>
                  <a:schemeClr val="tx1"/>
                </a:solidFill>
                <a:latin typeface="Microsoft YaHei" panose="020B0503020204020204" pitchFamily="34" charset="-122"/>
                <a:ea typeface="Microsoft YaHei" panose="020B0503020204020204" pitchFamily="34" charset="-122"/>
              </a:rPr>
              <a:t>(CV)</a:t>
            </a:r>
            <a:r>
              <a:rPr lang="zh-CN" altLang="en-US" sz="1400">
                <a:solidFill>
                  <a:schemeClr val="tx1"/>
                </a:solidFill>
                <a:latin typeface="Microsoft YaHei" panose="020B0503020204020204" pitchFamily="34" charset="-122"/>
                <a:ea typeface="Microsoft YaHei" panose="020B0503020204020204" pitchFamily="34" charset="-122"/>
              </a:rPr>
              <a:t>领域中的明星技术了。然而在完成我们的</a:t>
            </a:r>
            <a:r>
              <a:rPr lang="en-US" altLang="zh-CN" sz="1400">
                <a:solidFill>
                  <a:schemeClr val="tx1"/>
                </a:solidFill>
                <a:latin typeface="Microsoft YaHei" panose="020B0503020204020204" pitchFamily="34" charset="-122"/>
                <a:ea typeface="Microsoft YaHei" panose="020B0503020204020204" pitchFamily="34" charset="-122"/>
              </a:rPr>
              <a:t>”</a:t>
            </a:r>
            <a:r>
              <a:rPr lang="zh-CN" altLang="en-US" sz="1400">
                <a:solidFill>
                  <a:schemeClr val="tx1"/>
                </a:solidFill>
                <a:latin typeface="Microsoft YaHei" panose="020B0503020204020204" pitchFamily="34" charset="-122"/>
                <a:ea typeface="Microsoft YaHei" panose="020B0503020204020204" pitchFamily="34" charset="-122"/>
              </a:rPr>
              <a:t>技术选型</a:t>
            </a:r>
            <a:r>
              <a:rPr lang="en-US" altLang="zh-CN" sz="1400">
                <a:solidFill>
                  <a:schemeClr val="tx1"/>
                </a:solidFill>
                <a:latin typeface="Microsoft YaHei" panose="020B0503020204020204" pitchFamily="34" charset="-122"/>
                <a:ea typeface="Microsoft YaHei" panose="020B0503020204020204" pitchFamily="34" charset="-122"/>
              </a:rPr>
              <a:t>”</a:t>
            </a:r>
            <a:r>
              <a:rPr lang="zh-CN" altLang="en-US" sz="1400">
                <a:solidFill>
                  <a:schemeClr val="tx1"/>
                </a:solidFill>
                <a:latin typeface="Microsoft YaHei" panose="020B0503020204020204" pitchFamily="34" charset="-122"/>
                <a:ea typeface="Microsoft YaHei" panose="020B0503020204020204" pitchFamily="34" charset="-122"/>
              </a:rPr>
              <a:t>之前，我们恐怕得再三思一番人脸识别技术真的是安防领域的银弹么？</a:t>
            </a:r>
            <a:endParaRPr lang="en-US" altLang="zh-CN" sz="1400">
              <a:solidFill>
                <a:schemeClr val="tx1"/>
              </a:solidFill>
              <a:latin typeface="Microsoft YaHei" panose="020B0503020204020204" pitchFamily="34" charset="-122"/>
              <a:ea typeface="Microsoft YaHei" panose="020B0503020204020204" pitchFamily="34" charset="-122"/>
            </a:endParaRPr>
          </a:p>
        </p:txBody>
      </p:sp>
      <p:sp>
        <p:nvSpPr>
          <p:cNvPr id="11268" name="フッター プレースホルダー 2">
            <a:extLst>
              <a:ext uri="{FF2B5EF4-FFF2-40B4-BE49-F238E27FC236}">
                <a16:creationId xmlns:a16="http://schemas.microsoft.com/office/drawing/2014/main" id="{51C31224-CD90-4D76-930A-66F3EECFEF76}"/>
              </a:ext>
            </a:extLst>
          </p:cNvPr>
          <p:cNvSpPr>
            <a:spLocks noGrp="1"/>
          </p:cNvSpPr>
          <p:nvPr>
            <p:ph type="ftr" sz="quarter" idx="10"/>
          </p:nvPr>
        </p:nvSpPr>
        <p:spPr>
          <a:xfrm>
            <a:off x="5003800" y="6545263"/>
            <a:ext cx="3944938" cy="25717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9pPr>
          </a:lstStyle>
          <a:p>
            <a:pPr>
              <a:defRPr/>
            </a:pPr>
            <a:r>
              <a:rPr lang="de-DE" altLang="ja-JP" sz="800" dirty="0">
                <a:solidFill>
                  <a:srgbClr val="000000"/>
                </a:solidFill>
                <a:latin typeface="Microsoft YaHei" charset="0"/>
                <a:ea typeface="Microsoft YaHei" charset="0"/>
                <a:cs typeface="Times New Roman" charset="0"/>
              </a:rPr>
              <a:t>Copyright 201</a:t>
            </a:r>
            <a:r>
              <a:rPr lang="en-US" altLang="zh-CN" sz="800" dirty="0">
                <a:solidFill>
                  <a:srgbClr val="000000"/>
                </a:solidFill>
                <a:latin typeface="Microsoft YaHei" charset="0"/>
                <a:ea typeface="Microsoft YaHei" charset="0"/>
                <a:cs typeface="Times New Roman" charset="0"/>
              </a:rPr>
              <a:t>9</a:t>
            </a:r>
            <a:r>
              <a:rPr lang="de-DE" altLang="ja-JP" sz="800" dirty="0">
                <a:solidFill>
                  <a:srgbClr val="000000"/>
                </a:solidFill>
                <a:latin typeface="Microsoft YaHei" charset="0"/>
                <a:ea typeface="Microsoft YaHei" charset="0"/>
                <a:cs typeface="Times New Roman" charset="0"/>
              </a:rPr>
              <a:t> NANJING FUJITSU NANDA SOFTWARE TECHNOLOGY CO, LTD.</a:t>
            </a:r>
          </a:p>
        </p:txBody>
      </p:sp>
      <p:sp>
        <p:nvSpPr>
          <p:cNvPr id="11269" name="スライド番号プレースホルダー 3">
            <a:extLst>
              <a:ext uri="{FF2B5EF4-FFF2-40B4-BE49-F238E27FC236}">
                <a16:creationId xmlns:a16="http://schemas.microsoft.com/office/drawing/2014/main" id="{FF428C74-5F0E-4E7F-B365-510456F2AF5A}"/>
              </a:ext>
            </a:extLst>
          </p:cNvPr>
          <p:cNvSpPr>
            <a:spLocks noGrp="1"/>
          </p:cNvSpPr>
          <p:nvPr>
            <p:ph type="sldNum" sz="quarter" idx="1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9pPr>
          </a:lstStyle>
          <a:p>
            <a:fld id="{F90E17FA-3789-4E4D-A980-823F3CB4368A}" type="slidenum">
              <a:rPr kumimoji="0" lang="en-US" altLang="ja-JP" sz="800">
                <a:solidFill>
                  <a:srgbClr val="000000"/>
                </a:solidFill>
                <a:latin typeface="Microsoft YaHei" panose="020B0503020204020204" pitchFamily="34" charset="-122"/>
                <a:ea typeface="Microsoft YaHei" panose="020B0503020204020204" pitchFamily="34" charset="-122"/>
              </a:rPr>
              <a:pPr/>
              <a:t>5</a:t>
            </a:fld>
            <a:endParaRPr kumimoji="0" lang="ja-JP" altLang="zh-CN" sz="800">
              <a:solidFill>
                <a:srgbClr val="000000"/>
              </a:solidFill>
              <a:latin typeface="Microsoft YaHei" panose="020B0503020204020204" pitchFamily="34" charset="-122"/>
              <a:ea typeface="Microsoft YaHei" panose="020B0503020204020204" pitchFamily="34" charset="-122"/>
            </a:endParaRPr>
          </a:p>
        </p:txBody>
      </p:sp>
      <p:pic>
        <p:nvPicPr>
          <p:cNvPr id="45061" name="図 1">
            <a:extLst>
              <a:ext uri="{FF2B5EF4-FFF2-40B4-BE49-F238E27FC236}">
                <a16:creationId xmlns:a16="http://schemas.microsoft.com/office/drawing/2014/main" id="{6C56CF7E-7EB5-4FFD-86ED-E108CB90035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420938"/>
            <a:ext cx="3281362" cy="207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図 4">
            <a:extLst>
              <a:ext uri="{FF2B5EF4-FFF2-40B4-BE49-F238E27FC236}">
                <a16:creationId xmlns:a16="http://schemas.microsoft.com/office/drawing/2014/main" id="{1EF131B4-1FE4-41C7-8983-EF4BF6B90C3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48263" y="2420938"/>
            <a:ext cx="2808287" cy="210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図 13">
            <a:extLst>
              <a:ext uri="{FF2B5EF4-FFF2-40B4-BE49-F238E27FC236}">
                <a16:creationId xmlns:a16="http://schemas.microsoft.com/office/drawing/2014/main" id="{B41C4F5F-D11E-4682-B56C-FBDFBFFEC1B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63988" y="3024188"/>
            <a:ext cx="1039812"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3" name="Text Box 6">
            <a:extLst>
              <a:ext uri="{FF2B5EF4-FFF2-40B4-BE49-F238E27FC236}">
                <a16:creationId xmlns:a16="http://schemas.microsoft.com/office/drawing/2014/main" id="{A9DFD6C9-DB23-4976-9C96-E9D075C1BF6F}"/>
              </a:ext>
            </a:extLst>
          </p:cNvPr>
          <p:cNvSpPr txBox="1">
            <a:spLocks noChangeArrowheads="1"/>
          </p:cNvSpPr>
          <p:nvPr/>
        </p:nvSpPr>
        <p:spPr bwMode="auto">
          <a:xfrm>
            <a:off x="169863" y="5876925"/>
            <a:ext cx="8794750" cy="525463"/>
          </a:xfrm>
          <a:prstGeom prst="rect">
            <a:avLst/>
          </a:prstGeom>
          <a:solidFill>
            <a:srgbClr val="FFFFCC"/>
          </a:solidFill>
          <a:ln>
            <a:noFill/>
          </a:ln>
          <a:effectLst/>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defRPr sz="2400">
                <a:solidFill>
                  <a:srgbClr val="000000"/>
                </a:solidFill>
                <a:latin typeface="Arial" charset="0"/>
                <a:ea typeface="ＭＳ Ｐゴシック" charset="0"/>
                <a:cs typeface="ＭＳ Ｐゴシック" charset="0"/>
              </a:defRPr>
            </a:lvl1pPr>
            <a:lvl2pPr>
              <a:defRPr sz="2000">
                <a:solidFill>
                  <a:srgbClr val="000000"/>
                </a:solidFill>
                <a:latin typeface="Arial" charset="0"/>
                <a:ea typeface="ＭＳ Ｐゴシック" charset="0"/>
                <a:cs typeface="ＭＳ Ｐゴシック" charset="0"/>
              </a:defRPr>
            </a:lvl2pPr>
            <a:lvl3pPr>
              <a:defRPr>
                <a:solidFill>
                  <a:srgbClr val="000000"/>
                </a:solidFill>
                <a:latin typeface="Arial" charset="0"/>
                <a:ea typeface="ＭＳ Ｐゴシック" charset="0"/>
                <a:cs typeface="ＭＳ Ｐゴシック" charset="0"/>
              </a:defRPr>
            </a:lvl3pPr>
            <a:lvl4pPr>
              <a:defRPr sz="1600">
                <a:solidFill>
                  <a:srgbClr val="000000"/>
                </a:solidFill>
                <a:latin typeface="Arial" charset="0"/>
                <a:ea typeface="ＭＳ Ｐゴシック" charset="0"/>
                <a:cs typeface="ＭＳ Ｐゴシック" charset="0"/>
              </a:defRPr>
            </a:lvl4pPr>
            <a:lvl5pPr>
              <a:defRPr sz="2000">
                <a:solidFill>
                  <a:srgbClr val="000000"/>
                </a:solidFill>
                <a:latin typeface="Arial" charset="0"/>
                <a:ea typeface="ＭＳ Ｐゴシック" charset="0"/>
                <a:cs typeface="ＭＳ Ｐゴシック" charset="0"/>
              </a:defRPr>
            </a:lvl5pPr>
            <a:lvl6pPr defTabSz="449263" eaLnBrk="0" fontAlgn="base" hangingPunct="0">
              <a:spcBef>
                <a:spcPct val="0"/>
              </a:spcBef>
              <a:spcAft>
                <a:spcPct val="0"/>
              </a:spcAft>
              <a:buClr>
                <a:srgbClr val="000000"/>
              </a:buClr>
              <a:buSzPct val="100000"/>
              <a:buFont typeface="Times New Roman" charset="0"/>
              <a:defRPr sz="2000">
                <a:solidFill>
                  <a:srgbClr val="000000"/>
                </a:solidFill>
                <a:latin typeface="Arial" charset="0"/>
                <a:ea typeface="ＭＳ Ｐゴシック" charset="0"/>
                <a:cs typeface="ＭＳ Ｐゴシック" charset="0"/>
              </a:defRPr>
            </a:lvl6pPr>
            <a:lvl7pPr defTabSz="449263" eaLnBrk="0" fontAlgn="base" hangingPunct="0">
              <a:spcBef>
                <a:spcPct val="0"/>
              </a:spcBef>
              <a:spcAft>
                <a:spcPct val="0"/>
              </a:spcAft>
              <a:buClr>
                <a:srgbClr val="000000"/>
              </a:buClr>
              <a:buSzPct val="100000"/>
              <a:buFont typeface="Times New Roman" charset="0"/>
              <a:defRPr sz="2000">
                <a:solidFill>
                  <a:srgbClr val="000000"/>
                </a:solidFill>
                <a:latin typeface="Arial" charset="0"/>
                <a:ea typeface="ＭＳ Ｐゴシック" charset="0"/>
                <a:cs typeface="ＭＳ Ｐゴシック" charset="0"/>
              </a:defRPr>
            </a:lvl7pPr>
            <a:lvl8pPr defTabSz="449263" eaLnBrk="0" fontAlgn="base" hangingPunct="0">
              <a:spcBef>
                <a:spcPct val="0"/>
              </a:spcBef>
              <a:spcAft>
                <a:spcPct val="0"/>
              </a:spcAft>
              <a:buClr>
                <a:srgbClr val="000000"/>
              </a:buClr>
              <a:buSzPct val="100000"/>
              <a:buFont typeface="Times New Roman" charset="0"/>
              <a:defRPr sz="2000">
                <a:solidFill>
                  <a:srgbClr val="000000"/>
                </a:solidFill>
                <a:latin typeface="Arial" charset="0"/>
                <a:ea typeface="ＭＳ Ｐゴシック" charset="0"/>
                <a:cs typeface="ＭＳ Ｐゴシック" charset="0"/>
              </a:defRPr>
            </a:lvl8pPr>
            <a:lvl9pPr defTabSz="449263" eaLnBrk="0" fontAlgn="base" hangingPunct="0">
              <a:spcBef>
                <a:spcPct val="0"/>
              </a:spcBef>
              <a:spcAft>
                <a:spcPct val="0"/>
              </a:spcAft>
              <a:buClr>
                <a:srgbClr val="000000"/>
              </a:buClr>
              <a:buSzPct val="100000"/>
              <a:buFont typeface="Times New Roman" charset="0"/>
              <a:defRPr sz="2000">
                <a:solidFill>
                  <a:srgbClr val="000000"/>
                </a:solidFill>
                <a:latin typeface="Arial" charset="0"/>
                <a:ea typeface="ＭＳ Ｐゴシック" charset="0"/>
                <a:cs typeface="ＭＳ Ｐゴシック" charset="0"/>
              </a:defRPr>
            </a:lvl9pPr>
          </a:lstStyle>
          <a:p>
            <a:pPr>
              <a:buSzPct val="100000"/>
              <a:defRPr/>
            </a:pPr>
            <a:r>
              <a:rPr lang="zh-CN" altLang="en-US" sz="1400" i="1" dirty="0">
                <a:latin typeface="Microsoft YaHei" charset="0"/>
                <a:ea typeface="Microsoft YaHei" charset="0"/>
                <a:cs typeface="Microsoft YaHei" charset="0"/>
              </a:rPr>
              <a:t>虽然人脸识别有着识别精度高，研究成熟，既有模型丰富的优点，不过在某些情况下并不能作为我们的首选方案。</a:t>
            </a:r>
            <a:endParaRPr lang="en-US" altLang="ja-JP" sz="1400" i="1" dirty="0">
              <a:latin typeface="Microsoft YaHei" charset="0"/>
              <a:ea typeface="Microsoft YaHei" charset="0"/>
              <a:cs typeface="Microsoft YaHei" charset="0"/>
            </a:endParaRPr>
          </a:p>
        </p:txBody>
      </p:sp>
      <p:sp>
        <p:nvSpPr>
          <p:cNvPr id="13" name="正方形/長方形 12">
            <a:extLst>
              <a:ext uri="{FF2B5EF4-FFF2-40B4-BE49-F238E27FC236}">
                <a16:creationId xmlns:a16="http://schemas.microsoft.com/office/drawing/2014/main" id="{F13C7F4D-D26D-4C02-BB69-CF8F682ECC28}"/>
              </a:ext>
            </a:extLst>
          </p:cNvPr>
          <p:cNvSpPr/>
          <p:nvPr/>
        </p:nvSpPr>
        <p:spPr bwMode="gray">
          <a:xfrm>
            <a:off x="633413" y="4689475"/>
            <a:ext cx="7323137" cy="971550"/>
          </a:xfrm>
          <a:prstGeom prst="rect">
            <a:avLst/>
          </a:prstGeom>
          <a:noFill/>
          <a:ln w="31750" cap="flat" cmpd="sng" algn="ctr">
            <a:solidFill>
              <a:srgbClr val="00B0F0"/>
            </a:solidFill>
            <a:prstDash val="solid"/>
            <a:round/>
            <a:headEnd type="none" w="med" len="med"/>
            <a:tailEnd type="none" w="med" len="med"/>
          </a:ln>
          <a:effectLst/>
        </p:spPr>
        <p:txBody>
          <a:bodyPr wrap="none"/>
          <a:lstStyle/>
          <a:p>
            <a:pPr defTabSz="914400" eaLnBrk="1" fontAlgn="ctr" hangingPunct="1">
              <a:defRPr/>
            </a:pPr>
            <a:r>
              <a:rPr kumimoji="1" lang="zh-CN" altLang="en-US" sz="1400" dirty="0">
                <a:solidFill>
                  <a:schemeClr val="tx1"/>
                </a:solidFill>
                <a:latin typeface="Microsoft YaHei" panose="020B0503020204020204" pitchFamily="34" charset="-122"/>
                <a:ea typeface="Microsoft YaHei" panose="020B0503020204020204" pitchFamily="34" charset="-122"/>
              </a:rPr>
              <a:t>实际应用场景下行人重识别往往有以下难点</a:t>
            </a:r>
            <a:endParaRPr kumimoji="1" lang="en-US" altLang="zh-CN" sz="1400" dirty="0">
              <a:solidFill>
                <a:schemeClr val="tx1"/>
              </a:solidFill>
              <a:latin typeface="Microsoft YaHei" panose="020B0503020204020204" pitchFamily="34" charset="-122"/>
              <a:ea typeface="Microsoft YaHei" panose="020B0503020204020204" pitchFamily="34" charset="-122"/>
            </a:endParaRPr>
          </a:p>
          <a:p>
            <a:pPr marL="285750" indent="-285750" defTabSz="914400" eaLnBrk="1" fontAlgn="ctr" hangingPunct="1">
              <a:buFont typeface="Arial" panose="020B0604020202020204" pitchFamily="34" charset="0"/>
              <a:buChar char="•"/>
              <a:defRPr/>
            </a:pPr>
            <a:r>
              <a:rPr kumimoji="1" lang="zh-CN" altLang="en-US" sz="1400" dirty="0">
                <a:solidFill>
                  <a:schemeClr val="tx1"/>
                </a:solidFill>
                <a:latin typeface="Microsoft YaHei" panose="020B0503020204020204" pitchFamily="34" charset="-122"/>
                <a:ea typeface="Microsoft YaHei" panose="020B0503020204020204" pitchFamily="34" charset="-122"/>
              </a:rPr>
              <a:t>画面中人数很多</a:t>
            </a:r>
            <a:endParaRPr kumimoji="1" lang="en-US" altLang="zh-CN" sz="1400" dirty="0">
              <a:solidFill>
                <a:schemeClr val="tx1"/>
              </a:solidFill>
              <a:latin typeface="Microsoft YaHei" panose="020B0503020204020204" pitchFamily="34" charset="-122"/>
              <a:ea typeface="Microsoft YaHei" panose="020B0503020204020204" pitchFamily="34" charset="-122"/>
            </a:endParaRPr>
          </a:p>
          <a:p>
            <a:pPr marL="285750" indent="-285750" defTabSz="914400" eaLnBrk="1" fontAlgn="ctr" hangingPunct="1">
              <a:buFont typeface="Arial" panose="020B0604020202020204" pitchFamily="34" charset="0"/>
              <a:buChar char="•"/>
              <a:defRPr/>
            </a:pPr>
            <a:r>
              <a:rPr kumimoji="1" lang="zh-CN" altLang="en-US" sz="1400" dirty="0">
                <a:solidFill>
                  <a:schemeClr val="tx1"/>
                </a:solidFill>
                <a:latin typeface="Microsoft YaHei" panose="020B0503020204020204" pitchFamily="34" charset="-122"/>
                <a:ea typeface="Microsoft YaHei" panose="020B0503020204020204" pitchFamily="34" charset="-122"/>
              </a:rPr>
              <a:t>摄像头画质不清楚</a:t>
            </a:r>
            <a:endParaRPr kumimoji="1" lang="en-US" altLang="zh-CN" sz="1400" dirty="0">
              <a:solidFill>
                <a:schemeClr val="tx1"/>
              </a:solidFill>
              <a:latin typeface="Microsoft YaHei" panose="020B0503020204020204" pitchFamily="34" charset="-122"/>
              <a:ea typeface="Microsoft YaHei" panose="020B0503020204020204" pitchFamily="34" charset="-122"/>
            </a:endParaRPr>
          </a:p>
          <a:p>
            <a:pPr marL="285750" indent="-285750" defTabSz="914400" eaLnBrk="1" fontAlgn="ctr" hangingPunct="1">
              <a:buFont typeface="Arial" panose="020B0604020202020204" pitchFamily="34" charset="0"/>
              <a:buChar char="•"/>
              <a:defRPr/>
            </a:pPr>
            <a:r>
              <a:rPr kumimoji="1" lang="zh-CN" altLang="en-US" sz="1400" dirty="0">
                <a:solidFill>
                  <a:schemeClr val="tx1"/>
                </a:solidFill>
                <a:latin typeface="Microsoft YaHei" panose="020B0503020204020204" pitchFamily="34" charset="-122"/>
                <a:ea typeface="Microsoft YaHei" panose="020B0503020204020204" pitchFamily="34" charset="-122"/>
              </a:rPr>
              <a:t>行人被遮挡，视角变更，姿态变更，光照发生变化等</a:t>
            </a:r>
            <a:endParaRPr kumimoji="1" lang="en-US" altLang="zh-CN" sz="1400" dirty="0">
              <a:solidFill>
                <a:schemeClr val="tx1"/>
              </a:solidFill>
              <a:latin typeface="Microsoft YaHei" panose="020B0503020204020204" pitchFamily="34" charset="-122"/>
              <a:ea typeface="Microsoft YaHei" panose="020B0503020204020204" pitchFamily="34" charset="-122"/>
            </a:endParaRPr>
          </a:p>
          <a:p>
            <a:pPr marL="285750" indent="-285750" defTabSz="914400" eaLnBrk="1" fontAlgn="ctr" hangingPunct="1">
              <a:buFont typeface="Arial" panose="020B0604020202020204" pitchFamily="34" charset="0"/>
              <a:buChar char="•"/>
              <a:defRPr/>
            </a:pPr>
            <a:endParaRPr kumimoji="1" lang="en-US" altLang="zh-CN" sz="1400" dirty="0">
              <a:solidFill>
                <a:schemeClr val="tx1"/>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タイトル 1">
            <a:extLst>
              <a:ext uri="{FF2B5EF4-FFF2-40B4-BE49-F238E27FC236}">
                <a16:creationId xmlns:a16="http://schemas.microsoft.com/office/drawing/2014/main" id="{3CB708CE-BB77-4006-907A-143BC0009CC8}"/>
              </a:ext>
            </a:extLst>
          </p:cNvPr>
          <p:cNvSpPr>
            <a:spLocks noGrp="1"/>
          </p:cNvSpPr>
          <p:nvPr>
            <p:ph type="title"/>
          </p:nvPr>
        </p:nvSpPr>
        <p:spPr/>
        <p:txBody>
          <a:bodyPr/>
          <a:lstStyle/>
          <a:p>
            <a:pPr>
              <a:buFont typeface="Times New Roman" charset="0"/>
              <a:buNone/>
              <a:defRPr/>
            </a:pPr>
            <a:r>
              <a:rPr lang="zh-CN" altLang="en-US" dirty="0">
                <a:latin typeface="Microsoft YaHei" charset="0"/>
                <a:ea typeface="Microsoft YaHei" charset="0"/>
                <a:cs typeface="Microsoft YaHei" charset="0"/>
              </a:rPr>
              <a:t>行人重识别流程</a:t>
            </a:r>
            <a:endParaRPr lang="ja-JP" altLang="en-US" dirty="0">
              <a:latin typeface="Microsoft YaHei" charset="0"/>
              <a:ea typeface="Microsoft YaHei" charset="0"/>
              <a:cs typeface="Microsoft YaHei" charset="0"/>
            </a:endParaRPr>
          </a:p>
        </p:txBody>
      </p:sp>
      <p:sp>
        <p:nvSpPr>
          <p:cNvPr id="10243" name="テキスト ボックス 19">
            <a:extLst>
              <a:ext uri="{FF2B5EF4-FFF2-40B4-BE49-F238E27FC236}">
                <a16:creationId xmlns:a16="http://schemas.microsoft.com/office/drawing/2014/main" id="{0EF7C877-0148-4EEB-B933-D99BCA7174A0}"/>
              </a:ext>
            </a:extLst>
          </p:cNvPr>
          <p:cNvSpPr txBox="1">
            <a:spLocks noChangeArrowheads="1"/>
          </p:cNvSpPr>
          <p:nvPr/>
        </p:nvSpPr>
        <p:spPr bwMode="auto">
          <a:xfrm>
            <a:off x="117475" y="692150"/>
            <a:ext cx="8793163" cy="1077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defRPr/>
            </a:pPr>
            <a:r>
              <a:rPr kumimoji="1" lang="zh-CN" altLang="en-US" sz="1600" dirty="0">
                <a:solidFill>
                  <a:schemeClr val="tx1"/>
                </a:solidFill>
                <a:latin typeface="Microsoft YaHei" panose="020B0503020204020204" pitchFamily="34" charset="-122"/>
                <a:ea typeface="Microsoft YaHei" panose="020B0503020204020204" pitchFamily="34" charset="-122"/>
              </a:rPr>
              <a:t>行人重识别大概包含以下</a:t>
            </a:r>
            <a:r>
              <a:rPr kumimoji="1" lang="zh-CN" altLang="zh-CN" sz="1600" dirty="0">
                <a:solidFill>
                  <a:schemeClr val="tx1"/>
                </a:solidFill>
                <a:latin typeface="Microsoft YaHei" panose="020B0503020204020204" pitchFamily="34" charset="-122"/>
                <a:ea typeface="Microsoft YaHei" panose="020B0503020204020204" pitchFamily="34" charset="-122"/>
              </a:rPr>
              <a:t>3</a:t>
            </a:r>
            <a:r>
              <a:rPr kumimoji="1" lang="zh-CN" altLang="en-US" sz="1600" dirty="0">
                <a:solidFill>
                  <a:schemeClr val="tx1"/>
                </a:solidFill>
                <a:latin typeface="Microsoft YaHei" panose="020B0503020204020204" pitchFamily="34" charset="-122"/>
                <a:ea typeface="Microsoft YaHei" panose="020B0503020204020204" pitchFamily="34" charset="-122"/>
              </a:rPr>
              <a:t>个步骤：</a:t>
            </a:r>
            <a:endParaRPr kumimoji="1" lang="en-US" altLang="zh-CN" sz="1600" dirty="0">
              <a:solidFill>
                <a:schemeClr val="tx1"/>
              </a:solidFill>
              <a:latin typeface="Microsoft YaHei" panose="020B0503020204020204" pitchFamily="34" charset="-122"/>
              <a:ea typeface="Microsoft YaHei" panose="020B0503020204020204" pitchFamily="34" charset="-122"/>
            </a:endParaRPr>
          </a:p>
          <a:p>
            <a:pPr marL="342900" indent="-342900">
              <a:buFont typeface="+mj-lt"/>
              <a:buAutoNum type="arabicPeriod"/>
              <a:defRPr/>
            </a:pPr>
            <a:r>
              <a:rPr kumimoji="1" lang="zh-CN" altLang="en-US" sz="1600" dirty="0">
                <a:solidFill>
                  <a:schemeClr val="tx1"/>
                </a:solidFill>
                <a:latin typeface="Microsoft YaHei" panose="020B0503020204020204" pitchFamily="34" charset="-122"/>
                <a:ea typeface="Microsoft YaHei" panose="020B0503020204020204" pitchFamily="34" charset="-122"/>
              </a:rPr>
              <a:t>行人检测</a:t>
            </a:r>
            <a:endParaRPr kumimoji="1" lang="en-US" altLang="zh-CN" sz="1600" dirty="0">
              <a:solidFill>
                <a:schemeClr val="tx1"/>
              </a:solidFill>
              <a:latin typeface="Microsoft YaHei" panose="020B0503020204020204" pitchFamily="34" charset="-122"/>
              <a:ea typeface="Microsoft YaHei" panose="020B0503020204020204" pitchFamily="34" charset="-122"/>
            </a:endParaRPr>
          </a:p>
          <a:p>
            <a:pPr marL="342900" indent="-342900">
              <a:buFont typeface="+mj-lt"/>
              <a:buAutoNum type="arabicPeriod"/>
              <a:defRPr/>
            </a:pPr>
            <a:r>
              <a:rPr kumimoji="1" lang="zh-CN" altLang="en-US" sz="1600" dirty="0">
                <a:solidFill>
                  <a:schemeClr val="tx1"/>
                </a:solidFill>
                <a:latin typeface="Microsoft YaHei" panose="020B0503020204020204" pitchFamily="34" charset="-122"/>
                <a:ea typeface="Microsoft YaHei" panose="020B0503020204020204" pitchFamily="34" charset="-122"/>
              </a:rPr>
              <a:t>特征提取</a:t>
            </a:r>
            <a:endParaRPr kumimoji="1" lang="en-US" altLang="zh-CN" sz="1600" dirty="0">
              <a:solidFill>
                <a:schemeClr val="tx1"/>
              </a:solidFill>
              <a:latin typeface="Microsoft YaHei" panose="020B0503020204020204" pitchFamily="34" charset="-122"/>
              <a:ea typeface="Microsoft YaHei" panose="020B0503020204020204" pitchFamily="34" charset="-122"/>
            </a:endParaRPr>
          </a:p>
          <a:p>
            <a:pPr marL="342900" indent="-342900">
              <a:buFont typeface="+mj-lt"/>
              <a:buAutoNum type="arabicPeriod"/>
              <a:defRPr/>
            </a:pPr>
            <a:r>
              <a:rPr kumimoji="1" lang="zh-CN" altLang="en-US" sz="1600" dirty="0">
                <a:solidFill>
                  <a:schemeClr val="tx1"/>
                </a:solidFill>
                <a:latin typeface="Microsoft YaHei" panose="020B0503020204020204" pitchFamily="34" charset="-122"/>
                <a:ea typeface="Microsoft YaHei" panose="020B0503020204020204" pitchFamily="34" charset="-122"/>
              </a:rPr>
              <a:t>重识别</a:t>
            </a:r>
            <a:endParaRPr kumimoji="1" lang="en-US" altLang="zh-CN" sz="1600" dirty="0">
              <a:solidFill>
                <a:schemeClr val="tx1"/>
              </a:solidFill>
              <a:latin typeface="Microsoft YaHei" panose="020B0503020204020204" pitchFamily="34" charset="-122"/>
              <a:ea typeface="Microsoft YaHei" panose="020B0503020204020204" pitchFamily="34" charset="-122"/>
            </a:endParaRPr>
          </a:p>
        </p:txBody>
      </p:sp>
      <p:sp>
        <p:nvSpPr>
          <p:cNvPr id="12292" name="フッター プレースホルダー 2">
            <a:extLst>
              <a:ext uri="{FF2B5EF4-FFF2-40B4-BE49-F238E27FC236}">
                <a16:creationId xmlns:a16="http://schemas.microsoft.com/office/drawing/2014/main" id="{E4A9C1AB-92C9-407E-9B1A-C3A90B8CA3C2}"/>
              </a:ext>
            </a:extLst>
          </p:cNvPr>
          <p:cNvSpPr>
            <a:spLocks noGrp="1"/>
          </p:cNvSpPr>
          <p:nvPr>
            <p:ph type="ftr" sz="quarter" idx="10"/>
          </p:nvPr>
        </p:nvSpPr>
        <p:spPr>
          <a:xfrm>
            <a:off x="5076825" y="6545263"/>
            <a:ext cx="3871913" cy="25717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9pPr>
          </a:lstStyle>
          <a:p>
            <a:pPr>
              <a:defRPr/>
            </a:pPr>
            <a:r>
              <a:rPr lang="de-DE" altLang="ja-JP" sz="800" dirty="0">
                <a:solidFill>
                  <a:srgbClr val="000000"/>
                </a:solidFill>
                <a:latin typeface="Microsoft YaHei" charset="0"/>
                <a:ea typeface="Microsoft YaHei" charset="0"/>
                <a:cs typeface="Times New Roman" charset="0"/>
              </a:rPr>
              <a:t>Copyright 201</a:t>
            </a:r>
            <a:r>
              <a:rPr lang="en-US" altLang="zh-CN" sz="800" dirty="0">
                <a:solidFill>
                  <a:srgbClr val="000000"/>
                </a:solidFill>
                <a:latin typeface="Microsoft YaHei" charset="0"/>
                <a:ea typeface="Microsoft YaHei" charset="0"/>
                <a:cs typeface="Times New Roman" charset="0"/>
              </a:rPr>
              <a:t>9</a:t>
            </a:r>
            <a:r>
              <a:rPr lang="de-DE" altLang="ja-JP" sz="800" dirty="0">
                <a:solidFill>
                  <a:srgbClr val="000000"/>
                </a:solidFill>
                <a:latin typeface="Microsoft YaHei" charset="0"/>
                <a:ea typeface="Microsoft YaHei" charset="0"/>
                <a:cs typeface="Times New Roman" charset="0"/>
              </a:rPr>
              <a:t> NANJING FUJITSU NANDA SOFTWARE TECHNOLOGY CO, LTD.</a:t>
            </a:r>
          </a:p>
        </p:txBody>
      </p:sp>
      <p:sp>
        <p:nvSpPr>
          <p:cNvPr id="12293" name="スライド番号プレースホルダー 3">
            <a:extLst>
              <a:ext uri="{FF2B5EF4-FFF2-40B4-BE49-F238E27FC236}">
                <a16:creationId xmlns:a16="http://schemas.microsoft.com/office/drawing/2014/main" id="{F870C246-2C9A-48B5-991A-76923D8BA2D1}"/>
              </a:ext>
            </a:extLst>
          </p:cNvPr>
          <p:cNvSpPr>
            <a:spLocks noGrp="1"/>
          </p:cNvSpPr>
          <p:nvPr>
            <p:ph type="sldNum" sz="quarter" idx="1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9pPr>
          </a:lstStyle>
          <a:p>
            <a:fld id="{B47B0EE7-599E-475B-A1F4-C7093358B88B}" type="slidenum">
              <a:rPr kumimoji="0" lang="en-US" altLang="ja-JP" sz="800">
                <a:solidFill>
                  <a:srgbClr val="000000"/>
                </a:solidFill>
                <a:latin typeface="Microsoft YaHei" panose="020B0503020204020204" pitchFamily="34" charset="-122"/>
                <a:ea typeface="Microsoft YaHei" panose="020B0503020204020204" pitchFamily="34" charset="-122"/>
              </a:rPr>
              <a:pPr/>
              <a:t>6</a:t>
            </a:fld>
            <a:endParaRPr kumimoji="0" lang="ja-JP" altLang="zh-CN" sz="800">
              <a:solidFill>
                <a:srgbClr val="000000"/>
              </a:solidFill>
              <a:latin typeface="Microsoft YaHei" panose="020B0503020204020204" pitchFamily="34" charset="-122"/>
              <a:ea typeface="Microsoft YaHei" panose="020B0503020204020204" pitchFamily="34" charset="-122"/>
            </a:endParaRPr>
          </a:p>
        </p:txBody>
      </p:sp>
      <p:graphicFrame>
        <p:nvGraphicFramePr>
          <p:cNvPr id="20" name="図表 19">
            <a:extLst>
              <a:ext uri="{FF2B5EF4-FFF2-40B4-BE49-F238E27FC236}">
                <a16:creationId xmlns:a16="http://schemas.microsoft.com/office/drawing/2014/main" id="{4307B334-0FF1-4340-A5DA-B92F42D8ADC0}"/>
              </a:ext>
            </a:extLst>
          </p:cNvPr>
          <p:cNvGraphicFramePr/>
          <p:nvPr/>
        </p:nvGraphicFramePr>
        <p:xfrm>
          <a:off x="251520" y="2032000"/>
          <a:ext cx="8588698" cy="11169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正方形/長方形 21">
            <a:extLst>
              <a:ext uri="{FF2B5EF4-FFF2-40B4-BE49-F238E27FC236}">
                <a16:creationId xmlns:a16="http://schemas.microsoft.com/office/drawing/2014/main" id="{2013296B-87BC-4FEE-91FA-3EB39A0068B9}"/>
              </a:ext>
            </a:extLst>
          </p:cNvPr>
          <p:cNvSpPr/>
          <p:nvPr/>
        </p:nvSpPr>
        <p:spPr bwMode="gray">
          <a:xfrm>
            <a:off x="5795963" y="3357563"/>
            <a:ext cx="2879725" cy="2517775"/>
          </a:xfrm>
          <a:prstGeom prst="rect">
            <a:avLst/>
          </a:prstGeom>
          <a:noFill/>
          <a:ln w="31750" cap="flat" cmpd="sng" algn="ctr">
            <a:solidFill>
              <a:srgbClr val="7030A0"/>
            </a:solidFill>
            <a:prstDash val="solid"/>
            <a:round/>
            <a:headEnd type="none" w="med" len="med"/>
            <a:tailEnd type="none" w="med" len="med"/>
          </a:ln>
          <a:effectLst/>
        </p:spPr>
        <p:txBody>
          <a:bodyPr wrap="none" anchor="ctr"/>
          <a:lstStyle/>
          <a:p>
            <a:pPr algn="ctr" defTabSz="914400" eaLnBrk="1" fontAlgn="ctr" hangingPunct="1">
              <a:defRPr/>
            </a:pPr>
            <a:endParaRPr kumimoji="1" lang="ja-JP" altLang="en-US" sz="1800" dirty="0" err="1">
              <a:latin typeface="+mj-lt"/>
              <a:ea typeface="+mn-ea"/>
            </a:endParaRPr>
          </a:p>
        </p:txBody>
      </p:sp>
      <p:sp>
        <p:nvSpPr>
          <p:cNvPr id="23" name="正方形/長方形 22">
            <a:extLst>
              <a:ext uri="{FF2B5EF4-FFF2-40B4-BE49-F238E27FC236}">
                <a16:creationId xmlns:a16="http://schemas.microsoft.com/office/drawing/2014/main" id="{B6E4CC98-2ADE-4E69-B122-7F5EF738C4EA}"/>
              </a:ext>
            </a:extLst>
          </p:cNvPr>
          <p:cNvSpPr/>
          <p:nvPr/>
        </p:nvSpPr>
        <p:spPr bwMode="gray">
          <a:xfrm>
            <a:off x="468313" y="3357563"/>
            <a:ext cx="2232025" cy="2527300"/>
          </a:xfrm>
          <a:prstGeom prst="rect">
            <a:avLst/>
          </a:prstGeom>
          <a:noFill/>
          <a:ln w="31750" cap="flat" cmpd="sng" algn="ctr">
            <a:solidFill>
              <a:srgbClr val="0070C0"/>
            </a:solidFill>
            <a:prstDash val="solid"/>
            <a:round/>
            <a:headEnd type="none" w="med" len="med"/>
            <a:tailEnd type="none" w="med" len="med"/>
          </a:ln>
          <a:effectLst/>
        </p:spPr>
        <p:txBody>
          <a:bodyPr wrap="none" anchor="ctr"/>
          <a:lstStyle/>
          <a:p>
            <a:pPr algn="ctr" defTabSz="914400" eaLnBrk="1" fontAlgn="ctr" hangingPunct="1">
              <a:defRPr/>
            </a:pPr>
            <a:endParaRPr kumimoji="1" lang="ja-JP" altLang="en-US" sz="1800" dirty="0" err="1">
              <a:latin typeface="+mj-lt"/>
              <a:ea typeface="+mn-ea"/>
            </a:endParaRPr>
          </a:p>
        </p:txBody>
      </p:sp>
      <p:sp>
        <p:nvSpPr>
          <p:cNvPr id="24" name="正方形/長方形 23">
            <a:extLst>
              <a:ext uri="{FF2B5EF4-FFF2-40B4-BE49-F238E27FC236}">
                <a16:creationId xmlns:a16="http://schemas.microsoft.com/office/drawing/2014/main" id="{14027872-16FF-4001-93EE-50D9706DC283}"/>
              </a:ext>
            </a:extLst>
          </p:cNvPr>
          <p:cNvSpPr/>
          <p:nvPr/>
        </p:nvSpPr>
        <p:spPr bwMode="gray">
          <a:xfrm>
            <a:off x="2843213" y="3349625"/>
            <a:ext cx="2665412" cy="2527300"/>
          </a:xfrm>
          <a:prstGeom prst="rect">
            <a:avLst/>
          </a:prstGeom>
          <a:noFill/>
          <a:ln w="31750" cap="flat" cmpd="sng" algn="ctr">
            <a:solidFill>
              <a:schemeClr val="accent1">
                <a:lumMod val="60000"/>
                <a:lumOff val="40000"/>
              </a:schemeClr>
            </a:solidFill>
            <a:prstDash val="solid"/>
            <a:round/>
            <a:headEnd type="none" w="med" len="med"/>
            <a:tailEnd type="none" w="med" len="med"/>
          </a:ln>
          <a:effectLst/>
        </p:spPr>
        <p:txBody>
          <a:bodyPr wrap="none" anchor="ctr"/>
          <a:lstStyle/>
          <a:p>
            <a:pPr algn="ctr" defTabSz="914400" eaLnBrk="1" fontAlgn="ctr" hangingPunct="1">
              <a:defRPr/>
            </a:pPr>
            <a:endParaRPr kumimoji="1" lang="ja-JP" altLang="en-US" sz="1800" dirty="0" err="1">
              <a:latin typeface="+mj-lt"/>
              <a:ea typeface="+mn-ea"/>
            </a:endParaRPr>
          </a:p>
        </p:txBody>
      </p:sp>
      <p:sp>
        <p:nvSpPr>
          <p:cNvPr id="46089" name="テキスト ボックス 1">
            <a:extLst>
              <a:ext uri="{FF2B5EF4-FFF2-40B4-BE49-F238E27FC236}">
                <a16:creationId xmlns:a16="http://schemas.microsoft.com/office/drawing/2014/main" id="{3B8881CF-81A9-46D6-A24F-7AA0B875C307}"/>
              </a:ext>
            </a:extLst>
          </p:cNvPr>
          <p:cNvSpPr txBox="1">
            <a:spLocks noChangeArrowheads="1"/>
          </p:cNvSpPr>
          <p:nvPr/>
        </p:nvSpPr>
        <p:spPr bwMode="auto">
          <a:xfrm>
            <a:off x="539750" y="3357563"/>
            <a:ext cx="203835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a:solidFill>
                  <a:schemeClr val="tx1"/>
                </a:solidFill>
                <a:latin typeface="Microsoft YaHei" panose="020B0503020204020204" pitchFamily="34" charset="-122"/>
                <a:ea typeface="Microsoft YaHei" panose="020B0503020204020204" pitchFamily="34" charset="-122"/>
              </a:rPr>
              <a:t>行人检测模块：利用目标检测技术，检测出图像中行人的位置，并将行人存在的区域剪裁出来</a:t>
            </a:r>
            <a:r>
              <a:rPr kumimoji="1" lang="zh-CN" altLang="en-US" sz="1600">
                <a:solidFill>
                  <a:schemeClr val="tx1"/>
                </a:solidFill>
                <a:latin typeface="Microsoft YaHei" panose="020B0503020204020204" pitchFamily="34" charset="-122"/>
                <a:ea typeface="Microsoft YaHei" panose="020B0503020204020204" pitchFamily="34" charset="-122"/>
              </a:rPr>
              <a:t>。</a:t>
            </a:r>
            <a:endParaRPr kumimoji="1" lang="ja-JP" altLang="en-US" sz="1600">
              <a:solidFill>
                <a:schemeClr val="tx1"/>
              </a:solidFill>
              <a:latin typeface="Microsoft YaHei" panose="020B0503020204020204" pitchFamily="34" charset="-122"/>
              <a:ea typeface="Microsoft YaHei" panose="020B0503020204020204" pitchFamily="34" charset="-122"/>
            </a:endParaRPr>
          </a:p>
        </p:txBody>
      </p:sp>
      <p:sp>
        <p:nvSpPr>
          <p:cNvPr id="46090" name="テキスト ボックス 25">
            <a:extLst>
              <a:ext uri="{FF2B5EF4-FFF2-40B4-BE49-F238E27FC236}">
                <a16:creationId xmlns:a16="http://schemas.microsoft.com/office/drawing/2014/main" id="{115C0F49-BF4D-40F1-8EC4-0C8B25BB808B}"/>
              </a:ext>
            </a:extLst>
          </p:cNvPr>
          <p:cNvSpPr txBox="1">
            <a:spLocks noChangeArrowheads="1"/>
          </p:cNvSpPr>
          <p:nvPr/>
        </p:nvSpPr>
        <p:spPr bwMode="auto">
          <a:xfrm>
            <a:off x="3059113" y="3500438"/>
            <a:ext cx="22336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a:solidFill>
                  <a:schemeClr val="tx1"/>
                </a:solidFill>
                <a:latin typeface="Microsoft YaHei" panose="020B0503020204020204" pitchFamily="34" charset="-122"/>
                <a:ea typeface="Microsoft YaHei" panose="020B0503020204020204" pitchFamily="34" charset="-122"/>
              </a:rPr>
              <a:t>特征提取</a:t>
            </a:r>
            <a:r>
              <a:rPr lang="zh-CN" altLang="en-US" sz="1600">
                <a:solidFill>
                  <a:schemeClr val="tx1"/>
                </a:solidFill>
                <a:latin typeface="Microsoft YaHei" panose="020B0503020204020204" pitchFamily="34" charset="-122"/>
                <a:ea typeface="Microsoft YaHei" panose="020B0503020204020204" pitchFamily="34" charset="-122"/>
              </a:rPr>
              <a:t>：通过特征工程，抽取候选区域图像的特征图</a:t>
            </a:r>
            <a:r>
              <a:rPr kumimoji="1" lang="zh-CN" altLang="en-US" sz="1600">
                <a:solidFill>
                  <a:schemeClr val="tx1"/>
                </a:solidFill>
                <a:latin typeface="Microsoft YaHei" panose="020B0503020204020204" pitchFamily="34" charset="-122"/>
                <a:ea typeface="Microsoft YaHei" panose="020B0503020204020204" pitchFamily="34" charset="-122"/>
              </a:rPr>
              <a:t>。</a:t>
            </a:r>
            <a:endParaRPr kumimoji="1" lang="ja-JP" altLang="en-US" sz="1600">
              <a:solidFill>
                <a:schemeClr val="tx1"/>
              </a:solidFill>
              <a:latin typeface="Microsoft YaHei" panose="020B0503020204020204" pitchFamily="34" charset="-122"/>
              <a:ea typeface="Microsoft YaHei" panose="020B0503020204020204" pitchFamily="34" charset="-122"/>
            </a:endParaRPr>
          </a:p>
        </p:txBody>
      </p:sp>
      <p:sp>
        <p:nvSpPr>
          <p:cNvPr id="46091" name="テキスト ボックス 26">
            <a:extLst>
              <a:ext uri="{FF2B5EF4-FFF2-40B4-BE49-F238E27FC236}">
                <a16:creationId xmlns:a16="http://schemas.microsoft.com/office/drawing/2014/main" id="{164C35FE-19DF-4128-9F83-92E0D843393D}"/>
              </a:ext>
            </a:extLst>
          </p:cNvPr>
          <p:cNvSpPr txBox="1">
            <a:spLocks noChangeArrowheads="1"/>
          </p:cNvSpPr>
          <p:nvPr/>
        </p:nvSpPr>
        <p:spPr bwMode="auto">
          <a:xfrm>
            <a:off x="5918200" y="3430588"/>
            <a:ext cx="247015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a:solidFill>
                  <a:schemeClr val="tx1"/>
                </a:solidFill>
                <a:latin typeface="Microsoft YaHei" panose="020B0503020204020204" pitchFamily="34" charset="-122"/>
                <a:ea typeface="Microsoft YaHei" panose="020B0503020204020204" pitchFamily="34" charset="-122"/>
              </a:rPr>
              <a:t>重识别模块</a:t>
            </a:r>
            <a:r>
              <a:rPr lang="zh-CN" altLang="en-US" sz="1600">
                <a:solidFill>
                  <a:schemeClr val="tx1"/>
                </a:solidFill>
                <a:latin typeface="Microsoft YaHei" panose="020B0503020204020204" pitchFamily="34" charset="-122"/>
                <a:ea typeface="Microsoft YaHei" panose="020B0503020204020204" pitchFamily="34" charset="-122"/>
              </a:rPr>
              <a:t>：利用特征提取器提取的特征向量判断该特征向量是是否在特征库中</a:t>
            </a:r>
            <a:r>
              <a:rPr kumimoji="1" lang="zh-CN" altLang="en-US" sz="1600">
                <a:solidFill>
                  <a:schemeClr val="tx1"/>
                </a:solidFill>
                <a:latin typeface="Microsoft YaHei" panose="020B0503020204020204" pitchFamily="34" charset="-122"/>
                <a:ea typeface="Microsoft YaHei" panose="020B0503020204020204" pitchFamily="34" charset="-122"/>
              </a:rPr>
              <a:t>。</a:t>
            </a:r>
            <a:endParaRPr kumimoji="1" lang="ja-JP" altLang="en-US" sz="1600">
              <a:solidFill>
                <a:schemeClr val="tx1"/>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タイトル 1">
            <a:extLst>
              <a:ext uri="{FF2B5EF4-FFF2-40B4-BE49-F238E27FC236}">
                <a16:creationId xmlns:a16="http://schemas.microsoft.com/office/drawing/2014/main" id="{AC05DC4E-7F30-4A8F-8704-B9CBA55091DE}"/>
              </a:ext>
            </a:extLst>
          </p:cNvPr>
          <p:cNvSpPr>
            <a:spLocks noGrp="1"/>
          </p:cNvSpPr>
          <p:nvPr>
            <p:ph type="title"/>
          </p:nvPr>
        </p:nvSpPr>
        <p:spPr/>
        <p:txBody>
          <a:bodyPr/>
          <a:lstStyle/>
          <a:p>
            <a:pPr>
              <a:buFont typeface="Times New Roman" charset="0"/>
              <a:buNone/>
              <a:defRPr/>
            </a:pPr>
            <a:r>
              <a:rPr lang="zh-CN" altLang="en-US" dirty="0">
                <a:latin typeface="Microsoft YaHei" charset="0"/>
                <a:ea typeface="Microsoft YaHei" charset="0"/>
                <a:cs typeface="Microsoft YaHei" charset="0"/>
              </a:rPr>
              <a:t>深度学习方法</a:t>
            </a:r>
            <a:endParaRPr lang="ja-JP" altLang="en-US" dirty="0">
              <a:latin typeface="Microsoft YaHei" charset="0"/>
              <a:ea typeface="Microsoft YaHei" charset="0"/>
              <a:cs typeface="Microsoft YaHei" charset="0"/>
            </a:endParaRPr>
          </a:p>
        </p:txBody>
      </p:sp>
      <p:sp>
        <p:nvSpPr>
          <p:cNvPr id="13315" name="フッター プレースホルダー 2">
            <a:extLst>
              <a:ext uri="{FF2B5EF4-FFF2-40B4-BE49-F238E27FC236}">
                <a16:creationId xmlns:a16="http://schemas.microsoft.com/office/drawing/2014/main" id="{069450F3-B3F6-475A-ABCC-C75867D1C372}"/>
              </a:ext>
            </a:extLst>
          </p:cNvPr>
          <p:cNvSpPr>
            <a:spLocks noGrp="1"/>
          </p:cNvSpPr>
          <p:nvPr>
            <p:ph type="ftr" sz="quarter" idx="10"/>
          </p:nvPr>
        </p:nvSpPr>
        <p:spPr>
          <a:xfrm>
            <a:off x="5076825" y="6545263"/>
            <a:ext cx="3871913" cy="25717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9pPr>
          </a:lstStyle>
          <a:p>
            <a:pPr>
              <a:defRPr/>
            </a:pPr>
            <a:r>
              <a:rPr lang="de-DE" altLang="ja-JP" sz="800" dirty="0">
                <a:solidFill>
                  <a:srgbClr val="000000"/>
                </a:solidFill>
                <a:latin typeface="Microsoft YaHei" charset="0"/>
                <a:ea typeface="Microsoft YaHei" charset="0"/>
                <a:cs typeface="Times New Roman" charset="0"/>
              </a:rPr>
              <a:t>Copyright 201</a:t>
            </a:r>
            <a:r>
              <a:rPr lang="en-US" altLang="zh-CN" sz="800" dirty="0">
                <a:solidFill>
                  <a:srgbClr val="000000"/>
                </a:solidFill>
                <a:latin typeface="Microsoft YaHei" charset="0"/>
                <a:ea typeface="Microsoft YaHei" charset="0"/>
                <a:cs typeface="Times New Roman" charset="0"/>
              </a:rPr>
              <a:t>9</a:t>
            </a:r>
            <a:r>
              <a:rPr lang="de-DE" altLang="ja-JP" sz="800" dirty="0">
                <a:solidFill>
                  <a:srgbClr val="000000"/>
                </a:solidFill>
                <a:latin typeface="Microsoft YaHei" charset="0"/>
                <a:ea typeface="Microsoft YaHei" charset="0"/>
                <a:cs typeface="Times New Roman" charset="0"/>
              </a:rPr>
              <a:t> NANJING FUJITSU NANDA SOFTWARE TECHNOLOGY CO, LTD.</a:t>
            </a:r>
          </a:p>
        </p:txBody>
      </p:sp>
      <p:sp>
        <p:nvSpPr>
          <p:cNvPr id="13316" name="スライド番号プレースホルダー 3">
            <a:extLst>
              <a:ext uri="{FF2B5EF4-FFF2-40B4-BE49-F238E27FC236}">
                <a16:creationId xmlns:a16="http://schemas.microsoft.com/office/drawing/2014/main" id="{4C374CF0-C2DB-491A-ACF0-370F4BCC83F3}"/>
              </a:ext>
            </a:extLst>
          </p:cNvPr>
          <p:cNvSpPr>
            <a:spLocks noGrp="1"/>
          </p:cNvSpPr>
          <p:nvPr>
            <p:ph type="sldNum" sz="quarter" idx="1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9pPr>
          </a:lstStyle>
          <a:p>
            <a:fld id="{09185081-4642-4755-AB12-01B5BF62602E}" type="slidenum">
              <a:rPr kumimoji="0" lang="en-US" altLang="ja-JP" sz="800">
                <a:solidFill>
                  <a:srgbClr val="000000"/>
                </a:solidFill>
                <a:latin typeface="Microsoft YaHei" panose="020B0503020204020204" pitchFamily="34" charset="-122"/>
                <a:ea typeface="Microsoft YaHei" panose="020B0503020204020204" pitchFamily="34" charset="-122"/>
              </a:rPr>
              <a:pPr/>
              <a:t>7</a:t>
            </a:fld>
            <a:endParaRPr kumimoji="0" lang="ja-JP" altLang="zh-CN" sz="800">
              <a:solidFill>
                <a:srgbClr val="000000"/>
              </a:solidFill>
              <a:latin typeface="Microsoft YaHei" panose="020B0503020204020204" pitchFamily="34" charset="-122"/>
              <a:ea typeface="Microsoft YaHei" panose="020B0503020204020204" pitchFamily="34" charset="-122"/>
            </a:endParaRPr>
          </a:p>
        </p:txBody>
      </p:sp>
      <p:sp>
        <p:nvSpPr>
          <p:cNvPr id="11" name="Text Box 5">
            <a:extLst>
              <a:ext uri="{FF2B5EF4-FFF2-40B4-BE49-F238E27FC236}">
                <a16:creationId xmlns:a16="http://schemas.microsoft.com/office/drawing/2014/main" id="{1A722C3A-4027-4544-AE0D-3CAC60472B67}"/>
              </a:ext>
            </a:extLst>
          </p:cNvPr>
          <p:cNvSpPr txBox="1">
            <a:spLocks noChangeArrowheads="1"/>
          </p:cNvSpPr>
          <p:nvPr/>
        </p:nvSpPr>
        <p:spPr bwMode="auto">
          <a:xfrm>
            <a:off x="-15875" y="692150"/>
            <a:ext cx="8964613" cy="20034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defRPr sz="2400">
                <a:solidFill>
                  <a:srgbClr val="000000"/>
                </a:solidFill>
                <a:latin typeface="Arial" charset="0"/>
                <a:ea typeface="ＭＳ Ｐゴシック" charset="0"/>
                <a:cs typeface="ＭＳ Ｐゴシック" charset="0"/>
              </a:defRPr>
            </a:lvl1pPr>
            <a:lvl2pPr>
              <a:defRPr sz="2000">
                <a:solidFill>
                  <a:srgbClr val="000000"/>
                </a:solidFill>
                <a:latin typeface="Arial" charset="0"/>
                <a:ea typeface="ＭＳ Ｐゴシック" charset="0"/>
                <a:cs typeface="ＭＳ Ｐゴシック" charset="0"/>
              </a:defRPr>
            </a:lvl2pPr>
            <a:lvl3pPr>
              <a:defRPr>
                <a:solidFill>
                  <a:srgbClr val="000000"/>
                </a:solidFill>
                <a:latin typeface="Arial" charset="0"/>
                <a:ea typeface="ＭＳ Ｐゴシック" charset="0"/>
                <a:cs typeface="ＭＳ Ｐゴシック" charset="0"/>
              </a:defRPr>
            </a:lvl3pPr>
            <a:lvl4pPr>
              <a:defRPr sz="1600">
                <a:solidFill>
                  <a:srgbClr val="000000"/>
                </a:solidFill>
                <a:latin typeface="Arial" charset="0"/>
                <a:ea typeface="ＭＳ Ｐゴシック" charset="0"/>
                <a:cs typeface="ＭＳ Ｐゴシック" charset="0"/>
              </a:defRPr>
            </a:lvl4pPr>
            <a:lvl5pPr>
              <a:defRPr sz="2000">
                <a:solidFill>
                  <a:srgbClr val="000000"/>
                </a:solidFill>
                <a:latin typeface="Arial" charset="0"/>
                <a:ea typeface="ＭＳ Ｐゴシック" charset="0"/>
                <a:cs typeface="ＭＳ Ｐゴシック" charset="0"/>
              </a:defRPr>
            </a:lvl5pPr>
            <a:lvl6pPr defTabSz="449263" eaLnBrk="0" fontAlgn="base" hangingPunct="0">
              <a:spcBef>
                <a:spcPct val="0"/>
              </a:spcBef>
              <a:spcAft>
                <a:spcPct val="0"/>
              </a:spcAft>
              <a:buClr>
                <a:srgbClr val="000000"/>
              </a:buClr>
              <a:buSzPct val="100000"/>
              <a:buFont typeface="Times New Roman" charset="0"/>
              <a:defRPr sz="2000">
                <a:solidFill>
                  <a:srgbClr val="000000"/>
                </a:solidFill>
                <a:latin typeface="Arial" charset="0"/>
                <a:ea typeface="ＭＳ Ｐゴシック" charset="0"/>
                <a:cs typeface="ＭＳ Ｐゴシック" charset="0"/>
              </a:defRPr>
            </a:lvl6pPr>
            <a:lvl7pPr defTabSz="449263" eaLnBrk="0" fontAlgn="base" hangingPunct="0">
              <a:spcBef>
                <a:spcPct val="0"/>
              </a:spcBef>
              <a:spcAft>
                <a:spcPct val="0"/>
              </a:spcAft>
              <a:buClr>
                <a:srgbClr val="000000"/>
              </a:buClr>
              <a:buSzPct val="100000"/>
              <a:buFont typeface="Times New Roman" charset="0"/>
              <a:defRPr sz="2000">
                <a:solidFill>
                  <a:srgbClr val="000000"/>
                </a:solidFill>
                <a:latin typeface="Arial" charset="0"/>
                <a:ea typeface="ＭＳ Ｐゴシック" charset="0"/>
                <a:cs typeface="ＭＳ Ｐゴシック" charset="0"/>
              </a:defRPr>
            </a:lvl7pPr>
            <a:lvl8pPr defTabSz="449263" eaLnBrk="0" fontAlgn="base" hangingPunct="0">
              <a:spcBef>
                <a:spcPct val="0"/>
              </a:spcBef>
              <a:spcAft>
                <a:spcPct val="0"/>
              </a:spcAft>
              <a:buClr>
                <a:srgbClr val="000000"/>
              </a:buClr>
              <a:buSzPct val="100000"/>
              <a:buFont typeface="Times New Roman" charset="0"/>
              <a:defRPr sz="2000">
                <a:solidFill>
                  <a:srgbClr val="000000"/>
                </a:solidFill>
                <a:latin typeface="Arial" charset="0"/>
                <a:ea typeface="ＭＳ Ｐゴシック" charset="0"/>
                <a:cs typeface="ＭＳ Ｐゴシック" charset="0"/>
              </a:defRPr>
            </a:lvl8pPr>
            <a:lvl9pPr defTabSz="449263" eaLnBrk="0" fontAlgn="base" hangingPunct="0">
              <a:spcBef>
                <a:spcPct val="0"/>
              </a:spcBef>
              <a:spcAft>
                <a:spcPct val="0"/>
              </a:spcAft>
              <a:buClr>
                <a:srgbClr val="000000"/>
              </a:buClr>
              <a:buSzPct val="100000"/>
              <a:buFont typeface="Times New Roman" charset="0"/>
              <a:defRPr sz="2000">
                <a:solidFill>
                  <a:srgbClr val="000000"/>
                </a:solidFill>
                <a:latin typeface="Arial" charset="0"/>
                <a:ea typeface="ＭＳ Ｐゴシック" charset="0"/>
                <a:cs typeface="ＭＳ Ｐゴシック" charset="0"/>
              </a:defRPr>
            </a:lvl9pPr>
          </a:lstStyle>
          <a:p>
            <a:pPr>
              <a:defRPr/>
            </a:pPr>
            <a:r>
              <a:rPr lang="zh-CN" altLang="en-US" dirty="0">
                <a:solidFill>
                  <a:schemeClr val="tx1"/>
                </a:solidFill>
                <a:latin typeface="Microsoft YaHei" charset="0"/>
                <a:ea typeface="Microsoft YaHei" charset="0"/>
                <a:cs typeface="Microsoft YaHei" charset="0"/>
              </a:rPr>
              <a:t>行人检测</a:t>
            </a:r>
            <a:endParaRPr lang="en-US" altLang="zh-CN" dirty="0">
              <a:solidFill>
                <a:schemeClr val="tx1"/>
              </a:solidFill>
              <a:latin typeface="Microsoft YaHei" charset="0"/>
              <a:ea typeface="Microsoft YaHei" charset="0"/>
              <a:cs typeface="Microsoft YaHei" charset="0"/>
            </a:endParaRPr>
          </a:p>
          <a:p>
            <a:pPr>
              <a:defRPr/>
            </a:pPr>
            <a:endParaRPr lang="en-US" altLang="zh-CN" sz="1600" b="1" dirty="0">
              <a:solidFill>
                <a:schemeClr val="tx1"/>
              </a:solidFill>
              <a:latin typeface="Microsoft YaHei" charset="0"/>
              <a:ea typeface="Microsoft YaHei" charset="0"/>
              <a:cs typeface="Microsoft YaHei" charset="0"/>
            </a:endParaRPr>
          </a:p>
          <a:p>
            <a:pPr>
              <a:defRPr/>
            </a:pPr>
            <a:r>
              <a:rPr lang="zh-CN" altLang="en-US" sz="1400" dirty="0">
                <a:solidFill>
                  <a:schemeClr val="tx1"/>
                </a:solidFill>
                <a:latin typeface="Microsoft YaHei" charset="0"/>
                <a:ea typeface="Microsoft YaHei" charset="0"/>
                <a:cs typeface="Microsoft YaHei" charset="0"/>
              </a:rPr>
              <a:t>行人检测模块在行人重识别中是一个很特殊的部分，它是行人重识别中不可或缺的一部分，但是却又是一个相对独立的模块。说它重要是因为行人检测模块的检测结果直接影响到行人重识别模块的准确率。说它相对独立，是因为在技术上行人检测是一个单独的模块，只要能提供行人位置的手段都可以作为重识别的行人检测模块。</a:t>
            </a:r>
            <a:endParaRPr lang="en-US" altLang="zh-CN" sz="1400" dirty="0">
              <a:solidFill>
                <a:schemeClr val="tx1"/>
              </a:solidFill>
              <a:latin typeface="Microsoft YaHei" charset="0"/>
              <a:ea typeface="Microsoft YaHei" charset="0"/>
              <a:cs typeface="Microsoft YaHei" charset="0"/>
            </a:endParaRPr>
          </a:p>
          <a:p>
            <a:pPr>
              <a:defRPr/>
            </a:pPr>
            <a:endParaRPr lang="en-US" altLang="zh-CN" sz="1400" dirty="0">
              <a:solidFill>
                <a:schemeClr val="tx1"/>
              </a:solidFill>
              <a:latin typeface="Microsoft YaHei" charset="0"/>
              <a:ea typeface="Microsoft YaHei" charset="0"/>
              <a:cs typeface="Microsoft YaHei" charset="0"/>
            </a:endParaRPr>
          </a:p>
          <a:p>
            <a:pPr>
              <a:defRPr/>
            </a:pPr>
            <a:endParaRPr lang="en-US" altLang="zh-CN" sz="1400" dirty="0">
              <a:solidFill>
                <a:schemeClr val="tx1"/>
              </a:solidFill>
              <a:latin typeface="Microsoft YaHei" charset="0"/>
              <a:ea typeface="Microsoft YaHei" charset="0"/>
              <a:cs typeface="Microsoft YaHei" charset="0"/>
            </a:endParaRPr>
          </a:p>
          <a:p>
            <a:pPr>
              <a:defRPr/>
            </a:pPr>
            <a:r>
              <a:rPr lang="zh-CN" altLang="en-US" sz="1400" dirty="0">
                <a:solidFill>
                  <a:schemeClr val="tx1"/>
                </a:solidFill>
                <a:latin typeface="Microsoft YaHei" charset="0"/>
                <a:ea typeface="Microsoft YaHei" charset="0"/>
                <a:cs typeface="Microsoft YaHei" charset="0"/>
              </a:rPr>
              <a:t>目前主流的行人检测模块基本是基于深度学习的目标检测技术，训练神经网络提取行人在图片中的位置。</a:t>
            </a:r>
            <a:endParaRPr lang="en-US" altLang="zh-CN" sz="1400" dirty="0">
              <a:solidFill>
                <a:schemeClr val="tx1"/>
              </a:solidFill>
              <a:latin typeface="Microsoft YaHei" charset="0"/>
              <a:ea typeface="Microsoft YaHei" charset="0"/>
              <a:cs typeface="Microsoft YaHei" charset="0"/>
            </a:endParaRPr>
          </a:p>
        </p:txBody>
      </p:sp>
      <p:pic>
        <p:nvPicPr>
          <p:cNvPr id="47109" name="图片 1" descr="1.png">
            <a:extLst>
              <a:ext uri="{FF2B5EF4-FFF2-40B4-BE49-F238E27FC236}">
                <a16:creationId xmlns:a16="http://schemas.microsoft.com/office/drawing/2014/main" id="{BB036FA4-FC1A-4B34-AA66-E9C1A10999A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3213100"/>
            <a:ext cx="500062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正方形/長方形 12">
            <a:extLst>
              <a:ext uri="{FF2B5EF4-FFF2-40B4-BE49-F238E27FC236}">
                <a16:creationId xmlns:a16="http://schemas.microsoft.com/office/drawing/2014/main" id="{9E796BA0-A590-4058-A3B6-CE7943C0A03F}"/>
              </a:ext>
            </a:extLst>
          </p:cNvPr>
          <p:cNvSpPr/>
          <p:nvPr/>
        </p:nvSpPr>
        <p:spPr bwMode="gray">
          <a:xfrm>
            <a:off x="5219700" y="3213100"/>
            <a:ext cx="3924300" cy="2736850"/>
          </a:xfrm>
          <a:prstGeom prst="rect">
            <a:avLst/>
          </a:prstGeom>
          <a:noFill/>
          <a:ln w="31750" cap="flat" cmpd="sng" algn="ctr">
            <a:solidFill>
              <a:srgbClr val="00B0F0"/>
            </a:solidFill>
            <a:prstDash val="solid"/>
            <a:round/>
            <a:headEnd type="none" w="med" len="med"/>
            <a:tailEnd type="none" w="med" len="med"/>
          </a:ln>
          <a:effectLst/>
        </p:spPr>
        <p:txBody>
          <a:bodyPr wrap="none"/>
          <a:lstStyle/>
          <a:p>
            <a:pPr defTabSz="914400" eaLnBrk="1" fontAlgn="ctr" hangingPunct="1">
              <a:defRPr/>
            </a:pPr>
            <a:r>
              <a:rPr kumimoji="1" lang="zh-CN" altLang="en-US" sz="2400" dirty="0">
                <a:solidFill>
                  <a:schemeClr val="tx1"/>
                </a:solidFill>
                <a:latin typeface="Microsoft YaHei" panose="020B0503020204020204" pitchFamily="34" charset="-122"/>
                <a:ea typeface="Microsoft YaHei" panose="020B0503020204020204" pitchFamily="34" charset="-122"/>
              </a:rPr>
              <a:t>常见的行人检测方案如下</a:t>
            </a:r>
            <a:endParaRPr kumimoji="1" lang="en-US" altLang="zh-CN" sz="2400" dirty="0">
              <a:solidFill>
                <a:schemeClr val="tx1"/>
              </a:solidFill>
              <a:latin typeface="Microsoft YaHei" panose="020B0503020204020204" pitchFamily="34" charset="-122"/>
              <a:ea typeface="Microsoft YaHei" panose="020B0503020204020204" pitchFamily="34" charset="-122"/>
            </a:endParaRPr>
          </a:p>
          <a:p>
            <a:pPr marL="285750" indent="-285750" defTabSz="914400" eaLnBrk="1" fontAlgn="ctr" hangingPunct="1">
              <a:buFont typeface="Arial" panose="020B0604020202020204" pitchFamily="34" charset="0"/>
              <a:buChar char="•"/>
              <a:defRPr/>
            </a:pPr>
            <a:r>
              <a:rPr kumimoji="1" lang="en-US" altLang="zh-CN" sz="1400" dirty="0">
                <a:solidFill>
                  <a:schemeClr val="tx1"/>
                </a:solidFill>
                <a:latin typeface="Microsoft YaHei" panose="020B0503020204020204" pitchFamily="34" charset="-122"/>
                <a:ea typeface="Microsoft YaHei" panose="020B0503020204020204" pitchFamily="34" charset="-122"/>
              </a:rPr>
              <a:t>Faster </a:t>
            </a:r>
            <a:r>
              <a:rPr kumimoji="1" lang="en-US" altLang="zh-CN" sz="1400" dirty="0" err="1">
                <a:solidFill>
                  <a:schemeClr val="tx1"/>
                </a:solidFill>
                <a:latin typeface="Microsoft YaHei" panose="020B0503020204020204" pitchFamily="34" charset="-122"/>
                <a:ea typeface="Microsoft YaHei" panose="020B0503020204020204" pitchFamily="34" charset="-122"/>
              </a:rPr>
              <a:t>rcnn</a:t>
            </a:r>
            <a:r>
              <a:rPr kumimoji="1" lang="zh-CN" altLang="en-US" sz="1400" dirty="0">
                <a:solidFill>
                  <a:schemeClr val="tx1"/>
                </a:solidFill>
                <a:latin typeface="Microsoft YaHei" panose="020B0503020204020204" pitchFamily="34" charset="-122"/>
                <a:ea typeface="Microsoft YaHei" panose="020B0503020204020204" pitchFamily="34" charset="-122"/>
              </a:rPr>
              <a:t>：两步目标检测，准确度较高</a:t>
            </a:r>
            <a:endParaRPr kumimoji="1" lang="en-US" altLang="zh-CN" sz="1400" dirty="0">
              <a:solidFill>
                <a:schemeClr val="tx1"/>
              </a:solidFill>
              <a:latin typeface="Microsoft YaHei" panose="020B0503020204020204" pitchFamily="34" charset="-122"/>
              <a:ea typeface="Microsoft YaHei" panose="020B0503020204020204" pitchFamily="34" charset="-122"/>
            </a:endParaRPr>
          </a:p>
          <a:p>
            <a:pPr marL="285750" indent="-285750" defTabSz="914400" eaLnBrk="1" fontAlgn="ctr" hangingPunct="1">
              <a:buFont typeface="Arial" panose="020B0604020202020204" pitchFamily="34" charset="0"/>
              <a:buChar char="•"/>
              <a:defRPr/>
            </a:pPr>
            <a:r>
              <a:rPr kumimoji="1" lang="en-US" altLang="zh-CN" sz="1400" dirty="0">
                <a:solidFill>
                  <a:schemeClr val="tx1"/>
                </a:solidFill>
                <a:latin typeface="Microsoft YaHei" panose="020B0503020204020204" pitchFamily="34" charset="-122"/>
                <a:ea typeface="Microsoft YaHei" panose="020B0503020204020204" pitchFamily="34" charset="-122"/>
              </a:rPr>
              <a:t>YOLO</a:t>
            </a:r>
            <a:r>
              <a:rPr kumimoji="1" lang="zh-CN" altLang="en-US" sz="1400" dirty="0">
                <a:solidFill>
                  <a:schemeClr val="tx1"/>
                </a:solidFill>
                <a:latin typeface="Microsoft YaHei" panose="020B0503020204020204" pitchFamily="34" charset="-122"/>
                <a:ea typeface="Microsoft YaHei" panose="020B0503020204020204" pitchFamily="34" charset="-122"/>
              </a:rPr>
              <a:t>：一步目标检测</a:t>
            </a:r>
            <a:r>
              <a:rPr kumimoji="1" lang="en-US" altLang="zh-CN" sz="1400" dirty="0">
                <a:solidFill>
                  <a:schemeClr val="tx1"/>
                </a:solidFill>
                <a:latin typeface="Microsoft YaHei" panose="020B0503020204020204" pitchFamily="34" charset="-122"/>
                <a:ea typeface="Microsoft YaHei" panose="020B0503020204020204" pitchFamily="34" charset="-122"/>
              </a:rPr>
              <a:t> </a:t>
            </a:r>
            <a:r>
              <a:rPr kumimoji="1" lang="zh-CN" altLang="en-US" sz="1400" dirty="0">
                <a:solidFill>
                  <a:schemeClr val="tx1"/>
                </a:solidFill>
                <a:latin typeface="Microsoft YaHei" panose="020B0503020204020204" pitchFamily="34" charset="-122"/>
                <a:ea typeface="Microsoft YaHei" panose="020B0503020204020204" pitchFamily="34" charset="-122"/>
              </a:rPr>
              <a:t>速度较快</a:t>
            </a:r>
            <a:endParaRPr kumimoji="1" lang="en-US" altLang="zh-CN" sz="1400" dirty="0">
              <a:solidFill>
                <a:schemeClr val="tx1"/>
              </a:solidFill>
              <a:latin typeface="Microsoft YaHei" panose="020B0503020204020204" pitchFamily="34" charset="-122"/>
              <a:ea typeface="Microsoft YaHei" panose="020B0503020204020204" pitchFamily="34" charset="-122"/>
            </a:endParaRPr>
          </a:p>
          <a:p>
            <a:pPr marL="285750" indent="-285750" defTabSz="914400" eaLnBrk="1" fontAlgn="ctr" hangingPunct="1">
              <a:buFont typeface="Arial" panose="020B0604020202020204" pitchFamily="34" charset="0"/>
              <a:buChar char="•"/>
              <a:defRPr/>
            </a:pPr>
            <a:r>
              <a:rPr kumimoji="1" lang="en-US" altLang="zh-CN" sz="1400" dirty="0" err="1">
                <a:solidFill>
                  <a:schemeClr val="tx1"/>
                </a:solidFill>
                <a:latin typeface="Microsoft YaHei" panose="020B0503020204020204" pitchFamily="34" charset="-122"/>
                <a:ea typeface="Microsoft YaHei" panose="020B0503020204020204" pitchFamily="34" charset="-122"/>
              </a:rPr>
              <a:t>MobileNet</a:t>
            </a:r>
            <a:r>
              <a:rPr kumimoji="1" lang="en-US" altLang="zh-CN" sz="1400" dirty="0">
                <a:solidFill>
                  <a:schemeClr val="tx1"/>
                </a:solidFill>
                <a:latin typeface="Microsoft YaHei" panose="020B0503020204020204" pitchFamily="34" charset="-122"/>
                <a:ea typeface="Microsoft YaHei" panose="020B0503020204020204" pitchFamily="34" charset="-122"/>
              </a:rPr>
              <a:t>: </a:t>
            </a:r>
            <a:r>
              <a:rPr kumimoji="1" lang="zh-CN" altLang="en-US" sz="1400" dirty="0">
                <a:solidFill>
                  <a:schemeClr val="tx1"/>
                </a:solidFill>
                <a:latin typeface="Microsoft YaHei" panose="020B0503020204020204" pitchFamily="34" charset="-122"/>
                <a:ea typeface="Microsoft YaHei" panose="020B0503020204020204" pitchFamily="34" charset="-122"/>
              </a:rPr>
              <a:t>移动端适配</a:t>
            </a:r>
            <a:endParaRPr kumimoji="1" lang="en-US" altLang="zh-CN" sz="1400" dirty="0">
              <a:solidFill>
                <a:schemeClr val="tx1"/>
              </a:solidFill>
              <a:latin typeface="Microsoft YaHei" panose="020B0503020204020204" pitchFamily="34" charset="-122"/>
              <a:ea typeface="Microsoft YaHei" panose="020B0503020204020204" pitchFamily="34" charset="-122"/>
            </a:endParaRPr>
          </a:p>
          <a:p>
            <a:pPr marL="285750" indent="-285750" defTabSz="914400" eaLnBrk="1" fontAlgn="ctr" hangingPunct="1">
              <a:buFont typeface="Arial" panose="020B0604020202020204" pitchFamily="34" charset="0"/>
              <a:buChar char="•"/>
              <a:defRPr/>
            </a:pPr>
            <a:r>
              <a:rPr kumimoji="1" lang="en-US" altLang="zh-CN" sz="1400" dirty="0">
                <a:solidFill>
                  <a:schemeClr val="tx1"/>
                </a:solidFill>
                <a:latin typeface="Microsoft YaHei" panose="020B0503020204020204" pitchFamily="34" charset="-122"/>
                <a:ea typeface="Microsoft YaHei" panose="020B0503020204020204" pitchFamily="34" charset="-122"/>
              </a:rPr>
              <a:t>: </a:t>
            </a:r>
            <a:r>
              <a:rPr kumimoji="1" lang="zh-CN" altLang="en-US" sz="1400" dirty="0">
                <a:solidFill>
                  <a:schemeClr val="tx1"/>
                </a:solidFill>
                <a:latin typeface="Microsoft YaHei" panose="020B0503020204020204" pitchFamily="34" charset="-122"/>
                <a:ea typeface="Microsoft YaHei" panose="020B0503020204020204" pitchFamily="34" charset="-122"/>
              </a:rPr>
              <a:t>适用于检测人数较多，人像较小的复杂环境</a:t>
            </a:r>
            <a:endParaRPr kumimoji="1" lang="en-US" altLang="zh-CN" sz="1400" dirty="0">
              <a:solidFill>
                <a:schemeClr val="tx1"/>
              </a:solidFill>
              <a:latin typeface="Microsoft YaHei" panose="020B0503020204020204" pitchFamily="34" charset="-122"/>
              <a:ea typeface="Microsoft YaHei" panose="020B0503020204020204" pitchFamily="34" charset="-122"/>
            </a:endParaRPr>
          </a:p>
          <a:p>
            <a:pPr marL="285750" indent="-285750" defTabSz="914400" eaLnBrk="1" fontAlgn="ctr" hangingPunct="1">
              <a:buFont typeface="Arial" panose="020B0604020202020204" pitchFamily="34" charset="0"/>
              <a:buChar char="•"/>
              <a:defRPr/>
            </a:pPr>
            <a:endParaRPr kumimoji="1" lang="en-US" altLang="zh-CN" sz="1400" dirty="0">
              <a:solidFill>
                <a:schemeClr val="tx1"/>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a:extLst>
              <a:ext uri="{FF2B5EF4-FFF2-40B4-BE49-F238E27FC236}">
                <a16:creationId xmlns:a16="http://schemas.microsoft.com/office/drawing/2014/main" id="{207AA370-A1D4-462B-8323-10CDFEB58701}"/>
              </a:ext>
            </a:extLst>
          </p:cNvPr>
          <p:cNvSpPr>
            <a:spLocks noGrp="1"/>
          </p:cNvSpPr>
          <p:nvPr>
            <p:ph type="title"/>
          </p:nvPr>
        </p:nvSpPr>
        <p:spPr/>
        <p:txBody>
          <a:bodyPr/>
          <a:lstStyle/>
          <a:p>
            <a:pPr>
              <a:buFont typeface="Times New Roman" charset="0"/>
              <a:buNone/>
              <a:defRPr/>
            </a:pPr>
            <a:r>
              <a:rPr lang="zh-CN" altLang="en-US">
                <a:latin typeface="Microsoft YaHei" charset="0"/>
                <a:ea typeface="Microsoft YaHei" charset="0"/>
                <a:cs typeface="Microsoft YaHei" charset="0"/>
              </a:rPr>
              <a:t>深度学习方法</a:t>
            </a:r>
            <a:endParaRPr lang="ja-JP" altLang="en-US">
              <a:latin typeface="Microsoft YaHei" charset="0"/>
              <a:ea typeface="Microsoft YaHei" charset="0"/>
              <a:cs typeface="Microsoft YaHei" charset="0"/>
            </a:endParaRPr>
          </a:p>
        </p:txBody>
      </p:sp>
      <p:sp>
        <p:nvSpPr>
          <p:cNvPr id="16387" name="フッター プレースホルダー 2">
            <a:extLst>
              <a:ext uri="{FF2B5EF4-FFF2-40B4-BE49-F238E27FC236}">
                <a16:creationId xmlns:a16="http://schemas.microsoft.com/office/drawing/2014/main" id="{C206052C-5BDB-454A-A7E1-298ED8624CB0}"/>
              </a:ext>
            </a:extLst>
          </p:cNvPr>
          <p:cNvSpPr>
            <a:spLocks noGrp="1"/>
          </p:cNvSpPr>
          <p:nvPr>
            <p:ph type="ftr" sz="quarter" idx="10"/>
          </p:nvPr>
        </p:nvSpPr>
        <p:spPr>
          <a:xfrm>
            <a:off x="5076825" y="6545263"/>
            <a:ext cx="3871913" cy="25717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9pPr>
          </a:lstStyle>
          <a:p>
            <a:pPr>
              <a:defRPr/>
            </a:pPr>
            <a:r>
              <a:rPr lang="de-DE" altLang="ja-JP" sz="800" dirty="0">
                <a:solidFill>
                  <a:srgbClr val="000000"/>
                </a:solidFill>
                <a:latin typeface="Microsoft YaHei" charset="0"/>
                <a:ea typeface="Microsoft YaHei" charset="0"/>
                <a:cs typeface="Times New Roman" charset="0"/>
              </a:rPr>
              <a:t>Copyright 201</a:t>
            </a:r>
            <a:r>
              <a:rPr lang="en-US" altLang="zh-CN" sz="800" dirty="0">
                <a:solidFill>
                  <a:srgbClr val="000000"/>
                </a:solidFill>
                <a:latin typeface="Microsoft YaHei" charset="0"/>
                <a:ea typeface="Microsoft YaHei" charset="0"/>
                <a:cs typeface="Times New Roman" charset="0"/>
              </a:rPr>
              <a:t>9</a:t>
            </a:r>
            <a:r>
              <a:rPr lang="de-DE" altLang="ja-JP" sz="800" dirty="0">
                <a:solidFill>
                  <a:srgbClr val="000000"/>
                </a:solidFill>
                <a:latin typeface="Microsoft YaHei" charset="0"/>
                <a:ea typeface="Microsoft YaHei" charset="0"/>
                <a:cs typeface="Times New Roman" charset="0"/>
              </a:rPr>
              <a:t> NANJING FUJITSU NANDA SOFTWARE TECHNOLOGY CO, LTD.</a:t>
            </a:r>
          </a:p>
        </p:txBody>
      </p:sp>
      <p:sp>
        <p:nvSpPr>
          <p:cNvPr id="16388" name="スライド番号プレースホルダー 3">
            <a:extLst>
              <a:ext uri="{FF2B5EF4-FFF2-40B4-BE49-F238E27FC236}">
                <a16:creationId xmlns:a16="http://schemas.microsoft.com/office/drawing/2014/main" id="{8F77665A-AF96-4EC7-9C81-01309686438A}"/>
              </a:ext>
            </a:extLst>
          </p:cNvPr>
          <p:cNvSpPr>
            <a:spLocks noGrp="1"/>
          </p:cNvSpPr>
          <p:nvPr>
            <p:ph type="sldNum" sz="quarter" idx="1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9pPr>
          </a:lstStyle>
          <a:p>
            <a:fld id="{E644B0F2-6617-48E8-A402-70D6A47D971E}" type="slidenum">
              <a:rPr kumimoji="0" lang="en-US" altLang="ja-JP" sz="800">
                <a:solidFill>
                  <a:srgbClr val="000000"/>
                </a:solidFill>
                <a:latin typeface="Microsoft YaHei" panose="020B0503020204020204" pitchFamily="34" charset="-122"/>
                <a:ea typeface="Microsoft YaHei" panose="020B0503020204020204" pitchFamily="34" charset="-122"/>
              </a:rPr>
              <a:pPr/>
              <a:t>8</a:t>
            </a:fld>
            <a:endParaRPr kumimoji="0" lang="ja-JP" altLang="zh-CN" sz="800">
              <a:solidFill>
                <a:srgbClr val="000000"/>
              </a:solidFill>
              <a:latin typeface="Microsoft YaHei" panose="020B0503020204020204" pitchFamily="34" charset="-122"/>
              <a:ea typeface="Microsoft YaHei" panose="020B0503020204020204" pitchFamily="34" charset="-122"/>
            </a:endParaRPr>
          </a:p>
        </p:txBody>
      </p:sp>
      <p:sp>
        <p:nvSpPr>
          <p:cNvPr id="14341" name="テキスト ボックス 19">
            <a:extLst>
              <a:ext uri="{FF2B5EF4-FFF2-40B4-BE49-F238E27FC236}">
                <a16:creationId xmlns:a16="http://schemas.microsoft.com/office/drawing/2014/main" id="{0847E65E-EA9D-41F6-875D-2BDD2CD2C6F4}"/>
              </a:ext>
            </a:extLst>
          </p:cNvPr>
          <p:cNvSpPr txBox="1">
            <a:spLocks noChangeArrowheads="1"/>
          </p:cNvSpPr>
          <p:nvPr/>
        </p:nvSpPr>
        <p:spPr bwMode="auto">
          <a:xfrm>
            <a:off x="0" y="692150"/>
            <a:ext cx="9036050" cy="2432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defRPr/>
            </a:pPr>
            <a:r>
              <a:rPr kumimoji="1" lang="zh-CN" altLang="en-US" sz="2400" dirty="0">
                <a:solidFill>
                  <a:schemeClr val="tx1"/>
                </a:solidFill>
                <a:latin typeface="Microsoft YaHei" panose="020B0503020204020204" pitchFamily="34" charset="-122"/>
                <a:ea typeface="Microsoft YaHei" panose="020B0503020204020204" pitchFamily="34" charset="-122"/>
              </a:rPr>
              <a:t>特征提取模块</a:t>
            </a:r>
            <a:endParaRPr kumimoji="1" lang="en-US" altLang="zh-CN" sz="2400" dirty="0">
              <a:solidFill>
                <a:schemeClr val="tx1"/>
              </a:solidFill>
              <a:latin typeface="Microsoft YaHei" panose="020B0503020204020204" pitchFamily="34" charset="-122"/>
              <a:ea typeface="Microsoft YaHei" panose="020B0503020204020204" pitchFamily="34" charset="-122"/>
            </a:endParaRPr>
          </a:p>
          <a:p>
            <a:pPr>
              <a:defRPr/>
            </a:pPr>
            <a:endParaRPr kumimoji="1" lang="en-US" altLang="zh-CN" sz="1600" dirty="0">
              <a:solidFill>
                <a:schemeClr val="tx1"/>
              </a:solidFill>
              <a:latin typeface="Microsoft YaHei" panose="020B0503020204020204" pitchFamily="34" charset="-122"/>
              <a:ea typeface="Microsoft YaHei" panose="020B0503020204020204" pitchFamily="34" charset="-122"/>
            </a:endParaRPr>
          </a:p>
          <a:p>
            <a:pPr>
              <a:defRPr/>
            </a:pPr>
            <a:r>
              <a:rPr kumimoji="1" lang="zh-CN" altLang="en-US" sz="1600" dirty="0">
                <a:solidFill>
                  <a:schemeClr val="tx1"/>
                </a:solidFill>
                <a:latin typeface="Microsoft YaHei" panose="020B0503020204020204" pitchFamily="34" charset="-122"/>
                <a:ea typeface="Microsoft YaHei" panose="020B0503020204020204" pitchFamily="34" charset="-122"/>
              </a:rPr>
              <a:t>在应用传统机器学习方法解决行人重识别问题时，大家发现传统机器学习方法过于依赖特征工程，并且有着鲁棒性不高的缺点。因此随着</a:t>
            </a:r>
            <a:r>
              <a:rPr kumimoji="1" lang="en-US" altLang="zh-CN" sz="1600" dirty="0">
                <a:solidFill>
                  <a:schemeClr val="tx1"/>
                </a:solidFill>
                <a:latin typeface="Microsoft YaHei" panose="020B0503020204020204" pitchFamily="34" charset="-122"/>
                <a:ea typeface="Microsoft YaHei" panose="020B0503020204020204" pitchFamily="34" charset="-122"/>
              </a:rPr>
              <a:t>2012</a:t>
            </a:r>
            <a:r>
              <a:rPr kumimoji="1" lang="zh-CN" altLang="en-US" sz="1600" dirty="0">
                <a:solidFill>
                  <a:schemeClr val="tx1"/>
                </a:solidFill>
                <a:latin typeface="Microsoft YaHei" panose="020B0503020204020204" pitchFamily="34" charset="-122"/>
                <a:ea typeface="Microsoft YaHei" panose="020B0503020204020204" pitchFamily="34" charset="-122"/>
              </a:rPr>
              <a:t>年以来深度学习技术的兴起，越来越多的研究者开始探索深度学习技术在于安放领域的应用前景。</a:t>
            </a:r>
            <a:endParaRPr kumimoji="1" lang="en-US" altLang="zh-CN" sz="1600" dirty="0">
              <a:solidFill>
                <a:schemeClr val="tx1"/>
              </a:solidFill>
              <a:latin typeface="Microsoft YaHei" panose="020B0503020204020204" pitchFamily="34" charset="-122"/>
              <a:ea typeface="Microsoft YaHei" panose="020B0503020204020204" pitchFamily="34" charset="-122"/>
            </a:endParaRPr>
          </a:p>
          <a:p>
            <a:pPr>
              <a:defRPr/>
            </a:pPr>
            <a:endParaRPr kumimoji="1" lang="en-US" altLang="zh-CN" sz="1600" dirty="0">
              <a:solidFill>
                <a:schemeClr val="tx1"/>
              </a:solidFill>
              <a:latin typeface="Microsoft YaHei" panose="020B0503020204020204" pitchFamily="34" charset="-122"/>
              <a:ea typeface="Microsoft YaHei" panose="020B0503020204020204" pitchFamily="34" charset="-122"/>
            </a:endParaRPr>
          </a:p>
          <a:p>
            <a:pPr>
              <a:defRPr/>
            </a:pPr>
            <a:r>
              <a:rPr kumimoji="1" lang="zh-CN" altLang="en-US" sz="1600" dirty="0">
                <a:solidFill>
                  <a:schemeClr val="tx1"/>
                </a:solidFill>
                <a:latin typeface="Microsoft YaHei" panose="020B0503020204020204" pitchFamily="34" charset="-122"/>
                <a:ea typeface="Microsoft YaHei" panose="020B0503020204020204" pitchFamily="34" charset="-122"/>
              </a:rPr>
              <a:t>目前基于深度学习的重识别常用的有以下两种策略：</a:t>
            </a:r>
            <a:endParaRPr kumimoji="1" lang="en-US" altLang="zh-CN" sz="1600" dirty="0">
              <a:solidFill>
                <a:schemeClr val="tx1"/>
              </a:solidFill>
              <a:latin typeface="Microsoft YaHei" panose="020B0503020204020204" pitchFamily="34" charset="-122"/>
              <a:ea typeface="Microsoft YaHei" panose="020B0503020204020204" pitchFamily="34" charset="-122"/>
            </a:endParaRPr>
          </a:p>
          <a:p>
            <a:pPr marL="285750" indent="-285750">
              <a:buFont typeface="Wingdings" panose="05000000000000000000" pitchFamily="2" charset="2"/>
              <a:buChar char="n"/>
              <a:defRPr/>
            </a:pPr>
            <a:r>
              <a:rPr kumimoji="1" lang="zh-CN" altLang="en-US" sz="1600" dirty="0">
                <a:solidFill>
                  <a:schemeClr val="tx1"/>
                </a:solidFill>
                <a:latin typeface="Microsoft YaHei" panose="020B0503020204020204" pitchFamily="34" charset="-122"/>
                <a:ea typeface="Microsoft YaHei" panose="020B0503020204020204" pitchFamily="34" charset="-122"/>
              </a:rPr>
              <a:t>基于表征学习的</a:t>
            </a:r>
            <a:r>
              <a:rPr kumimoji="1" lang="en-US" altLang="zh-CN" sz="1600" dirty="0" err="1">
                <a:solidFill>
                  <a:schemeClr val="tx1"/>
                </a:solidFill>
                <a:latin typeface="Microsoft YaHei" panose="020B0503020204020204" pitchFamily="34" charset="-122"/>
                <a:ea typeface="Microsoft YaHei" panose="020B0503020204020204" pitchFamily="34" charset="-122"/>
              </a:rPr>
              <a:t>ReID</a:t>
            </a:r>
            <a:endParaRPr kumimoji="1" lang="en-US" altLang="zh-CN" sz="1600" dirty="0">
              <a:solidFill>
                <a:schemeClr val="tx1"/>
              </a:solidFill>
              <a:latin typeface="Microsoft YaHei" panose="020B0503020204020204" pitchFamily="34" charset="-122"/>
              <a:ea typeface="Microsoft YaHei" panose="020B0503020204020204" pitchFamily="34" charset="-122"/>
            </a:endParaRPr>
          </a:p>
          <a:p>
            <a:pPr marL="285750" indent="-285750">
              <a:buFont typeface="Wingdings" panose="05000000000000000000" pitchFamily="2" charset="2"/>
              <a:buChar char="n"/>
              <a:defRPr/>
            </a:pPr>
            <a:r>
              <a:rPr kumimoji="1" lang="zh-CN" altLang="en-US" sz="1600" dirty="0">
                <a:solidFill>
                  <a:schemeClr val="tx1"/>
                </a:solidFill>
                <a:latin typeface="Microsoft YaHei" panose="020B0503020204020204" pitchFamily="34" charset="-122"/>
                <a:ea typeface="Microsoft YaHei" panose="020B0503020204020204" pitchFamily="34" charset="-122"/>
              </a:rPr>
              <a:t>基于度量学习的</a:t>
            </a:r>
            <a:r>
              <a:rPr kumimoji="1" lang="en-US" altLang="zh-CN" sz="1600" dirty="0" err="1">
                <a:solidFill>
                  <a:schemeClr val="tx1"/>
                </a:solidFill>
                <a:latin typeface="Microsoft YaHei" panose="020B0503020204020204" pitchFamily="34" charset="-122"/>
                <a:ea typeface="Microsoft YaHei" panose="020B0503020204020204" pitchFamily="34" charset="-122"/>
              </a:rPr>
              <a:t>ReID</a:t>
            </a:r>
            <a:endParaRPr kumimoji="1" lang="en-US" altLang="zh-CN" sz="1600" dirty="0">
              <a:solidFill>
                <a:schemeClr val="tx1"/>
              </a:solidFill>
              <a:latin typeface="Microsoft YaHei" panose="020B0503020204020204" pitchFamily="34" charset="-122"/>
              <a:ea typeface="Microsoft YaHei" panose="020B0503020204020204" pitchFamily="34" charset="-122"/>
            </a:endParaRPr>
          </a:p>
        </p:txBody>
      </p:sp>
      <p:sp>
        <p:nvSpPr>
          <p:cNvPr id="22" name="Text Box 6">
            <a:extLst>
              <a:ext uri="{FF2B5EF4-FFF2-40B4-BE49-F238E27FC236}">
                <a16:creationId xmlns:a16="http://schemas.microsoft.com/office/drawing/2014/main" id="{354AC95D-405C-4858-86BD-5777C15FD4CF}"/>
              </a:ext>
            </a:extLst>
          </p:cNvPr>
          <p:cNvSpPr txBox="1">
            <a:spLocks noChangeArrowheads="1"/>
          </p:cNvSpPr>
          <p:nvPr/>
        </p:nvSpPr>
        <p:spPr bwMode="auto">
          <a:xfrm>
            <a:off x="169863" y="3141663"/>
            <a:ext cx="8794750" cy="309562"/>
          </a:xfrm>
          <a:prstGeom prst="rect">
            <a:avLst/>
          </a:prstGeom>
          <a:solidFill>
            <a:srgbClr val="FFFFCC"/>
          </a:solidFill>
          <a:ln>
            <a:noFill/>
          </a:ln>
          <a:effectLst/>
          <a:extLs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defRPr sz="2400">
                <a:solidFill>
                  <a:srgbClr val="000000"/>
                </a:solidFill>
                <a:latin typeface="Arial" charset="0"/>
                <a:ea typeface="ＭＳ Ｐゴシック" charset="0"/>
                <a:cs typeface="ＭＳ Ｐゴシック" charset="0"/>
              </a:defRPr>
            </a:lvl1pPr>
            <a:lvl2pPr>
              <a:defRPr sz="2000">
                <a:solidFill>
                  <a:srgbClr val="000000"/>
                </a:solidFill>
                <a:latin typeface="Arial" charset="0"/>
                <a:ea typeface="ＭＳ Ｐゴシック" charset="0"/>
                <a:cs typeface="ＭＳ Ｐゴシック" charset="0"/>
              </a:defRPr>
            </a:lvl2pPr>
            <a:lvl3pPr>
              <a:defRPr>
                <a:solidFill>
                  <a:srgbClr val="000000"/>
                </a:solidFill>
                <a:latin typeface="Arial" charset="0"/>
                <a:ea typeface="ＭＳ Ｐゴシック" charset="0"/>
                <a:cs typeface="ＭＳ Ｐゴシック" charset="0"/>
              </a:defRPr>
            </a:lvl3pPr>
            <a:lvl4pPr>
              <a:defRPr sz="1600">
                <a:solidFill>
                  <a:srgbClr val="000000"/>
                </a:solidFill>
                <a:latin typeface="Arial" charset="0"/>
                <a:ea typeface="ＭＳ Ｐゴシック" charset="0"/>
                <a:cs typeface="ＭＳ Ｐゴシック" charset="0"/>
              </a:defRPr>
            </a:lvl4pPr>
            <a:lvl5pPr>
              <a:defRPr sz="2000">
                <a:solidFill>
                  <a:srgbClr val="000000"/>
                </a:solidFill>
                <a:latin typeface="Arial" charset="0"/>
                <a:ea typeface="ＭＳ Ｐゴシック" charset="0"/>
                <a:cs typeface="ＭＳ Ｐゴシック" charset="0"/>
              </a:defRPr>
            </a:lvl5pPr>
            <a:lvl6pPr defTabSz="449263" eaLnBrk="0" fontAlgn="base" hangingPunct="0">
              <a:spcBef>
                <a:spcPct val="0"/>
              </a:spcBef>
              <a:spcAft>
                <a:spcPct val="0"/>
              </a:spcAft>
              <a:buClr>
                <a:srgbClr val="000000"/>
              </a:buClr>
              <a:buSzPct val="100000"/>
              <a:buFont typeface="Times New Roman" charset="0"/>
              <a:defRPr sz="2000">
                <a:solidFill>
                  <a:srgbClr val="000000"/>
                </a:solidFill>
                <a:latin typeface="Arial" charset="0"/>
                <a:ea typeface="ＭＳ Ｐゴシック" charset="0"/>
                <a:cs typeface="ＭＳ Ｐゴシック" charset="0"/>
              </a:defRPr>
            </a:lvl6pPr>
            <a:lvl7pPr defTabSz="449263" eaLnBrk="0" fontAlgn="base" hangingPunct="0">
              <a:spcBef>
                <a:spcPct val="0"/>
              </a:spcBef>
              <a:spcAft>
                <a:spcPct val="0"/>
              </a:spcAft>
              <a:buClr>
                <a:srgbClr val="000000"/>
              </a:buClr>
              <a:buSzPct val="100000"/>
              <a:buFont typeface="Times New Roman" charset="0"/>
              <a:defRPr sz="2000">
                <a:solidFill>
                  <a:srgbClr val="000000"/>
                </a:solidFill>
                <a:latin typeface="Arial" charset="0"/>
                <a:ea typeface="ＭＳ Ｐゴシック" charset="0"/>
                <a:cs typeface="ＭＳ Ｐゴシック" charset="0"/>
              </a:defRPr>
            </a:lvl7pPr>
            <a:lvl8pPr defTabSz="449263" eaLnBrk="0" fontAlgn="base" hangingPunct="0">
              <a:spcBef>
                <a:spcPct val="0"/>
              </a:spcBef>
              <a:spcAft>
                <a:spcPct val="0"/>
              </a:spcAft>
              <a:buClr>
                <a:srgbClr val="000000"/>
              </a:buClr>
              <a:buSzPct val="100000"/>
              <a:buFont typeface="Times New Roman" charset="0"/>
              <a:defRPr sz="2000">
                <a:solidFill>
                  <a:srgbClr val="000000"/>
                </a:solidFill>
                <a:latin typeface="Arial" charset="0"/>
                <a:ea typeface="ＭＳ Ｐゴシック" charset="0"/>
                <a:cs typeface="ＭＳ Ｐゴシック" charset="0"/>
              </a:defRPr>
            </a:lvl8pPr>
            <a:lvl9pPr defTabSz="449263" eaLnBrk="0" fontAlgn="base" hangingPunct="0">
              <a:spcBef>
                <a:spcPct val="0"/>
              </a:spcBef>
              <a:spcAft>
                <a:spcPct val="0"/>
              </a:spcAft>
              <a:buClr>
                <a:srgbClr val="000000"/>
              </a:buClr>
              <a:buSzPct val="100000"/>
              <a:buFont typeface="Times New Roman" charset="0"/>
              <a:defRPr sz="2000">
                <a:solidFill>
                  <a:srgbClr val="000000"/>
                </a:solidFill>
                <a:latin typeface="Arial" charset="0"/>
                <a:ea typeface="ＭＳ Ｐゴシック" charset="0"/>
                <a:cs typeface="ＭＳ Ｐゴシック" charset="0"/>
              </a:defRPr>
            </a:lvl9pPr>
          </a:lstStyle>
          <a:p>
            <a:pPr>
              <a:buSzPct val="100000"/>
              <a:defRPr/>
            </a:pPr>
            <a:r>
              <a:rPr lang="zh-CN" altLang="en-US" sz="1400" i="1" dirty="0">
                <a:latin typeface="Microsoft YaHei" charset="0"/>
                <a:ea typeface="Microsoft YaHei" charset="0"/>
                <a:cs typeface="Microsoft YaHei" charset="0"/>
              </a:rPr>
              <a:t>由于精力有限，本次只介绍这两种具有代表性的方案，并不意味这只有这两种方案。</a:t>
            </a:r>
            <a:endParaRPr lang="en-US" altLang="ja-JP" sz="1400" i="1" dirty="0">
              <a:latin typeface="Microsoft YaHei" charset="0"/>
              <a:ea typeface="Microsoft YaHei" charset="0"/>
              <a:cs typeface="Microsoft YaHei" charset="0"/>
            </a:endParaRPr>
          </a:p>
        </p:txBody>
      </p:sp>
      <p:sp>
        <p:nvSpPr>
          <p:cNvPr id="6" name="矩形 5">
            <a:extLst>
              <a:ext uri="{FF2B5EF4-FFF2-40B4-BE49-F238E27FC236}">
                <a16:creationId xmlns:a16="http://schemas.microsoft.com/office/drawing/2014/main" id="{D1DDD66E-5E8B-4FC3-81AC-13E49B25C9FC}"/>
              </a:ext>
            </a:extLst>
          </p:cNvPr>
          <p:cNvSpPr/>
          <p:nvPr/>
        </p:nvSpPr>
        <p:spPr bwMode="auto">
          <a:xfrm>
            <a:off x="395536" y="3789040"/>
            <a:ext cx="3816424" cy="2808312"/>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lstStyle/>
          <a:p>
            <a:pPr>
              <a:buClr>
                <a:srgbClr val="000000"/>
              </a:buClr>
              <a:buSzPct val="100000"/>
              <a:defRPr/>
            </a:pPr>
            <a:r>
              <a:rPr lang="zh-CN" altLang="en-US" dirty="0">
                <a:ln>
                  <a:solidFill>
                    <a:srgbClr val="000000"/>
                  </a:solidFill>
                </a:ln>
                <a:solidFill>
                  <a:schemeClr val="bg1"/>
                </a:solidFill>
                <a:ea typeface="SimSun" panose="02010600030101010101" pitchFamily="2" charset="-122"/>
              </a:rPr>
              <a:t>基于表征学习的方法是一类非常常用的行人重识别方法。灵感来源于卷积神经网络。由于</a:t>
            </a:r>
            <a:r>
              <a:rPr lang="en-US" altLang="zh-CN" dirty="0">
                <a:ln>
                  <a:solidFill>
                    <a:srgbClr val="000000"/>
                  </a:solidFill>
                </a:ln>
                <a:solidFill>
                  <a:schemeClr val="bg1"/>
                </a:solidFill>
                <a:ea typeface="SimSun" panose="02010600030101010101" pitchFamily="2" charset="-122"/>
              </a:rPr>
              <a:t>CNN</a:t>
            </a:r>
            <a:r>
              <a:rPr lang="zh-CN" altLang="en-US" dirty="0">
                <a:ln>
                  <a:solidFill>
                    <a:srgbClr val="000000"/>
                  </a:solidFill>
                </a:ln>
                <a:solidFill>
                  <a:schemeClr val="bg1"/>
                </a:solidFill>
                <a:ea typeface="SimSun" panose="02010600030101010101" pitchFamily="2" charset="-122"/>
              </a:rPr>
              <a:t>可以自动从原始的图像数据中根据任务需求自动提取出表征特征，所以有些研究者把行人重识别问题看做分类问题</a:t>
            </a:r>
          </a:p>
        </p:txBody>
      </p:sp>
      <p:sp>
        <p:nvSpPr>
          <p:cNvPr id="8" name="圆角矩形 7">
            <a:extLst>
              <a:ext uri="{FF2B5EF4-FFF2-40B4-BE49-F238E27FC236}">
                <a16:creationId xmlns:a16="http://schemas.microsoft.com/office/drawing/2014/main" id="{08DB4437-2259-470B-8743-8EC0ECDDA454}"/>
              </a:ext>
            </a:extLst>
          </p:cNvPr>
          <p:cNvSpPr/>
          <p:nvPr/>
        </p:nvSpPr>
        <p:spPr bwMode="auto">
          <a:xfrm>
            <a:off x="1258888" y="3573463"/>
            <a:ext cx="1944687" cy="503237"/>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p>
            <a:pPr>
              <a:buClr>
                <a:srgbClr val="000000"/>
              </a:buClr>
              <a:buSzPct val="100000"/>
              <a:buFont typeface="Times New Roman" panose="02020603050405020304" pitchFamily="18" charset="0"/>
              <a:buNone/>
              <a:defRPr/>
            </a:pPr>
            <a:r>
              <a:rPr lang="zh-CN" altLang="en-US" dirty="0">
                <a:solidFill>
                  <a:schemeClr val="bg1"/>
                </a:solidFill>
                <a:ea typeface="SimSun" panose="02010600030101010101" pitchFamily="2" charset="-122"/>
              </a:rPr>
              <a:t>基于表征学习</a:t>
            </a:r>
          </a:p>
        </p:txBody>
      </p:sp>
      <p:sp>
        <p:nvSpPr>
          <p:cNvPr id="26" name="矩形 25">
            <a:extLst>
              <a:ext uri="{FF2B5EF4-FFF2-40B4-BE49-F238E27FC236}">
                <a16:creationId xmlns:a16="http://schemas.microsoft.com/office/drawing/2014/main" id="{86E0141A-84C3-4633-9A32-60601715DD49}"/>
              </a:ext>
            </a:extLst>
          </p:cNvPr>
          <p:cNvSpPr/>
          <p:nvPr/>
        </p:nvSpPr>
        <p:spPr bwMode="auto">
          <a:xfrm>
            <a:off x="4716016" y="3789040"/>
            <a:ext cx="3816424" cy="2664296"/>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anchor="ctr"/>
          <a:lstStyle/>
          <a:p>
            <a:pPr>
              <a:buClr>
                <a:srgbClr val="000000"/>
              </a:buClr>
              <a:buSzPct val="100000"/>
              <a:defRPr/>
            </a:pPr>
            <a:r>
              <a:rPr lang="zh-CN" altLang="en-US" dirty="0">
                <a:ln>
                  <a:solidFill>
                    <a:srgbClr val="000000"/>
                  </a:solidFill>
                </a:ln>
                <a:solidFill>
                  <a:schemeClr val="bg1"/>
                </a:solidFill>
                <a:ea typeface="SimSun" panose="02010600030101010101" pitchFamily="2" charset="-122"/>
              </a:rPr>
              <a:t>度量学习是广泛用于图像检索领域的一种方法。不同于表征学习，度量学习旨在通过网络学习出两张图片的相似度。在行人重识别问题上，具体为同一行人的不同图片相似度大于不同行人的不同图片。</a:t>
            </a:r>
          </a:p>
        </p:txBody>
      </p:sp>
      <p:sp>
        <p:nvSpPr>
          <p:cNvPr id="27" name="圆角矩形 26">
            <a:extLst>
              <a:ext uri="{FF2B5EF4-FFF2-40B4-BE49-F238E27FC236}">
                <a16:creationId xmlns:a16="http://schemas.microsoft.com/office/drawing/2014/main" id="{679A9CC1-2A88-44CE-90F2-4CF9D26CD5FE}"/>
              </a:ext>
            </a:extLst>
          </p:cNvPr>
          <p:cNvSpPr/>
          <p:nvPr/>
        </p:nvSpPr>
        <p:spPr bwMode="auto">
          <a:xfrm>
            <a:off x="5580063" y="3500438"/>
            <a:ext cx="1944687" cy="504825"/>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p>
            <a:pPr>
              <a:buClr>
                <a:srgbClr val="000000"/>
              </a:buClr>
              <a:buSzPct val="100000"/>
              <a:buFont typeface="Times New Roman" panose="02020603050405020304" pitchFamily="18" charset="0"/>
              <a:buNone/>
              <a:defRPr/>
            </a:pPr>
            <a:r>
              <a:rPr lang="zh-CN" altLang="en-US" dirty="0">
                <a:solidFill>
                  <a:schemeClr val="bg1"/>
                </a:solidFill>
                <a:ea typeface="SimSun" panose="02010600030101010101" pitchFamily="2" charset="-122"/>
              </a:rPr>
              <a:t>基于度量学习</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タイトル 1">
            <a:extLst>
              <a:ext uri="{FF2B5EF4-FFF2-40B4-BE49-F238E27FC236}">
                <a16:creationId xmlns:a16="http://schemas.microsoft.com/office/drawing/2014/main" id="{A1624712-FE4A-4F4A-B46A-9F1AFC479754}"/>
              </a:ext>
            </a:extLst>
          </p:cNvPr>
          <p:cNvSpPr>
            <a:spLocks noGrp="1"/>
          </p:cNvSpPr>
          <p:nvPr>
            <p:ph type="title"/>
          </p:nvPr>
        </p:nvSpPr>
        <p:spPr/>
        <p:txBody>
          <a:bodyPr/>
          <a:lstStyle/>
          <a:p>
            <a:pPr>
              <a:buFont typeface="Times New Roman" charset="0"/>
              <a:buNone/>
              <a:defRPr/>
            </a:pPr>
            <a:r>
              <a:rPr lang="zh-CN" altLang="en-US">
                <a:latin typeface="Microsoft YaHei" charset="0"/>
                <a:ea typeface="Microsoft YaHei" charset="0"/>
                <a:cs typeface="Microsoft YaHei" charset="0"/>
              </a:rPr>
              <a:t>深度学习方法</a:t>
            </a:r>
            <a:endParaRPr lang="ja-JP" altLang="en-US">
              <a:latin typeface="Microsoft YaHei" charset="0"/>
              <a:ea typeface="Microsoft YaHei" charset="0"/>
              <a:cs typeface="Microsoft YaHei" charset="0"/>
            </a:endParaRPr>
          </a:p>
        </p:txBody>
      </p:sp>
      <p:sp>
        <p:nvSpPr>
          <p:cNvPr id="16387" name="フッター プレースホルダー 2">
            <a:extLst>
              <a:ext uri="{FF2B5EF4-FFF2-40B4-BE49-F238E27FC236}">
                <a16:creationId xmlns:a16="http://schemas.microsoft.com/office/drawing/2014/main" id="{7E1F37C2-EB5F-449E-850A-62675668F6D7}"/>
              </a:ext>
            </a:extLst>
          </p:cNvPr>
          <p:cNvSpPr>
            <a:spLocks noGrp="1"/>
          </p:cNvSpPr>
          <p:nvPr>
            <p:ph type="ftr" sz="quarter" idx="10"/>
          </p:nvPr>
        </p:nvSpPr>
        <p:spPr>
          <a:xfrm>
            <a:off x="5076825" y="6545263"/>
            <a:ext cx="3871913" cy="25717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chemeClr val="bg1"/>
                </a:solidFill>
                <a:latin typeface="Arial" charset="0"/>
                <a:ea typeface="SimSun" charset="0"/>
                <a:cs typeface="SimSun" charset="0"/>
              </a:defRPr>
            </a:lvl9pPr>
          </a:lstStyle>
          <a:p>
            <a:pPr>
              <a:defRPr/>
            </a:pPr>
            <a:r>
              <a:rPr lang="de-DE" altLang="ja-JP" sz="800" dirty="0">
                <a:solidFill>
                  <a:srgbClr val="000000"/>
                </a:solidFill>
                <a:latin typeface="Microsoft YaHei" charset="0"/>
                <a:ea typeface="Microsoft YaHei" charset="0"/>
                <a:cs typeface="Times New Roman" charset="0"/>
              </a:rPr>
              <a:t>Copyright 201</a:t>
            </a:r>
            <a:r>
              <a:rPr lang="en-US" altLang="zh-CN" sz="800" dirty="0">
                <a:solidFill>
                  <a:srgbClr val="000000"/>
                </a:solidFill>
                <a:latin typeface="Microsoft YaHei" charset="0"/>
                <a:ea typeface="Microsoft YaHei" charset="0"/>
                <a:cs typeface="Times New Roman" charset="0"/>
              </a:rPr>
              <a:t>9</a:t>
            </a:r>
            <a:r>
              <a:rPr lang="de-DE" altLang="ja-JP" sz="800" dirty="0">
                <a:solidFill>
                  <a:srgbClr val="000000"/>
                </a:solidFill>
                <a:latin typeface="Microsoft YaHei" charset="0"/>
                <a:ea typeface="Microsoft YaHei" charset="0"/>
                <a:cs typeface="Times New Roman" charset="0"/>
              </a:rPr>
              <a:t>NANJING FUJITSU NANDA SOFTWARE TECHNOLOGY CO, LTD.</a:t>
            </a:r>
          </a:p>
        </p:txBody>
      </p:sp>
      <p:sp>
        <p:nvSpPr>
          <p:cNvPr id="16388" name="スライド番号プレースホルダー 3">
            <a:extLst>
              <a:ext uri="{FF2B5EF4-FFF2-40B4-BE49-F238E27FC236}">
                <a16:creationId xmlns:a16="http://schemas.microsoft.com/office/drawing/2014/main" id="{BE6EBB11-0283-4C9C-8B46-56F2C0B0B2F4}"/>
              </a:ext>
            </a:extLst>
          </p:cNvPr>
          <p:cNvSpPr>
            <a:spLocks noGrp="1"/>
          </p:cNvSpPr>
          <p:nvPr>
            <p:ph type="sldNum" sz="quarter" idx="1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1" sz="2000">
                <a:solidFill>
                  <a:schemeClr val="bg1"/>
                </a:solidFill>
                <a:latin typeface="Arial" panose="020B0604020202020204" pitchFamily="34" charset="0"/>
                <a:ea typeface="SimSun" panose="02010600030101010101" pitchFamily="2" charset="-122"/>
              </a:defRPr>
            </a:lvl9pPr>
          </a:lstStyle>
          <a:p>
            <a:fld id="{8A9B5B2D-EBA0-4A57-9433-387A569AED3A}" type="slidenum">
              <a:rPr kumimoji="0" lang="en-US" altLang="ja-JP" sz="800">
                <a:solidFill>
                  <a:srgbClr val="000000"/>
                </a:solidFill>
                <a:latin typeface="Microsoft YaHei" panose="020B0503020204020204" pitchFamily="34" charset="-122"/>
                <a:ea typeface="Microsoft YaHei" panose="020B0503020204020204" pitchFamily="34" charset="-122"/>
              </a:rPr>
              <a:pPr/>
              <a:t>9</a:t>
            </a:fld>
            <a:endParaRPr kumimoji="0" lang="ja-JP" altLang="zh-CN" sz="800">
              <a:solidFill>
                <a:srgbClr val="000000"/>
              </a:solidFill>
              <a:latin typeface="Microsoft YaHei" panose="020B0503020204020204" pitchFamily="34" charset="-122"/>
              <a:ea typeface="Microsoft YaHei" panose="020B0503020204020204" pitchFamily="34" charset="-122"/>
            </a:endParaRPr>
          </a:p>
        </p:txBody>
      </p:sp>
      <p:sp>
        <p:nvSpPr>
          <p:cNvPr id="14341" name="テキスト ボックス 19">
            <a:extLst>
              <a:ext uri="{FF2B5EF4-FFF2-40B4-BE49-F238E27FC236}">
                <a16:creationId xmlns:a16="http://schemas.microsoft.com/office/drawing/2014/main" id="{45C75B12-30B0-476E-89CB-ADCA12C014F3}"/>
              </a:ext>
            </a:extLst>
          </p:cNvPr>
          <p:cNvSpPr txBox="1">
            <a:spLocks noChangeArrowheads="1"/>
          </p:cNvSpPr>
          <p:nvPr/>
        </p:nvSpPr>
        <p:spPr bwMode="auto">
          <a:xfrm>
            <a:off x="0" y="692150"/>
            <a:ext cx="9036050" cy="1446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defRPr/>
            </a:pPr>
            <a:r>
              <a:rPr kumimoji="1" lang="zh-CN" altLang="en-US" sz="2400" dirty="0">
                <a:solidFill>
                  <a:schemeClr val="tx1"/>
                </a:solidFill>
                <a:latin typeface="Microsoft YaHei" panose="020B0503020204020204" pitchFamily="34" charset="-122"/>
                <a:ea typeface="Microsoft YaHei" panose="020B0503020204020204" pitchFamily="34" charset="-122"/>
              </a:rPr>
              <a:t>特征提取模块</a:t>
            </a:r>
            <a:endParaRPr kumimoji="1" lang="en-US" altLang="zh-CN" sz="2400" dirty="0">
              <a:solidFill>
                <a:schemeClr val="tx1"/>
              </a:solidFill>
              <a:latin typeface="Microsoft YaHei" panose="020B0503020204020204" pitchFamily="34" charset="-122"/>
              <a:ea typeface="Microsoft YaHei" panose="020B0503020204020204" pitchFamily="34" charset="-122"/>
            </a:endParaRPr>
          </a:p>
          <a:p>
            <a:pPr>
              <a:defRPr/>
            </a:pPr>
            <a:endParaRPr kumimoji="1" lang="en-US" altLang="zh-CN" sz="1600" dirty="0">
              <a:solidFill>
                <a:schemeClr val="tx1"/>
              </a:solidFill>
              <a:latin typeface="Microsoft YaHei" panose="020B0503020204020204" pitchFamily="34" charset="-122"/>
              <a:ea typeface="Microsoft YaHei" panose="020B0503020204020204" pitchFamily="34" charset="-122"/>
            </a:endParaRPr>
          </a:p>
          <a:p>
            <a:pPr marL="285750" indent="-285750">
              <a:buFont typeface="Wingdings" panose="05000000000000000000" pitchFamily="2" charset="2"/>
              <a:buChar char="n"/>
              <a:defRPr/>
            </a:pPr>
            <a:r>
              <a:rPr kumimoji="1" lang="zh-CN" altLang="en-US" sz="1600" dirty="0">
                <a:solidFill>
                  <a:schemeClr val="tx1"/>
                </a:solidFill>
                <a:latin typeface="Microsoft YaHei" panose="020B0503020204020204" pitchFamily="34" charset="-122"/>
                <a:ea typeface="Microsoft YaHei" panose="020B0503020204020204" pitchFamily="34" charset="-122"/>
              </a:rPr>
              <a:t>基于表征学习的</a:t>
            </a:r>
            <a:r>
              <a:rPr kumimoji="1" lang="en-US" altLang="zh-CN" sz="1600" dirty="0" err="1">
                <a:solidFill>
                  <a:schemeClr val="tx1"/>
                </a:solidFill>
                <a:latin typeface="Microsoft YaHei" panose="020B0503020204020204" pitchFamily="34" charset="-122"/>
                <a:ea typeface="Microsoft YaHei" panose="020B0503020204020204" pitchFamily="34" charset="-122"/>
              </a:rPr>
              <a:t>ReID</a:t>
            </a:r>
            <a:endParaRPr kumimoji="1" lang="en-US" altLang="zh-CN" sz="1600" dirty="0">
              <a:solidFill>
                <a:schemeClr val="tx1"/>
              </a:solidFill>
              <a:latin typeface="Microsoft YaHei" panose="020B0503020204020204" pitchFamily="34" charset="-122"/>
              <a:ea typeface="Microsoft YaHei" panose="020B0503020204020204" pitchFamily="34" charset="-122"/>
            </a:endParaRPr>
          </a:p>
          <a:p>
            <a:pPr>
              <a:defRPr/>
            </a:pPr>
            <a:r>
              <a:rPr kumimoji="1" lang="zh-CN" altLang="en-US" sz="1600" dirty="0">
                <a:solidFill>
                  <a:schemeClr val="tx1"/>
                </a:solidFill>
                <a:latin typeface="Microsoft YaHei" panose="020B0503020204020204" pitchFamily="34" charset="-122"/>
                <a:ea typeface="Microsoft YaHei" panose="020B0503020204020204" pitchFamily="34" charset="-122"/>
              </a:rPr>
              <a:t>论文</a:t>
            </a:r>
            <a:r>
              <a:rPr kumimoji="1" lang="en-US" altLang="zh-CN" sz="1600" dirty="0">
                <a:solidFill>
                  <a:schemeClr val="tx1"/>
                </a:solidFill>
                <a:latin typeface="Microsoft YaHei" panose="020B0503020204020204" pitchFamily="34" charset="-122"/>
                <a:ea typeface="Microsoft YaHei" panose="020B0503020204020204" pitchFamily="34" charset="-122"/>
              </a:rPr>
              <a:t>《Deep Transfer Learning for Person Re-identification</a:t>
            </a:r>
            <a:r>
              <a:rPr kumimoji="1" lang="zh-CN" altLang="en-US" sz="1600" dirty="0">
                <a:solidFill>
                  <a:schemeClr val="tx1"/>
                </a:solidFill>
                <a:latin typeface="Microsoft YaHei" panose="020B0503020204020204" pitchFamily="34" charset="-122"/>
                <a:ea typeface="Microsoft YaHei" panose="020B0503020204020204" pitchFamily="34" charset="-122"/>
              </a:rPr>
              <a:t>》在</a:t>
            </a:r>
            <a:r>
              <a:rPr kumimoji="1" lang="en-US" altLang="zh-CN" sz="1600" dirty="0">
                <a:solidFill>
                  <a:schemeClr val="tx1"/>
                </a:solidFill>
                <a:latin typeface="Microsoft YaHei" panose="020B0503020204020204" pitchFamily="34" charset="-122"/>
                <a:ea typeface="Microsoft YaHei" panose="020B0503020204020204" pitchFamily="34" charset="-122"/>
              </a:rPr>
              <a:t>market 1501</a:t>
            </a:r>
            <a:r>
              <a:rPr kumimoji="1" lang="zh-CN" altLang="en-US" sz="1600" dirty="0">
                <a:solidFill>
                  <a:schemeClr val="tx1"/>
                </a:solidFill>
                <a:latin typeface="Microsoft YaHei" panose="020B0503020204020204" pitchFamily="34" charset="-122"/>
                <a:ea typeface="Microsoft YaHei" panose="020B0503020204020204" pitchFamily="34" charset="-122"/>
              </a:rPr>
              <a:t>竞赛中获得了第一名的成绩，和传统方法比提升很多，是基于表征学习的</a:t>
            </a:r>
            <a:r>
              <a:rPr kumimoji="1" lang="en-US" altLang="zh-CN" sz="1600" dirty="0" err="1">
                <a:solidFill>
                  <a:schemeClr val="tx1"/>
                </a:solidFill>
                <a:latin typeface="Microsoft YaHei" panose="020B0503020204020204" pitchFamily="34" charset="-122"/>
                <a:ea typeface="Microsoft YaHei" panose="020B0503020204020204" pitchFamily="34" charset="-122"/>
              </a:rPr>
              <a:t>ReID</a:t>
            </a:r>
            <a:r>
              <a:rPr kumimoji="1" lang="zh-CN" altLang="en-US" sz="1600" dirty="0">
                <a:solidFill>
                  <a:schemeClr val="tx1"/>
                </a:solidFill>
                <a:latin typeface="Microsoft YaHei" panose="020B0503020204020204" pitchFamily="34" charset="-122"/>
                <a:ea typeface="Microsoft YaHei" panose="020B0503020204020204" pitchFamily="34" charset="-122"/>
              </a:rPr>
              <a:t>的一个很好的实例。</a:t>
            </a:r>
            <a:endParaRPr kumimoji="1" lang="en-US" altLang="zh-CN" sz="1600" dirty="0">
              <a:solidFill>
                <a:schemeClr val="tx1"/>
              </a:solidFill>
              <a:latin typeface="Microsoft YaHei" panose="020B0503020204020204" pitchFamily="34" charset="-122"/>
              <a:ea typeface="Microsoft YaHei" panose="020B0503020204020204" pitchFamily="34" charset="-122"/>
            </a:endParaRPr>
          </a:p>
        </p:txBody>
      </p:sp>
      <p:pic>
        <p:nvPicPr>
          <p:cNvPr id="49157" name="图片 3" descr="屏幕快照 2019-09-22 14.57.35.png">
            <a:extLst>
              <a:ext uri="{FF2B5EF4-FFF2-40B4-BE49-F238E27FC236}">
                <a16:creationId xmlns:a16="http://schemas.microsoft.com/office/drawing/2014/main" id="{04938B6D-8902-47D5-A35C-4985A261E86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65225" y="2133600"/>
            <a:ext cx="6242050" cy="295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8" name="文本框 4">
            <a:extLst>
              <a:ext uri="{FF2B5EF4-FFF2-40B4-BE49-F238E27FC236}">
                <a16:creationId xmlns:a16="http://schemas.microsoft.com/office/drawing/2014/main" id="{4D2EBEA5-3579-4A34-AE49-DF4EBC32EB4E}"/>
              </a:ext>
            </a:extLst>
          </p:cNvPr>
          <p:cNvSpPr txBox="1">
            <a:spLocks noChangeArrowheads="1"/>
          </p:cNvSpPr>
          <p:nvPr/>
        </p:nvSpPr>
        <p:spPr bwMode="auto">
          <a:xfrm>
            <a:off x="107950" y="5232400"/>
            <a:ext cx="87122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zh-CN" altLang="en-US" sz="1600">
                <a:solidFill>
                  <a:schemeClr val="tx1"/>
                </a:solidFill>
              </a:rPr>
              <a:t>论文利用</a:t>
            </a:r>
            <a:r>
              <a:rPr kumimoji="1" lang="en-US" altLang="zh-CN" sz="1600">
                <a:solidFill>
                  <a:schemeClr val="tx1"/>
                </a:solidFill>
              </a:rPr>
              <a:t>CNN</a:t>
            </a:r>
            <a:r>
              <a:rPr kumimoji="1" lang="zh-CN" altLang="en-US" sz="1600">
                <a:solidFill>
                  <a:schemeClr val="tx1"/>
                </a:solidFill>
              </a:rPr>
              <a:t>提取图片的表征信息，同时训练了两个子网络。第一个子网络是多分类网络判断表征信息属于哪一个人（哪一类）；第二个子网络是一个判别网络，判断输入的两个表征信息是否是同一个人（二分类）。同时训练这两个损失后，即可得到一个可以输出图像的表征的神经网络。</a:t>
            </a:r>
          </a:p>
        </p:txBody>
      </p:sp>
    </p:spTree>
  </p:cSld>
  <p:clrMapOvr>
    <a:masterClrMapping/>
  </p:clrMapOvr>
</p:sld>
</file>

<file path=ppt/theme/theme1.xml><?xml version="1.0" encoding="utf-8"?>
<a:theme xmlns:a="http://schemas.openxmlformats.org/drawingml/2006/main" name="Office テーマ">
  <a:themeElements>
    <a:clrScheme name="Office テーマ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テーマ">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ja-JP" sz="2000" b="0" i="0" u="none" strike="noStrike" cap="none" normalizeH="0" baseline="0" smtClean="0">
            <a:ln>
              <a:noFill/>
            </a:ln>
            <a:solidFill>
              <a:schemeClr val="bg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ja-JP" sz="2000" b="0" i="0" u="none" strike="noStrike" cap="none" normalizeH="0" baseline="0" smtClean="0">
            <a:ln>
              <a:noFill/>
            </a:ln>
            <a:solidFill>
              <a:schemeClr val="bg1"/>
            </a:solidFill>
            <a:effectLst/>
            <a:latin typeface="Arial" panose="020B0604020202020204" pitchFamily="34" charset="0"/>
            <a:ea typeface="SimSun" panose="02010600030101010101" pitchFamily="2" charset="-122"/>
          </a:defRPr>
        </a:defPPr>
      </a:lstStyle>
    </a:lnDef>
  </a:objectDefaults>
  <a:extraClrSchemeLst>
    <a:extraClrScheme>
      <a:clrScheme name="Office テーマ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テーマ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テーマ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テーマ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テーマ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テーマ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テーマ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テーマ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テーマ">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ja-JP" sz="2000" b="0" i="0" u="none" strike="noStrike" cap="none" normalizeH="0" baseline="0" smtClean="0">
            <a:ln>
              <a:noFill/>
            </a:ln>
            <a:solidFill>
              <a:schemeClr val="bg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ja-JP" sz="2000" b="0" i="0" u="none" strike="noStrike" cap="none" normalizeH="0" baseline="0" smtClean="0">
            <a:ln>
              <a:noFill/>
            </a:ln>
            <a:solidFill>
              <a:schemeClr val="bg1"/>
            </a:solidFill>
            <a:effectLst/>
            <a:latin typeface="Arial" panose="020B0604020202020204" pitchFamily="34" charset="0"/>
            <a:ea typeface="SimSun" panose="02010600030101010101" pitchFamily="2" charset="-122"/>
          </a:defRPr>
        </a:defPPr>
      </a:lstStyle>
    </a:lnDef>
  </a:objectDefaults>
  <a:extraClrSchemeLst>
    <a:extraClrScheme>
      <a:clrScheme name="Office テーマ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テーマ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テーマ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テーマ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テーマ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テーマ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テーマ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テーマ">
  <a:themeElements>
    <a:clrScheme name="Office テーマ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テーマ">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ja-JP" sz="2000" b="0" i="0" u="none" strike="noStrike" cap="none" normalizeH="0" baseline="0" smtClean="0">
            <a:ln>
              <a:noFill/>
            </a:ln>
            <a:solidFill>
              <a:schemeClr val="bg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ja-JP" sz="2000" b="0" i="0" u="none" strike="noStrike" cap="none" normalizeH="0" baseline="0" smtClean="0">
            <a:ln>
              <a:noFill/>
            </a:ln>
            <a:solidFill>
              <a:schemeClr val="bg1"/>
            </a:solidFill>
            <a:effectLst/>
            <a:latin typeface="Arial" panose="020B0604020202020204" pitchFamily="34" charset="0"/>
            <a:ea typeface="SimSun" panose="02010600030101010101" pitchFamily="2" charset="-122"/>
          </a:defRPr>
        </a:defPPr>
      </a:lstStyle>
    </a:lnDef>
  </a:objectDefaults>
  <a:extraClrSchemeLst>
    <a:extraClrScheme>
      <a:clrScheme name="Office テーマ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テーマ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テーマ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テーマ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テーマ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テーマ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テーマ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128476</TotalTime>
  <Words>1218</Words>
  <Application>Microsoft Office PowerPoint</Application>
  <PresentationFormat>全屏显示(4:3)</PresentationFormat>
  <Paragraphs>175</Paragraphs>
  <Slides>15</Slides>
  <Notes>3</Notes>
  <HiddenSlides>0</HiddenSlides>
  <MMClips>0</MMClips>
  <ScaleCrop>false</ScaleCrop>
  <HeadingPairs>
    <vt:vector size="4" baseType="variant">
      <vt:variant>
        <vt:lpstr>主题</vt:lpstr>
      </vt:variant>
      <vt:variant>
        <vt:i4>3</vt:i4>
      </vt:variant>
      <vt:variant>
        <vt:lpstr>幻灯片标题</vt:lpstr>
      </vt:variant>
      <vt:variant>
        <vt:i4>15</vt:i4>
      </vt:variant>
    </vt:vector>
  </HeadingPairs>
  <TitlesOfParts>
    <vt:vector size="18" baseType="lpstr">
      <vt:lpstr>Office テーマ</vt:lpstr>
      <vt:lpstr>1_Office テーマ</vt:lpstr>
      <vt:lpstr>2_Office テーマ</vt:lpstr>
      <vt:lpstr>PowerPoint 演示文稿</vt:lpstr>
      <vt:lpstr>目录</vt:lpstr>
      <vt:lpstr>什么是行人重识别</vt:lpstr>
      <vt:lpstr>什么是行人重识别</vt:lpstr>
      <vt:lpstr>什么是行人重识别</vt:lpstr>
      <vt:lpstr>行人重识别流程</vt:lpstr>
      <vt:lpstr>深度学习方法</vt:lpstr>
      <vt:lpstr>深度学习方法</vt:lpstr>
      <vt:lpstr>深度学习方法</vt:lpstr>
      <vt:lpstr>深度学习方法</vt:lpstr>
      <vt:lpstr>深度学习方法</vt:lpstr>
      <vt:lpstr>实例</vt:lpstr>
      <vt:lpstr>实例</vt:lpstr>
      <vt:lpstr>实例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subject/>
  <dc:creator>Xu, Kenan/徐 克南</dc:creator>
  <cp:keywords/>
  <dc:description/>
  <cp:lastModifiedBy>未知用户</cp:lastModifiedBy>
  <cp:revision>881</cp:revision>
  <cp:lastPrinted>1601-01-01T00:00:00Z</cp:lastPrinted>
  <dcterms:created xsi:type="dcterms:W3CDTF">2005-05-17T00:06:03Z</dcterms:created>
  <dcterms:modified xsi:type="dcterms:W3CDTF">2019-09-23T02:29:44Z</dcterms:modified>
</cp:coreProperties>
</file>