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oboto"/>
      <p:regular r:id="rId29"/>
      <p:bold r:id="rId30"/>
      <p:italic r:id="rId31"/>
      <p:boldItalic r:id="rId32"/>
    </p:embeddedFont>
    <p:embeddedFont>
      <p:font typeface="PT Sans Narrow"/>
      <p:regular r:id="rId33"/>
      <p:bold r:id="rId34"/>
    </p:embeddedFont>
    <p:embeddedFont>
      <p:font typeface="Fira Sans Extra Condensed"/>
      <p:regular r:id="rId35"/>
      <p:bold r:id="rId36"/>
      <p:italic r:id="rId37"/>
      <p:boldItalic r:id="rId38"/>
    </p:embeddedFont>
    <p:embeddedFont>
      <p:font typeface="Fira Sans Extra Condensed SemiBold"/>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19FB6F-7D71-4D4F-900E-A671A5EEFCA4}">
  <a:tblStyle styleId="{0E19FB6F-7D71-4D4F-900E-A671A5EEFCA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ECE639D-472D-4A5E-B984-168FE2C7E96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bold.fntdata"/><Relationship Id="rId20" Type="http://schemas.openxmlformats.org/officeDocument/2006/relationships/slide" Target="slides/slide13.xml"/><Relationship Id="rId42" Type="http://schemas.openxmlformats.org/officeDocument/2006/relationships/font" Target="fonts/FiraSansExtraCondensedSemiBold-boldItalic.fntdata"/><Relationship Id="rId41" Type="http://schemas.openxmlformats.org/officeDocument/2006/relationships/font" Target="fonts/FiraSansExtraCondensedSemiBold-italic.fntdata"/><Relationship Id="rId22" Type="http://schemas.openxmlformats.org/officeDocument/2006/relationships/slide" Target="slides/slide15.xml"/><Relationship Id="rId44" Type="http://schemas.openxmlformats.org/officeDocument/2006/relationships/font" Target="fonts/OpenSans-bold.fntdata"/><Relationship Id="rId21" Type="http://schemas.openxmlformats.org/officeDocument/2006/relationships/slide" Target="slides/slide14.xml"/><Relationship Id="rId43" Type="http://schemas.openxmlformats.org/officeDocument/2006/relationships/font" Target="fonts/OpenSans-regular.fntdata"/><Relationship Id="rId24" Type="http://schemas.openxmlformats.org/officeDocument/2006/relationships/slide" Target="slides/slide17.xml"/><Relationship Id="rId46" Type="http://schemas.openxmlformats.org/officeDocument/2006/relationships/font" Target="fonts/OpenSans-boldItalic.fntdata"/><Relationship Id="rId23" Type="http://schemas.openxmlformats.org/officeDocument/2006/relationships/slide" Target="slides/slide16.xml"/><Relationship Id="rId45"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schemas.openxmlformats.org/officeDocument/2006/relationships/font" Target="fonts/PTSansNarrow-regular.fnt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35" Type="http://schemas.openxmlformats.org/officeDocument/2006/relationships/font" Target="fonts/FiraSansExtraCondensed-regular.fntdata"/><Relationship Id="rId12" Type="http://schemas.openxmlformats.org/officeDocument/2006/relationships/slide" Target="slides/slide5.xml"/><Relationship Id="rId34" Type="http://schemas.openxmlformats.org/officeDocument/2006/relationships/font" Target="fonts/PTSansNarrow-bold.fntdata"/><Relationship Id="rId15" Type="http://schemas.openxmlformats.org/officeDocument/2006/relationships/slide" Target="slides/slide8.xml"/><Relationship Id="rId37" Type="http://schemas.openxmlformats.org/officeDocument/2006/relationships/font" Target="fonts/FiraSansExtraCondensed-italic.fntdata"/><Relationship Id="rId14" Type="http://schemas.openxmlformats.org/officeDocument/2006/relationships/slide" Target="slides/slide7.xml"/><Relationship Id="rId36" Type="http://schemas.openxmlformats.org/officeDocument/2006/relationships/font" Target="fonts/FiraSansExtraCondensed-bold.fntdata"/><Relationship Id="rId17" Type="http://schemas.openxmlformats.org/officeDocument/2006/relationships/slide" Target="slides/slide10.xml"/><Relationship Id="rId39" Type="http://schemas.openxmlformats.org/officeDocument/2006/relationships/font" Target="fonts/FiraSansExtraCondensedSemiBold-regular.fntdata"/><Relationship Id="rId16" Type="http://schemas.openxmlformats.org/officeDocument/2006/relationships/slide" Target="slides/slide9.xml"/><Relationship Id="rId38" Type="http://schemas.openxmlformats.org/officeDocument/2006/relationships/font" Target="fonts/FiraSansExtraCondensed-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24934d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724934db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724934db32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724934db32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724934db3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724934db3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24934db3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724934db3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24934db3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724934db3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724934db3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724934db3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24934db3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724934db3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724934db3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724934db3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24934db3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724934db3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e09ac80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e09ac80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724934db3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724934db3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24934db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724934db3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724934db3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724934db3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724934db3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724934db3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2247d42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2247d42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Once the data is uploaded, it is utilized by AWS ECS for model training. </a:t>
            </a:r>
            <a:endParaRPr/>
          </a:p>
          <a:p>
            <a:pPr indent="0" lvl="0" marL="0" rtl="0" algn="l">
              <a:spcBef>
                <a:spcPts val="0"/>
              </a:spcBef>
              <a:spcAft>
                <a:spcPts val="0"/>
              </a:spcAft>
              <a:buClr>
                <a:schemeClr val="dk1"/>
              </a:buClr>
              <a:buSzPts val="1100"/>
              <a:buFont typeface="Arial"/>
              <a:buNone/>
            </a:pPr>
            <a:r>
              <a:rPr lang="en"/>
              <a:t>Docker Image Storage: Our trained models are containerized and stored in AWS ECR, ensuring that we have a consistent environment for deployment and scalability.</a:t>
            </a:r>
            <a:endParaRPr/>
          </a:p>
          <a:p>
            <a:pPr indent="0" lvl="0" marL="0" rtl="0" algn="l">
              <a:spcBef>
                <a:spcPts val="0"/>
              </a:spcBef>
              <a:spcAft>
                <a:spcPts val="0"/>
              </a:spcAft>
              <a:buClr>
                <a:schemeClr val="dk1"/>
              </a:buClr>
              <a:buSzPts val="1100"/>
              <a:buFont typeface="Arial"/>
              <a:buNone/>
            </a:pPr>
            <a:r>
              <a:rPr lang="en"/>
              <a:t>Saving Model Artifacts: After training, the model artifacts are saved back into a different S3 bucket, the Result Storage Bucket, </a:t>
            </a:r>
            <a:endParaRPr/>
          </a:p>
          <a:p>
            <a:pPr indent="0" lvl="0" marL="0" rtl="0" algn="l">
              <a:spcBef>
                <a:spcPts val="0"/>
              </a:spcBef>
              <a:spcAft>
                <a:spcPts val="0"/>
              </a:spcAft>
              <a:buNone/>
            </a:pPr>
            <a:r>
              <a:rPr lang="en"/>
              <a:t>Streamlit Application: For user interaction, we have a Streamlit application running on AWS ECS. This application loads the model artifacts from the Result Storage Bucket and provides an interface for users to make inferences by entering their input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270e5f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270e5f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trained models are containerized and stored in AWS ECR, ensuring that we have a consistent environment for deployment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Saving Model Artifacts: After training, the model artifacts are saved back into a different S3 bucket, the Result Storage Bucket, </a:t>
            </a:r>
            <a:endParaRPr/>
          </a:p>
          <a:p>
            <a:pPr indent="0" lvl="0" marL="0" rtl="0" algn="l">
              <a:spcBef>
                <a:spcPts val="0"/>
              </a:spcBef>
              <a:spcAft>
                <a:spcPts val="0"/>
              </a:spcAft>
              <a:buNone/>
            </a:pPr>
            <a:r>
              <a:rPr lang="en"/>
              <a:t>Streamlit Application: For user interaction, we have a Streamlit application running on AWS ECS. This application loads the model artifacts from the Result Storage Bucket and provides an interface for users to make inferences by entering their input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24934db3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724934db32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24934db3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724934db3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24934db3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24934db3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24934db3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24934db3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724934db3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724934db3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4"/>
          <p:cNvSpPr txBox="1"/>
          <p:nvPr>
            <p:ph type="ctrTitle"/>
          </p:nvPr>
        </p:nvSpPr>
        <p:spPr>
          <a:xfrm>
            <a:off x="4314556" y="1286425"/>
            <a:ext cx="3543900" cy="214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200"/>
              <a:buNone/>
              <a:defRPr b="0" sz="450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67" name="Google Shape;67;p14"/>
          <p:cNvSpPr txBox="1"/>
          <p:nvPr>
            <p:ph idx="1" type="subTitle"/>
          </p:nvPr>
        </p:nvSpPr>
        <p:spPr>
          <a:xfrm>
            <a:off x="4314438" y="3429275"/>
            <a:ext cx="3543900" cy="42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74" name="Google Shape;74;p17"/>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78" name="Google Shape;78;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7" name="Google Shape;8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64" name="Google Shape;64;p13"/>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canvas.northwestern.edu/courses/209129" TargetMode="External"/><Relationship Id="rId4" Type="http://schemas.openxmlformats.org/officeDocument/2006/relationships/hyperlink" Target="https://canvas.northwestern.edu/courses/20912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4076325" y="1185425"/>
            <a:ext cx="4154100" cy="21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5200"/>
              <a:buNone/>
            </a:pPr>
            <a:r>
              <a:rPr lang="en" sz="4400"/>
              <a:t>Salary P</a:t>
            </a:r>
            <a:r>
              <a:rPr lang="en" sz="4400"/>
              <a:t>rediction for AI-related jobs</a:t>
            </a:r>
            <a:endParaRPr sz="4400"/>
          </a:p>
          <a:p>
            <a:pPr indent="0" lvl="0" marL="0" marR="0" rtl="0" algn="l">
              <a:lnSpc>
                <a:spcPct val="100000"/>
              </a:lnSpc>
              <a:spcBef>
                <a:spcPts val="0"/>
              </a:spcBef>
              <a:spcAft>
                <a:spcPts val="0"/>
              </a:spcAft>
              <a:buSzPts val="5200"/>
              <a:buNone/>
            </a:pPr>
            <a:r>
              <a:rPr i="1" lang="en" sz="2400"/>
              <a:t>End-to-End Machine Learning Solution on AWS</a:t>
            </a:r>
            <a:endParaRPr i="1" sz="2400"/>
          </a:p>
        </p:txBody>
      </p:sp>
      <p:sp>
        <p:nvSpPr>
          <p:cNvPr id="100" name="Google Shape;100;p25"/>
          <p:cNvSpPr txBox="1"/>
          <p:nvPr>
            <p:ph idx="1" type="subTitle"/>
          </p:nvPr>
        </p:nvSpPr>
        <p:spPr>
          <a:xfrm>
            <a:off x="4076325" y="3429325"/>
            <a:ext cx="4725900" cy="78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 sz="1200">
                <a:solidFill>
                  <a:schemeClr val="accent1"/>
                </a:solidFill>
                <a:uFill>
                  <a:noFill/>
                </a:uFill>
                <a:hlinkClick r:id="rId3">
                  <a:extLst>
                    <a:ext uri="{A12FA001-AC4F-418D-AE19-62706E023703}">
                      <ahyp:hlinkClr val="tx"/>
                    </a:ext>
                  </a:extLst>
                </a:hlinkClick>
              </a:rPr>
              <a:t>2024SP_MLDS</a:t>
            </a:r>
            <a:r>
              <a:rPr i="1" lang="en" sz="1200">
                <a:solidFill>
                  <a:schemeClr val="accent1"/>
                </a:solidFill>
                <a:uFill>
                  <a:noFill/>
                </a:uFill>
                <a:hlinkClick r:id="rId4">
                  <a:extLst>
                    <a:ext uri="{A12FA001-AC4F-418D-AE19-62706E023703}">
                      <ahyp:hlinkClr val="tx"/>
                    </a:ext>
                  </a:extLst>
                </a:hlinkClick>
              </a:rPr>
              <a:t> Cloud Engineering for Data Science</a:t>
            </a:r>
            <a:r>
              <a:rPr lang="en" sz="1200">
                <a:solidFill>
                  <a:schemeClr val="accent1"/>
                </a:solidFill>
              </a:rPr>
              <a:t> Final Project</a:t>
            </a:r>
            <a:endParaRPr sz="1200">
              <a:solidFill>
                <a:schemeClr val="accent1"/>
              </a:solidFill>
            </a:endParaRPr>
          </a:p>
          <a:p>
            <a:pPr indent="0" lvl="0" marL="0" marR="0" rtl="0" algn="l">
              <a:lnSpc>
                <a:spcPct val="100000"/>
              </a:lnSpc>
              <a:spcBef>
                <a:spcPts val="0"/>
              </a:spcBef>
              <a:spcAft>
                <a:spcPts val="0"/>
              </a:spcAft>
              <a:buClr>
                <a:srgbClr val="000000"/>
              </a:buClr>
              <a:buSzPts val="2800"/>
              <a:buFont typeface="Arial"/>
              <a:buNone/>
            </a:pPr>
            <a:r>
              <a:rPr lang="en" sz="1400"/>
              <a:t>Wen-Chi Lee, Jeansue Wu, Tzuliang Huang, Xinran Wang</a:t>
            </a:r>
            <a:endParaRPr sz="1400"/>
          </a:p>
        </p:txBody>
      </p:sp>
      <p:grpSp>
        <p:nvGrpSpPr>
          <p:cNvPr id="101" name="Google Shape;101;p25"/>
          <p:cNvGrpSpPr/>
          <p:nvPr/>
        </p:nvGrpSpPr>
        <p:grpSpPr>
          <a:xfrm>
            <a:off x="1285538" y="1525027"/>
            <a:ext cx="2528100" cy="2189351"/>
            <a:chOff x="1103250" y="1525027"/>
            <a:chExt cx="2528100" cy="2189351"/>
          </a:xfrm>
        </p:grpSpPr>
        <p:sp>
          <p:nvSpPr>
            <p:cNvPr id="102" name="Google Shape;102;p25"/>
            <p:cNvSpPr/>
            <p:nvPr/>
          </p:nvSpPr>
          <p:spPr>
            <a:xfrm>
              <a:off x="3053816" y="2349744"/>
              <a:ext cx="389562" cy="389754"/>
            </a:xfrm>
            <a:custGeom>
              <a:rect b="b" l="l" r="r" t="t"/>
              <a:pathLst>
                <a:path extrusionOk="0" h="32493" w="32477">
                  <a:moveTo>
                    <a:pt x="15814" y="1"/>
                  </a:moveTo>
                  <a:lnTo>
                    <a:pt x="15406" y="17"/>
                  </a:lnTo>
                  <a:lnTo>
                    <a:pt x="14982" y="50"/>
                  </a:lnTo>
                  <a:lnTo>
                    <a:pt x="14574" y="82"/>
                  </a:lnTo>
                  <a:lnTo>
                    <a:pt x="14166" y="131"/>
                  </a:lnTo>
                  <a:lnTo>
                    <a:pt x="13758" y="180"/>
                  </a:lnTo>
                  <a:lnTo>
                    <a:pt x="13366" y="246"/>
                  </a:lnTo>
                  <a:lnTo>
                    <a:pt x="12958" y="327"/>
                  </a:lnTo>
                  <a:lnTo>
                    <a:pt x="12567" y="409"/>
                  </a:lnTo>
                  <a:lnTo>
                    <a:pt x="12175" y="507"/>
                  </a:lnTo>
                  <a:lnTo>
                    <a:pt x="11800" y="621"/>
                  </a:lnTo>
                  <a:lnTo>
                    <a:pt x="11408" y="735"/>
                  </a:lnTo>
                  <a:lnTo>
                    <a:pt x="11033" y="849"/>
                  </a:lnTo>
                  <a:lnTo>
                    <a:pt x="10657" y="980"/>
                  </a:lnTo>
                  <a:lnTo>
                    <a:pt x="9923" y="1274"/>
                  </a:lnTo>
                  <a:lnTo>
                    <a:pt x="9205" y="1600"/>
                  </a:lnTo>
                  <a:lnTo>
                    <a:pt x="8503" y="1959"/>
                  </a:lnTo>
                  <a:lnTo>
                    <a:pt x="7818" y="2351"/>
                  </a:lnTo>
                  <a:lnTo>
                    <a:pt x="7165" y="2775"/>
                  </a:lnTo>
                  <a:lnTo>
                    <a:pt x="6512" y="3232"/>
                  </a:lnTo>
                  <a:lnTo>
                    <a:pt x="5908" y="3705"/>
                  </a:lnTo>
                  <a:lnTo>
                    <a:pt x="5321" y="4211"/>
                  </a:lnTo>
                  <a:lnTo>
                    <a:pt x="4750" y="4750"/>
                  </a:lnTo>
                  <a:lnTo>
                    <a:pt x="4211" y="5321"/>
                  </a:lnTo>
                  <a:lnTo>
                    <a:pt x="3705" y="5908"/>
                  </a:lnTo>
                  <a:lnTo>
                    <a:pt x="3216" y="6529"/>
                  </a:lnTo>
                  <a:lnTo>
                    <a:pt x="2775" y="7165"/>
                  </a:lnTo>
                  <a:lnTo>
                    <a:pt x="2351" y="7818"/>
                  </a:lnTo>
                  <a:lnTo>
                    <a:pt x="1959" y="8503"/>
                  </a:lnTo>
                  <a:lnTo>
                    <a:pt x="1600" y="9205"/>
                  </a:lnTo>
                  <a:lnTo>
                    <a:pt x="1274" y="9923"/>
                  </a:lnTo>
                  <a:lnTo>
                    <a:pt x="980" y="10657"/>
                  </a:lnTo>
                  <a:lnTo>
                    <a:pt x="849" y="11033"/>
                  </a:lnTo>
                  <a:lnTo>
                    <a:pt x="719" y="11408"/>
                  </a:lnTo>
                  <a:lnTo>
                    <a:pt x="605" y="11800"/>
                  </a:lnTo>
                  <a:lnTo>
                    <a:pt x="507" y="12175"/>
                  </a:lnTo>
                  <a:lnTo>
                    <a:pt x="409" y="12567"/>
                  </a:lnTo>
                  <a:lnTo>
                    <a:pt x="327" y="12975"/>
                  </a:lnTo>
                  <a:lnTo>
                    <a:pt x="246" y="13366"/>
                  </a:lnTo>
                  <a:lnTo>
                    <a:pt x="180" y="13774"/>
                  </a:lnTo>
                  <a:lnTo>
                    <a:pt x="131" y="14166"/>
                  </a:lnTo>
                  <a:lnTo>
                    <a:pt x="82" y="14574"/>
                  </a:lnTo>
                  <a:lnTo>
                    <a:pt x="50" y="14998"/>
                  </a:lnTo>
                  <a:lnTo>
                    <a:pt x="17" y="15406"/>
                  </a:lnTo>
                  <a:lnTo>
                    <a:pt x="1" y="15830"/>
                  </a:lnTo>
                  <a:lnTo>
                    <a:pt x="1" y="16238"/>
                  </a:lnTo>
                  <a:lnTo>
                    <a:pt x="1" y="16663"/>
                  </a:lnTo>
                  <a:lnTo>
                    <a:pt x="17" y="17071"/>
                  </a:lnTo>
                  <a:lnTo>
                    <a:pt x="50" y="17495"/>
                  </a:lnTo>
                  <a:lnTo>
                    <a:pt x="82" y="17903"/>
                  </a:lnTo>
                  <a:lnTo>
                    <a:pt x="131" y="18311"/>
                  </a:lnTo>
                  <a:lnTo>
                    <a:pt x="180" y="18719"/>
                  </a:lnTo>
                  <a:lnTo>
                    <a:pt x="246" y="19111"/>
                  </a:lnTo>
                  <a:lnTo>
                    <a:pt x="327" y="19519"/>
                  </a:lnTo>
                  <a:lnTo>
                    <a:pt x="409" y="19910"/>
                  </a:lnTo>
                  <a:lnTo>
                    <a:pt x="507" y="20302"/>
                  </a:lnTo>
                  <a:lnTo>
                    <a:pt x="605" y="20694"/>
                  </a:lnTo>
                  <a:lnTo>
                    <a:pt x="719" y="21069"/>
                  </a:lnTo>
                  <a:lnTo>
                    <a:pt x="849" y="21444"/>
                  </a:lnTo>
                  <a:lnTo>
                    <a:pt x="980" y="21820"/>
                  </a:lnTo>
                  <a:lnTo>
                    <a:pt x="1274" y="22570"/>
                  </a:lnTo>
                  <a:lnTo>
                    <a:pt x="1600" y="23288"/>
                  </a:lnTo>
                  <a:lnTo>
                    <a:pt x="1959" y="23990"/>
                  </a:lnTo>
                  <a:lnTo>
                    <a:pt x="2351" y="24659"/>
                  </a:lnTo>
                  <a:lnTo>
                    <a:pt x="2775" y="25328"/>
                  </a:lnTo>
                  <a:lnTo>
                    <a:pt x="3216" y="25965"/>
                  </a:lnTo>
                  <a:lnTo>
                    <a:pt x="3705" y="26568"/>
                  </a:lnTo>
                  <a:lnTo>
                    <a:pt x="4211" y="27156"/>
                  </a:lnTo>
                  <a:lnTo>
                    <a:pt x="4750" y="27727"/>
                  </a:lnTo>
                  <a:lnTo>
                    <a:pt x="5321" y="28266"/>
                  </a:lnTo>
                  <a:lnTo>
                    <a:pt x="5908" y="28772"/>
                  </a:lnTo>
                  <a:lnTo>
                    <a:pt x="6512" y="29261"/>
                  </a:lnTo>
                  <a:lnTo>
                    <a:pt x="7165" y="29718"/>
                  </a:lnTo>
                  <a:lnTo>
                    <a:pt x="7818" y="30142"/>
                  </a:lnTo>
                  <a:lnTo>
                    <a:pt x="8503" y="30518"/>
                  </a:lnTo>
                  <a:lnTo>
                    <a:pt x="9205" y="30877"/>
                  </a:lnTo>
                  <a:lnTo>
                    <a:pt x="9923" y="31203"/>
                  </a:lnTo>
                  <a:lnTo>
                    <a:pt x="10657" y="31497"/>
                  </a:lnTo>
                  <a:lnTo>
                    <a:pt x="11033" y="31627"/>
                  </a:lnTo>
                  <a:lnTo>
                    <a:pt x="11408" y="31758"/>
                  </a:lnTo>
                  <a:lnTo>
                    <a:pt x="11800" y="31872"/>
                  </a:lnTo>
                  <a:lnTo>
                    <a:pt x="12175" y="31970"/>
                  </a:lnTo>
                  <a:lnTo>
                    <a:pt x="12567" y="32068"/>
                  </a:lnTo>
                  <a:lnTo>
                    <a:pt x="12958" y="32150"/>
                  </a:lnTo>
                  <a:lnTo>
                    <a:pt x="13366" y="32231"/>
                  </a:lnTo>
                  <a:lnTo>
                    <a:pt x="13758" y="32297"/>
                  </a:lnTo>
                  <a:lnTo>
                    <a:pt x="14166" y="32362"/>
                  </a:lnTo>
                  <a:lnTo>
                    <a:pt x="14574" y="32394"/>
                  </a:lnTo>
                  <a:lnTo>
                    <a:pt x="14982" y="32443"/>
                  </a:lnTo>
                  <a:lnTo>
                    <a:pt x="15406" y="32460"/>
                  </a:lnTo>
                  <a:lnTo>
                    <a:pt x="15814" y="32476"/>
                  </a:lnTo>
                  <a:lnTo>
                    <a:pt x="16238" y="32492"/>
                  </a:lnTo>
                  <a:lnTo>
                    <a:pt x="16663" y="32476"/>
                  </a:lnTo>
                  <a:lnTo>
                    <a:pt x="17071" y="32460"/>
                  </a:lnTo>
                  <a:lnTo>
                    <a:pt x="17495" y="32443"/>
                  </a:lnTo>
                  <a:lnTo>
                    <a:pt x="17903" y="32394"/>
                  </a:lnTo>
                  <a:lnTo>
                    <a:pt x="18311" y="32362"/>
                  </a:lnTo>
                  <a:lnTo>
                    <a:pt x="18719" y="32297"/>
                  </a:lnTo>
                  <a:lnTo>
                    <a:pt x="19111" y="32231"/>
                  </a:lnTo>
                  <a:lnTo>
                    <a:pt x="19519" y="32150"/>
                  </a:lnTo>
                  <a:lnTo>
                    <a:pt x="19910" y="32068"/>
                  </a:lnTo>
                  <a:lnTo>
                    <a:pt x="20302" y="31970"/>
                  </a:lnTo>
                  <a:lnTo>
                    <a:pt x="20694" y="31872"/>
                  </a:lnTo>
                  <a:lnTo>
                    <a:pt x="21069" y="31758"/>
                  </a:lnTo>
                  <a:lnTo>
                    <a:pt x="21444" y="31627"/>
                  </a:lnTo>
                  <a:lnTo>
                    <a:pt x="21820" y="31497"/>
                  </a:lnTo>
                  <a:lnTo>
                    <a:pt x="22570" y="31203"/>
                  </a:lnTo>
                  <a:lnTo>
                    <a:pt x="23288" y="30877"/>
                  </a:lnTo>
                  <a:lnTo>
                    <a:pt x="23990" y="30518"/>
                  </a:lnTo>
                  <a:lnTo>
                    <a:pt x="24659" y="30142"/>
                  </a:lnTo>
                  <a:lnTo>
                    <a:pt x="25328" y="29718"/>
                  </a:lnTo>
                  <a:lnTo>
                    <a:pt x="25965" y="29261"/>
                  </a:lnTo>
                  <a:lnTo>
                    <a:pt x="26568" y="28772"/>
                  </a:lnTo>
                  <a:lnTo>
                    <a:pt x="27156" y="28266"/>
                  </a:lnTo>
                  <a:lnTo>
                    <a:pt x="27727" y="27727"/>
                  </a:lnTo>
                  <a:lnTo>
                    <a:pt x="28266" y="27156"/>
                  </a:lnTo>
                  <a:lnTo>
                    <a:pt x="28772" y="26568"/>
                  </a:lnTo>
                  <a:lnTo>
                    <a:pt x="29261" y="25965"/>
                  </a:lnTo>
                  <a:lnTo>
                    <a:pt x="29702" y="25328"/>
                  </a:lnTo>
                  <a:lnTo>
                    <a:pt x="30126" y="24659"/>
                  </a:lnTo>
                  <a:lnTo>
                    <a:pt x="30518" y="23990"/>
                  </a:lnTo>
                  <a:lnTo>
                    <a:pt x="30877" y="23288"/>
                  </a:lnTo>
                  <a:lnTo>
                    <a:pt x="31203" y="22570"/>
                  </a:lnTo>
                  <a:lnTo>
                    <a:pt x="31497" y="21820"/>
                  </a:lnTo>
                  <a:lnTo>
                    <a:pt x="31627" y="21444"/>
                  </a:lnTo>
                  <a:lnTo>
                    <a:pt x="31758" y="21069"/>
                  </a:lnTo>
                  <a:lnTo>
                    <a:pt x="31872" y="20694"/>
                  </a:lnTo>
                  <a:lnTo>
                    <a:pt x="31970" y="20302"/>
                  </a:lnTo>
                  <a:lnTo>
                    <a:pt x="32068" y="19910"/>
                  </a:lnTo>
                  <a:lnTo>
                    <a:pt x="32150" y="19519"/>
                  </a:lnTo>
                  <a:lnTo>
                    <a:pt x="32231" y="19111"/>
                  </a:lnTo>
                  <a:lnTo>
                    <a:pt x="32297" y="18719"/>
                  </a:lnTo>
                  <a:lnTo>
                    <a:pt x="32345" y="18311"/>
                  </a:lnTo>
                  <a:lnTo>
                    <a:pt x="32394" y="17903"/>
                  </a:lnTo>
                  <a:lnTo>
                    <a:pt x="32443" y="17495"/>
                  </a:lnTo>
                  <a:lnTo>
                    <a:pt x="32460" y="17071"/>
                  </a:lnTo>
                  <a:lnTo>
                    <a:pt x="32476" y="16663"/>
                  </a:lnTo>
                  <a:lnTo>
                    <a:pt x="32476" y="16238"/>
                  </a:lnTo>
                  <a:lnTo>
                    <a:pt x="32476" y="15830"/>
                  </a:lnTo>
                  <a:lnTo>
                    <a:pt x="32460" y="15406"/>
                  </a:lnTo>
                  <a:lnTo>
                    <a:pt x="32443" y="14998"/>
                  </a:lnTo>
                  <a:lnTo>
                    <a:pt x="32394" y="14574"/>
                  </a:lnTo>
                  <a:lnTo>
                    <a:pt x="32345" y="14166"/>
                  </a:lnTo>
                  <a:lnTo>
                    <a:pt x="32297" y="13774"/>
                  </a:lnTo>
                  <a:lnTo>
                    <a:pt x="32231" y="13366"/>
                  </a:lnTo>
                  <a:lnTo>
                    <a:pt x="32150" y="12975"/>
                  </a:lnTo>
                  <a:lnTo>
                    <a:pt x="32068" y="12567"/>
                  </a:lnTo>
                  <a:lnTo>
                    <a:pt x="31970" y="12175"/>
                  </a:lnTo>
                  <a:lnTo>
                    <a:pt x="31872" y="11800"/>
                  </a:lnTo>
                  <a:lnTo>
                    <a:pt x="31758" y="11408"/>
                  </a:lnTo>
                  <a:lnTo>
                    <a:pt x="31627" y="11033"/>
                  </a:lnTo>
                  <a:lnTo>
                    <a:pt x="31497" y="10657"/>
                  </a:lnTo>
                  <a:lnTo>
                    <a:pt x="31203" y="9923"/>
                  </a:lnTo>
                  <a:lnTo>
                    <a:pt x="30877" y="9205"/>
                  </a:lnTo>
                  <a:lnTo>
                    <a:pt x="30518" y="8503"/>
                  </a:lnTo>
                  <a:lnTo>
                    <a:pt x="30126" y="7818"/>
                  </a:lnTo>
                  <a:lnTo>
                    <a:pt x="29702" y="7165"/>
                  </a:lnTo>
                  <a:lnTo>
                    <a:pt x="29261" y="6529"/>
                  </a:lnTo>
                  <a:lnTo>
                    <a:pt x="28772" y="5908"/>
                  </a:lnTo>
                  <a:lnTo>
                    <a:pt x="28266" y="5321"/>
                  </a:lnTo>
                  <a:lnTo>
                    <a:pt x="27727" y="4750"/>
                  </a:lnTo>
                  <a:lnTo>
                    <a:pt x="27156" y="4211"/>
                  </a:lnTo>
                  <a:lnTo>
                    <a:pt x="26568" y="3705"/>
                  </a:lnTo>
                  <a:lnTo>
                    <a:pt x="25965" y="3232"/>
                  </a:lnTo>
                  <a:lnTo>
                    <a:pt x="25328" y="2775"/>
                  </a:lnTo>
                  <a:lnTo>
                    <a:pt x="24659" y="2351"/>
                  </a:lnTo>
                  <a:lnTo>
                    <a:pt x="23990" y="1959"/>
                  </a:lnTo>
                  <a:lnTo>
                    <a:pt x="23288" y="1600"/>
                  </a:lnTo>
                  <a:lnTo>
                    <a:pt x="22570" y="1274"/>
                  </a:lnTo>
                  <a:lnTo>
                    <a:pt x="21820" y="980"/>
                  </a:lnTo>
                  <a:lnTo>
                    <a:pt x="21444" y="849"/>
                  </a:lnTo>
                  <a:lnTo>
                    <a:pt x="21069" y="735"/>
                  </a:lnTo>
                  <a:lnTo>
                    <a:pt x="20694" y="621"/>
                  </a:lnTo>
                  <a:lnTo>
                    <a:pt x="20302" y="507"/>
                  </a:lnTo>
                  <a:lnTo>
                    <a:pt x="19910" y="409"/>
                  </a:lnTo>
                  <a:lnTo>
                    <a:pt x="19519" y="327"/>
                  </a:lnTo>
                  <a:lnTo>
                    <a:pt x="19111" y="246"/>
                  </a:lnTo>
                  <a:lnTo>
                    <a:pt x="18719" y="180"/>
                  </a:lnTo>
                  <a:lnTo>
                    <a:pt x="18311" y="131"/>
                  </a:lnTo>
                  <a:lnTo>
                    <a:pt x="17903" y="82"/>
                  </a:lnTo>
                  <a:lnTo>
                    <a:pt x="17495" y="50"/>
                  </a:lnTo>
                  <a:lnTo>
                    <a:pt x="17071" y="17"/>
                  </a:lnTo>
                  <a:lnTo>
                    <a:pt x="16663"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5"/>
            <p:cNvSpPr/>
            <p:nvPr/>
          </p:nvSpPr>
          <p:spPr>
            <a:xfrm>
              <a:off x="3103933" y="2399861"/>
              <a:ext cx="289331" cy="289523"/>
            </a:xfrm>
            <a:custGeom>
              <a:rect b="b" l="l" r="r" t="t"/>
              <a:pathLst>
                <a:path extrusionOk="0" h="24137" w="24121">
                  <a:moveTo>
                    <a:pt x="12060" y="1"/>
                  </a:moveTo>
                  <a:lnTo>
                    <a:pt x="11440" y="17"/>
                  </a:lnTo>
                  <a:lnTo>
                    <a:pt x="10820" y="66"/>
                  </a:lnTo>
                  <a:lnTo>
                    <a:pt x="10216" y="131"/>
                  </a:lnTo>
                  <a:lnTo>
                    <a:pt x="9629" y="245"/>
                  </a:lnTo>
                  <a:lnTo>
                    <a:pt x="9041" y="376"/>
                  </a:lnTo>
                  <a:lnTo>
                    <a:pt x="8470" y="539"/>
                  </a:lnTo>
                  <a:lnTo>
                    <a:pt x="7915" y="735"/>
                  </a:lnTo>
                  <a:lnTo>
                    <a:pt x="7360" y="947"/>
                  </a:lnTo>
                  <a:lnTo>
                    <a:pt x="6838" y="1192"/>
                  </a:lnTo>
                  <a:lnTo>
                    <a:pt x="6316" y="1453"/>
                  </a:lnTo>
                  <a:lnTo>
                    <a:pt x="5810" y="1747"/>
                  </a:lnTo>
                  <a:lnTo>
                    <a:pt x="5321" y="2057"/>
                  </a:lnTo>
                  <a:lnTo>
                    <a:pt x="4847" y="2399"/>
                  </a:lnTo>
                  <a:lnTo>
                    <a:pt x="4390" y="2758"/>
                  </a:lnTo>
                  <a:lnTo>
                    <a:pt x="3950" y="3134"/>
                  </a:lnTo>
                  <a:lnTo>
                    <a:pt x="3525" y="3525"/>
                  </a:lnTo>
                  <a:lnTo>
                    <a:pt x="3134" y="3950"/>
                  </a:lnTo>
                  <a:lnTo>
                    <a:pt x="2758" y="4390"/>
                  </a:lnTo>
                  <a:lnTo>
                    <a:pt x="2399" y="4847"/>
                  </a:lnTo>
                  <a:lnTo>
                    <a:pt x="2057" y="5321"/>
                  </a:lnTo>
                  <a:lnTo>
                    <a:pt x="1747" y="5810"/>
                  </a:lnTo>
                  <a:lnTo>
                    <a:pt x="1453" y="6316"/>
                  </a:lnTo>
                  <a:lnTo>
                    <a:pt x="1192" y="6838"/>
                  </a:lnTo>
                  <a:lnTo>
                    <a:pt x="947" y="7360"/>
                  </a:lnTo>
                  <a:lnTo>
                    <a:pt x="735" y="7915"/>
                  </a:lnTo>
                  <a:lnTo>
                    <a:pt x="539" y="8470"/>
                  </a:lnTo>
                  <a:lnTo>
                    <a:pt x="376" y="9041"/>
                  </a:lnTo>
                  <a:lnTo>
                    <a:pt x="245" y="9629"/>
                  </a:lnTo>
                  <a:lnTo>
                    <a:pt x="131" y="10233"/>
                  </a:lnTo>
                  <a:lnTo>
                    <a:pt x="66" y="10836"/>
                  </a:lnTo>
                  <a:lnTo>
                    <a:pt x="17" y="11440"/>
                  </a:lnTo>
                  <a:lnTo>
                    <a:pt x="0" y="12060"/>
                  </a:lnTo>
                  <a:lnTo>
                    <a:pt x="17" y="12681"/>
                  </a:lnTo>
                  <a:lnTo>
                    <a:pt x="66" y="13301"/>
                  </a:lnTo>
                  <a:lnTo>
                    <a:pt x="131" y="13904"/>
                  </a:lnTo>
                  <a:lnTo>
                    <a:pt x="245" y="14492"/>
                  </a:lnTo>
                  <a:lnTo>
                    <a:pt x="376" y="15079"/>
                  </a:lnTo>
                  <a:lnTo>
                    <a:pt x="539" y="15651"/>
                  </a:lnTo>
                  <a:lnTo>
                    <a:pt x="735" y="16206"/>
                  </a:lnTo>
                  <a:lnTo>
                    <a:pt x="947" y="16760"/>
                  </a:lnTo>
                  <a:lnTo>
                    <a:pt x="1192" y="17299"/>
                  </a:lnTo>
                  <a:lnTo>
                    <a:pt x="1453" y="17821"/>
                  </a:lnTo>
                  <a:lnTo>
                    <a:pt x="1747" y="18327"/>
                  </a:lnTo>
                  <a:lnTo>
                    <a:pt x="2057" y="18817"/>
                  </a:lnTo>
                  <a:lnTo>
                    <a:pt x="2399" y="19290"/>
                  </a:lnTo>
                  <a:lnTo>
                    <a:pt x="2758" y="19747"/>
                  </a:lnTo>
                  <a:lnTo>
                    <a:pt x="3134" y="20171"/>
                  </a:lnTo>
                  <a:lnTo>
                    <a:pt x="3525" y="20595"/>
                  </a:lnTo>
                  <a:lnTo>
                    <a:pt x="3950" y="21003"/>
                  </a:lnTo>
                  <a:lnTo>
                    <a:pt x="4390" y="21379"/>
                  </a:lnTo>
                  <a:lnTo>
                    <a:pt x="4847" y="21738"/>
                  </a:lnTo>
                  <a:lnTo>
                    <a:pt x="5321" y="22064"/>
                  </a:lnTo>
                  <a:lnTo>
                    <a:pt x="5810" y="22390"/>
                  </a:lnTo>
                  <a:lnTo>
                    <a:pt x="6316" y="22668"/>
                  </a:lnTo>
                  <a:lnTo>
                    <a:pt x="6838" y="22945"/>
                  </a:lnTo>
                  <a:lnTo>
                    <a:pt x="7360" y="23174"/>
                  </a:lnTo>
                  <a:lnTo>
                    <a:pt x="7915" y="23402"/>
                  </a:lnTo>
                  <a:lnTo>
                    <a:pt x="8470" y="23582"/>
                  </a:lnTo>
                  <a:lnTo>
                    <a:pt x="9041" y="23745"/>
                  </a:lnTo>
                  <a:lnTo>
                    <a:pt x="9629" y="23892"/>
                  </a:lnTo>
                  <a:lnTo>
                    <a:pt x="10216" y="23990"/>
                  </a:lnTo>
                  <a:lnTo>
                    <a:pt x="10820" y="24071"/>
                  </a:lnTo>
                  <a:lnTo>
                    <a:pt x="11440" y="24120"/>
                  </a:lnTo>
                  <a:lnTo>
                    <a:pt x="12060" y="24137"/>
                  </a:lnTo>
                  <a:lnTo>
                    <a:pt x="12681" y="24120"/>
                  </a:lnTo>
                  <a:lnTo>
                    <a:pt x="13301" y="24071"/>
                  </a:lnTo>
                  <a:lnTo>
                    <a:pt x="13904" y="23990"/>
                  </a:lnTo>
                  <a:lnTo>
                    <a:pt x="14492" y="23892"/>
                  </a:lnTo>
                  <a:lnTo>
                    <a:pt x="15079" y="23745"/>
                  </a:lnTo>
                  <a:lnTo>
                    <a:pt x="15651" y="23582"/>
                  </a:lnTo>
                  <a:lnTo>
                    <a:pt x="16205" y="23402"/>
                  </a:lnTo>
                  <a:lnTo>
                    <a:pt x="16760" y="23174"/>
                  </a:lnTo>
                  <a:lnTo>
                    <a:pt x="17299" y="22945"/>
                  </a:lnTo>
                  <a:lnTo>
                    <a:pt x="17805" y="22668"/>
                  </a:lnTo>
                  <a:lnTo>
                    <a:pt x="18311" y="22390"/>
                  </a:lnTo>
                  <a:lnTo>
                    <a:pt x="18800" y="22064"/>
                  </a:lnTo>
                  <a:lnTo>
                    <a:pt x="19273" y="21738"/>
                  </a:lnTo>
                  <a:lnTo>
                    <a:pt x="19730" y="21379"/>
                  </a:lnTo>
                  <a:lnTo>
                    <a:pt x="20171" y="21003"/>
                  </a:lnTo>
                  <a:lnTo>
                    <a:pt x="20595" y="20595"/>
                  </a:lnTo>
                  <a:lnTo>
                    <a:pt x="20987" y="20171"/>
                  </a:lnTo>
                  <a:lnTo>
                    <a:pt x="21379" y="19747"/>
                  </a:lnTo>
                  <a:lnTo>
                    <a:pt x="21738" y="19290"/>
                  </a:lnTo>
                  <a:lnTo>
                    <a:pt x="22064" y="18817"/>
                  </a:lnTo>
                  <a:lnTo>
                    <a:pt x="22374" y="18327"/>
                  </a:lnTo>
                  <a:lnTo>
                    <a:pt x="22668" y="17821"/>
                  </a:lnTo>
                  <a:lnTo>
                    <a:pt x="22945" y="17299"/>
                  </a:lnTo>
                  <a:lnTo>
                    <a:pt x="23174" y="16760"/>
                  </a:lnTo>
                  <a:lnTo>
                    <a:pt x="23402" y="16206"/>
                  </a:lnTo>
                  <a:lnTo>
                    <a:pt x="23582" y="15651"/>
                  </a:lnTo>
                  <a:lnTo>
                    <a:pt x="23745" y="15079"/>
                  </a:lnTo>
                  <a:lnTo>
                    <a:pt x="23876" y="14492"/>
                  </a:lnTo>
                  <a:lnTo>
                    <a:pt x="23990" y="13904"/>
                  </a:lnTo>
                  <a:lnTo>
                    <a:pt x="24071" y="13301"/>
                  </a:lnTo>
                  <a:lnTo>
                    <a:pt x="24104" y="12681"/>
                  </a:lnTo>
                  <a:lnTo>
                    <a:pt x="24120" y="12060"/>
                  </a:lnTo>
                  <a:lnTo>
                    <a:pt x="24104" y="11440"/>
                  </a:lnTo>
                  <a:lnTo>
                    <a:pt x="24071" y="10836"/>
                  </a:lnTo>
                  <a:lnTo>
                    <a:pt x="23990" y="10233"/>
                  </a:lnTo>
                  <a:lnTo>
                    <a:pt x="23876" y="9629"/>
                  </a:lnTo>
                  <a:lnTo>
                    <a:pt x="23745" y="9041"/>
                  </a:lnTo>
                  <a:lnTo>
                    <a:pt x="23582" y="8470"/>
                  </a:lnTo>
                  <a:lnTo>
                    <a:pt x="23402" y="7915"/>
                  </a:lnTo>
                  <a:lnTo>
                    <a:pt x="23174" y="7360"/>
                  </a:lnTo>
                  <a:lnTo>
                    <a:pt x="22945" y="6838"/>
                  </a:lnTo>
                  <a:lnTo>
                    <a:pt x="22668" y="6316"/>
                  </a:lnTo>
                  <a:lnTo>
                    <a:pt x="22374" y="5810"/>
                  </a:lnTo>
                  <a:lnTo>
                    <a:pt x="22064" y="5321"/>
                  </a:lnTo>
                  <a:lnTo>
                    <a:pt x="21738" y="4847"/>
                  </a:lnTo>
                  <a:lnTo>
                    <a:pt x="21379" y="4390"/>
                  </a:lnTo>
                  <a:lnTo>
                    <a:pt x="20987" y="3950"/>
                  </a:lnTo>
                  <a:lnTo>
                    <a:pt x="20595" y="3525"/>
                  </a:lnTo>
                  <a:lnTo>
                    <a:pt x="20171" y="3134"/>
                  </a:lnTo>
                  <a:lnTo>
                    <a:pt x="19730" y="2758"/>
                  </a:lnTo>
                  <a:lnTo>
                    <a:pt x="19273" y="2399"/>
                  </a:lnTo>
                  <a:lnTo>
                    <a:pt x="18800" y="2057"/>
                  </a:lnTo>
                  <a:lnTo>
                    <a:pt x="18311" y="1747"/>
                  </a:lnTo>
                  <a:lnTo>
                    <a:pt x="17805" y="1453"/>
                  </a:lnTo>
                  <a:lnTo>
                    <a:pt x="17299" y="1192"/>
                  </a:lnTo>
                  <a:lnTo>
                    <a:pt x="16760" y="947"/>
                  </a:lnTo>
                  <a:lnTo>
                    <a:pt x="16205" y="735"/>
                  </a:lnTo>
                  <a:lnTo>
                    <a:pt x="15651" y="539"/>
                  </a:lnTo>
                  <a:lnTo>
                    <a:pt x="15079" y="376"/>
                  </a:lnTo>
                  <a:lnTo>
                    <a:pt x="14492" y="245"/>
                  </a:lnTo>
                  <a:lnTo>
                    <a:pt x="13904" y="131"/>
                  </a:lnTo>
                  <a:lnTo>
                    <a:pt x="13301" y="66"/>
                  </a:lnTo>
                  <a:lnTo>
                    <a:pt x="12681" y="17"/>
                  </a:lnTo>
                  <a:lnTo>
                    <a:pt x="12060"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5"/>
            <p:cNvSpPr/>
            <p:nvPr/>
          </p:nvSpPr>
          <p:spPr>
            <a:xfrm>
              <a:off x="3192998" y="2455461"/>
              <a:ext cx="126271" cy="165027"/>
            </a:xfrm>
            <a:custGeom>
              <a:rect b="b" l="l" r="r" t="t"/>
              <a:pathLst>
                <a:path extrusionOk="0" h="13758" w="10527">
                  <a:moveTo>
                    <a:pt x="4032" y="0"/>
                  </a:moveTo>
                  <a:lnTo>
                    <a:pt x="3803" y="33"/>
                  </a:lnTo>
                  <a:lnTo>
                    <a:pt x="3591" y="65"/>
                  </a:lnTo>
                  <a:lnTo>
                    <a:pt x="3379" y="114"/>
                  </a:lnTo>
                  <a:lnTo>
                    <a:pt x="3167" y="163"/>
                  </a:lnTo>
                  <a:lnTo>
                    <a:pt x="2955" y="229"/>
                  </a:lnTo>
                  <a:lnTo>
                    <a:pt x="2759" y="310"/>
                  </a:lnTo>
                  <a:lnTo>
                    <a:pt x="2563" y="408"/>
                  </a:lnTo>
                  <a:lnTo>
                    <a:pt x="2367" y="506"/>
                  </a:lnTo>
                  <a:lnTo>
                    <a:pt x="2188" y="620"/>
                  </a:lnTo>
                  <a:lnTo>
                    <a:pt x="2008" y="735"/>
                  </a:lnTo>
                  <a:lnTo>
                    <a:pt x="1828" y="865"/>
                  </a:lnTo>
                  <a:lnTo>
                    <a:pt x="1665" y="1012"/>
                  </a:lnTo>
                  <a:lnTo>
                    <a:pt x="1502" y="1159"/>
                  </a:lnTo>
                  <a:lnTo>
                    <a:pt x="1355" y="1306"/>
                  </a:lnTo>
                  <a:lnTo>
                    <a:pt x="1208" y="1469"/>
                  </a:lnTo>
                  <a:lnTo>
                    <a:pt x="1078" y="1648"/>
                  </a:lnTo>
                  <a:lnTo>
                    <a:pt x="947" y="1828"/>
                  </a:lnTo>
                  <a:lnTo>
                    <a:pt x="817" y="2007"/>
                  </a:lnTo>
                  <a:lnTo>
                    <a:pt x="702" y="2187"/>
                  </a:lnTo>
                  <a:lnTo>
                    <a:pt x="490" y="2579"/>
                  </a:lnTo>
                  <a:lnTo>
                    <a:pt x="327" y="3003"/>
                  </a:lnTo>
                  <a:lnTo>
                    <a:pt x="246" y="3215"/>
                  </a:lnTo>
                  <a:lnTo>
                    <a:pt x="180" y="3427"/>
                  </a:lnTo>
                  <a:lnTo>
                    <a:pt x="131" y="3656"/>
                  </a:lnTo>
                  <a:lnTo>
                    <a:pt x="82" y="3868"/>
                  </a:lnTo>
                  <a:lnTo>
                    <a:pt x="50" y="4096"/>
                  </a:lnTo>
                  <a:lnTo>
                    <a:pt x="17" y="4325"/>
                  </a:lnTo>
                  <a:lnTo>
                    <a:pt x="17" y="4553"/>
                  </a:lnTo>
                  <a:lnTo>
                    <a:pt x="1" y="4782"/>
                  </a:lnTo>
                  <a:lnTo>
                    <a:pt x="1" y="13757"/>
                  </a:lnTo>
                  <a:lnTo>
                    <a:pt x="8813" y="13757"/>
                  </a:lnTo>
                  <a:lnTo>
                    <a:pt x="8813" y="9351"/>
                  </a:lnTo>
                  <a:lnTo>
                    <a:pt x="10527" y="9351"/>
                  </a:lnTo>
                  <a:lnTo>
                    <a:pt x="8715" y="4602"/>
                  </a:lnTo>
                  <a:lnTo>
                    <a:pt x="8715" y="4374"/>
                  </a:lnTo>
                  <a:lnTo>
                    <a:pt x="8699" y="4145"/>
                  </a:lnTo>
                  <a:lnTo>
                    <a:pt x="8666" y="3917"/>
                  </a:lnTo>
                  <a:lnTo>
                    <a:pt x="8634" y="3688"/>
                  </a:lnTo>
                  <a:lnTo>
                    <a:pt x="8585" y="3476"/>
                  </a:lnTo>
                  <a:lnTo>
                    <a:pt x="8519" y="3264"/>
                  </a:lnTo>
                  <a:lnTo>
                    <a:pt x="8454" y="3052"/>
                  </a:lnTo>
                  <a:lnTo>
                    <a:pt x="8372" y="2840"/>
                  </a:lnTo>
                  <a:lnTo>
                    <a:pt x="8275" y="2644"/>
                  </a:lnTo>
                  <a:lnTo>
                    <a:pt x="8177" y="2448"/>
                  </a:lnTo>
                  <a:lnTo>
                    <a:pt x="8079" y="2252"/>
                  </a:lnTo>
                  <a:lnTo>
                    <a:pt x="7965" y="2056"/>
                  </a:lnTo>
                  <a:lnTo>
                    <a:pt x="7834" y="1877"/>
                  </a:lnTo>
                  <a:lnTo>
                    <a:pt x="7703" y="1714"/>
                  </a:lnTo>
                  <a:lnTo>
                    <a:pt x="7557" y="1534"/>
                  </a:lnTo>
                  <a:lnTo>
                    <a:pt x="7410" y="1387"/>
                  </a:lnTo>
                  <a:lnTo>
                    <a:pt x="7263" y="1224"/>
                  </a:lnTo>
                  <a:lnTo>
                    <a:pt x="7100" y="1077"/>
                  </a:lnTo>
                  <a:lnTo>
                    <a:pt x="6936" y="947"/>
                  </a:lnTo>
                  <a:lnTo>
                    <a:pt x="6757" y="816"/>
                  </a:lnTo>
                  <a:lnTo>
                    <a:pt x="6577" y="686"/>
                  </a:lnTo>
                  <a:lnTo>
                    <a:pt x="6382" y="571"/>
                  </a:lnTo>
                  <a:lnTo>
                    <a:pt x="6202" y="473"/>
                  </a:lnTo>
                  <a:lnTo>
                    <a:pt x="6006" y="376"/>
                  </a:lnTo>
                  <a:lnTo>
                    <a:pt x="5794" y="294"/>
                  </a:lnTo>
                  <a:lnTo>
                    <a:pt x="5598" y="212"/>
                  </a:lnTo>
                  <a:lnTo>
                    <a:pt x="5386" y="147"/>
                  </a:lnTo>
                  <a:lnTo>
                    <a:pt x="5158" y="98"/>
                  </a:lnTo>
                  <a:lnTo>
                    <a:pt x="4945" y="49"/>
                  </a:lnTo>
                  <a:lnTo>
                    <a:pt x="4717" y="17"/>
                  </a:lnTo>
                  <a:lnTo>
                    <a:pt x="4489"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5"/>
            <p:cNvSpPr/>
            <p:nvPr/>
          </p:nvSpPr>
          <p:spPr>
            <a:xfrm>
              <a:off x="3192998" y="2455461"/>
              <a:ext cx="126271" cy="165027"/>
            </a:xfrm>
            <a:custGeom>
              <a:rect b="b" l="l" r="r" t="t"/>
              <a:pathLst>
                <a:path extrusionOk="0" fill="none" h="13758" w="10527">
                  <a:moveTo>
                    <a:pt x="4260" y="0"/>
                  </a:moveTo>
                  <a:lnTo>
                    <a:pt x="4260" y="0"/>
                  </a:lnTo>
                  <a:lnTo>
                    <a:pt x="4032" y="0"/>
                  </a:lnTo>
                  <a:lnTo>
                    <a:pt x="3803" y="33"/>
                  </a:lnTo>
                  <a:lnTo>
                    <a:pt x="3591" y="65"/>
                  </a:lnTo>
                  <a:lnTo>
                    <a:pt x="3379" y="114"/>
                  </a:lnTo>
                  <a:lnTo>
                    <a:pt x="3167" y="163"/>
                  </a:lnTo>
                  <a:lnTo>
                    <a:pt x="2955" y="229"/>
                  </a:lnTo>
                  <a:lnTo>
                    <a:pt x="2759" y="310"/>
                  </a:lnTo>
                  <a:lnTo>
                    <a:pt x="2563" y="408"/>
                  </a:lnTo>
                  <a:lnTo>
                    <a:pt x="2367" y="506"/>
                  </a:lnTo>
                  <a:lnTo>
                    <a:pt x="2188" y="620"/>
                  </a:lnTo>
                  <a:lnTo>
                    <a:pt x="2008" y="735"/>
                  </a:lnTo>
                  <a:lnTo>
                    <a:pt x="1828" y="865"/>
                  </a:lnTo>
                  <a:lnTo>
                    <a:pt x="1665" y="1012"/>
                  </a:lnTo>
                  <a:lnTo>
                    <a:pt x="1502" y="1159"/>
                  </a:lnTo>
                  <a:lnTo>
                    <a:pt x="1355" y="1306"/>
                  </a:lnTo>
                  <a:lnTo>
                    <a:pt x="1208" y="1469"/>
                  </a:lnTo>
                  <a:lnTo>
                    <a:pt x="1078" y="1648"/>
                  </a:lnTo>
                  <a:lnTo>
                    <a:pt x="947" y="1828"/>
                  </a:lnTo>
                  <a:lnTo>
                    <a:pt x="817" y="2007"/>
                  </a:lnTo>
                  <a:lnTo>
                    <a:pt x="702" y="2187"/>
                  </a:lnTo>
                  <a:lnTo>
                    <a:pt x="490" y="2579"/>
                  </a:lnTo>
                  <a:lnTo>
                    <a:pt x="327" y="3003"/>
                  </a:lnTo>
                  <a:lnTo>
                    <a:pt x="246" y="3215"/>
                  </a:lnTo>
                  <a:lnTo>
                    <a:pt x="180" y="3427"/>
                  </a:lnTo>
                  <a:lnTo>
                    <a:pt x="131" y="3656"/>
                  </a:lnTo>
                  <a:lnTo>
                    <a:pt x="82" y="3868"/>
                  </a:lnTo>
                  <a:lnTo>
                    <a:pt x="50" y="4096"/>
                  </a:lnTo>
                  <a:lnTo>
                    <a:pt x="17" y="4325"/>
                  </a:lnTo>
                  <a:lnTo>
                    <a:pt x="17" y="4553"/>
                  </a:lnTo>
                  <a:lnTo>
                    <a:pt x="1" y="4782"/>
                  </a:lnTo>
                  <a:lnTo>
                    <a:pt x="1" y="13757"/>
                  </a:lnTo>
                  <a:lnTo>
                    <a:pt x="8813" y="13757"/>
                  </a:lnTo>
                  <a:lnTo>
                    <a:pt x="8813" y="9351"/>
                  </a:lnTo>
                  <a:lnTo>
                    <a:pt x="10527" y="9351"/>
                  </a:lnTo>
                  <a:lnTo>
                    <a:pt x="8715" y="4602"/>
                  </a:lnTo>
                  <a:lnTo>
                    <a:pt x="8715" y="4602"/>
                  </a:lnTo>
                  <a:lnTo>
                    <a:pt x="8715" y="4374"/>
                  </a:lnTo>
                  <a:lnTo>
                    <a:pt x="8699" y="4145"/>
                  </a:lnTo>
                  <a:lnTo>
                    <a:pt x="8666" y="3917"/>
                  </a:lnTo>
                  <a:lnTo>
                    <a:pt x="8634" y="3688"/>
                  </a:lnTo>
                  <a:lnTo>
                    <a:pt x="8585" y="3476"/>
                  </a:lnTo>
                  <a:lnTo>
                    <a:pt x="8519" y="3264"/>
                  </a:lnTo>
                  <a:lnTo>
                    <a:pt x="8454" y="3052"/>
                  </a:lnTo>
                  <a:lnTo>
                    <a:pt x="8372" y="2840"/>
                  </a:lnTo>
                  <a:lnTo>
                    <a:pt x="8275" y="2644"/>
                  </a:lnTo>
                  <a:lnTo>
                    <a:pt x="8177" y="2448"/>
                  </a:lnTo>
                  <a:lnTo>
                    <a:pt x="8079" y="2252"/>
                  </a:lnTo>
                  <a:lnTo>
                    <a:pt x="7965" y="2056"/>
                  </a:lnTo>
                  <a:lnTo>
                    <a:pt x="7834" y="1877"/>
                  </a:lnTo>
                  <a:lnTo>
                    <a:pt x="7703" y="1714"/>
                  </a:lnTo>
                  <a:lnTo>
                    <a:pt x="7557" y="1534"/>
                  </a:lnTo>
                  <a:lnTo>
                    <a:pt x="7410" y="1387"/>
                  </a:lnTo>
                  <a:lnTo>
                    <a:pt x="7263" y="1224"/>
                  </a:lnTo>
                  <a:lnTo>
                    <a:pt x="7100" y="1077"/>
                  </a:lnTo>
                  <a:lnTo>
                    <a:pt x="6936" y="947"/>
                  </a:lnTo>
                  <a:lnTo>
                    <a:pt x="6757" y="816"/>
                  </a:lnTo>
                  <a:lnTo>
                    <a:pt x="6577" y="686"/>
                  </a:lnTo>
                  <a:lnTo>
                    <a:pt x="6382" y="571"/>
                  </a:lnTo>
                  <a:lnTo>
                    <a:pt x="6202" y="473"/>
                  </a:lnTo>
                  <a:lnTo>
                    <a:pt x="6006" y="376"/>
                  </a:lnTo>
                  <a:lnTo>
                    <a:pt x="5794" y="294"/>
                  </a:lnTo>
                  <a:lnTo>
                    <a:pt x="5598" y="212"/>
                  </a:lnTo>
                  <a:lnTo>
                    <a:pt x="5386" y="147"/>
                  </a:lnTo>
                  <a:lnTo>
                    <a:pt x="5158" y="98"/>
                  </a:lnTo>
                  <a:lnTo>
                    <a:pt x="4945" y="49"/>
                  </a:lnTo>
                  <a:lnTo>
                    <a:pt x="4717" y="17"/>
                  </a:lnTo>
                  <a:lnTo>
                    <a:pt x="4489" y="0"/>
                  </a:lnTo>
                  <a:lnTo>
                    <a:pt x="426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a:off x="3243703" y="2455461"/>
              <a:ext cx="984" cy="12"/>
            </a:xfrm>
            <a:custGeom>
              <a:rect b="b" l="l" r="r" t="t"/>
              <a:pathLst>
                <a:path extrusionOk="0" fill="none" h="1" w="82">
                  <a:moveTo>
                    <a:pt x="82" y="0"/>
                  </a:moveTo>
                  <a:lnTo>
                    <a:pt x="0" y="0"/>
                  </a:lnTo>
                  <a:lnTo>
                    <a:pt x="0" y="0"/>
                  </a:lnTo>
                  <a:lnTo>
                    <a:pt x="33" y="0"/>
                  </a:lnTo>
                  <a:lnTo>
                    <a:pt x="33" y="0"/>
                  </a:lnTo>
                  <a:lnTo>
                    <a:pt x="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a:off x="2928537" y="2644162"/>
              <a:ext cx="389550" cy="389754"/>
            </a:xfrm>
            <a:custGeom>
              <a:rect b="b" l="l" r="r" t="t"/>
              <a:pathLst>
                <a:path extrusionOk="0" h="32493" w="32476">
                  <a:moveTo>
                    <a:pt x="15814" y="1"/>
                  </a:moveTo>
                  <a:lnTo>
                    <a:pt x="15406" y="17"/>
                  </a:lnTo>
                  <a:lnTo>
                    <a:pt x="14981" y="50"/>
                  </a:lnTo>
                  <a:lnTo>
                    <a:pt x="14574" y="83"/>
                  </a:lnTo>
                  <a:lnTo>
                    <a:pt x="14166" y="131"/>
                  </a:lnTo>
                  <a:lnTo>
                    <a:pt x="13758" y="180"/>
                  </a:lnTo>
                  <a:lnTo>
                    <a:pt x="13366" y="246"/>
                  </a:lnTo>
                  <a:lnTo>
                    <a:pt x="12958" y="327"/>
                  </a:lnTo>
                  <a:lnTo>
                    <a:pt x="12566" y="409"/>
                  </a:lnTo>
                  <a:lnTo>
                    <a:pt x="12175" y="507"/>
                  </a:lnTo>
                  <a:lnTo>
                    <a:pt x="11799" y="621"/>
                  </a:lnTo>
                  <a:lnTo>
                    <a:pt x="11408" y="735"/>
                  </a:lnTo>
                  <a:lnTo>
                    <a:pt x="11032" y="850"/>
                  </a:lnTo>
                  <a:lnTo>
                    <a:pt x="10657" y="980"/>
                  </a:lnTo>
                  <a:lnTo>
                    <a:pt x="9923" y="1274"/>
                  </a:lnTo>
                  <a:lnTo>
                    <a:pt x="9204" y="1600"/>
                  </a:lnTo>
                  <a:lnTo>
                    <a:pt x="8503" y="1959"/>
                  </a:lnTo>
                  <a:lnTo>
                    <a:pt x="7817" y="2351"/>
                  </a:lnTo>
                  <a:lnTo>
                    <a:pt x="7165" y="2775"/>
                  </a:lnTo>
                  <a:lnTo>
                    <a:pt x="6512" y="3232"/>
                  </a:lnTo>
                  <a:lnTo>
                    <a:pt x="5908" y="3705"/>
                  </a:lnTo>
                  <a:lnTo>
                    <a:pt x="5320" y="4211"/>
                  </a:lnTo>
                  <a:lnTo>
                    <a:pt x="4749" y="4750"/>
                  </a:lnTo>
                  <a:lnTo>
                    <a:pt x="4211" y="5321"/>
                  </a:lnTo>
                  <a:lnTo>
                    <a:pt x="3705" y="5908"/>
                  </a:lnTo>
                  <a:lnTo>
                    <a:pt x="3215" y="6529"/>
                  </a:lnTo>
                  <a:lnTo>
                    <a:pt x="2775" y="7165"/>
                  </a:lnTo>
                  <a:lnTo>
                    <a:pt x="2350" y="7818"/>
                  </a:lnTo>
                  <a:lnTo>
                    <a:pt x="1959" y="8503"/>
                  </a:lnTo>
                  <a:lnTo>
                    <a:pt x="1600" y="9205"/>
                  </a:lnTo>
                  <a:lnTo>
                    <a:pt x="1273" y="9923"/>
                  </a:lnTo>
                  <a:lnTo>
                    <a:pt x="980" y="10657"/>
                  </a:lnTo>
                  <a:lnTo>
                    <a:pt x="849" y="11033"/>
                  </a:lnTo>
                  <a:lnTo>
                    <a:pt x="718" y="11408"/>
                  </a:lnTo>
                  <a:lnTo>
                    <a:pt x="604" y="11800"/>
                  </a:lnTo>
                  <a:lnTo>
                    <a:pt x="506" y="12175"/>
                  </a:lnTo>
                  <a:lnTo>
                    <a:pt x="408" y="12567"/>
                  </a:lnTo>
                  <a:lnTo>
                    <a:pt x="327" y="12975"/>
                  </a:lnTo>
                  <a:lnTo>
                    <a:pt x="245" y="13366"/>
                  </a:lnTo>
                  <a:lnTo>
                    <a:pt x="180" y="13774"/>
                  </a:lnTo>
                  <a:lnTo>
                    <a:pt x="131" y="14166"/>
                  </a:lnTo>
                  <a:lnTo>
                    <a:pt x="82" y="14574"/>
                  </a:lnTo>
                  <a:lnTo>
                    <a:pt x="49" y="14998"/>
                  </a:lnTo>
                  <a:lnTo>
                    <a:pt x="17" y="15406"/>
                  </a:lnTo>
                  <a:lnTo>
                    <a:pt x="0" y="15831"/>
                  </a:lnTo>
                  <a:lnTo>
                    <a:pt x="0" y="16239"/>
                  </a:lnTo>
                  <a:lnTo>
                    <a:pt x="0" y="16663"/>
                  </a:lnTo>
                  <a:lnTo>
                    <a:pt x="17" y="17071"/>
                  </a:lnTo>
                  <a:lnTo>
                    <a:pt x="49" y="17495"/>
                  </a:lnTo>
                  <a:lnTo>
                    <a:pt x="82" y="17903"/>
                  </a:lnTo>
                  <a:lnTo>
                    <a:pt x="131" y="18311"/>
                  </a:lnTo>
                  <a:lnTo>
                    <a:pt x="180" y="18719"/>
                  </a:lnTo>
                  <a:lnTo>
                    <a:pt x="245" y="19111"/>
                  </a:lnTo>
                  <a:lnTo>
                    <a:pt x="327" y="19519"/>
                  </a:lnTo>
                  <a:lnTo>
                    <a:pt x="408" y="19910"/>
                  </a:lnTo>
                  <a:lnTo>
                    <a:pt x="506" y="20302"/>
                  </a:lnTo>
                  <a:lnTo>
                    <a:pt x="604" y="20694"/>
                  </a:lnTo>
                  <a:lnTo>
                    <a:pt x="718" y="21069"/>
                  </a:lnTo>
                  <a:lnTo>
                    <a:pt x="849" y="21444"/>
                  </a:lnTo>
                  <a:lnTo>
                    <a:pt x="980" y="21820"/>
                  </a:lnTo>
                  <a:lnTo>
                    <a:pt x="1273" y="22570"/>
                  </a:lnTo>
                  <a:lnTo>
                    <a:pt x="1600" y="23288"/>
                  </a:lnTo>
                  <a:lnTo>
                    <a:pt x="1959" y="23990"/>
                  </a:lnTo>
                  <a:lnTo>
                    <a:pt x="2350" y="24659"/>
                  </a:lnTo>
                  <a:lnTo>
                    <a:pt x="2775" y="25328"/>
                  </a:lnTo>
                  <a:lnTo>
                    <a:pt x="3215" y="25965"/>
                  </a:lnTo>
                  <a:lnTo>
                    <a:pt x="3705" y="26569"/>
                  </a:lnTo>
                  <a:lnTo>
                    <a:pt x="4211" y="27156"/>
                  </a:lnTo>
                  <a:lnTo>
                    <a:pt x="4749" y="27727"/>
                  </a:lnTo>
                  <a:lnTo>
                    <a:pt x="5320" y="28266"/>
                  </a:lnTo>
                  <a:lnTo>
                    <a:pt x="5908" y="28772"/>
                  </a:lnTo>
                  <a:lnTo>
                    <a:pt x="6512" y="29261"/>
                  </a:lnTo>
                  <a:lnTo>
                    <a:pt x="7165" y="29718"/>
                  </a:lnTo>
                  <a:lnTo>
                    <a:pt x="7817" y="30142"/>
                  </a:lnTo>
                  <a:lnTo>
                    <a:pt x="8503" y="30518"/>
                  </a:lnTo>
                  <a:lnTo>
                    <a:pt x="9204" y="30877"/>
                  </a:lnTo>
                  <a:lnTo>
                    <a:pt x="9923" y="31203"/>
                  </a:lnTo>
                  <a:lnTo>
                    <a:pt x="10657" y="31497"/>
                  </a:lnTo>
                  <a:lnTo>
                    <a:pt x="11032" y="31628"/>
                  </a:lnTo>
                  <a:lnTo>
                    <a:pt x="11408" y="31758"/>
                  </a:lnTo>
                  <a:lnTo>
                    <a:pt x="11799" y="31872"/>
                  </a:lnTo>
                  <a:lnTo>
                    <a:pt x="12175" y="31970"/>
                  </a:lnTo>
                  <a:lnTo>
                    <a:pt x="12566" y="32068"/>
                  </a:lnTo>
                  <a:lnTo>
                    <a:pt x="12958" y="32150"/>
                  </a:lnTo>
                  <a:lnTo>
                    <a:pt x="13366" y="32231"/>
                  </a:lnTo>
                  <a:lnTo>
                    <a:pt x="13758" y="32297"/>
                  </a:lnTo>
                  <a:lnTo>
                    <a:pt x="14166" y="32362"/>
                  </a:lnTo>
                  <a:lnTo>
                    <a:pt x="14574" y="32395"/>
                  </a:lnTo>
                  <a:lnTo>
                    <a:pt x="14981" y="32443"/>
                  </a:lnTo>
                  <a:lnTo>
                    <a:pt x="15406" y="32460"/>
                  </a:lnTo>
                  <a:lnTo>
                    <a:pt x="15814" y="32476"/>
                  </a:lnTo>
                  <a:lnTo>
                    <a:pt x="16238" y="32492"/>
                  </a:lnTo>
                  <a:lnTo>
                    <a:pt x="16662" y="32476"/>
                  </a:lnTo>
                  <a:lnTo>
                    <a:pt x="17070" y="32460"/>
                  </a:lnTo>
                  <a:lnTo>
                    <a:pt x="17495" y="32443"/>
                  </a:lnTo>
                  <a:lnTo>
                    <a:pt x="17903" y="32395"/>
                  </a:lnTo>
                  <a:lnTo>
                    <a:pt x="18311" y="32362"/>
                  </a:lnTo>
                  <a:lnTo>
                    <a:pt x="18719" y="32297"/>
                  </a:lnTo>
                  <a:lnTo>
                    <a:pt x="19110" y="32231"/>
                  </a:lnTo>
                  <a:lnTo>
                    <a:pt x="19518" y="32150"/>
                  </a:lnTo>
                  <a:lnTo>
                    <a:pt x="19910" y="32068"/>
                  </a:lnTo>
                  <a:lnTo>
                    <a:pt x="20302" y="31970"/>
                  </a:lnTo>
                  <a:lnTo>
                    <a:pt x="20693" y="31872"/>
                  </a:lnTo>
                  <a:lnTo>
                    <a:pt x="21069" y="31758"/>
                  </a:lnTo>
                  <a:lnTo>
                    <a:pt x="21444" y="31628"/>
                  </a:lnTo>
                  <a:lnTo>
                    <a:pt x="21819" y="31497"/>
                  </a:lnTo>
                  <a:lnTo>
                    <a:pt x="22570" y="31203"/>
                  </a:lnTo>
                  <a:lnTo>
                    <a:pt x="23288" y="30877"/>
                  </a:lnTo>
                  <a:lnTo>
                    <a:pt x="23990" y="30518"/>
                  </a:lnTo>
                  <a:lnTo>
                    <a:pt x="24659" y="30142"/>
                  </a:lnTo>
                  <a:lnTo>
                    <a:pt x="25328" y="29718"/>
                  </a:lnTo>
                  <a:lnTo>
                    <a:pt x="25964" y="29261"/>
                  </a:lnTo>
                  <a:lnTo>
                    <a:pt x="26568" y="28772"/>
                  </a:lnTo>
                  <a:lnTo>
                    <a:pt x="27156" y="28266"/>
                  </a:lnTo>
                  <a:lnTo>
                    <a:pt x="27727" y="27727"/>
                  </a:lnTo>
                  <a:lnTo>
                    <a:pt x="28265" y="27156"/>
                  </a:lnTo>
                  <a:lnTo>
                    <a:pt x="28771" y="26569"/>
                  </a:lnTo>
                  <a:lnTo>
                    <a:pt x="29261" y="25965"/>
                  </a:lnTo>
                  <a:lnTo>
                    <a:pt x="29701" y="25328"/>
                  </a:lnTo>
                  <a:lnTo>
                    <a:pt x="30126" y="24659"/>
                  </a:lnTo>
                  <a:lnTo>
                    <a:pt x="30517" y="23990"/>
                  </a:lnTo>
                  <a:lnTo>
                    <a:pt x="30876" y="23288"/>
                  </a:lnTo>
                  <a:lnTo>
                    <a:pt x="31203" y="22570"/>
                  </a:lnTo>
                  <a:lnTo>
                    <a:pt x="31497" y="21820"/>
                  </a:lnTo>
                  <a:lnTo>
                    <a:pt x="31627" y="21444"/>
                  </a:lnTo>
                  <a:lnTo>
                    <a:pt x="31758" y="21069"/>
                  </a:lnTo>
                  <a:lnTo>
                    <a:pt x="31872" y="20694"/>
                  </a:lnTo>
                  <a:lnTo>
                    <a:pt x="31970" y="20302"/>
                  </a:lnTo>
                  <a:lnTo>
                    <a:pt x="32068" y="19910"/>
                  </a:lnTo>
                  <a:lnTo>
                    <a:pt x="32149" y="19519"/>
                  </a:lnTo>
                  <a:lnTo>
                    <a:pt x="32231" y="19111"/>
                  </a:lnTo>
                  <a:lnTo>
                    <a:pt x="32296" y="18719"/>
                  </a:lnTo>
                  <a:lnTo>
                    <a:pt x="32345" y="18311"/>
                  </a:lnTo>
                  <a:lnTo>
                    <a:pt x="32394" y="17903"/>
                  </a:lnTo>
                  <a:lnTo>
                    <a:pt x="32443" y="17495"/>
                  </a:lnTo>
                  <a:lnTo>
                    <a:pt x="32459" y="17071"/>
                  </a:lnTo>
                  <a:lnTo>
                    <a:pt x="32476" y="16663"/>
                  </a:lnTo>
                  <a:lnTo>
                    <a:pt x="32476" y="16239"/>
                  </a:lnTo>
                  <a:lnTo>
                    <a:pt x="32476" y="15831"/>
                  </a:lnTo>
                  <a:lnTo>
                    <a:pt x="32459" y="15406"/>
                  </a:lnTo>
                  <a:lnTo>
                    <a:pt x="32443" y="14998"/>
                  </a:lnTo>
                  <a:lnTo>
                    <a:pt x="32394" y="14574"/>
                  </a:lnTo>
                  <a:lnTo>
                    <a:pt x="32345" y="14166"/>
                  </a:lnTo>
                  <a:lnTo>
                    <a:pt x="32296" y="13774"/>
                  </a:lnTo>
                  <a:lnTo>
                    <a:pt x="32231" y="13366"/>
                  </a:lnTo>
                  <a:lnTo>
                    <a:pt x="32149" y="12975"/>
                  </a:lnTo>
                  <a:lnTo>
                    <a:pt x="32068" y="12567"/>
                  </a:lnTo>
                  <a:lnTo>
                    <a:pt x="31970" y="12175"/>
                  </a:lnTo>
                  <a:lnTo>
                    <a:pt x="31872" y="11800"/>
                  </a:lnTo>
                  <a:lnTo>
                    <a:pt x="31758" y="11408"/>
                  </a:lnTo>
                  <a:lnTo>
                    <a:pt x="31627" y="11033"/>
                  </a:lnTo>
                  <a:lnTo>
                    <a:pt x="31497" y="10657"/>
                  </a:lnTo>
                  <a:lnTo>
                    <a:pt x="31203" y="9923"/>
                  </a:lnTo>
                  <a:lnTo>
                    <a:pt x="30876" y="9205"/>
                  </a:lnTo>
                  <a:lnTo>
                    <a:pt x="30517" y="8503"/>
                  </a:lnTo>
                  <a:lnTo>
                    <a:pt x="30126" y="7818"/>
                  </a:lnTo>
                  <a:lnTo>
                    <a:pt x="29701" y="7165"/>
                  </a:lnTo>
                  <a:lnTo>
                    <a:pt x="29261" y="6529"/>
                  </a:lnTo>
                  <a:lnTo>
                    <a:pt x="28771" y="5908"/>
                  </a:lnTo>
                  <a:lnTo>
                    <a:pt x="28265" y="5321"/>
                  </a:lnTo>
                  <a:lnTo>
                    <a:pt x="27727" y="4750"/>
                  </a:lnTo>
                  <a:lnTo>
                    <a:pt x="27156" y="4211"/>
                  </a:lnTo>
                  <a:lnTo>
                    <a:pt x="26568" y="3705"/>
                  </a:lnTo>
                  <a:lnTo>
                    <a:pt x="25964" y="3232"/>
                  </a:lnTo>
                  <a:lnTo>
                    <a:pt x="25328" y="2775"/>
                  </a:lnTo>
                  <a:lnTo>
                    <a:pt x="24659" y="2351"/>
                  </a:lnTo>
                  <a:lnTo>
                    <a:pt x="23990" y="1959"/>
                  </a:lnTo>
                  <a:lnTo>
                    <a:pt x="23288" y="1600"/>
                  </a:lnTo>
                  <a:lnTo>
                    <a:pt x="22570" y="1274"/>
                  </a:lnTo>
                  <a:lnTo>
                    <a:pt x="21819" y="980"/>
                  </a:lnTo>
                  <a:lnTo>
                    <a:pt x="21444" y="850"/>
                  </a:lnTo>
                  <a:lnTo>
                    <a:pt x="21069" y="735"/>
                  </a:lnTo>
                  <a:lnTo>
                    <a:pt x="20693" y="621"/>
                  </a:lnTo>
                  <a:lnTo>
                    <a:pt x="20302" y="507"/>
                  </a:lnTo>
                  <a:lnTo>
                    <a:pt x="19910" y="409"/>
                  </a:lnTo>
                  <a:lnTo>
                    <a:pt x="19518" y="327"/>
                  </a:lnTo>
                  <a:lnTo>
                    <a:pt x="19110" y="246"/>
                  </a:lnTo>
                  <a:lnTo>
                    <a:pt x="18719" y="180"/>
                  </a:lnTo>
                  <a:lnTo>
                    <a:pt x="18311" y="131"/>
                  </a:lnTo>
                  <a:lnTo>
                    <a:pt x="17903" y="83"/>
                  </a:lnTo>
                  <a:lnTo>
                    <a:pt x="17495" y="50"/>
                  </a:lnTo>
                  <a:lnTo>
                    <a:pt x="17070" y="17"/>
                  </a:lnTo>
                  <a:lnTo>
                    <a:pt x="16662"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a:off x="2978653" y="2694280"/>
              <a:ext cx="289319" cy="289523"/>
            </a:xfrm>
            <a:custGeom>
              <a:rect b="b" l="l" r="r" t="t"/>
              <a:pathLst>
                <a:path extrusionOk="0" h="24137" w="24120">
                  <a:moveTo>
                    <a:pt x="12060" y="1"/>
                  </a:moveTo>
                  <a:lnTo>
                    <a:pt x="11440" y="17"/>
                  </a:lnTo>
                  <a:lnTo>
                    <a:pt x="10820" y="66"/>
                  </a:lnTo>
                  <a:lnTo>
                    <a:pt x="10216" y="131"/>
                  </a:lnTo>
                  <a:lnTo>
                    <a:pt x="9628" y="245"/>
                  </a:lnTo>
                  <a:lnTo>
                    <a:pt x="9041" y="376"/>
                  </a:lnTo>
                  <a:lnTo>
                    <a:pt x="8470" y="539"/>
                  </a:lnTo>
                  <a:lnTo>
                    <a:pt x="7915" y="735"/>
                  </a:lnTo>
                  <a:lnTo>
                    <a:pt x="7360" y="947"/>
                  </a:lnTo>
                  <a:lnTo>
                    <a:pt x="6838" y="1192"/>
                  </a:lnTo>
                  <a:lnTo>
                    <a:pt x="6316" y="1453"/>
                  </a:lnTo>
                  <a:lnTo>
                    <a:pt x="5810" y="1747"/>
                  </a:lnTo>
                  <a:lnTo>
                    <a:pt x="5320" y="2057"/>
                  </a:lnTo>
                  <a:lnTo>
                    <a:pt x="4847" y="2400"/>
                  </a:lnTo>
                  <a:lnTo>
                    <a:pt x="4390" y="2759"/>
                  </a:lnTo>
                  <a:lnTo>
                    <a:pt x="3949" y="3134"/>
                  </a:lnTo>
                  <a:lnTo>
                    <a:pt x="3525" y="3526"/>
                  </a:lnTo>
                  <a:lnTo>
                    <a:pt x="3133" y="3950"/>
                  </a:lnTo>
                  <a:lnTo>
                    <a:pt x="2758" y="4390"/>
                  </a:lnTo>
                  <a:lnTo>
                    <a:pt x="2399" y="4847"/>
                  </a:lnTo>
                  <a:lnTo>
                    <a:pt x="2056" y="5321"/>
                  </a:lnTo>
                  <a:lnTo>
                    <a:pt x="1746" y="5810"/>
                  </a:lnTo>
                  <a:lnTo>
                    <a:pt x="1453" y="6316"/>
                  </a:lnTo>
                  <a:lnTo>
                    <a:pt x="1191" y="6838"/>
                  </a:lnTo>
                  <a:lnTo>
                    <a:pt x="947" y="7361"/>
                  </a:lnTo>
                  <a:lnTo>
                    <a:pt x="735" y="7915"/>
                  </a:lnTo>
                  <a:lnTo>
                    <a:pt x="539" y="8470"/>
                  </a:lnTo>
                  <a:lnTo>
                    <a:pt x="375" y="9041"/>
                  </a:lnTo>
                  <a:lnTo>
                    <a:pt x="245" y="9629"/>
                  </a:lnTo>
                  <a:lnTo>
                    <a:pt x="131" y="10233"/>
                  </a:lnTo>
                  <a:lnTo>
                    <a:pt x="65" y="10837"/>
                  </a:lnTo>
                  <a:lnTo>
                    <a:pt x="16" y="11440"/>
                  </a:lnTo>
                  <a:lnTo>
                    <a:pt x="0" y="12061"/>
                  </a:lnTo>
                  <a:lnTo>
                    <a:pt x="16" y="12681"/>
                  </a:lnTo>
                  <a:lnTo>
                    <a:pt x="65" y="13301"/>
                  </a:lnTo>
                  <a:lnTo>
                    <a:pt x="131" y="13905"/>
                  </a:lnTo>
                  <a:lnTo>
                    <a:pt x="245" y="14492"/>
                  </a:lnTo>
                  <a:lnTo>
                    <a:pt x="375" y="15080"/>
                  </a:lnTo>
                  <a:lnTo>
                    <a:pt x="539" y="15651"/>
                  </a:lnTo>
                  <a:lnTo>
                    <a:pt x="735" y="16206"/>
                  </a:lnTo>
                  <a:lnTo>
                    <a:pt x="947" y="16760"/>
                  </a:lnTo>
                  <a:lnTo>
                    <a:pt x="1191" y="17299"/>
                  </a:lnTo>
                  <a:lnTo>
                    <a:pt x="1453" y="17821"/>
                  </a:lnTo>
                  <a:lnTo>
                    <a:pt x="1746" y="18327"/>
                  </a:lnTo>
                  <a:lnTo>
                    <a:pt x="2056" y="18817"/>
                  </a:lnTo>
                  <a:lnTo>
                    <a:pt x="2399" y="19290"/>
                  </a:lnTo>
                  <a:lnTo>
                    <a:pt x="2758" y="19747"/>
                  </a:lnTo>
                  <a:lnTo>
                    <a:pt x="3133" y="20171"/>
                  </a:lnTo>
                  <a:lnTo>
                    <a:pt x="3525" y="20595"/>
                  </a:lnTo>
                  <a:lnTo>
                    <a:pt x="3949" y="21003"/>
                  </a:lnTo>
                  <a:lnTo>
                    <a:pt x="4390" y="21379"/>
                  </a:lnTo>
                  <a:lnTo>
                    <a:pt x="4847" y="21738"/>
                  </a:lnTo>
                  <a:lnTo>
                    <a:pt x="5320" y="22064"/>
                  </a:lnTo>
                  <a:lnTo>
                    <a:pt x="5810" y="22391"/>
                  </a:lnTo>
                  <a:lnTo>
                    <a:pt x="6316" y="22668"/>
                  </a:lnTo>
                  <a:lnTo>
                    <a:pt x="6838" y="22945"/>
                  </a:lnTo>
                  <a:lnTo>
                    <a:pt x="7360" y="23174"/>
                  </a:lnTo>
                  <a:lnTo>
                    <a:pt x="7915" y="23402"/>
                  </a:lnTo>
                  <a:lnTo>
                    <a:pt x="8470" y="23582"/>
                  </a:lnTo>
                  <a:lnTo>
                    <a:pt x="9041" y="23745"/>
                  </a:lnTo>
                  <a:lnTo>
                    <a:pt x="9628" y="23892"/>
                  </a:lnTo>
                  <a:lnTo>
                    <a:pt x="10216" y="23990"/>
                  </a:lnTo>
                  <a:lnTo>
                    <a:pt x="10820" y="24071"/>
                  </a:lnTo>
                  <a:lnTo>
                    <a:pt x="11440" y="24120"/>
                  </a:lnTo>
                  <a:lnTo>
                    <a:pt x="12060" y="24137"/>
                  </a:lnTo>
                  <a:lnTo>
                    <a:pt x="12680" y="24120"/>
                  </a:lnTo>
                  <a:lnTo>
                    <a:pt x="13300" y="24071"/>
                  </a:lnTo>
                  <a:lnTo>
                    <a:pt x="13904" y="23990"/>
                  </a:lnTo>
                  <a:lnTo>
                    <a:pt x="14492" y="23892"/>
                  </a:lnTo>
                  <a:lnTo>
                    <a:pt x="15079" y="23745"/>
                  </a:lnTo>
                  <a:lnTo>
                    <a:pt x="15650" y="23582"/>
                  </a:lnTo>
                  <a:lnTo>
                    <a:pt x="16205" y="23402"/>
                  </a:lnTo>
                  <a:lnTo>
                    <a:pt x="16760" y="23174"/>
                  </a:lnTo>
                  <a:lnTo>
                    <a:pt x="17299" y="22945"/>
                  </a:lnTo>
                  <a:lnTo>
                    <a:pt x="17804" y="22668"/>
                  </a:lnTo>
                  <a:lnTo>
                    <a:pt x="18310" y="22391"/>
                  </a:lnTo>
                  <a:lnTo>
                    <a:pt x="18800" y="22064"/>
                  </a:lnTo>
                  <a:lnTo>
                    <a:pt x="19273" y="21738"/>
                  </a:lnTo>
                  <a:lnTo>
                    <a:pt x="19730" y="21379"/>
                  </a:lnTo>
                  <a:lnTo>
                    <a:pt x="20171" y="21003"/>
                  </a:lnTo>
                  <a:lnTo>
                    <a:pt x="20595" y="20595"/>
                  </a:lnTo>
                  <a:lnTo>
                    <a:pt x="20987" y="20171"/>
                  </a:lnTo>
                  <a:lnTo>
                    <a:pt x="21378" y="19747"/>
                  </a:lnTo>
                  <a:lnTo>
                    <a:pt x="21737" y="19290"/>
                  </a:lnTo>
                  <a:lnTo>
                    <a:pt x="22064" y="18817"/>
                  </a:lnTo>
                  <a:lnTo>
                    <a:pt x="22374" y="18327"/>
                  </a:lnTo>
                  <a:lnTo>
                    <a:pt x="22668" y="17821"/>
                  </a:lnTo>
                  <a:lnTo>
                    <a:pt x="22945" y="17299"/>
                  </a:lnTo>
                  <a:lnTo>
                    <a:pt x="23173" y="16760"/>
                  </a:lnTo>
                  <a:lnTo>
                    <a:pt x="23402" y="16206"/>
                  </a:lnTo>
                  <a:lnTo>
                    <a:pt x="23581" y="15651"/>
                  </a:lnTo>
                  <a:lnTo>
                    <a:pt x="23745" y="15080"/>
                  </a:lnTo>
                  <a:lnTo>
                    <a:pt x="23875" y="14492"/>
                  </a:lnTo>
                  <a:lnTo>
                    <a:pt x="23989" y="13905"/>
                  </a:lnTo>
                  <a:lnTo>
                    <a:pt x="24071" y="13301"/>
                  </a:lnTo>
                  <a:lnTo>
                    <a:pt x="24104" y="12681"/>
                  </a:lnTo>
                  <a:lnTo>
                    <a:pt x="24120" y="12061"/>
                  </a:lnTo>
                  <a:lnTo>
                    <a:pt x="24104" y="11440"/>
                  </a:lnTo>
                  <a:lnTo>
                    <a:pt x="24071" y="10837"/>
                  </a:lnTo>
                  <a:lnTo>
                    <a:pt x="23989" y="10233"/>
                  </a:lnTo>
                  <a:lnTo>
                    <a:pt x="23875" y="9629"/>
                  </a:lnTo>
                  <a:lnTo>
                    <a:pt x="23745" y="9041"/>
                  </a:lnTo>
                  <a:lnTo>
                    <a:pt x="23581" y="8470"/>
                  </a:lnTo>
                  <a:lnTo>
                    <a:pt x="23402" y="7915"/>
                  </a:lnTo>
                  <a:lnTo>
                    <a:pt x="23173" y="7361"/>
                  </a:lnTo>
                  <a:lnTo>
                    <a:pt x="22945" y="6838"/>
                  </a:lnTo>
                  <a:lnTo>
                    <a:pt x="22668" y="6316"/>
                  </a:lnTo>
                  <a:lnTo>
                    <a:pt x="22374" y="5810"/>
                  </a:lnTo>
                  <a:lnTo>
                    <a:pt x="22064" y="5321"/>
                  </a:lnTo>
                  <a:lnTo>
                    <a:pt x="21737" y="4847"/>
                  </a:lnTo>
                  <a:lnTo>
                    <a:pt x="21378" y="4390"/>
                  </a:lnTo>
                  <a:lnTo>
                    <a:pt x="20987" y="3950"/>
                  </a:lnTo>
                  <a:lnTo>
                    <a:pt x="20595" y="3526"/>
                  </a:lnTo>
                  <a:lnTo>
                    <a:pt x="20171" y="3134"/>
                  </a:lnTo>
                  <a:lnTo>
                    <a:pt x="19730" y="2759"/>
                  </a:lnTo>
                  <a:lnTo>
                    <a:pt x="19273" y="2400"/>
                  </a:lnTo>
                  <a:lnTo>
                    <a:pt x="18800" y="2057"/>
                  </a:lnTo>
                  <a:lnTo>
                    <a:pt x="18310" y="1747"/>
                  </a:lnTo>
                  <a:lnTo>
                    <a:pt x="17804" y="1453"/>
                  </a:lnTo>
                  <a:lnTo>
                    <a:pt x="17299" y="1192"/>
                  </a:lnTo>
                  <a:lnTo>
                    <a:pt x="16760" y="947"/>
                  </a:lnTo>
                  <a:lnTo>
                    <a:pt x="16205" y="735"/>
                  </a:lnTo>
                  <a:lnTo>
                    <a:pt x="15650" y="539"/>
                  </a:lnTo>
                  <a:lnTo>
                    <a:pt x="15079" y="376"/>
                  </a:lnTo>
                  <a:lnTo>
                    <a:pt x="14492" y="245"/>
                  </a:lnTo>
                  <a:lnTo>
                    <a:pt x="13904" y="131"/>
                  </a:lnTo>
                  <a:lnTo>
                    <a:pt x="13300" y="66"/>
                  </a:lnTo>
                  <a:lnTo>
                    <a:pt x="12680" y="17"/>
                  </a:lnTo>
                  <a:lnTo>
                    <a:pt x="12060"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p:nvPr/>
          </p:nvSpPr>
          <p:spPr>
            <a:xfrm>
              <a:off x="2978653" y="2694280"/>
              <a:ext cx="289319" cy="289523"/>
            </a:xfrm>
            <a:custGeom>
              <a:rect b="b" l="l" r="r" t="t"/>
              <a:pathLst>
                <a:path extrusionOk="0" fill="none" h="24137" w="24120">
                  <a:moveTo>
                    <a:pt x="24120" y="12061"/>
                  </a:moveTo>
                  <a:lnTo>
                    <a:pt x="24120" y="12061"/>
                  </a:lnTo>
                  <a:lnTo>
                    <a:pt x="24104" y="12681"/>
                  </a:lnTo>
                  <a:lnTo>
                    <a:pt x="24071" y="13301"/>
                  </a:lnTo>
                  <a:lnTo>
                    <a:pt x="23989" y="13905"/>
                  </a:lnTo>
                  <a:lnTo>
                    <a:pt x="23875" y="14492"/>
                  </a:lnTo>
                  <a:lnTo>
                    <a:pt x="23745" y="15080"/>
                  </a:lnTo>
                  <a:lnTo>
                    <a:pt x="23581" y="15651"/>
                  </a:lnTo>
                  <a:lnTo>
                    <a:pt x="23402" y="16206"/>
                  </a:lnTo>
                  <a:lnTo>
                    <a:pt x="23173" y="16760"/>
                  </a:lnTo>
                  <a:lnTo>
                    <a:pt x="22945" y="17299"/>
                  </a:lnTo>
                  <a:lnTo>
                    <a:pt x="22668" y="17821"/>
                  </a:lnTo>
                  <a:lnTo>
                    <a:pt x="22374" y="18327"/>
                  </a:lnTo>
                  <a:lnTo>
                    <a:pt x="22064" y="18817"/>
                  </a:lnTo>
                  <a:lnTo>
                    <a:pt x="21737" y="19290"/>
                  </a:lnTo>
                  <a:lnTo>
                    <a:pt x="21378" y="19747"/>
                  </a:lnTo>
                  <a:lnTo>
                    <a:pt x="20987" y="20171"/>
                  </a:lnTo>
                  <a:lnTo>
                    <a:pt x="20595" y="20595"/>
                  </a:lnTo>
                  <a:lnTo>
                    <a:pt x="20171" y="21003"/>
                  </a:lnTo>
                  <a:lnTo>
                    <a:pt x="19730" y="21379"/>
                  </a:lnTo>
                  <a:lnTo>
                    <a:pt x="19273" y="21738"/>
                  </a:lnTo>
                  <a:lnTo>
                    <a:pt x="18800" y="22064"/>
                  </a:lnTo>
                  <a:lnTo>
                    <a:pt x="18310" y="22391"/>
                  </a:lnTo>
                  <a:lnTo>
                    <a:pt x="17804" y="22668"/>
                  </a:lnTo>
                  <a:lnTo>
                    <a:pt x="17299" y="22945"/>
                  </a:lnTo>
                  <a:lnTo>
                    <a:pt x="16760" y="23174"/>
                  </a:lnTo>
                  <a:lnTo>
                    <a:pt x="16205" y="23402"/>
                  </a:lnTo>
                  <a:lnTo>
                    <a:pt x="15650" y="23582"/>
                  </a:lnTo>
                  <a:lnTo>
                    <a:pt x="15079" y="23745"/>
                  </a:lnTo>
                  <a:lnTo>
                    <a:pt x="14492" y="23892"/>
                  </a:lnTo>
                  <a:lnTo>
                    <a:pt x="13904" y="23990"/>
                  </a:lnTo>
                  <a:lnTo>
                    <a:pt x="13300" y="24071"/>
                  </a:lnTo>
                  <a:lnTo>
                    <a:pt x="12680" y="24120"/>
                  </a:lnTo>
                  <a:lnTo>
                    <a:pt x="12060" y="24137"/>
                  </a:lnTo>
                  <a:lnTo>
                    <a:pt x="12060" y="24137"/>
                  </a:lnTo>
                  <a:lnTo>
                    <a:pt x="11440" y="24120"/>
                  </a:lnTo>
                  <a:lnTo>
                    <a:pt x="10820" y="24071"/>
                  </a:lnTo>
                  <a:lnTo>
                    <a:pt x="10216" y="23990"/>
                  </a:lnTo>
                  <a:lnTo>
                    <a:pt x="9628" y="23892"/>
                  </a:lnTo>
                  <a:lnTo>
                    <a:pt x="9041" y="23745"/>
                  </a:lnTo>
                  <a:lnTo>
                    <a:pt x="8470" y="23582"/>
                  </a:lnTo>
                  <a:lnTo>
                    <a:pt x="7915" y="23402"/>
                  </a:lnTo>
                  <a:lnTo>
                    <a:pt x="7360" y="23174"/>
                  </a:lnTo>
                  <a:lnTo>
                    <a:pt x="6838" y="22945"/>
                  </a:lnTo>
                  <a:lnTo>
                    <a:pt x="6316" y="22668"/>
                  </a:lnTo>
                  <a:lnTo>
                    <a:pt x="5810" y="22391"/>
                  </a:lnTo>
                  <a:lnTo>
                    <a:pt x="5320" y="22064"/>
                  </a:lnTo>
                  <a:lnTo>
                    <a:pt x="4847" y="21738"/>
                  </a:lnTo>
                  <a:lnTo>
                    <a:pt x="4390" y="21379"/>
                  </a:lnTo>
                  <a:lnTo>
                    <a:pt x="3949" y="21003"/>
                  </a:lnTo>
                  <a:lnTo>
                    <a:pt x="3525" y="20595"/>
                  </a:lnTo>
                  <a:lnTo>
                    <a:pt x="3133" y="20171"/>
                  </a:lnTo>
                  <a:lnTo>
                    <a:pt x="2758" y="19747"/>
                  </a:lnTo>
                  <a:lnTo>
                    <a:pt x="2399" y="19290"/>
                  </a:lnTo>
                  <a:lnTo>
                    <a:pt x="2056" y="18817"/>
                  </a:lnTo>
                  <a:lnTo>
                    <a:pt x="1746" y="18327"/>
                  </a:lnTo>
                  <a:lnTo>
                    <a:pt x="1453" y="17821"/>
                  </a:lnTo>
                  <a:lnTo>
                    <a:pt x="1191" y="17299"/>
                  </a:lnTo>
                  <a:lnTo>
                    <a:pt x="947" y="16760"/>
                  </a:lnTo>
                  <a:lnTo>
                    <a:pt x="735" y="16206"/>
                  </a:lnTo>
                  <a:lnTo>
                    <a:pt x="539" y="15651"/>
                  </a:lnTo>
                  <a:lnTo>
                    <a:pt x="375" y="15080"/>
                  </a:lnTo>
                  <a:lnTo>
                    <a:pt x="245" y="14492"/>
                  </a:lnTo>
                  <a:lnTo>
                    <a:pt x="131" y="13905"/>
                  </a:lnTo>
                  <a:lnTo>
                    <a:pt x="65" y="13301"/>
                  </a:lnTo>
                  <a:lnTo>
                    <a:pt x="16" y="12681"/>
                  </a:lnTo>
                  <a:lnTo>
                    <a:pt x="0" y="12061"/>
                  </a:lnTo>
                  <a:lnTo>
                    <a:pt x="0" y="12061"/>
                  </a:lnTo>
                  <a:lnTo>
                    <a:pt x="16" y="11440"/>
                  </a:lnTo>
                  <a:lnTo>
                    <a:pt x="65" y="10837"/>
                  </a:lnTo>
                  <a:lnTo>
                    <a:pt x="131" y="10233"/>
                  </a:lnTo>
                  <a:lnTo>
                    <a:pt x="245" y="9629"/>
                  </a:lnTo>
                  <a:lnTo>
                    <a:pt x="375" y="9041"/>
                  </a:lnTo>
                  <a:lnTo>
                    <a:pt x="539" y="8470"/>
                  </a:lnTo>
                  <a:lnTo>
                    <a:pt x="735" y="7915"/>
                  </a:lnTo>
                  <a:lnTo>
                    <a:pt x="947" y="7361"/>
                  </a:lnTo>
                  <a:lnTo>
                    <a:pt x="1191" y="6838"/>
                  </a:lnTo>
                  <a:lnTo>
                    <a:pt x="1453" y="6316"/>
                  </a:lnTo>
                  <a:lnTo>
                    <a:pt x="1746" y="5810"/>
                  </a:lnTo>
                  <a:lnTo>
                    <a:pt x="2056" y="5321"/>
                  </a:lnTo>
                  <a:lnTo>
                    <a:pt x="2399" y="4847"/>
                  </a:lnTo>
                  <a:lnTo>
                    <a:pt x="2758" y="4390"/>
                  </a:lnTo>
                  <a:lnTo>
                    <a:pt x="3133" y="3950"/>
                  </a:lnTo>
                  <a:lnTo>
                    <a:pt x="3525" y="3526"/>
                  </a:lnTo>
                  <a:lnTo>
                    <a:pt x="3949" y="3134"/>
                  </a:lnTo>
                  <a:lnTo>
                    <a:pt x="4390" y="2759"/>
                  </a:lnTo>
                  <a:lnTo>
                    <a:pt x="4847" y="2400"/>
                  </a:lnTo>
                  <a:lnTo>
                    <a:pt x="5320" y="2057"/>
                  </a:lnTo>
                  <a:lnTo>
                    <a:pt x="5810" y="1747"/>
                  </a:lnTo>
                  <a:lnTo>
                    <a:pt x="6316" y="1453"/>
                  </a:lnTo>
                  <a:lnTo>
                    <a:pt x="6838" y="1192"/>
                  </a:lnTo>
                  <a:lnTo>
                    <a:pt x="7360" y="947"/>
                  </a:lnTo>
                  <a:lnTo>
                    <a:pt x="7915" y="735"/>
                  </a:lnTo>
                  <a:lnTo>
                    <a:pt x="8470" y="539"/>
                  </a:lnTo>
                  <a:lnTo>
                    <a:pt x="9041" y="376"/>
                  </a:lnTo>
                  <a:lnTo>
                    <a:pt x="9628" y="245"/>
                  </a:lnTo>
                  <a:lnTo>
                    <a:pt x="10216" y="131"/>
                  </a:lnTo>
                  <a:lnTo>
                    <a:pt x="10820" y="66"/>
                  </a:lnTo>
                  <a:lnTo>
                    <a:pt x="11440" y="17"/>
                  </a:lnTo>
                  <a:lnTo>
                    <a:pt x="12060" y="1"/>
                  </a:lnTo>
                  <a:lnTo>
                    <a:pt x="12060" y="1"/>
                  </a:lnTo>
                  <a:lnTo>
                    <a:pt x="12680" y="17"/>
                  </a:lnTo>
                  <a:lnTo>
                    <a:pt x="13300" y="66"/>
                  </a:lnTo>
                  <a:lnTo>
                    <a:pt x="13904" y="131"/>
                  </a:lnTo>
                  <a:lnTo>
                    <a:pt x="14492" y="245"/>
                  </a:lnTo>
                  <a:lnTo>
                    <a:pt x="15079" y="376"/>
                  </a:lnTo>
                  <a:lnTo>
                    <a:pt x="15650" y="539"/>
                  </a:lnTo>
                  <a:lnTo>
                    <a:pt x="16205" y="735"/>
                  </a:lnTo>
                  <a:lnTo>
                    <a:pt x="16760" y="947"/>
                  </a:lnTo>
                  <a:lnTo>
                    <a:pt x="17299" y="1192"/>
                  </a:lnTo>
                  <a:lnTo>
                    <a:pt x="17804" y="1453"/>
                  </a:lnTo>
                  <a:lnTo>
                    <a:pt x="18310" y="1747"/>
                  </a:lnTo>
                  <a:lnTo>
                    <a:pt x="18800" y="2057"/>
                  </a:lnTo>
                  <a:lnTo>
                    <a:pt x="19273" y="2400"/>
                  </a:lnTo>
                  <a:lnTo>
                    <a:pt x="19730" y="2759"/>
                  </a:lnTo>
                  <a:lnTo>
                    <a:pt x="20171" y="3134"/>
                  </a:lnTo>
                  <a:lnTo>
                    <a:pt x="20595" y="3526"/>
                  </a:lnTo>
                  <a:lnTo>
                    <a:pt x="20987" y="3950"/>
                  </a:lnTo>
                  <a:lnTo>
                    <a:pt x="21378" y="4390"/>
                  </a:lnTo>
                  <a:lnTo>
                    <a:pt x="21737" y="4847"/>
                  </a:lnTo>
                  <a:lnTo>
                    <a:pt x="22064" y="5321"/>
                  </a:lnTo>
                  <a:lnTo>
                    <a:pt x="22374" y="5810"/>
                  </a:lnTo>
                  <a:lnTo>
                    <a:pt x="22668" y="6316"/>
                  </a:lnTo>
                  <a:lnTo>
                    <a:pt x="22945" y="6838"/>
                  </a:lnTo>
                  <a:lnTo>
                    <a:pt x="23173" y="7361"/>
                  </a:lnTo>
                  <a:lnTo>
                    <a:pt x="23402" y="7915"/>
                  </a:lnTo>
                  <a:lnTo>
                    <a:pt x="23581" y="8470"/>
                  </a:lnTo>
                  <a:lnTo>
                    <a:pt x="23745" y="9041"/>
                  </a:lnTo>
                  <a:lnTo>
                    <a:pt x="23875" y="9629"/>
                  </a:lnTo>
                  <a:lnTo>
                    <a:pt x="23989" y="10233"/>
                  </a:lnTo>
                  <a:lnTo>
                    <a:pt x="24071" y="10837"/>
                  </a:lnTo>
                  <a:lnTo>
                    <a:pt x="24104" y="11440"/>
                  </a:lnTo>
                  <a:lnTo>
                    <a:pt x="24120" y="120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5"/>
            <p:cNvSpPr/>
            <p:nvPr/>
          </p:nvSpPr>
          <p:spPr>
            <a:xfrm>
              <a:off x="3067719" y="2749879"/>
              <a:ext cx="105712" cy="157590"/>
            </a:xfrm>
            <a:custGeom>
              <a:rect b="b" l="l" r="r" t="t"/>
              <a:pathLst>
                <a:path extrusionOk="0" h="13138" w="8813">
                  <a:moveTo>
                    <a:pt x="4031" y="0"/>
                  </a:moveTo>
                  <a:lnTo>
                    <a:pt x="3803" y="33"/>
                  </a:lnTo>
                  <a:lnTo>
                    <a:pt x="3591" y="66"/>
                  </a:lnTo>
                  <a:lnTo>
                    <a:pt x="3378" y="115"/>
                  </a:lnTo>
                  <a:lnTo>
                    <a:pt x="3166" y="163"/>
                  </a:lnTo>
                  <a:lnTo>
                    <a:pt x="2954" y="229"/>
                  </a:lnTo>
                  <a:lnTo>
                    <a:pt x="2758" y="310"/>
                  </a:lnTo>
                  <a:lnTo>
                    <a:pt x="2563" y="408"/>
                  </a:lnTo>
                  <a:lnTo>
                    <a:pt x="2367" y="506"/>
                  </a:lnTo>
                  <a:lnTo>
                    <a:pt x="2187" y="620"/>
                  </a:lnTo>
                  <a:lnTo>
                    <a:pt x="2008" y="735"/>
                  </a:lnTo>
                  <a:lnTo>
                    <a:pt x="1828" y="865"/>
                  </a:lnTo>
                  <a:lnTo>
                    <a:pt x="1665" y="1012"/>
                  </a:lnTo>
                  <a:lnTo>
                    <a:pt x="1502" y="1159"/>
                  </a:lnTo>
                  <a:lnTo>
                    <a:pt x="1355" y="1306"/>
                  </a:lnTo>
                  <a:lnTo>
                    <a:pt x="1208" y="1469"/>
                  </a:lnTo>
                  <a:lnTo>
                    <a:pt x="1077" y="1649"/>
                  </a:lnTo>
                  <a:lnTo>
                    <a:pt x="947" y="1828"/>
                  </a:lnTo>
                  <a:lnTo>
                    <a:pt x="816" y="2008"/>
                  </a:lnTo>
                  <a:lnTo>
                    <a:pt x="702" y="2187"/>
                  </a:lnTo>
                  <a:lnTo>
                    <a:pt x="490" y="2579"/>
                  </a:lnTo>
                  <a:lnTo>
                    <a:pt x="327" y="3003"/>
                  </a:lnTo>
                  <a:lnTo>
                    <a:pt x="245" y="3215"/>
                  </a:lnTo>
                  <a:lnTo>
                    <a:pt x="180" y="3427"/>
                  </a:lnTo>
                  <a:lnTo>
                    <a:pt x="131" y="3656"/>
                  </a:lnTo>
                  <a:lnTo>
                    <a:pt x="82" y="3868"/>
                  </a:lnTo>
                  <a:lnTo>
                    <a:pt x="49" y="4096"/>
                  </a:lnTo>
                  <a:lnTo>
                    <a:pt x="17" y="4325"/>
                  </a:lnTo>
                  <a:lnTo>
                    <a:pt x="17" y="4553"/>
                  </a:lnTo>
                  <a:lnTo>
                    <a:pt x="0" y="4782"/>
                  </a:lnTo>
                  <a:lnTo>
                    <a:pt x="0" y="10298"/>
                  </a:lnTo>
                  <a:lnTo>
                    <a:pt x="621" y="10330"/>
                  </a:lnTo>
                  <a:lnTo>
                    <a:pt x="1224" y="10379"/>
                  </a:lnTo>
                  <a:lnTo>
                    <a:pt x="1812" y="10445"/>
                  </a:lnTo>
                  <a:lnTo>
                    <a:pt x="2399" y="10526"/>
                  </a:lnTo>
                  <a:lnTo>
                    <a:pt x="2987" y="10640"/>
                  </a:lnTo>
                  <a:lnTo>
                    <a:pt x="3558" y="10771"/>
                  </a:lnTo>
                  <a:lnTo>
                    <a:pt x="4129" y="10934"/>
                  </a:lnTo>
                  <a:lnTo>
                    <a:pt x="4684" y="11097"/>
                  </a:lnTo>
                  <a:lnTo>
                    <a:pt x="5239" y="11293"/>
                  </a:lnTo>
                  <a:lnTo>
                    <a:pt x="5777" y="11505"/>
                  </a:lnTo>
                  <a:lnTo>
                    <a:pt x="6316" y="11734"/>
                  </a:lnTo>
                  <a:lnTo>
                    <a:pt x="6838" y="11979"/>
                  </a:lnTo>
                  <a:lnTo>
                    <a:pt x="7344" y="12240"/>
                  </a:lnTo>
                  <a:lnTo>
                    <a:pt x="7850" y="12517"/>
                  </a:lnTo>
                  <a:lnTo>
                    <a:pt x="8340" y="12827"/>
                  </a:lnTo>
                  <a:lnTo>
                    <a:pt x="8813" y="13137"/>
                  </a:lnTo>
                  <a:lnTo>
                    <a:pt x="8813" y="11734"/>
                  </a:lnTo>
                  <a:lnTo>
                    <a:pt x="8682" y="11228"/>
                  </a:lnTo>
                  <a:lnTo>
                    <a:pt x="8568" y="10706"/>
                  </a:lnTo>
                  <a:lnTo>
                    <a:pt x="8470" y="10167"/>
                  </a:lnTo>
                  <a:lnTo>
                    <a:pt x="8388" y="9629"/>
                  </a:lnTo>
                  <a:lnTo>
                    <a:pt x="8323" y="9090"/>
                  </a:lnTo>
                  <a:lnTo>
                    <a:pt x="8274" y="8535"/>
                  </a:lnTo>
                  <a:lnTo>
                    <a:pt x="8242" y="7980"/>
                  </a:lnTo>
                  <a:lnTo>
                    <a:pt x="8242" y="7426"/>
                  </a:lnTo>
                  <a:lnTo>
                    <a:pt x="8242" y="6969"/>
                  </a:lnTo>
                  <a:lnTo>
                    <a:pt x="8258" y="6495"/>
                  </a:lnTo>
                  <a:lnTo>
                    <a:pt x="8291" y="6038"/>
                  </a:lnTo>
                  <a:lnTo>
                    <a:pt x="8340" y="5581"/>
                  </a:lnTo>
                  <a:lnTo>
                    <a:pt x="8405" y="5125"/>
                  </a:lnTo>
                  <a:lnTo>
                    <a:pt x="8470" y="4668"/>
                  </a:lnTo>
                  <a:lnTo>
                    <a:pt x="8552" y="4227"/>
                  </a:lnTo>
                  <a:lnTo>
                    <a:pt x="8650" y="3786"/>
                  </a:lnTo>
                  <a:lnTo>
                    <a:pt x="8552" y="3395"/>
                  </a:lnTo>
                  <a:lnTo>
                    <a:pt x="8437" y="3019"/>
                  </a:lnTo>
                  <a:lnTo>
                    <a:pt x="8291" y="2660"/>
                  </a:lnTo>
                  <a:lnTo>
                    <a:pt x="8111" y="2318"/>
                  </a:lnTo>
                  <a:lnTo>
                    <a:pt x="7899" y="1975"/>
                  </a:lnTo>
                  <a:lnTo>
                    <a:pt x="7670" y="1665"/>
                  </a:lnTo>
                  <a:lnTo>
                    <a:pt x="7409" y="1371"/>
                  </a:lnTo>
                  <a:lnTo>
                    <a:pt x="7132" y="1110"/>
                  </a:lnTo>
                  <a:lnTo>
                    <a:pt x="6838" y="865"/>
                  </a:lnTo>
                  <a:lnTo>
                    <a:pt x="6512" y="653"/>
                  </a:lnTo>
                  <a:lnTo>
                    <a:pt x="6169" y="457"/>
                  </a:lnTo>
                  <a:lnTo>
                    <a:pt x="5826" y="294"/>
                  </a:lnTo>
                  <a:lnTo>
                    <a:pt x="5451" y="180"/>
                  </a:lnTo>
                  <a:lnTo>
                    <a:pt x="5059" y="82"/>
                  </a:lnTo>
                  <a:lnTo>
                    <a:pt x="4668" y="17"/>
                  </a:lnTo>
                  <a:lnTo>
                    <a:pt x="4260"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a:off x="3067719" y="2749879"/>
              <a:ext cx="105712" cy="157590"/>
            </a:xfrm>
            <a:custGeom>
              <a:rect b="b" l="l" r="r" t="t"/>
              <a:pathLst>
                <a:path extrusionOk="0" fill="none" h="13138" w="8813">
                  <a:moveTo>
                    <a:pt x="4260" y="0"/>
                  </a:moveTo>
                  <a:lnTo>
                    <a:pt x="4260" y="0"/>
                  </a:lnTo>
                  <a:lnTo>
                    <a:pt x="4031" y="0"/>
                  </a:lnTo>
                  <a:lnTo>
                    <a:pt x="3803" y="33"/>
                  </a:lnTo>
                  <a:lnTo>
                    <a:pt x="3591" y="66"/>
                  </a:lnTo>
                  <a:lnTo>
                    <a:pt x="3378" y="115"/>
                  </a:lnTo>
                  <a:lnTo>
                    <a:pt x="3166" y="163"/>
                  </a:lnTo>
                  <a:lnTo>
                    <a:pt x="2954" y="229"/>
                  </a:lnTo>
                  <a:lnTo>
                    <a:pt x="2758" y="310"/>
                  </a:lnTo>
                  <a:lnTo>
                    <a:pt x="2563" y="408"/>
                  </a:lnTo>
                  <a:lnTo>
                    <a:pt x="2367" y="506"/>
                  </a:lnTo>
                  <a:lnTo>
                    <a:pt x="2187" y="620"/>
                  </a:lnTo>
                  <a:lnTo>
                    <a:pt x="2008" y="735"/>
                  </a:lnTo>
                  <a:lnTo>
                    <a:pt x="1828" y="865"/>
                  </a:lnTo>
                  <a:lnTo>
                    <a:pt x="1665" y="1012"/>
                  </a:lnTo>
                  <a:lnTo>
                    <a:pt x="1502" y="1159"/>
                  </a:lnTo>
                  <a:lnTo>
                    <a:pt x="1355" y="1306"/>
                  </a:lnTo>
                  <a:lnTo>
                    <a:pt x="1208" y="1469"/>
                  </a:lnTo>
                  <a:lnTo>
                    <a:pt x="1077" y="1649"/>
                  </a:lnTo>
                  <a:lnTo>
                    <a:pt x="947" y="1828"/>
                  </a:lnTo>
                  <a:lnTo>
                    <a:pt x="816" y="2008"/>
                  </a:lnTo>
                  <a:lnTo>
                    <a:pt x="702" y="2187"/>
                  </a:lnTo>
                  <a:lnTo>
                    <a:pt x="490" y="2579"/>
                  </a:lnTo>
                  <a:lnTo>
                    <a:pt x="327" y="3003"/>
                  </a:lnTo>
                  <a:lnTo>
                    <a:pt x="245" y="3215"/>
                  </a:lnTo>
                  <a:lnTo>
                    <a:pt x="180" y="3427"/>
                  </a:lnTo>
                  <a:lnTo>
                    <a:pt x="131" y="3656"/>
                  </a:lnTo>
                  <a:lnTo>
                    <a:pt x="82" y="3868"/>
                  </a:lnTo>
                  <a:lnTo>
                    <a:pt x="49" y="4096"/>
                  </a:lnTo>
                  <a:lnTo>
                    <a:pt x="17" y="4325"/>
                  </a:lnTo>
                  <a:lnTo>
                    <a:pt x="17" y="4553"/>
                  </a:lnTo>
                  <a:lnTo>
                    <a:pt x="0" y="4782"/>
                  </a:lnTo>
                  <a:lnTo>
                    <a:pt x="0" y="10298"/>
                  </a:lnTo>
                  <a:lnTo>
                    <a:pt x="0" y="10298"/>
                  </a:lnTo>
                  <a:lnTo>
                    <a:pt x="621" y="10330"/>
                  </a:lnTo>
                  <a:lnTo>
                    <a:pt x="1224" y="10379"/>
                  </a:lnTo>
                  <a:lnTo>
                    <a:pt x="1812" y="10445"/>
                  </a:lnTo>
                  <a:lnTo>
                    <a:pt x="2399" y="10526"/>
                  </a:lnTo>
                  <a:lnTo>
                    <a:pt x="2987" y="10640"/>
                  </a:lnTo>
                  <a:lnTo>
                    <a:pt x="3558" y="10771"/>
                  </a:lnTo>
                  <a:lnTo>
                    <a:pt x="4129" y="10934"/>
                  </a:lnTo>
                  <a:lnTo>
                    <a:pt x="4684" y="11097"/>
                  </a:lnTo>
                  <a:lnTo>
                    <a:pt x="5239" y="11293"/>
                  </a:lnTo>
                  <a:lnTo>
                    <a:pt x="5777" y="11505"/>
                  </a:lnTo>
                  <a:lnTo>
                    <a:pt x="6316" y="11734"/>
                  </a:lnTo>
                  <a:lnTo>
                    <a:pt x="6838" y="11979"/>
                  </a:lnTo>
                  <a:lnTo>
                    <a:pt x="7344" y="12240"/>
                  </a:lnTo>
                  <a:lnTo>
                    <a:pt x="7850" y="12517"/>
                  </a:lnTo>
                  <a:lnTo>
                    <a:pt x="8340" y="12827"/>
                  </a:lnTo>
                  <a:lnTo>
                    <a:pt x="8813" y="13137"/>
                  </a:lnTo>
                  <a:lnTo>
                    <a:pt x="8813" y="11734"/>
                  </a:lnTo>
                  <a:lnTo>
                    <a:pt x="8813" y="11734"/>
                  </a:lnTo>
                  <a:lnTo>
                    <a:pt x="8682" y="11228"/>
                  </a:lnTo>
                  <a:lnTo>
                    <a:pt x="8568" y="10706"/>
                  </a:lnTo>
                  <a:lnTo>
                    <a:pt x="8470" y="10167"/>
                  </a:lnTo>
                  <a:lnTo>
                    <a:pt x="8388" y="9629"/>
                  </a:lnTo>
                  <a:lnTo>
                    <a:pt x="8323" y="9090"/>
                  </a:lnTo>
                  <a:lnTo>
                    <a:pt x="8274" y="8535"/>
                  </a:lnTo>
                  <a:lnTo>
                    <a:pt x="8242" y="7980"/>
                  </a:lnTo>
                  <a:lnTo>
                    <a:pt x="8242" y="7426"/>
                  </a:lnTo>
                  <a:lnTo>
                    <a:pt x="8242" y="7426"/>
                  </a:lnTo>
                  <a:lnTo>
                    <a:pt x="8242" y="6969"/>
                  </a:lnTo>
                  <a:lnTo>
                    <a:pt x="8258" y="6495"/>
                  </a:lnTo>
                  <a:lnTo>
                    <a:pt x="8291" y="6038"/>
                  </a:lnTo>
                  <a:lnTo>
                    <a:pt x="8340" y="5581"/>
                  </a:lnTo>
                  <a:lnTo>
                    <a:pt x="8405" y="5125"/>
                  </a:lnTo>
                  <a:lnTo>
                    <a:pt x="8470" y="4668"/>
                  </a:lnTo>
                  <a:lnTo>
                    <a:pt x="8552" y="4227"/>
                  </a:lnTo>
                  <a:lnTo>
                    <a:pt x="8650" y="3786"/>
                  </a:lnTo>
                  <a:lnTo>
                    <a:pt x="8650" y="3786"/>
                  </a:lnTo>
                  <a:lnTo>
                    <a:pt x="8552" y="3395"/>
                  </a:lnTo>
                  <a:lnTo>
                    <a:pt x="8437" y="3019"/>
                  </a:lnTo>
                  <a:lnTo>
                    <a:pt x="8291" y="2660"/>
                  </a:lnTo>
                  <a:lnTo>
                    <a:pt x="8111" y="2318"/>
                  </a:lnTo>
                  <a:lnTo>
                    <a:pt x="7899" y="1975"/>
                  </a:lnTo>
                  <a:lnTo>
                    <a:pt x="7670" y="1665"/>
                  </a:lnTo>
                  <a:lnTo>
                    <a:pt x="7409" y="1371"/>
                  </a:lnTo>
                  <a:lnTo>
                    <a:pt x="7132" y="1110"/>
                  </a:lnTo>
                  <a:lnTo>
                    <a:pt x="6838" y="865"/>
                  </a:lnTo>
                  <a:lnTo>
                    <a:pt x="6512" y="653"/>
                  </a:lnTo>
                  <a:lnTo>
                    <a:pt x="6169" y="457"/>
                  </a:lnTo>
                  <a:lnTo>
                    <a:pt x="5826" y="294"/>
                  </a:lnTo>
                  <a:lnTo>
                    <a:pt x="5451" y="180"/>
                  </a:lnTo>
                  <a:lnTo>
                    <a:pt x="5059" y="82"/>
                  </a:lnTo>
                  <a:lnTo>
                    <a:pt x="4668" y="17"/>
                  </a:lnTo>
                  <a:lnTo>
                    <a:pt x="426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5"/>
            <p:cNvSpPr/>
            <p:nvPr/>
          </p:nvSpPr>
          <p:spPr>
            <a:xfrm>
              <a:off x="3118423" y="2749879"/>
              <a:ext cx="984" cy="12"/>
            </a:xfrm>
            <a:custGeom>
              <a:rect b="b" l="l" r="r" t="t"/>
              <a:pathLst>
                <a:path extrusionOk="0" fill="none" h="1" w="82">
                  <a:moveTo>
                    <a:pt x="82" y="0"/>
                  </a:moveTo>
                  <a:lnTo>
                    <a:pt x="0" y="0"/>
                  </a:lnTo>
                  <a:lnTo>
                    <a:pt x="0" y="0"/>
                  </a:lnTo>
                  <a:lnTo>
                    <a:pt x="33" y="0"/>
                  </a:lnTo>
                  <a:lnTo>
                    <a:pt x="33" y="0"/>
                  </a:lnTo>
                  <a:lnTo>
                    <a:pt x="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a:off x="3166573" y="2644162"/>
              <a:ext cx="389550" cy="389754"/>
            </a:xfrm>
            <a:custGeom>
              <a:rect b="b" l="l" r="r" t="t"/>
              <a:pathLst>
                <a:path extrusionOk="0" h="32493" w="32476">
                  <a:moveTo>
                    <a:pt x="15814" y="1"/>
                  </a:moveTo>
                  <a:lnTo>
                    <a:pt x="15406" y="17"/>
                  </a:lnTo>
                  <a:lnTo>
                    <a:pt x="14982" y="50"/>
                  </a:lnTo>
                  <a:lnTo>
                    <a:pt x="14574" y="83"/>
                  </a:lnTo>
                  <a:lnTo>
                    <a:pt x="14166" y="131"/>
                  </a:lnTo>
                  <a:lnTo>
                    <a:pt x="13758" y="180"/>
                  </a:lnTo>
                  <a:lnTo>
                    <a:pt x="13366" y="246"/>
                  </a:lnTo>
                  <a:lnTo>
                    <a:pt x="12958" y="327"/>
                  </a:lnTo>
                  <a:lnTo>
                    <a:pt x="12566" y="409"/>
                  </a:lnTo>
                  <a:lnTo>
                    <a:pt x="12175" y="507"/>
                  </a:lnTo>
                  <a:lnTo>
                    <a:pt x="11799" y="621"/>
                  </a:lnTo>
                  <a:lnTo>
                    <a:pt x="11408" y="735"/>
                  </a:lnTo>
                  <a:lnTo>
                    <a:pt x="11032" y="850"/>
                  </a:lnTo>
                  <a:lnTo>
                    <a:pt x="10657" y="980"/>
                  </a:lnTo>
                  <a:lnTo>
                    <a:pt x="9923" y="1274"/>
                  </a:lnTo>
                  <a:lnTo>
                    <a:pt x="9205" y="1600"/>
                  </a:lnTo>
                  <a:lnTo>
                    <a:pt x="8503" y="1959"/>
                  </a:lnTo>
                  <a:lnTo>
                    <a:pt x="7818" y="2351"/>
                  </a:lnTo>
                  <a:lnTo>
                    <a:pt x="7165" y="2775"/>
                  </a:lnTo>
                  <a:lnTo>
                    <a:pt x="6512" y="3232"/>
                  </a:lnTo>
                  <a:lnTo>
                    <a:pt x="5908" y="3705"/>
                  </a:lnTo>
                  <a:lnTo>
                    <a:pt x="5321" y="4211"/>
                  </a:lnTo>
                  <a:lnTo>
                    <a:pt x="4750" y="4750"/>
                  </a:lnTo>
                  <a:lnTo>
                    <a:pt x="4211" y="5321"/>
                  </a:lnTo>
                  <a:lnTo>
                    <a:pt x="3705" y="5908"/>
                  </a:lnTo>
                  <a:lnTo>
                    <a:pt x="3216" y="6529"/>
                  </a:lnTo>
                  <a:lnTo>
                    <a:pt x="2775" y="7165"/>
                  </a:lnTo>
                  <a:lnTo>
                    <a:pt x="2351" y="7818"/>
                  </a:lnTo>
                  <a:lnTo>
                    <a:pt x="1959" y="8503"/>
                  </a:lnTo>
                  <a:lnTo>
                    <a:pt x="1600" y="9205"/>
                  </a:lnTo>
                  <a:lnTo>
                    <a:pt x="1274" y="9923"/>
                  </a:lnTo>
                  <a:lnTo>
                    <a:pt x="980" y="10657"/>
                  </a:lnTo>
                  <a:lnTo>
                    <a:pt x="849" y="11033"/>
                  </a:lnTo>
                  <a:lnTo>
                    <a:pt x="719" y="11408"/>
                  </a:lnTo>
                  <a:lnTo>
                    <a:pt x="604" y="11800"/>
                  </a:lnTo>
                  <a:lnTo>
                    <a:pt x="507" y="12175"/>
                  </a:lnTo>
                  <a:lnTo>
                    <a:pt x="409" y="12567"/>
                  </a:lnTo>
                  <a:lnTo>
                    <a:pt x="327" y="12975"/>
                  </a:lnTo>
                  <a:lnTo>
                    <a:pt x="245" y="13366"/>
                  </a:lnTo>
                  <a:lnTo>
                    <a:pt x="180" y="13774"/>
                  </a:lnTo>
                  <a:lnTo>
                    <a:pt x="131" y="14166"/>
                  </a:lnTo>
                  <a:lnTo>
                    <a:pt x="82" y="14574"/>
                  </a:lnTo>
                  <a:lnTo>
                    <a:pt x="50" y="14998"/>
                  </a:lnTo>
                  <a:lnTo>
                    <a:pt x="17" y="15406"/>
                  </a:lnTo>
                  <a:lnTo>
                    <a:pt x="1" y="15831"/>
                  </a:lnTo>
                  <a:lnTo>
                    <a:pt x="1" y="16239"/>
                  </a:lnTo>
                  <a:lnTo>
                    <a:pt x="1" y="16663"/>
                  </a:lnTo>
                  <a:lnTo>
                    <a:pt x="17" y="17071"/>
                  </a:lnTo>
                  <a:lnTo>
                    <a:pt x="50" y="17495"/>
                  </a:lnTo>
                  <a:lnTo>
                    <a:pt x="82" y="17903"/>
                  </a:lnTo>
                  <a:lnTo>
                    <a:pt x="131" y="18311"/>
                  </a:lnTo>
                  <a:lnTo>
                    <a:pt x="180" y="18719"/>
                  </a:lnTo>
                  <a:lnTo>
                    <a:pt x="245" y="19111"/>
                  </a:lnTo>
                  <a:lnTo>
                    <a:pt x="327" y="19519"/>
                  </a:lnTo>
                  <a:lnTo>
                    <a:pt x="409" y="19910"/>
                  </a:lnTo>
                  <a:lnTo>
                    <a:pt x="507" y="20302"/>
                  </a:lnTo>
                  <a:lnTo>
                    <a:pt x="604" y="20694"/>
                  </a:lnTo>
                  <a:lnTo>
                    <a:pt x="719" y="21069"/>
                  </a:lnTo>
                  <a:lnTo>
                    <a:pt x="849" y="21444"/>
                  </a:lnTo>
                  <a:lnTo>
                    <a:pt x="980" y="21820"/>
                  </a:lnTo>
                  <a:lnTo>
                    <a:pt x="1274" y="22570"/>
                  </a:lnTo>
                  <a:lnTo>
                    <a:pt x="1600" y="23288"/>
                  </a:lnTo>
                  <a:lnTo>
                    <a:pt x="1959" y="23990"/>
                  </a:lnTo>
                  <a:lnTo>
                    <a:pt x="2351" y="24659"/>
                  </a:lnTo>
                  <a:lnTo>
                    <a:pt x="2775" y="25328"/>
                  </a:lnTo>
                  <a:lnTo>
                    <a:pt x="3216" y="25965"/>
                  </a:lnTo>
                  <a:lnTo>
                    <a:pt x="3705" y="26569"/>
                  </a:lnTo>
                  <a:lnTo>
                    <a:pt x="4211" y="27156"/>
                  </a:lnTo>
                  <a:lnTo>
                    <a:pt x="4750" y="27727"/>
                  </a:lnTo>
                  <a:lnTo>
                    <a:pt x="5321" y="28266"/>
                  </a:lnTo>
                  <a:lnTo>
                    <a:pt x="5908" y="28772"/>
                  </a:lnTo>
                  <a:lnTo>
                    <a:pt x="6512" y="29261"/>
                  </a:lnTo>
                  <a:lnTo>
                    <a:pt x="7165" y="29718"/>
                  </a:lnTo>
                  <a:lnTo>
                    <a:pt x="7818" y="30142"/>
                  </a:lnTo>
                  <a:lnTo>
                    <a:pt x="8503" y="30518"/>
                  </a:lnTo>
                  <a:lnTo>
                    <a:pt x="9205" y="30877"/>
                  </a:lnTo>
                  <a:lnTo>
                    <a:pt x="9923" y="31203"/>
                  </a:lnTo>
                  <a:lnTo>
                    <a:pt x="10657" y="31497"/>
                  </a:lnTo>
                  <a:lnTo>
                    <a:pt x="11032" y="31628"/>
                  </a:lnTo>
                  <a:lnTo>
                    <a:pt x="11408" y="31758"/>
                  </a:lnTo>
                  <a:lnTo>
                    <a:pt x="11799" y="31872"/>
                  </a:lnTo>
                  <a:lnTo>
                    <a:pt x="12175" y="31970"/>
                  </a:lnTo>
                  <a:lnTo>
                    <a:pt x="12566" y="32068"/>
                  </a:lnTo>
                  <a:lnTo>
                    <a:pt x="12958" y="32150"/>
                  </a:lnTo>
                  <a:lnTo>
                    <a:pt x="13366" y="32231"/>
                  </a:lnTo>
                  <a:lnTo>
                    <a:pt x="13758" y="32297"/>
                  </a:lnTo>
                  <a:lnTo>
                    <a:pt x="14166" y="32362"/>
                  </a:lnTo>
                  <a:lnTo>
                    <a:pt x="14574" y="32395"/>
                  </a:lnTo>
                  <a:lnTo>
                    <a:pt x="14982" y="32443"/>
                  </a:lnTo>
                  <a:lnTo>
                    <a:pt x="15406" y="32460"/>
                  </a:lnTo>
                  <a:lnTo>
                    <a:pt x="15814" y="32476"/>
                  </a:lnTo>
                  <a:lnTo>
                    <a:pt x="16238" y="32492"/>
                  </a:lnTo>
                  <a:lnTo>
                    <a:pt x="16663" y="32476"/>
                  </a:lnTo>
                  <a:lnTo>
                    <a:pt x="17071" y="32460"/>
                  </a:lnTo>
                  <a:lnTo>
                    <a:pt x="17495" y="32443"/>
                  </a:lnTo>
                  <a:lnTo>
                    <a:pt x="17903" y="32395"/>
                  </a:lnTo>
                  <a:lnTo>
                    <a:pt x="18311" y="32362"/>
                  </a:lnTo>
                  <a:lnTo>
                    <a:pt x="18719" y="32297"/>
                  </a:lnTo>
                  <a:lnTo>
                    <a:pt x="19110" y="32231"/>
                  </a:lnTo>
                  <a:lnTo>
                    <a:pt x="19518" y="32150"/>
                  </a:lnTo>
                  <a:lnTo>
                    <a:pt x="19910" y="32068"/>
                  </a:lnTo>
                  <a:lnTo>
                    <a:pt x="20302" y="31970"/>
                  </a:lnTo>
                  <a:lnTo>
                    <a:pt x="20693" y="31872"/>
                  </a:lnTo>
                  <a:lnTo>
                    <a:pt x="21069" y="31758"/>
                  </a:lnTo>
                  <a:lnTo>
                    <a:pt x="21444" y="31628"/>
                  </a:lnTo>
                  <a:lnTo>
                    <a:pt x="21819" y="31497"/>
                  </a:lnTo>
                  <a:lnTo>
                    <a:pt x="22570" y="31203"/>
                  </a:lnTo>
                  <a:lnTo>
                    <a:pt x="23288" y="30877"/>
                  </a:lnTo>
                  <a:lnTo>
                    <a:pt x="23990" y="30518"/>
                  </a:lnTo>
                  <a:lnTo>
                    <a:pt x="24659" y="30142"/>
                  </a:lnTo>
                  <a:lnTo>
                    <a:pt x="25328" y="29718"/>
                  </a:lnTo>
                  <a:lnTo>
                    <a:pt x="25965" y="29261"/>
                  </a:lnTo>
                  <a:lnTo>
                    <a:pt x="26568" y="28772"/>
                  </a:lnTo>
                  <a:lnTo>
                    <a:pt x="27156" y="28266"/>
                  </a:lnTo>
                  <a:lnTo>
                    <a:pt x="27727" y="27727"/>
                  </a:lnTo>
                  <a:lnTo>
                    <a:pt x="28266" y="27156"/>
                  </a:lnTo>
                  <a:lnTo>
                    <a:pt x="28771" y="26569"/>
                  </a:lnTo>
                  <a:lnTo>
                    <a:pt x="29261" y="25965"/>
                  </a:lnTo>
                  <a:lnTo>
                    <a:pt x="29702" y="25328"/>
                  </a:lnTo>
                  <a:lnTo>
                    <a:pt x="30126" y="24659"/>
                  </a:lnTo>
                  <a:lnTo>
                    <a:pt x="30518" y="23990"/>
                  </a:lnTo>
                  <a:lnTo>
                    <a:pt x="30877" y="23288"/>
                  </a:lnTo>
                  <a:lnTo>
                    <a:pt x="31203" y="22570"/>
                  </a:lnTo>
                  <a:lnTo>
                    <a:pt x="31497" y="21820"/>
                  </a:lnTo>
                  <a:lnTo>
                    <a:pt x="31627" y="21444"/>
                  </a:lnTo>
                  <a:lnTo>
                    <a:pt x="31758" y="21069"/>
                  </a:lnTo>
                  <a:lnTo>
                    <a:pt x="31872" y="20694"/>
                  </a:lnTo>
                  <a:lnTo>
                    <a:pt x="31970" y="20302"/>
                  </a:lnTo>
                  <a:lnTo>
                    <a:pt x="32068" y="19910"/>
                  </a:lnTo>
                  <a:lnTo>
                    <a:pt x="32150" y="19519"/>
                  </a:lnTo>
                  <a:lnTo>
                    <a:pt x="32231" y="19111"/>
                  </a:lnTo>
                  <a:lnTo>
                    <a:pt x="32296" y="18719"/>
                  </a:lnTo>
                  <a:lnTo>
                    <a:pt x="32345" y="18311"/>
                  </a:lnTo>
                  <a:lnTo>
                    <a:pt x="32394" y="17903"/>
                  </a:lnTo>
                  <a:lnTo>
                    <a:pt x="32443" y="17495"/>
                  </a:lnTo>
                  <a:lnTo>
                    <a:pt x="32460" y="17071"/>
                  </a:lnTo>
                  <a:lnTo>
                    <a:pt x="32476" y="16663"/>
                  </a:lnTo>
                  <a:lnTo>
                    <a:pt x="32476" y="16239"/>
                  </a:lnTo>
                  <a:lnTo>
                    <a:pt x="32476" y="15831"/>
                  </a:lnTo>
                  <a:lnTo>
                    <a:pt x="32460" y="15406"/>
                  </a:lnTo>
                  <a:lnTo>
                    <a:pt x="32443" y="14998"/>
                  </a:lnTo>
                  <a:lnTo>
                    <a:pt x="32394" y="14574"/>
                  </a:lnTo>
                  <a:lnTo>
                    <a:pt x="32345" y="14166"/>
                  </a:lnTo>
                  <a:lnTo>
                    <a:pt x="32296" y="13774"/>
                  </a:lnTo>
                  <a:lnTo>
                    <a:pt x="32231" y="13366"/>
                  </a:lnTo>
                  <a:lnTo>
                    <a:pt x="32150" y="12975"/>
                  </a:lnTo>
                  <a:lnTo>
                    <a:pt x="32068" y="12567"/>
                  </a:lnTo>
                  <a:lnTo>
                    <a:pt x="31970" y="12175"/>
                  </a:lnTo>
                  <a:lnTo>
                    <a:pt x="31872" y="11800"/>
                  </a:lnTo>
                  <a:lnTo>
                    <a:pt x="31758" y="11408"/>
                  </a:lnTo>
                  <a:lnTo>
                    <a:pt x="31627" y="11033"/>
                  </a:lnTo>
                  <a:lnTo>
                    <a:pt x="31497" y="10657"/>
                  </a:lnTo>
                  <a:lnTo>
                    <a:pt x="31203" y="9923"/>
                  </a:lnTo>
                  <a:lnTo>
                    <a:pt x="30877" y="9205"/>
                  </a:lnTo>
                  <a:lnTo>
                    <a:pt x="30518" y="8503"/>
                  </a:lnTo>
                  <a:lnTo>
                    <a:pt x="30126" y="7818"/>
                  </a:lnTo>
                  <a:lnTo>
                    <a:pt x="29702" y="7165"/>
                  </a:lnTo>
                  <a:lnTo>
                    <a:pt x="29261" y="6529"/>
                  </a:lnTo>
                  <a:lnTo>
                    <a:pt x="28771" y="5908"/>
                  </a:lnTo>
                  <a:lnTo>
                    <a:pt x="28266" y="5321"/>
                  </a:lnTo>
                  <a:lnTo>
                    <a:pt x="27727" y="4750"/>
                  </a:lnTo>
                  <a:lnTo>
                    <a:pt x="27156" y="4211"/>
                  </a:lnTo>
                  <a:lnTo>
                    <a:pt x="26568" y="3705"/>
                  </a:lnTo>
                  <a:lnTo>
                    <a:pt x="25965" y="3232"/>
                  </a:lnTo>
                  <a:lnTo>
                    <a:pt x="25328" y="2775"/>
                  </a:lnTo>
                  <a:lnTo>
                    <a:pt x="24659" y="2351"/>
                  </a:lnTo>
                  <a:lnTo>
                    <a:pt x="23990" y="1959"/>
                  </a:lnTo>
                  <a:lnTo>
                    <a:pt x="23288" y="1600"/>
                  </a:lnTo>
                  <a:lnTo>
                    <a:pt x="22570" y="1274"/>
                  </a:lnTo>
                  <a:lnTo>
                    <a:pt x="21819" y="980"/>
                  </a:lnTo>
                  <a:lnTo>
                    <a:pt x="21444" y="850"/>
                  </a:lnTo>
                  <a:lnTo>
                    <a:pt x="21069" y="735"/>
                  </a:lnTo>
                  <a:lnTo>
                    <a:pt x="20693" y="621"/>
                  </a:lnTo>
                  <a:lnTo>
                    <a:pt x="20302" y="507"/>
                  </a:lnTo>
                  <a:lnTo>
                    <a:pt x="19910" y="409"/>
                  </a:lnTo>
                  <a:lnTo>
                    <a:pt x="19518" y="327"/>
                  </a:lnTo>
                  <a:lnTo>
                    <a:pt x="19110" y="246"/>
                  </a:lnTo>
                  <a:lnTo>
                    <a:pt x="18719" y="180"/>
                  </a:lnTo>
                  <a:lnTo>
                    <a:pt x="18311" y="131"/>
                  </a:lnTo>
                  <a:lnTo>
                    <a:pt x="17903" y="83"/>
                  </a:lnTo>
                  <a:lnTo>
                    <a:pt x="17495" y="50"/>
                  </a:lnTo>
                  <a:lnTo>
                    <a:pt x="17071" y="17"/>
                  </a:lnTo>
                  <a:lnTo>
                    <a:pt x="16663"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a:off x="3216689" y="2694280"/>
              <a:ext cx="289331" cy="289523"/>
            </a:xfrm>
            <a:custGeom>
              <a:rect b="b" l="l" r="r" t="t"/>
              <a:pathLst>
                <a:path extrusionOk="0" h="24137" w="24121">
                  <a:moveTo>
                    <a:pt x="12060" y="1"/>
                  </a:moveTo>
                  <a:lnTo>
                    <a:pt x="11440" y="17"/>
                  </a:lnTo>
                  <a:lnTo>
                    <a:pt x="10820" y="66"/>
                  </a:lnTo>
                  <a:lnTo>
                    <a:pt x="10216" y="131"/>
                  </a:lnTo>
                  <a:lnTo>
                    <a:pt x="9629" y="245"/>
                  </a:lnTo>
                  <a:lnTo>
                    <a:pt x="9041" y="376"/>
                  </a:lnTo>
                  <a:lnTo>
                    <a:pt x="8470" y="539"/>
                  </a:lnTo>
                  <a:lnTo>
                    <a:pt x="7915" y="735"/>
                  </a:lnTo>
                  <a:lnTo>
                    <a:pt x="7360" y="947"/>
                  </a:lnTo>
                  <a:lnTo>
                    <a:pt x="6838" y="1192"/>
                  </a:lnTo>
                  <a:lnTo>
                    <a:pt x="6316" y="1453"/>
                  </a:lnTo>
                  <a:lnTo>
                    <a:pt x="5810" y="1747"/>
                  </a:lnTo>
                  <a:lnTo>
                    <a:pt x="5320" y="2057"/>
                  </a:lnTo>
                  <a:lnTo>
                    <a:pt x="4847" y="2400"/>
                  </a:lnTo>
                  <a:lnTo>
                    <a:pt x="4390" y="2759"/>
                  </a:lnTo>
                  <a:lnTo>
                    <a:pt x="3950" y="3134"/>
                  </a:lnTo>
                  <a:lnTo>
                    <a:pt x="3525" y="3526"/>
                  </a:lnTo>
                  <a:lnTo>
                    <a:pt x="3134" y="3950"/>
                  </a:lnTo>
                  <a:lnTo>
                    <a:pt x="2758" y="4390"/>
                  </a:lnTo>
                  <a:lnTo>
                    <a:pt x="2399" y="4847"/>
                  </a:lnTo>
                  <a:lnTo>
                    <a:pt x="2057" y="5321"/>
                  </a:lnTo>
                  <a:lnTo>
                    <a:pt x="1747" y="5810"/>
                  </a:lnTo>
                  <a:lnTo>
                    <a:pt x="1453" y="6316"/>
                  </a:lnTo>
                  <a:lnTo>
                    <a:pt x="1192" y="6838"/>
                  </a:lnTo>
                  <a:lnTo>
                    <a:pt x="947" y="7361"/>
                  </a:lnTo>
                  <a:lnTo>
                    <a:pt x="735" y="7915"/>
                  </a:lnTo>
                  <a:lnTo>
                    <a:pt x="539" y="8470"/>
                  </a:lnTo>
                  <a:lnTo>
                    <a:pt x="376" y="9041"/>
                  </a:lnTo>
                  <a:lnTo>
                    <a:pt x="245" y="9629"/>
                  </a:lnTo>
                  <a:lnTo>
                    <a:pt x="131" y="10233"/>
                  </a:lnTo>
                  <a:lnTo>
                    <a:pt x="66" y="10837"/>
                  </a:lnTo>
                  <a:lnTo>
                    <a:pt x="17" y="11440"/>
                  </a:lnTo>
                  <a:lnTo>
                    <a:pt x="0" y="12061"/>
                  </a:lnTo>
                  <a:lnTo>
                    <a:pt x="17" y="12681"/>
                  </a:lnTo>
                  <a:lnTo>
                    <a:pt x="66" y="13301"/>
                  </a:lnTo>
                  <a:lnTo>
                    <a:pt x="131" y="13905"/>
                  </a:lnTo>
                  <a:lnTo>
                    <a:pt x="245" y="14492"/>
                  </a:lnTo>
                  <a:lnTo>
                    <a:pt x="376" y="15080"/>
                  </a:lnTo>
                  <a:lnTo>
                    <a:pt x="539" y="15651"/>
                  </a:lnTo>
                  <a:lnTo>
                    <a:pt x="735" y="16206"/>
                  </a:lnTo>
                  <a:lnTo>
                    <a:pt x="947" y="16760"/>
                  </a:lnTo>
                  <a:lnTo>
                    <a:pt x="1192" y="17299"/>
                  </a:lnTo>
                  <a:lnTo>
                    <a:pt x="1453" y="17821"/>
                  </a:lnTo>
                  <a:lnTo>
                    <a:pt x="1747" y="18327"/>
                  </a:lnTo>
                  <a:lnTo>
                    <a:pt x="2057" y="18817"/>
                  </a:lnTo>
                  <a:lnTo>
                    <a:pt x="2399" y="19290"/>
                  </a:lnTo>
                  <a:lnTo>
                    <a:pt x="2758" y="19747"/>
                  </a:lnTo>
                  <a:lnTo>
                    <a:pt x="3134" y="20171"/>
                  </a:lnTo>
                  <a:lnTo>
                    <a:pt x="3525" y="20595"/>
                  </a:lnTo>
                  <a:lnTo>
                    <a:pt x="3950" y="21003"/>
                  </a:lnTo>
                  <a:lnTo>
                    <a:pt x="4390" y="21379"/>
                  </a:lnTo>
                  <a:lnTo>
                    <a:pt x="4847" y="21738"/>
                  </a:lnTo>
                  <a:lnTo>
                    <a:pt x="5320" y="22064"/>
                  </a:lnTo>
                  <a:lnTo>
                    <a:pt x="5810" y="22391"/>
                  </a:lnTo>
                  <a:lnTo>
                    <a:pt x="6316" y="22668"/>
                  </a:lnTo>
                  <a:lnTo>
                    <a:pt x="6838" y="22945"/>
                  </a:lnTo>
                  <a:lnTo>
                    <a:pt x="7360" y="23174"/>
                  </a:lnTo>
                  <a:lnTo>
                    <a:pt x="7915" y="23402"/>
                  </a:lnTo>
                  <a:lnTo>
                    <a:pt x="8470" y="23582"/>
                  </a:lnTo>
                  <a:lnTo>
                    <a:pt x="9041" y="23745"/>
                  </a:lnTo>
                  <a:lnTo>
                    <a:pt x="9629" y="23892"/>
                  </a:lnTo>
                  <a:lnTo>
                    <a:pt x="10216" y="23990"/>
                  </a:lnTo>
                  <a:lnTo>
                    <a:pt x="10820" y="24071"/>
                  </a:lnTo>
                  <a:lnTo>
                    <a:pt x="11440" y="24120"/>
                  </a:lnTo>
                  <a:lnTo>
                    <a:pt x="12060" y="24137"/>
                  </a:lnTo>
                  <a:lnTo>
                    <a:pt x="12680" y="24120"/>
                  </a:lnTo>
                  <a:lnTo>
                    <a:pt x="13301" y="24071"/>
                  </a:lnTo>
                  <a:lnTo>
                    <a:pt x="13904" y="23990"/>
                  </a:lnTo>
                  <a:lnTo>
                    <a:pt x="14492" y="23892"/>
                  </a:lnTo>
                  <a:lnTo>
                    <a:pt x="15079" y="23745"/>
                  </a:lnTo>
                  <a:lnTo>
                    <a:pt x="15651" y="23582"/>
                  </a:lnTo>
                  <a:lnTo>
                    <a:pt x="16205" y="23402"/>
                  </a:lnTo>
                  <a:lnTo>
                    <a:pt x="16760" y="23174"/>
                  </a:lnTo>
                  <a:lnTo>
                    <a:pt x="17299" y="22945"/>
                  </a:lnTo>
                  <a:lnTo>
                    <a:pt x="17805" y="22668"/>
                  </a:lnTo>
                  <a:lnTo>
                    <a:pt x="18311" y="22391"/>
                  </a:lnTo>
                  <a:lnTo>
                    <a:pt x="18800" y="22064"/>
                  </a:lnTo>
                  <a:lnTo>
                    <a:pt x="19273" y="21738"/>
                  </a:lnTo>
                  <a:lnTo>
                    <a:pt x="19730" y="21379"/>
                  </a:lnTo>
                  <a:lnTo>
                    <a:pt x="20171" y="21003"/>
                  </a:lnTo>
                  <a:lnTo>
                    <a:pt x="20595" y="20595"/>
                  </a:lnTo>
                  <a:lnTo>
                    <a:pt x="20987" y="20171"/>
                  </a:lnTo>
                  <a:lnTo>
                    <a:pt x="21379" y="19747"/>
                  </a:lnTo>
                  <a:lnTo>
                    <a:pt x="21738" y="19290"/>
                  </a:lnTo>
                  <a:lnTo>
                    <a:pt x="22064" y="18817"/>
                  </a:lnTo>
                  <a:lnTo>
                    <a:pt x="22374" y="18327"/>
                  </a:lnTo>
                  <a:lnTo>
                    <a:pt x="22668" y="17821"/>
                  </a:lnTo>
                  <a:lnTo>
                    <a:pt x="22945" y="17299"/>
                  </a:lnTo>
                  <a:lnTo>
                    <a:pt x="23174" y="16760"/>
                  </a:lnTo>
                  <a:lnTo>
                    <a:pt x="23402" y="16206"/>
                  </a:lnTo>
                  <a:lnTo>
                    <a:pt x="23582" y="15651"/>
                  </a:lnTo>
                  <a:lnTo>
                    <a:pt x="23745" y="15080"/>
                  </a:lnTo>
                  <a:lnTo>
                    <a:pt x="23875" y="14492"/>
                  </a:lnTo>
                  <a:lnTo>
                    <a:pt x="23990" y="13905"/>
                  </a:lnTo>
                  <a:lnTo>
                    <a:pt x="24071" y="13301"/>
                  </a:lnTo>
                  <a:lnTo>
                    <a:pt x="24104" y="12681"/>
                  </a:lnTo>
                  <a:lnTo>
                    <a:pt x="24120" y="12061"/>
                  </a:lnTo>
                  <a:lnTo>
                    <a:pt x="24104" y="11440"/>
                  </a:lnTo>
                  <a:lnTo>
                    <a:pt x="24071" y="10837"/>
                  </a:lnTo>
                  <a:lnTo>
                    <a:pt x="23990" y="10233"/>
                  </a:lnTo>
                  <a:lnTo>
                    <a:pt x="23875" y="9629"/>
                  </a:lnTo>
                  <a:lnTo>
                    <a:pt x="23745" y="9041"/>
                  </a:lnTo>
                  <a:lnTo>
                    <a:pt x="23582" y="8470"/>
                  </a:lnTo>
                  <a:lnTo>
                    <a:pt x="23402" y="7915"/>
                  </a:lnTo>
                  <a:lnTo>
                    <a:pt x="23174" y="7361"/>
                  </a:lnTo>
                  <a:lnTo>
                    <a:pt x="22945" y="6838"/>
                  </a:lnTo>
                  <a:lnTo>
                    <a:pt x="22668" y="6316"/>
                  </a:lnTo>
                  <a:lnTo>
                    <a:pt x="22374" y="5810"/>
                  </a:lnTo>
                  <a:lnTo>
                    <a:pt x="22064" y="5321"/>
                  </a:lnTo>
                  <a:lnTo>
                    <a:pt x="21738" y="4847"/>
                  </a:lnTo>
                  <a:lnTo>
                    <a:pt x="21379" y="4390"/>
                  </a:lnTo>
                  <a:lnTo>
                    <a:pt x="20987" y="3950"/>
                  </a:lnTo>
                  <a:lnTo>
                    <a:pt x="20595" y="3526"/>
                  </a:lnTo>
                  <a:lnTo>
                    <a:pt x="20171" y="3134"/>
                  </a:lnTo>
                  <a:lnTo>
                    <a:pt x="19730" y="2759"/>
                  </a:lnTo>
                  <a:lnTo>
                    <a:pt x="19273" y="2400"/>
                  </a:lnTo>
                  <a:lnTo>
                    <a:pt x="18800" y="2057"/>
                  </a:lnTo>
                  <a:lnTo>
                    <a:pt x="18311" y="1747"/>
                  </a:lnTo>
                  <a:lnTo>
                    <a:pt x="17805" y="1453"/>
                  </a:lnTo>
                  <a:lnTo>
                    <a:pt x="17299" y="1192"/>
                  </a:lnTo>
                  <a:lnTo>
                    <a:pt x="16760" y="947"/>
                  </a:lnTo>
                  <a:lnTo>
                    <a:pt x="16205" y="735"/>
                  </a:lnTo>
                  <a:lnTo>
                    <a:pt x="15651" y="539"/>
                  </a:lnTo>
                  <a:lnTo>
                    <a:pt x="15079" y="376"/>
                  </a:lnTo>
                  <a:lnTo>
                    <a:pt x="14492" y="245"/>
                  </a:lnTo>
                  <a:lnTo>
                    <a:pt x="13904" y="131"/>
                  </a:lnTo>
                  <a:lnTo>
                    <a:pt x="13301" y="66"/>
                  </a:lnTo>
                  <a:lnTo>
                    <a:pt x="12680" y="17"/>
                  </a:lnTo>
                  <a:lnTo>
                    <a:pt x="12060"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5"/>
            <p:cNvSpPr/>
            <p:nvPr/>
          </p:nvSpPr>
          <p:spPr>
            <a:xfrm>
              <a:off x="3216689" y="2694280"/>
              <a:ext cx="289331" cy="289523"/>
            </a:xfrm>
            <a:custGeom>
              <a:rect b="b" l="l" r="r" t="t"/>
              <a:pathLst>
                <a:path extrusionOk="0" fill="none" h="24137" w="24121">
                  <a:moveTo>
                    <a:pt x="24120" y="12061"/>
                  </a:moveTo>
                  <a:lnTo>
                    <a:pt x="24120" y="12061"/>
                  </a:lnTo>
                  <a:lnTo>
                    <a:pt x="24104" y="12681"/>
                  </a:lnTo>
                  <a:lnTo>
                    <a:pt x="24071" y="13301"/>
                  </a:lnTo>
                  <a:lnTo>
                    <a:pt x="23990" y="13905"/>
                  </a:lnTo>
                  <a:lnTo>
                    <a:pt x="23875" y="14492"/>
                  </a:lnTo>
                  <a:lnTo>
                    <a:pt x="23745" y="15080"/>
                  </a:lnTo>
                  <a:lnTo>
                    <a:pt x="23582" y="15651"/>
                  </a:lnTo>
                  <a:lnTo>
                    <a:pt x="23402" y="16206"/>
                  </a:lnTo>
                  <a:lnTo>
                    <a:pt x="23174" y="16760"/>
                  </a:lnTo>
                  <a:lnTo>
                    <a:pt x="22945" y="17299"/>
                  </a:lnTo>
                  <a:lnTo>
                    <a:pt x="22668" y="17821"/>
                  </a:lnTo>
                  <a:lnTo>
                    <a:pt x="22374" y="18327"/>
                  </a:lnTo>
                  <a:lnTo>
                    <a:pt x="22064" y="18817"/>
                  </a:lnTo>
                  <a:lnTo>
                    <a:pt x="21738" y="19290"/>
                  </a:lnTo>
                  <a:lnTo>
                    <a:pt x="21379" y="19747"/>
                  </a:lnTo>
                  <a:lnTo>
                    <a:pt x="20987" y="20171"/>
                  </a:lnTo>
                  <a:lnTo>
                    <a:pt x="20595" y="20595"/>
                  </a:lnTo>
                  <a:lnTo>
                    <a:pt x="20171" y="21003"/>
                  </a:lnTo>
                  <a:lnTo>
                    <a:pt x="19730" y="21379"/>
                  </a:lnTo>
                  <a:lnTo>
                    <a:pt x="19273" y="21738"/>
                  </a:lnTo>
                  <a:lnTo>
                    <a:pt x="18800" y="22064"/>
                  </a:lnTo>
                  <a:lnTo>
                    <a:pt x="18311" y="22391"/>
                  </a:lnTo>
                  <a:lnTo>
                    <a:pt x="17805" y="22668"/>
                  </a:lnTo>
                  <a:lnTo>
                    <a:pt x="17299" y="22945"/>
                  </a:lnTo>
                  <a:lnTo>
                    <a:pt x="16760" y="23174"/>
                  </a:lnTo>
                  <a:lnTo>
                    <a:pt x="16205" y="23402"/>
                  </a:lnTo>
                  <a:lnTo>
                    <a:pt x="15651" y="23582"/>
                  </a:lnTo>
                  <a:lnTo>
                    <a:pt x="15079" y="23745"/>
                  </a:lnTo>
                  <a:lnTo>
                    <a:pt x="14492" y="23892"/>
                  </a:lnTo>
                  <a:lnTo>
                    <a:pt x="13904" y="23990"/>
                  </a:lnTo>
                  <a:lnTo>
                    <a:pt x="13301" y="24071"/>
                  </a:lnTo>
                  <a:lnTo>
                    <a:pt x="12680" y="24120"/>
                  </a:lnTo>
                  <a:lnTo>
                    <a:pt x="12060" y="24137"/>
                  </a:lnTo>
                  <a:lnTo>
                    <a:pt x="12060" y="24137"/>
                  </a:lnTo>
                  <a:lnTo>
                    <a:pt x="11440" y="24120"/>
                  </a:lnTo>
                  <a:lnTo>
                    <a:pt x="10820" y="24071"/>
                  </a:lnTo>
                  <a:lnTo>
                    <a:pt x="10216" y="23990"/>
                  </a:lnTo>
                  <a:lnTo>
                    <a:pt x="9629" y="23892"/>
                  </a:lnTo>
                  <a:lnTo>
                    <a:pt x="9041" y="23745"/>
                  </a:lnTo>
                  <a:lnTo>
                    <a:pt x="8470" y="23582"/>
                  </a:lnTo>
                  <a:lnTo>
                    <a:pt x="7915" y="23402"/>
                  </a:lnTo>
                  <a:lnTo>
                    <a:pt x="7360" y="23174"/>
                  </a:lnTo>
                  <a:lnTo>
                    <a:pt x="6838" y="22945"/>
                  </a:lnTo>
                  <a:lnTo>
                    <a:pt x="6316" y="22668"/>
                  </a:lnTo>
                  <a:lnTo>
                    <a:pt x="5810" y="22391"/>
                  </a:lnTo>
                  <a:lnTo>
                    <a:pt x="5320" y="22064"/>
                  </a:lnTo>
                  <a:lnTo>
                    <a:pt x="4847" y="21738"/>
                  </a:lnTo>
                  <a:lnTo>
                    <a:pt x="4390" y="21379"/>
                  </a:lnTo>
                  <a:lnTo>
                    <a:pt x="3950" y="21003"/>
                  </a:lnTo>
                  <a:lnTo>
                    <a:pt x="3525" y="20595"/>
                  </a:lnTo>
                  <a:lnTo>
                    <a:pt x="3134" y="20171"/>
                  </a:lnTo>
                  <a:lnTo>
                    <a:pt x="2758" y="19747"/>
                  </a:lnTo>
                  <a:lnTo>
                    <a:pt x="2399" y="19290"/>
                  </a:lnTo>
                  <a:lnTo>
                    <a:pt x="2057" y="18817"/>
                  </a:lnTo>
                  <a:lnTo>
                    <a:pt x="1747" y="18327"/>
                  </a:lnTo>
                  <a:lnTo>
                    <a:pt x="1453" y="17821"/>
                  </a:lnTo>
                  <a:lnTo>
                    <a:pt x="1192" y="17299"/>
                  </a:lnTo>
                  <a:lnTo>
                    <a:pt x="947" y="16760"/>
                  </a:lnTo>
                  <a:lnTo>
                    <a:pt x="735" y="16206"/>
                  </a:lnTo>
                  <a:lnTo>
                    <a:pt x="539" y="15651"/>
                  </a:lnTo>
                  <a:lnTo>
                    <a:pt x="376" y="15080"/>
                  </a:lnTo>
                  <a:lnTo>
                    <a:pt x="245" y="14492"/>
                  </a:lnTo>
                  <a:lnTo>
                    <a:pt x="131" y="13905"/>
                  </a:lnTo>
                  <a:lnTo>
                    <a:pt x="66" y="13301"/>
                  </a:lnTo>
                  <a:lnTo>
                    <a:pt x="17" y="12681"/>
                  </a:lnTo>
                  <a:lnTo>
                    <a:pt x="0" y="12061"/>
                  </a:lnTo>
                  <a:lnTo>
                    <a:pt x="0" y="12061"/>
                  </a:lnTo>
                  <a:lnTo>
                    <a:pt x="17" y="11440"/>
                  </a:lnTo>
                  <a:lnTo>
                    <a:pt x="66" y="10837"/>
                  </a:lnTo>
                  <a:lnTo>
                    <a:pt x="131" y="10233"/>
                  </a:lnTo>
                  <a:lnTo>
                    <a:pt x="245" y="9629"/>
                  </a:lnTo>
                  <a:lnTo>
                    <a:pt x="376" y="9041"/>
                  </a:lnTo>
                  <a:lnTo>
                    <a:pt x="539" y="8470"/>
                  </a:lnTo>
                  <a:lnTo>
                    <a:pt x="735" y="7915"/>
                  </a:lnTo>
                  <a:lnTo>
                    <a:pt x="947" y="7361"/>
                  </a:lnTo>
                  <a:lnTo>
                    <a:pt x="1192" y="6838"/>
                  </a:lnTo>
                  <a:lnTo>
                    <a:pt x="1453" y="6316"/>
                  </a:lnTo>
                  <a:lnTo>
                    <a:pt x="1747" y="5810"/>
                  </a:lnTo>
                  <a:lnTo>
                    <a:pt x="2057" y="5321"/>
                  </a:lnTo>
                  <a:lnTo>
                    <a:pt x="2399" y="4847"/>
                  </a:lnTo>
                  <a:lnTo>
                    <a:pt x="2758" y="4390"/>
                  </a:lnTo>
                  <a:lnTo>
                    <a:pt x="3134" y="3950"/>
                  </a:lnTo>
                  <a:lnTo>
                    <a:pt x="3525" y="3526"/>
                  </a:lnTo>
                  <a:lnTo>
                    <a:pt x="3950" y="3134"/>
                  </a:lnTo>
                  <a:lnTo>
                    <a:pt x="4390" y="2759"/>
                  </a:lnTo>
                  <a:lnTo>
                    <a:pt x="4847" y="2400"/>
                  </a:lnTo>
                  <a:lnTo>
                    <a:pt x="5320" y="2057"/>
                  </a:lnTo>
                  <a:lnTo>
                    <a:pt x="5810" y="1747"/>
                  </a:lnTo>
                  <a:lnTo>
                    <a:pt x="6316" y="1453"/>
                  </a:lnTo>
                  <a:lnTo>
                    <a:pt x="6838" y="1192"/>
                  </a:lnTo>
                  <a:lnTo>
                    <a:pt x="7360" y="947"/>
                  </a:lnTo>
                  <a:lnTo>
                    <a:pt x="7915" y="735"/>
                  </a:lnTo>
                  <a:lnTo>
                    <a:pt x="8470" y="539"/>
                  </a:lnTo>
                  <a:lnTo>
                    <a:pt x="9041" y="376"/>
                  </a:lnTo>
                  <a:lnTo>
                    <a:pt x="9629" y="245"/>
                  </a:lnTo>
                  <a:lnTo>
                    <a:pt x="10216" y="131"/>
                  </a:lnTo>
                  <a:lnTo>
                    <a:pt x="10820" y="66"/>
                  </a:lnTo>
                  <a:lnTo>
                    <a:pt x="11440" y="17"/>
                  </a:lnTo>
                  <a:lnTo>
                    <a:pt x="12060" y="1"/>
                  </a:lnTo>
                  <a:lnTo>
                    <a:pt x="12060" y="1"/>
                  </a:lnTo>
                  <a:lnTo>
                    <a:pt x="12680" y="17"/>
                  </a:lnTo>
                  <a:lnTo>
                    <a:pt x="13301" y="66"/>
                  </a:lnTo>
                  <a:lnTo>
                    <a:pt x="13904" y="131"/>
                  </a:lnTo>
                  <a:lnTo>
                    <a:pt x="14492" y="245"/>
                  </a:lnTo>
                  <a:lnTo>
                    <a:pt x="15079" y="376"/>
                  </a:lnTo>
                  <a:lnTo>
                    <a:pt x="15651" y="539"/>
                  </a:lnTo>
                  <a:lnTo>
                    <a:pt x="16205" y="735"/>
                  </a:lnTo>
                  <a:lnTo>
                    <a:pt x="16760" y="947"/>
                  </a:lnTo>
                  <a:lnTo>
                    <a:pt x="17299" y="1192"/>
                  </a:lnTo>
                  <a:lnTo>
                    <a:pt x="17805" y="1453"/>
                  </a:lnTo>
                  <a:lnTo>
                    <a:pt x="18311" y="1747"/>
                  </a:lnTo>
                  <a:lnTo>
                    <a:pt x="18800" y="2057"/>
                  </a:lnTo>
                  <a:lnTo>
                    <a:pt x="19273" y="2400"/>
                  </a:lnTo>
                  <a:lnTo>
                    <a:pt x="19730" y="2759"/>
                  </a:lnTo>
                  <a:lnTo>
                    <a:pt x="20171" y="3134"/>
                  </a:lnTo>
                  <a:lnTo>
                    <a:pt x="20595" y="3526"/>
                  </a:lnTo>
                  <a:lnTo>
                    <a:pt x="20987" y="3950"/>
                  </a:lnTo>
                  <a:lnTo>
                    <a:pt x="21379" y="4390"/>
                  </a:lnTo>
                  <a:lnTo>
                    <a:pt x="21738" y="4847"/>
                  </a:lnTo>
                  <a:lnTo>
                    <a:pt x="22064" y="5321"/>
                  </a:lnTo>
                  <a:lnTo>
                    <a:pt x="22374" y="5810"/>
                  </a:lnTo>
                  <a:lnTo>
                    <a:pt x="22668" y="6316"/>
                  </a:lnTo>
                  <a:lnTo>
                    <a:pt x="22945" y="6838"/>
                  </a:lnTo>
                  <a:lnTo>
                    <a:pt x="23174" y="7361"/>
                  </a:lnTo>
                  <a:lnTo>
                    <a:pt x="23402" y="7915"/>
                  </a:lnTo>
                  <a:lnTo>
                    <a:pt x="23582" y="8470"/>
                  </a:lnTo>
                  <a:lnTo>
                    <a:pt x="23745" y="9041"/>
                  </a:lnTo>
                  <a:lnTo>
                    <a:pt x="23875" y="9629"/>
                  </a:lnTo>
                  <a:lnTo>
                    <a:pt x="23990" y="10233"/>
                  </a:lnTo>
                  <a:lnTo>
                    <a:pt x="24071" y="10837"/>
                  </a:lnTo>
                  <a:lnTo>
                    <a:pt x="24104" y="11440"/>
                  </a:lnTo>
                  <a:lnTo>
                    <a:pt x="24120" y="1206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5"/>
            <p:cNvSpPr/>
            <p:nvPr/>
          </p:nvSpPr>
          <p:spPr>
            <a:xfrm>
              <a:off x="3305755" y="2749879"/>
              <a:ext cx="126271" cy="154256"/>
            </a:xfrm>
            <a:custGeom>
              <a:rect b="b" l="l" r="r" t="t"/>
              <a:pathLst>
                <a:path extrusionOk="0" h="12860" w="10527">
                  <a:moveTo>
                    <a:pt x="4031" y="0"/>
                  </a:moveTo>
                  <a:lnTo>
                    <a:pt x="3803" y="33"/>
                  </a:lnTo>
                  <a:lnTo>
                    <a:pt x="3591" y="66"/>
                  </a:lnTo>
                  <a:lnTo>
                    <a:pt x="3379" y="115"/>
                  </a:lnTo>
                  <a:lnTo>
                    <a:pt x="3167" y="163"/>
                  </a:lnTo>
                  <a:lnTo>
                    <a:pt x="2954" y="229"/>
                  </a:lnTo>
                  <a:lnTo>
                    <a:pt x="2759" y="310"/>
                  </a:lnTo>
                  <a:lnTo>
                    <a:pt x="2563" y="408"/>
                  </a:lnTo>
                  <a:lnTo>
                    <a:pt x="2367" y="506"/>
                  </a:lnTo>
                  <a:lnTo>
                    <a:pt x="2187" y="620"/>
                  </a:lnTo>
                  <a:lnTo>
                    <a:pt x="2008" y="735"/>
                  </a:lnTo>
                  <a:lnTo>
                    <a:pt x="1828" y="865"/>
                  </a:lnTo>
                  <a:lnTo>
                    <a:pt x="1665" y="1012"/>
                  </a:lnTo>
                  <a:lnTo>
                    <a:pt x="1502" y="1159"/>
                  </a:lnTo>
                  <a:lnTo>
                    <a:pt x="1355" y="1306"/>
                  </a:lnTo>
                  <a:lnTo>
                    <a:pt x="1208" y="1469"/>
                  </a:lnTo>
                  <a:lnTo>
                    <a:pt x="1078" y="1649"/>
                  </a:lnTo>
                  <a:lnTo>
                    <a:pt x="947" y="1828"/>
                  </a:lnTo>
                  <a:lnTo>
                    <a:pt x="817" y="2008"/>
                  </a:lnTo>
                  <a:lnTo>
                    <a:pt x="702" y="2187"/>
                  </a:lnTo>
                  <a:lnTo>
                    <a:pt x="490" y="2579"/>
                  </a:lnTo>
                  <a:lnTo>
                    <a:pt x="327" y="3003"/>
                  </a:lnTo>
                  <a:lnTo>
                    <a:pt x="245" y="3215"/>
                  </a:lnTo>
                  <a:lnTo>
                    <a:pt x="180" y="3427"/>
                  </a:lnTo>
                  <a:lnTo>
                    <a:pt x="131" y="3656"/>
                  </a:lnTo>
                  <a:lnTo>
                    <a:pt x="82" y="3868"/>
                  </a:lnTo>
                  <a:lnTo>
                    <a:pt x="50" y="4096"/>
                  </a:lnTo>
                  <a:lnTo>
                    <a:pt x="17" y="4325"/>
                  </a:lnTo>
                  <a:lnTo>
                    <a:pt x="17" y="4553"/>
                  </a:lnTo>
                  <a:lnTo>
                    <a:pt x="1" y="4782"/>
                  </a:lnTo>
                  <a:lnTo>
                    <a:pt x="1" y="12860"/>
                  </a:lnTo>
                  <a:lnTo>
                    <a:pt x="490" y="12566"/>
                  </a:lnTo>
                  <a:lnTo>
                    <a:pt x="980" y="12289"/>
                  </a:lnTo>
                  <a:lnTo>
                    <a:pt x="1469" y="12028"/>
                  </a:lnTo>
                  <a:lnTo>
                    <a:pt x="1992" y="11783"/>
                  </a:lnTo>
                  <a:lnTo>
                    <a:pt x="2514" y="11554"/>
                  </a:lnTo>
                  <a:lnTo>
                    <a:pt x="3036" y="11342"/>
                  </a:lnTo>
                  <a:lnTo>
                    <a:pt x="3575" y="11146"/>
                  </a:lnTo>
                  <a:lnTo>
                    <a:pt x="4129" y="10967"/>
                  </a:lnTo>
                  <a:lnTo>
                    <a:pt x="4684" y="10820"/>
                  </a:lnTo>
                  <a:lnTo>
                    <a:pt x="5239" y="10673"/>
                  </a:lnTo>
                  <a:lnTo>
                    <a:pt x="5810" y="10559"/>
                  </a:lnTo>
                  <a:lnTo>
                    <a:pt x="6398" y="10461"/>
                  </a:lnTo>
                  <a:lnTo>
                    <a:pt x="6985" y="10396"/>
                  </a:lnTo>
                  <a:lnTo>
                    <a:pt x="7573" y="10347"/>
                  </a:lnTo>
                  <a:lnTo>
                    <a:pt x="8160" y="10314"/>
                  </a:lnTo>
                  <a:lnTo>
                    <a:pt x="8764" y="10298"/>
                  </a:lnTo>
                  <a:lnTo>
                    <a:pt x="8813" y="10298"/>
                  </a:lnTo>
                  <a:lnTo>
                    <a:pt x="8813" y="9351"/>
                  </a:lnTo>
                  <a:lnTo>
                    <a:pt x="10527" y="9351"/>
                  </a:lnTo>
                  <a:lnTo>
                    <a:pt x="8715" y="4602"/>
                  </a:lnTo>
                  <a:lnTo>
                    <a:pt x="8715" y="4374"/>
                  </a:lnTo>
                  <a:lnTo>
                    <a:pt x="8699" y="4145"/>
                  </a:lnTo>
                  <a:lnTo>
                    <a:pt x="8666" y="3917"/>
                  </a:lnTo>
                  <a:lnTo>
                    <a:pt x="8633" y="3688"/>
                  </a:lnTo>
                  <a:lnTo>
                    <a:pt x="8585" y="3476"/>
                  </a:lnTo>
                  <a:lnTo>
                    <a:pt x="8519" y="3264"/>
                  </a:lnTo>
                  <a:lnTo>
                    <a:pt x="8454" y="3052"/>
                  </a:lnTo>
                  <a:lnTo>
                    <a:pt x="8372" y="2840"/>
                  </a:lnTo>
                  <a:lnTo>
                    <a:pt x="8274" y="2644"/>
                  </a:lnTo>
                  <a:lnTo>
                    <a:pt x="8177" y="2448"/>
                  </a:lnTo>
                  <a:lnTo>
                    <a:pt x="8079" y="2252"/>
                  </a:lnTo>
                  <a:lnTo>
                    <a:pt x="7964" y="2056"/>
                  </a:lnTo>
                  <a:lnTo>
                    <a:pt x="7834" y="1877"/>
                  </a:lnTo>
                  <a:lnTo>
                    <a:pt x="7703" y="1714"/>
                  </a:lnTo>
                  <a:lnTo>
                    <a:pt x="7556" y="1534"/>
                  </a:lnTo>
                  <a:lnTo>
                    <a:pt x="7410" y="1387"/>
                  </a:lnTo>
                  <a:lnTo>
                    <a:pt x="7263" y="1224"/>
                  </a:lnTo>
                  <a:lnTo>
                    <a:pt x="7099" y="1077"/>
                  </a:lnTo>
                  <a:lnTo>
                    <a:pt x="6936" y="947"/>
                  </a:lnTo>
                  <a:lnTo>
                    <a:pt x="6757" y="816"/>
                  </a:lnTo>
                  <a:lnTo>
                    <a:pt x="6577" y="686"/>
                  </a:lnTo>
                  <a:lnTo>
                    <a:pt x="6381" y="571"/>
                  </a:lnTo>
                  <a:lnTo>
                    <a:pt x="6202" y="474"/>
                  </a:lnTo>
                  <a:lnTo>
                    <a:pt x="6006" y="376"/>
                  </a:lnTo>
                  <a:lnTo>
                    <a:pt x="5794" y="294"/>
                  </a:lnTo>
                  <a:lnTo>
                    <a:pt x="5598" y="212"/>
                  </a:lnTo>
                  <a:lnTo>
                    <a:pt x="5386" y="147"/>
                  </a:lnTo>
                  <a:lnTo>
                    <a:pt x="5157" y="98"/>
                  </a:lnTo>
                  <a:lnTo>
                    <a:pt x="4945" y="49"/>
                  </a:lnTo>
                  <a:lnTo>
                    <a:pt x="4717" y="17"/>
                  </a:lnTo>
                  <a:lnTo>
                    <a:pt x="4488"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5"/>
            <p:cNvSpPr/>
            <p:nvPr/>
          </p:nvSpPr>
          <p:spPr>
            <a:xfrm>
              <a:off x="3305755" y="2749879"/>
              <a:ext cx="126271" cy="154256"/>
            </a:xfrm>
            <a:custGeom>
              <a:rect b="b" l="l" r="r" t="t"/>
              <a:pathLst>
                <a:path extrusionOk="0" fill="none" h="12860" w="10527">
                  <a:moveTo>
                    <a:pt x="4260" y="0"/>
                  </a:moveTo>
                  <a:lnTo>
                    <a:pt x="4260" y="0"/>
                  </a:lnTo>
                  <a:lnTo>
                    <a:pt x="4031" y="0"/>
                  </a:lnTo>
                  <a:lnTo>
                    <a:pt x="3803" y="33"/>
                  </a:lnTo>
                  <a:lnTo>
                    <a:pt x="3591" y="66"/>
                  </a:lnTo>
                  <a:lnTo>
                    <a:pt x="3379" y="115"/>
                  </a:lnTo>
                  <a:lnTo>
                    <a:pt x="3167" y="163"/>
                  </a:lnTo>
                  <a:lnTo>
                    <a:pt x="2954" y="229"/>
                  </a:lnTo>
                  <a:lnTo>
                    <a:pt x="2759" y="310"/>
                  </a:lnTo>
                  <a:lnTo>
                    <a:pt x="2563" y="408"/>
                  </a:lnTo>
                  <a:lnTo>
                    <a:pt x="2367" y="506"/>
                  </a:lnTo>
                  <a:lnTo>
                    <a:pt x="2187" y="620"/>
                  </a:lnTo>
                  <a:lnTo>
                    <a:pt x="2008" y="735"/>
                  </a:lnTo>
                  <a:lnTo>
                    <a:pt x="1828" y="865"/>
                  </a:lnTo>
                  <a:lnTo>
                    <a:pt x="1665" y="1012"/>
                  </a:lnTo>
                  <a:lnTo>
                    <a:pt x="1502" y="1159"/>
                  </a:lnTo>
                  <a:lnTo>
                    <a:pt x="1355" y="1306"/>
                  </a:lnTo>
                  <a:lnTo>
                    <a:pt x="1208" y="1469"/>
                  </a:lnTo>
                  <a:lnTo>
                    <a:pt x="1078" y="1649"/>
                  </a:lnTo>
                  <a:lnTo>
                    <a:pt x="947" y="1828"/>
                  </a:lnTo>
                  <a:lnTo>
                    <a:pt x="817" y="2008"/>
                  </a:lnTo>
                  <a:lnTo>
                    <a:pt x="702" y="2187"/>
                  </a:lnTo>
                  <a:lnTo>
                    <a:pt x="490" y="2579"/>
                  </a:lnTo>
                  <a:lnTo>
                    <a:pt x="327" y="3003"/>
                  </a:lnTo>
                  <a:lnTo>
                    <a:pt x="245" y="3215"/>
                  </a:lnTo>
                  <a:lnTo>
                    <a:pt x="180" y="3427"/>
                  </a:lnTo>
                  <a:lnTo>
                    <a:pt x="131" y="3656"/>
                  </a:lnTo>
                  <a:lnTo>
                    <a:pt x="82" y="3868"/>
                  </a:lnTo>
                  <a:lnTo>
                    <a:pt x="50" y="4096"/>
                  </a:lnTo>
                  <a:lnTo>
                    <a:pt x="17" y="4325"/>
                  </a:lnTo>
                  <a:lnTo>
                    <a:pt x="17" y="4553"/>
                  </a:lnTo>
                  <a:lnTo>
                    <a:pt x="1" y="4782"/>
                  </a:lnTo>
                  <a:lnTo>
                    <a:pt x="1" y="12860"/>
                  </a:lnTo>
                  <a:lnTo>
                    <a:pt x="1" y="12860"/>
                  </a:lnTo>
                  <a:lnTo>
                    <a:pt x="490" y="12566"/>
                  </a:lnTo>
                  <a:lnTo>
                    <a:pt x="980" y="12289"/>
                  </a:lnTo>
                  <a:lnTo>
                    <a:pt x="1469" y="12028"/>
                  </a:lnTo>
                  <a:lnTo>
                    <a:pt x="1992" y="11783"/>
                  </a:lnTo>
                  <a:lnTo>
                    <a:pt x="2514" y="11554"/>
                  </a:lnTo>
                  <a:lnTo>
                    <a:pt x="3036" y="11342"/>
                  </a:lnTo>
                  <a:lnTo>
                    <a:pt x="3575" y="11146"/>
                  </a:lnTo>
                  <a:lnTo>
                    <a:pt x="4129" y="10967"/>
                  </a:lnTo>
                  <a:lnTo>
                    <a:pt x="4684" y="10820"/>
                  </a:lnTo>
                  <a:lnTo>
                    <a:pt x="5239" y="10673"/>
                  </a:lnTo>
                  <a:lnTo>
                    <a:pt x="5810" y="10559"/>
                  </a:lnTo>
                  <a:lnTo>
                    <a:pt x="6398" y="10461"/>
                  </a:lnTo>
                  <a:lnTo>
                    <a:pt x="6985" y="10396"/>
                  </a:lnTo>
                  <a:lnTo>
                    <a:pt x="7573" y="10347"/>
                  </a:lnTo>
                  <a:lnTo>
                    <a:pt x="8160" y="10314"/>
                  </a:lnTo>
                  <a:lnTo>
                    <a:pt x="8764" y="10298"/>
                  </a:lnTo>
                  <a:lnTo>
                    <a:pt x="8764" y="10298"/>
                  </a:lnTo>
                  <a:lnTo>
                    <a:pt x="8813" y="10298"/>
                  </a:lnTo>
                  <a:lnTo>
                    <a:pt x="8813" y="9351"/>
                  </a:lnTo>
                  <a:lnTo>
                    <a:pt x="10527" y="9351"/>
                  </a:lnTo>
                  <a:lnTo>
                    <a:pt x="8715" y="4602"/>
                  </a:lnTo>
                  <a:lnTo>
                    <a:pt x="8715" y="4602"/>
                  </a:lnTo>
                  <a:lnTo>
                    <a:pt x="8715" y="4374"/>
                  </a:lnTo>
                  <a:lnTo>
                    <a:pt x="8699" y="4145"/>
                  </a:lnTo>
                  <a:lnTo>
                    <a:pt x="8666" y="3917"/>
                  </a:lnTo>
                  <a:lnTo>
                    <a:pt x="8633" y="3688"/>
                  </a:lnTo>
                  <a:lnTo>
                    <a:pt x="8585" y="3476"/>
                  </a:lnTo>
                  <a:lnTo>
                    <a:pt x="8519" y="3264"/>
                  </a:lnTo>
                  <a:lnTo>
                    <a:pt x="8454" y="3052"/>
                  </a:lnTo>
                  <a:lnTo>
                    <a:pt x="8372" y="2840"/>
                  </a:lnTo>
                  <a:lnTo>
                    <a:pt x="8274" y="2644"/>
                  </a:lnTo>
                  <a:lnTo>
                    <a:pt x="8177" y="2448"/>
                  </a:lnTo>
                  <a:lnTo>
                    <a:pt x="8079" y="2252"/>
                  </a:lnTo>
                  <a:lnTo>
                    <a:pt x="7964" y="2056"/>
                  </a:lnTo>
                  <a:lnTo>
                    <a:pt x="7834" y="1877"/>
                  </a:lnTo>
                  <a:lnTo>
                    <a:pt x="7703" y="1714"/>
                  </a:lnTo>
                  <a:lnTo>
                    <a:pt x="7556" y="1534"/>
                  </a:lnTo>
                  <a:lnTo>
                    <a:pt x="7410" y="1387"/>
                  </a:lnTo>
                  <a:lnTo>
                    <a:pt x="7263" y="1224"/>
                  </a:lnTo>
                  <a:lnTo>
                    <a:pt x="7099" y="1077"/>
                  </a:lnTo>
                  <a:lnTo>
                    <a:pt x="6936" y="947"/>
                  </a:lnTo>
                  <a:lnTo>
                    <a:pt x="6757" y="816"/>
                  </a:lnTo>
                  <a:lnTo>
                    <a:pt x="6577" y="686"/>
                  </a:lnTo>
                  <a:lnTo>
                    <a:pt x="6381" y="571"/>
                  </a:lnTo>
                  <a:lnTo>
                    <a:pt x="6202" y="474"/>
                  </a:lnTo>
                  <a:lnTo>
                    <a:pt x="6006" y="376"/>
                  </a:lnTo>
                  <a:lnTo>
                    <a:pt x="5794" y="294"/>
                  </a:lnTo>
                  <a:lnTo>
                    <a:pt x="5598" y="212"/>
                  </a:lnTo>
                  <a:lnTo>
                    <a:pt x="5386" y="147"/>
                  </a:lnTo>
                  <a:lnTo>
                    <a:pt x="5157" y="98"/>
                  </a:lnTo>
                  <a:lnTo>
                    <a:pt x="4945" y="49"/>
                  </a:lnTo>
                  <a:lnTo>
                    <a:pt x="4717" y="17"/>
                  </a:lnTo>
                  <a:lnTo>
                    <a:pt x="4488" y="0"/>
                  </a:lnTo>
                  <a:lnTo>
                    <a:pt x="426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a:off x="3356459" y="2749879"/>
              <a:ext cx="984" cy="12"/>
            </a:xfrm>
            <a:custGeom>
              <a:rect b="b" l="l" r="r" t="t"/>
              <a:pathLst>
                <a:path extrusionOk="0" fill="none" h="1" w="82">
                  <a:moveTo>
                    <a:pt x="82" y="0"/>
                  </a:moveTo>
                  <a:lnTo>
                    <a:pt x="0" y="0"/>
                  </a:lnTo>
                  <a:lnTo>
                    <a:pt x="0" y="0"/>
                  </a:lnTo>
                  <a:lnTo>
                    <a:pt x="33" y="0"/>
                  </a:lnTo>
                  <a:lnTo>
                    <a:pt x="33" y="0"/>
                  </a:lnTo>
                  <a:lnTo>
                    <a:pt x="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5"/>
            <p:cNvSpPr/>
            <p:nvPr/>
          </p:nvSpPr>
          <p:spPr>
            <a:xfrm>
              <a:off x="2868440" y="2873397"/>
              <a:ext cx="389754" cy="389754"/>
            </a:xfrm>
            <a:custGeom>
              <a:rect b="b" l="l" r="r" t="t"/>
              <a:pathLst>
                <a:path extrusionOk="0" h="32493" w="32493">
                  <a:moveTo>
                    <a:pt x="15830" y="1"/>
                  </a:moveTo>
                  <a:lnTo>
                    <a:pt x="15406" y="17"/>
                  </a:lnTo>
                  <a:lnTo>
                    <a:pt x="14998" y="50"/>
                  </a:lnTo>
                  <a:lnTo>
                    <a:pt x="14590" y="82"/>
                  </a:lnTo>
                  <a:lnTo>
                    <a:pt x="14182" y="131"/>
                  </a:lnTo>
                  <a:lnTo>
                    <a:pt x="13774" y="180"/>
                  </a:lnTo>
                  <a:lnTo>
                    <a:pt x="13366" y="245"/>
                  </a:lnTo>
                  <a:lnTo>
                    <a:pt x="12974" y="327"/>
                  </a:lnTo>
                  <a:lnTo>
                    <a:pt x="12583" y="409"/>
                  </a:lnTo>
                  <a:lnTo>
                    <a:pt x="12191" y="507"/>
                  </a:lnTo>
                  <a:lnTo>
                    <a:pt x="11799" y="621"/>
                  </a:lnTo>
                  <a:lnTo>
                    <a:pt x="11424" y="735"/>
                  </a:lnTo>
                  <a:lnTo>
                    <a:pt x="11032" y="849"/>
                  </a:lnTo>
                  <a:lnTo>
                    <a:pt x="10657" y="980"/>
                  </a:lnTo>
                  <a:lnTo>
                    <a:pt x="9923" y="1274"/>
                  </a:lnTo>
                  <a:lnTo>
                    <a:pt x="9204" y="1600"/>
                  </a:lnTo>
                  <a:lnTo>
                    <a:pt x="8503" y="1959"/>
                  </a:lnTo>
                  <a:lnTo>
                    <a:pt x="7817" y="2351"/>
                  </a:lnTo>
                  <a:lnTo>
                    <a:pt x="7165" y="2775"/>
                  </a:lnTo>
                  <a:lnTo>
                    <a:pt x="6528" y="3232"/>
                  </a:lnTo>
                  <a:lnTo>
                    <a:pt x="5908" y="3705"/>
                  </a:lnTo>
                  <a:lnTo>
                    <a:pt x="5320" y="4227"/>
                  </a:lnTo>
                  <a:lnTo>
                    <a:pt x="4766" y="4750"/>
                  </a:lnTo>
                  <a:lnTo>
                    <a:pt x="4227" y="5321"/>
                  </a:lnTo>
                  <a:lnTo>
                    <a:pt x="3705" y="5908"/>
                  </a:lnTo>
                  <a:lnTo>
                    <a:pt x="3232" y="6528"/>
                  </a:lnTo>
                  <a:lnTo>
                    <a:pt x="2775" y="7165"/>
                  </a:lnTo>
                  <a:lnTo>
                    <a:pt x="2350" y="7818"/>
                  </a:lnTo>
                  <a:lnTo>
                    <a:pt x="1959" y="8503"/>
                  </a:lnTo>
                  <a:lnTo>
                    <a:pt x="1600" y="9205"/>
                  </a:lnTo>
                  <a:lnTo>
                    <a:pt x="1273" y="9923"/>
                  </a:lnTo>
                  <a:lnTo>
                    <a:pt x="996" y="10657"/>
                  </a:lnTo>
                  <a:lnTo>
                    <a:pt x="849" y="11032"/>
                  </a:lnTo>
                  <a:lnTo>
                    <a:pt x="735" y="11408"/>
                  </a:lnTo>
                  <a:lnTo>
                    <a:pt x="621" y="11799"/>
                  </a:lnTo>
                  <a:lnTo>
                    <a:pt x="506" y="12191"/>
                  </a:lnTo>
                  <a:lnTo>
                    <a:pt x="425" y="12583"/>
                  </a:lnTo>
                  <a:lnTo>
                    <a:pt x="327" y="12974"/>
                  </a:lnTo>
                  <a:lnTo>
                    <a:pt x="262" y="13366"/>
                  </a:lnTo>
                  <a:lnTo>
                    <a:pt x="196" y="13774"/>
                  </a:lnTo>
                  <a:lnTo>
                    <a:pt x="131" y="14182"/>
                  </a:lnTo>
                  <a:lnTo>
                    <a:pt x="82" y="14590"/>
                  </a:lnTo>
                  <a:lnTo>
                    <a:pt x="49" y="14998"/>
                  </a:lnTo>
                  <a:lnTo>
                    <a:pt x="17" y="15406"/>
                  </a:lnTo>
                  <a:lnTo>
                    <a:pt x="0" y="15830"/>
                  </a:lnTo>
                  <a:lnTo>
                    <a:pt x="0" y="16238"/>
                  </a:lnTo>
                  <a:lnTo>
                    <a:pt x="0" y="16663"/>
                  </a:lnTo>
                  <a:lnTo>
                    <a:pt x="17" y="17087"/>
                  </a:lnTo>
                  <a:lnTo>
                    <a:pt x="49" y="17495"/>
                  </a:lnTo>
                  <a:lnTo>
                    <a:pt x="82" y="17903"/>
                  </a:lnTo>
                  <a:lnTo>
                    <a:pt x="131" y="18311"/>
                  </a:lnTo>
                  <a:lnTo>
                    <a:pt x="196" y="18719"/>
                  </a:lnTo>
                  <a:lnTo>
                    <a:pt x="262" y="19127"/>
                  </a:lnTo>
                  <a:lnTo>
                    <a:pt x="327" y="19518"/>
                  </a:lnTo>
                  <a:lnTo>
                    <a:pt x="425" y="19910"/>
                  </a:lnTo>
                  <a:lnTo>
                    <a:pt x="506" y="20302"/>
                  </a:lnTo>
                  <a:lnTo>
                    <a:pt x="621" y="20693"/>
                  </a:lnTo>
                  <a:lnTo>
                    <a:pt x="735" y="21069"/>
                  </a:lnTo>
                  <a:lnTo>
                    <a:pt x="849" y="21460"/>
                  </a:lnTo>
                  <a:lnTo>
                    <a:pt x="996" y="21836"/>
                  </a:lnTo>
                  <a:lnTo>
                    <a:pt x="1273" y="22570"/>
                  </a:lnTo>
                  <a:lnTo>
                    <a:pt x="1600" y="23288"/>
                  </a:lnTo>
                  <a:lnTo>
                    <a:pt x="1959" y="23990"/>
                  </a:lnTo>
                  <a:lnTo>
                    <a:pt x="2350" y="24659"/>
                  </a:lnTo>
                  <a:lnTo>
                    <a:pt x="2775" y="25328"/>
                  </a:lnTo>
                  <a:lnTo>
                    <a:pt x="3232" y="25965"/>
                  </a:lnTo>
                  <a:lnTo>
                    <a:pt x="3705" y="26568"/>
                  </a:lnTo>
                  <a:lnTo>
                    <a:pt x="4227" y="27172"/>
                  </a:lnTo>
                  <a:lnTo>
                    <a:pt x="4766" y="27727"/>
                  </a:lnTo>
                  <a:lnTo>
                    <a:pt x="5320" y="28266"/>
                  </a:lnTo>
                  <a:lnTo>
                    <a:pt x="5908" y="28771"/>
                  </a:lnTo>
                  <a:lnTo>
                    <a:pt x="6528" y="29261"/>
                  </a:lnTo>
                  <a:lnTo>
                    <a:pt x="7165" y="29718"/>
                  </a:lnTo>
                  <a:lnTo>
                    <a:pt x="7817" y="30142"/>
                  </a:lnTo>
                  <a:lnTo>
                    <a:pt x="8503" y="30534"/>
                  </a:lnTo>
                  <a:lnTo>
                    <a:pt x="9204" y="30893"/>
                  </a:lnTo>
                  <a:lnTo>
                    <a:pt x="9923" y="31203"/>
                  </a:lnTo>
                  <a:lnTo>
                    <a:pt x="10657" y="31497"/>
                  </a:lnTo>
                  <a:lnTo>
                    <a:pt x="11032" y="31627"/>
                  </a:lnTo>
                  <a:lnTo>
                    <a:pt x="11424" y="31758"/>
                  </a:lnTo>
                  <a:lnTo>
                    <a:pt x="11799" y="31872"/>
                  </a:lnTo>
                  <a:lnTo>
                    <a:pt x="12191" y="31970"/>
                  </a:lnTo>
                  <a:lnTo>
                    <a:pt x="12583" y="32068"/>
                  </a:lnTo>
                  <a:lnTo>
                    <a:pt x="12974" y="32150"/>
                  </a:lnTo>
                  <a:lnTo>
                    <a:pt x="13366" y="32231"/>
                  </a:lnTo>
                  <a:lnTo>
                    <a:pt x="13774" y="32296"/>
                  </a:lnTo>
                  <a:lnTo>
                    <a:pt x="14182" y="32362"/>
                  </a:lnTo>
                  <a:lnTo>
                    <a:pt x="14590" y="32411"/>
                  </a:lnTo>
                  <a:lnTo>
                    <a:pt x="14998" y="32443"/>
                  </a:lnTo>
                  <a:lnTo>
                    <a:pt x="15406" y="32460"/>
                  </a:lnTo>
                  <a:lnTo>
                    <a:pt x="15830" y="32476"/>
                  </a:lnTo>
                  <a:lnTo>
                    <a:pt x="16254" y="32492"/>
                  </a:lnTo>
                  <a:lnTo>
                    <a:pt x="16662" y="32476"/>
                  </a:lnTo>
                  <a:lnTo>
                    <a:pt x="17087" y="32460"/>
                  </a:lnTo>
                  <a:lnTo>
                    <a:pt x="17495" y="32443"/>
                  </a:lnTo>
                  <a:lnTo>
                    <a:pt x="17903" y="32411"/>
                  </a:lnTo>
                  <a:lnTo>
                    <a:pt x="18311" y="32362"/>
                  </a:lnTo>
                  <a:lnTo>
                    <a:pt x="18719" y="32296"/>
                  </a:lnTo>
                  <a:lnTo>
                    <a:pt x="19127" y="32231"/>
                  </a:lnTo>
                  <a:lnTo>
                    <a:pt x="19518" y="32150"/>
                  </a:lnTo>
                  <a:lnTo>
                    <a:pt x="19910" y="32068"/>
                  </a:lnTo>
                  <a:lnTo>
                    <a:pt x="20302" y="31970"/>
                  </a:lnTo>
                  <a:lnTo>
                    <a:pt x="20693" y="31872"/>
                  </a:lnTo>
                  <a:lnTo>
                    <a:pt x="21085" y="31758"/>
                  </a:lnTo>
                  <a:lnTo>
                    <a:pt x="21460" y="31627"/>
                  </a:lnTo>
                  <a:lnTo>
                    <a:pt x="21836" y="31497"/>
                  </a:lnTo>
                  <a:lnTo>
                    <a:pt x="22570" y="31203"/>
                  </a:lnTo>
                  <a:lnTo>
                    <a:pt x="23288" y="30893"/>
                  </a:lnTo>
                  <a:lnTo>
                    <a:pt x="23990" y="30534"/>
                  </a:lnTo>
                  <a:lnTo>
                    <a:pt x="24675" y="30142"/>
                  </a:lnTo>
                  <a:lnTo>
                    <a:pt x="25328" y="29718"/>
                  </a:lnTo>
                  <a:lnTo>
                    <a:pt x="25964" y="29261"/>
                  </a:lnTo>
                  <a:lnTo>
                    <a:pt x="26584" y="28771"/>
                  </a:lnTo>
                  <a:lnTo>
                    <a:pt x="27172" y="28266"/>
                  </a:lnTo>
                  <a:lnTo>
                    <a:pt x="27727" y="27727"/>
                  </a:lnTo>
                  <a:lnTo>
                    <a:pt x="28265" y="27172"/>
                  </a:lnTo>
                  <a:lnTo>
                    <a:pt x="28788" y="26568"/>
                  </a:lnTo>
                  <a:lnTo>
                    <a:pt x="29261" y="25965"/>
                  </a:lnTo>
                  <a:lnTo>
                    <a:pt x="29718" y="25328"/>
                  </a:lnTo>
                  <a:lnTo>
                    <a:pt x="30142" y="24659"/>
                  </a:lnTo>
                  <a:lnTo>
                    <a:pt x="30534" y="23990"/>
                  </a:lnTo>
                  <a:lnTo>
                    <a:pt x="30893" y="23288"/>
                  </a:lnTo>
                  <a:lnTo>
                    <a:pt x="31219" y="22570"/>
                  </a:lnTo>
                  <a:lnTo>
                    <a:pt x="31513" y="21836"/>
                  </a:lnTo>
                  <a:lnTo>
                    <a:pt x="31643" y="21460"/>
                  </a:lnTo>
                  <a:lnTo>
                    <a:pt x="31758" y="21069"/>
                  </a:lnTo>
                  <a:lnTo>
                    <a:pt x="31872" y="20693"/>
                  </a:lnTo>
                  <a:lnTo>
                    <a:pt x="31986" y="20302"/>
                  </a:lnTo>
                  <a:lnTo>
                    <a:pt x="32068" y="19910"/>
                  </a:lnTo>
                  <a:lnTo>
                    <a:pt x="32166" y="19518"/>
                  </a:lnTo>
                  <a:lnTo>
                    <a:pt x="32231" y="19127"/>
                  </a:lnTo>
                  <a:lnTo>
                    <a:pt x="32296" y="18719"/>
                  </a:lnTo>
                  <a:lnTo>
                    <a:pt x="32361" y="18311"/>
                  </a:lnTo>
                  <a:lnTo>
                    <a:pt x="32410" y="17903"/>
                  </a:lnTo>
                  <a:lnTo>
                    <a:pt x="32443" y="17495"/>
                  </a:lnTo>
                  <a:lnTo>
                    <a:pt x="32476" y="17087"/>
                  </a:lnTo>
                  <a:lnTo>
                    <a:pt x="32492" y="16663"/>
                  </a:lnTo>
                  <a:lnTo>
                    <a:pt x="32492" y="16238"/>
                  </a:lnTo>
                  <a:lnTo>
                    <a:pt x="32492" y="15830"/>
                  </a:lnTo>
                  <a:lnTo>
                    <a:pt x="32476" y="15406"/>
                  </a:lnTo>
                  <a:lnTo>
                    <a:pt x="32443" y="14998"/>
                  </a:lnTo>
                  <a:lnTo>
                    <a:pt x="32410" y="14590"/>
                  </a:lnTo>
                  <a:lnTo>
                    <a:pt x="32361" y="14182"/>
                  </a:lnTo>
                  <a:lnTo>
                    <a:pt x="32296" y="13774"/>
                  </a:lnTo>
                  <a:lnTo>
                    <a:pt x="32231" y="13366"/>
                  </a:lnTo>
                  <a:lnTo>
                    <a:pt x="32166" y="12974"/>
                  </a:lnTo>
                  <a:lnTo>
                    <a:pt x="32068" y="12583"/>
                  </a:lnTo>
                  <a:lnTo>
                    <a:pt x="31986" y="12191"/>
                  </a:lnTo>
                  <a:lnTo>
                    <a:pt x="31872" y="11799"/>
                  </a:lnTo>
                  <a:lnTo>
                    <a:pt x="31758" y="11408"/>
                  </a:lnTo>
                  <a:lnTo>
                    <a:pt x="31643" y="11032"/>
                  </a:lnTo>
                  <a:lnTo>
                    <a:pt x="31513" y="10657"/>
                  </a:lnTo>
                  <a:lnTo>
                    <a:pt x="31219" y="9923"/>
                  </a:lnTo>
                  <a:lnTo>
                    <a:pt x="30893" y="9205"/>
                  </a:lnTo>
                  <a:lnTo>
                    <a:pt x="30534" y="8503"/>
                  </a:lnTo>
                  <a:lnTo>
                    <a:pt x="30142" y="7818"/>
                  </a:lnTo>
                  <a:lnTo>
                    <a:pt x="29718" y="7165"/>
                  </a:lnTo>
                  <a:lnTo>
                    <a:pt x="29261" y="6528"/>
                  </a:lnTo>
                  <a:lnTo>
                    <a:pt x="28788" y="5908"/>
                  </a:lnTo>
                  <a:lnTo>
                    <a:pt x="28265" y="5321"/>
                  </a:lnTo>
                  <a:lnTo>
                    <a:pt x="27727" y="4750"/>
                  </a:lnTo>
                  <a:lnTo>
                    <a:pt x="27172" y="4227"/>
                  </a:lnTo>
                  <a:lnTo>
                    <a:pt x="26584" y="3705"/>
                  </a:lnTo>
                  <a:lnTo>
                    <a:pt x="25964" y="3232"/>
                  </a:lnTo>
                  <a:lnTo>
                    <a:pt x="25328" y="2775"/>
                  </a:lnTo>
                  <a:lnTo>
                    <a:pt x="24675" y="2351"/>
                  </a:lnTo>
                  <a:lnTo>
                    <a:pt x="23990" y="1959"/>
                  </a:lnTo>
                  <a:lnTo>
                    <a:pt x="23288" y="1600"/>
                  </a:lnTo>
                  <a:lnTo>
                    <a:pt x="22570" y="1274"/>
                  </a:lnTo>
                  <a:lnTo>
                    <a:pt x="21836" y="980"/>
                  </a:lnTo>
                  <a:lnTo>
                    <a:pt x="21460" y="849"/>
                  </a:lnTo>
                  <a:lnTo>
                    <a:pt x="21085" y="735"/>
                  </a:lnTo>
                  <a:lnTo>
                    <a:pt x="20693" y="621"/>
                  </a:lnTo>
                  <a:lnTo>
                    <a:pt x="20302" y="507"/>
                  </a:lnTo>
                  <a:lnTo>
                    <a:pt x="19910" y="409"/>
                  </a:lnTo>
                  <a:lnTo>
                    <a:pt x="19518" y="327"/>
                  </a:lnTo>
                  <a:lnTo>
                    <a:pt x="19127" y="245"/>
                  </a:lnTo>
                  <a:lnTo>
                    <a:pt x="18719" y="180"/>
                  </a:lnTo>
                  <a:lnTo>
                    <a:pt x="18311" y="131"/>
                  </a:lnTo>
                  <a:lnTo>
                    <a:pt x="17903" y="82"/>
                  </a:lnTo>
                  <a:lnTo>
                    <a:pt x="17495" y="50"/>
                  </a:lnTo>
                  <a:lnTo>
                    <a:pt x="17087" y="17"/>
                  </a:lnTo>
                  <a:lnTo>
                    <a:pt x="16662"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a:off x="2868440" y="2873397"/>
              <a:ext cx="389754" cy="389754"/>
            </a:xfrm>
            <a:custGeom>
              <a:rect b="b" l="l" r="r" t="t"/>
              <a:pathLst>
                <a:path extrusionOk="0" fill="none" h="32493" w="32493">
                  <a:moveTo>
                    <a:pt x="32492" y="16238"/>
                  </a:moveTo>
                  <a:lnTo>
                    <a:pt x="32492" y="16238"/>
                  </a:lnTo>
                  <a:lnTo>
                    <a:pt x="32492" y="16663"/>
                  </a:lnTo>
                  <a:lnTo>
                    <a:pt x="32476" y="17087"/>
                  </a:lnTo>
                  <a:lnTo>
                    <a:pt x="32443" y="17495"/>
                  </a:lnTo>
                  <a:lnTo>
                    <a:pt x="32410" y="17903"/>
                  </a:lnTo>
                  <a:lnTo>
                    <a:pt x="32361" y="18311"/>
                  </a:lnTo>
                  <a:lnTo>
                    <a:pt x="32296" y="18719"/>
                  </a:lnTo>
                  <a:lnTo>
                    <a:pt x="32231" y="19127"/>
                  </a:lnTo>
                  <a:lnTo>
                    <a:pt x="32166" y="19518"/>
                  </a:lnTo>
                  <a:lnTo>
                    <a:pt x="32068" y="19910"/>
                  </a:lnTo>
                  <a:lnTo>
                    <a:pt x="31986" y="20302"/>
                  </a:lnTo>
                  <a:lnTo>
                    <a:pt x="31872" y="20693"/>
                  </a:lnTo>
                  <a:lnTo>
                    <a:pt x="31758" y="21069"/>
                  </a:lnTo>
                  <a:lnTo>
                    <a:pt x="31643" y="21460"/>
                  </a:lnTo>
                  <a:lnTo>
                    <a:pt x="31513" y="21836"/>
                  </a:lnTo>
                  <a:lnTo>
                    <a:pt x="31219" y="22570"/>
                  </a:lnTo>
                  <a:lnTo>
                    <a:pt x="30893" y="23288"/>
                  </a:lnTo>
                  <a:lnTo>
                    <a:pt x="30534" y="23990"/>
                  </a:lnTo>
                  <a:lnTo>
                    <a:pt x="30142" y="24659"/>
                  </a:lnTo>
                  <a:lnTo>
                    <a:pt x="29718" y="25328"/>
                  </a:lnTo>
                  <a:lnTo>
                    <a:pt x="29261" y="25965"/>
                  </a:lnTo>
                  <a:lnTo>
                    <a:pt x="28788" y="26568"/>
                  </a:lnTo>
                  <a:lnTo>
                    <a:pt x="28265" y="27172"/>
                  </a:lnTo>
                  <a:lnTo>
                    <a:pt x="27727" y="27727"/>
                  </a:lnTo>
                  <a:lnTo>
                    <a:pt x="27172" y="28266"/>
                  </a:lnTo>
                  <a:lnTo>
                    <a:pt x="26584" y="28771"/>
                  </a:lnTo>
                  <a:lnTo>
                    <a:pt x="25964" y="29261"/>
                  </a:lnTo>
                  <a:lnTo>
                    <a:pt x="25328" y="29718"/>
                  </a:lnTo>
                  <a:lnTo>
                    <a:pt x="24675" y="30142"/>
                  </a:lnTo>
                  <a:lnTo>
                    <a:pt x="23990" y="30534"/>
                  </a:lnTo>
                  <a:lnTo>
                    <a:pt x="23288" y="30893"/>
                  </a:lnTo>
                  <a:lnTo>
                    <a:pt x="22570" y="31203"/>
                  </a:lnTo>
                  <a:lnTo>
                    <a:pt x="21836" y="31497"/>
                  </a:lnTo>
                  <a:lnTo>
                    <a:pt x="21460" y="31627"/>
                  </a:lnTo>
                  <a:lnTo>
                    <a:pt x="21085" y="31758"/>
                  </a:lnTo>
                  <a:lnTo>
                    <a:pt x="20693" y="31872"/>
                  </a:lnTo>
                  <a:lnTo>
                    <a:pt x="20302" y="31970"/>
                  </a:lnTo>
                  <a:lnTo>
                    <a:pt x="19910" y="32068"/>
                  </a:lnTo>
                  <a:lnTo>
                    <a:pt x="19518" y="32150"/>
                  </a:lnTo>
                  <a:lnTo>
                    <a:pt x="19127" y="32231"/>
                  </a:lnTo>
                  <a:lnTo>
                    <a:pt x="18719" y="32296"/>
                  </a:lnTo>
                  <a:lnTo>
                    <a:pt x="18311" y="32362"/>
                  </a:lnTo>
                  <a:lnTo>
                    <a:pt x="17903" y="32411"/>
                  </a:lnTo>
                  <a:lnTo>
                    <a:pt x="17495" y="32443"/>
                  </a:lnTo>
                  <a:lnTo>
                    <a:pt x="17087" y="32460"/>
                  </a:lnTo>
                  <a:lnTo>
                    <a:pt x="16662" y="32476"/>
                  </a:lnTo>
                  <a:lnTo>
                    <a:pt x="16254" y="32492"/>
                  </a:lnTo>
                  <a:lnTo>
                    <a:pt x="16254" y="32492"/>
                  </a:lnTo>
                  <a:lnTo>
                    <a:pt x="15830" y="32476"/>
                  </a:lnTo>
                  <a:lnTo>
                    <a:pt x="15406" y="32460"/>
                  </a:lnTo>
                  <a:lnTo>
                    <a:pt x="14998" y="32443"/>
                  </a:lnTo>
                  <a:lnTo>
                    <a:pt x="14590" y="32411"/>
                  </a:lnTo>
                  <a:lnTo>
                    <a:pt x="14182" y="32362"/>
                  </a:lnTo>
                  <a:lnTo>
                    <a:pt x="13774" y="32296"/>
                  </a:lnTo>
                  <a:lnTo>
                    <a:pt x="13366" y="32231"/>
                  </a:lnTo>
                  <a:lnTo>
                    <a:pt x="12974" y="32150"/>
                  </a:lnTo>
                  <a:lnTo>
                    <a:pt x="12583" y="32068"/>
                  </a:lnTo>
                  <a:lnTo>
                    <a:pt x="12191" y="31970"/>
                  </a:lnTo>
                  <a:lnTo>
                    <a:pt x="11799" y="31872"/>
                  </a:lnTo>
                  <a:lnTo>
                    <a:pt x="11424" y="31758"/>
                  </a:lnTo>
                  <a:lnTo>
                    <a:pt x="11032" y="31627"/>
                  </a:lnTo>
                  <a:lnTo>
                    <a:pt x="10657" y="31497"/>
                  </a:lnTo>
                  <a:lnTo>
                    <a:pt x="9923" y="31203"/>
                  </a:lnTo>
                  <a:lnTo>
                    <a:pt x="9204" y="30893"/>
                  </a:lnTo>
                  <a:lnTo>
                    <a:pt x="8503" y="30534"/>
                  </a:lnTo>
                  <a:lnTo>
                    <a:pt x="7817" y="30142"/>
                  </a:lnTo>
                  <a:lnTo>
                    <a:pt x="7165" y="29718"/>
                  </a:lnTo>
                  <a:lnTo>
                    <a:pt x="6528" y="29261"/>
                  </a:lnTo>
                  <a:lnTo>
                    <a:pt x="5908" y="28771"/>
                  </a:lnTo>
                  <a:lnTo>
                    <a:pt x="5320" y="28266"/>
                  </a:lnTo>
                  <a:lnTo>
                    <a:pt x="4766" y="27727"/>
                  </a:lnTo>
                  <a:lnTo>
                    <a:pt x="4227" y="27172"/>
                  </a:lnTo>
                  <a:lnTo>
                    <a:pt x="3705" y="26568"/>
                  </a:lnTo>
                  <a:lnTo>
                    <a:pt x="3232" y="25965"/>
                  </a:lnTo>
                  <a:lnTo>
                    <a:pt x="2775" y="25328"/>
                  </a:lnTo>
                  <a:lnTo>
                    <a:pt x="2350" y="24659"/>
                  </a:lnTo>
                  <a:lnTo>
                    <a:pt x="1959" y="23990"/>
                  </a:lnTo>
                  <a:lnTo>
                    <a:pt x="1600" y="23288"/>
                  </a:lnTo>
                  <a:lnTo>
                    <a:pt x="1273" y="22570"/>
                  </a:lnTo>
                  <a:lnTo>
                    <a:pt x="996" y="21836"/>
                  </a:lnTo>
                  <a:lnTo>
                    <a:pt x="849" y="21460"/>
                  </a:lnTo>
                  <a:lnTo>
                    <a:pt x="735" y="21069"/>
                  </a:lnTo>
                  <a:lnTo>
                    <a:pt x="621" y="20693"/>
                  </a:lnTo>
                  <a:lnTo>
                    <a:pt x="506" y="20302"/>
                  </a:lnTo>
                  <a:lnTo>
                    <a:pt x="425" y="19910"/>
                  </a:lnTo>
                  <a:lnTo>
                    <a:pt x="327" y="19518"/>
                  </a:lnTo>
                  <a:lnTo>
                    <a:pt x="262" y="19127"/>
                  </a:lnTo>
                  <a:lnTo>
                    <a:pt x="196" y="18719"/>
                  </a:lnTo>
                  <a:lnTo>
                    <a:pt x="131" y="18311"/>
                  </a:lnTo>
                  <a:lnTo>
                    <a:pt x="82" y="17903"/>
                  </a:lnTo>
                  <a:lnTo>
                    <a:pt x="49" y="17495"/>
                  </a:lnTo>
                  <a:lnTo>
                    <a:pt x="17" y="17087"/>
                  </a:lnTo>
                  <a:lnTo>
                    <a:pt x="0" y="16663"/>
                  </a:lnTo>
                  <a:lnTo>
                    <a:pt x="0" y="16238"/>
                  </a:lnTo>
                  <a:lnTo>
                    <a:pt x="0" y="16238"/>
                  </a:lnTo>
                  <a:lnTo>
                    <a:pt x="0" y="15830"/>
                  </a:lnTo>
                  <a:lnTo>
                    <a:pt x="17" y="15406"/>
                  </a:lnTo>
                  <a:lnTo>
                    <a:pt x="49" y="14998"/>
                  </a:lnTo>
                  <a:lnTo>
                    <a:pt x="82" y="14590"/>
                  </a:lnTo>
                  <a:lnTo>
                    <a:pt x="131" y="14182"/>
                  </a:lnTo>
                  <a:lnTo>
                    <a:pt x="196" y="13774"/>
                  </a:lnTo>
                  <a:lnTo>
                    <a:pt x="262" y="13366"/>
                  </a:lnTo>
                  <a:lnTo>
                    <a:pt x="327" y="12974"/>
                  </a:lnTo>
                  <a:lnTo>
                    <a:pt x="425" y="12583"/>
                  </a:lnTo>
                  <a:lnTo>
                    <a:pt x="506" y="12191"/>
                  </a:lnTo>
                  <a:lnTo>
                    <a:pt x="621" y="11799"/>
                  </a:lnTo>
                  <a:lnTo>
                    <a:pt x="735" y="11408"/>
                  </a:lnTo>
                  <a:lnTo>
                    <a:pt x="849" y="11032"/>
                  </a:lnTo>
                  <a:lnTo>
                    <a:pt x="996" y="10657"/>
                  </a:lnTo>
                  <a:lnTo>
                    <a:pt x="1273" y="9923"/>
                  </a:lnTo>
                  <a:lnTo>
                    <a:pt x="1600" y="9205"/>
                  </a:lnTo>
                  <a:lnTo>
                    <a:pt x="1959" y="8503"/>
                  </a:lnTo>
                  <a:lnTo>
                    <a:pt x="2350" y="7818"/>
                  </a:lnTo>
                  <a:lnTo>
                    <a:pt x="2775" y="7165"/>
                  </a:lnTo>
                  <a:lnTo>
                    <a:pt x="3232" y="6528"/>
                  </a:lnTo>
                  <a:lnTo>
                    <a:pt x="3705" y="5908"/>
                  </a:lnTo>
                  <a:lnTo>
                    <a:pt x="4227" y="5321"/>
                  </a:lnTo>
                  <a:lnTo>
                    <a:pt x="4766" y="4750"/>
                  </a:lnTo>
                  <a:lnTo>
                    <a:pt x="5320" y="4227"/>
                  </a:lnTo>
                  <a:lnTo>
                    <a:pt x="5908" y="3705"/>
                  </a:lnTo>
                  <a:lnTo>
                    <a:pt x="6528" y="3232"/>
                  </a:lnTo>
                  <a:lnTo>
                    <a:pt x="7165" y="2775"/>
                  </a:lnTo>
                  <a:lnTo>
                    <a:pt x="7817" y="2351"/>
                  </a:lnTo>
                  <a:lnTo>
                    <a:pt x="8503" y="1959"/>
                  </a:lnTo>
                  <a:lnTo>
                    <a:pt x="9204" y="1600"/>
                  </a:lnTo>
                  <a:lnTo>
                    <a:pt x="9923" y="1274"/>
                  </a:lnTo>
                  <a:lnTo>
                    <a:pt x="10657" y="980"/>
                  </a:lnTo>
                  <a:lnTo>
                    <a:pt x="11032" y="849"/>
                  </a:lnTo>
                  <a:lnTo>
                    <a:pt x="11424" y="735"/>
                  </a:lnTo>
                  <a:lnTo>
                    <a:pt x="11799" y="621"/>
                  </a:lnTo>
                  <a:lnTo>
                    <a:pt x="12191" y="507"/>
                  </a:lnTo>
                  <a:lnTo>
                    <a:pt x="12583" y="409"/>
                  </a:lnTo>
                  <a:lnTo>
                    <a:pt x="12974" y="327"/>
                  </a:lnTo>
                  <a:lnTo>
                    <a:pt x="13366" y="245"/>
                  </a:lnTo>
                  <a:lnTo>
                    <a:pt x="13774" y="180"/>
                  </a:lnTo>
                  <a:lnTo>
                    <a:pt x="14182" y="131"/>
                  </a:lnTo>
                  <a:lnTo>
                    <a:pt x="14590" y="82"/>
                  </a:lnTo>
                  <a:lnTo>
                    <a:pt x="14998" y="50"/>
                  </a:lnTo>
                  <a:lnTo>
                    <a:pt x="15406" y="17"/>
                  </a:lnTo>
                  <a:lnTo>
                    <a:pt x="15830" y="1"/>
                  </a:lnTo>
                  <a:lnTo>
                    <a:pt x="16254" y="1"/>
                  </a:lnTo>
                  <a:lnTo>
                    <a:pt x="16254" y="1"/>
                  </a:lnTo>
                  <a:lnTo>
                    <a:pt x="16662" y="1"/>
                  </a:lnTo>
                  <a:lnTo>
                    <a:pt x="17087" y="17"/>
                  </a:lnTo>
                  <a:lnTo>
                    <a:pt x="17495" y="50"/>
                  </a:lnTo>
                  <a:lnTo>
                    <a:pt x="17903" y="82"/>
                  </a:lnTo>
                  <a:lnTo>
                    <a:pt x="18311" y="131"/>
                  </a:lnTo>
                  <a:lnTo>
                    <a:pt x="18719" y="180"/>
                  </a:lnTo>
                  <a:lnTo>
                    <a:pt x="19127" y="245"/>
                  </a:lnTo>
                  <a:lnTo>
                    <a:pt x="19518" y="327"/>
                  </a:lnTo>
                  <a:lnTo>
                    <a:pt x="19910" y="409"/>
                  </a:lnTo>
                  <a:lnTo>
                    <a:pt x="20302" y="507"/>
                  </a:lnTo>
                  <a:lnTo>
                    <a:pt x="20693" y="621"/>
                  </a:lnTo>
                  <a:lnTo>
                    <a:pt x="21085" y="735"/>
                  </a:lnTo>
                  <a:lnTo>
                    <a:pt x="21460" y="849"/>
                  </a:lnTo>
                  <a:lnTo>
                    <a:pt x="21836" y="980"/>
                  </a:lnTo>
                  <a:lnTo>
                    <a:pt x="22570" y="1274"/>
                  </a:lnTo>
                  <a:lnTo>
                    <a:pt x="23288" y="1600"/>
                  </a:lnTo>
                  <a:lnTo>
                    <a:pt x="23990" y="1959"/>
                  </a:lnTo>
                  <a:lnTo>
                    <a:pt x="24675" y="2351"/>
                  </a:lnTo>
                  <a:lnTo>
                    <a:pt x="25328" y="2775"/>
                  </a:lnTo>
                  <a:lnTo>
                    <a:pt x="25964" y="3232"/>
                  </a:lnTo>
                  <a:lnTo>
                    <a:pt x="26584" y="3705"/>
                  </a:lnTo>
                  <a:lnTo>
                    <a:pt x="27172" y="4227"/>
                  </a:lnTo>
                  <a:lnTo>
                    <a:pt x="27727" y="4750"/>
                  </a:lnTo>
                  <a:lnTo>
                    <a:pt x="28265" y="5321"/>
                  </a:lnTo>
                  <a:lnTo>
                    <a:pt x="28788" y="5908"/>
                  </a:lnTo>
                  <a:lnTo>
                    <a:pt x="29261" y="6528"/>
                  </a:lnTo>
                  <a:lnTo>
                    <a:pt x="29718" y="7165"/>
                  </a:lnTo>
                  <a:lnTo>
                    <a:pt x="30142" y="7818"/>
                  </a:lnTo>
                  <a:lnTo>
                    <a:pt x="30534" y="8503"/>
                  </a:lnTo>
                  <a:lnTo>
                    <a:pt x="30893" y="9205"/>
                  </a:lnTo>
                  <a:lnTo>
                    <a:pt x="31219" y="9923"/>
                  </a:lnTo>
                  <a:lnTo>
                    <a:pt x="31513" y="10657"/>
                  </a:lnTo>
                  <a:lnTo>
                    <a:pt x="31643" y="11032"/>
                  </a:lnTo>
                  <a:lnTo>
                    <a:pt x="31758" y="11408"/>
                  </a:lnTo>
                  <a:lnTo>
                    <a:pt x="31872" y="11799"/>
                  </a:lnTo>
                  <a:lnTo>
                    <a:pt x="31986" y="12191"/>
                  </a:lnTo>
                  <a:lnTo>
                    <a:pt x="32068" y="12583"/>
                  </a:lnTo>
                  <a:lnTo>
                    <a:pt x="32166" y="12974"/>
                  </a:lnTo>
                  <a:lnTo>
                    <a:pt x="32231" y="13366"/>
                  </a:lnTo>
                  <a:lnTo>
                    <a:pt x="32296" y="13774"/>
                  </a:lnTo>
                  <a:lnTo>
                    <a:pt x="32361" y="14182"/>
                  </a:lnTo>
                  <a:lnTo>
                    <a:pt x="32410" y="14590"/>
                  </a:lnTo>
                  <a:lnTo>
                    <a:pt x="32443" y="14998"/>
                  </a:lnTo>
                  <a:lnTo>
                    <a:pt x="32476" y="15406"/>
                  </a:lnTo>
                  <a:lnTo>
                    <a:pt x="32492" y="15830"/>
                  </a:lnTo>
                  <a:lnTo>
                    <a:pt x="32492" y="1623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a:off x="2918557" y="2923514"/>
              <a:ext cx="289523" cy="289523"/>
            </a:xfrm>
            <a:custGeom>
              <a:rect b="b" l="l" r="r" t="t"/>
              <a:pathLst>
                <a:path extrusionOk="0" h="24137" w="24137">
                  <a:moveTo>
                    <a:pt x="12076" y="0"/>
                  </a:moveTo>
                  <a:lnTo>
                    <a:pt x="11440" y="17"/>
                  </a:lnTo>
                  <a:lnTo>
                    <a:pt x="10836" y="66"/>
                  </a:lnTo>
                  <a:lnTo>
                    <a:pt x="10232" y="131"/>
                  </a:lnTo>
                  <a:lnTo>
                    <a:pt x="9645" y="245"/>
                  </a:lnTo>
                  <a:lnTo>
                    <a:pt x="9057" y="376"/>
                  </a:lnTo>
                  <a:lnTo>
                    <a:pt x="8486" y="539"/>
                  </a:lnTo>
                  <a:lnTo>
                    <a:pt x="7915" y="735"/>
                  </a:lnTo>
                  <a:lnTo>
                    <a:pt x="7376" y="947"/>
                  </a:lnTo>
                  <a:lnTo>
                    <a:pt x="6838" y="1192"/>
                  </a:lnTo>
                  <a:lnTo>
                    <a:pt x="6316" y="1453"/>
                  </a:lnTo>
                  <a:lnTo>
                    <a:pt x="5810" y="1747"/>
                  </a:lnTo>
                  <a:lnTo>
                    <a:pt x="5320" y="2057"/>
                  </a:lnTo>
                  <a:lnTo>
                    <a:pt x="4847" y="2399"/>
                  </a:lnTo>
                  <a:lnTo>
                    <a:pt x="4390" y="2758"/>
                  </a:lnTo>
                  <a:lnTo>
                    <a:pt x="3949" y="3134"/>
                  </a:lnTo>
                  <a:lnTo>
                    <a:pt x="3541" y="3542"/>
                  </a:lnTo>
                  <a:lnTo>
                    <a:pt x="3133" y="3950"/>
                  </a:lnTo>
                  <a:lnTo>
                    <a:pt x="2758" y="4390"/>
                  </a:lnTo>
                  <a:lnTo>
                    <a:pt x="2399" y="4847"/>
                  </a:lnTo>
                  <a:lnTo>
                    <a:pt x="2056" y="5320"/>
                  </a:lnTo>
                  <a:lnTo>
                    <a:pt x="1746" y="5810"/>
                  </a:lnTo>
                  <a:lnTo>
                    <a:pt x="1453" y="6316"/>
                  </a:lnTo>
                  <a:lnTo>
                    <a:pt x="1191" y="6838"/>
                  </a:lnTo>
                  <a:lnTo>
                    <a:pt x="947" y="7377"/>
                  </a:lnTo>
                  <a:lnTo>
                    <a:pt x="735" y="7915"/>
                  </a:lnTo>
                  <a:lnTo>
                    <a:pt x="539" y="8470"/>
                  </a:lnTo>
                  <a:lnTo>
                    <a:pt x="375" y="9058"/>
                  </a:lnTo>
                  <a:lnTo>
                    <a:pt x="245" y="9629"/>
                  </a:lnTo>
                  <a:lnTo>
                    <a:pt x="147" y="10233"/>
                  </a:lnTo>
                  <a:lnTo>
                    <a:pt x="65" y="10836"/>
                  </a:lnTo>
                  <a:lnTo>
                    <a:pt x="16" y="11440"/>
                  </a:lnTo>
                  <a:lnTo>
                    <a:pt x="0" y="12060"/>
                  </a:lnTo>
                  <a:lnTo>
                    <a:pt x="16" y="12680"/>
                  </a:lnTo>
                  <a:lnTo>
                    <a:pt x="65" y="13301"/>
                  </a:lnTo>
                  <a:lnTo>
                    <a:pt x="147" y="13904"/>
                  </a:lnTo>
                  <a:lnTo>
                    <a:pt x="245" y="14492"/>
                  </a:lnTo>
                  <a:lnTo>
                    <a:pt x="375" y="15079"/>
                  </a:lnTo>
                  <a:lnTo>
                    <a:pt x="539" y="15651"/>
                  </a:lnTo>
                  <a:lnTo>
                    <a:pt x="735" y="16222"/>
                  </a:lnTo>
                  <a:lnTo>
                    <a:pt x="947" y="16760"/>
                  </a:lnTo>
                  <a:lnTo>
                    <a:pt x="1191" y="17299"/>
                  </a:lnTo>
                  <a:lnTo>
                    <a:pt x="1453" y="17821"/>
                  </a:lnTo>
                  <a:lnTo>
                    <a:pt x="1746" y="18327"/>
                  </a:lnTo>
                  <a:lnTo>
                    <a:pt x="2056" y="18816"/>
                  </a:lnTo>
                  <a:lnTo>
                    <a:pt x="2399" y="19290"/>
                  </a:lnTo>
                  <a:lnTo>
                    <a:pt x="2758" y="19747"/>
                  </a:lnTo>
                  <a:lnTo>
                    <a:pt x="3133" y="20171"/>
                  </a:lnTo>
                  <a:lnTo>
                    <a:pt x="3541" y="20595"/>
                  </a:lnTo>
                  <a:lnTo>
                    <a:pt x="3949" y="21003"/>
                  </a:lnTo>
                  <a:lnTo>
                    <a:pt x="4390" y="21379"/>
                  </a:lnTo>
                  <a:lnTo>
                    <a:pt x="4847" y="21738"/>
                  </a:lnTo>
                  <a:lnTo>
                    <a:pt x="5320" y="22064"/>
                  </a:lnTo>
                  <a:lnTo>
                    <a:pt x="5810" y="22390"/>
                  </a:lnTo>
                  <a:lnTo>
                    <a:pt x="6316" y="22668"/>
                  </a:lnTo>
                  <a:lnTo>
                    <a:pt x="6838" y="22945"/>
                  </a:lnTo>
                  <a:lnTo>
                    <a:pt x="7376" y="23190"/>
                  </a:lnTo>
                  <a:lnTo>
                    <a:pt x="7915" y="23402"/>
                  </a:lnTo>
                  <a:lnTo>
                    <a:pt x="8486" y="23582"/>
                  </a:lnTo>
                  <a:lnTo>
                    <a:pt x="9057" y="23745"/>
                  </a:lnTo>
                  <a:lnTo>
                    <a:pt x="9645" y="23892"/>
                  </a:lnTo>
                  <a:lnTo>
                    <a:pt x="10232" y="23990"/>
                  </a:lnTo>
                  <a:lnTo>
                    <a:pt x="10836" y="24071"/>
                  </a:lnTo>
                  <a:lnTo>
                    <a:pt x="11440" y="24120"/>
                  </a:lnTo>
                  <a:lnTo>
                    <a:pt x="12076" y="24137"/>
                  </a:lnTo>
                  <a:lnTo>
                    <a:pt x="12697" y="24120"/>
                  </a:lnTo>
                  <a:lnTo>
                    <a:pt x="13300" y="24071"/>
                  </a:lnTo>
                  <a:lnTo>
                    <a:pt x="13904" y="23990"/>
                  </a:lnTo>
                  <a:lnTo>
                    <a:pt x="14508" y="23892"/>
                  </a:lnTo>
                  <a:lnTo>
                    <a:pt x="15079" y="23745"/>
                  </a:lnTo>
                  <a:lnTo>
                    <a:pt x="15650" y="23582"/>
                  </a:lnTo>
                  <a:lnTo>
                    <a:pt x="16221" y="23402"/>
                  </a:lnTo>
                  <a:lnTo>
                    <a:pt x="16760" y="23190"/>
                  </a:lnTo>
                  <a:lnTo>
                    <a:pt x="17299" y="22945"/>
                  </a:lnTo>
                  <a:lnTo>
                    <a:pt x="17821" y="22668"/>
                  </a:lnTo>
                  <a:lnTo>
                    <a:pt x="18327" y="22390"/>
                  </a:lnTo>
                  <a:lnTo>
                    <a:pt x="18816" y="22064"/>
                  </a:lnTo>
                  <a:lnTo>
                    <a:pt x="19289" y="21738"/>
                  </a:lnTo>
                  <a:lnTo>
                    <a:pt x="19746" y="21379"/>
                  </a:lnTo>
                  <a:lnTo>
                    <a:pt x="20187" y="21003"/>
                  </a:lnTo>
                  <a:lnTo>
                    <a:pt x="20595" y="20595"/>
                  </a:lnTo>
                  <a:lnTo>
                    <a:pt x="21003" y="20171"/>
                  </a:lnTo>
                  <a:lnTo>
                    <a:pt x="21378" y="19747"/>
                  </a:lnTo>
                  <a:lnTo>
                    <a:pt x="21737" y="19290"/>
                  </a:lnTo>
                  <a:lnTo>
                    <a:pt x="22080" y="18816"/>
                  </a:lnTo>
                  <a:lnTo>
                    <a:pt x="22390" y="18327"/>
                  </a:lnTo>
                  <a:lnTo>
                    <a:pt x="22684" y="17821"/>
                  </a:lnTo>
                  <a:lnTo>
                    <a:pt x="22945" y="17299"/>
                  </a:lnTo>
                  <a:lnTo>
                    <a:pt x="23190" y="16760"/>
                  </a:lnTo>
                  <a:lnTo>
                    <a:pt x="23402" y="16222"/>
                  </a:lnTo>
                  <a:lnTo>
                    <a:pt x="23598" y="15651"/>
                  </a:lnTo>
                  <a:lnTo>
                    <a:pt x="23761" y="15079"/>
                  </a:lnTo>
                  <a:lnTo>
                    <a:pt x="23892" y="14492"/>
                  </a:lnTo>
                  <a:lnTo>
                    <a:pt x="23989" y="13904"/>
                  </a:lnTo>
                  <a:lnTo>
                    <a:pt x="24071" y="13301"/>
                  </a:lnTo>
                  <a:lnTo>
                    <a:pt x="24120" y="12680"/>
                  </a:lnTo>
                  <a:lnTo>
                    <a:pt x="24136" y="12060"/>
                  </a:lnTo>
                  <a:lnTo>
                    <a:pt x="24120" y="11440"/>
                  </a:lnTo>
                  <a:lnTo>
                    <a:pt x="24071" y="10836"/>
                  </a:lnTo>
                  <a:lnTo>
                    <a:pt x="23989" y="10233"/>
                  </a:lnTo>
                  <a:lnTo>
                    <a:pt x="23892" y="9629"/>
                  </a:lnTo>
                  <a:lnTo>
                    <a:pt x="23761" y="9058"/>
                  </a:lnTo>
                  <a:lnTo>
                    <a:pt x="23598" y="8470"/>
                  </a:lnTo>
                  <a:lnTo>
                    <a:pt x="23402" y="7915"/>
                  </a:lnTo>
                  <a:lnTo>
                    <a:pt x="23190" y="7377"/>
                  </a:lnTo>
                  <a:lnTo>
                    <a:pt x="22945" y="6838"/>
                  </a:lnTo>
                  <a:lnTo>
                    <a:pt x="22684" y="6316"/>
                  </a:lnTo>
                  <a:lnTo>
                    <a:pt x="22390" y="5810"/>
                  </a:lnTo>
                  <a:lnTo>
                    <a:pt x="22080" y="5320"/>
                  </a:lnTo>
                  <a:lnTo>
                    <a:pt x="21737" y="4847"/>
                  </a:lnTo>
                  <a:lnTo>
                    <a:pt x="21378" y="4390"/>
                  </a:lnTo>
                  <a:lnTo>
                    <a:pt x="21003" y="3950"/>
                  </a:lnTo>
                  <a:lnTo>
                    <a:pt x="20595" y="3542"/>
                  </a:lnTo>
                  <a:lnTo>
                    <a:pt x="20187" y="3134"/>
                  </a:lnTo>
                  <a:lnTo>
                    <a:pt x="19746" y="2758"/>
                  </a:lnTo>
                  <a:lnTo>
                    <a:pt x="19289" y="2399"/>
                  </a:lnTo>
                  <a:lnTo>
                    <a:pt x="18816" y="2057"/>
                  </a:lnTo>
                  <a:lnTo>
                    <a:pt x="18327" y="1747"/>
                  </a:lnTo>
                  <a:lnTo>
                    <a:pt x="17821" y="1453"/>
                  </a:lnTo>
                  <a:lnTo>
                    <a:pt x="17299" y="1192"/>
                  </a:lnTo>
                  <a:lnTo>
                    <a:pt x="16760" y="947"/>
                  </a:lnTo>
                  <a:lnTo>
                    <a:pt x="16221" y="735"/>
                  </a:lnTo>
                  <a:lnTo>
                    <a:pt x="15650" y="539"/>
                  </a:lnTo>
                  <a:lnTo>
                    <a:pt x="15079" y="376"/>
                  </a:lnTo>
                  <a:lnTo>
                    <a:pt x="14508" y="245"/>
                  </a:lnTo>
                  <a:lnTo>
                    <a:pt x="13904" y="131"/>
                  </a:lnTo>
                  <a:lnTo>
                    <a:pt x="13300" y="66"/>
                  </a:lnTo>
                  <a:lnTo>
                    <a:pt x="12697" y="17"/>
                  </a:lnTo>
                  <a:lnTo>
                    <a:pt x="12076"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5"/>
            <p:cNvSpPr/>
            <p:nvPr/>
          </p:nvSpPr>
          <p:spPr>
            <a:xfrm>
              <a:off x="2918557" y="2923514"/>
              <a:ext cx="289523" cy="289523"/>
            </a:xfrm>
            <a:custGeom>
              <a:rect b="b" l="l" r="r" t="t"/>
              <a:pathLst>
                <a:path extrusionOk="0" fill="none" h="24137" w="24137">
                  <a:moveTo>
                    <a:pt x="24136" y="12060"/>
                  </a:moveTo>
                  <a:lnTo>
                    <a:pt x="24136" y="12060"/>
                  </a:lnTo>
                  <a:lnTo>
                    <a:pt x="24120" y="12680"/>
                  </a:lnTo>
                  <a:lnTo>
                    <a:pt x="24071" y="13301"/>
                  </a:lnTo>
                  <a:lnTo>
                    <a:pt x="23989" y="13904"/>
                  </a:lnTo>
                  <a:lnTo>
                    <a:pt x="23892" y="14492"/>
                  </a:lnTo>
                  <a:lnTo>
                    <a:pt x="23761" y="15079"/>
                  </a:lnTo>
                  <a:lnTo>
                    <a:pt x="23598" y="15651"/>
                  </a:lnTo>
                  <a:lnTo>
                    <a:pt x="23402" y="16222"/>
                  </a:lnTo>
                  <a:lnTo>
                    <a:pt x="23190" y="16760"/>
                  </a:lnTo>
                  <a:lnTo>
                    <a:pt x="22945" y="17299"/>
                  </a:lnTo>
                  <a:lnTo>
                    <a:pt x="22684" y="17821"/>
                  </a:lnTo>
                  <a:lnTo>
                    <a:pt x="22390" y="18327"/>
                  </a:lnTo>
                  <a:lnTo>
                    <a:pt x="22080" y="18816"/>
                  </a:lnTo>
                  <a:lnTo>
                    <a:pt x="21737" y="19290"/>
                  </a:lnTo>
                  <a:lnTo>
                    <a:pt x="21378" y="19747"/>
                  </a:lnTo>
                  <a:lnTo>
                    <a:pt x="21003" y="20171"/>
                  </a:lnTo>
                  <a:lnTo>
                    <a:pt x="20595" y="20595"/>
                  </a:lnTo>
                  <a:lnTo>
                    <a:pt x="20187" y="21003"/>
                  </a:lnTo>
                  <a:lnTo>
                    <a:pt x="19746" y="21379"/>
                  </a:lnTo>
                  <a:lnTo>
                    <a:pt x="19289" y="21738"/>
                  </a:lnTo>
                  <a:lnTo>
                    <a:pt x="18816" y="22064"/>
                  </a:lnTo>
                  <a:lnTo>
                    <a:pt x="18327" y="22390"/>
                  </a:lnTo>
                  <a:lnTo>
                    <a:pt x="17821" y="22668"/>
                  </a:lnTo>
                  <a:lnTo>
                    <a:pt x="17299" y="22945"/>
                  </a:lnTo>
                  <a:lnTo>
                    <a:pt x="16760" y="23190"/>
                  </a:lnTo>
                  <a:lnTo>
                    <a:pt x="16221" y="23402"/>
                  </a:lnTo>
                  <a:lnTo>
                    <a:pt x="15650" y="23582"/>
                  </a:lnTo>
                  <a:lnTo>
                    <a:pt x="15079" y="23745"/>
                  </a:lnTo>
                  <a:lnTo>
                    <a:pt x="14508" y="23892"/>
                  </a:lnTo>
                  <a:lnTo>
                    <a:pt x="13904" y="23990"/>
                  </a:lnTo>
                  <a:lnTo>
                    <a:pt x="13300" y="24071"/>
                  </a:lnTo>
                  <a:lnTo>
                    <a:pt x="12697" y="24120"/>
                  </a:lnTo>
                  <a:lnTo>
                    <a:pt x="12076" y="24137"/>
                  </a:lnTo>
                  <a:lnTo>
                    <a:pt x="12076" y="24137"/>
                  </a:lnTo>
                  <a:lnTo>
                    <a:pt x="11440" y="24120"/>
                  </a:lnTo>
                  <a:lnTo>
                    <a:pt x="10836" y="24071"/>
                  </a:lnTo>
                  <a:lnTo>
                    <a:pt x="10232" y="23990"/>
                  </a:lnTo>
                  <a:lnTo>
                    <a:pt x="9645" y="23892"/>
                  </a:lnTo>
                  <a:lnTo>
                    <a:pt x="9057" y="23745"/>
                  </a:lnTo>
                  <a:lnTo>
                    <a:pt x="8486" y="23582"/>
                  </a:lnTo>
                  <a:lnTo>
                    <a:pt x="7915" y="23402"/>
                  </a:lnTo>
                  <a:lnTo>
                    <a:pt x="7376" y="23190"/>
                  </a:lnTo>
                  <a:lnTo>
                    <a:pt x="6838" y="22945"/>
                  </a:lnTo>
                  <a:lnTo>
                    <a:pt x="6316" y="22668"/>
                  </a:lnTo>
                  <a:lnTo>
                    <a:pt x="5810" y="22390"/>
                  </a:lnTo>
                  <a:lnTo>
                    <a:pt x="5320" y="22064"/>
                  </a:lnTo>
                  <a:lnTo>
                    <a:pt x="4847" y="21738"/>
                  </a:lnTo>
                  <a:lnTo>
                    <a:pt x="4390" y="21379"/>
                  </a:lnTo>
                  <a:lnTo>
                    <a:pt x="3949" y="21003"/>
                  </a:lnTo>
                  <a:lnTo>
                    <a:pt x="3541" y="20595"/>
                  </a:lnTo>
                  <a:lnTo>
                    <a:pt x="3133" y="20171"/>
                  </a:lnTo>
                  <a:lnTo>
                    <a:pt x="2758" y="19747"/>
                  </a:lnTo>
                  <a:lnTo>
                    <a:pt x="2399" y="19290"/>
                  </a:lnTo>
                  <a:lnTo>
                    <a:pt x="2056" y="18816"/>
                  </a:lnTo>
                  <a:lnTo>
                    <a:pt x="1746" y="18327"/>
                  </a:lnTo>
                  <a:lnTo>
                    <a:pt x="1453" y="17821"/>
                  </a:lnTo>
                  <a:lnTo>
                    <a:pt x="1191" y="17299"/>
                  </a:lnTo>
                  <a:lnTo>
                    <a:pt x="947" y="16760"/>
                  </a:lnTo>
                  <a:lnTo>
                    <a:pt x="735" y="16222"/>
                  </a:lnTo>
                  <a:lnTo>
                    <a:pt x="539" y="15651"/>
                  </a:lnTo>
                  <a:lnTo>
                    <a:pt x="375" y="15079"/>
                  </a:lnTo>
                  <a:lnTo>
                    <a:pt x="245" y="14492"/>
                  </a:lnTo>
                  <a:lnTo>
                    <a:pt x="147" y="13904"/>
                  </a:lnTo>
                  <a:lnTo>
                    <a:pt x="65" y="13301"/>
                  </a:lnTo>
                  <a:lnTo>
                    <a:pt x="16" y="12680"/>
                  </a:lnTo>
                  <a:lnTo>
                    <a:pt x="0" y="12060"/>
                  </a:lnTo>
                  <a:lnTo>
                    <a:pt x="0" y="12060"/>
                  </a:lnTo>
                  <a:lnTo>
                    <a:pt x="16" y="11440"/>
                  </a:lnTo>
                  <a:lnTo>
                    <a:pt x="65" y="10836"/>
                  </a:lnTo>
                  <a:lnTo>
                    <a:pt x="147" y="10233"/>
                  </a:lnTo>
                  <a:lnTo>
                    <a:pt x="245" y="9629"/>
                  </a:lnTo>
                  <a:lnTo>
                    <a:pt x="375" y="9058"/>
                  </a:lnTo>
                  <a:lnTo>
                    <a:pt x="539" y="8470"/>
                  </a:lnTo>
                  <a:lnTo>
                    <a:pt x="735" y="7915"/>
                  </a:lnTo>
                  <a:lnTo>
                    <a:pt x="947" y="7377"/>
                  </a:lnTo>
                  <a:lnTo>
                    <a:pt x="1191" y="6838"/>
                  </a:lnTo>
                  <a:lnTo>
                    <a:pt x="1453" y="6316"/>
                  </a:lnTo>
                  <a:lnTo>
                    <a:pt x="1746" y="5810"/>
                  </a:lnTo>
                  <a:lnTo>
                    <a:pt x="2056" y="5320"/>
                  </a:lnTo>
                  <a:lnTo>
                    <a:pt x="2399" y="4847"/>
                  </a:lnTo>
                  <a:lnTo>
                    <a:pt x="2758" y="4390"/>
                  </a:lnTo>
                  <a:lnTo>
                    <a:pt x="3133" y="3950"/>
                  </a:lnTo>
                  <a:lnTo>
                    <a:pt x="3541" y="3542"/>
                  </a:lnTo>
                  <a:lnTo>
                    <a:pt x="3949" y="3134"/>
                  </a:lnTo>
                  <a:lnTo>
                    <a:pt x="4390" y="2758"/>
                  </a:lnTo>
                  <a:lnTo>
                    <a:pt x="4847" y="2399"/>
                  </a:lnTo>
                  <a:lnTo>
                    <a:pt x="5320" y="2057"/>
                  </a:lnTo>
                  <a:lnTo>
                    <a:pt x="5810" y="1747"/>
                  </a:lnTo>
                  <a:lnTo>
                    <a:pt x="6316" y="1453"/>
                  </a:lnTo>
                  <a:lnTo>
                    <a:pt x="6838" y="1192"/>
                  </a:lnTo>
                  <a:lnTo>
                    <a:pt x="7376" y="947"/>
                  </a:lnTo>
                  <a:lnTo>
                    <a:pt x="7915" y="735"/>
                  </a:lnTo>
                  <a:lnTo>
                    <a:pt x="8486" y="539"/>
                  </a:lnTo>
                  <a:lnTo>
                    <a:pt x="9057" y="376"/>
                  </a:lnTo>
                  <a:lnTo>
                    <a:pt x="9645" y="245"/>
                  </a:lnTo>
                  <a:lnTo>
                    <a:pt x="10232" y="131"/>
                  </a:lnTo>
                  <a:lnTo>
                    <a:pt x="10836" y="66"/>
                  </a:lnTo>
                  <a:lnTo>
                    <a:pt x="11440" y="17"/>
                  </a:lnTo>
                  <a:lnTo>
                    <a:pt x="12076" y="0"/>
                  </a:lnTo>
                  <a:lnTo>
                    <a:pt x="12076" y="0"/>
                  </a:lnTo>
                  <a:lnTo>
                    <a:pt x="12697" y="17"/>
                  </a:lnTo>
                  <a:lnTo>
                    <a:pt x="13300" y="66"/>
                  </a:lnTo>
                  <a:lnTo>
                    <a:pt x="13904" y="131"/>
                  </a:lnTo>
                  <a:lnTo>
                    <a:pt x="14508" y="245"/>
                  </a:lnTo>
                  <a:lnTo>
                    <a:pt x="15079" y="376"/>
                  </a:lnTo>
                  <a:lnTo>
                    <a:pt x="15650" y="539"/>
                  </a:lnTo>
                  <a:lnTo>
                    <a:pt x="16221" y="735"/>
                  </a:lnTo>
                  <a:lnTo>
                    <a:pt x="16760" y="947"/>
                  </a:lnTo>
                  <a:lnTo>
                    <a:pt x="17299" y="1192"/>
                  </a:lnTo>
                  <a:lnTo>
                    <a:pt x="17821" y="1453"/>
                  </a:lnTo>
                  <a:lnTo>
                    <a:pt x="18327" y="1747"/>
                  </a:lnTo>
                  <a:lnTo>
                    <a:pt x="18816" y="2057"/>
                  </a:lnTo>
                  <a:lnTo>
                    <a:pt x="19289" y="2399"/>
                  </a:lnTo>
                  <a:lnTo>
                    <a:pt x="19746" y="2758"/>
                  </a:lnTo>
                  <a:lnTo>
                    <a:pt x="20187" y="3134"/>
                  </a:lnTo>
                  <a:lnTo>
                    <a:pt x="20595" y="3542"/>
                  </a:lnTo>
                  <a:lnTo>
                    <a:pt x="21003" y="3950"/>
                  </a:lnTo>
                  <a:lnTo>
                    <a:pt x="21378" y="4390"/>
                  </a:lnTo>
                  <a:lnTo>
                    <a:pt x="21737" y="4847"/>
                  </a:lnTo>
                  <a:lnTo>
                    <a:pt x="22080" y="5320"/>
                  </a:lnTo>
                  <a:lnTo>
                    <a:pt x="22390" y="5810"/>
                  </a:lnTo>
                  <a:lnTo>
                    <a:pt x="22684" y="6316"/>
                  </a:lnTo>
                  <a:lnTo>
                    <a:pt x="22945" y="6838"/>
                  </a:lnTo>
                  <a:lnTo>
                    <a:pt x="23190" y="7377"/>
                  </a:lnTo>
                  <a:lnTo>
                    <a:pt x="23402" y="7915"/>
                  </a:lnTo>
                  <a:lnTo>
                    <a:pt x="23598" y="8470"/>
                  </a:lnTo>
                  <a:lnTo>
                    <a:pt x="23761" y="9058"/>
                  </a:lnTo>
                  <a:lnTo>
                    <a:pt x="23892" y="9629"/>
                  </a:lnTo>
                  <a:lnTo>
                    <a:pt x="23989" y="10233"/>
                  </a:lnTo>
                  <a:lnTo>
                    <a:pt x="24071" y="10836"/>
                  </a:lnTo>
                  <a:lnTo>
                    <a:pt x="24120" y="11440"/>
                  </a:lnTo>
                  <a:lnTo>
                    <a:pt x="24136" y="1206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5"/>
            <p:cNvSpPr/>
            <p:nvPr/>
          </p:nvSpPr>
          <p:spPr>
            <a:xfrm>
              <a:off x="3007814" y="2979113"/>
              <a:ext cx="126079" cy="165027"/>
            </a:xfrm>
            <a:custGeom>
              <a:rect b="b" l="l" r="r" t="t"/>
              <a:pathLst>
                <a:path extrusionOk="0" h="13758" w="10511">
                  <a:moveTo>
                    <a:pt x="4032" y="0"/>
                  </a:moveTo>
                  <a:lnTo>
                    <a:pt x="3803" y="33"/>
                  </a:lnTo>
                  <a:lnTo>
                    <a:pt x="3575" y="65"/>
                  </a:lnTo>
                  <a:lnTo>
                    <a:pt x="3362" y="114"/>
                  </a:lnTo>
                  <a:lnTo>
                    <a:pt x="3150" y="163"/>
                  </a:lnTo>
                  <a:lnTo>
                    <a:pt x="2938" y="229"/>
                  </a:lnTo>
                  <a:lnTo>
                    <a:pt x="2742" y="310"/>
                  </a:lnTo>
                  <a:lnTo>
                    <a:pt x="2547" y="408"/>
                  </a:lnTo>
                  <a:lnTo>
                    <a:pt x="2351" y="506"/>
                  </a:lnTo>
                  <a:lnTo>
                    <a:pt x="2171" y="620"/>
                  </a:lnTo>
                  <a:lnTo>
                    <a:pt x="1992" y="734"/>
                  </a:lnTo>
                  <a:lnTo>
                    <a:pt x="1828" y="865"/>
                  </a:lnTo>
                  <a:lnTo>
                    <a:pt x="1649" y="1012"/>
                  </a:lnTo>
                  <a:lnTo>
                    <a:pt x="1502" y="1159"/>
                  </a:lnTo>
                  <a:lnTo>
                    <a:pt x="1339" y="1306"/>
                  </a:lnTo>
                  <a:lnTo>
                    <a:pt x="1192" y="1469"/>
                  </a:lnTo>
                  <a:lnTo>
                    <a:pt x="1061" y="1648"/>
                  </a:lnTo>
                  <a:lnTo>
                    <a:pt x="931" y="1828"/>
                  </a:lnTo>
                  <a:lnTo>
                    <a:pt x="800" y="2007"/>
                  </a:lnTo>
                  <a:lnTo>
                    <a:pt x="686" y="2187"/>
                  </a:lnTo>
                  <a:lnTo>
                    <a:pt x="490" y="2595"/>
                  </a:lnTo>
                  <a:lnTo>
                    <a:pt x="311" y="3003"/>
                  </a:lnTo>
                  <a:lnTo>
                    <a:pt x="245" y="3215"/>
                  </a:lnTo>
                  <a:lnTo>
                    <a:pt x="180" y="3427"/>
                  </a:lnTo>
                  <a:lnTo>
                    <a:pt x="115" y="3656"/>
                  </a:lnTo>
                  <a:lnTo>
                    <a:pt x="82" y="3868"/>
                  </a:lnTo>
                  <a:lnTo>
                    <a:pt x="50" y="4096"/>
                  </a:lnTo>
                  <a:lnTo>
                    <a:pt x="17" y="4325"/>
                  </a:lnTo>
                  <a:lnTo>
                    <a:pt x="1" y="4553"/>
                  </a:lnTo>
                  <a:lnTo>
                    <a:pt x="1" y="4798"/>
                  </a:lnTo>
                  <a:lnTo>
                    <a:pt x="1" y="13757"/>
                  </a:lnTo>
                  <a:lnTo>
                    <a:pt x="8813" y="13757"/>
                  </a:lnTo>
                  <a:lnTo>
                    <a:pt x="8813" y="9351"/>
                  </a:lnTo>
                  <a:lnTo>
                    <a:pt x="10510" y="9351"/>
                  </a:lnTo>
                  <a:lnTo>
                    <a:pt x="8715" y="4602"/>
                  </a:lnTo>
                  <a:lnTo>
                    <a:pt x="8699" y="4374"/>
                  </a:lnTo>
                  <a:lnTo>
                    <a:pt x="8683" y="4145"/>
                  </a:lnTo>
                  <a:lnTo>
                    <a:pt x="8666" y="3917"/>
                  </a:lnTo>
                  <a:lnTo>
                    <a:pt x="8617" y="3705"/>
                  </a:lnTo>
                  <a:lnTo>
                    <a:pt x="8568" y="3476"/>
                  </a:lnTo>
                  <a:lnTo>
                    <a:pt x="8503" y="3264"/>
                  </a:lnTo>
                  <a:lnTo>
                    <a:pt x="8438" y="3052"/>
                  </a:lnTo>
                  <a:lnTo>
                    <a:pt x="8356" y="2840"/>
                  </a:lnTo>
                  <a:lnTo>
                    <a:pt x="8275" y="2644"/>
                  </a:lnTo>
                  <a:lnTo>
                    <a:pt x="8177" y="2448"/>
                  </a:lnTo>
                  <a:lnTo>
                    <a:pt x="8062" y="2252"/>
                  </a:lnTo>
                  <a:lnTo>
                    <a:pt x="7948" y="2073"/>
                  </a:lnTo>
                  <a:lnTo>
                    <a:pt x="7834" y="1893"/>
                  </a:lnTo>
                  <a:lnTo>
                    <a:pt x="7687" y="1714"/>
                  </a:lnTo>
                  <a:lnTo>
                    <a:pt x="7557" y="1550"/>
                  </a:lnTo>
                  <a:lnTo>
                    <a:pt x="7410" y="1387"/>
                  </a:lnTo>
                  <a:lnTo>
                    <a:pt x="7246" y="1224"/>
                  </a:lnTo>
                  <a:lnTo>
                    <a:pt x="7083" y="1077"/>
                  </a:lnTo>
                  <a:lnTo>
                    <a:pt x="6920" y="947"/>
                  </a:lnTo>
                  <a:lnTo>
                    <a:pt x="6741" y="816"/>
                  </a:lnTo>
                  <a:lnTo>
                    <a:pt x="6561" y="685"/>
                  </a:lnTo>
                  <a:lnTo>
                    <a:pt x="6382" y="571"/>
                  </a:lnTo>
                  <a:lnTo>
                    <a:pt x="6186" y="473"/>
                  </a:lnTo>
                  <a:lnTo>
                    <a:pt x="5990" y="375"/>
                  </a:lnTo>
                  <a:lnTo>
                    <a:pt x="5794" y="294"/>
                  </a:lnTo>
                  <a:lnTo>
                    <a:pt x="5582" y="212"/>
                  </a:lnTo>
                  <a:lnTo>
                    <a:pt x="5370" y="147"/>
                  </a:lnTo>
                  <a:lnTo>
                    <a:pt x="5158" y="98"/>
                  </a:lnTo>
                  <a:lnTo>
                    <a:pt x="4929" y="49"/>
                  </a:lnTo>
                  <a:lnTo>
                    <a:pt x="4717" y="33"/>
                  </a:lnTo>
                  <a:lnTo>
                    <a:pt x="44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5"/>
            <p:cNvSpPr/>
            <p:nvPr/>
          </p:nvSpPr>
          <p:spPr>
            <a:xfrm>
              <a:off x="3058326" y="2979113"/>
              <a:ext cx="984" cy="12"/>
            </a:xfrm>
            <a:custGeom>
              <a:rect b="b" l="l" r="r" t="t"/>
              <a:pathLst>
                <a:path extrusionOk="0" fill="none" h="1" w="82">
                  <a:moveTo>
                    <a:pt x="82" y="0"/>
                  </a:moveTo>
                  <a:lnTo>
                    <a:pt x="0" y="0"/>
                  </a:lnTo>
                  <a:lnTo>
                    <a:pt x="0" y="0"/>
                  </a:lnTo>
                  <a:lnTo>
                    <a:pt x="49" y="0"/>
                  </a:lnTo>
                  <a:lnTo>
                    <a:pt x="49" y="0"/>
                  </a:lnTo>
                  <a:lnTo>
                    <a:pt x="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5"/>
            <p:cNvSpPr/>
            <p:nvPr/>
          </p:nvSpPr>
          <p:spPr>
            <a:xfrm>
              <a:off x="3216101" y="2873397"/>
              <a:ext cx="389742" cy="389754"/>
            </a:xfrm>
            <a:custGeom>
              <a:rect b="b" l="l" r="r" t="t"/>
              <a:pathLst>
                <a:path extrusionOk="0" h="32493" w="32492">
                  <a:moveTo>
                    <a:pt x="15830" y="1"/>
                  </a:moveTo>
                  <a:lnTo>
                    <a:pt x="15406" y="17"/>
                  </a:lnTo>
                  <a:lnTo>
                    <a:pt x="14998" y="50"/>
                  </a:lnTo>
                  <a:lnTo>
                    <a:pt x="14573" y="82"/>
                  </a:lnTo>
                  <a:lnTo>
                    <a:pt x="14166" y="131"/>
                  </a:lnTo>
                  <a:lnTo>
                    <a:pt x="13774" y="180"/>
                  </a:lnTo>
                  <a:lnTo>
                    <a:pt x="13366" y="245"/>
                  </a:lnTo>
                  <a:lnTo>
                    <a:pt x="12974" y="327"/>
                  </a:lnTo>
                  <a:lnTo>
                    <a:pt x="12566" y="409"/>
                  </a:lnTo>
                  <a:lnTo>
                    <a:pt x="12175" y="507"/>
                  </a:lnTo>
                  <a:lnTo>
                    <a:pt x="11799" y="621"/>
                  </a:lnTo>
                  <a:lnTo>
                    <a:pt x="11408" y="735"/>
                  </a:lnTo>
                  <a:lnTo>
                    <a:pt x="11032" y="849"/>
                  </a:lnTo>
                  <a:lnTo>
                    <a:pt x="10657" y="980"/>
                  </a:lnTo>
                  <a:lnTo>
                    <a:pt x="9922" y="1274"/>
                  </a:lnTo>
                  <a:lnTo>
                    <a:pt x="9204" y="1600"/>
                  </a:lnTo>
                  <a:lnTo>
                    <a:pt x="8503" y="1959"/>
                  </a:lnTo>
                  <a:lnTo>
                    <a:pt x="7817" y="2351"/>
                  </a:lnTo>
                  <a:lnTo>
                    <a:pt x="7165" y="2775"/>
                  </a:lnTo>
                  <a:lnTo>
                    <a:pt x="6528" y="3232"/>
                  </a:lnTo>
                  <a:lnTo>
                    <a:pt x="5908" y="3705"/>
                  </a:lnTo>
                  <a:lnTo>
                    <a:pt x="5320" y="4227"/>
                  </a:lnTo>
                  <a:lnTo>
                    <a:pt x="4749" y="4750"/>
                  </a:lnTo>
                  <a:lnTo>
                    <a:pt x="4211" y="5321"/>
                  </a:lnTo>
                  <a:lnTo>
                    <a:pt x="3705" y="5908"/>
                  </a:lnTo>
                  <a:lnTo>
                    <a:pt x="3232" y="6528"/>
                  </a:lnTo>
                  <a:lnTo>
                    <a:pt x="2775" y="7165"/>
                  </a:lnTo>
                  <a:lnTo>
                    <a:pt x="2350" y="7818"/>
                  </a:lnTo>
                  <a:lnTo>
                    <a:pt x="1959" y="8503"/>
                  </a:lnTo>
                  <a:lnTo>
                    <a:pt x="1600" y="9205"/>
                  </a:lnTo>
                  <a:lnTo>
                    <a:pt x="1273" y="9923"/>
                  </a:lnTo>
                  <a:lnTo>
                    <a:pt x="980" y="10657"/>
                  </a:lnTo>
                  <a:lnTo>
                    <a:pt x="849" y="11032"/>
                  </a:lnTo>
                  <a:lnTo>
                    <a:pt x="735" y="11408"/>
                  </a:lnTo>
                  <a:lnTo>
                    <a:pt x="621" y="11799"/>
                  </a:lnTo>
                  <a:lnTo>
                    <a:pt x="506" y="12191"/>
                  </a:lnTo>
                  <a:lnTo>
                    <a:pt x="408" y="12583"/>
                  </a:lnTo>
                  <a:lnTo>
                    <a:pt x="327" y="12974"/>
                  </a:lnTo>
                  <a:lnTo>
                    <a:pt x="245" y="13366"/>
                  </a:lnTo>
                  <a:lnTo>
                    <a:pt x="180" y="13774"/>
                  </a:lnTo>
                  <a:lnTo>
                    <a:pt x="131" y="14182"/>
                  </a:lnTo>
                  <a:lnTo>
                    <a:pt x="82" y="14590"/>
                  </a:lnTo>
                  <a:lnTo>
                    <a:pt x="49" y="14998"/>
                  </a:lnTo>
                  <a:lnTo>
                    <a:pt x="17" y="15406"/>
                  </a:lnTo>
                  <a:lnTo>
                    <a:pt x="0" y="15830"/>
                  </a:lnTo>
                  <a:lnTo>
                    <a:pt x="0" y="16238"/>
                  </a:lnTo>
                  <a:lnTo>
                    <a:pt x="0" y="16663"/>
                  </a:lnTo>
                  <a:lnTo>
                    <a:pt x="17" y="17087"/>
                  </a:lnTo>
                  <a:lnTo>
                    <a:pt x="49" y="17495"/>
                  </a:lnTo>
                  <a:lnTo>
                    <a:pt x="82" y="17903"/>
                  </a:lnTo>
                  <a:lnTo>
                    <a:pt x="131" y="18311"/>
                  </a:lnTo>
                  <a:lnTo>
                    <a:pt x="180" y="18719"/>
                  </a:lnTo>
                  <a:lnTo>
                    <a:pt x="245" y="19127"/>
                  </a:lnTo>
                  <a:lnTo>
                    <a:pt x="327" y="19518"/>
                  </a:lnTo>
                  <a:lnTo>
                    <a:pt x="408" y="19910"/>
                  </a:lnTo>
                  <a:lnTo>
                    <a:pt x="506" y="20302"/>
                  </a:lnTo>
                  <a:lnTo>
                    <a:pt x="621" y="20693"/>
                  </a:lnTo>
                  <a:lnTo>
                    <a:pt x="735" y="21069"/>
                  </a:lnTo>
                  <a:lnTo>
                    <a:pt x="849" y="21460"/>
                  </a:lnTo>
                  <a:lnTo>
                    <a:pt x="980" y="21836"/>
                  </a:lnTo>
                  <a:lnTo>
                    <a:pt x="1273" y="22570"/>
                  </a:lnTo>
                  <a:lnTo>
                    <a:pt x="1600" y="23288"/>
                  </a:lnTo>
                  <a:lnTo>
                    <a:pt x="1959" y="23990"/>
                  </a:lnTo>
                  <a:lnTo>
                    <a:pt x="2350" y="24659"/>
                  </a:lnTo>
                  <a:lnTo>
                    <a:pt x="2775" y="25328"/>
                  </a:lnTo>
                  <a:lnTo>
                    <a:pt x="3232" y="25965"/>
                  </a:lnTo>
                  <a:lnTo>
                    <a:pt x="3705" y="26568"/>
                  </a:lnTo>
                  <a:lnTo>
                    <a:pt x="4211" y="27172"/>
                  </a:lnTo>
                  <a:lnTo>
                    <a:pt x="4749" y="27727"/>
                  </a:lnTo>
                  <a:lnTo>
                    <a:pt x="5320" y="28266"/>
                  </a:lnTo>
                  <a:lnTo>
                    <a:pt x="5908" y="28771"/>
                  </a:lnTo>
                  <a:lnTo>
                    <a:pt x="6528" y="29261"/>
                  </a:lnTo>
                  <a:lnTo>
                    <a:pt x="7165" y="29718"/>
                  </a:lnTo>
                  <a:lnTo>
                    <a:pt x="7817" y="30142"/>
                  </a:lnTo>
                  <a:lnTo>
                    <a:pt x="8503" y="30534"/>
                  </a:lnTo>
                  <a:lnTo>
                    <a:pt x="9204" y="30893"/>
                  </a:lnTo>
                  <a:lnTo>
                    <a:pt x="9922" y="31203"/>
                  </a:lnTo>
                  <a:lnTo>
                    <a:pt x="10657" y="31497"/>
                  </a:lnTo>
                  <a:lnTo>
                    <a:pt x="11032" y="31627"/>
                  </a:lnTo>
                  <a:lnTo>
                    <a:pt x="11408" y="31758"/>
                  </a:lnTo>
                  <a:lnTo>
                    <a:pt x="11799" y="31872"/>
                  </a:lnTo>
                  <a:lnTo>
                    <a:pt x="12175" y="31970"/>
                  </a:lnTo>
                  <a:lnTo>
                    <a:pt x="12566" y="32068"/>
                  </a:lnTo>
                  <a:lnTo>
                    <a:pt x="12974" y="32150"/>
                  </a:lnTo>
                  <a:lnTo>
                    <a:pt x="13366" y="32231"/>
                  </a:lnTo>
                  <a:lnTo>
                    <a:pt x="13774" y="32296"/>
                  </a:lnTo>
                  <a:lnTo>
                    <a:pt x="14166" y="32362"/>
                  </a:lnTo>
                  <a:lnTo>
                    <a:pt x="14573" y="32411"/>
                  </a:lnTo>
                  <a:lnTo>
                    <a:pt x="14998" y="32443"/>
                  </a:lnTo>
                  <a:lnTo>
                    <a:pt x="15406" y="32460"/>
                  </a:lnTo>
                  <a:lnTo>
                    <a:pt x="15830" y="32476"/>
                  </a:lnTo>
                  <a:lnTo>
                    <a:pt x="16238" y="32492"/>
                  </a:lnTo>
                  <a:lnTo>
                    <a:pt x="16662" y="32476"/>
                  </a:lnTo>
                  <a:lnTo>
                    <a:pt x="17070" y="32460"/>
                  </a:lnTo>
                  <a:lnTo>
                    <a:pt x="17495" y="32443"/>
                  </a:lnTo>
                  <a:lnTo>
                    <a:pt x="17903" y="32411"/>
                  </a:lnTo>
                  <a:lnTo>
                    <a:pt x="18311" y="32362"/>
                  </a:lnTo>
                  <a:lnTo>
                    <a:pt x="18719" y="32296"/>
                  </a:lnTo>
                  <a:lnTo>
                    <a:pt x="19110" y="32231"/>
                  </a:lnTo>
                  <a:lnTo>
                    <a:pt x="19518" y="32150"/>
                  </a:lnTo>
                  <a:lnTo>
                    <a:pt x="19910" y="32068"/>
                  </a:lnTo>
                  <a:lnTo>
                    <a:pt x="20302" y="31970"/>
                  </a:lnTo>
                  <a:lnTo>
                    <a:pt x="20693" y="31872"/>
                  </a:lnTo>
                  <a:lnTo>
                    <a:pt x="21069" y="31758"/>
                  </a:lnTo>
                  <a:lnTo>
                    <a:pt x="21444" y="31627"/>
                  </a:lnTo>
                  <a:lnTo>
                    <a:pt x="21819" y="31497"/>
                  </a:lnTo>
                  <a:lnTo>
                    <a:pt x="22570" y="31203"/>
                  </a:lnTo>
                  <a:lnTo>
                    <a:pt x="23288" y="30893"/>
                  </a:lnTo>
                  <a:lnTo>
                    <a:pt x="23990" y="30534"/>
                  </a:lnTo>
                  <a:lnTo>
                    <a:pt x="24659" y="30142"/>
                  </a:lnTo>
                  <a:lnTo>
                    <a:pt x="25328" y="29718"/>
                  </a:lnTo>
                  <a:lnTo>
                    <a:pt x="25964" y="29261"/>
                  </a:lnTo>
                  <a:lnTo>
                    <a:pt x="26568" y="28771"/>
                  </a:lnTo>
                  <a:lnTo>
                    <a:pt x="27172" y="28266"/>
                  </a:lnTo>
                  <a:lnTo>
                    <a:pt x="27727" y="27727"/>
                  </a:lnTo>
                  <a:lnTo>
                    <a:pt x="28265" y="27172"/>
                  </a:lnTo>
                  <a:lnTo>
                    <a:pt x="28771" y="26568"/>
                  </a:lnTo>
                  <a:lnTo>
                    <a:pt x="29261" y="25965"/>
                  </a:lnTo>
                  <a:lnTo>
                    <a:pt x="29718" y="25328"/>
                  </a:lnTo>
                  <a:lnTo>
                    <a:pt x="30142" y="24659"/>
                  </a:lnTo>
                  <a:lnTo>
                    <a:pt x="30517" y="23990"/>
                  </a:lnTo>
                  <a:lnTo>
                    <a:pt x="30876" y="23288"/>
                  </a:lnTo>
                  <a:lnTo>
                    <a:pt x="31203" y="22570"/>
                  </a:lnTo>
                  <a:lnTo>
                    <a:pt x="31497" y="21836"/>
                  </a:lnTo>
                  <a:lnTo>
                    <a:pt x="31627" y="21460"/>
                  </a:lnTo>
                  <a:lnTo>
                    <a:pt x="31758" y="21069"/>
                  </a:lnTo>
                  <a:lnTo>
                    <a:pt x="31872" y="20693"/>
                  </a:lnTo>
                  <a:lnTo>
                    <a:pt x="31970" y="20302"/>
                  </a:lnTo>
                  <a:lnTo>
                    <a:pt x="32068" y="19910"/>
                  </a:lnTo>
                  <a:lnTo>
                    <a:pt x="32149" y="19518"/>
                  </a:lnTo>
                  <a:lnTo>
                    <a:pt x="32231" y="19127"/>
                  </a:lnTo>
                  <a:lnTo>
                    <a:pt x="32296" y="18719"/>
                  </a:lnTo>
                  <a:lnTo>
                    <a:pt x="32361" y="18311"/>
                  </a:lnTo>
                  <a:lnTo>
                    <a:pt x="32394" y="17903"/>
                  </a:lnTo>
                  <a:lnTo>
                    <a:pt x="32443" y="17495"/>
                  </a:lnTo>
                  <a:lnTo>
                    <a:pt x="32459" y="17087"/>
                  </a:lnTo>
                  <a:lnTo>
                    <a:pt x="32476" y="16663"/>
                  </a:lnTo>
                  <a:lnTo>
                    <a:pt x="32492" y="16238"/>
                  </a:lnTo>
                  <a:lnTo>
                    <a:pt x="32476" y="15830"/>
                  </a:lnTo>
                  <a:lnTo>
                    <a:pt x="32459" y="15406"/>
                  </a:lnTo>
                  <a:lnTo>
                    <a:pt x="32443" y="14998"/>
                  </a:lnTo>
                  <a:lnTo>
                    <a:pt x="32394" y="14590"/>
                  </a:lnTo>
                  <a:lnTo>
                    <a:pt x="32361" y="14182"/>
                  </a:lnTo>
                  <a:lnTo>
                    <a:pt x="32296" y="13774"/>
                  </a:lnTo>
                  <a:lnTo>
                    <a:pt x="32231" y="13366"/>
                  </a:lnTo>
                  <a:lnTo>
                    <a:pt x="32149" y="12974"/>
                  </a:lnTo>
                  <a:lnTo>
                    <a:pt x="32068" y="12583"/>
                  </a:lnTo>
                  <a:lnTo>
                    <a:pt x="31970" y="12191"/>
                  </a:lnTo>
                  <a:lnTo>
                    <a:pt x="31872" y="11799"/>
                  </a:lnTo>
                  <a:lnTo>
                    <a:pt x="31758" y="11408"/>
                  </a:lnTo>
                  <a:lnTo>
                    <a:pt x="31627" y="11032"/>
                  </a:lnTo>
                  <a:lnTo>
                    <a:pt x="31497" y="10657"/>
                  </a:lnTo>
                  <a:lnTo>
                    <a:pt x="31203" y="9923"/>
                  </a:lnTo>
                  <a:lnTo>
                    <a:pt x="30876" y="9205"/>
                  </a:lnTo>
                  <a:lnTo>
                    <a:pt x="30517" y="8503"/>
                  </a:lnTo>
                  <a:lnTo>
                    <a:pt x="30142" y="7818"/>
                  </a:lnTo>
                  <a:lnTo>
                    <a:pt x="29718" y="7165"/>
                  </a:lnTo>
                  <a:lnTo>
                    <a:pt x="29261" y="6528"/>
                  </a:lnTo>
                  <a:lnTo>
                    <a:pt x="28771" y="5908"/>
                  </a:lnTo>
                  <a:lnTo>
                    <a:pt x="28265" y="5321"/>
                  </a:lnTo>
                  <a:lnTo>
                    <a:pt x="27727" y="4750"/>
                  </a:lnTo>
                  <a:lnTo>
                    <a:pt x="27172" y="4227"/>
                  </a:lnTo>
                  <a:lnTo>
                    <a:pt x="26568" y="3705"/>
                  </a:lnTo>
                  <a:lnTo>
                    <a:pt x="25964" y="3232"/>
                  </a:lnTo>
                  <a:lnTo>
                    <a:pt x="25328" y="2775"/>
                  </a:lnTo>
                  <a:lnTo>
                    <a:pt x="24659" y="2351"/>
                  </a:lnTo>
                  <a:lnTo>
                    <a:pt x="23990" y="1959"/>
                  </a:lnTo>
                  <a:lnTo>
                    <a:pt x="23288" y="1600"/>
                  </a:lnTo>
                  <a:lnTo>
                    <a:pt x="22570" y="1274"/>
                  </a:lnTo>
                  <a:lnTo>
                    <a:pt x="21819" y="980"/>
                  </a:lnTo>
                  <a:lnTo>
                    <a:pt x="21444" y="849"/>
                  </a:lnTo>
                  <a:lnTo>
                    <a:pt x="21069" y="735"/>
                  </a:lnTo>
                  <a:lnTo>
                    <a:pt x="20693" y="621"/>
                  </a:lnTo>
                  <a:lnTo>
                    <a:pt x="20302" y="507"/>
                  </a:lnTo>
                  <a:lnTo>
                    <a:pt x="19910" y="409"/>
                  </a:lnTo>
                  <a:lnTo>
                    <a:pt x="19518" y="327"/>
                  </a:lnTo>
                  <a:lnTo>
                    <a:pt x="19110" y="245"/>
                  </a:lnTo>
                  <a:lnTo>
                    <a:pt x="18719" y="180"/>
                  </a:lnTo>
                  <a:lnTo>
                    <a:pt x="18311" y="131"/>
                  </a:lnTo>
                  <a:lnTo>
                    <a:pt x="17903" y="82"/>
                  </a:lnTo>
                  <a:lnTo>
                    <a:pt x="17495" y="50"/>
                  </a:lnTo>
                  <a:lnTo>
                    <a:pt x="17070" y="17"/>
                  </a:lnTo>
                  <a:lnTo>
                    <a:pt x="16662"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5"/>
            <p:cNvSpPr/>
            <p:nvPr/>
          </p:nvSpPr>
          <p:spPr>
            <a:xfrm>
              <a:off x="3266218" y="2923514"/>
              <a:ext cx="289523" cy="289523"/>
            </a:xfrm>
            <a:custGeom>
              <a:rect b="b" l="l" r="r" t="t"/>
              <a:pathLst>
                <a:path extrusionOk="0" h="24137" w="24137">
                  <a:moveTo>
                    <a:pt x="12060" y="0"/>
                  </a:moveTo>
                  <a:lnTo>
                    <a:pt x="11440" y="17"/>
                  </a:lnTo>
                  <a:lnTo>
                    <a:pt x="10836" y="66"/>
                  </a:lnTo>
                  <a:lnTo>
                    <a:pt x="10232" y="131"/>
                  </a:lnTo>
                  <a:lnTo>
                    <a:pt x="9628" y="245"/>
                  </a:lnTo>
                  <a:lnTo>
                    <a:pt x="9041" y="376"/>
                  </a:lnTo>
                  <a:lnTo>
                    <a:pt x="8470" y="539"/>
                  </a:lnTo>
                  <a:lnTo>
                    <a:pt x="7915" y="735"/>
                  </a:lnTo>
                  <a:lnTo>
                    <a:pt x="7360" y="947"/>
                  </a:lnTo>
                  <a:lnTo>
                    <a:pt x="6838" y="1192"/>
                  </a:lnTo>
                  <a:lnTo>
                    <a:pt x="6316" y="1453"/>
                  </a:lnTo>
                  <a:lnTo>
                    <a:pt x="5810" y="1747"/>
                  </a:lnTo>
                  <a:lnTo>
                    <a:pt x="5320" y="2057"/>
                  </a:lnTo>
                  <a:lnTo>
                    <a:pt x="4847" y="2399"/>
                  </a:lnTo>
                  <a:lnTo>
                    <a:pt x="4390" y="2758"/>
                  </a:lnTo>
                  <a:lnTo>
                    <a:pt x="3949" y="3134"/>
                  </a:lnTo>
                  <a:lnTo>
                    <a:pt x="3525" y="3542"/>
                  </a:lnTo>
                  <a:lnTo>
                    <a:pt x="3133" y="3950"/>
                  </a:lnTo>
                  <a:lnTo>
                    <a:pt x="2758" y="4390"/>
                  </a:lnTo>
                  <a:lnTo>
                    <a:pt x="2399" y="4847"/>
                  </a:lnTo>
                  <a:lnTo>
                    <a:pt x="2056" y="5320"/>
                  </a:lnTo>
                  <a:lnTo>
                    <a:pt x="1746" y="5810"/>
                  </a:lnTo>
                  <a:lnTo>
                    <a:pt x="1453" y="6316"/>
                  </a:lnTo>
                  <a:lnTo>
                    <a:pt x="1191" y="6838"/>
                  </a:lnTo>
                  <a:lnTo>
                    <a:pt x="947" y="7377"/>
                  </a:lnTo>
                  <a:lnTo>
                    <a:pt x="734" y="7915"/>
                  </a:lnTo>
                  <a:lnTo>
                    <a:pt x="539" y="8470"/>
                  </a:lnTo>
                  <a:lnTo>
                    <a:pt x="375" y="9058"/>
                  </a:lnTo>
                  <a:lnTo>
                    <a:pt x="245" y="9629"/>
                  </a:lnTo>
                  <a:lnTo>
                    <a:pt x="131" y="10233"/>
                  </a:lnTo>
                  <a:lnTo>
                    <a:pt x="65" y="10836"/>
                  </a:lnTo>
                  <a:lnTo>
                    <a:pt x="16" y="11440"/>
                  </a:lnTo>
                  <a:lnTo>
                    <a:pt x="0" y="12060"/>
                  </a:lnTo>
                  <a:lnTo>
                    <a:pt x="16" y="12680"/>
                  </a:lnTo>
                  <a:lnTo>
                    <a:pt x="65" y="13301"/>
                  </a:lnTo>
                  <a:lnTo>
                    <a:pt x="131" y="13904"/>
                  </a:lnTo>
                  <a:lnTo>
                    <a:pt x="245" y="14492"/>
                  </a:lnTo>
                  <a:lnTo>
                    <a:pt x="375" y="15079"/>
                  </a:lnTo>
                  <a:lnTo>
                    <a:pt x="539" y="15651"/>
                  </a:lnTo>
                  <a:lnTo>
                    <a:pt x="734" y="16222"/>
                  </a:lnTo>
                  <a:lnTo>
                    <a:pt x="947" y="16760"/>
                  </a:lnTo>
                  <a:lnTo>
                    <a:pt x="1191" y="17299"/>
                  </a:lnTo>
                  <a:lnTo>
                    <a:pt x="1453" y="17821"/>
                  </a:lnTo>
                  <a:lnTo>
                    <a:pt x="1746" y="18327"/>
                  </a:lnTo>
                  <a:lnTo>
                    <a:pt x="2056" y="18816"/>
                  </a:lnTo>
                  <a:lnTo>
                    <a:pt x="2399" y="19290"/>
                  </a:lnTo>
                  <a:lnTo>
                    <a:pt x="2758" y="19747"/>
                  </a:lnTo>
                  <a:lnTo>
                    <a:pt x="3133" y="20171"/>
                  </a:lnTo>
                  <a:lnTo>
                    <a:pt x="3525" y="20595"/>
                  </a:lnTo>
                  <a:lnTo>
                    <a:pt x="3949" y="21003"/>
                  </a:lnTo>
                  <a:lnTo>
                    <a:pt x="4390" y="21379"/>
                  </a:lnTo>
                  <a:lnTo>
                    <a:pt x="4847" y="21738"/>
                  </a:lnTo>
                  <a:lnTo>
                    <a:pt x="5320" y="22064"/>
                  </a:lnTo>
                  <a:lnTo>
                    <a:pt x="5810" y="22390"/>
                  </a:lnTo>
                  <a:lnTo>
                    <a:pt x="6316" y="22668"/>
                  </a:lnTo>
                  <a:lnTo>
                    <a:pt x="6838" y="22945"/>
                  </a:lnTo>
                  <a:lnTo>
                    <a:pt x="7360" y="23190"/>
                  </a:lnTo>
                  <a:lnTo>
                    <a:pt x="7915" y="23402"/>
                  </a:lnTo>
                  <a:lnTo>
                    <a:pt x="8470" y="23582"/>
                  </a:lnTo>
                  <a:lnTo>
                    <a:pt x="9041" y="23745"/>
                  </a:lnTo>
                  <a:lnTo>
                    <a:pt x="9628" y="23892"/>
                  </a:lnTo>
                  <a:lnTo>
                    <a:pt x="10232" y="23990"/>
                  </a:lnTo>
                  <a:lnTo>
                    <a:pt x="10836" y="24071"/>
                  </a:lnTo>
                  <a:lnTo>
                    <a:pt x="11440" y="24120"/>
                  </a:lnTo>
                  <a:lnTo>
                    <a:pt x="12060" y="24137"/>
                  </a:lnTo>
                  <a:lnTo>
                    <a:pt x="12680" y="24120"/>
                  </a:lnTo>
                  <a:lnTo>
                    <a:pt x="13300" y="24071"/>
                  </a:lnTo>
                  <a:lnTo>
                    <a:pt x="13904" y="23990"/>
                  </a:lnTo>
                  <a:lnTo>
                    <a:pt x="14492" y="23892"/>
                  </a:lnTo>
                  <a:lnTo>
                    <a:pt x="15079" y="23745"/>
                  </a:lnTo>
                  <a:lnTo>
                    <a:pt x="15650" y="23582"/>
                  </a:lnTo>
                  <a:lnTo>
                    <a:pt x="16205" y="23402"/>
                  </a:lnTo>
                  <a:lnTo>
                    <a:pt x="16760" y="23190"/>
                  </a:lnTo>
                  <a:lnTo>
                    <a:pt x="17299" y="22945"/>
                  </a:lnTo>
                  <a:lnTo>
                    <a:pt x="17821" y="22668"/>
                  </a:lnTo>
                  <a:lnTo>
                    <a:pt x="18327" y="22390"/>
                  </a:lnTo>
                  <a:lnTo>
                    <a:pt x="18816" y="22064"/>
                  </a:lnTo>
                  <a:lnTo>
                    <a:pt x="19289" y="21738"/>
                  </a:lnTo>
                  <a:lnTo>
                    <a:pt x="19746" y="21379"/>
                  </a:lnTo>
                  <a:lnTo>
                    <a:pt x="20171" y="21003"/>
                  </a:lnTo>
                  <a:lnTo>
                    <a:pt x="20595" y="20595"/>
                  </a:lnTo>
                  <a:lnTo>
                    <a:pt x="21003" y="20171"/>
                  </a:lnTo>
                  <a:lnTo>
                    <a:pt x="21378" y="19747"/>
                  </a:lnTo>
                  <a:lnTo>
                    <a:pt x="21737" y="19290"/>
                  </a:lnTo>
                  <a:lnTo>
                    <a:pt x="22064" y="18816"/>
                  </a:lnTo>
                  <a:lnTo>
                    <a:pt x="22390" y="18327"/>
                  </a:lnTo>
                  <a:lnTo>
                    <a:pt x="22668" y="17821"/>
                  </a:lnTo>
                  <a:lnTo>
                    <a:pt x="22945" y="17299"/>
                  </a:lnTo>
                  <a:lnTo>
                    <a:pt x="23173" y="16760"/>
                  </a:lnTo>
                  <a:lnTo>
                    <a:pt x="23402" y="16222"/>
                  </a:lnTo>
                  <a:lnTo>
                    <a:pt x="23581" y="15651"/>
                  </a:lnTo>
                  <a:lnTo>
                    <a:pt x="23745" y="15079"/>
                  </a:lnTo>
                  <a:lnTo>
                    <a:pt x="23891" y="14492"/>
                  </a:lnTo>
                  <a:lnTo>
                    <a:pt x="23989" y="13904"/>
                  </a:lnTo>
                  <a:lnTo>
                    <a:pt x="24071" y="13301"/>
                  </a:lnTo>
                  <a:lnTo>
                    <a:pt x="24120" y="12680"/>
                  </a:lnTo>
                  <a:lnTo>
                    <a:pt x="24136" y="12060"/>
                  </a:lnTo>
                  <a:lnTo>
                    <a:pt x="24120" y="11440"/>
                  </a:lnTo>
                  <a:lnTo>
                    <a:pt x="24071" y="10836"/>
                  </a:lnTo>
                  <a:lnTo>
                    <a:pt x="23989" y="10233"/>
                  </a:lnTo>
                  <a:lnTo>
                    <a:pt x="23891" y="9629"/>
                  </a:lnTo>
                  <a:lnTo>
                    <a:pt x="23745" y="9058"/>
                  </a:lnTo>
                  <a:lnTo>
                    <a:pt x="23581" y="8470"/>
                  </a:lnTo>
                  <a:lnTo>
                    <a:pt x="23402" y="7915"/>
                  </a:lnTo>
                  <a:lnTo>
                    <a:pt x="23173" y="7377"/>
                  </a:lnTo>
                  <a:lnTo>
                    <a:pt x="22945" y="6838"/>
                  </a:lnTo>
                  <a:lnTo>
                    <a:pt x="22668" y="6316"/>
                  </a:lnTo>
                  <a:lnTo>
                    <a:pt x="22390" y="5810"/>
                  </a:lnTo>
                  <a:lnTo>
                    <a:pt x="22064" y="5320"/>
                  </a:lnTo>
                  <a:lnTo>
                    <a:pt x="21737" y="4847"/>
                  </a:lnTo>
                  <a:lnTo>
                    <a:pt x="21378" y="4390"/>
                  </a:lnTo>
                  <a:lnTo>
                    <a:pt x="21003" y="3950"/>
                  </a:lnTo>
                  <a:lnTo>
                    <a:pt x="20595" y="3542"/>
                  </a:lnTo>
                  <a:lnTo>
                    <a:pt x="20171" y="3134"/>
                  </a:lnTo>
                  <a:lnTo>
                    <a:pt x="19746" y="2758"/>
                  </a:lnTo>
                  <a:lnTo>
                    <a:pt x="19289" y="2399"/>
                  </a:lnTo>
                  <a:lnTo>
                    <a:pt x="18816" y="2057"/>
                  </a:lnTo>
                  <a:lnTo>
                    <a:pt x="18327" y="1747"/>
                  </a:lnTo>
                  <a:lnTo>
                    <a:pt x="17821" y="1453"/>
                  </a:lnTo>
                  <a:lnTo>
                    <a:pt x="17299" y="1192"/>
                  </a:lnTo>
                  <a:lnTo>
                    <a:pt x="16760" y="947"/>
                  </a:lnTo>
                  <a:lnTo>
                    <a:pt x="16205" y="735"/>
                  </a:lnTo>
                  <a:lnTo>
                    <a:pt x="15650" y="539"/>
                  </a:lnTo>
                  <a:lnTo>
                    <a:pt x="15079" y="376"/>
                  </a:lnTo>
                  <a:lnTo>
                    <a:pt x="14492" y="245"/>
                  </a:lnTo>
                  <a:lnTo>
                    <a:pt x="13904" y="131"/>
                  </a:lnTo>
                  <a:lnTo>
                    <a:pt x="13300" y="66"/>
                  </a:lnTo>
                  <a:lnTo>
                    <a:pt x="12680" y="17"/>
                  </a:lnTo>
                  <a:lnTo>
                    <a:pt x="12060"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5"/>
            <p:cNvSpPr/>
            <p:nvPr/>
          </p:nvSpPr>
          <p:spPr>
            <a:xfrm>
              <a:off x="3266218" y="2923514"/>
              <a:ext cx="289523" cy="289523"/>
            </a:xfrm>
            <a:custGeom>
              <a:rect b="b" l="l" r="r" t="t"/>
              <a:pathLst>
                <a:path extrusionOk="0" fill="none" h="24137" w="24137">
                  <a:moveTo>
                    <a:pt x="24136" y="12060"/>
                  </a:moveTo>
                  <a:lnTo>
                    <a:pt x="24136" y="12060"/>
                  </a:lnTo>
                  <a:lnTo>
                    <a:pt x="24120" y="12680"/>
                  </a:lnTo>
                  <a:lnTo>
                    <a:pt x="24071" y="13301"/>
                  </a:lnTo>
                  <a:lnTo>
                    <a:pt x="23989" y="13904"/>
                  </a:lnTo>
                  <a:lnTo>
                    <a:pt x="23891" y="14492"/>
                  </a:lnTo>
                  <a:lnTo>
                    <a:pt x="23745" y="15079"/>
                  </a:lnTo>
                  <a:lnTo>
                    <a:pt x="23581" y="15651"/>
                  </a:lnTo>
                  <a:lnTo>
                    <a:pt x="23402" y="16222"/>
                  </a:lnTo>
                  <a:lnTo>
                    <a:pt x="23173" y="16760"/>
                  </a:lnTo>
                  <a:lnTo>
                    <a:pt x="22945" y="17299"/>
                  </a:lnTo>
                  <a:lnTo>
                    <a:pt x="22668" y="17821"/>
                  </a:lnTo>
                  <a:lnTo>
                    <a:pt x="22390" y="18327"/>
                  </a:lnTo>
                  <a:lnTo>
                    <a:pt x="22064" y="18816"/>
                  </a:lnTo>
                  <a:lnTo>
                    <a:pt x="21737" y="19290"/>
                  </a:lnTo>
                  <a:lnTo>
                    <a:pt x="21378" y="19747"/>
                  </a:lnTo>
                  <a:lnTo>
                    <a:pt x="21003" y="20171"/>
                  </a:lnTo>
                  <a:lnTo>
                    <a:pt x="20595" y="20595"/>
                  </a:lnTo>
                  <a:lnTo>
                    <a:pt x="20171" y="21003"/>
                  </a:lnTo>
                  <a:lnTo>
                    <a:pt x="19746" y="21379"/>
                  </a:lnTo>
                  <a:lnTo>
                    <a:pt x="19289" y="21738"/>
                  </a:lnTo>
                  <a:lnTo>
                    <a:pt x="18816" y="22064"/>
                  </a:lnTo>
                  <a:lnTo>
                    <a:pt x="18327" y="22390"/>
                  </a:lnTo>
                  <a:lnTo>
                    <a:pt x="17821" y="22668"/>
                  </a:lnTo>
                  <a:lnTo>
                    <a:pt x="17299" y="22945"/>
                  </a:lnTo>
                  <a:lnTo>
                    <a:pt x="16760" y="23190"/>
                  </a:lnTo>
                  <a:lnTo>
                    <a:pt x="16205" y="23402"/>
                  </a:lnTo>
                  <a:lnTo>
                    <a:pt x="15650" y="23582"/>
                  </a:lnTo>
                  <a:lnTo>
                    <a:pt x="15079" y="23745"/>
                  </a:lnTo>
                  <a:lnTo>
                    <a:pt x="14492" y="23892"/>
                  </a:lnTo>
                  <a:lnTo>
                    <a:pt x="13904" y="23990"/>
                  </a:lnTo>
                  <a:lnTo>
                    <a:pt x="13300" y="24071"/>
                  </a:lnTo>
                  <a:lnTo>
                    <a:pt x="12680" y="24120"/>
                  </a:lnTo>
                  <a:lnTo>
                    <a:pt x="12060" y="24137"/>
                  </a:lnTo>
                  <a:lnTo>
                    <a:pt x="12060" y="24137"/>
                  </a:lnTo>
                  <a:lnTo>
                    <a:pt x="11440" y="24120"/>
                  </a:lnTo>
                  <a:lnTo>
                    <a:pt x="10836" y="24071"/>
                  </a:lnTo>
                  <a:lnTo>
                    <a:pt x="10232" y="23990"/>
                  </a:lnTo>
                  <a:lnTo>
                    <a:pt x="9628" y="23892"/>
                  </a:lnTo>
                  <a:lnTo>
                    <a:pt x="9041" y="23745"/>
                  </a:lnTo>
                  <a:lnTo>
                    <a:pt x="8470" y="23582"/>
                  </a:lnTo>
                  <a:lnTo>
                    <a:pt x="7915" y="23402"/>
                  </a:lnTo>
                  <a:lnTo>
                    <a:pt x="7360" y="23190"/>
                  </a:lnTo>
                  <a:lnTo>
                    <a:pt x="6838" y="22945"/>
                  </a:lnTo>
                  <a:lnTo>
                    <a:pt x="6316" y="22668"/>
                  </a:lnTo>
                  <a:lnTo>
                    <a:pt x="5810" y="22390"/>
                  </a:lnTo>
                  <a:lnTo>
                    <a:pt x="5320" y="22064"/>
                  </a:lnTo>
                  <a:lnTo>
                    <a:pt x="4847" y="21738"/>
                  </a:lnTo>
                  <a:lnTo>
                    <a:pt x="4390" y="21379"/>
                  </a:lnTo>
                  <a:lnTo>
                    <a:pt x="3949" y="21003"/>
                  </a:lnTo>
                  <a:lnTo>
                    <a:pt x="3525" y="20595"/>
                  </a:lnTo>
                  <a:lnTo>
                    <a:pt x="3133" y="20171"/>
                  </a:lnTo>
                  <a:lnTo>
                    <a:pt x="2758" y="19747"/>
                  </a:lnTo>
                  <a:lnTo>
                    <a:pt x="2399" y="19290"/>
                  </a:lnTo>
                  <a:lnTo>
                    <a:pt x="2056" y="18816"/>
                  </a:lnTo>
                  <a:lnTo>
                    <a:pt x="1746" y="18327"/>
                  </a:lnTo>
                  <a:lnTo>
                    <a:pt x="1453" y="17821"/>
                  </a:lnTo>
                  <a:lnTo>
                    <a:pt x="1191" y="17299"/>
                  </a:lnTo>
                  <a:lnTo>
                    <a:pt x="947" y="16760"/>
                  </a:lnTo>
                  <a:lnTo>
                    <a:pt x="734" y="16222"/>
                  </a:lnTo>
                  <a:lnTo>
                    <a:pt x="539" y="15651"/>
                  </a:lnTo>
                  <a:lnTo>
                    <a:pt x="375" y="15079"/>
                  </a:lnTo>
                  <a:lnTo>
                    <a:pt x="245" y="14492"/>
                  </a:lnTo>
                  <a:lnTo>
                    <a:pt x="131" y="13904"/>
                  </a:lnTo>
                  <a:lnTo>
                    <a:pt x="65" y="13301"/>
                  </a:lnTo>
                  <a:lnTo>
                    <a:pt x="16" y="12680"/>
                  </a:lnTo>
                  <a:lnTo>
                    <a:pt x="0" y="12060"/>
                  </a:lnTo>
                  <a:lnTo>
                    <a:pt x="0" y="12060"/>
                  </a:lnTo>
                  <a:lnTo>
                    <a:pt x="16" y="11440"/>
                  </a:lnTo>
                  <a:lnTo>
                    <a:pt x="65" y="10836"/>
                  </a:lnTo>
                  <a:lnTo>
                    <a:pt x="131" y="10233"/>
                  </a:lnTo>
                  <a:lnTo>
                    <a:pt x="245" y="9629"/>
                  </a:lnTo>
                  <a:lnTo>
                    <a:pt x="375" y="9058"/>
                  </a:lnTo>
                  <a:lnTo>
                    <a:pt x="539" y="8470"/>
                  </a:lnTo>
                  <a:lnTo>
                    <a:pt x="734" y="7915"/>
                  </a:lnTo>
                  <a:lnTo>
                    <a:pt x="947" y="7377"/>
                  </a:lnTo>
                  <a:lnTo>
                    <a:pt x="1191" y="6838"/>
                  </a:lnTo>
                  <a:lnTo>
                    <a:pt x="1453" y="6316"/>
                  </a:lnTo>
                  <a:lnTo>
                    <a:pt x="1746" y="5810"/>
                  </a:lnTo>
                  <a:lnTo>
                    <a:pt x="2056" y="5320"/>
                  </a:lnTo>
                  <a:lnTo>
                    <a:pt x="2399" y="4847"/>
                  </a:lnTo>
                  <a:lnTo>
                    <a:pt x="2758" y="4390"/>
                  </a:lnTo>
                  <a:lnTo>
                    <a:pt x="3133" y="3950"/>
                  </a:lnTo>
                  <a:lnTo>
                    <a:pt x="3525" y="3542"/>
                  </a:lnTo>
                  <a:lnTo>
                    <a:pt x="3949" y="3134"/>
                  </a:lnTo>
                  <a:lnTo>
                    <a:pt x="4390" y="2758"/>
                  </a:lnTo>
                  <a:lnTo>
                    <a:pt x="4847" y="2399"/>
                  </a:lnTo>
                  <a:lnTo>
                    <a:pt x="5320" y="2057"/>
                  </a:lnTo>
                  <a:lnTo>
                    <a:pt x="5810" y="1747"/>
                  </a:lnTo>
                  <a:lnTo>
                    <a:pt x="6316" y="1453"/>
                  </a:lnTo>
                  <a:lnTo>
                    <a:pt x="6838" y="1192"/>
                  </a:lnTo>
                  <a:lnTo>
                    <a:pt x="7360" y="947"/>
                  </a:lnTo>
                  <a:lnTo>
                    <a:pt x="7915" y="735"/>
                  </a:lnTo>
                  <a:lnTo>
                    <a:pt x="8470" y="539"/>
                  </a:lnTo>
                  <a:lnTo>
                    <a:pt x="9041" y="376"/>
                  </a:lnTo>
                  <a:lnTo>
                    <a:pt x="9628" y="245"/>
                  </a:lnTo>
                  <a:lnTo>
                    <a:pt x="10232" y="131"/>
                  </a:lnTo>
                  <a:lnTo>
                    <a:pt x="10836" y="66"/>
                  </a:lnTo>
                  <a:lnTo>
                    <a:pt x="11440" y="17"/>
                  </a:lnTo>
                  <a:lnTo>
                    <a:pt x="12060" y="0"/>
                  </a:lnTo>
                  <a:lnTo>
                    <a:pt x="12060" y="0"/>
                  </a:lnTo>
                  <a:lnTo>
                    <a:pt x="12680" y="17"/>
                  </a:lnTo>
                  <a:lnTo>
                    <a:pt x="13300" y="66"/>
                  </a:lnTo>
                  <a:lnTo>
                    <a:pt x="13904" y="131"/>
                  </a:lnTo>
                  <a:lnTo>
                    <a:pt x="14492" y="245"/>
                  </a:lnTo>
                  <a:lnTo>
                    <a:pt x="15079" y="376"/>
                  </a:lnTo>
                  <a:lnTo>
                    <a:pt x="15650" y="539"/>
                  </a:lnTo>
                  <a:lnTo>
                    <a:pt x="16205" y="735"/>
                  </a:lnTo>
                  <a:lnTo>
                    <a:pt x="16760" y="947"/>
                  </a:lnTo>
                  <a:lnTo>
                    <a:pt x="17299" y="1192"/>
                  </a:lnTo>
                  <a:lnTo>
                    <a:pt x="17821" y="1453"/>
                  </a:lnTo>
                  <a:lnTo>
                    <a:pt x="18327" y="1747"/>
                  </a:lnTo>
                  <a:lnTo>
                    <a:pt x="18816" y="2057"/>
                  </a:lnTo>
                  <a:lnTo>
                    <a:pt x="19289" y="2399"/>
                  </a:lnTo>
                  <a:lnTo>
                    <a:pt x="19746" y="2758"/>
                  </a:lnTo>
                  <a:lnTo>
                    <a:pt x="20171" y="3134"/>
                  </a:lnTo>
                  <a:lnTo>
                    <a:pt x="20595" y="3542"/>
                  </a:lnTo>
                  <a:lnTo>
                    <a:pt x="21003" y="3950"/>
                  </a:lnTo>
                  <a:lnTo>
                    <a:pt x="21378" y="4390"/>
                  </a:lnTo>
                  <a:lnTo>
                    <a:pt x="21737" y="4847"/>
                  </a:lnTo>
                  <a:lnTo>
                    <a:pt x="22064" y="5320"/>
                  </a:lnTo>
                  <a:lnTo>
                    <a:pt x="22390" y="5810"/>
                  </a:lnTo>
                  <a:lnTo>
                    <a:pt x="22668" y="6316"/>
                  </a:lnTo>
                  <a:lnTo>
                    <a:pt x="22945" y="6838"/>
                  </a:lnTo>
                  <a:lnTo>
                    <a:pt x="23173" y="7377"/>
                  </a:lnTo>
                  <a:lnTo>
                    <a:pt x="23402" y="7915"/>
                  </a:lnTo>
                  <a:lnTo>
                    <a:pt x="23581" y="8470"/>
                  </a:lnTo>
                  <a:lnTo>
                    <a:pt x="23745" y="9058"/>
                  </a:lnTo>
                  <a:lnTo>
                    <a:pt x="23891" y="9629"/>
                  </a:lnTo>
                  <a:lnTo>
                    <a:pt x="23989" y="10233"/>
                  </a:lnTo>
                  <a:lnTo>
                    <a:pt x="24071" y="10836"/>
                  </a:lnTo>
                  <a:lnTo>
                    <a:pt x="24120" y="11440"/>
                  </a:lnTo>
                  <a:lnTo>
                    <a:pt x="24136" y="1206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p:nvPr/>
          </p:nvSpPr>
          <p:spPr>
            <a:xfrm>
              <a:off x="3355283" y="2979113"/>
              <a:ext cx="126271" cy="165027"/>
            </a:xfrm>
            <a:custGeom>
              <a:rect b="b" l="l" r="r" t="t"/>
              <a:pathLst>
                <a:path extrusionOk="0" h="13758" w="10527">
                  <a:moveTo>
                    <a:pt x="4031" y="0"/>
                  </a:moveTo>
                  <a:lnTo>
                    <a:pt x="3819" y="33"/>
                  </a:lnTo>
                  <a:lnTo>
                    <a:pt x="3591" y="65"/>
                  </a:lnTo>
                  <a:lnTo>
                    <a:pt x="3378" y="114"/>
                  </a:lnTo>
                  <a:lnTo>
                    <a:pt x="3166" y="163"/>
                  </a:lnTo>
                  <a:lnTo>
                    <a:pt x="2954" y="229"/>
                  </a:lnTo>
                  <a:lnTo>
                    <a:pt x="2758" y="310"/>
                  </a:lnTo>
                  <a:lnTo>
                    <a:pt x="2563" y="408"/>
                  </a:lnTo>
                  <a:lnTo>
                    <a:pt x="2367" y="506"/>
                  </a:lnTo>
                  <a:lnTo>
                    <a:pt x="2187" y="620"/>
                  </a:lnTo>
                  <a:lnTo>
                    <a:pt x="2008" y="734"/>
                  </a:lnTo>
                  <a:lnTo>
                    <a:pt x="1828" y="865"/>
                  </a:lnTo>
                  <a:lnTo>
                    <a:pt x="1665" y="1012"/>
                  </a:lnTo>
                  <a:lnTo>
                    <a:pt x="1502" y="1159"/>
                  </a:lnTo>
                  <a:lnTo>
                    <a:pt x="1355" y="1306"/>
                  </a:lnTo>
                  <a:lnTo>
                    <a:pt x="1208" y="1469"/>
                  </a:lnTo>
                  <a:lnTo>
                    <a:pt x="1077" y="1648"/>
                  </a:lnTo>
                  <a:lnTo>
                    <a:pt x="947" y="1828"/>
                  </a:lnTo>
                  <a:lnTo>
                    <a:pt x="816" y="2007"/>
                  </a:lnTo>
                  <a:lnTo>
                    <a:pt x="702" y="2187"/>
                  </a:lnTo>
                  <a:lnTo>
                    <a:pt x="490" y="2595"/>
                  </a:lnTo>
                  <a:lnTo>
                    <a:pt x="327" y="3003"/>
                  </a:lnTo>
                  <a:lnTo>
                    <a:pt x="245" y="3215"/>
                  </a:lnTo>
                  <a:lnTo>
                    <a:pt x="196" y="3427"/>
                  </a:lnTo>
                  <a:lnTo>
                    <a:pt x="131" y="3656"/>
                  </a:lnTo>
                  <a:lnTo>
                    <a:pt x="82" y="3868"/>
                  </a:lnTo>
                  <a:lnTo>
                    <a:pt x="49" y="4096"/>
                  </a:lnTo>
                  <a:lnTo>
                    <a:pt x="33" y="4325"/>
                  </a:lnTo>
                  <a:lnTo>
                    <a:pt x="17" y="4553"/>
                  </a:lnTo>
                  <a:lnTo>
                    <a:pt x="0" y="4798"/>
                  </a:lnTo>
                  <a:lnTo>
                    <a:pt x="0" y="13757"/>
                  </a:lnTo>
                  <a:lnTo>
                    <a:pt x="8813" y="13757"/>
                  </a:lnTo>
                  <a:lnTo>
                    <a:pt x="8813" y="9351"/>
                  </a:lnTo>
                  <a:lnTo>
                    <a:pt x="10526" y="9351"/>
                  </a:lnTo>
                  <a:lnTo>
                    <a:pt x="8715" y="4602"/>
                  </a:lnTo>
                  <a:lnTo>
                    <a:pt x="8715" y="4374"/>
                  </a:lnTo>
                  <a:lnTo>
                    <a:pt x="8699" y="4145"/>
                  </a:lnTo>
                  <a:lnTo>
                    <a:pt x="8666" y="3917"/>
                  </a:lnTo>
                  <a:lnTo>
                    <a:pt x="8633" y="3705"/>
                  </a:lnTo>
                  <a:lnTo>
                    <a:pt x="8584" y="3476"/>
                  </a:lnTo>
                  <a:lnTo>
                    <a:pt x="8519" y="3264"/>
                  </a:lnTo>
                  <a:lnTo>
                    <a:pt x="8454" y="3052"/>
                  </a:lnTo>
                  <a:lnTo>
                    <a:pt x="8372" y="2840"/>
                  </a:lnTo>
                  <a:lnTo>
                    <a:pt x="8291" y="2644"/>
                  </a:lnTo>
                  <a:lnTo>
                    <a:pt x="8193" y="2448"/>
                  </a:lnTo>
                  <a:lnTo>
                    <a:pt x="8078" y="2252"/>
                  </a:lnTo>
                  <a:lnTo>
                    <a:pt x="7964" y="2073"/>
                  </a:lnTo>
                  <a:lnTo>
                    <a:pt x="7834" y="1893"/>
                  </a:lnTo>
                  <a:lnTo>
                    <a:pt x="7703" y="1714"/>
                  </a:lnTo>
                  <a:lnTo>
                    <a:pt x="7573" y="1550"/>
                  </a:lnTo>
                  <a:lnTo>
                    <a:pt x="7426" y="1387"/>
                  </a:lnTo>
                  <a:lnTo>
                    <a:pt x="7262" y="1224"/>
                  </a:lnTo>
                  <a:lnTo>
                    <a:pt x="7099" y="1077"/>
                  </a:lnTo>
                  <a:lnTo>
                    <a:pt x="6936" y="947"/>
                  </a:lnTo>
                  <a:lnTo>
                    <a:pt x="6757" y="816"/>
                  </a:lnTo>
                  <a:lnTo>
                    <a:pt x="6577" y="685"/>
                  </a:lnTo>
                  <a:lnTo>
                    <a:pt x="6398" y="571"/>
                  </a:lnTo>
                  <a:lnTo>
                    <a:pt x="6202" y="473"/>
                  </a:lnTo>
                  <a:lnTo>
                    <a:pt x="6006" y="375"/>
                  </a:lnTo>
                  <a:lnTo>
                    <a:pt x="5794" y="294"/>
                  </a:lnTo>
                  <a:lnTo>
                    <a:pt x="5598" y="212"/>
                  </a:lnTo>
                  <a:lnTo>
                    <a:pt x="5386" y="147"/>
                  </a:lnTo>
                  <a:lnTo>
                    <a:pt x="5157" y="98"/>
                  </a:lnTo>
                  <a:lnTo>
                    <a:pt x="4945" y="49"/>
                  </a:lnTo>
                  <a:lnTo>
                    <a:pt x="4717" y="33"/>
                  </a:lnTo>
                  <a:lnTo>
                    <a:pt x="4488"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5"/>
            <p:cNvSpPr/>
            <p:nvPr/>
          </p:nvSpPr>
          <p:spPr>
            <a:xfrm>
              <a:off x="3355283" y="2979113"/>
              <a:ext cx="126271" cy="165027"/>
            </a:xfrm>
            <a:custGeom>
              <a:rect b="b" l="l" r="r" t="t"/>
              <a:pathLst>
                <a:path extrusionOk="0" fill="none" h="13758" w="10527">
                  <a:moveTo>
                    <a:pt x="4260" y="0"/>
                  </a:moveTo>
                  <a:lnTo>
                    <a:pt x="4260" y="0"/>
                  </a:lnTo>
                  <a:lnTo>
                    <a:pt x="4031" y="0"/>
                  </a:lnTo>
                  <a:lnTo>
                    <a:pt x="3819" y="33"/>
                  </a:lnTo>
                  <a:lnTo>
                    <a:pt x="3591" y="65"/>
                  </a:lnTo>
                  <a:lnTo>
                    <a:pt x="3378" y="114"/>
                  </a:lnTo>
                  <a:lnTo>
                    <a:pt x="3166" y="163"/>
                  </a:lnTo>
                  <a:lnTo>
                    <a:pt x="2954" y="229"/>
                  </a:lnTo>
                  <a:lnTo>
                    <a:pt x="2758" y="310"/>
                  </a:lnTo>
                  <a:lnTo>
                    <a:pt x="2563" y="408"/>
                  </a:lnTo>
                  <a:lnTo>
                    <a:pt x="2367" y="506"/>
                  </a:lnTo>
                  <a:lnTo>
                    <a:pt x="2187" y="620"/>
                  </a:lnTo>
                  <a:lnTo>
                    <a:pt x="2008" y="734"/>
                  </a:lnTo>
                  <a:lnTo>
                    <a:pt x="1828" y="865"/>
                  </a:lnTo>
                  <a:lnTo>
                    <a:pt x="1665" y="1012"/>
                  </a:lnTo>
                  <a:lnTo>
                    <a:pt x="1502" y="1159"/>
                  </a:lnTo>
                  <a:lnTo>
                    <a:pt x="1355" y="1306"/>
                  </a:lnTo>
                  <a:lnTo>
                    <a:pt x="1208" y="1469"/>
                  </a:lnTo>
                  <a:lnTo>
                    <a:pt x="1077" y="1648"/>
                  </a:lnTo>
                  <a:lnTo>
                    <a:pt x="947" y="1828"/>
                  </a:lnTo>
                  <a:lnTo>
                    <a:pt x="816" y="2007"/>
                  </a:lnTo>
                  <a:lnTo>
                    <a:pt x="702" y="2187"/>
                  </a:lnTo>
                  <a:lnTo>
                    <a:pt x="490" y="2595"/>
                  </a:lnTo>
                  <a:lnTo>
                    <a:pt x="327" y="3003"/>
                  </a:lnTo>
                  <a:lnTo>
                    <a:pt x="245" y="3215"/>
                  </a:lnTo>
                  <a:lnTo>
                    <a:pt x="196" y="3427"/>
                  </a:lnTo>
                  <a:lnTo>
                    <a:pt x="131" y="3656"/>
                  </a:lnTo>
                  <a:lnTo>
                    <a:pt x="82" y="3868"/>
                  </a:lnTo>
                  <a:lnTo>
                    <a:pt x="49" y="4096"/>
                  </a:lnTo>
                  <a:lnTo>
                    <a:pt x="33" y="4325"/>
                  </a:lnTo>
                  <a:lnTo>
                    <a:pt x="17" y="4553"/>
                  </a:lnTo>
                  <a:lnTo>
                    <a:pt x="0" y="4798"/>
                  </a:lnTo>
                  <a:lnTo>
                    <a:pt x="0" y="13757"/>
                  </a:lnTo>
                  <a:lnTo>
                    <a:pt x="8813" y="13757"/>
                  </a:lnTo>
                  <a:lnTo>
                    <a:pt x="8813" y="9351"/>
                  </a:lnTo>
                  <a:lnTo>
                    <a:pt x="10526" y="9351"/>
                  </a:lnTo>
                  <a:lnTo>
                    <a:pt x="8715" y="4602"/>
                  </a:lnTo>
                  <a:lnTo>
                    <a:pt x="8715" y="4602"/>
                  </a:lnTo>
                  <a:lnTo>
                    <a:pt x="8715" y="4374"/>
                  </a:lnTo>
                  <a:lnTo>
                    <a:pt x="8699" y="4145"/>
                  </a:lnTo>
                  <a:lnTo>
                    <a:pt x="8666" y="3917"/>
                  </a:lnTo>
                  <a:lnTo>
                    <a:pt x="8633" y="3705"/>
                  </a:lnTo>
                  <a:lnTo>
                    <a:pt x="8584" y="3476"/>
                  </a:lnTo>
                  <a:lnTo>
                    <a:pt x="8519" y="3264"/>
                  </a:lnTo>
                  <a:lnTo>
                    <a:pt x="8454" y="3052"/>
                  </a:lnTo>
                  <a:lnTo>
                    <a:pt x="8372" y="2840"/>
                  </a:lnTo>
                  <a:lnTo>
                    <a:pt x="8291" y="2644"/>
                  </a:lnTo>
                  <a:lnTo>
                    <a:pt x="8193" y="2448"/>
                  </a:lnTo>
                  <a:lnTo>
                    <a:pt x="8078" y="2252"/>
                  </a:lnTo>
                  <a:lnTo>
                    <a:pt x="7964" y="2073"/>
                  </a:lnTo>
                  <a:lnTo>
                    <a:pt x="7834" y="1893"/>
                  </a:lnTo>
                  <a:lnTo>
                    <a:pt x="7703" y="1714"/>
                  </a:lnTo>
                  <a:lnTo>
                    <a:pt x="7573" y="1550"/>
                  </a:lnTo>
                  <a:lnTo>
                    <a:pt x="7426" y="1387"/>
                  </a:lnTo>
                  <a:lnTo>
                    <a:pt x="7262" y="1224"/>
                  </a:lnTo>
                  <a:lnTo>
                    <a:pt x="7099" y="1077"/>
                  </a:lnTo>
                  <a:lnTo>
                    <a:pt x="6936" y="947"/>
                  </a:lnTo>
                  <a:lnTo>
                    <a:pt x="6757" y="816"/>
                  </a:lnTo>
                  <a:lnTo>
                    <a:pt x="6577" y="685"/>
                  </a:lnTo>
                  <a:lnTo>
                    <a:pt x="6398" y="571"/>
                  </a:lnTo>
                  <a:lnTo>
                    <a:pt x="6202" y="473"/>
                  </a:lnTo>
                  <a:lnTo>
                    <a:pt x="6006" y="375"/>
                  </a:lnTo>
                  <a:lnTo>
                    <a:pt x="5794" y="294"/>
                  </a:lnTo>
                  <a:lnTo>
                    <a:pt x="5598" y="212"/>
                  </a:lnTo>
                  <a:lnTo>
                    <a:pt x="5386" y="147"/>
                  </a:lnTo>
                  <a:lnTo>
                    <a:pt x="5157" y="98"/>
                  </a:lnTo>
                  <a:lnTo>
                    <a:pt x="4945" y="49"/>
                  </a:lnTo>
                  <a:lnTo>
                    <a:pt x="4717" y="33"/>
                  </a:lnTo>
                  <a:lnTo>
                    <a:pt x="4488" y="0"/>
                  </a:lnTo>
                  <a:lnTo>
                    <a:pt x="426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5"/>
            <p:cNvSpPr/>
            <p:nvPr/>
          </p:nvSpPr>
          <p:spPr>
            <a:xfrm>
              <a:off x="3405988" y="2979113"/>
              <a:ext cx="984" cy="12"/>
            </a:xfrm>
            <a:custGeom>
              <a:rect b="b" l="l" r="r" t="t"/>
              <a:pathLst>
                <a:path extrusionOk="0" fill="none" h="1" w="82">
                  <a:moveTo>
                    <a:pt x="82" y="0"/>
                  </a:moveTo>
                  <a:lnTo>
                    <a:pt x="0" y="0"/>
                  </a:lnTo>
                  <a:lnTo>
                    <a:pt x="0" y="0"/>
                  </a:lnTo>
                  <a:lnTo>
                    <a:pt x="33" y="0"/>
                  </a:lnTo>
                  <a:lnTo>
                    <a:pt x="33" y="0"/>
                  </a:lnTo>
                  <a:lnTo>
                    <a:pt x="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5"/>
            <p:cNvSpPr/>
            <p:nvPr/>
          </p:nvSpPr>
          <p:spPr>
            <a:xfrm>
              <a:off x="1293594" y="2466221"/>
              <a:ext cx="389742" cy="389754"/>
            </a:xfrm>
            <a:custGeom>
              <a:rect b="b" l="l" r="r" t="t"/>
              <a:pathLst>
                <a:path extrusionOk="0" h="32493" w="32492">
                  <a:moveTo>
                    <a:pt x="16238" y="1"/>
                  </a:moveTo>
                  <a:lnTo>
                    <a:pt x="15830" y="17"/>
                  </a:lnTo>
                  <a:lnTo>
                    <a:pt x="15405" y="33"/>
                  </a:lnTo>
                  <a:lnTo>
                    <a:pt x="14997" y="50"/>
                  </a:lnTo>
                  <a:lnTo>
                    <a:pt x="14589" y="82"/>
                  </a:lnTo>
                  <a:lnTo>
                    <a:pt x="14181" y="131"/>
                  </a:lnTo>
                  <a:lnTo>
                    <a:pt x="13774" y="197"/>
                  </a:lnTo>
                  <a:lnTo>
                    <a:pt x="13366" y="262"/>
                  </a:lnTo>
                  <a:lnTo>
                    <a:pt x="12974" y="343"/>
                  </a:lnTo>
                  <a:lnTo>
                    <a:pt x="12582" y="425"/>
                  </a:lnTo>
                  <a:lnTo>
                    <a:pt x="12191" y="523"/>
                  </a:lnTo>
                  <a:lnTo>
                    <a:pt x="11799" y="621"/>
                  </a:lnTo>
                  <a:lnTo>
                    <a:pt x="11407" y="735"/>
                  </a:lnTo>
                  <a:lnTo>
                    <a:pt x="11032" y="866"/>
                  </a:lnTo>
                  <a:lnTo>
                    <a:pt x="10657" y="996"/>
                  </a:lnTo>
                  <a:lnTo>
                    <a:pt x="9922" y="1290"/>
                  </a:lnTo>
                  <a:lnTo>
                    <a:pt x="9204" y="1616"/>
                  </a:lnTo>
                  <a:lnTo>
                    <a:pt x="8502" y="1959"/>
                  </a:lnTo>
                  <a:lnTo>
                    <a:pt x="7817" y="2351"/>
                  </a:lnTo>
                  <a:lnTo>
                    <a:pt x="7164" y="2775"/>
                  </a:lnTo>
                  <a:lnTo>
                    <a:pt x="6528" y="3232"/>
                  </a:lnTo>
                  <a:lnTo>
                    <a:pt x="5908" y="3722"/>
                  </a:lnTo>
                  <a:lnTo>
                    <a:pt x="5320" y="4227"/>
                  </a:lnTo>
                  <a:lnTo>
                    <a:pt x="4749" y="4766"/>
                  </a:lnTo>
                  <a:lnTo>
                    <a:pt x="4227" y="5321"/>
                  </a:lnTo>
                  <a:lnTo>
                    <a:pt x="3705" y="5925"/>
                  </a:lnTo>
                  <a:lnTo>
                    <a:pt x="3231" y="6528"/>
                  </a:lnTo>
                  <a:lnTo>
                    <a:pt x="2774" y="7165"/>
                  </a:lnTo>
                  <a:lnTo>
                    <a:pt x="2350" y="7834"/>
                  </a:lnTo>
                  <a:lnTo>
                    <a:pt x="1958" y="8503"/>
                  </a:lnTo>
                  <a:lnTo>
                    <a:pt x="1599" y="9205"/>
                  </a:lnTo>
                  <a:lnTo>
                    <a:pt x="1273" y="9923"/>
                  </a:lnTo>
                  <a:lnTo>
                    <a:pt x="979" y="10674"/>
                  </a:lnTo>
                  <a:lnTo>
                    <a:pt x="849" y="11049"/>
                  </a:lnTo>
                  <a:lnTo>
                    <a:pt x="734" y="11424"/>
                  </a:lnTo>
                  <a:lnTo>
                    <a:pt x="620" y="11800"/>
                  </a:lnTo>
                  <a:lnTo>
                    <a:pt x="506" y="12191"/>
                  </a:lnTo>
                  <a:lnTo>
                    <a:pt x="408" y="12583"/>
                  </a:lnTo>
                  <a:lnTo>
                    <a:pt x="326" y="12975"/>
                  </a:lnTo>
                  <a:lnTo>
                    <a:pt x="245" y="13382"/>
                  </a:lnTo>
                  <a:lnTo>
                    <a:pt x="180" y="13774"/>
                  </a:lnTo>
                  <a:lnTo>
                    <a:pt x="131" y="14182"/>
                  </a:lnTo>
                  <a:lnTo>
                    <a:pt x="82" y="14590"/>
                  </a:lnTo>
                  <a:lnTo>
                    <a:pt x="49" y="14998"/>
                  </a:lnTo>
                  <a:lnTo>
                    <a:pt x="16" y="15422"/>
                  </a:lnTo>
                  <a:lnTo>
                    <a:pt x="0" y="15830"/>
                  </a:lnTo>
                  <a:lnTo>
                    <a:pt x="0" y="16255"/>
                  </a:lnTo>
                  <a:lnTo>
                    <a:pt x="0" y="16663"/>
                  </a:lnTo>
                  <a:lnTo>
                    <a:pt x="16" y="17087"/>
                  </a:lnTo>
                  <a:lnTo>
                    <a:pt x="49" y="17495"/>
                  </a:lnTo>
                  <a:lnTo>
                    <a:pt x="82" y="17919"/>
                  </a:lnTo>
                  <a:lnTo>
                    <a:pt x="131" y="18327"/>
                  </a:lnTo>
                  <a:lnTo>
                    <a:pt x="180" y="18719"/>
                  </a:lnTo>
                  <a:lnTo>
                    <a:pt x="245" y="19127"/>
                  </a:lnTo>
                  <a:lnTo>
                    <a:pt x="326" y="19519"/>
                  </a:lnTo>
                  <a:lnTo>
                    <a:pt x="408" y="19926"/>
                  </a:lnTo>
                  <a:lnTo>
                    <a:pt x="506" y="20318"/>
                  </a:lnTo>
                  <a:lnTo>
                    <a:pt x="620" y="20693"/>
                  </a:lnTo>
                  <a:lnTo>
                    <a:pt x="734" y="21085"/>
                  </a:lnTo>
                  <a:lnTo>
                    <a:pt x="849" y="21461"/>
                  </a:lnTo>
                  <a:lnTo>
                    <a:pt x="979" y="21836"/>
                  </a:lnTo>
                  <a:lnTo>
                    <a:pt x="1273" y="22570"/>
                  </a:lnTo>
                  <a:lnTo>
                    <a:pt x="1599" y="23288"/>
                  </a:lnTo>
                  <a:lnTo>
                    <a:pt x="1958" y="23990"/>
                  </a:lnTo>
                  <a:lnTo>
                    <a:pt x="2350" y="24675"/>
                  </a:lnTo>
                  <a:lnTo>
                    <a:pt x="2774" y="25328"/>
                  </a:lnTo>
                  <a:lnTo>
                    <a:pt x="3231" y="25965"/>
                  </a:lnTo>
                  <a:lnTo>
                    <a:pt x="3705" y="26585"/>
                  </a:lnTo>
                  <a:lnTo>
                    <a:pt x="4227" y="27172"/>
                  </a:lnTo>
                  <a:lnTo>
                    <a:pt x="4749" y="27743"/>
                  </a:lnTo>
                  <a:lnTo>
                    <a:pt x="5320" y="28282"/>
                  </a:lnTo>
                  <a:lnTo>
                    <a:pt x="5908" y="28788"/>
                  </a:lnTo>
                  <a:lnTo>
                    <a:pt x="6528" y="29261"/>
                  </a:lnTo>
                  <a:lnTo>
                    <a:pt x="7164" y="29718"/>
                  </a:lnTo>
                  <a:lnTo>
                    <a:pt x="7817" y="30142"/>
                  </a:lnTo>
                  <a:lnTo>
                    <a:pt x="8502" y="30534"/>
                  </a:lnTo>
                  <a:lnTo>
                    <a:pt x="9204" y="30893"/>
                  </a:lnTo>
                  <a:lnTo>
                    <a:pt x="9922" y="31219"/>
                  </a:lnTo>
                  <a:lnTo>
                    <a:pt x="10657" y="31513"/>
                  </a:lnTo>
                  <a:lnTo>
                    <a:pt x="11032" y="31644"/>
                  </a:lnTo>
                  <a:lnTo>
                    <a:pt x="11407" y="31758"/>
                  </a:lnTo>
                  <a:lnTo>
                    <a:pt x="11799" y="31872"/>
                  </a:lnTo>
                  <a:lnTo>
                    <a:pt x="12191" y="31986"/>
                  </a:lnTo>
                  <a:lnTo>
                    <a:pt x="12582" y="32084"/>
                  </a:lnTo>
                  <a:lnTo>
                    <a:pt x="12974" y="32166"/>
                  </a:lnTo>
                  <a:lnTo>
                    <a:pt x="13366" y="32248"/>
                  </a:lnTo>
                  <a:lnTo>
                    <a:pt x="13774" y="32313"/>
                  </a:lnTo>
                  <a:lnTo>
                    <a:pt x="14181" y="32362"/>
                  </a:lnTo>
                  <a:lnTo>
                    <a:pt x="14589" y="32411"/>
                  </a:lnTo>
                  <a:lnTo>
                    <a:pt x="14997" y="32443"/>
                  </a:lnTo>
                  <a:lnTo>
                    <a:pt x="15405" y="32476"/>
                  </a:lnTo>
                  <a:lnTo>
                    <a:pt x="15830" y="32492"/>
                  </a:lnTo>
                  <a:lnTo>
                    <a:pt x="16662" y="32492"/>
                  </a:lnTo>
                  <a:lnTo>
                    <a:pt x="17086" y="32476"/>
                  </a:lnTo>
                  <a:lnTo>
                    <a:pt x="17494" y="32443"/>
                  </a:lnTo>
                  <a:lnTo>
                    <a:pt x="17902" y="32411"/>
                  </a:lnTo>
                  <a:lnTo>
                    <a:pt x="18310" y="32362"/>
                  </a:lnTo>
                  <a:lnTo>
                    <a:pt x="18718" y="32313"/>
                  </a:lnTo>
                  <a:lnTo>
                    <a:pt x="19126" y="32248"/>
                  </a:lnTo>
                  <a:lnTo>
                    <a:pt x="19518" y="32166"/>
                  </a:lnTo>
                  <a:lnTo>
                    <a:pt x="19910" y="32084"/>
                  </a:lnTo>
                  <a:lnTo>
                    <a:pt x="20301" y="31986"/>
                  </a:lnTo>
                  <a:lnTo>
                    <a:pt x="20693" y="31872"/>
                  </a:lnTo>
                  <a:lnTo>
                    <a:pt x="21068" y="31758"/>
                  </a:lnTo>
                  <a:lnTo>
                    <a:pt x="21460" y="31644"/>
                  </a:lnTo>
                  <a:lnTo>
                    <a:pt x="21835" y="31513"/>
                  </a:lnTo>
                  <a:lnTo>
                    <a:pt x="22570" y="31219"/>
                  </a:lnTo>
                  <a:lnTo>
                    <a:pt x="23288" y="30893"/>
                  </a:lnTo>
                  <a:lnTo>
                    <a:pt x="23989" y="30534"/>
                  </a:lnTo>
                  <a:lnTo>
                    <a:pt x="24658" y="30142"/>
                  </a:lnTo>
                  <a:lnTo>
                    <a:pt x="25328" y="29718"/>
                  </a:lnTo>
                  <a:lnTo>
                    <a:pt x="25964" y="29261"/>
                  </a:lnTo>
                  <a:lnTo>
                    <a:pt x="26568" y="28788"/>
                  </a:lnTo>
                  <a:lnTo>
                    <a:pt x="27172" y="28282"/>
                  </a:lnTo>
                  <a:lnTo>
                    <a:pt x="27726" y="27743"/>
                  </a:lnTo>
                  <a:lnTo>
                    <a:pt x="28265" y="27172"/>
                  </a:lnTo>
                  <a:lnTo>
                    <a:pt x="28771" y="26585"/>
                  </a:lnTo>
                  <a:lnTo>
                    <a:pt x="29260" y="25965"/>
                  </a:lnTo>
                  <a:lnTo>
                    <a:pt x="29717" y="25328"/>
                  </a:lnTo>
                  <a:lnTo>
                    <a:pt x="30142" y="24675"/>
                  </a:lnTo>
                  <a:lnTo>
                    <a:pt x="30533" y="23990"/>
                  </a:lnTo>
                  <a:lnTo>
                    <a:pt x="30892" y="23288"/>
                  </a:lnTo>
                  <a:lnTo>
                    <a:pt x="31219" y="22570"/>
                  </a:lnTo>
                  <a:lnTo>
                    <a:pt x="31496" y="21836"/>
                  </a:lnTo>
                  <a:lnTo>
                    <a:pt x="31627" y="21461"/>
                  </a:lnTo>
                  <a:lnTo>
                    <a:pt x="31757" y="21085"/>
                  </a:lnTo>
                  <a:lnTo>
                    <a:pt x="31872" y="20693"/>
                  </a:lnTo>
                  <a:lnTo>
                    <a:pt x="31969" y="20318"/>
                  </a:lnTo>
                  <a:lnTo>
                    <a:pt x="32067" y="19926"/>
                  </a:lnTo>
                  <a:lnTo>
                    <a:pt x="32165" y="19519"/>
                  </a:lnTo>
                  <a:lnTo>
                    <a:pt x="32231" y="19127"/>
                  </a:lnTo>
                  <a:lnTo>
                    <a:pt x="32296" y="18719"/>
                  </a:lnTo>
                  <a:lnTo>
                    <a:pt x="32361" y="18327"/>
                  </a:lnTo>
                  <a:lnTo>
                    <a:pt x="32410" y="17919"/>
                  </a:lnTo>
                  <a:lnTo>
                    <a:pt x="32443" y="17495"/>
                  </a:lnTo>
                  <a:lnTo>
                    <a:pt x="32459" y="17087"/>
                  </a:lnTo>
                  <a:lnTo>
                    <a:pt x="32475" y="16663"/>
                  </a:lnTo>
                  <a:lnTo>
                    <a:pt x="32492" y="16255"/>
                  </a:lnTo>
                  <a:lnTo>
                    <a:pt x="32475" y="15830"/>
                  </a:lnTo>
                  <a:lnTo>
                    <a:pt x="32459" y="15422"/>
                  </a:lnTo>
                  <a:lnTo>
                    <a:pt x="32443" y="14998"/>
                  </a:lnTo>
                  <a:lnTo>
                    <a:pt x="32410" y="14590"/>
                  </a:lnTo>
                  <a:lnTo>
                    <a:pt x="32361" y="14182"/>
                  </a:lnTo>
                  <a:lnTo>
                    <a:pt x="32296" y="13774"/>
                  </a:lnTo>
                  <a:lnTo>
                    <a:pt x="32231" y="13382"/>
                  </a:lnTo>
                  <a:lnTo>
                    <a:pt x="32165" y="12975"/>
                  </a:lnTo>
                  <a:lnTo>
                    <a:pt x="32067" y="12583"/>
                  </a:lnTo>
                  <a:lnTo>
                    <a:pt x="31969" y="12191"/>
                  </a:lnTo>
                  <a:lnTo>
                    <a:pt x="31872" y="11800"/>
                  </a:lnTo>
                  <a:lnTo>
                    <a:pt x="31757" y="11424"/>
                  </a:lnTo>
                  <a:lnTo>
                    <a:pt x="31627" y="11049"/>
                  </a:lnTo>
                  <a:lnTo>
                    <a:pt x="31496" y="10674"/>
                  </a:lnTo>
                  <a:lnTo>
                    <a:pt x="31219" y="9923"/>
                  </a:lnTo>
                  <a:lnTo>
                    <a:pt x="30892" y="9205"/>
                  </a:lnTo>
                  <a:lnTo>
                    <a:pt x="30533" y="8503"/>
                  </a:lnTo>
                  <a:lnTo>
                    <a:pt x="30142" y="7834"/>
                  </a:lnTo>
                  <a:lnTo>
                    <a:pt x="29717" y="7165"/>
                  </a:lnTo>
                  <a:lnTo>
                    <a:pt x="29260" y="6528"/>
                  </a:lnTo>
                  <a:lnTo>
                    <a:pt x="28771" y="5925"/>
                  </a:lnTo>
                  <a:lnTo>
                    <a:pt x="28265" y="5321"/>
                  </a:lnTo>
                  <a:lnTo>
                    <a:pt x="27726" y="4766"/>
                  </a:lnTo>
                  <a:lnTo>
                    <a:pt x="27172" y="4227"/>
                  </a:lnTo>
                  <a:lnTo>
                    <a:pt x="26568" y="3722"/>
                  </a:lnTo>
                  <a:lnTo>
                    <a:pt x="25964" y="3232"/>
                  </a:lnTo>
                  <a:lnTo>
                    <a:pt x="25328" y="2775"/>
                  </a:lnTo>
                  <a:lnTo>
                    <a:pt x="24658" y="2351"/>
                  </a:lnTo>
                  <a:lnTo>
                    <a:pt x="23989" y="1959"/>
                  </a:lnTo>
                  <a:lnTo>
                    <a:pt x="23288" y="1616"/>
                  </a:lnTo>
                  <a:lnTo>
                    <a:pt x="22570" y="1290"/>
                  </a:lnTo>
                  <a:lnTo>
                    <a:pt x="21835" y="996"/>
                  </a:lnTo>
                  <a:lnTo>
                    <a:pt x="21460" y="866"/>
                  </a:lnTo>
                  <a:lnTo>
                    <a:pt x="21068" y="735"/>
                  </a:lnTo>
                  <a:lnTo>
                    <a:pt x="20693" y="621"/>
                  </a:lnTo>
                  <a:lnTo>
                    <a:pt x="20301" y="523"/>
                  </a:lnTo>
                  <a:lnTo>
                    <a:pt x="19910" y="425"/>
                  </a:lnTo>
                  <a:lnTo>
                    <a:pt x="19518" y="343"/>
                  </a:lnTo>
                  <a:lnTo>
                    <a:pt x="19126" y="262"/>
                  </a:lnTo>
                  <a:lnTo>
                    <a:pt x="18718" y="197"/>
                  </a:lnTo>
                  <a:lnTo>
                    <a:pt x="18310" y="131"/>
                  </a:lnTo>
                  <a:lnTo>
                    <a:pt x="17902" y="82"/>
                  </a:lnTo>
                  <a:lnTo>
                    <a:pt x="17494" y="50"/>
                  </a:lnTo>
                  <a:lnTo>
                    <a:pt x="17086" y="33"/>
                  </a:lnTo>
                  <a:lnTo>
                    <a:pt x="16662" y="17"/>
                  </a:lnTo>
                  <a:lnTo>
                    <a:pt x="16238"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5"/>
            <p:cNvSpPr/>
            <p:nvPr/>
          </p:nvSpPr>
          <p:spPr>
            <a:xfrm>
              <a:off x="1343699" y="2516338"/>
              <a:ext cx="289523" cy="289523"/>
            </a:xfrm>
            <a:custGeom>
              <a:rect b="b" l="l" r="r" t="t"/>
              <a:pathLst>
                <a:path extrusionOk="0" h="24137" w="24137">
                  <a:moveTo>
                    <a:pt x="12061" y="0"/>
                  </a:moveTo>
                  <a:lnTo>
                    <a:pt x="11441" y="17"/>
                  </a:lnTo>
                  <a:lnTo>
                    <a:pt x="10837" y="66"/>
                  </a:lnTo>
                  <a:lnTo>
                    <a:pt x="10233" y="147"/>
                  </a:lnTo>
                  <a:lnTo>
                    <a:pt x="9629" y="245"/>
                  </a:lnTo>
                  <a:lnTo>
                    <a:pt x="9058" y="392"/>
                  </a:lnTo>
                  <a:lnTo>
                    <a:pt x="8470" y="555"/>
                  </a:lnTo>
                  <a:lnTo>
                    <a:pt x="7916" y="735"/>
                  </a:lnTo>
                  <a:lnTo>
                    <a:pt x="7377" y="947"/>
                  </a:lnTo>
                  <a:lnTo>
                    <a:pt x="6839" y="1192"/>
                  </a:lnTo>
                  <a:lnTo>
                    <a:pt x="6316" y="1469"/>
                  </a:lnTo>
                  <a:lnTo>
                    <a:pt x="5810" y="1747"/>
                  </a:lnTo>
                  <a:lnTo>
                    <a:pt x="5321" y="2073"/>
                  </a:lnTo>
                  <a:lnTo>
                    <a:pt x="4848" y="2399"/>
                  </a:lnTo>
                  <a:lnTo>
                    <a:pt x="4391" y="2758"/>
                  </a:lnTo>
                  <a:lnTo>
                    <a:pt x="3950" y="3134"/>
                  </a:lnTo>
                  <a:lnTo>
                    <a:pt x="3542" y="3542"/>
                  </a:lnTo>
                  <a:lnTo>
                    <a:pt x="3134" y="3966"/>
                  </a:lnTo>
                  <a:lnTo>
                    <a:pt x="2759" y="4390"/>
                  </a:lnTo>
                  <a:lnTo>
                    <a:pt x="2400" y="4847"/>
                  </a:lnTo>
                  <a:lnTo>
                    <a:pt x="2057" y="5321"/>
                  </a:lnTo>
                  <a:lnTo>
                    <a:pt x="1747" y="5810"/>
                  </a:lnTo>
                  <a:lnTo>
                    <a:pt x="1453" y="6316"/>
                  </a:lnTo>
                  <a:lnTo>
                    <a:pt x="1192" y="6838"/>
                  </a:lnTo>
                  <a:lnTo>
                    <a:pt x="947" y="7377"/>
                  </a:lnTo>
                  <a:lnTo>
                    <a:pt x="735" y="7932"/>
                  </a:lnTo>
                  <a:lnTo>
                    <a:pt x="539" y="8486"/>
                  </a:lnTo>
                  <a:lnTo>
                    <a:pt x="376" y="9058"/>
                  </a:lnTo>
                  <a:lnTo>
                    <a:pt x="246" y="9645"/>
                  </a:lnTo>
                  <a:lnTo>
                    <a:pt x="131" y="10233"/>
                  </a:lnTo>
                  <a:lnTo>
                    <a:pt x="66" y="10836"/>
                  </a:lnTo>
                  <a:lnTo>
                    <a:pt x="17" y="11457"/>
                  </a:lnTo>
                  <a:lnTo>
                    <a:pt x="1" y="12077"/>
                  </a:lnTo>
                  <a:lnTo>
                    <a:pt x="17" y="12697"/>
                  </a:lnTo>
                  <a:lnTo>
                    <a:pt x="66" y="13301"/>
                  </a:lnTo>
                  <a:lnTo>
                    <a:pt x="131" y="13904"/>
                  </a:lnTo>
                  <a:lnTo>
                    <a:pt x="246" y="14508"/>
                  </a:lnTo>
                  <a:lnTo>
                    <a:pt x="376" y="15096"/>
                  </a:lnTo>
                  <a:lnTo>
                    <a:pt x="539" y="15667"/>
                  </a:lnTo>
                  <a:lnTo>
                    <a:pt x="735" y="16222"/>
                  </a:lnTo>
                  <a:lnTo>
                    <a:pt x="947" y="16777"/>
                  </a:lnTo>
                  <a:lnTo>
                    <a:pt x="1192" y="17299"/>
                  </a:lnTo>
                  <a:lnTo>
                    <a:pt x="1453" y="17821"/>
                  </a:lnTo>
                  <a:lnTo>
                    <a:pt x="1747" y="18327"/>
                  </a:lnTo>
                  <a:lnTo>
                    <a:pt x="2057" y="18817"/>
                  </a:lnTo>
                  <a:lnTo>
                    <a:pt x="2400" y="19290"/>
                  </a:lnTo>
                  <a:lnTo>
                    <a:pt x="2759" y="19747"/>
                  </a:lnTo>
                  <a:lnTo>
                    <a:pt x="3134" y="20187"/>
                  </a:lnTo>
                  <a:lnTo>
                    <a:pt x="3542" y="20612"/>
                  </a:lnTo>
                  <a:lnTo>
                    <a:pt x="3950" y="21003"/>
                  </a:lnTo>
                  <a:lnTo>
                    <a:pt x="4391" y="21379"/>
                  </a:lnTo>
                  <a:lnTo>
                    <a:pt x="4848" y="21738"/>
                  </a:lnTo>
                  <a:lnTo>
                    <a:pt x="5321" y="22080"/>
                  </a:lnTo>
                  <a:lnTo>
                    <a:pt x="5810" y="22390"/>
                  </a:lnTo>
                  <a:lnTo>
                    <a:pt x="6316" y="22684"/>
                  </a:lnTo>
                  <a:lnTo>
                    <a:pt x="6839" y="22945"/>
                  </a:lnTo>
                  <a:lnTo>
                    <a:pt x="7377" y="23190"/>
                  </a:lnTo>
                  <a:lnTo>
                    <a:pt x="7916" y="23402"/>
                  </a:lnTo>
                  <a:lnTo>
                    <a:pt x="8470" y="23598"/>
                  </a:lnTo>
                  <a:lnTo>
                    <a:pt x="9058" y="23761"/>
                  </a:lnTo>
                  <a:lnTo>
                    <a:pt x="9629" y="23892"/>
                  </a:lnTo>
                  <a:lnTo>
                    <a:pt x="10233" y="24006"/>
                  </a:lnTo>
                  <a:lnTo>
                    <a:pt x="10837" y="24071"/>
                  </a:lnTo>
                  <a:lnTo>
                    <a:pt x="11441" y="24120"/>
                  </a:lnTo>
                  <a:lnTo>
                    <a:pt x="12061" y="24137"/>
                  </a:lnTo>
                  <a:lnTo>
                    <a:pt x="12681" y="24120"/>
                  </a:lnTo>
                  <a:lnTo>
                    <a:pt x="13301" y="24071"/>
                  </a:lnTo>
                  <a:lnTo>
                    <a:pt x="13905" y="24006"/>
                  </a:lnTo>
                  <a:lnTo>
                    <a:pt x="14492" y="23892"/>
                  </a:lnTo>
                  <a:lnTo>
                    <a:pt x="15080" y="23761"/>
                  </a:lnTo>
                  <a:lnTo>
                    <a:pt x="15651" y="23598"/>
                  </a:lnTo>
                  <a:lnTo>
                    <a:pt x="16222" y="23402"/>
                  </a:lnTo>
                  <a:lnTo>
                    <a:pt x="16761" y="23190"/>
                  </a:lnTo>
                  <a:lnTo>
                    <a:pt x="17299" y="22945"/>
                  </a:lnTo>
                  <a:lnTo>
                    <a:pt x="17821" y="22684"/>
                  </a:lnTo>
                  <a:lnTo>
                    <a:pt x="18327" y="22390"/>
                  </a:lnTo>
                  <a:lnTo>
                    <a:pt x="18817" y="22080"/>
                  </a:lnTo>
                  <a:lnTo>
                    <a:pt x="19290" y="21738"/>
                  </a:lnTo>
                  <a:lnTo>
                    <a:pt x="19747" y="21379"/>
                  </a:lnTo>
                  <a:lnTo>
                    <a:pt x="20171" y="21003"/>
                  </a:lnTo>
                  <a:lnTo>
                    <a:pt x="20596" y="20612"/>
                  </a:lnTo>
                  <a:lnTo>
                    <a:pt x="21004" y="20187"/>
                  </a:lnTo>
                  <a:lnTo>
                    <a:pt x="21379" y="19747"/>
                  </a:lnTo>
                  <a:lnTo>
                    <a:pt x="21738" y="19290"/>
                  </a:lnTo>
                  <a:lnTo>
                    <a:pt x="22064" y="18817"/>
                  </a:lnTo>
                  <a:lnTo>
                    <a:pt x="22391" y="18327"/>
                  </a:lnTo>
                  <a:lnTo>
                    <a:pt x="22668" y="17821"/>
                  </a:lnTo>
                  <a:lnTo>
                    <a:pt x="22946" y="17299"/>
                  </a:lnTo>
                  <a:lnTo>
                    <a:pt x="23190" y="16777"/>
                  </a:lnTo>
                  <a:lnTo>
                    <a:pt x="23403" y="16222"/>
                  </a:lnTo>
                  <a:lnTo>
                    <a:pt x="23582" y="15667"/>
                  </a:lnTo>
                  <a:lnTo>
                    <a:pt x="23745" y="15096"/>
                  </a:lnTo>
                  <a:lnTo>
                    <a:pt x="23892" y="14508"/>
                  </a:lnTo>
                  <a:lnTo>
                    <a:pt x="23990" y="13904"/>
                  </a:lnTo>
                  <a:lnTo>
                    <a:pt x="24072" y="13301"/>
                  </a:lnTo>
                  <a:lnTo>
                    <a:pt x="24121" y="12697"/>
                  </a:lnTo>
                  <a:lnTo>
                    <a:pt x="24137" y="12077"/>
                  </a:lnTo>
                  <a:lnTo>
                    <a:pt x="24121" y="11457"/>
                  </a:lnTo>
                  <a:lnTo>
                    <a:pt x="24072" y="10836"/>
                  </a:lnTo>
                  <a:lnTo>
                    <a:pt x="23990" y="10233"/>
                  </a:lnTo>
                  <a:lnTo>
                    <a:pt x="23892" y="9645"/>
                  </a:lnTo>
                  <a:lnTo>
                    <a:pt x="23745" y="9058"/>
                  </a:lnTo>
                  <a:lnTo>
                    <a:pt x="23582" y="8486"/>
                  </a:lnTo>
                  <a:lnTo>
                    <a:pt x="23403" y="7932"/>
                  </a:lnTo>
                  <a:lnTo>
                    <a:pt x="23190" y="7377"/>
                  </a:lnTo>
                  <a:lnTo>
                    <a:pt x="22946" y="6838"/>
                  </a:lnTo>
                  <a:lnTo>
                    <a:pt x="22668" y="6316"/>
                  </a:lnTo>
                  <a:lnTo>
                    <a:pt x="22391" y="5810"/>
                  </a:lnTo>
                  <a:lnTo>
                    <a:pt x="22064" y="5321"/>
                  </a:lnTo>
                  <a:lnTo>
                    <a:pt x="21738" y="4847"/>
                  </a:lnTo>
                  <a:lnTo>
                    <a:pt x="21379" y="4390"/>
                  </a:lnTo>
                  <a:lnTo>
                    <a:pt x="21004" y="3966"/>
                  </a:lnTo>
                  <a:lnTo>
                    <a:pt x="20596" y="3542"/>
                  </a:lnTo>
                  <a:lnTo>
                    <a:pt x="20171" y="3134"/>
                  </a:lnTo>
                  <a:lnTo>
                    <a:pt x="19747" y="2758"/>
                  </a:lnTo>
                  <a:lnTo>
                    <a:pt x="19290" y="2399"/>
                  </a:lnTo>
                  <a:lnTo>
                    <a:pt x="18817" y="2073"/>
                  </a:lnTo>
                  <a:lnTo>
                    <a:pt x="18327" y="1747"/>
                  </a:lnTo>
                  <a:lnTo>
                    <a:pt x="17821" y="1469"/>
                  </a:lnTo>
                  <a:lnTo>
                    <a:pt x="17299" y="1192"/>
                  </a:lnTo>
                  <a:lnTo>
                    <a:pt x="16761" y="947"/>
                  </a:lnTo>
                  <a:lnTo>
                    <a:pt x="16222" y="735"/>
                  </a:lnTo>
                  <a:lnTo>
                    <a:pt x="15651" y="555"/>
                  </a:lnTo>
                  <a:lnTo>
                    <a:pt x="15080" y="392"/>
                  </a:lnTo>
                  <a:lnTo>
                    <a:pt x="14492" y="245"/>
                  </a:lnTo>
                  <a:lnTo>
                    <a:pt x="13905" y="147"/>
                  </a:lnTo>
                  <a:lnTo>
                    <a:pt x="13301" y="66"/>
                  </a:lnTo>
                  <a:lnTo>
                    <a:pt x="12681" y="17"/>
                  </a:lnTo>
                  <a:lnTo>
                    <a:pt x="120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5"/>
            <p:cNvSpPr/>
            <p:nvPr/>
          </p:nvSpPr>
          <p:spPr>
            <a:xfrm>
              <a:off x="1432776" y="2571937"/>
              <a:ext cx="126259" cy="165219"/>
            </a:xfrm>
            <a:custGeom>
              <a:rect b="b" l="l" r="r" t="t"/>
              <a:pathLst>
                <a:path extrusionOk="0" h="13774" w="10526">
                  <a:moveTo>
                    <a:pt x="4259" y="0"/>
                  </a:moveTo>
                  <a:lnTo>
                    <a:pt x="4031" y="16"/>
                  </a:lnTo>
                  <a:lnTo>
                    <a:pt x="3819" y="33"/>
                  </a:lnTo>
                  <a:lnTo>
                    <a:pt x="3590" y="65"/>
                  </a:lnTo>
                  <a:lnTo>
                    <a:pt x="3378" y="114"/>
                  </a:lnTo>
                  <a:lnTo>
                    <a:pt x="3166" y="180"/>
                  </a:lnTo>
                  <a:lnTo>
                    <a:pt x="2954" y="245"/>
                  </a:lnTo>
                  <a:lnTo>
                    <a:pt x="2758" y="327"/>
                  </a:lnTo>
                  <a:lnTo>
                    <a:pt x="2562" y="408"/>
                  </a:lnTo>
                  <a:lnTo>
                    <a:pt x="2366" y="522"/>
                  </a:lnTo>
                  <a:lnTo>
                    <a:pt x="2187" y="637"/>
                  </a:lnTo>
                  <a:lnTo>
                    <a:pt x="2007" y="751"/>
                  </a:lnTo>
                  <a:lnTo>
                    <a:pt x="1828" y="881"/>
                  </a:lnTo>
                  <a:lnTo>
                    <a:pt x="1665" y="1012"/>
                  </a:lnTo>
                  <a:lnTo>
                    <a:pt x="1518" y="1159"/>
                  </a:lnTo>
                  <a:lnTo>
                    <a:pt x="1355" y="1322"/>
                  </a:lnTo>
                  <a:lnTo>
                    <a:pt x="1208" y="1485"/>
                  </a:lnTo>
                  <a:lnTo>
                    <a:pt x="1077" y="1648"/>
                  </a:lnTo>
                  <a:lnTo>
                    <a:pt x="947" y="1828"/>
                  </a:lnTo>
                  <a:lnTo>
                    <a:pt x="816" y="2007"/>
                  </a:lnTo>
                  <a:lnTo>
                    <a:pt x="702" y="2203"/>
                  </a:lnTo>
                  <a:lnTo>
                    <a:pt x="506" y="2595"/>
                  </a:lnTo>
                  <a:lnTo>
                    <a:pt x="326" y="3003"/>
                  </a:lnTo>
                  <a:lnTo>
                    <a:pt x="261" y="3215"/>
                  </a:lnTo>
                  <a:lnTo>
                    <a:pt x="196" y="3443"/>
                  </a:lnTo>
                  <a:lnTo>
                    <a:pt x="131" y="3656"/>
                  </a:lnTo>
                  <a:lnTo>
                    <a:pt x="98" y="3884"/>
                  </a:lnTo>
                  <a:lnTo>
                    <a:pt x="49" y="4113"/>
                  </a:lnTo>
                  <a:lnTo>
                    <a:pt x="33" y="4341"/>
                  </a:lnTo>
                  <a:lnTo>
                    <a:pt x="16" y="4569"/>
                  </a:lnTo>
                  <a:lnTo>
                    <a:pt x="0" y="4798"/>
                  </a:lnTo>
                  <a:lnTo>
                    <a:pt x="0" y="13774"/>
                  </a:lnTo>
                  <a:lnTo>
                    <a:pt x="8812" y="13774"/>
                  </a:lnTo>
                  <a:lnTo>
                    <a:pt x="8812" y="9367"/>
                  </a:lnTo>
                  <a:lnTo>
                    <a:pt x="10526" y="9367"/>
                  </a:lnTo>
                  <a:lnTo>
                    <a:pt x="8731" y="4618"/>
                  </a:lnTo>
                  <a:lnTo>
                    <a:pt x="8715" y="4374"/>
                  </a:lnTo>
                  <a:lnTo>
                    <a:pt x="8698" y="4145"/>
                  </a:lnTo>
                  <a:lnTo>
                    <a:pt x="8666" y="3933"/>
                  </a:lnTo>
                  <a:lnTo>
                    <a:pt x="8633" y="3705"/>
                  </a:lnTo>
                  <a:lnTo>
                    <a:pt x="8584" y="3492"/>
                  </a:lnTo>
                  <a:lnTo>
                    <a:pt x="8519" y="3264"/>
                  </a:lnTo>
                  <a:lnTo>
                    <a:pt x="8453" y="3052"/>
                  </a:lnTo>
                  <a:lnTo>
                    <a:pt x="8372" y="2856"/>
                  </a:lnTo>
                  <a:lnTo>
                    <a:pt x="8290" y="2644"/>
                  </a:lnTo>
                  <a:lnTo>
                    <a:pt x="8192" y="2448"/>
                  </a:lnTo>
                  <a:lnTo>
                    <a:pt x="8078" y="2252"/>
                  </a:lnTo>
                  <a:lnTo>
                    <a:pt x="7964" y="2073"/>
                  </a:lnTo>
                  <a:lnTo>
                    <a:pt x="7833" y="1893"/>
                  </a:lnTo>
                  <a:lnTo>
                    <a:pt x="7703" y="1714"/>
                  </a:lnTo>
                  <a:lnTo>
                    <a:pt x="7572" y="1550"/>
                  </a:lnTo>
                  <a:lnTo>
                    <a:pt x="7425" y="1387"/>
                  </a:lnTo>
                  <a:lnTo>
                    <a:pt x="7262" y="1240"/>
                  </a:lnTo>
                  <a:lnTo>
                    <a:pt x="7099" y="1094"/>
                  </a:lnTo>
                  <a:lnTo>
                    <a:pt x="6936" y="947"/>
                  </a:lnTo>
                  <a:lnTo>
                    <a:pt x="6756" y="816"/>
                  </a:lnTo>
                  <a:lnTo>
                    <a:pt x="6577" y="702"/>
                  </a:lnTo>
                  <a:lnTo>
                    <a:pt x="6397" y="588"/>
                  </a:lnTo>
                  <a:lnTo>
                    <a:pt x="6201" y="473"/>
                  </a:lnTo>
                  <a:lnTo>
                    <a:pt x="6006" y="392"/>
                  </a:lnTo>
                  <a:lnTo>
                    <a:pt x="5793" y="294"/>
                  </a:lnTo>
                  <a:lnTo>
                    <a:pt x="5598" y="229"/>
                  </a:lnTo>
                  <a:lnTo>
                    <a:pt x="5385" y="163"/>
                  </a:lnTo>
                  <a:lnTo>
                    <a:pt x="5173" y="114"/>
                  </a:lnTo>
                  <a:lnTo>
                    <a:pt x="4945" y="65"/>
                  </a:lnTo>
                  <a:lnTo>
                    <a:pt x="4716" y="33"/>
                  </a:lnTo>
                  <a:lnTo>
                    <a:pt x="4504" y="16"/>
                  </a:lnTo>
                  <a:lnTo>
                    <a:pt x="425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p:nvPr/>
          </p:nvSpPr>
          <p:spPr>
            <a:xfrm>
              <a:off x="1483469" y="2571937"/>
              <a:ext cx="996" cy="12"/>
            </a:xfrm>
            <a:custGeom>
              <a:rect b="b" l="l" r="r" t="t"/>
              <a:pathLst>
                <a:path extrusionOk="0" fill="none" h="1" w="83">
                  <a:moveTo>
                    <a:pt x="82" y="0"/>
                  </a:moveTo>
                  <a:lnTo>
                    <a:pt x="1" y="0"/>
                  </a:lnTo>
                  <a:lnTo>
                    <a:pt x="1" y="0"/>
                  </a:lnTo>
                  <a:lnTo>
                    <a:pt x="33" y="0"/>
                  </a:lnTo>
                  <a:lnTo>
                    <a:pt x="33" y="0"/>
                  </a:lnTo>
                  <a:lnTo>
                    <a:pt x="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5"/>
            <p:cNvSpPr/>
            <p:nvPr/>
          </p:nvSpPr>
          <p:spPr>
            <a:xfrm>
              <a:off x="2913267" y="2077253"/>
              <a:ext cx="654603" cy="1103444"/>
            </a:xfrm>
            <a:custGeom>
              <a:rect b="b" l="l" r="r" t="t"/>
              <a:pathLst>
                <a:path extrusionOk="0" fill="none" h="91992" w="54573">
                  <a:moveTo>
                    <a:pt x="54572" y="91992"/>
                  </a:moveTo>
                  <a:lnTo>
                    <a:pt x="27286" y="0"/>
                  </a:lnTo>
                  <a:lnTo>
                    <a:pt x="1" y="91992"/>
                  </a:lnTo>
                </a:path>
              </a:pathLst>
            </a:custGeom>
            <a:noFill/>
            <a:ln cap="rnd" cmpd="sng" w="159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5"/>
            <p:cNvSpPr/>
            <p:nvPr/>
          </p:nvSpPr>
          <p:spPr>
            <a:xfrm>
              <a:off x="2908768" y="3179763"/>
              <a:ext cx="662820" cy="205354"/>
            </a:xfrm>
            <a:custGeom>
              <a:rect b="b" l="l" r="r" t="t"/>
              <a:pathLst>
                <a:path extrusionOk="0" h="17120" w="55258">
                  <a:moveTo>
                    <a:pt x="0" y="0"/>
                  </a:moveTo>
                  <a:lnTo>
                    <a:pt x="16" y="441"/>
                  </a:lnTo>
                  <a:lnTo>
                    <a:pt x="49" y="865"/>
                  </a:lnTo>
                  <a:lnTo>
                    <a:pt x="82" y="1306"/>
                  </a:lnTo>
                  <a:lnTo>
                    <a:pt x="147" y="1730"/>
                  </a:lnTo>
                  <a:lnTo>
                    <a:pt x="229" y="2154"/>
                  </a:lnTo>
                  <a:lnTo>
                    <a:pt x="327" y="2579"/>
                  </a:lnTo>
                  <a:lnTo>
                    <a:pt x="441" y="3003"/>
                  </a:lnTo>
                  <a:lnTo>
                    <a:pt x="571" y="3427"/>
                  </a:lnTo>
                  <a:lnTo>
                    <a:pt x="718" y="3835"/>
                  </a:lnTo>
                  <a:lnTo>
                    <a:pt x="881" y="4243"/>
                  </a:lnTo>
                  <a:lnTo>
                    <a:pt x="1061" y="4651"/>
                  </a:lnTo>
                  <a:lnTo>
                    <a:pt x="1240" y="5059"/>
                  </a:lnTo>
                  <a:lnTo>
                    <a:pt x="1453" y="5451"/>
                  </a:lnTo>
                  <a:lnTo>
                    <a:pt x="1681" y="5843"/>
                  </a:lnTo>
                  <a:lnTo>
                    <a:pt x="1926" y="6234"/>
                  </a:lnTo>
                  <a:lnTo>
                    <a:pt x="2171" y="6626"/>
                  </a:lnTo>
                  <a:lnTo>
                    <a:pt x="2448" y="7001"/>
                  </a:lnTo>
                  <a:lnTo>
                    <a:pt x="2725" y="7377"/>
                  </a:lnTo>
                  <a:lnTo>
                    <a:pt x="3036" y="7752"/>
                  </a:lnTo>
                  <a:lnTo>
                    <a:pt x="3346" y="8111"/>
                  </a:lnTo>
                  <a:lnTo>
                    <a:pt x="3672" y="8470"/>
                  </a:lnTo>
                  <a:lnTo>
                    <a:pt x="3998" y="8829"/>
                  </a:lnTo>
                  <a:lnTo>
                    <a:pt x="4357" y="9188"/>
                  </a:lnTo>
                  <a:lnTo>
                    <a:pt x="4733" y="9531"/>
                  </a:lnTo>
                  <a:lnTo>
                    <a:pt x="5108" y="9873"/>
                  </a:lnTo>
                  <a:lnTo>
                    <a:pt x="5500" y="10200"/>
                  </a:lnTo>
                  <a:lnTo>
                    <a:pt x="5891" y="10526"/>
                  </a:lnTo>
                  <a:lnTo>
                    <a:pt x="6316" y="10853"/>
                  </a:lnTo>
                  <a:lnTo>
                    <a:pt x="6740" y="11163"/>
                  </a:lnTo>
                  <a:lnTo>
                    <a:pt x="7181" y="11473"/>
                  </a:lnTo>
                  <a:lnTo>
                    <a:pt x="7638" y="11766"/>
                  </a:lnTo>
                  <a:lnTo>
                    <a:pt x="8095" y="12060"/>
                  </a:lnTo>
                  <a:lnTo>
                    <a:pt x="8568" y="12354"/>
                  </a:lnTo>
                  <a:lnTo>
                    <a:pt x="9057" y="12631"/>
                  </a:lnTo>
                  <a:lnTo>
                    <a:pt x="9547" y="12909"/>
                  </a:lnTo>
                  <a:lnTo>
                    <a:pt x="10053" y="13170"/>
                  </a:lnTo>
                  <a:lnTo>
                    <a:pt x="10575" y="13431"/>
                  </a:lnTo>
                  <a:lnTo>
                    <a:pt x="11097" y="13692"/>
                  </a:lnTo>
                  <a:lnTo>
                    <a:pt x="11636" y="13937"/>
                  </a:lnTo>
                  <a:lnTo>
                    <a:pt x="12191" y="14165"/>
                  </a:lnTo>
                  <a:lnTo>
                    <a:pt x="12746" y="14394"/>
                  </a:lnTo>
                  <a:lnTo>
                    <a:pt x="13300" y="14622"/>
                  </a:lnTo>
                  <a:lnTo>
                    <a:pt x="13888" y="14834"/>
                  </a:lnTo>
                  <a:lnTo>
                    <a:pt x="14459" y="15030"/>
                  </a:lnTo>
                  <a:lnTo>
                    <a:pt x="15063" y="15226"/>
                  </a:lnTo>
                  <a:lnTo>
                    <a:pt x="15650" y="15406"/>
                  </a:lnTo>
                  <a:lnTo>
                    <a:pt x="16270" y="15585"/>
                  </a:lnTo>
                  <a:lnTo>
                    <a:pt x="16874" y="15748"/>
                  </a:lnTo>
                  <a:lnTo>
                    <a:pt x="17511" y="15911"/>
                  </a:lnTo>
                  <a:lnTo>
                    <a:pt x="18131" y="16058"/>
                  </a:lnTo>
                  <a:lnTo>
                    <a:pt x="18767" y="16205"/>
                  </a:lnTo>
                  <a:lnTo>
                    <a:pt x="19420" y="16336"/>
                  </a:lnTo>
                  <a:lnTo>
                    <a:pt x="20073" y="16450"/>
                  </a:lnTo>
                  <a:lnTo>
                    <a:pt x="20726" y="16564"/>
                  </a:lnTo>
                  <a:lnTo>
                    <a:pt x="21395" y="16678"/>
                  </a:lnTo>
                  <a:lnTo>
                    <a:pt x="22064" y="16760"/>
                  </a:lnTo>
                  <a:lnTo>
                    <a:pt x="22749" y="16842"/>
                  </a:lnTo>
                  <a:lnTo>
                    <a:pt x="23435" y="16907"/>
                  </a:lnTo>
                  <a:lnTo>
                    <a:pt x="24120" y="16972"/>
                  </a:lnTo>
                  <a:lnTo>
                    <a:pt x="24805" y="17021"/>
                  </a:lnTo>
                  <a:lnTo>
                    <a:pt x="25507" y="17070"/>
                  </a:lnTo>
                  <a:lnTo>
                    <a:pt x="26209" y="17086"/>
                  </a:lnTo>
                  <a:lnTo>
                    <a:pt x="26927" y="17103"/>
                  </a:lnTo>
                  <a:lnTo>
                    <a:pt x="27629" y="17119"/>
                  </a:lnTo>
                  <a:lnTo>
                    <a:pt x="28347" y="17103"/>
                  </a:lnTo>
                  <a:lnTo>
                    <a:pt x="29048" y="17086"/>
                  </a:lnTo>
                  <a:lnTo>
                    <a:pt x="29766" y="17070"/>
                  </a:lnTo>
                  <a:lnTo>
                    <a:pt x="30452" y="17021"/>
                  </a:lnTo>
                  <a:lnTo>
                    <a:pt x="31154" y="16972"/>
                  </a:lnTo>
                  <a:lnTo>
                    <a:pt x="31839" y="16907"/>
                  </a:lnTo>
                  <a:lnTo>
                    <a:pt x="32524" y="16842"/>
                  </a:lnTo>
                  <a:lnTo>
                    <a:pt x="33210" y="16760"/>
                  </a:lnTo>
                  <a:lnTo>
                    <a:pt x="33879" y="16678"/>
                  </a:lnTo>
                  <a:lnTo>
                    <a:pt x="34532" y="16564"/>
                  </a:lnTo>
                  <a:lnTo>
                    <a:pt x="35201" y="16450"/>
                  </a:lnTo>
                  <a:lnTo>
                    <a:pt x="35854" y="16336"/>
                  </a:lnTo>
                  <a:lnTo>
                    <a:pt x="36490" y="16205"/>
                  </a:lnTo>
                  <a:lnTo>
                    <a:pt x="37126" y="16058"/>
                  </a:lnTo>
                  <a:lnTo>
                    <a:pt x="37763" y="15911"/>
                  </a:lnTo>
                  <a:lnTo>
                    <a:pt x="38383" y="15748"/>
                  </a:lnTo>
                  <a:lnTo>
                    <a:pt x="39003" y="15585"/>
                  </a:lnTo>
                  <a:lnTo>
                    <a:pt x="39607" y="15406"/>
                  </a:lnTo>
                  <a:lnTo>
                    <a:pt x="40211" y="15226"/>
                  </a:lnTo>
                  <a:lnTo>
                    <a:pt x="40798" y="15030"/>
                  </a:lnTo>
                  <a:lnTo>
                    <a:pt x="41386" y="14834"/>
                  </a:lnTo>
                  <a:lnTo>
                    <a:pt x="41957" y="14622"/>
                  </a:lnTo>
                  <a:lnTo>
                    <a:pt x="42528" y="14394"/>
                  </a:lnTo>
                  <a:lnTo>
                    <a:pt x="43083" y="14165"/>
                  </a:lnTo>
                  <a:lnTo>
                    <a:pt x="43622" y="13937"/>
                  </a:lnTo>
                  <a:lnTo>
                    <a:pt x="44160" y="13692"/>
                  </a:lnTo>
                  <a:lnTo>
                    <a:pt x="44699" y="13431"/>
                  </a:lnTo>
                  <a:lnTo>
                    <a:pt x="45204" y="13170"/>
                  </a:lnTo>
                  <a:lnTo>
                    <a:pt x="45710" y="12909"/>
                  </a:lnTo>
                  <a:lnTo>
                    <a:pt x="46216" y="12631"/>
                  </a:lnTo>
                  <a:lnTo>
                    <a:pt x="46690" y="12354"/>
                  </a:lnTo>
                  <a:lnTo>
                    <a:pt x="47163" y="12060"/>
                  </a:lnTo>
                  <a:lnTo>
                    <a:pt x="47636" y="11766"/>
                  </a:lnTo>
                  <a:lnTo>
                    <a:pt x="48093" y="11473"/>
                  </a:lnTo>
                  <a:lnTo>
                    <a:pt x="48517" y="11163"/>
                  </a:lnTo>
                  <a:lnTo>
                    <a:pt x="48958" y="10853"/>
                  </a:lnTo>
                  <a:lnTo>
                    <a:pt x="49366" y="10526"/>
                  </a:lnTo>
                  <a:lnTo>
                    <a:pt x="49774" y="10200"/>
                  </a:lnTo>
                  <a:lnTo>
                    <a:pt x="50166" y="9873"/>
                  </a:lnTo>
                  <a:lnTo>
                    <a:pt x="50541" y="9531"/>
                  </a:lnTo>
                  <a:lnTo>
                    <a:pt x="50916" y="9188"/>
                  </a:lnTo>
                  <a:lnTo>
                    <a:pt x="51259" y="8829"/>
                  </a:lnTo>
                  <a:lnTo>
                    <a:pt x="51602" y="8470"/>
                  </a:lnTo>
                  <a:lnTo>
                    <a:pt x="51928" y="8111"/>
                  </a:lnTo>
                  <a:lnTo>
                    <a:pt x="52238" y="7752"/>
                  </a:lnTo>
                  <a:lnTo>
                    <a:pt x="52532" y="7377"/>
                  </a:lnTo>
                  <a:lnTo>
                    <a:pt x="52826" y="7001"/>
                  </a:lnTo>
                  <a:lnTo>
                    <a:pt x="53087" y="6626"/>
                  </a:lnTo>
                  <a:lnTo>
                    <a:pt x="53348" y="6234"/>
                  </a:lnTo>
                  <a:lnTo>
                    <a:pt x="53593" y="5843"/>
                  </a:lnTo>
                  <a:lnTo>
                    <a:pt x="53805" y="5451"/>
                  </a:lnTo>
                  <a:lnTo>
                    <a:pt x="54017" y="5059"/>
                  </a:lnTo>
                  <a:lnTo>
                    <a:pt x="54213" y="4651"/>
                  </a:lnTo>
                  <a:lnTo>
                    <a:pt x="54392" y="4243"/>
                  </a:lnTo>
                  <a:lnTo>
                    <a:pt x="54555" y="3835"/>
                  </a:lnTo>
                  <a:lnTo>
                    <a:pt x="54702" y="3427"/>
                  </a:lnTo>
                  <a:lnTo>
                    <a:pt x="54833" y="3003"/>
                  </a:lnTo>
                  <a:lnTo>
                    <a:pt x="54947" y="2579"/>
                  </a:lnTo>
                  <a:lnTo>
                    <a:pt x="55045" y="2154"/>
                  </a:lnTo>
                  <a:lnTo>
                    <a:pt x="55127" y="1730"/>
                  </a:lnTo>
                  <a:lnTo>
                    <a:pt x="55176" y="1306"/>
                  </a:lnTo>
                  <a:lnTo>
                    <a:pt x="55225" y="865"/>
                  </a:lnTo>
                  <a:lnTo>
                    <a:pt x="55257" y="441"/>
                  </a:lnTo>
                  <a:lnTo>
                    <a:pt x="5525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5"/>
            <p:cNvSpPr/>
            <p:nvPr/>
          </p:nvSpPr>
          <p:spPr>
            <a:xfrm>
              <a:off x="1166744" y="1715492"/>
              <a:ext cx="654591" cy="1103648"/>
            </a:xfrm>
            <a:custGeom>
              <a:rect b="b" l="l" r="r" t="t"/>
              <a:pathLst>
                <a:path extrusionOk="0" fill="none" h="92009" w="54572">
                  <a:moveTo>
                    <a:pt x="0" y="92008"/>
                  </a:moveTo>
                  <a:lnTo>
                    <a:pt x="27286" y="1"/>
                  </a:lnTo>
                  <a:lnTo>
                    <a:pt x="54572" y="92008"/>
                  </a:lnTo>
                </a:path>
              </a:pathLst>
            </a:custGeom>
            <a:noFill/>
            <a:ln cap="rnd" cmpd="sng" w="159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5"/>
            <p:cNvSpPr/>
            <p:nvPr/>
          </p:nvSpPr>
          <p:spPr>
            <a:xfrm>
              <a:off x="1163025" y="2818001"/>
              <a:ext cx="662616" cy="205354"/>
            </a:xfrm>
            <a:custGeom>
              <a:rect b="b" l="l" r="r" t="t"/>
              <a:pathLst>
                <a:path extrusionOk="0" h="17120" w="55241">
                  <a:moveTo>
                    <a:pt x="0" y="0"/>
                  </a:moveTo>
                  <a:lnTo>
                    <a:pt x="0" y="441"/>
                  </a:lnTo>
                  <a:lnTo>
                    <a:pt x="33" y="882"/>
                  </a:lnTo>
                  <a:lnTo>
                    <a:pt x="65" y="1306"/>
                  </a:lnTo>
                  <a:lnTo>
                    <a:pt x="131" y="1730"/>
                  </a:lnTo>
                  <a:lnTo>
                    <a:pt x="212" y="2171"/>
                  </a:lnTo>
                  <a:lnTo>
                    <a:pt x="310" y="2595"/>
                  </a:lnTo>
                  <a:lnTo>
                    <a:pt x="424" y="3003"/>
                  </a:lnTo>
                  <a:lnTo>
                    <a:pt x="555" y="3427"/>
                  </a:lnTo>
                  <a:lnTo>
                    <a:pt x="702" y="3835"/>
                  </a:lnTo>
                  <a:lnTo>
                    <a:pt x="865" y="4243"/>
                  </a:lnTo>
                  <a:lnTo>
                    <a:pt x="1045" y="4651"/>
                  </a:lnTo>
                  <a:lnTo>
                    <a:pt x="1240" y="5059"/>
                  </a:lnTo>
                  <a:lnTo>
                    <a:pt x="1436" y="5451"/>
                  </a:lnTo>
                  <a:lnTo>
                    <a:pt x="1665" y="5859"/>
                  </a:lnTo>
                  <a:lnTo>
                    <a:pt x="1909" y="6234"/>
                  </a:lnTo>
                  <a:lnTo>
                    <a:pt x="2171" y="6626"/>
                  </a:lnTo>
                  <a:lnTo>
                    <a:pt x="2432" y="7001"/>
                  </a:lnTo>
                  <a:lnTo>
                    <a:pt x="2709" y="7377"/>
                  </a:lnTo>
                  <a:lnTo>
                    <a:pt x="3019" y="7752"/>
                  </a:lnTo>
                  <a:lnTo>
                    <a:pt x="3329" y="8127"/>
                  </a:lnTo>
                  <a:lnTo>
                    <a:pt x="3656" y="8486"/>
                  </a:lnTo>
                  <a:lnTo>
                    <a:pt x="3998" y="8845"/>
                  </a:lnTo>
                  <a:lnTo>
                    <a:pt x="4341" y="9188"/>
                  </a:lnTo>
                  <a:lnTo>
                    <a:pt x="4716" y="9531"/>
                  </a:lnTo>
                  <a:lnTo>
                    <a:pt x="5092" y="9873"/>
                  </a:lnTo>
                  <a:lnTo>
                    <a:pt x="5483" y="10200"/>
                  </a:lnTo>
                  <a:lnTo>
                    <a:pt x="5891" y="10526"/>
                  </a:lnTo>
                  <a:lnTo>
                    <a:pt x="6299" y="10853"/>
                  </a:lnTo>
                  <a:lnTo>
                    <a:pt x="6724" y="11163"/>
                  </a:lnTo>
                  <a:lnTo>
                    <a:pt x="7164" y="11473"/>
                  </a:lnTo>
                  <a:lnTo>
                    <a:pt x="7621" y="11783"/>
                  </a:lnTo>
                  <a:lnTo>
                    <a:pt x="8078" y="12077"/>
                  </a:lnTo>
                  <a:lnTo>
                    <a:pt x="8551" y="12354"/>
                  </a:lnTo>
                  <a:lnTo>
                    <a:pt x="9041" y="12648"/>
                  </a:lnTo>
                  <a:lnTo>
                    <a:pt x="9547" y="12909"/>
                  </a:lnTo>
                  <a:lnTo>
                    <a:pt x="10053" y="13186"/>
                  </a:lnTo>
                  <a:lnTo>
                    <a:pt x="10559" y="13447"/>
                  </a:lnTo>
                  <a:lnTo>
                    <a:pt x="11097" y="13692"/>
                  </a:lnTo>
                  <a:lnTo>
                    <a:pt x="11619" y="13937"/>
                  </a:lnTo>
                  <a:lnTo>
                    <a:pt x="12174" y="14165"/>
                  </a:lnTo>
                  <a:lnTo>
                    <a:pt x="12729" y="14394"/>
                  </a:lnTo>
                  <a:lnTo>
                    <a:pt x="13300" y="14622"/>
                  </a:lnTo>
                  <a:lnTo>
                    <a:pt x="13871" y="14835"/>
                  </a:lnTo>
                  <a:lnTo>
                    <a:pt x="14459" y="15030"/>
                  </a:lnTo>
                  <a:lnTo>
                    <a:pt x="15046" y="15226"/>
                  </a:lnTo>
                  <a:lnTo>
                    <a:pt x="15650" y="15422"/>
                  </a:lnTo>
                  <a:lnTo>
                    <a:pt x="16254" y="15602"/>
                  </a:lnTo>
                  <a:lnTo>
                    <a:pt x="16874" y="15765"/>
                  </a:lnTo>
                  <a:lnTo>
                    <a:pt x="17494" y="15928"/>
                  </a:lnTo>
                  <a:lnTo>
                    <a:pt x="18114" y="16075"/>
                  </a:lnTo>
                  <a:lnTo>
                    <a:pt x="18767" y="16205"/>
                  </a:lnTo>
                  <a:lnTo>
                    <a:pt x="19404" y="16336"/>
                  </a:lnTo>
                  <a:lnTo>
                    <a:pt x="20056" y="16466"/>
                  </a:lnTo>
                  <a:lnTo>
                    <a:pt x="20709" y="16581"/>
                  </a:lnTo>
                  <a:lnTo>
                    <a:pt x="21378" y="16679"/>
                  </a:lnTo>
                  <a:lnTo>
                    <a:pt x="22047" y="16777"/>
                  </a:lnTo>
                  <a:lnTo>
                    <a:pt x="22733" y="16858"/>
                  </a:lnTo>
                  <a:lnTo>
                    <a:pt x="23418" y="16923"/>
                  </a:lnTo>
                  <a:lnTo>
                    <a:pt x="24104" y="16989"/>
                  </a:lnTo>
                  <a:lnTo>
                    <a:pt x="24789" y="17038"/>
                  </a:lnTo>
                  <a:lnTo>
                    <a:pt x="25491" y="17070"/>
                  </a:lnTo>
                  <a:lnTo>
                    <a:pt x="26193" y="17103"/>
                  </a:lnTo>
                  <a:lnTo>
                    <a:pt x="26911" y="17119"/>
                  </a:lnTo>
                  <a:lnTo>
                    <a:pt x="28330" y="17119"/>
                  </a:lnTo>
                  <a:lnTo>
                    <a:pt x="29048" y="17103"/>
                  </a:lnTo>
                  <a:lnTo>
                    <a:pt x="29750" y="17070"/>
                  </a:lnTo>
                  <a:lnTo>
                    <a:pt x="30452" y="17038"/>
                  </a:lnTo>
                  <a:lnTo>
                    <a:pt x="31137" y="16989"/>
                  </a:lnTo>
                  <a:lnTo>
                    <a:pt x="31823" y="16923"/>
                  </a:lnTo>
                  <a:lnTo>
                    <a:pt x="32508" y="16858"/>
                  </a:lnTo>
                  <a:lnTo>
                    <a:pt x="33193" y="16777"/>
                  </a:lnTo>
                  <a:lnTo>
                    <a:pt x="33863" y="16679"/>
                  </a:lnTo>
                  <a:lnTo>
                    <a:pt x="34532" y="16581"/>
                  </a:lnTo>
                  <a:lnTo>
                    <a:pt x="35184" y="16466"/>
                  </a:lnTo>
                  <a:lnTo>
                    <a:pt x="35837" y="16336"/>
                  </a:lnTo>
                  <a:lnTo>
                    <a:pt x="36474" y="16205"/>
                  </a:lnTo>
                  <a:lnTo>
                    <a:pt x="37126" y="16075"/>
                  </a:lnTo>
                  <a:lnTo>
                    <a:pt x="37747" y="15928"/>
                  </a:lnTo>
                  <a:lnTo>
                    <a:pt x="38367" y="15765"/>
                  </a:lnTo>
                  <a:lnTo>
                    <a:pt x="38987" y="15602"/>
                  </a:lnTo>
                  <a:lnTo>
                    <a:pt x="39591" y="15422"/>
                  </a:lnTo>
                  <a:lnTo>
                    <a:pt x="40194" y="15226"/>
                  </a:lnTo>
                  <a:lnTo>
                    <a:pt x="40782" y="15030"/>
                  </a:lnTo>
                  <a:lnTo>
                    <a:pt x="41369" y="14835"/>
                  </a:lnTo>
                  <a:lnTo>
                    <a:pt x="41941" y="14622"/>
                  </a:lnTo>
                  <a:lnTo>
                    <a:pt x="42512" y="14394"/>
                  </a:lnTo>
                  <a:lnTo>
                    <a:pt x="43067" y="14165"/>
                  </a:lnTo>
                  <a:lnTo>
                    <a:pt x="43621" y="13937"/>
                  </a:lnTo>
                  <a:lnTo>
                    <a:pt x="44144" y="13692"/>
                  </a:lnTo>
                  <a:lnTo>
                    <a:pt x="44682" y="13447"/>
                  </a:lnTo>
                  <a:lnTo>
                    <a:pt x="45188" y="13186"/>
                  </a:lnTo>
                  <a:lnTo>
                    <a:pt x="45694" y="12909"/>
                  </a:lnTo>
                  <a:lnTo>
                    <a:pt x="46200" y="12648"/>
                  </a:lnTo>
                  <a:lnTo>
                    <a:pt x="46689" y="12354"/>
                  </a:lnTo>
                  <a:lnTo>
                    <a:pt x="47163" y="12077"/>
                  </a:lnTo>
                  <a:lnTo>
                    <a:pt x="47620" y="11783"/>
                  </a:lnTo>
                  <a:lnTo>
                    <a:pt x="48077" y="11473"/>
                  </a:lnTo>
                  <a:lnTo>
                    <a:pt x="48517" y="11163"/>
                  </a:lnTo>
                  <a:lnTo>
                    <a:pt x="48942" y="10853"/>
                  </a:lnTo>
                  <a:lnTo>
                    <a:pt x="49350" y="10526"/>
                  </a:lnTo>
                  <a:lnTo>
                    <a:pt x="49758" y="10200"/>
                  </a:lnTo>
                  <a:lnTo>
                    <a:pt x="50149" y="9873"/>
                  </a:lnTo>
                  <a:lnTo>
                    <a:pt x="50525" y="9531"/>
                  </a:lnTo>
                  <a:lnTo>
                    <a:pt x="50900" y="9188"/>
                  </a:lnTo>
                  <a:lnTo>
                    <a:pt x="51243" y="8845"/>
                  </a:lnTo>
                  <a:lnTo>
                    <a:pt x="51585" y="8486"/>
                  </a:lnTo>
                  <a:lnTo>
                    <a:pt x="51912" y="8127"/>
                  </a:lnTo>
                  <a:lnTo>
                    <a:pt x="52222" y="7752"/>
                  </a:lnTo>
                  <a:lnTo>
                    <a:pt x="52532" y="7377"/>
                  </a:lnTo>
                  <a:lnTo>
                    <a:pt x="52809" y="7001"/>
                  </a:lnTo>
                  <a:lnTo>
                    <a:pt x="53070" y="6626"/>
                  </a:lnTo>
                  <a:lnTo>
                    <a:pt x="53331" y="6234"/>
                  </a:lnTo>
                  <a:lnTo>
                    <a:pt x="53576" y="5859"/>
                  </a:lnTo>
                  <a:lnTo>
                    <a:pt x="53805" y="5451"/>
                  </a:lnTo>
                  <a:lnTo>
                    <a:pt x="54001" y="5059"/>
                  </a:lnTo>
                  <a:lnTo>
                    <a:pt x="54196" y="4651"/>
                  </a:lnTo>
                  <a:lnTo>
                    <a:pt x="54376" y="4243"/>
                  </a:lnTo>
                  <a:lnTo>
                    <a:pt x="54539" y="3835"/>
                  </a:lnTo>
                  <a:lnTo>
                    <a:pt x="54686" y="3427"/>
                  </a:lnTo>
                  <a:lnTo>
                    <a:pt x="54816" y="3003"/>
                  </a:lnTo>
                  <a:lnTo>
                    <a:pt x="54931" y="2595"/>
                  </a:lnTo>
                  <a:lnTo>
                    <a:pt x="55029" y="2171"/>
                  </a:lnTo>
                  <a:lnTo>
                    <a:pt x="55110" y="1730"/>
                  </a:lnTo>
                  <a:lnTo>
                    <a:pt x="55176" y="1306"/>
                  </a:lnTo>
                  <a:lnTo>
                    <a:pt x="55208" y="882"/>
                  </a:lnTo>
                  <a:lnTo>
                    <a:pt x="55241" y="441"/>
                  </a:lnTo>
                  <a:lnTo>
                    <a:pt x="552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2303099" y="1599411"/>
              <a:ext cx="128418" cy="2037951"/>
            </a:xfrm>
            <a:custGeom>
              <a:rect b="b" l="l" r="r" t="t"/>
              <a:pathLst>
                <a:path extrusionOk="0" h="169900" w="10706">
                  <a:moveTo>
                    <a:pt x="1926" y="0"/>
                  </a:moveTo>
                  <a:lnTo>
                    <a:pt x="0" y="169900"/>
                  </a:lnTo>
                  <a:lnTo>
                    <a:pt x="10706" y="169900"/>
                  </a:lnTo>
                  <a:lnTo>
                    <a:pt x="8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2303099" y="3480839"/>
              <a:ext cx="128418" cy="156607"/>
            </a:xfrm>
            <a:custGeom>
              <a:rect b="b" l="l" r="r" t="t"/>
              <a:pathLst>
                <a:path extrusionOk="0" h="13056" w="10706">
                  <a:moveTo>
                    <a:pt x="147" y="0"/>
                  </a:moveTo>
                  <a:lnTo>
                    <a:pt x="0" y="13056"/>
                  </a:lnTo>
                  <a:lnTo>
                    <a:pt x="10706" y="13056"/>
                  </a:lnTo>
                  <a:lnTo>
                    <a:pt x="105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5"/>
            <p:cNvSpPr/>
            <p:nvPr/>
          </p:nvSpPr>
          <p:spPr>
            <a:xfrm>
              <a:off x="1610128" y="3545039"/>
              <a:ext cx="1514321" cy="128227"/>
            </a:xfrm>
            <a:custGeom>
              <a:rect b="b" l="l" r="r" t="t"/>
              <a:pathLst>
                <a:path extrusionOk="0" h="10690" w="126246">
                  <a:moveTo>
                    <a:pt x="7001" y="1"/>
                  </a:moveTo>
                  <a:lnTo>
                    <a:pt x="6626" y="34"/>
                  </a:lnTo>
                  <a:lnTo>
                    <a:pt x="6251" y="82"/>
                  </a:lnTo>
                  <a:lnTo>
                    <a:pt x="5892" y="148"/>
                  </a:lnTo>
                  <a:lnTo>
                    <a:pt x="5533" y="229"/>
                  </a:lnTo>
                  <a:lnTo>
                    <a:pt x="5190" y="327"/>
                  </a:lnTo>
                  <a:lnTo>
                    <a:pt x="4847" y="442"/>
                  </a:lnTo>
                  <a:lnTo>
                    <a:pt x="4504" y="572"/>
                  </a:lnTo>
                  <a:lnTo>
                    <a:pt x="4178" y="719"/>
                  </a:lnTo>
                  <a:lnTo>
                    <a:pt x="3868" y="882"/>
                  </a:lnTo>
                  <a:lnTo>
                    <a:pt x="3558" y="1062"/>
                  </a:lnTo>
                  <a:lnTo>
                    <a:pt x="3248" y="1257"/>
                  </a:lnTo>
                  <a:lnTo>
                    <a:pt x="2970" y="1453"/>
                  </a:lnTo>
                  <a:lnTo>
                    <a:pt x="2693" y="1682"/>
                  </a:lnTo>
                  <a:lnTo>
                    <a:pt x="2416" y="1910"/>
                  </a:lnTo>
                  <a:lnTo>
                    <a:pt x="2171" y="2155"/>
                  </a:lnTo>
                  <a:lnTo>
                    <a:pt x="1926" y="2416"/>
                  </a:lnTo>
                  <a:lnTo>
                    <a:pt x="1681" y="2677"/>
                  </a:lnTo>
                  <a:lnTo>
                    <a:pt x="1469" y="2955"/>
                  </a:lnTo>
                  <a:lnTo>
                    <a:pt x="1257" y="3248"/>
                  </a:lnTo>
                  <a:lnTo>
                    <a:pt x="1077" y="3542"/>
                  </a:lnTo>
                  <a:lnTo>
                    <a:pt x="898" y="3852"/>
                  </a:lnTo>
                  <a:lnTo>
                    <a:pt x="735" y="4179"/>
                  </a:lnTo>
                  <a:lnTo>
                    <a:pt x="588" y="4505"/>
                  </a:lnTo>
                  <a:lnTo>
                    <a:pt x="457" y="4831"/>
                  </a:lnTo>
                  <a:lnTo>
                    <a:pt x="327" y="5174"/>
                  </a:lnTo>
                  <a:lnTo>
                    <a:pt x="229" y="5533"/>
                  </a:lnTo>
                  <a:lnTo>
                    <a:pt x="147" y="5892"/>
                  </a:lnTo>
                  <a:lnTo>
                    <a:pt x="82" y="6251"/>
                  </a:lnTo>
                  <a:lnTo>
                    <a:pt x="33" y="6610"/>
                  </a:lnTo>
                  <a:lnTo>
                    <a:pt x="17" y="6986"/>
                  </a:lnTo>
                  <a:lnTo>
                    <a:pt x="0" y="7377"/>
                  </a:lnTo>
                  <a:lnTo>
                    <a:pt x="0" y="10690"/>
                  </a:lnTo>
                  <a:lnTo>
                    <a:pt x="126246" y="10690"/>
                  </a:lnTo>
                  <a:lnTo>
                    <a:pt x="126246" y="7377"/>
                  </a:lnTo>
                  <a:lnTo>
                    <a:pt x="126230" y="6986"/>
                  </a:lnTo>
                  <a:lnTo>
                    <a:pt x="126197" y="6610"/>
                  </a:lnTo>
                  <a:lnTo>
                    <a:pt x="126148" y="6251"/>
                  </a:lnTo>
                  <a:lnTo>
                    <a:pt x="126099" y="5892"/>
                  </a:lnTo>
                  <a:lnTo>
                    <a:pt x="126001" y="5533"/>
                  </a:lnTo>
                  <a:lnTo>
                    <a:pt x="125903" y="5174"/>
                  </a:lnTo>
                  <a:lnTo>
                    <a:pt x="125789" y="4831"/>
                  </a:lnTo>
                  <a:lnTo>
                    <a:pt x="125658" y="4505"/>
                  </a:lnTo>
                  <a:lnTo>
                    <a:pt x="125512" y="4179"/>
                  </a:lnTo>
                  <a:lnTo>
                    <a:pt x="125348" y="3852"/>
                  </a:lnTo>
                  <a:lnTo>
                    <a:pt x="125169" y="3542"/>
                  </a:lnTo>
                  <a:lnTo>
                    <a:pt x="124989" y="3248"/>
                  </a:lnTo>
                  <a:lnTo>
                    <a:pt x="124777" y="2955"/>
                  </a:lnTo>
                  <a:lnTo>
                    <a:pt x="124565" y="2677"/>
                  </a:lnTo>
                  <a:lnTo>
                    <a:pt x="124320" y="2416"/>
                  </a:lnTo>
                  <a:lnTo>
                    <a:pt x="124076" y="2155"/>
                  </a:lnTo>
                  <a:lnTo>
                    <a:pt x="123831" y="1910"/>
                  </a:lnTo>
                  <a:lnTo>
                    <a:pt x="123553" y="1682"/>
                  </a:lnTo>
                  <a:lnTo>
                    <a:pt x="123276" y="1453"/>
                  </a:lnTo>
                  <a:lnTo>
                    <a:pt x="122982" y="1257"/>
                  </a:lnTo>
                  <a:lnTo>
                    <a:pt x="122688" y="1062"/>
                  </a:lnTo>
                  <a:lnTo>
                    <a:pt x="122378" y="882"/>
                  </a:lnTo>
                  <a:lnTo>
                    <a:pt x="122068" y="719"/>
                  </a:lnTo>
                  <a:lnTo>
                    <a:pt x="121742" y="572"/>
                  </a:lnTo>
                  <a:lnTo>
                    <a:pt x="121399" y="442"/>
                  </a:lnTo>
                  <a:lnTo>
                    <a:pt x="121056" y="327"/>
                  </a:lnTo>
                  <a:lnTo>
                    <a:pt x="120714" y="229"/>
                  </a:lnTo>
                  <a:lnTo>
                    <a:pt x="120355" y="148"/>
                  </a:lnTo>
                  <a:lnTo>
                    <a:pt x="119996" y="82"/>
                  </a:lnTo>
                  <a:lnTo>
                    <a:pt x="119620" y="34"/>
                  </a:lnTo>
                  <a:lnTo>
                    <a:pt x="1192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5"/>
            <p:cNvSpPr/>
            <p:nvPr/>
          </p:nvSpPr>
          <p:spPr>
            <a:xfrm>
              <a:off x="1562554" y="3663087"/>
              <a:ext cx="1609465" cy="51291"/>
            </a:xfrm>
            <a:custGeom>
              <a:rect b="b" l="l" r="r" t="t"/>
              <a:pathLst>
                <a:path extrusionOk="0" h="4276" w="134178">
                  <a:moveTo>
                    <a:pt x="1" y="0"/>
                  </a:moveTo>
                  <a:lnTo>
                    <a:pt x="1" y="4276"/>
                  </a:lnTo>
                  <a:lnTo>
                    <a:pt x="134178" y="4276"/>
                  </a:lnTo>
                  <a:lnTo>
                    <a:pt x="1341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5"/>
            <p:cNvSpPr/>
            <p:nvPr/>
          </p:nvSpPr>
          <p:spPr>
            <a:xfrm>
              <a:off x="2295458" y="1525027"/>
              <a:ext cx="143700" cy="143688"/>
            </a:xfrm>
            <a:custGeom>
              <a:rect b="b" l="l" r="r" t="t"/>
              <a:pathLst>
                <a:path extrusionOk="0" h="11979" w="11980">
                  <a:moveTo>
                    <a:pt x="5990" y="0"/>
                  </a:moveTo>
                  <a:lnTo>
                    <a:pt x="5680" y="16"/>
                  </a:lnTo>
                  <a:lnTo>
                    <a:pt x="5370" y="33"/>
                  </a:lnTo>
                  <a:lnTo>
                    <a:pt x="5076" y="82"/>
                  </a:lnTo>
                  <a:lnTo>
                    <a:pt x="4783" y="131"/>
                  </a:lnTo>
                  <a:lnTo>
                    <a:pt x="4489" y="196"/>
                  </a:lnTo>
                  <a:lnTo>
                    <a:pt x="4211" y="277"/>
                  </a:lnTo>
                  <a:lnTo>
                    <a:pt x="3934" y="375"/>
                  </a:lnTo>
                  <a:lnTo>
                    <a:pt x="3656" y="473"/>
                  </a:lnTo>
                  <a:lnTo>
                    <a:pt x="3395" y="587"/>
                  </a:lnTo>
                  <a:lnTo>
                    <a:pt x="3134" y="734"/>
                  </a:lnTo>
                  <a:lnTo>
                    <a:pt x="2889" y="865"/>
                  </a:lnTo>
                  <a:lnTo>
                    <a:pt x="2645" y="1028"/>
                  </a:lnTo>
                  <a:lnTo>
                    <a:pt x="2400" y="1191"/>
                  </a:lnTo>
                  <a:lnTo>
                    <a:pt x="2171" y="1371"/>
                  </a:lnTo>
                  <a:lnTo>
                    <a:pt x="1959" y="1567"/>
                  </a:lnTo>
                  <a:lnTo>
                    <a:pt x="1747" y="1762"/>
                  </a:lnTo>
                  <a:lnTo>
                    <a:pt x="1551" y="1975"/>
                  </a:lnTo>
                  <a:lnTo>
                    <a:pt x="1372" y="2187"/>
                  </a:lnTo>
                  <a:lnTo>
                    <a:pt x="1192" y="2415"/>
                  </a:lnTo>
                  <a:lnTo>
                    <a:pt x="1029" y="2644"/>
                  </a:lnTo>
                  <a:lnTo>
                    <a:pt x="866" y="2889"/>
                  </a:lnTo>
                  <a:lnTo>
                    <a:pt x="719" y="3133"/>
                  </a:lnTo>
                  <a:lnTo>
                    <a:pt x="588" y="3394"/>
                  </a:lnTo>
                  <a:lnTo>
                    <a:pt x="474" y="3656"/>
                  </a:lnTo>
                  <a:lnTo>
                    <a:pt x="360" y="3933"/>
                  </a:lnTo>
                  <a:lnTo>
                    <a:pt x="262" y="4210"/>
                  </a:lnTo>
                  <a:lnTo>
                    <a:pt x="180" y="4504"/>
                  </a:lnTo>
                  <a:lnTo>
                    <a:pt x="115" y="4782"/>
                  </a:lnTo>
                  <a:lnTo>
                    <a:pt x="66" y="5075"/>
                  </a:lnTo>
                  <a:lnTo>
                    <a:pt x="34" y="5385"/>
                  </a:lnTo>
                  <a:lnTo>
                    <a:pt x="1" y="5679"/>
                  </a:lnTo>
                  <a:lnTo>
                    <a:pt x="1" y="5989"/>
                  </a:lnTo>
                  <a:lnTo>
                    <a:pt x="1" y="6299"/>
                  </a:lnTo>
                  <a:lnTo>
                    <a:pt x="34" y="6609"/>
                  </a:lnTo>
                  <a:lnTo>
                    <a:pt x="66" y="6903"/>
                  </a:lnTo>
                  <a:lnTo>
                    <a:pt x="115" y="7197"/>
                  </a:lnTo>
                  <a:lnTo>
                    <a:pt x="180" y="7491"/>
                  </a:lnTo>
                  <a:lnTo>
                    <a:pt x="262" y="7784"/>
                  </a:lnTo>
                  <a:lnTo>
                    <a:pt x="360" y="8062"/>
                  </a:lnTo>
                  <a:lnTo>
                    <a:pt x="474" y="8323"/>
                  </a:lnTo>
                  <a:lnTo>
                    <a:pt x="588" y="8600"/>
                  </a:lnTo>
                  <a:lnTo>
                    <a:pt x="719" y="8845"/>
                  </a:lnTo>
                  <a:lnTo>
                    <a:pt x="866" y="9106"/>
                  </a:lnTo>
                  <a:lnTo>
                    <a:pt x="1029" y="9351"/>
                  </a:lnTo>
                  <a:lnTo>
                    <a:pt x="1192" y="9579"/>
                  </a:lnTo>
                  <a:lnTo>
                    <a:pt x="1372" y="9808"/>
                  </a:lnTo>
                  <a:lnTo>
                    <a:pt x="1551" y="10020"/>
                  </a:lnTo>
                  <a:lnTo>
                    <a:pt x="1747" y="10232"/>
                  </a:lnTo>
                  <a:lnTo>
                    <a:pt x="1959" y="10428"/>
                  </a:lnTo>
                  <a:lnTo>
                    <a:pt x="2171" y="10624"/>
                  </a:lnTo>
                  <a:lnTo>
                    <a:pt x="2400" y="10803"/>
                  </a:lnTo>
                  <a:lnTo>
                    <a:pt x="2645" y="10967"/>
                  </a:lnTo>
                  <a:lnTo>
                    <a:pt x="2889" y="11113"/>
                  </a:lnTo>
                  <a:lnTo>
                    <a:pt x="3134" y="11260"/>
                  </a:lnTo>
                  <a:lnTo>
                    <a:pt x="3395" y="11391"/>
                  </a:lnTo>
                  <a:lnTo>
                    <a:pt x="3656" y="11521"/>
                  </a:lnTo>
                  <a:lnTo>
                    <a:pt x="3934" y="11619"/>
                  </a:lnTo>
                  <a:lnTo>
                    <a:pt x="4211" y="11717"/>
                  </a:lnTo>
                  <a:lnTo>
                    <a:pt x="4489" y="11799"/>
                  </a:lnTo>
                  <a:lnTo>
                    <a:pt x="4783" y="11864"/>
                  </a:lnTo>
                  <a:lnTo>
                    <a:pt x="5076" y="11913"/>
                  </a:lnTo>
                  <a:lnTo>
                    <a:pt x="5370" y="11962"/>
                  </a:lnTo>
                  <a:lnTo>
                    <a:pt x="5680" y="11978"/>
                  </a:lnTo>
                  <a:lnTo>
                    <a:pt x="6300" y="11978"/>
                  </a:lnTo>
                  <a:lnTo>
                    <a:pt x="6594" y="11962"/>
                  </a:lnTo>
                  <a:lnTo>
                    <a:pt x="6904" y="11913"/>
                  </a:lnTo>
                  <a:lnTo>
                    <a:pt x="7198" y="11864"/>
                  </a:lnTo>
                  <a:lnTo>
                    <a:pt x="7492" y="11799"/>
                  </a:lnTo>
                  <a:lnTo>
                    <a:pt x="7769" y="11717"/>
                  </a:lnTo>
                  <a:lnTo>
                    <a:pt x="8046" y="11619"/>
                  </a:lnTo>
                  <a:lnTo>
                    <a:pt x="8324" y="11521"/>
                  </a:lnTo>
                  <a:lnTo>
                    <a:pt x="8585" y="11391"/>
                  </a:lnTo>
                  <a:lnTo>
                    <a:pt x="8846" y="11260"/>
                  </a:lnTo>
                  <a:lnTo>
                    <a:pt x="9091" y="11113"/>
                  </a:lnTo>
                  <a:lnTo>
                    <a:pt x="9336" y="10967"/>
                  </a:lnTo>
                  <a:lnTo>
                    <a:pt x="9580" y="10803"/>
                  </a:lnTo>
                  <a:lnTo>
                    <a:pt x="9793" y="10624"/>
                  </a:lnTo>
                  <a:lnTo>
                    <a:pt x="10021" y="10428"/>
                  </a:lnTo>
                  <a:lnTo>
                    <a:pt x="10233" y="10232"/>
                  </a:lnTo>
                  <a:lnTo>
                    <a:pt x="10429" y="10020"/>
                  </a:lnTo>
                  <a:lnTo>
                    <a:pt x="10608" y="9808"/>
                  </a:lnTo>
                  <a:lnTo>
                    <a:pt x="10788" y="9579"/>
                  </a:lnTo>
                  <a:lnTo>
                    <a:pt x="10951" y="9351"/>
                  </a:lnTo>
                  <a:lnTo>
                    <a:pt x="11114" y="9106"/>
                  </a:lnTo>
                  <a:lnTo>
                    <a:pt x="11261" y="8845"/>
                  </a:lnTo>
                  <a:lnTo>
                    <a:pt x="11392" y="8600"/>
                  </a:lnTo>
                  <a:lnTo>
                    <a:pt x="11506" y="8323"/>
                  </a:lnTo>
                  <a:lnTo>
                    <a:pt x="11620" y="8062"/>
                  </a:lnTo>
                  <a:lnTo>
                    <a:pt x="11718" y="7784"/>
                  </a:lnTo>
                  <a:lnTo>
                    <a:pt x="11783" y="7491"/>
                  </a:lnTo>
                  <a:lnTo>
                    <a:pt x="11865" y="7197"/>
                  </a:lnTo>
                  <a:lnTo>
                    <a:pt x="11914" y="6903"/>
                  </a:lnTo>
                  <a:lnTo>
                    <a:pt x="11947" y="6609"/>
                  </a:lnTo>
                  <a:lnTo>
                    <a:pt x="11979" y="6299"/>
                  </a:lnTo>
                  <a:lnTo>
                    <a:pt x="11979" y="5989"/>
                  </a:lnTo>
                  <a:lnTo>
                    <a:pt x="11979" y="5679"/>
                  </a:lnTo>
                  <a:lnTo>
                    <a:pt x="11947" y="5385"/>
                  </a:lnTo>
                  <a:lnTo>
                    <a:pt x="11914" y="5075"/>
                  </a:lnTo>
                  <a:lnTo>
                    <a:pt x="11865" y="4782"/>
                  </a:lnTo>
                  <a:lnTo>
                    <a:pt x="11783" y="4504"/>
                  </a:lnTo>
                  <a:lnTo>
                    <a:pt x="11718" y="4210"/>
                  </a:lnTo>
                  <a:lnTo>
                    <a:pt x="11620" y="3933"/>
                  </a:lnTo>
                  <a:lnTo>
                    <a:pt x="11506" y="3656"/>
                  </a:lnTo>
                  <a:lnTo>
                    <a:pt x="11392" y="3394"/>
                  </a:lnTo>
                  <a:lnTo>
                    <a:pt x="11261" y="3133"/>
                  </a:lnTo>
                  <a:lnTo>
                    <a:pt x="11114" y="2889"/>
                  </a:lnTo>
                  <a:lnTo>
                    <a:pt x="10951" y="2644"/>
                  </a:lnTo>
                  <a:lnTo>
                    <a:pt x="10788" y="2415"/>
                  </a:lnTo>
                  <a:lnTo>
                    <a:pt x="10608" y="2187"/>
                  </a:lnTo>
                  <a:lnTo>
                    <a:pt x="10429" y="1975"/>
                  </a:lnTo>
                  <a:lnTo>
                    <a:pt x="10233" y="1762"/>
                  </a:lnTo>
                  <a:lnTo>
                    <a:pt x="10021" y="1567"/>
                  </a:lnTo>
                  <a:lnTo>
                    <a:pt x="9793" y="1371"/>
                  </a:lnTo>
                  <a:lnTo>
                    <a:pt x="9580" y="1191"/>
                  </a:lnTo>
                  <a:lnTo>
                    <a:pt x="9336" y="1028"/>
                  </a:lnTo>
                  <a:lnTo>
                    <a:pt x="9091" y="865"/>
                  </a:lnTo>
                  <a:lnTo>
                    <a:pt x="8846" y="734"/>
                  </a:lnTo>
                  <a:lnTo>
                    <a:pt x="8585" y="587"/>
                  </a:lnTo>
                  <a:lnTo>
                    <a:pt x="8324" y="473"/>
                  </a:lnTo>
                  <a:lnTo>
                    <a:pt x="8046" y="375"/>
                  </a:lnTo>
                  <a:lnTo>
                    <a:pt x="7769" y="277"/>
                  </a:lnTo>
                  <a:lnTo>
                    <a:pt x="7492" y="196"/>
                  </a:lnTo>
                  <a:lnTo>
                    <a:pt x="7198" y="131"/>
                  </a:lnTo>
                  <a:lnTo>
                    <a:pt x="6904" y="82"/>
                  </a:lnTo>
                  <a:lnTo>
                    <a:pt x="6594" y="33"/>
                  </a:lnTo>
                  <a:lnTo>
                    <a:pt x="6300" y="16"/>
                  </a:lnTo>
                  <a:lnTo>
                    <a:pt x="59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5"/>
            <p:cNvSpPr/>
            <p:nvPr/>
          </p:nvSpPr>
          <p:spPr>
            <a:xfrm>
              <a:off x="1407514" y="1663420"/>
              <a:ext cx="1915230" cy="424599"/>
            </a:xfrm>
            <a:custGeom>
              <a:rect b="b" l="l" r="r" t="t"/>
              <a:pathLst>
                <a:path extrusionOk="0" h="35398" w="159669">
                  <a:moveTo>
                    <a:pt x="2073" y="1"/>
                  </a:moveTo>
                  <a:lnTo>
                    <a:pt x="1861" y="33"/>
                  </a:lnTo>
                  <a:lnTo>
                    <a:pt x="1682" y="82"/>
                  </a:lnTo>
                  <a:lnTo>
                    <a:pt x="1486" y="148"/>
                  </a:lnTo>
                  <a:lnTo>
                    <a:pt x="1306" y="229"/>
                  </a:lnTo>
                  <a:lnTo>
                    <a:pt x="1143" y="327"/>
                  </a:lnTo>
                  <a:lnTo>
                    <a:pt x="980" y="458"/>
                  </a:lnTo>
                  <a:lnTo>
                    <a:pt x="849" y="572"/>
                  </a:lnTo>
                  <a:lnTo>
                    <a:pt x="703" y="719"/>
                  </a:lnTo>
                  <a:lnTo>
                    <a:pt x="588" y="882"/>
                  </a:lnTo>
                  <a:lnTo>
                    <a:pt x="490" y="1045"/>
                  </a:lnTo>
                  <a:lnTo>
                    <a:pt x="393" y="1241"/>
                  </a:lnTo>
                  <a:lnTo>
                    <a:pt x="327" y="1420"/>
                  </a:lnTo>
                  <a:lnTo>
                    <a:pt x="278" y="1633"/>
                  </a:lnTo>
                  <a:lnTo>
                    <a:pt x="1" y="2987"/>
                  </a:lnTo>
                  <a:lnTo>
                    <a:pt x="159342" y="35397"/>
                  </a:lnTo>
                  <a:lnTo>
                    <a:pt x="159619" y="34043"/>
                  </a:lnTo>
                  <a:lnTo>
                    <a:pt x="159652" y="33830"/>
                  </a:lnTo>
                  <a:lnTo>
                    <a:pt x="159668" y="33635"/>
                  </a:lnTo>
                  <a:lnTo>
                    <a:pt x="159652" y="33422"/>
                  </a:lnTo>
                  <a:lnTo>
                    <a:pt x="159619" y="33227"/>
                  </a:lnTo>
                  <a:lnTo>
                    <a:pt x="159570" y="33047"/>
                  </a:lnTo>
                  <a:lnTo>
                    <a:pt x="159505" y="32851"/>
                  </a:lnTo>
                  <a:lnTo>
                    <a:pt x="159424" y="32672"/>
                  </a:lnTo>
                  <a:lnTo>
                    <a:pt x="159326" y="32509"/>
                  </a:lnTo>
                  <a:lnTo>
                    <a:pt x="159211" y="32345"/>
                  </a:lnTo>
                  <a:lnTo>
                    <a:pt x="159081" y="32198"/>
                  </a:lnTo>
                  <a:lnTo>
                    <a:pt x="158934" y="32068"/>
                  </a:lnTo>
                  <a:lnTo>
                    <a:pt x="158771" y="31954"/>
                  </a:lnTo>
                  <a:lnTo>
                    <a:pt x="158608" y="31839"/>
                  </a:lnTo>
                  <a:lnTo>
                    <a:pt x="158428" y="31758"/>
                  </a:lnTo>
                  <a:lnTo>
                    <a:pt x="158232" y="31693"/>
                  </a:lnTo>
                  <a:lnTo>
                    <a:pt x="158036" y="31644"/>
                  </a:lnTo>
                  <a:lnTo>
                    <a:pt x="2677" y="33"/>
                  </a:lnTo>
                  <a:lnTo>
                    <a:pt x="24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25"/>
            <p:cNvCxnSpPr/>
            <p:nvPr/>
          </p:nvCxnSpPr>
          <p:spPr>
            <a:xfrm>
              <a:off x="1103250" y="3714375"/>
              <a:ext cx="2528100" cy="0"/>
            </a:xfrm>
            <a:prstGeom prst="straightConnector1">
              <a:avLst/>
            </a:prstGeom>
            <a:noFill/>
            <a:ln cap="flat" cmpd="sng" w="9525">
              <a:solidFill>
                <a:schemeClr val="dk2"/>
              </a:solidFill>
              <a:prstDash val="solid"/>
              <a:round/>
              <a:headEnd len="sm" w="sm" type="none"/>
              <a:tailEnd len="sm" w="sm" type="none"/>
            </a:ln>
          </p:spPr>
        </p:cxnSp>
      </p:grpSp>
      <p:sp>
        <p:nvSpPr>
          <p:cNvPr id="146" name="Google Shape;146;p25"/>
          <p:cNvSpPr/>
          <p:nvPr/>
        </p:nvSpPr>
        <p:spPr>
          <a:xfrm>
            <a:off x="1498249" y="1185426"/>
            <a:ext cx="440891" cy="318158"/>
          </a:xfrm>
          <a:custGeom>
            <a:rect b="b" l="l" r="r" t="t"/>
            <a:pathLst>
              <a:path extrusionOk="0" h="108865" w="150861">
                <a:moveTo>
                  <a:pt x="103504" y="18946"/>
                </a:moveTo>
                <a:lnTo>
                  <a:pt x="104239" y="18961"/>
                </a:lnTo>
                <a:lnTo>
                  <a:pt x="104959" y="18977"/>
                </a:lnTo>
                <a:lnTo>
                  <a:pt x="105694" y="19023"/>
                </a:lnTo>
                <a:lnTo>
                  <a:pt x="106414" y="19099"/>
                </a:lnTo>
                <a:lnTo>
                  <a:pt x="107118" y="19176"/>
                </a:lnTo>
                <a:lnTo>
                  <a:pt x="107823" y="19268"/>
                </a:lnTo>
                <a:lnTo>
                  <a:pt x="108527" y="19390"/>
                </a:lnTo>
                <a:lnTo>
                  <a:pt x="109232" y="19528"/>
                </a:lnTo>
                <a:lnTo>
                  <a:pt x="109921" y="19666"/>
                </a:lnTo>
                <a:lnTo>
                  <a:pt x="110610" y="19834"/>
                </a:lnTo>
                <a:lnTo>
                  <a:pt x="111284" y="20018"/>
                </a:lnTo>
                <a:lnTo>
                  <a:pt x="111958" y="20217"/>
                </a:lnTo>
                <a:lnTo>
                  <a:pt x="112617" y="20432"/>
                </a:lnTo>
                <a:lnTo>
                  <a:pt x="113275" y="20677"/>
                </a:lnTo>
                <a:lnTo>
                  <a:pt x="113918" y="20922"/>
                </a:lnTo>
                <a:lnTo>
                  <a:pt x="114562" y="21182"/>
                </a:lnTo>
                <a:lnTo>
                  <a:pt x="115190" y="21458"/>
                </a:lnTo>
                <a:lnTo>
                  <a:pt x="115818" y="21749"/>
                </a:lnTo>
                <a:lnTo>
                  <a:pt x="116446" y="22055"/>
                </a:lnTo>
                <a:lnTo>
                  <a:pt x="117043" y="22377"/>
                </a:lnTo>
                <a:lnTo>
                  <a:pt x="117640" y="22714"/>
                </a:lnTo>
                <a:lnTo>
                  <a:pt x="118237" y="23066"/>
                </a:lnTo>
                <a:lnTo>
                  <a:pt x="118819" y="23418"/>
                </a:lnTo>
                <a:lnTo>
                  <a:pt x="119386" y="23801"/>
                </a:lnTo>
                <a:lnTo>
                  <a:pt x="119953" y="24184"/>
                </a:lnTo>
                <a:lnTo>
                  <a:pt x="120504" y="24597"/>
                </a:lnTo>
                <a:lnTo>
                  <a:pt x="121040" y="25011"/>
                </a:lnTo>
                <a:lnTo>
                  <a:pt x="121576" y="25440"/>
                </a:lnTo>
                <a:lnTo>
                  <a:pt x="122097" y="25869"/>
                </a:lnTo>
                <a:lnTo>
                  <a:pt x="122602" y="26328"/>
                </a:lnTo>
                <a:lnTo>
                  <a:pt x="123108" y="26788"/>
                </a:lnTo>
                <a:lnTo>
                  <a:pt x="123598" y="27262"/>
                </a:lnTo>
                <a:lnTo>
                  <a:pt x="124073" y="27753"/>
                </a:lnTo>
                <a:lnTo>
                  <a:pt x="124532" y="28258"/>
                </a:lnTo>
                <a:lnTo>
                  <a:pt x="124992" y="28763"/>
                </a:lnTo>
                <a:lnTo>
                  <a:pt x="125436" y="29284"/>
                </a:lnTo>
                <a:lnTo>
                  <a:pt x="125865" y="29820"/>
                </a:lnTo>
                <a:lnTo>
                  <a:pt x="126278" y="30356"/>
                </a:lnTo>
                <a:lnTo>
                  <a:pt x="126676" y="30908"/>
                </a:lnTo>
                <a:lnTo>
                  <a:pt x="127059" y="31474"/>
                </a:lnTo>
                <a:lnTo>
                  <a:pt x="127442" y="32041"/>
                </a:lnTo>
                <a:lnTo>
                  <a:pt x="127810" y="32623"/>
                </a:lnTo>
                <a:lnTo>
                  <a:pt x="128162" y="33220"/>
                </a:lnTo>
                <a:lnTo>
                  <a:pt x="128484" y="33818"/>
                </a:lnTo>
                <a:lnTo>
                  <a:pt x="128805" y="34430"/>
                </a:lnTo>
                <a:lnTo>
                  <a:pt x="129112" y="35043"/>
                </a:lnTo>
                <a:lnTo>
                  <a:pt x="129403" y="35671"/>
                </a:lnTo>
                <a:lnTo>
                  <a:pt x="129694" y="36299"/>
                </a:lnTo>
                <a:lnTo>
                  <a:pt x="129954" y="36942"/>
                </a:lnTo>
                <a:lnTo>
                  <a:pt x="130199" y="37585"/>
                </a:lnTo>
                <a:lnTo>
                  <a:pt x="130429" y="38244"/>
                </a:lnTo>
                <a:lnTo>
                  <a:pt x="130643" y="38918"/>
                </a:lnTo>
                <a:lnTo>
                  <a:pt x="130842" y="39576"/>
                </a:lnTo>
                <a:lnTo>
                  <a:pt x="131026" y="40265"/>
                </a:lnTo>
                <a:lnTo>
                  <a:pt x="131195" y="40939"/>
                </a:lnTo>
                <a:lnTo>
                  <a:pt x="131348" y="41644"/>
                </a:lnTo>
                <a:lnTo>
                  <a:pt x="131470" y="42333"/>
                </a:lnTo>
                <a:lnTo>
                  <a:pt x="131593" y="43038"/>
                </a:lnTo>
                <a:lnTo>
                  <a:pt x="131685" y="43742"/>
                </a:lnTo>
                <a:lnTo>
                  <a:pt x="131777" y="44462"/>
                </a:lnTo>
                <a:lnTo>
                  <a:pt x="131838" y="45182"/>
                </a:lnTo>
                <a:lnTo>
                  <a:pt x="131884" y="45902"/>
                </a:lnTo>
                <a:lnTo>
                  <a:pt x="131914" y="46637"/>
                </a:lnTo>
                <a:lnTo>
                  <a:pt x="131914" y="47357"/>
                </a:lnTo>
                <a:lnTo>
                  <a:pt x="131914" y="48092"/>
                </a:lnTo>
                <a:lnTo>
                  <a:pt x="131884" y="48827"/>
                </a:lnTo>
                <a:lnTo>
                  <a:pt x="131838" y="49547"/>
                </a:lnTo>
                <a:lnTo>
                  <a:pt x="131777" y="50267"/>
                </a:lnTo>
                <a:lnTo>
                  <a:pt x="131685" y="50986"/>
                </a:lnTo>
                <a:lnTo>
                  <a:pt x="131593" y="51691"/>
                </a:lnTo>
                <a:lnTo>
                  <a:pt x="131470" y="52396"/>
                </a:lnTo>
                <a:lnTo>
                  <a:pt x="131348" y="53085"/>
                </a:lnTo>
                <a:lnTo>
                  <a:pt x="131195" y="53774"/>
                </a:lnTo>
                <a:lnTo>
                  <a:pt x="131026" y="54463"/>
                </a:lnTo>
                <a:lnTo>
                  <a:pt x="130842" y="55137"/>
                </a:lnTo>
                <a:lnTo>
                  <a:pt x="130643" y="55811"/>
                </a:lnTo>
                <a:lnTo>
                  <a:pt x="130429" y="56485"/>
                </a:lnTo>
                <a:lnTo>
                  <a:pt x="130199" y="57128"/>
                </a:lnTo>
                <a:lnTo>
                  <a:pt x="129954" y="57787"/>
                </a:lnTo>
                <a:lnTo>
                  <a:pt x="129694" y="58430"/>
                </a:lnTo>
                <a:lnTo>
                  <a:pt x="129403" y="59058"/>
                </a:lnTo>
                <a:lnTo>
                  <a:pt x="129112" y="59686"/>
                </a:lnTo>
                <a:lnTo>
                  <a:pt x="128805" y="60298"/>
                </a:lnTo>
                <a:lnTo>
                  <a:pt x="128484" y="60911"/>
                </a:lnTo>
                <a:lnTo>
                  <a:pt x="128162" y="61508"/>
                </a:lnTo>
                <a:lnTo>
                  <a:pt x="127810" y="62106"/>
                </a:lnTo>
                <a:lnTo>
                  <a:pt x="127442" y="62688"/>
                </a:lnTo>
                <a:lnTo>
                  <a:pt x="127059" y="63254"/>
                </a:lnTo>
                <a:lnTo>
                  <a:pt x="126676" y="63821"/>
                </a:lnTo>
                <a:lnTo>
                  <a:pt x="126278" y="64372"/>
                </a:lnTo>
                <a:lnTo>
                  <a:pt x="125865" y="64909"/>
                </a:lnTo>
                <a:lnTo>
                  <a:pt x="125436" y="65445"/>
                </a:lnTo>
                <a:lnTo>
                  <a:pt x="124992" y="65965"/>
                </a:lnTo>
                <a:lnTo>
                  <a:pt x="124532" y="66471"/>
                </a:lnTo>
                <a:lnTo>
                  <a:pt x="124073" y="66976"/>
                </a:lnTo>
                <a:lnTo>
                  <a:pt x="123598" y="67451"/>
                </a:lnTo>
                <a:lnTo>
                  <a:pt x="123108" y="67941"/>
                </a:lnTo>
                <a:lnTo>
                  <a:pt x="122602" y="68400"/>
                </a:lnTo>
                <a:lnTo>
                  <a:pt x="122097" y="68845"/>
                </a:lnTo>
                <a:lnTo>
                  <a:pt x="121576" y="69289"/>
                </a:lnTo>
                <a:lnTo>
                  <a:pt x="121040" y="69718"/>
                </a:lnTo>
                <a:lnTo>
                  <a:pt x="120504" y="70131"/>
                </a:lnTo>
                <a:lnTo>
                  <a:pt x="119953" y="70545"/>
                </a:lnTo>
                <a:lnTo>
                  <a:pt x="119386" y="70928"/>
                </a:lnTo>
                <a:lnTo>
                  <a:pt x="118819" y="71310"/>
                </a:lnTo>
                <a:lnTo>
                  <a:pt x="118237" y="71663"/>
                </a:lnTo>
                <a:lnTo>
                  <a:pt x="117640" y="72015"/>
                </a:lnTo>
                <a:lnTo>
                  <a:pt x="117043" y="72352"/>
                </a:lnTo>
                <a:lnTo>
                  <a:pt x="116446" y="72674"/>
                </a:lnTo>
                <a:lnTo>
                  <a:pt x="115818" y="72980"/>
                </a:lnTo>
                <a:lnTo>
                  <a:pt x="115190" y="73271"/>
                </a:lnTo>
                <a:lnTo>
                  <a:pt x="114562" y="73547"/>
                </a:lnTo>
                <a:lnTo>
                  <a:pt x="113918" y="73807"/>
                </a:lnTo>
                <a:lnTo>
                  <a:pt x="113275" y="74052"/>
                </a:lnTo>
                <a:lnTo>
                  <a:pt x="112617" y="74282"/>
                </a:lnTo>
                <a:lnTo>
                  <a:pt x="111958" y="74511"/>
                </a:lnTo>
                <a:lnTo>
                  <a:pt x="111284" y="74711"/>
                </a:lnTo>
                <a:lnTo>
                  <a:pt x="110610" y="74894"/>
                </a:lnTo>
                <a:lnTo>
                  <a:pt x="109921" y="75048"/>
                </a:lnTo>
                <a:lnTo>
                  <a:pt x="109232" y="75201"/>
                </a:lnTo>
                <a:lnTo>
                  <a:pt x="108527" y="75339"/>
                </a:lnTo>
                <a:lnTo>
                  <a:pt x="107823" y="75461"/>
                </a:lnTo>
                <a:lnTo>
                  <a:pt x="107118" y="75553"/>
                </a:lnTo>
                <a:lnTo>
                  <a:pt x="106414" y="75630"/>
                </a:lnTo>
                <a:lnTo>
                  <a:pt x="105694" y="75706"/>
                </a:lnTo>
                <a:lnTo>
                  <a:pt x="104959" y="75752"/>
                </a:lnTo>
                <a:lnTo>
                  <a:pt x="104239" y="75767"/>
                </a:lnTo>
                <a:lnTo>
                  <a:pt x="103504" y="75783"/>
                </a:lnTo>
                <a:lnTo>
                  <a:pt x="102769" y="75767"/>
                </a:lnTo>
                <a:lnTo>
                  <a:pt x="102033" y="75752"/>
                </a:lnTo>
                <a:lnTo>
                  <a:pt x="101314" y="75706"/>
                </a:lnTo>
                <a:lnTo>
                  <a:pt x="100594" y="75630"/>
                </a:lnTo>
                <a:lnTo>
                  <a:pt x="99889" y="75553"/>
                </a:lnTo>
                <a:lnTo>
                  <a:pt x="99169" y="75461"/>
                </a:lnTo>
                <a:lnTo>
                  <a:pt x="98465" y="75339"/>
                </a:lnTo>
                <a:lnTo>
                  <a:pt x="97776" y="75201"/>
                </a:lnTo>
                <a:lnTo>
                  <a:pt x="97086" y="75048"/>
                </a:lnTo>
                <a:lnTo>
                  <a:pt x="96397" y="74894"/>
                </a:lnTo>
                <a:lnTo>
                  <a:pt x="95723" y="74711"/>
                </a:lnTo>
                <a:lnTo>
                  <a:pt x="95049" y="74511"/>
                </a:lnTo>
                <a:lnTo>
                  <a:pt x="94391" y="74282"/>
                </a:lnTo>
                <a:lnTo>
                  <a:pt x="93732" y="74052"/>
                </a:lnTo>
                <a:lnTo>
                  <a:pt x="93089" y="73807"/>
                </a:lnTo>
                <a:lnTo>
                  <a:pt x="92446" y="73547"/>
                </a:lnTo>
                <a:lnTo>
                  <a:pt x="91803" y="73271"/>
                </a:lnTo>
                <a:lnTo>
                  <a:pt x="91175" y="72980"/>
                </a:lnTo>
                <a:lnTo>
                  <a:pt x="90562" y="72674"/>
                </a:lnTo>
                <a:lnTo>
                  <a:pt x="89949" y="72352"/>
                </a:lnTo>
                <a:lnTo>
                  <a:pt x="89352" y="72015"/>
                </a:lnTo>
                <a:lnTo>
                  <a:pt x="88770" y="71663"/>
                </a:lnTo>
                <a:lnTo>
                  <a:pt x="88188" y="71310"/>
                </a:lnTo>
                <a:lnTo>
                  <a:pt x="87606" y="70928"/>
                </a:lnTo>
                <a:lnTo>
                  <a:pt x="87055" y="70545"/>
                </a:lnTo>
                <a:lnTo>
                  <a:pt x="86503" y="70131"/>
                </a:lnTo>
                <a:lnTo>
                  <a:pt x="85952" y="69718"/>
                </a:lnTo>
                <a:lnTo>
                  <a:pt x="85431" y="69289"/>
                </a:lnTo>
                <a:lnTo>
                  <a:pt x="84910" y="68845"/>
                </a:lnTo>
                <a:lnTo>
                  <a:pt x="84390" y="68400"/>
                </a:lnTo>
                <a:lnTo>
                  <a:pt x="83900" y="67941"/>
                </a:lnTo>
                <a:lnTo>
                  <a:pt x="83410" y="67451"/>
                </a:lnTo>
                <a:lnTo>
                  <a:pt x="82935" y="66976"/>
                </a:lnTo>
                <a:lnTo>
                  <a:pt x="82460" y="66471"/>
                </a:lnTo>
                <a:lnTo>
                  <a:pt x="82016" y="65965"/>
                </a:lnTo>
                <a:lnTo>
                  <a:pt x="81572" y="65445"/>
                </a:lnTo>
                <a:lnTo>
                  <a:pt x="81143" y="64909"/>
                </a:lnTo>
                <a:lnTo>
                  <a:pt x="80729" y="64372"/>
                </a:lnTo>
                <a:lnTo>
                  <a:pt x="80331" y="63821"/>
                </a:lnTo>
                <a:lnTo>
                  <a:pt x="79933" y="63254"/>
                </a:lnTo>
                <a:lnTo>
                  <a:pt x="79565" y="62688"/>
                </a:lnTo>
                <a:lnTo>
                  <a:pt x="79198" y="62106"/>
                </a:lnTo>
                <a:lnTo>
                  <a:pt x="78845" y="61508"/>
                </a:lnTo>
                <a:lnTo>
                  <a:pt x="78508" y="60911"/>
                </a:lnTo>
                <a:lnTo>
                  <a:pt x="78187" y="60298"/>
                </a:lnTo>
                <a:lnTo>
                  <a:pt x="77881" y="59686"/>
                </a:lnTo>
                <a:lnTo>
                  <a:pt x="77590" y="59058"/>
                </a:lnTo>
                <a:lnTo>
                  <a:pt x="77314" y="58430"/>
                </a:lnTo>
                <a:lnTo>
                  <a:pt x="77053" y="57787"/>
                </a:lnTo>
                <a:lnTo>
                  <a:pt x="76808" y="57128"/>
                </a:lnTo>
                <a:lnTo>
                  <a:pt x="76579" y="56485"/>
                </a:lnTo>
                <a:lnTo>
                  <a:pt x="76364" y="55811"/>
                </a:lnTo>
                <a:lnTo>
                  <a:pt x="76165" y="55137"/>
                </a:lnTo>
                <a:lnTo>
                  <a:pt x="75981" y="54463"/>
                </a:lnTo>
                <a:lnTo>
                  <a:pt x="75813" y="53774"/>
                </a:lnTo>
                <a:lnTo>
                  <a:pt x="75660" y="53085"/>
                </a:lnTo>
                <a:lnTo>
                  <a:pt x="75522" y="52396"/>
                </a:lnTo>
                <a:lnTo>
                  <a:pt x="75415" y="51691"/>
                </a:lnTo>
                <a:lnTo>
                  <a:pt x="75307" y="50986"/>
                </a:lnTo>
                <a:lnTo>
                  <a:pt x="75231" y="50267"/>
                </a:lnTo>
                <a:lnTo>
                  <a:pt x="75170" y="49547"/>
                </a:lnTo>
                <a:lnTo>
                  <a:pt x="75124" y="48827"/>
                </a:lnTo>
                <a:lnTo>
                  <a:pt x="75093" y="48092"/>
                </a:lnTo>
                <a:lnTo>
                  <a:pt x="75078" y="47357"/>
                </a:lnTo>
                <a:lnTo>
                  <a:pt x="75093" y="46637"/>
                </a:lnTo>
                <a:lnTo>
                  <a:pt x="75124" y="45902"/>
                </a:lnTo>
                <a:lnTo>
                  <a:pt x="75170" y="45182"/>
                </a:lnTo>
                <a:lnTo>
                  <a:pt x="75231" y="44462"/>
                </a:lnTo>
                <a:lnTo>
                  <a:pt x="75307" y="43742"/>
                </a:lnTo>
                <a:lnTo>
                  <a:pt x="75415" y="43038"/>
                </a:lnTo>
                <a:lnTo>
                  <a:pt x="75522" y="42333"/>
                </a:lnTo>
                <a:lnTo>
                  <a:pt x="75660" y="41644"/>
                </a:lnTo>
                <a:lnTo>
                  <a:pt x="75813" y="40939"/>
                </a:lnTo>
                <a:lnTo>
                  <a:pt x="75981" y="40265"/>
                </a:lnTo>
                <a:lnTo>
                  <a:pt x="76165" y="39576"/>
                </a:lnTo>
                <a:lnTo>
                  <a:pt x="76364" y="38918"/>
                </a:lnTo>
                <a:lnTo>
                  <a:pt x="76579" y="38244"/>
                </a:lnTo>
                <a:lnTo>
                  <a:pt x="76808" y="37585"/>
                </a:lnTo>
                <a:lnTo>
                  <a:pt x="77053" y="36942"/>
                </a:lnTo>
                <a:lnTo>
                  <a:pt x="77314" y="36299"/>
                </a:lnTo>
                <a:lnTo>
                  <a:pt x="77590" y="35671"/>
                </a:lnTo>
                <a:lnTo>
                  <a:pt x="77881" y="35043"/>
                </a:lnTo>
                <a:lnTo>
                  <a:pt x="78187" y="34430"/>
                </a:lnTo>
                <a:lnTo>
                  <a:pt x="78508" y="33818"/>
                </a:lnTo>
                <a:lnTo>
                  <a:pt x="78845" y="33220"/>
                </a:lnTo>
                <a:lnTo>
                  <a:pt x="79198" y="32623"/>
                </a:lnTo>
                <a:lnTo>
                  <a:pt x="79565" y="32041"/>
                </a:lnTo>
                <a:lnTo>
                  <a:pt x="79933" y="31474"/>
                </a:lnTo>
                <a:lnTo>
                  <a:pt x="80331" y="30908"/>
                </a:lnTo>
                <a:lnTo>
                  <a:pt x="80729" y="30356"/>
                </a:lnTo>
                <a:lnTo>
                  <a:pt x="81143" y="29820"/>
                </a:lnTo>
                <a:lnTo>
                  <a:pt x="81572" y="29284"/>
                </a:lnTo>
                <a:lnTo>
                  <a:pt x="82016" y="28763"/>
                </a:lnTo>
                <a:lnTo>
                  <a:pt x="82460" y="28258"/>
                </a:lnTo>
                <a:lnTo>
                  <a:pt x="82935" y="27753"/>
                </a:lnTo>
                <a:lnTo>
                  <a:pt x="83410" y="27262"/>
                </a:lnTo>
                <a:lnTo>
                  <a:pt x="83900" y="26788"/>
                </a:lnTo>
                <a:lnTo>
                  <a:pt x="84390" y="26328"/>
                </a:lnTo>
                <a:lnTo>
                  <a:pt x="84910" y="25869"/>
                </a:lnTo>
                <a:lnTo>
                  <a:pt x="85431" y="25440"/>
                </a:lnTo>
                <a:lnTo>
                  <a:pt x="85952" y="25011"/>
                </a:lnTo>
                <a:lnTo>
                  <a:pt x="86503" y="24597"/>
                </a:lnTo>
                <a:lnTo>
                  <a:pt x="87055" y="24184"/>
                </a:lnTo>
                <a:lnTo>
                  <a:pt x="87606" y="23801"/>
                </a:lnTo>
                <a:lnTo>
                  <a:pt x="88188" y="23418"/>
                </a:lnTo>
                <a:lnTo>
                  <a:pt x="88770" y="23066"/>
                </a:lnTo>
                <a:lnTo>
                  <a:pt x="89352" y="22714"/>
                </a:lnTo>
                <a:lnTo>
                  <a:pt x="89949" y="22377"/>
                </a:lnTo>
                <a:lnTo>
                  <a:pt x="90562" y="22055"/>
                </a:lnTo>
                <a:lnTo>
                  <a:pt x="91175" y="21749"/>
                </a:lnTo>
                <a:lnTo>
                  <a:pt x="91803" y="21458"/>
                </a:lnTo>
                <a:lnTo>
                  <a:pt x="92446" y="21182"/>
                </a:lnTo>
                <a:lnTo>
                  <a:pt x="93089" y="20922"/>
                </a:lnTo>
                <a:lnTo>
                  <a:pt x="93732" y="20677"/>
                </a:lnTo>
                <a:lnTo>
                  <a:pt x="94391" y="20432"/>
                </a:lnTo>
                <a:lnTo>
                  <a:pt x="95049" y="20217"/>
                </a:lnTo>
                <a:lnTo>
                  <a:pt x="95723" y="20018"/>
                </a:lnTo>
                <a:lnTo>
                  <a:pt x="96397" y="19834"/>
                </a:lnTo>
                <a:lnTo>
                  <a:pt x="97086" y="19666"/>
                </a:lnTo>
                <a:lnTo>
                  <a:pt x="97776" y="19528"/>
                </a:lnTo>
                <a:lnTo>
                  <a:pt x="98465" y="19390"/>
                </a:lnTo>
                <a:lnTo>
                  <a:pt x="99169" y="19268"/>
                </a:lnTo>
                <a:lnTo>
                  <a:pt x="99889" y="19176"/>
                </a:lnTo>
                <a:lnTo>
                  <a:pt x="100594" y="19099"/>
                </a:lnTo>
                <a:lnTo>
                  <a:pt x="101314" y="19023"/>
                </a:lnTo>
                <a:lnTo>
                  <a:pt x="102033" y="18977"/>
                </a:lnTo>
                <a:lnTo>
                  <a:pt x="102769" y="18961"/>
                </a:lnTo>
                <a:lnTo>
                  <a:pt x="103504" y="18946"/>
                </a:lnTo>
                <a:close/>
                <a:moveTo>
                  <a:pt x="103504" y="0"/>
                </a:moveTo>
                <a:lnTo>
                  <a:pt x="102279" y="16"/>
                </a:lnTo>
                <a:lnTo>
                  <a:pt x="101069" y="62"/>
                </a:lnTo>
                <a:lnTo>
                  <a:pt x="99859" y="138"/>
                </a:lnTo>
                <a:lnTo>
                  <a:pt x="98664" y="245"/>
                </a:lnTo>
                <a:lnTo>
                  <a:pt x="97469" y="383"/>
                </a:lnTo>
                <a:lnTo>
                  <a:pt x="96290" y="552"/>
                </a:lnTo>
                <a:lnTo>
                  <a:pt x="95111" y="736"/>
                </a:lnTo>
                <a:lnTo>
                  <a:pt x="93962" y="965"/>
                </a:lnTo>
                <a:lnTo>
                  <a:pt x="92798" y="1210"/>
                </a:lnTo>
                <a:lnTo>
                  <a:pt x="91665" y="1486"/>
                </a:lnTo>
                <a:lnTo>
                  <a:pt x="90531" y="1792"/>
                </a:lnTo>
                <a:lnTo>
                  <a:pt x="89413" y="2129"/>
                </a:lnTo>
                <a:lnTo>
                  <a:pt x="88311" y="2482"/>
                </a:lnTo>
                <a:lnTo>
                  <a:pt x="87223" y="2880"/>
                </a:lnTo>
                <a:lnTo>
                  <a:pt x="86136" y="3278"/>
                </a:lnTo>
                <a:lnTo>
                  <a:pt x="85064" y="3722"/>
                </a:lnTo>
                <a:lnTo>
                  <a:pt x="84007" y="4182"/>
                </a:lnTo>
                <a:lnTo>
                  <a:pt x="82965" y="4672"/>
                </a:lnTo>
                <a:lnTo>
                  <a:pt x="81939" y="5177"/>
                </a:lnTo>
                <a:lnTo>
                  <a:pt x="80928" y="5713"/>
                </a:lnTo>
                <a:lnTo>
                  <a:pt x="79933" y="6280"/>
                </a:lnTo>
                <a:lnTo>
                  <a:pt x="78937" y="6862"/>
                </a:lnTo>
                <a:lnTo>
                  <a:pt x="77972" y="7459"/>
                </a:lnTo>
                <a:lnTo>
                  <a:pt x="77023" y="8087"/>
                </a:lnTo>
                <a:lnTo>
                  <a:pt x="76089" y="8746"/>
                </a:lnTo>
                <a:lnTo>
                  <a:pt x="75170" y="9404"/>
                </a:lnTo>
                <a:lnTo>
                  <a:pt x="74266" y="10109"/>
                </a:lnTo>
                <a:lnTo>
                  <a:pt x="73378" y="10813"/>
                </a:lnTo>
                <a:lnTo>
                  <a:pt x="72505" y="11548"/>
                </a:lnTo>
                <a:lnTo>
                  <a:pt x="71662" y="12299"/>
                </a:lnTo>
                <a:lnTo>
                  <a:pt x="70820" y="13080"/>
                </a:lnTo>
                <a:lnTo>
                  <a:pt x="70008" y="13876"/>
                </a:lnTo>
                <a:lnTo>
                  <a:pt x="69212" y="14688"/>
                </a:lnTo>
                <a:lnTo>
                  <a:pt x="68446" y="15515"/>
                </a:lnTo>
                <a:lnTo>
                  <a:pt x="67696" y="16373"/>
                </a:lnTo>
                <a:lnTo>
                  <a:pt x="66960" y="17231"/>
                </a:lnTo>
                <a:lnTo>
                  <a:pt x="66241" y="18119"/>
                </a:lnTo>
                <a:lnTo>
                  <a:pt x="65551" y="19023"/>
                </a:lnTo>
                <a:lnTo>
                  <a:pt x="64877" y="19941"/>
                </a:lnTo>
                <a:lnTo>
                  <a:pt x="64234" y="20876"/>
                </a:lnTo>
                <a:lnTo>
                  <a:pt x="63606" y="21841"/>
                </a:lnTo>
                <a:lnTo>
                  <a:pt x="62994" y="22806"/>
                </a:lnTo>
                <a:lnTo>
                  <a:pt x="62412" y="23786"/>
                </a:lnTo>
                <a:lnTo>
                  <a:pt x="61860" y="24781"/>
                </a:lnTo>
                <a:lnTo>
                  <a:pt x="61324" y="25807"/>
                </a:lnTo>
                <a:lnTo>
                  <a:pt x="60804" y="26834"/>
                </a:lnTo>
                <a:lnTo>
                  <a:pt x="60329" y="27875"/>
                </a:lnTo>
                <a:lnTo>
                  <a:pt x="59854" y="28932"/>
                </a:lnTo>
                <a:lnTo>
                  <a:pt x="59425" y="30004"/>
                </a:lnTo>
                <a:lnTo>
                  <a:pt x="59012" y="31076"/>
                </a:lnTo>
                <a:lnTo>
                  <a:pt x="58629" y="32179"/>
                </a:lnTo>
                <a:lnTo>
                  <a:pt x="58261" y="33281"/>
                </a:lnTo>
                <a:lnTo>
                  <a:pt x="57939" y="34400"/>
                </a:lnTo>
                <a:lnTo>
                  <a:pt x="57633" y="35533"/>
                </a:lnTo>
                <a:lnTo>
                  <a:pt x="57357" y="36666"/>
                </a:lnTo>
                <a:lnTo>
                  <a:pt x="57097" y="37815"/>
                </a:lnTo>
                <a:lnTo>
                  <a:pt x="56883" y="38979"/>
                </a:lnTo>
                <a:lnTo>
                  <a:pt x="56684" y="40158"/>
                </a:lnTo>
                <a:lnTo>
                  <a:pt x="56515" y="41338"/>
                </a:lnTo>
                <a:lnTo>
                  <a:pt x="56377" y="42517"/>
                </a:lnTo>
                <a:lnTo>
                  <a:pt x="56270" y="43727"/>
                </a:lnTo>
                <a:lnTo>
                  <a:pt x="56193" y="44921"/>
                </a:lnTo>
                <a:lnTo>
                  <a:pt x="56148" y="46147"/>
                </a:lnTo>
                <a:lnTo>
                  <a:pt x="56132" y="47357"/>
                </a:lnTo>
                <a:lnTo>
                  <a:pt x="56148" y="48122"/>
                </a:lnTo>
                <a:lnTo>
                  <a:pt x="56163" y="48873"/>
                </a:lnTo>
                <a:lnTo>
                  <a:pt x="56193" y="49608"/>
                </a:lnTo>
                <a:lnTo>
                  <a:pt x="56239" y="50359"/>
                </a:lnTo>
                <a:lnTo>
                  <a:pt x="56285" y="51094"/>
                </a:lnTo>
                <a:lnTo>
                  <a:pt x="56347" y="51844"/>
                </a:lnTo>
                <a:lnTo>
                  <a:pt x="56423" y="52579"/>
                </a:lnTo>
                <a:lnTo>
                  <a:pt x="56515" y="53299"/>
                </a:lnTo>
                <a:lnTo>
                  <a:pt x="56607" y="54034"/>
                </a:lnTo>
                <a:lnTo>
                  <a:pt x="56714" y="54754"/>
                </a:lnTo>
                <a:lnTo>
                  <a:pt x="56837" y="55474"/>
                </a:lnTo>
                <a:lnTo>
                  <a:pt x="56959" y="56194"/>
                </a:lnTo>
                <a:lnTo>
                  <a:pt x="57097" y="56914"/>
                </a:lnTo>
                <a:lnTo>
                  <a:pt x="57250" y="57618"/>
                </a:lnTo>
                <a:lnTo>
                  <a:pt x="57419" y="58323"/>
                </a:lnTo>
                <a:lnTo>
                  <a:pt x="57587" y="59027"/>
                </a:lnTo>
                <a:lnTo>
                  <a:pt x="36298" y="69855"/>
                </a:lnTo>
                <a:lnTo>
                  <a:pt x="30815" y="58706"/>
                </a:lnTo>
                <a:lnTo>
                  <a:pt x="30708" y="58507"/>
                </a:lnTo>
                <a:lnTo>
                  <a:pt x="30601" y="58307"/>
                </a:lnTo>
                <a:lnTo>
                  <a:pt x="30478" y="58124"/>
                </a:lnTo>
                <a:lnTo>
                  <a:pt x="30341" y="57940"/>
                </a:lnTo>
                <a:lnTo>
                  <a:pt x="30203" y="57771"/>
                </a:lnTo>
                <a:lnTo>
                  <a:pt x="30065" y="57618"/>
                </a:lnTo>
                <a:lnTo>
                  <a:pt x="29912" y="57465"/>
                </a:lnTo>
                <a:lnTo>
                  <a:pt x="29743" y="57312"/>
                </a:lnTo>
                <a:lnTo>
                  <a:pt x="29575" y="57189"/>
                </a:lnTo>
                <a:lnTo>
                  <a:pt x="29406" y="57052"/>
                </a:lnTo>
                <a:lnTo>
                  <a:pt x="29238" y="56944"/>
                </a:lnTo>
                <a:lnTo>
                  <a:pt x="29054" y="56837"/>
                </a:lnTo>
                <a:lnTo>
                  <a:pt x="28870" y="56730"/>
                </a:lnTo>
                <a:lnTo>
                  <a:pt x="28671" y="56638"/>
                </a:lnTo>
                <a:lnTo>
                  <a:pt x="28487" y="56561"/>
                </a:lnTo>
                <a:lnTo>
                  <a:pt x="28288" y="56485"/>
                </a:lnTo>
                <a:lnTo>
                  <a:pt x="28089" y="56424"/>
                </a:lnTo>
                <a:lnTo>
                  <a:pt x="27875" y="56378"/>
                </a:lnTo>
                <a:lnTo>
                  <a:pt x="27676" y="56332"/>
                </a:lnTo>
                <a:lnTo>
                  <a:pt x="27461" y="56301"/>
                </a:lnTo>
                <a:lnTo>
                  <a:pt x="27247" y="56286"/>
                </a:lnTo>
                <a:lnTo>
                  <a:pt x="27032" y="56270"/>
                </a:lnTo>
                <a:lnTo>
                  <a:pt x="26619" y="56270"/>
                </a:lnTo>
                <a:lnTo>
                  <a:pt x="26404" y="56301"/>
                </a:lnTo>
                <a:lnTo>
                  <a:pt x="26190" y="56332"/>
                </a:lnTo>
                <a:lnTo>
                  <a:pt x="25976" y="56362"/>
                </a:lnTo>
                <a:lnTo>
                  <a:pt x="25761" y="56424"/>
                </a:lnTo>
                <a:lnTo>
                  <a:pt x="25547" y="56485"/>
                </a:lnTo>
                <a:lnTo>
                  <a:pt x="25348" y="56561"/>
                </a:lnTo>
                <a:lnTo>
                  <a:pt x="25133" y="56638"/>
                </a:lnTo>
                <a:lnTo>
                  <a:pt x="24934" y="56745"/>
                </a:lnTo>
                <a:lnTo>
                  <a:pt x="16158" y="61202"/>
                </a:lnTo>
                <a:lnTo>
                  <a:pt x="15959" y="61309"/>
                </a:lnTo>
                <a:lnTo>
                  <a:pt x="15775" y="61432"/>
                </a:lnTo>
                <a:lnTo>
                  <a:pt x="15591" y="61554"/>
                </a:lnTo>
                <a:lnTo>
                  <a:pt x="15408" y="61692"/>
                </a:lnTo>
                <a:lnTo>
                  <a:pt x="15239" y="61830"/>
                </a:lnTo>
                <a:lnTo>
                  <a:pt x="15086" y="61983"/>
                </a:lnTo>
                <a:lnTo>
                  <a:pt x="14933" y="62136"/>
                </a:lnTo>
                <a:lnTo>
                  <a:pt x="14780" y="62290"/>
                </a:lnTo>
                <a:lnTo>
                  <a:pt x="14657" y="62458"/>
                </a:lnTo>
                <a:lnTo>
                  <a:pt x="14519" y="62642"/>
                </a:lnTo>
                <a:lnTo>
                  <a:pt x="14412" y="62826"/>
                </a:lnTo>
                <a:lnTo>
                  <a:pt x="14290" y="63009"/>
                </a:lnTo>
                <a:lnTo>
                  <a:pt x="14198" y="63193"/>
                </a:lnTo>
                <a:lnTo>
                  <a:pt x="14106" y="63392"/>
                </a:lnTo>
                <a:lnTo>
                  <a:pt x="14029" y="63591"/>
                </a:lnTo>
                <a:lnTo>
                  <a:pt x="13953" y="63790"/>
                </a:lnTo>
                <a:lnTo>
                  <a:pt x="13891" y="63990"/>
                </a:lnTo>
                <a:lnTo>
                  <a:pt x="13830" y="64204"/>
                </a:lnTo>
                <a:lnTo>
                  <a:pt x="13800" y="64403"/>
                </a:lnTo>
                <a:lnTo>
                  <a:pt x="13754" y="64618"/>
                </a:lnTo>
                <a:lnTo>
                  <a:pt x="13738" y="64832"/>
                </a:lnTo>
                <a:lnTo>
                  <a:pt x="13723" y="65046"/>
                </a:lnTo>
                <a:lnTo>
                  <a:pt x="13723" y="65261"/>
                </a:lnTo>
                <a:lnTo>
                  <a:pt x="13723" y="65475"/>
                </a:lnTo>
                <a:lnTo>
                  <a:pt x="13738" y="65690"/>
                </a:lnTo>
                <a:lnTo>
                  <a:pt x="13769" y="65904"/>
                </a:lnTo>
                <a:lnTo>
                  <a:pt x="13815" y="66118"/>
                </a:lnTo>
                <a:lnTo>
                  <a:pt x="13861" y="66333"/>
                </a:lnTo>
                <a:lnTo>
                  <a:pt x="13922" y="66547"/>
                </a:lnTo>
                <a:lnTo>
                  <a:pt x="13999" y="66762"/>
                </a:lnTo>
                <a:lnTo>
                  <a:pt x="14075" y="66961"/>
                </a:lnTo>
                <a:lnTo>
                  <a:pt x="14167" y="67175"/>
                </a:lnTo>
                <a:lnTo>
                  <a:pt x="19650" y="78325"/>
                </a:lnTo>
                <a:lnTo>
                  <a:pt x="2451" y="87086"/>
                </a:lnTo>
                <a:lnTo>
                  <a:pt x="2251" y="87193"/>
                </a:lnTo>
                <a:lnTo>
                  <a:pt x="2052" y="87300"/>
                </a:lnTo>
                <a:lnTo>
                  <a:pt x="1869" y="87438"/>
                </a:lnTo>
                <a:lnTo>
                  <a:pt x="1700" y="87560"/>
                </a:lnTo>
                <a:lnTo>
                  <a:pt x="1532" y="87714"/>
                </a:lnTo>
                <a:lnTo>
                  <a:pt x="1363" y="87851"/>
                </a:lnTo>
                <a:lnTo>
                  <a:pt x="1210" y="88005"/>
                </a:lnTo>
                <a:lnTo>
                  <a:pt x="1072" y="88173"/>
                </a:lnTo>
                <a:lnTo>
                  <a:pt x="934" y="88342"/>
                </a:lnTo>
                <a:lnTo>
                  <a:pt x="812" y="88510"/>
                </a:lnTo>
                <a:lnTo>
                  <a:pt x="689" y="88694"/>
                </a:lnTo>
                <a:lnTo>
                  <a:pt x="582" y="88878"/>
                </a:lnTo>
                <a:lnTo>
                  <a:pt x="490" y="89061"/>
                </a:lnTo>
                <a:lnTo>
                  <a:pt x="398" y="89261"/>
                </a:lnTo>
                <a:lnTo>
                  <a:pt x="306" y="89460"/>
                </a:lnTo>
                <a:lnTo>
                  <a:pt x="245" y="89659"/>
                </a:lnTo>
                <a:lnTo>
                  <a:pt x="184" y="89873"/>
                </a:lnTo>
                <a:lnTo>
                  <a:pt x="123" y="90072"/>
                </a:lnTo>
                <a:lnTo>
                  <a:pt x="77" y="90287"/>
                </a:lnTo>
                <a:lnTo>
                  <a:pt x="46" y="90501"/>
                </a:lnTo>
                <a:lnTo>
                  <a:pt x="15" y="90700"/>
                </a:lnTo>
                <a:lnTo>
                  <a:pt x="15" y="90915"/>
                </a:lnTo>
                <a:lnTo>
                  <a:pt x="0" y="91144"/>
                </a:lnTo>
                <a:lnTo>
                  <a:pt x="15" y="91359"/>
                </a:lnTo>
                <a:lnTo>
                  <a:pt x="31" y="91573"/>
                </a:lnTo>
                <a:lnTo>
                  <a:pt x="61" y="91788"/>
                </a:lnTo>
                <a:lnTo>
                  <a:pt x="92" y="92002"/>
                </a:lnTo>
                <a:lnTo>
                  <a:pt x="153" y="92216"/>
                </a:lnTo>
                <a:lnTo>
                  <a:pt x="214" y="92431"/>
                </a:lnTo>
                <a:lnTo>
                  <a:pt x="276" y="92630"/>
                </a:lnTo>
                <a:lnTo>
                  <a:pt x="368" y="92844"/>
                </a:lnTo>
                <a:lnTo>
                  <a:pt x="460" y="93044"/>
                </a:lnTo>
                <a:lnTo>
                  <a:pt x="4870" y="102065"/>
                </a:lnTo>
                <a:lnTo>
                  <a:pt x="4978" y="102264"/>
                </a:lnTo>
                <a:lnTo>
                  <a:pt x="5100" y="102463"/>
                </a:lnTo>
                <a:lnTo>
                  <a:pt x="5223" y="102647"/>
                </a:lnTo>
                <a:lnTo>
                  <a:pt x="5345" y="102830"/>
                </a:lnTo>
                <a:lnTo>
                  <a:pt x="5483" y="102999"/>
                </a:lnTo>
                <a:lnTo>
                  <a:pt x="5636" y="103152"/>
                </a:lnTo>
                <a:lnTo>
                  <a:pt x="5789" y="103305"/>
                </a:lnTo>
                <a:lnTo>
                  <a:pt x="5943" y="103458"/>
                </a:lnTo>
                <a:lnTo>
                  <a:pt x="6111" y="103581"/>
                </a:lnTo>
                <a:lnTo>
                  <a:pt x="6279" y="103719"/>
                </a:lnTo>
                <a:lnTo>
                  <a:pt x="6448" y="103826"/>
                </a:lnTo>
                <a:lnTo>
                  <a:pt x="6632" y="103933"/>
                </a:lnTo>
                <a:lnTo>
                  <a:pt x="6816" y="104040"/>
                </a:lnTo>
                <a:lnTo>
                  <a:pt x="7015" y="104132"/>
                </a:lnTo>
                <a:lnTo>
                  <a:pt x="7214" y="104209"/>
                </a:lnTo>
                <a:lnTo>
                  <a:pt x="7413" y="104285"/>
                </a:lnTo>
                <a:lnTo>
                  <a:pt x="7612" y="104347"/>
                </a:lnTo>
                <a:lnTo>
                  <a:pt x="7811" y="104392"/>
                </a:lnTo>
                <a:lnTo>
                  <a:pt x="8025" y="104438"/>
                </a:lnTo>
                <a:lnTo>
                  <a:pt x="8225" y="104469"/>
                </a:lnTo>
                <a:lnTo>
                  <a:pt x="8439" y="104484"/>
                </a:lnTo>
                <a:lnTo>
                  <a:pt x="8653" y="104500"/>
                </a:lnTo>
                <a:lnTo>
                  <a:pt x="9082" y="104500"/>
                </a:lnTo>
                <a:lnTo>
                  <a:pt x="9281" y="104469"/>
                </a:lnTo>
                <a:lnTo>
                  <a:pt x="9496" y="104454"/>
                </a:lnTo>
                <a:lnTo>
                  <a:pt x="9710" y="104408"/>
                </a:lnTo>
                <a:lnTo>
                  <a:pt x="9925" y="104347"/>
                </a:lnTo>
                <a:lnTo>
                  <a:pt x="10139" y="104285"/>
                </a:lnTo>
                <a:lnTo>
                  <a:pt x="10353" y="104209"/>
                </a:lnTo>
                <a:lnTo>
                  <a:pt x="10553" y="104132"/>
                </a:lnTo>
                <a:lnTo>
                  <a:pt x="10752" y="104025"/>
                </a:lnTo>
                <a:lnTo>
                  <a:pt x="27967" y="95264"/>
                </a:lnTo>
                <a:lnTo>
                  <a:pt x="33465" y="106445"/>
                </a:lnTo>
                <a:lnTo>
                  <a:pt x="33557" y="106644"/>
                </a:lnTo>
                <a:lnTo>
                  <a:pt x="33679" y="106828"/>
                </a:lnTo>
                <a:lnTo>
                  <a:pt x="33802" y="107011"/>
                </a:lnTo>
                <a:lnTo>
                  <a:pt x="33924" y="107195"/>
                </a:lnTo>
                <a:lnTo>
                  <a:pt x="34062" y="107364"/>
                </a:lnTo>
                <a:lnTo>
                  <a:pt x="34215" y="107517"/>
                </a:lnTo>
                <a:lnTo>
                  <a:pt x="34369" y="107670"/>
                </a:lnTo>
                <a:lnTo>
                  <a:pt x="34522" y="107823"/>
                </a:lnTo>
                <a:lnTo>
                  <a:pt x="34690" y="107961"/>
                </a:lnTo>
                <a:lnTo>
                  <a:pt x="34859" y="108084"/>
                </a:lnTo>
                <a:lnTo>
                  <a:pt x="35042" y="108191"/>
                </a:lnTo>
                <a:lnTo>
                  <a:pt x="35226" y="108313"/>
                </a:lnTo>
                <a:lnTo>
                  <a:pt x="35410" y="108405"/>
                </a:lnTo>
                <a:lnTo>
                  <a:pt x="35594" y="108497"/>
                </a:lnTo>
                <a:lnTo>
                  <a:pt x="35793" y="108574"/>
                </a:lnTo>
                <a:lnTo>
                  <a:pt x="35992" y="108650"/>
                </a:lnTo>
                <a:lnTo>
                  <a:pt x="36191" y="108712"/>
                </a:lnTo>
                <a:lnTo>
                  <a:pt x="36390" y="108757"/>
                </a:lnTo>
                <a:lnTo>
                  <a:pt x="36605" y="108803"/>
                </a:lnTo>
                <a:lnTo>
                  <a:pt x="36804" y="108834"/>
                </a:lnTo>
                <a:lnTo>
                  <a:pt x="37018" y="108865"/>
                </a:lnTo>
                <a:lnTo>
                  <a:pt x="37661" y="108865"/>
                </a:lnTo>
                <a:lnTo>
                  <a:pt x="37876" y="108849"/>
                </a:lnTo>
                <a:lnTo>
                  <a:pt x="38090" y="108819"/>
                </a:lnTo>
                <a:lnTo>
                  <a:pt x="38305" y="108773"/>
                </a:lnTo>
                <a:lnTo>
                  <a:pt x="38504" y="108712"/>
                </a:lnTo>
                <a:lnTo>
                  <a:pt x="38718" y="108650"/>
                </a:lnTo>
                <a:lnTo>
                  <a:pt x="38933" y="108574"/>
                </a:lnTo>
                <a:lnTo>
                  <a:pt x="39132" y="108497"/>
                </a:lnTo>
                <a:lnTo>
                  <a:pt x="39346" y="108390"/>
                </a:lnTo>
                <a:lnTo>
                  <a:pt x="48107" y="103933"/>
                </a:lnTo>
                <a:lnTo>
                  <a:pt x="48306" y="103826"/>
                </a:lnTo>
                <a:lnTo>
                  <a:pt x="48505" y="103703"/>
                </a:lnTo>
                <a:lnTo>
                  <a:pt x="48689" y="103581"/>
                </a:lnTo>
                <a:lnTo>
                  <a:pt x="48857" y="103443"/>
                </a:lnTo>
                <a:lnTo>
                  <a:pt x="49026" y="103305"/>
                </a:lnTo>
                <a:lnTo>
                  <a:pt x="49194" y="103152"/>
                </a:lnTo>
                <a:lnTo>
                  <a:pt x="49347" y="102999"/>
                </a:lnTo>
                <a:lnTo>
                  <a:pt x="49485" y="102846"/>
                </a:lnTo>
                <a:lnTo>
                  <a:pt x="49623" y="102677"/>
                </a:lnTo>
                <a:lnTo>
                  <a:pt x="49746" y="102493"/>
                </a:lnTo>
                <a:lnTo>
                  <a:pt x="49868" y="102325"/>
                </a:lnTo>
                <a:lnTo>
                  <a:pt x="49975" y="102126"/>
                </a:lnTo>
                <a:lnTo>
                  <a:pt x="50082" y="101942"/>
                </a:lnTo>
                <a:lnTo>
                  <a:pt x="50159" y="101743"/>
                </a:lnTo>
                <a:lnTo>
                  <a:pt x="50251" y="101559"/>
                </a:lnTo>
                <a:lnTo>
                  <a:pt x="50328" y="101345"/>
                </a:lnTo>
                <a:lnTo>
                  <a:pt x="50389" y="101146"/>
                </a:lnTo>
                <a:lnTo>
                  <a:pt x="50435" y="100946"/>
                </a:lnTo>
                <a:lnTo>
                  <a:pt x="50481" y="100732"/>
                </a:lnTo>
                <a:lnTo>
                  <a:pt x="50511" y="100518"/>
                </a:lnTo>
                <a:lnTo>
                  <a:pt x="50542" y="100303"/>
                </a:lnTo>
                <a:lnTo>
                  <a:pt x="50557" y="100089"/>
                </a:lnTo>
                <a:lnTo>
                  <a:pt x="50557" y="99874"/>
                </a:lnTo>
                <a:lnTo>
                  <a:pt x="50542" y="99660"/>
                </a:lnTo>
                <a:lnTo>
                  <a:pt x="50527" y="99446"/>
                </a:lnTo>
                <a:lnTo>
                  <a:pt x="50496" y="99231"/>
                </a:lnTo>
                <a:lnTo>
                  <a:pt x="50465" y="99017"/>
                </a:lnTo>
                <a:lnTo>
                  <a:pt x="50404" y="98802"/>
                </a:lnTo>
                <a:lnTo>
                  <a:pt x="50358" y="98588"/>
                </a:lnTo>
                <a:lnTo>
                  <a:pt x="50282" y="98373"/>
                </a:lnTo>
                <a:lnTo>
                  <a:pt x="50190" y="98174"/>
                </a:lnTo>
                <a:lnTo>
                  <a:pt x="50098" y="97960"/>
                </a:lnTo>
                <a:lnTo>
                  <a:pt x="44615" y="86795"/>
                </a:lnTo>
                <a:lnTo>
                  <a:pt x="65796" y="76028"/>
                </a:lnTo>
                <a:lnTo>
                  <a:pt x="66210" y="76548"/>
                </a:lnTo>
                <a:lnTo>
                  <a:pt x="66623" y="77069"/>
                </a:lnTo>
                <a:lnTo>
                  <a:pt x="67052" y="77590"/>
                </a:lnTo>
                <a:lnTo>
                  <a:pt x="67481" y="78111"/>
                </a:lnTo>
                <a:lnTo>
                  <a:pt x="67910" y="78616"/>
                </a:lnTo>
                <a:lnTo>
                  <a:pt x="68369" y="79106"/>
                </a:lnTo>
                <a:lnTo>
                  <a:pt x="68814" y="79596"/>
                </a:lnTo>
                <a:lnTo>
                  <a:pt x="69273" y="80086"/>
                </a:lnTo>
                <a:lnTo>
                  <a:pt x="69733" y="80561"/>
                </a:lnTo>
                <a:lnTo>
                  <a:pt x="70207" y="81036"/>
                </a:lnTo>
                <a:lnTo>
                  <a:pt x="70682" y="81511"/>
                </a:lnTo>
                <a:lnTo>
                  <a:pt x="71172" y="81970"/>
                </a:lnTo>
                <a:lnTo>
                  <a:pt x="71662" y="82414"/>
                </a:lnTo>
                <a:lnTo>
                  <a:pt x="72168" y="82874"/>
                </a:lnTo>
                <a:lnTo>
                  <a:pt x="72673" y="83303"/>
                </a:lnTo>
                <a:lnTo>
                  <a:pt x="73179" y="83732"/>
                </a:lnTo>
                <a:lnTo>
                  <a:pt x="73699" y="84160"/>
                </a:lnTo>
                <a:lnTo>
                  <a:pt x="74220" y="84589"/>
                </a:lnTo>
                <a:lnTo>
                  <a:pt x="74741" y="84987"/>
                </a:lnTo>
                <a:lnTo>
                  <a:pt x="75277" y="85401"/>
                </a:lnTo>
                <a:lnTo>
                  <a:pt x="75813" y="85799"/>
                </a:lnTo>
                <a:lnTo>
                  <a:pt x="76364" y="86182"/>
                </a:lnTo>
                <a:lnTo>
                  <a:pt x="76916" y="86565"/>
                </a:lnTo>
                <a:lnTo>
                  <a:pt x="77467" y="86933"/>
                </a:lnTo>
                <a:lnTo>
                  <a:pt x="78034" y="87300"/>
                </a:lnTo>
                <a:lnTo>
                  <a:pt x="78600" y="87652"/>
                </a:lnTo>
                <a:lnTo>
                  <a:pt x="79182" y="88005"/>
                </a:lnTo>
                <a:lnTo>
                  <a:pt x="79764" y="88357"/>
                </a:lnTo>
                <a:lnTo>
                  <a:pt x="80346" y="88679"/>
                </a:lnTo>
                <a:lnTo>
                  <a:pt x="80928" y="89015"/>
                </a:lnTo>
                <a:lnTo>
                  <a:pt x="81526" y="89322"/>
                </a:lnTo>
                <a:lnTo>
                  <a:pt x="82123" y="89643"/>
                </a:lnTo>
                <a:lnTo>
                  <a:pt x="82736" y="89934"/>
                </a:lnTo>
                <a:lnTo>
                  <a:pt x="83333" y="90225"/>
                </a:lnTo>
                <a:lnTo>
                  <a:pt x="83946" y="90516"/>
                </a:lnTo>
                <a:lnTo>
                  <a:pt x="84574" y="90792"/>
                </a:lnTo>
                <a:lnTo>
                  <a:pt x="85201" y="91052"/>
                </a:lnTo>
                <a:lnTo>
                  <a:pt x="85829" y="91313"/>
                </a:lnTo>
                <a:lnTo>
                  <a:pt x="86457" y="91558"/>
                </a:lnTo>
                <a:lnTo>
                  <a:pt x="87085" y="91803"/>
                </a:lnTo>
                <a:lnTo>
                  <a:pt x="87729" y="92033"/>
                </a:lnTo>
                <a:lnTo>
                  <a:pt x="88372" y="92262"/>
                </a:lnTo>
                <a:lnTo>
                  <a:pt x="89030" y="92477"/>
                </a:lnTo>
                <a:lnTo>
                  <a:pt x="89689" y="92676"/>
                </a:lnTo>
                <a:lnTo>
                  <a:pt x="90348" y="92875"/>
                </a:lnTo>
                <a:lnTo>
                  <a:pt x="91006" y="93059"/>
                </a:lnTo>
                <a:lnTo>
                  <a:pt x="91665" y="93243"/>
                </a:lnTo>
                <a:lnTo>
                  <a:pt x="92339" y="93396"/>
                </a:lnTo>
                <a:lnTo>
                  <a:pt x="93012" y="93564"/>
                </a:lnTo>
                <a:lnTo>
                  <a:pt x="93686" y="93702"/>
                </a:lnTo>
                <a:lnTo>
                  <a:pt x="94360" y="93840"/>
                </a:lnTo>
                <a:lnTo>
                  <a:pt x="95049" y="93978"/>
                </a:lnTo>
                <a:lnTo>
                  <a:pt x="95739" y="94100"/>
                </a:lnTo>
                <a:lnTo>
                  <a:pt x="96428" y="94208"/>
                </a:lnTo>
                <a:lnTo>
                  <a:pt x="97117" y="94299"/>
                </a:lnTo>
                <a:lnTo>
                  <a:pt x="97822" y="94391"/>
                </a:lnTo>
                <a:lnTo>
                  <a:pt x="98526" y="94468"/>
                </a:lnTo>
                <a:lnTo>
                  <a:pt x="99215" y="94529"/>
                </a:lnTo>
                <a:lnTo>
                  <a:pt x="99935" y="94590"/>
                </a:lnTo>
                <a:lnTo>
                  <a:pt x="100640" y="94636"/>
                </a:lnTo>
                <a:lnTo>
                  <a:pt x="101344" y="94682"/>
                </a:lnTo>
                <a:lnTo>
                  <a:pt x="102064" y="94713"/>
                </a:lnTo>
                <a:lnTo>
                  <a:pt x="102784" y="94728"/>
                </a:lnTo>
                <a:lnTo>
                  <a:pt x="103504" y="94728"/>
                </a:lnTo>
                <a:lnTo>
                  <a:pt x="104729" y="94713"/>
                </a:lnTo>
                <a:lnTo>
                  <a:pt x="105939" y="94667"/>
                </a:lnTo>
                <a:lnTo>
                  <a:pt x="107149" y="94590"/>
                </a:lnTo>
                <a:lnTo>
                  <a:pt x="108344" y="94483"/>
                </a:lnTo>
                <a:lnTo>
                  <a:pt x="109538" y="94345"/>
                </a:lnTo>
                <a:lnTo>
                  <a:pt x="110717" y="94177"/>
                </a:lnTo>
                <a:lnTo>
                  <a:pt x="111881" y="93993"/>
                </a:lnTo>
                <a:lnTo>
                  <a:pt x="113045" y="93763"/>
                </a:lnTo>
                <a:lnTo>
                  <a:pt x="114194" y="93518"/>
                </a:lnTo>
                <a:lnTo>
                  <a:pt x="115343" y="93243"/>
                </a:lnTo>
                <a:lnTo>
                  <a:pt x="116461" y="92936"/>
                </a:lnTo>
                <a:lnTo>
                  <a:pt x="117579" y="92599"/>
                </a:lnTo>
                <a:lnTo>
                  <a:pt x="118697" y="92232"/>
                </a:lnTo>
                <a:lnTo>
                  <a:pt x="119784" y="91849"/>
                </a:lnTo>
                <a:lnTo>
                  <a:pt x="120872" y="91435"/>
                </a:lnTo>
                <a:lnTo>
                  <a:pt x="121944" y="91007"/>
                </a:lnTo>
                <a:lnTo>
                  <a:pt x="123001" y="90547"/>
                </a:lnTo>
                <a:lnTo>
                  <a:pt x="124042" y="90057"/>
                </a:lnTo>
                <a:lnTo>
                  <a:pt x="125068" y="89552"/>
                </a:lnTo>
                <a:lnTo>
                  <a:pt x="126079" y="89015"/>
                </a:lnTo>
                <a:lnTo>
                  <a:pt x="127075" y="88449"/>
                </a:lnTo>
                <a:lnTo>
                  <a:pt x="128055" y="87867"/>
                </a:lnTo>
                <a:lnTo>
                  <a:pt x="129035" y="87269"/>
                </a:lnTo>
                <a:lnTo>
                  <a:pt x="129985" y="86642"/>
                </a:lnTo>
                <a:lnTo>
                  <a:pt x="130919" y="85983"/>
                </a:lnTo>
                <a:lnTo>
                  <a:pt x="131838" y="85324"/>
                </a:lnTo>
                <a:lnTo>
                  <a:pt x="132741" y="84620"/>
                </a:lnTo>
                <a:lnTo>
                  <a:pt x="133630" y="83915"/>
                </a:lnTo>
                <a:lnTo>
                  <a:pt x="134503" y="83180"/>
                </a:lnTo>
                <a:lnTo>
                  <a:pt x="135345" y="82430"/>
                </a:lnTo>
                <a:lnTo>
                  <a:pt x="136188" y="81649"/>
                </a:lnTo>
                <a:lnTo>
                  <a:pt x="136999" y="80852"/>
                </a:lnTo>
                <a:lnTo>
                  <a:pt x="137780" y="80040"/>
                </a:lnTo>
                <a:lnTo>
                  <a:pt x="138561" y="79213"/>
                </a:lnTo>
                <a:lnTo>
                  <a:pt x="139312" y="78356"/>
                </a:lnTo>
                <a:lnTo>
                  <a:pt x="140047" y="77498"/>
                </a:lnTo>
                <a:lnTo>
                  <a:pt x="140767" y="76610"/>
                </a:lnTo>
                <a:lnTo>
                  <a:pt x="141456" y="75706"/>
                </a:lnTo>
                <a:lnTo>
                  <a:pt x="142130" y="74787"/>
                </a:lnTo>
                <a:lnTo>
                  <a:pt x="142773" y="73838"/>
                </a:lnTo>
                <a:lnTo>
                  <a:pt x="143401" y="72888"/>
                </a:lnTo>
                <a:lnTo>
                  <a:pt x="144014" y="71923"/>
                </a:lnTo>
                <a:lnTo>
                  <a:pt x="144596" y="70943"/>
                </a:lnTo>
                <a:lnTo>
                  <a:pt x="145147" y="69947"/>
                </a:lnTo>
                <a:lnTo>
                  <a:pt x="145683" y="68921"/>
                </a:lnTo>
                <a:lnTo>
                  <a:pt x="146189" y="67895"/>
                </a:lnTo>
                <a:lnTo>
                  <a:pt x="146679" y="66854"/>
                </a:lnTo>
                <a:lnTo>
                  <a:pt x="147138" y="65797"/>
                </a:lnTo>
                <a:lnTo>
                  <a:pt x="147582" y="64725"/>
                </a:lnTo>
                <a:lnTo>
                  <a:pt x="147996" y="63653"/>
                </a:lnTo>
                <a:lnTo>
                  <a:pt x="148379" y="62550"/>
                </a:lnTo>
                <a:lnTo>
                  <a:pt x="148731" y="61447"/>
                </a:lnTo>
                <a:lnTo>
                  <a:pt x="149068" y="60329"/>
                </a:lnTo>
                <a:lnTo>
                  <a:pt x="149374" y="59196"/>
                </a:lnTo>
                <a:lnTo>
                  <a:pt x="149650" y="58062"/>
                </a:lnTo>
                <a:lnTo>
                  <a:pt x="149910" y="56914"/>
                </a:lnTo>
                <a:lnTo>
                  <a:pt x="150125" y="55750"/>
                </a:lnTo>
                <a:lnTo>
                  <a:pt x="150324" y="54570"/>
                </a:lnTo>
                <a:lnTo>
                  <a:pt x="150492" y="53391"/>
                </a:lnTo>
                <a:lnTo>
                  <a:pt x="150615" y="52212"/>
                </a:lnTo>
                <a:lnTo>
                  <a:pt x="150722" y="51002"/>
                </a:lnTo>
                <a:lnTo>
                  <a:pt x="150799" y="49807"/>
                </a:lnTo>
                <a:lnTo>
                  <a:pt x="150845" y="48582"/>
                </a:lnTo>
                <a:lnTo>
                  <a:pt x="150860" y="47357"/>
                </a:lnTo>
                <a:lnTo>
                  <a:pt x="150845" y="46147"/>
                </a:lnTo>
                <a:lnTo>
                  <a:pt x="150799" y="44921"/>
                </a:lnTo>
                <a:lnTo>
                  <a:pt x="150722" y="43727"/>
                </a:lnTo>
                <a:lnTo>
                  <a:pt x="150615" y="42517"/>
                </a:lnTo>
                <a:lnTo>
                  <a:pt x="150492" y="41338"/>
                </a:lnTo>
                <a:lnTo>
                  <a:pt x="150324" y="40158"/>
                </a:lnTo>
                <a:lnTo>
                  <a:pt x="150125" y="38979"/>
                </a:lnTo>
                <a:lnTo>
                  <a:pt x="149910" y="37815"/>
                </a:lnTo>
                <a:lnTo>
                  <a:pt x="149650" y="36666"/>
                </a:lnTo>
                <a:lnTo>
                  <a:pt x="149374" y="35533"/>
                </a:lnTo>
                <a:lnTo>
                  <a:pt x="149068" y="34400"/>
                </a:lnTo>
                <a:lnTo>
                  <a:pt x="148731" y="33281"/>
                </a:lnTo>
                <a:lnTo>
                  <a:pt x="148379" y="32179"/>
                </a:lnTo>
                <a:lnTo>
                  <a:pt x="147996" y="31076"/>
                </a:lnTo>
                <a:lnTo>
                  <a:pt x="147582" y="30004"/>
                </a:lnTo>
                <a:lnTo>
                  <a:pt x="147138" y="28932"/>
                </a:lnTo>
                <a:lnTo>
                  <a:pt x="146679" y="27875"/>
                </a:lnTo>
                <a:lnTo>
                  <a:pt x="146189" y="26834"/>
                </a:lnTo>
                <a:lnTo>
                  <a:pt x="145683" y="25807"/>
                </a:lnTo>
                <a:lnTo>
                  <a:pt x="145147" y="24781"/>
                </a:lnTo>
                <a:lnTo>
                  <a:pt x="144596" y="23786"/>
                </a:lnTo>
                <a:lnTo>
                  <a:pt x="144014" y="22806"/>
                </a:lnTo>
                <a:lnTo>
                  <a:pt x="143401" y="21841"/>
                </a:lnTo>
                <a:lnTo>
                  <a:pt x="142773" y="20876"/>
                </a:lnTo>
                <a:lnTo>
                  <a:pt x="142130" y="19941"/>
                </a:lnTo>
                <a:lnTo>
                  <a:pt x="141456" y="19023"/>
                </a:lnTo>
                <a:lnTo>
                  <a:pt x="140767" y="18119"/>
                </a:lnTo>
                <a:lnTo>
                  <a:pt x="140047" y="17231"/>
                </a:lnTo>
                <a:lnTo>
                  <a:pt x="139312" y="16373"/>
                </a:lnTo>
                <a:lnTo>
                  <a:pt x="138561" y="15515"/>
                </a:lnTo>
                <a:lnTo>
                  <a:pt x="137780" y="14688"/>
                </a:lnTo>
                <a:lnTo>
                  <a:pt x="136999" y="13876"/>
                </a:lnTo>
                <a:lnTo>
                  <a:pt x="136188" y="13080"/>
                </a:lnTo>
                <a:lnTo>
                  <a:pt x="135345" y="12299"/>
                </a:lnTo>
                <a:lnTo>
                  <a:pt x="134503" y="11548"/>
                </a:lnTo>
                <a:lnTo>
                  <a:pt x="133630" y="10813"/>
                </a:lnTo>
                <a:lnTo>
                  <a:pt x="132741" y="10109"/>
                </a:lnTo>
                <a:lnTo>
                  <a:pt x="131838" y="9404"/>
                </a:lnTo>
                <a:lnTo>
                  <a:pt x="130919" y="8746"/>
                </a:lnTo>
                <a:lnTo>
                  <a:pt x="129985" y="8087"/>
                </a:lnTo>
                <a:lnTo>
                  <a:pt x="129035" y="7459"/>
                </a:lnTo>
                <a:lnTo>
                  <a:pt x="128055" y="6862"/>
                </a:lnTo>
                <a:lnTo>
                  <a:pt x="127075" y="6280"/>
                </a:lnTo>
                <a:lnTo>
                  <a:pt x="126079" y="5713"/>
                </a:lnTo>
                <a:lnTo>
                  <a:pt x="125068" y="5177"/>
                </a:lnTo>
                <a:lnTo>
                  <a:pt x="124042" y="4672"/>
                </a:lnTo>
                <a:lnTo>
                  <a:pt x="123001" y="4182"/>
                </a:lnTo>
                <a:lnTo>
                  <a:pt x="121944" y="3722"/>
                </a:lnTo>
                <a:lnTo>
                  <a:pt x="120872" y="3278"/>
                </a:lnTo>
                <a:lnTo>
                  <a:pt x="119784" y="2880"/>
                </a:lnTo>
                <a:lnTo>
                  <a:pt x="118697" y="2482"/>
                </a:lnTo>
                <a:lnTo>
                  <a:pt x="117579" y="2129"/>
                </a:lnTo>
                <a:lnTo>
                  <a:pt x="116461" y="1792"/>
                </a:lnTo>
                <a:lnTo>
                  <a:pt x="115343" y="1486"/>
                </a:lnTo>
                <a:lnTo>
                  <a:pt x="114194" y="1210"/>
                </a:lnTo>
                <a:lnTo>
                  <a:pt x="113045" y="965"/>
                </a:lnTo>
                <a:lnTo>
                  <a:pt x="111881" y="736"/>
                </a:lnTo>
                <a:lnTo>
                  <a:pt x="110717" y="552"/>
                </a:lnTo>
                <a:lnTo>
                  <a:pt x="109538" y="383"/>
                </a:lnTo>
                <a:lnTo>
                  <a:pt x="108344" y="245"/>
                </a:lnTo>
                <a:lnTo>
                  <a:pt x="107149" y="138"/>
                </a:lnTo>
                <a:lnTo>
                  <a:pt x="105939" y="62"/>
                </a:lnTo>
                <a:lnTo>
                  <a:pt x="104729" y="16"/>
                </a:lnTo>
                <a:lnTo>
                  <a:pt x="10350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a:off x="3160061" y="1522226"/>
            <a:ext cx="441426" cy="319947"/>
          </a:xfrm>
          <a:custGeom>
            <a:rect b="b" l="l" r="r" t="t"/>
            <a:pathLst>
              <a:path extrusionOk="0" h="109477" w="151044">
                <a:moveTo>
                  <a:pt x="47372" y="33679"/>
                </a:moveTo>
                <a:lnTo>
                  <a:pt x="48091" y="33695"/>
                </a:lnTo>
                <a:lnTo>
                  <a:pt x="48827" y="33725"/>
                </a:lnTo>
                <a:lnTo>
                  <a:pt x="49546" y="33771"/>
                </a:lnTo>
                <a:lnTo>
                  <a:pt x="50266" y="33832"/>
                </a:lnTo>
                <a:lnTo>
                  <a:pt x="50986" y="33909"/>
                </a:lnTo>
                <a:lnTo>
                  <a:pt x="51691" y="34016"/>
                </a:lnTo>
                <a:lnTo>
                  <a:pt x="52395" y="34123"/>
                </a:lnTo>
                <a:lnTo>
                  <a:pt x="53100" y="34261"/>
                </a:lnTo>
                <a:lnTo>
                  <a:pt x="53789" y="34414"/>
                </a:lnTo>
                <a:lnTo>
                  <a:pt x="54463" y="34583"/>
                </a:lnTo>
                <a:lnTo>
                  <a:pt x="55152" y="34767"/>
                </a:lnTo>
                <a:lnTo>
                  <a:pt x="55811" y="34966"/>
                </a:lnTo>
                <a:lnTo>
                  <a:pt x="56484" y="35180"/>
                </a:lnTo>
                <a:lnTo>
                  <a:pt x="57143" y="35410"/>
                </a:lnTo>
                <a:lnTo>
                  <a:pt x="57786" y="35655"/>
                </a:lnTo>
                <a:lnTo>
                  <a:pt x="58430" y="35915"/>
                </a:lnTo>
                <a:lnTo>
                  <a:pt x="59057" y="36191"/>
                </a:lnTo>
                <a:lnTo>
                  <a:pt x="59685" y="36482"/>
                </a:lnTo>
                <a:lnTo>
                  <a:pt x="60298" y="36788"/>
                </a:lnTo>
                <a:lnTo>
                  <a:pt x="60911" y="37110"/>
                </a:lnTo>
                <a:lnTo>
                  <a:pt x="61508" y="37447"/>
                </a:lnTo>
                <a:lnTo>
                  <a:pt x="62105" y="37799"/>
                </a:lnTo>
                <a:lnTo>
                  <a:pt x="62687" y="38167"/>
                </a:lnTo>
                <a:lnTo>
                  <a:pt x="63254" y="38534"/>
                </a:lnTo>
                <a:lnTo>
                  <a:pt x="63821" y="38933"/>
                </a:lnTo>
                <a:lnTo>
                  <a:pt x="64372" y="39331"/>
                </a:lnTo>
                <a:lnTo>
                  <a:pt x="64908" y="39744"/>
                </a:lnTo>
                <a:lnTo>
                  <a:pt x="65444" y="40173"/>
                </a:lnTo>
                <a:lnTo>
                  <a:pt x="65965" y="40617"/>
                </a:lnTo>
                <a:lnTo>
                  <a:pt x="66470" y="41062"/>
                </a:lnTo>
                <a:lnTo>
                  <a:pt x="66976" y="41536"/>
                </a:lnTo>
                <a:lnTo>
                  <a:pt x="67466" y="42011"/>
                </a:lnTo>
                <a:lnTo>
                  <a:pt x="67941" y="42501"/>
                </a:lnTo>
                <a:lnTo>
                  <a:pt x="68400" y="42991"/>
                </a:lnTo>
                <a:lnTo>
                  <a:pt x="68860" y="43512"/>
                </a:lnTo>
                <a:lnTo>
                  <a:pt x="69288" y="44033"/>
                </a:lnTo>
                <a:lnTo>
                  <a:pt x="69717" y="44553"/>
                </a:lnTo>
                <a:lnTo>
                  <a:pt x="70131" y="45105"/>
                </a:lnTo>
                <a:lnTo>
                  <a:pt x="70544" y="45656"/>
                </a:lnTo>
                <a:lnTo>
                  <a:pt x="70927" y="46208"/>
                </a:lnTo>
                <a:lnTo>
                  <a:pt x="71310" y="46790"/>
                </a:lnTo>
                <a:lnTo>
                  <a:pt x="71662" y="47372"/>
                </a:lnTo>
                <a:lnTo>
                  <a:pt x="72015" y="47954"/>
                </a:lnTo>
                <a:lnTo>
                  <a:pt x="72352" y="48551"/>
                </a:lnTo>
                <a:lnTo>
                  <a:pt x="72673" y="49164"/>
                </a:lnTo>
                <a:lnTo>
                  <a:pt x="72979" y="49776"/>
                </a:lnTo>
                <a:lnTo>
                  <a:pt x="73270" y="50404"/>
                </a:lnTo>
                <a:lnTo>
                  <a:pt x="73546" y="51047"/>
                </a:lnTo>
                <a:lnTo>
                  <a:pt x="73807" y="51691"/>
                </a:lnTo>
                <a:lnTo>
                  <a:pt x="74067" y="52334"/>
                </a:lnTo>
                <a:lnTo>
                  <a:pt x="74297" y="52992"/>
                </a:lnTo>
                <a:lnTo>
                  <a:pt x="74511" y="53651"/>
                </a:lnTo>
                <a:lnTo>
                  <a:pt x="74710" y="54325"/>
                </a:lnTo>
                <a:lnTo>
                  <a:pt x="74894" y="54999"/>
                </a:lnTo>
                <a:lnTo>
                  <a:pt x="75062" y="55688"/>
                </a:lnTo>
                <a:lnTo>
                  <a:pt x="75200" y="56377"/>
                </a:lnTo>
                <a:lnTo>
                  <a:pt x="75338" y="57066"/>
                </a:lnTo>
                <a:lnTo>
                  <a:pt x="75461" y="57771"/>
                </a:lnTo>
                <a:lnTo>
                  <a:pt x="75553" y="58491"/>
                </a:lnTo>
                <a:lnTo>
                  <a:pt x="75644" y="59195"/>
                </a:lnTo>
                <a:lnTo>
                  <a:pt x="75706" y="59915"/>
                </a:lnTo>
                <a:lnTo>
                  <a:pt x="75752" y="60635"/>
                </a:lnTo>
                <a:lnTo>
                  <a:pt x="75782" y="61370"/>
                </a:lnTo>
                <a:lnTo>
                  <a:pt x="75782" y="62105"/>
                </a:lnTo>
                <a:lnTo>
                  <a:pt x="75782" y="62840"/>
                </a:lnTo>
                <a:lnTo>
                  <a:pt x="75752" y="63560"/>
                </a:lnTo>
                <a:lnTo>
                  <a:pt x="75706" y="64295"/>
                </a:lnTo>
                <a:lnTo>
                  <a:pt x="75644" y="65015"/>
                </a:lnTo>
                <a:lnTo>
                  <a:pt x="75553" y="65720"/>
                </a:lnTo>
                <a:lnTo>
                  <a:pt x="75461" y="66440"/>
                </a:lnTo>
                <a:lnTo>
                  <a:pt x="75338" y="67129"/>
                </a:lnTo>
                <a:lnTo>
                  <a:pt x="75200" y="67833"/>
                </a:lnTo>
                <a:lnTo>
                  <a:pt x="75062" y="68523"/>
                </a:lnTo>
                <a:lnTo>
                  <a:pt x="74894" y="69212"/>
                </a:lnTo>
                <a:lnTo>
                  <a:pt x="74710" y="69886"/>
                </a:lnTo>
                <a:lnTo>
                  <a:pt x="74511" y="70560"/>
                </a:lnTo>
                <a:lnTo>
                  <a:pt x="74297" y="71218"/>
                </a:lnTo>
                <a:lnTo>
                  <a:pt x="74067" y="71877"/>
                </a:lnTo>
                <a:lnTo>
                  <a:pt x="73807" y="72520"/>
                </a:lnTo>
                <a:lnTo>
                  <a:pt x="73546" y="73163"/>
                </a:lnTo>
                <a:lnTo>
                  <a:pt x="73270" y="73807"/>
                </a:lnTo>
                <a:lnTo>
                  <a:pt x="72979" y="74419"/>
                </a:lnTo>
                <a:lnTo>
                  <a:pt x="72673" y="75047"/>
                </a:lnTo>
                <a:lnTo>
                  <a:pt x="72352" y="75644"/>
                </a:lnTo>
                <a:lnTo>
                  <a:pt x="72015" y="76257"/>
                </a:lnTo>
                <a:lnTo>
                  <a:pt x="71662" y="76839"/>
                </a:lnTo>
                <a:lnTo>
                  <a:pt x="71310" y="77421"/>
                </a:lnTo>
                <a:lnTo>
                  <a:pt x="70927" y="77988"/>
                </a:lnTo>
                <a:lnTo>
                  <a:pt x="70544" y="78554"/>
                </a:lnTo>
                <a:lnTo>
                  <a:pt x="70131" y="79106"/>
                </a:lnTo>
                <a:lnTo>
                  <a:pt x="69717" y="79657"/>
                </a:lnTo>
                <a:lnTo>
                  <a:pt x="69288" y="80178"/>
                </a:lnTo>
                <a:lnTo>
                  <a:pt x="68860" y="80699"/>
                </a:lnTo>
                <a:lnTo>
                  <a:pt x="68400" y="81219"/>
                </a:lnTo>
                <a:lnTo>
                  <a:pt x="67941" y="81709"/>
                </a:lnTo>
                <a:lnTo>
                  <a:pt x="67466" y="82200"/>
                </a:lnTo>
                <a:lnTo>
                  <a:pt x="66976" y="82674"/>
                </a:lnTo>
                <a:lnTo>
                  <a:pt x="66470" y="83134"/>
                </a:lnTo>
                <a:lnTo>
                  <a:pt x="65965" y="83593"/>
                </a:lnTo>
                <a:lnTo>
                  <a:pt x="65444" y="84037"/>
                </a:lnTo>
                <a:lnTo>
                  <a:pt x="64908" y="84466"/>
                </a:lnTo>
                <a:lnTo>
                  <a:pt x="64372" y="84880"/>
                </a:lnTo>
                <a:lnTo>
                  <a:pt x="63821" y="85278"/>
                </a:lnTo>
                <a:lnTo>
                  <a:pt x="63254" y="85676"/>
                </a:lnTo>
                <a:lnTo>
                  <a:pt x="62687" y="86044"/>
                </a:lnTo>
                <a:lnTo>
                  <a:pt x="62105" y="86411"/>
                </a:lnTo>
                <a:lnTo>
                  <a:pt x="61508" y="86764"/>
                </a:lnTo>
                <a:lnTo>
                  <a:pt x="60911" y="87101"/>
                </a:lnTo>
                <a:lnTo>
                  <a:pt x="60298" y="87422"/>
                </a:lnTo>
                <a:lnTo>
                  <a:pt x="59685" y="87729"/>
                </a:lnTo>
                <a:lnTo>
                  <a:pt x="59057" y="88020"/>
                </a:lnTo>
                <a:lnTo>
                  <a:pt x="58430" y="88295"/>
                </a:lnTo>
                <a:lnTo>
                  <a:pt x="57786" y="88556"/>
                </a:lnTo>
                <a:lnTo>
                  <a:pt x="57143" y="88801"/>
                </a:lnTo>
                <a:lnTo>
                  <a:pt x="56484" y="89030"/>
                </a:lnTo>
                <a:lnTo>
                  <a:pt x="55811" y="89245"/>
                </a:lnTo>
                <a:lnTo>
                  <a:pt x="55152" y="89444"/>
                </a:lnTo>
                <a:lnTo>
                  <a:pt x="54463" y="89628"/>
                </a:lnTo>
                <a:lnTo>
                  <a:pt x="53789" y="89796"/>
                </a:lnTo>
                <a:lnTo>
                  <a:pt x="53100" y="89949"/>
                </a:lnTo>
                <a:lnTo>
                  <a:pt x="52395" y="90087"/>
                </a:lnTo>
                <a:lnTo>
                  <a:pt x="51691" y="90194"/>
                </a:lnTo>
                <a:lnTo>
                  <a:pt x="50986" y="90302"/>
                </a:lnTo>
                <a:lnTo>
                  <a:pt x="50266" y="90378"/>
                </a:lnTo>
                <a:lnTo>
                  <a:pt x="49546" y="90439"/>
                </a:lnTo>
                <a:lnTo>
                  <a:pt x="48827" y="90485"/>
                </a:lnTo>
                <a:lnTo>
                  <a:pt x="48091" y="90516"/>
                </a:lnTo>
                <a:lnTo>
                  <a:pt x="47372" y="90531"/>
                </a:lnTo>
                <a:lnTo>
                  <a:pt x="46636" y="90516"/>
                </a:lnTo>
                <a:lnTo>
                  <a:pt x="45901" y="90485"/>
                </a:lnTo>
                <a:lnTo>
                  <a:pt x="45181" y="90439"/>
                </a:lnTo>
                <a:lnTo>
                  <a:pt x="44462" y="90378"/>
                </a:lnTo>
                <a:lnTo>
                  <a:pt x="43742" y="90302"/>
                </a:lnTo>
                <a:lnTo>
                  <a:pt x="43037" y="90194"/>
                </a:lnTo>
                <a:lnTo>
                  <a:pt x="42333" y="90087"/>
                </a:lnTo>
                <a:lnTo>
                  <a:pt x="41643" y="89949"/>
                </a:lnTo>
                <a:lnTo>
                  <a:pt x="40939" y="89796"/>
                </a:lnTo>
                <a:lnTo>
                  <a:pt x="40265" y="89628"/>
                </a:lnTo>
                <a:lnTo>
                  <a:pt x="39591" y="89444"/>
                </a:lnTo>
                <a:lnTo>
                  <a:pt x="38917" y="89245"/>
                </a:lnTo>
                <a:lnTo>
                  <a:pt x="38243" y="89030"/>
                </a:lnTo>
                <a:lnTo>
                  <a:pt x="37600" y="88801"/>
                </a:lnTo>
                <a:lnTo>
                  <a:pt x="36942" y="88556"/>
                </a:lnTo>
                <a:lnTo>
                  <a:pt x="36298" y="88295"/>
                </a:lnTo>
                <a:lnTo>
                  <a:pt x="35670" y="88020"/>
                </a:lnTo>
                <a:lnTo>
                  <a:pt x="35042" y="87729"/>
                </a:lnTo>
                <a:lnTo>
                  <a:pt x="34430" y="87422"/>
                </a:lnTo>
                <a:lnTo>
                  <a:pt x="33817" y="87101"/>
                </a:lnTo>
                <a:lnTo>
                  <a:pt x="33220" y="86764"/>
                </a:lnTo>
                <a:lnTo>
                  <a:pt x="32623" y="86411"/>
                </a:lnTo>
                <a:lnTo>
                  <a:pt x="32041" y="86044"/>
                </a:lnTo>
                <a:lnTo>
                  <a:pt x="31474" y="85676"/>
                </a:lnTo>
                <a:lnTo>
                  <a:pt x="30907" y="85278"/>
                </a:lnTo>
                <a:lnTo>
                  <a:pt x="30356" y="84880"/>
                </a:lnTo>
                <a:lnTo>
                  <a:pt x="29820" y="84466"/>
                </a:lnTo>
                <a:lnTo>
                  <a:pt x="29284" y="84037"/>
                </a:lnTo>
                <a:lnTo>
                  <a:pt x="28763" y="83593"/>
                </a:lnTo>
                <a:lnTo>
                  <a:pt x="28258" y="83134"/>
                </a:lnTo>
                <a:lnTo>
                  <a:pt x="27752" y="82674"/>
                </a:lnTo>
                <a:lnTo>
                  <a:pt x="27262" y="82200"/>
                </a:lnTo>
                <a:lnTo>
                  <a:pt x="26787" y="81709"/>
                </a:lnTo>
                <a:lnTo>
                  <a:pt x="26328" y="81219"/>
                </a:lnTo>
                <a:lnTo>
                  <a:pt x="25868" y="80699"/>
                </a:lnTo>
                <a:lnTo>
                  <a:pt x="25439" y="80178"/>
                </a:lnTo>
                <a:lnTo>
                  <a:pt x="25011" y="79657"/>
                </a:lnTo>
                <a:lnTo>
                  <a:pt x="24597" y="79106"/>
                </a:lnTo>
                <a:lnTo>
                  <a:pt x="24184" y="78554"/>
                </a:lnTo>
                <a:lnTo>
                  <a:pt x="23801" y="77988"/>
                </a:lnTo>
                <a:lnTo>
                  <a:pt x="23418" y="77421"/>
                </a:lnTo>
                <a:lnTo>
                  <a:pt x="23065" y="76839"/>
                </a:lnTo>
                <a:lnTo>
                  <a:pt x="22713" y="76257"/>
                </a:lnTo>
                <a:lnTo>
                  <a:pt x="22376" y="75644"/>
                </a:lnTo>
                <a:lnTo>
                  <a:pt x="22055" y="75047"/>
                </a:lnTo>
                <a:lnTo>
                  <a:pt x="21748" y="74419"/>
                </a:lnTo>
                <a:lnTo>
                  <a:pt x="21457" y="73807"/>
                </a:lnTo>
                <a:lnTo>
                  <a:pt x="21182" y="73163"/>
                </a:lnTo>
                <a:lnTo>
                  <a:pt x="20921" y="72520"/>
                </a:lnTo>
                <a:lnTo>
                  <a:pt x="20676" y="71877"/>
                </a:lnTo>
                <a:lnTo>
                  <a:pt x="20431" y="71218"/>
                </a:lnTo>
                <a:lnTo>
                  <a:pt x="20217" y="70560"/>
                </a:lnTo>
                <a:lnTo>
                  <a:pt x="20018" y="69886"/>
                </a:lnTo>
                <a:lnTo>
                  <a:pt x="19834" y="69212"/>
                </a:lnTo>
                <a:lnTo>
                  <a:pt x="19681" y="68523"/>
                </a:lnTo>
                <a:lnTo>
                  <a:pt x="19528" y="67833"/>
                </a:lnTo>
                <a:lnTo>
                  <a:pt x="19390" y="67129"/>
                </a:lnTo>
                <a:lnTo>
                  <a:pt x="19267" y="66440"/>
                </a:lnTo>
                <a:lnTo>
                  <a:pt x="19175" y="65720"/>
                </a:lnTo>
                <a:lnTo>
                  <a:pt x="19099" y="65015"/>
                </a:lnTo>
                <a:lnTo>
                  <a:pt x="19022" y="64295"/>
                </a:lnTo>
                <a:lnTo>
                  <a:pt x="18976" y="63560"/>
                </a:lnTo>
                <a:lnTo>
                  <a:pt x="18961" y="62840"/>
                </a:lnTo>
                <a:lnTo>
                  <a:pt x="18946" y="62105"/>
                </a:lnTo>
                <a:lnTo>
                  <a:pt x="18961" y="61370"/>
                </a:lnTo>
                <a:lnTo>
                  <a:pt x="18976" y="60635"/>
                </a:lnTo>
                <a:lnTo>
                  <a:pt x="19022" y="59915"/>
                </a:lnTo>
                <a:lnTo>
                  <a:pt x="19099" y="59195"/>
                </a:lnTo>
                <a:lnTo>
                  <a:pt x="19175" y="58491"/>
                </a:lnTo>
                <a:lnTo>
                  <a:pt x="19267" y="57771"/>
                </a:lnTo>
                <a:lnTo>
                  <a:pt x="19390" y="57066"/>
                </a:lnTo>
                <a:lnTo>
                  <a:pt x="19528" y="56377"/>
                </a:lnTo>
                <a:lnTo>
                  <a:pt x="19681" y="55688"/>
                </a:lnTo>
                <a:lnTo>
                  <a:pt x="19834" y="54999"/>
                </a:lnTo>
                <a:lnTo>
                  <a:pt x="20018" y="54325"/>
                </a:lnTo>
                <a:lnTo>
                  <a:pt x="20217" y="53651"/>
                </a:lnTo>
                <a:lnTo>
                  <a:pt x="20431" y="52992"/>
                </a:lnTo>
                <a:lnTo>
                  <a:pt x="20676" y="52334"/>
                </a:lnTo>
                <a:lnTo>
                  <a:pt x="20921" y="51691"/>
                </a:lnTo>
                <a:lnTo>
                  <a:pt x="21182" y="51047"/>
                </a:lnTo>
                <a:lnTo>
                  <a:pt x="21457" y="50404"/>
                </a:lnTo>
                <a:lnTo>
                  <a:pt x="21748" y="49776"/>
                </a:lnTo>
                <a:lnTo>
                  <a:pt x="22055" y="49164"/>
                </a:lnTo>
                <a:lnTo>
                  <a:pt x="22376" y="48551"/>
                </a:lnTo>
                <a:lnTo>
                  <a:pt x="22713" y="47954"/>
                </a:lnTo>
                <a:lnTo>
                  <a:pt x="23065" y="47372"/>
                </a:lnTo>
                <a:lnTo>
                  <a:pt x="23418" y="46790"/>
                </a:lnTo>
                <a:lnTo>
                  <a:pt x="23801" y="46208"/>
                </a:lnTo>
                <a:lnTo>
                  <a:pt x="24184" y="45656"/>
                </a:lnTo>
                <a:lnTo>
                  <a:pt x="24597" y="45105"/>
                </a:lnTo>
                <a:lnTo>
                  <a:pt x="25011" y="44553"/>
                </a:lnTo>
                <a:lnTo>
                  <a:pt x="25439" y="44033"/>
                </a:lnTo>
                <a:lnTo>
                  <a:pt x="25868" y="43512"/>
                </a:lnTo>
                <a:lnTo>
                  <a:pt x="26328" y="42991"/>
                </a:lnTo>
                <a:lnTo>
                  <a:pt x="26787" y="42501"/>
                </a:lnTo>
                <a:lnTo>
                  <a:pt x="27262" y="42011"/>
                </a:lnTo>
                <a:lnTo>
                  <a:pt x="27752" y="41536"/>
                </a:lnTo>
                <a:lnTo>
                  <a:pt x="28258" y="41062"/>
                </a:lnTo>
                <a:lnTo>
                  <a:pt x="28763" y="40617"/>
                </a:lnTo>
                <a:lnTo>
                  <a:pt x="29284" y="40173"/>
                </a:lnTo>
                <a:lnTo>
                  <a:pt x="29820" y="39744"/>
                </a:lnTo>
                <a:lnTo>
                  <a:pt x="30356" y="39331"/>
                </a:lnTo>
                <a:lnTo>
                  <a:pt x="30907" y="38933"/>
                </a:lnTo>
                <a:lnTo>
                  <a:pt x="31474" y="38534"/>
                </a:lnTo>
                <a:lnTo>
                  <a:pt x="32041" y="38167"/>
                </a:lnTo>
                <a:lnTo>
                  <a:pt x="32623" y="37799"/>
                </a:lnTo>
                <a:lnTo>
                  <a:pt x="33220" y="37447"/>
                </a:lnTo>
                <a:lnTo>
                  <a:pt x="33817" y="37110"/>
                </a:lnTo>
                <a:lnTo>
                  <a:pt x="34430" y="36788"/>
                </a:lnTo>
                <a:lnTo>
                  <a:pt x="35042" y="36482"/>
                </a:lnTo>
                <a:lnTo>
                  <a:pt x="35670" y="36191"/>
                </a:lnTo>
                <a:lnTo>
                  <a:pt x="36298" y="35915"/>
                </a:lnTo>
                <a:lnTo>
                  <a:pt x="36942" y="35655"/>
                </a:lnTo>
                <a:lnTo>
                  <a:pt x="37600" y="35410"/>
                </a:lnTo>
                <a:lnTo>
                  <a:pt x="38243" y="35180"/>
                </a:lnTo>
                <a:lnTo>
                  <a:pt x="38917" y="34966"/>
                </a:lnTo>
                <a:lnTo>
                  <a:pt x="39591" y="34767"/>
                </a:lnTo>
                <a:lnTo>
                  <a:pt x="40265" y="34583"/>
                </a:lnTo>
                <a:lnTo>
                  <a:pt x="40939" y="34414"/>
                </a:lnTo>
                <a:lnTo>
                  <a:pt x="41643" y="34261"/>
                </a:lnTo>
                <a:lnTo>
                  <a:pt x="42333" y="34123"/>
                </a:lnTo>
                <a:lnTo>
                  <a:pt x="43037" y="34016"/>
                </a:lnTo>
                <a:lnTo>
                  <a:pt x="43742" y="33909"/>
                </a:lnTo>
                <a:lnTo>
                  <a:pt x="44462" y="33832"/>
                </a:lnTo>
                <a:lnTo>
                  <a:pt x="45181" y="33771"/>
                </a:lnTo>
                <a:lnTo>
                  <a:pt x="45901" y="33725"/>
                </a:lnTo>
                <a:lnTo>
                  <a:pt x="46636" y="33695"/>
                </a:lnTo>
                <a:lnTo>
                  <a:pt x="47372" y="33679"/>
                </a:lnTo>
                <a:close/>
                <a:moveTo>
                  <a:pt x="117073" y="0"/>
                </a:moveTo>
                <a:lnTo>
                  <a:pt x="116905" y="15"/>
                </a:lnTo>
                <a:lnTo>
                  <a:pt x="116752" y="31"/>
                </a:lnTo>
                <a:lnTo>
                  <a:pt x="116599" y="61"/>
                </a:lnTo>
                <a:lnTo>
                  <a:pt x="116461" y="107"/>
                </a:lnTo>
                <a:lnTo>
                  <a:pt x="116323" y="153"/>
                </a:lnTo>
                <a:lnTo>
                  <a:pt x="116200" y="214"/>
                </a:lnTo>
                <a:lnTo>
                  <a:pt x="116093" y="291"/>
                </a:lnTo>
                <a:lnTo>
                  <a:pt x="115986" y="368"/>
                </a:lnTo>
                <a:lnTo>
                  <a:pt x="115894" y="444"/>
                </a:lnTo>
                <a:lnTo>
                  <a:pt x="115818" y="536"/>
                </a:lnTo>
                <a:lnTo>
                  <a:pt x="115741" y="643"/>
                </a:lnTo>
                <a:lnTo>
                  <a:pt x="115680" y="750"/>
                </a:lnTo>
                <a:lnTo>
                  <a:pt x="115634" y="873"/>
                </a:lnTo>
                <a:lnTo>
                  <a:pt x="115588" y="996"/>
                </a:lnTo>
                <a:lnTo>
                  <a:pt x="115557" y="1118"/>
                </a:lnTo>
                <a:lnTo>
                  <a:pt x="115542" y="1256"/>
                </a:lnTo>
                <a:lnTo>
                  <a:pt x="115527" y="1409"/>
                </a:lnTo>
                <a:lnTo>
                  <a:pt x="115527" y="1562"/>
                </a:lnTo>
                <a:lnTo>
                  <a:pt x="115542" y="1715"/>
                </a:lnTo>
                <a:lnTo>
                  <a:pt x="115573" y="1884"/>
                </a:lnTo>
                <a:lnTo>
                  <a:pt x="115603" y="2052"/>
                </a:lnTo>
                <a:lnTo>
                  <a:pt x="115649" y="2236"/>
                </a:lnTo>
                <a:lnTo>
                  <a:pt x="115710" y="2420"/>
                </a:lnTo>
                <a:lnTo>
                  <a:pt x="115787" y="2604"/>
                </a:lnTo>
                <a:lnTo>
                  <a:pt x="115971" y="3002"/>
                </a:lnTo>
                <a:lnTo>
                  <a:pt x="121607" y="14106"/>
                </a:lnTo>
                <a:lnTo>
                  <a:pt x="84987" y="33342"/>
                </a:lnTo>
                <a:lnTo>
                  <a:pt x="84589" y="32822"/>
                </a:lnTo>
                <a:lnTo>
                  <a:pt x="84160" y="32301"/>
                </a:lnTo>
                <a:lnTo>
                  <a:pt x="83746" y="31780"/>
                </a:lnTo>
                <a:lnTo>
                  <a:pt x="83318" y="31275"/>
                </a:lnTo>
                <a:lnTo>
                  <a:pt x="82873" y="30769"/>
                </a:lnTo>
                <a:lnTo>
                  <a:pt x="82429" y="30279"/>
                </a:lnTo>
                <a:lnTo>
                  <a:pt x="81985" y="29789"/>
                </a:lnTo>
                <a:lnTo>
                  <a:pt x="81526" y="29299"/>
                </a:lnTo>
                <a:lnTo>
                  <a:pt x="81051" y="28824"/>
                </a:lnTo>
                <a:lnTo>
                  <a:pt x="80591" y="28349"/>
                </a:lnTo>
                <a:lnTo>
                  <a:pt x="80101" y="27890"/>
                </a:lnTo>
                <a:lnTo>
                  <a:pt x="79626" y="27430"/>
                </a:lnTo>
                <a:lnTo>
                  <a:pt x="79136" y="26986"/>
                </a:lnTo>
                <a:lnTo>
                  <a:pt x="78631" y="26542"/>
                </a:lnTo>
                <a:lnTo>
                  <a:pt x="78126" y="26098"/>
                </a:lnTo>
                <a:lnTo>
                  <a:pt x="77620" y="25669"/>
                </a:lnTo>
                <a:lnTo>
                  <a:pt x="77099" y="25240"/>
                </a:lnTo>
                <a:lnTo>
                  <a:pt x="76579" y="24827"/>
                </a:lnTo>
                <a:lnTo>
                  <a:pt x="76058" y="24429"/>
                </a:lnTo>
                <a:lnTo>
                  <a:pt x="75522" y="24015"/>
                </a:lnTo>
                <a:lnTo>
                  <a:pt x="74986" y="23632"/>
                </a:lnTo>
                <a:lnTo>
                  <a:pt x="74434" y="23234"/>
                </a:lnTo>
                <a:lnTo>
                  <a:pt x="73883" y="22866"/>
                </a:lnTo>
                <a:lnTo>
                  <a:pt x="73332" y="22484"/>
                </a:lnTo>
                <a:lnTo>
                  <a:pt x="72765" y="22131"/>
                </a:lnTo>
                <a:lnTo>
                  <a:pt x="72198" y="21764"/>
                </a:lnTo>
                <a:lnTo>
                  <a:pt x="71632" y="21427"/>
                </a:lnTo>
                <a:lnTo>
                  <a:pt x="71050" y="21074"/>
                </a:lnTo>
                <a:lnTo>
                  <a:pt x="70468" y="20753"/>
                </a:lnTo>
                <a:lnTo>
                  <a:pt x="69870" y="20431"/>
                </a:lnTo>
                <a:lnTo>
                  <a:pt x="69288" y="20110"/>
                </a:lnTo>
                <a:lnTo>
                  <a:pt x="68691" y="19803"/>
                </a:lnTo>
                <a:lnTo>
                  <a:pt x="68078" y="19497"/>
                </a:lnTo>
                <a:lnTo>
                  <a:pt x="67481" y="19206"/>
                </a:lnTo>
                <a:lnTo>
                  <a:pt x="66868" y="18930"/>
                </a:lnTo>
                <a:lnTo>
                  <a:pt x="66241" y="18655"/>
                </a:lnTo>
                <a:lnTo>
                  <a:pt x="65628" y="18394"/>
                </a:lnTo>
                <a:lnTo>
                  <a:pt x="65000" y="18134"/>
                </a:lnTo>
                <a:lnTo>
                  <a:pt x="64372" y="17889"/>
                </a:lnTo>
                <a:lnTo>
                  <a:pt x="63729" y="17644"/>
                </a:lnTo>
                <a:lnTo>
                  <a:pt x="63086" y="17414"/>
                </a:lnTo>
                <a:lnTo>
                  <a:pt x="62442" y="17200"/>
                </a:lnTo>
                <a:lnTo>
                  <a:pt x="61799" y="16985"/>
                </a:lnTo>
                <a:lnTo>
                  <a:pt x="61140" y="16771"/>
                </a:lnTo>
                <a:lnTo>
                  <a:pt x="60497" y="16587"/>
                </a:lnTo>
                <a:lnTo>
                  <a:pt x="59823" y="16403"/>
                </a:lnTo>
                <a:lnTo>
                  <a:pt x="59165" y="16219"/>
                </a:lnTo>
                <a:lnTo>
                  <a:pt x="58506" y="16051"/>
                </a:lnTo>
                <a:lnTo>
                  <a:pt x="57832" y="15898"/>
                </a:lnTo>
                <a:lnTo>
                  <a:pt x="57158" y="15745"/>
                </a:lnTo>
                <a:lnTo>
                  <a:pt x="56469" y="15607"/>
                </a:lnTo>
                <a:lnTo>
                  <a:pt x="55795" y="15484"/>
                </a:lnTo>
                <a:lnTo>
                  <a:pt x="55106" y="15362"/>
                </a:lnTo>
                <a:lnTo>
                  <a:pt x="54417" y="15254"/>
                </a:lnTo>
                <a:lnTo>
                  <a:pt x="53728" y="15163"/>
                </a:lnTo>
                <a:lnTo>
                  <a:pt x="53038" y="15071"/>
                </a:lnTo>
                <a:lnTo>
                  <a:pt x="52334" y="14994"/>
                </a:lnTo>
                <a:lnTo>
                  <a:pt x="51629" y="14933"/>
                </a:lnTo>
                <a:lnTo>
                  <a:pt x="50925" y="14872"/>
                </a:lnTo>
                <a:lnTo>
                  <a:pt x="50220" y="14826"/>
                </a:lnTo>
                <a:lnTo>
                  <a:pt x="49516" y="14780"/>
                </a:lnTo>
                <a:lnTo>
                  <a:pt x="48796" y="14764"/>
                </a:lnTo>
                <a:lnTo>
                  <a:pt x="48076" y="14749"/>
                </a:lnTo>
                <a:lnTo>
                  <a:pt x="47372" y="14734"/>
                </a:lnTo>
                <a:lnTo>
                  <a:pt x="46146" y="14749"/>
                </a:lnTo>
                <a:lnTo>
                  <a:pt x="44921" y="14795"/>
                </a:lnTo>
                <a:lnTo>
                  <a:pt x="43726" y="14872"/>
                </a:lnTo>
                <a:lnTo>
                  <a:pt x="42516" y="14979"/>
                </a:lnTo>
                <a:lnTo>
                  <a:pt x="41337" y="15117"/>
                </a:lnTo>
                <a:lnTo>
                  <a:pt x="40158" y="15285"/>
                </a:lnTo>
                <a:lnTo>
                  <a:pt x="38979" y="15484"/>
                </a:lnTo>
                <a:lnTo>
                  <a:pt x="37815" y="15699"/>
                </a:lnTo>
                <a:lnTo>
                  <a:pt x="36666" y="15944"/>
                </a:lnTo>
                <a:lnTo>
                  <a:pt x="35533" y="16235"/>
                </a:lnTo>
                <a:lnTo>
                  <a:pt x="34399" y="16541"/>
                </a:lnTo>
                <a:lnTo>
                  <a:pt x="33281" y="16863"/>
                </a:lnTo>
                <a:lnTo>
                  <a:pt x="32178" y="17230"/>
                </a:lnTo>
                <a:lnTo>
                  <a:pt x="31076" y="17613"/>
                </a:lnTo>
                <a:lnTo>
                  <a:pt x="30004" y="18027"/>
                </a:lnTo>
                <a:lnTo>
                  <a:pt x="28931" y="18455"/>
                </a:lnTo>
                <a:lnTo>
                  <a:pt x="27875" y="18915"/>
                </a:lnTo>
                <a:lnTo>
                  <a:pt x="26833" y="19405"/>
                </a:lnTo>
                <a:lnTo>
                  <a:pt x="25807" y="19926"/>
                </a:lnTo>
                <a:lnTo>
                  <a:pt x="24781" y="20462"/>
                </a:lnTo>
                <a:lnTo>
                  <a:pt x="23785" y="21013"/>
                </a:lnTo>
                <a:lnTo>
                  <a:pt x="22805" y="21595"/>
                </a:lnTo>
                <a:lnTo>
                  <a:pt x="21840" y="22208"/>
                </a:lnTo>
                <a:lnTo>
                  <a:pt x="20875" y="22820"/>
                </a:lnTo>
                <a:lnTo>
                  <a:pt x="19941" y="23479"/>
                </a:lnTo>
                <a:lnTo>
                  <a:pt x="19022" y="24153"/>
                </a:lnTo>
                <a:lnTo>
                  <a:pt x="18119" y="24842"/>
                </a:lnTo>
                <a:lnTo>
                  <a:pt x="17230" y="25562"/>
                </a:lnTo>
                <a:lnTo>
                  <a:pt x="16373" y="26282"/>
                </a:lnTo>
                <a:lnTo>
                  <a:pt x="15515" y="27048"/>
                </a:lnTo>
                <a:lnTo>
                  <a:pt x="14688" y="27813"/>
                </a:lnTo>
                <a:lnTo>
                  <a:pt x="13876" y="28610"/>
                </a:lnTo>
                <a:lnTo>
                  <a:pt x="13080" y="29422"/>
                </a:lnTo>
                <a:lnTo>
                  <a:pt x="12299" y="30264"/>
                </a:lnTo>
                <a:lnTo>
                  <a:pt x="11548" y="31106"/>
                </a:lnTo>
                <a:lnTo>
                  <a:pt x="10813" y="31979"/>
                </a:lnTo>
                <a:lnTo>
                  <a:pt x="10108" y="32868"/>
                </a:lnTo>
                <a:lnTo>
                  <a:pt x="9404" y="33771"/>
                </a:lnTo>
                <a:lnTo>
                  <a:pt x="8745" y="34690"/>
                </a:lnTo>
                <a:lnTo>
                  <a:pt x="8087" y="35624"/>
                </a:lnTo>
                <a:lnTo>
                  <a:pt x="7459" y="36574"/>
                </a:lnTo>
                <a:lnTo>
                  <a:pt x="6861" y="37539"/>
                </a:lnTo>
                <a:lnTo>
                  <a:pt x="6279" y="38534"/>
                </a:lnTo>
                <a:lnTo>
                  <a:pt x="5713" y="39530"/>
                </a:lnTo>
                <a:lnTo>
                  <a:pt x="5177" y="40541"/>
                </a:lnTo>
                <a:lnTo>
                  <a:pt x="4671" y="41567"/>
                </a:lnTo>
                <a:lnTo>
                  <a:pt x="4181" y="42608"/>
                </a:lnTo>
                <a:lnTo>
                  <a:pt x="3722" y="43665"/>
                </a:lnTo>
                <a:lnTo>
                  <a:pt x="3278" y="44737"/>
                </a:lnTo>
                <a:lnTo>
                  <a:pt x="2879" y="45825"/>
                </a:lnTo>
                <a:lnTo>
                  <a:pt x="2481" y="46912"/>
                </a:lnTo>
                <a:lnTo>
                  <a:pt x="2129" y="48015"/>
                </a:lnTo>
                <a:lnTo>
                  <a:pt x="1792" y="49133"/>
                </a:lnTo>
                <a:lnTo>
                  <a:pt x="1486" y="50266"/>
                </a:lnTo>
                <a:lnTo>
                  <a:pt x="1210" y="51400"/>
                </a:lnTo>
                <a:lnTo>
                  <a:pt x="965" y="52564"/>
                </a:lnTo>
                <a:lnTo>
                  <a:pt x="735" y="53712"/>
                </a:lnTo>
                <a:lnTo>
                  <a:pt x="551" y="54892"/>
                </a:lnTo>
                <a:lnTo>
                  <a:pt x="383" y="56071"/>
                </a:lnTo>
                <a:lnTo>
                  <a:pt x="245" y="57266"/>
                </a:lnTo>
                <a:lnTo>
                  <a:pt x="138" y="58460"/>
                </a:lnTo>
                <a:lnTo>
                  <a:pt x="61" y="59670"/>
                </a:lnTo>
                <a:lnTo>
                  <a:pt x="15" y="60880"/>
                </a:lnTo>
                <a:lnTo>
                  <a:pt x="0" y="62105"/>
                </a:lnTo>
                <a:lnTo>
                  <a:pt x="15" y="63331"/>
                </a:lnTo>
                <a:lnTo>
                  <a:pt x="61" y="64541"/>
                </a:lnTo>
                <a:lnTo>
                  <a:pt x="138" y="65750"/>
                </a:lnTo>
                <a:lnTo>
                  <a:pt x="245" y="66945"/>
                </a:lnTo>
                <a:lnTo>
                  <a:pt x="383" y="68140"/>
                </a:lnTo>
                <a:lnTo>
                  <a:pt x="551" y="69319"/>
                </a:lnTo>
                <a:lnTo>
                  <a:pt x="735" y="70483"/>
                </a:lnTo>
                <a:lnTo>
                  <a:pt x="965" y="71647"/>
                </a:lnTo>
                <a:lnTo>
                  <a:pt x="1210" y="72796"/>
                </a:lnTo>
                <a:lnTo>
                  <a:pt x="1486" y="73944"/>
                </a:lnTo>
                <a:lnTo>
                  <a:pt x="1792" y="75078"/>
                </a:lnTo>
                <a:lnTo>
                  <a:pt x="2129" y="76196"/>
                </a:lnTo>
                <a:lnTo>
                  <a:pt x="2481" y="77299"/>
                </a:lnTo>
                <a:lnTo>
                  <a:pt x="2879" y="78386"/>
                </a:lnTo>
                <a:lnTo>
                  <a:pt x="3278" y="79473"/>
                </a:lnTo>
                <a:lnTo>
                  <a:pt x="3722" y="80545"/>
                </a:lnTo>
                <a:lnTo>
                  <a:pt x="4181" y="81602"/>
                </a:lnTo>
                <a:lnTo>
                  <a:pt x="4671" y="82644"/>
                </a:lnTo>
                <a:lnTo>
                  <a:pt x="5177" y="83670"/>
                </a:lnTo>
                <a:lnTo>
                  <a:pt x="5713" y="84681"/>
                </a:lnTo>
                <a:lnTo>
                  <a:pt x="6279" y="85676"/>
                </a:lnTo>
                <a:lnTo>
                  <a:pt x="6861" y="86672"/>
                </a:lnTo>
                <a:lnTo>
                  <a:pt x="7459" y="87637"/>
                </a:lnTo>
                <a:lnTo>
                  <a:pt x="8087" y="88586"/>
                </a:lnTo>
                <a:lnTo>
                  <a:pt x="8745" y="89521"/>
                </a:lnTo>
                <a:lnTo>
                  <a:pt x="9404" y="90439"/>
                </a:lnTo>
                <a:lnTo>
                  <a:pt x="10108" y="91343"/>
                </a:lnTo>
                <a:lnTo>
                  <a:pt x="10813" y="92231"/>
                </a:lnTo>
                <a:lnTo>
                  <a:pt x="11548" y="93104"/>
                </a:lnTo>
                <a:lnTo>
                  <a:pt x="12299" y="93947"/>
                </a:lnTo>
                <a:lnTo>
                  <a:pt x="13080" y="94789"/>
                </a:lnTo>
                <a:lnTo>
                  <a:pt x="13876" y="95601"/>
                </a:lnTo>
                <a:lnTo>
                  <a:pt x="14688" y="96397"/>
                </a:lnTo>
                <a:lnTo>
                  <a:pt x="15515" y="97163"/>
                </a:lnTo>
                <a:lnTo>
                  <a:pt x="16373" y="97914"/>
                </a:lnTo>
                <a:lnTo>
                  <a:pt x="17230" y="98649"/>
                </a:lnTo>
                <a:lnTo>
                  <a:pt x="18119" y="99369"/>
                </a:lnTo>
                <a:lnTo>
                  <a:pt x="19022" y="100058"/>
                </a:lnTo>
                <a:lnTo>
                  <a:pt x="19941" y="100732"/>
                </a:lnTo>
                <a:lnTo>
                  <a:pt x="20875" y="101375"/>
                </a:lnTo>
                <a:lnTo>
                  <a:pt x="21840" y="102003"/>
                </a:lnTo>
                <a:lnTo>
                  <a:pt x="22805" y="102615"/>
                </a:lnTo>
                <a:lnTo>
                  <a:pt x="23785" y="103197"/>
                </a:lnTo>
                <a:lnTo>
                  <a:pt x="24781" y="103749"/>
                </a:lnTo>
                <a:lnTo>
                  <a:pt x="25807" y="104285"/>
                </a:lnTo>
                <a:lnTo>
                  <a:pt x="26833" y="104806"/>
                </a:lnTo>
                <a:lnTo>
                  <a:pt x="27875" y="105280"/>
                </a:lnTo>
                <a:lnTo>
                  <a:pt x="28931" y="105755"/>
                </a:lnTo>
                <a:lnTo>
                  <a:pt x="30004" y="106184"/>
                </a:lnTo>
                <a:lnTo>
                  <a:pt x="31076" y="106598"/>
                </a:lnTo>
                <a:lnTo>
                  <a:pt x="32178" y="106980"/>
                </a:lnTo>
                <a:lnTo>
                  <a:pt x="33281" y="107348"/>
                </a:lnTo>
                <a:lnTo>
                  <a:pt x="34399" y="107670"/>
                </a:lnTo>
                <a:lnTo>
                  <a:pt x="35533" y="107976"/>
                </a:lnTo>
                <a:lnTo>
                  <a:pt x="36666" y="108252"/>
                </a:lnTo>
                <a:lnTo>
                  <a:pt x="37815" y="108512"/>
                </a:lnTo>
                <a:lnTo>
                  <a:pt x="38979" y="108726"/>
                </a:lnTo>
                <a:lnTo>
                  <a:pt x="40158" y="108926"/>
                </a:lnTo>
                <a:lnTo>
                  <a:pt x="41337" y="109094"/>
                </a:lnTo>
                <a:lnTo>
                  <a:pt x="42516" y="109232"/>
                </a:lnTo>
                <a:lnTo>
                  <a:pt x="43726" y="109339"/>
                </a:lnTo>
                <a:lnTo>
                  <a:pt x="44921" y="109416"/>
                </a:lnTo>
                <a:lnTo>
                  <a:pt x="46146" y="109462"/>
                </a:lnTo>
                <a:lnTo>
                  <a:pt x="47372" y="109477"/>
                </a:lnTo>
                <a:lnTo>
                  <a:pt x="48582" y="109462"/>
                </a:lnTo>
                <a:lnTo>
                  <a:pt x="49807" y="109416"/>
                </a:lnTo>
                <a:lnTo>
                  <a:pt x="51017" y="109339"/>
                </a:lnTo>
                <a:lnTo>
                  <a:pt x="52211" y="109232"/>
                </a:lnTo>
                <a:lnTo>
                  <a:pt x="53391" y="109094"/>
                </a:lnTo>
                <a:lnTo>
                  <a:pt x="54585" y="108926"/>
                </a:lnTo>
                <a:lnTo>
                  <a:pt x="55749" y="108726"/>
                </a:lnTo>
                <a:lnTo>
                  <a:pt x="56913" y="108512"/>
                </a:lnTo>
                <a:lnTo>
                  <a:pt x="58062" y="108252"/>
                </a:lnTo>
                <a:lnTo>
                  <a:pt x="59195" y="107976"/>
                </a:lnTo>
                <a:lnTo>
                  <a:pt x="60329" y="107670"/>
                </a:lnTo>
                <a:lnTo>
                  <a:pt x="61447" y="107348"/>
                </a:lnTo>
                <a:lnTo>
                  <a:pt x="62549" y="106980"/>
                </a:lnTo>
                <a:lnTo>
                  <a:pt x="63652" y="106598"/>
                </a:lnTo>
                <a:lnTo>
                  <a:pt x="64740" y="106184"/>
                </a:lnTo>
                <a:lnTo>
                  <a:pt x="65796" y="105755"/>
                </a:lnTo>
                <a:lnTo>
                  <a:pt x="66853" y="105280"/>
                </a:lnTo>
                <a:lnTo>
                  <a:pt x="67895" y="104806"/>
                </a:lnTo>
                <a:lnTo>
                  <a:pt x="68921" y="104285"/>
                </a:lnTo>
                <a:lnTo>
                  <a:pt x="69947" y="103749"/>
                </a:lnTo>
                <a:lnTo>
                  <a:pt x="70942" y="103197"/>
                </a:lnTo>
                <a:lnTo>
                  <a:pt x="71923" y="102615"/>
                </a:lnTo>
                <a:lnTo>
                  <a:pt x="72888" y="102003"/>
                </a:lnTo>
                <a:lnTo>
                  <a:pt x="73852" y="101375"/>
                </a:lnTo>
                <a:lnTo>
                  <a:pt x="74787" y="100732"/>
                </a:lnTo>
                <a:lnTo>
                  <a:pt x="75706" y="100058"/>
                </a:lnTo>
                <a:lnTo>
                  <a:pt x="76609" y="99369"/>
                </a:lnTo>
                <a:lnTo>
                  <a:pt x="77498" y="98649"/>
                </a:lnTo>
                <a:lnTo>
                  <a:pt x="78355" y="97914"/>
                </a:lnTo>
                <a:lnTo>
                  <a:pt x="79213" y="97163"/>
                </a:lnTo>
                <a:lnTo>
                  <a:pt x="80040" y="96397"/>
                </a:lnTo>
                <a:lnTo>
                  <a:pt x="80852" y="95601"/>
                </a:lnTo>
                <a:lnTo>
                  <a:pt x="81648" y="94789"/>
                </a:lnTo>
                <a:lnTo>
                  <a:pt x="82429" y="93947"/>
                </a:lnTo>
                <a:lnTo>
                  <a:pt x="83180" y="93104"/>
                </a:lnTo>
                <a:lnTo>
                  <a:pt x="83915" y="92231"/>
                </a:lnTo>
                <a:lnTo>
                  <a:pt x="84635" y="91343"/>
                </a:lnTo>
                <a:lnTo>
                  <a:pt x="85324" y="90439"/>
                </a:lnTo>
                <a:lnTo>
                  <a:pt x="85998" y="89521"/>
                </a:lnTo>
                <a:lnTo>
                  <a:pt x="86641" y="88586"/>
                </a:lnTo>
                <a:lnTo>
                  <a:pt x="87269" y="87637"/>
                </a:lnTo>
                <a:lnTo>
                  <a:pt x="87866" y="86672"/>
                </a:lnTo>
                <a:lnTo>
                  <a:pt x="88448" y="85676"/>
                </a:lnTo>
                <a:lnTo>
                  <a:pt x="89015" y="84681"/>
                </a:lnTo>
                <a:lnTo>
                  <a:pt x="89551" y="83670"/>
                </a:lnTo>
                <a:lnTo>
                  <a:pt x="90057" y="82644"/>
                </a:lnTo>
                <a:lnTo>
                  <a:pt x="90547" y="81602"/>
                </a:lnTo>
                <a:lnTo>
                  <a:pt x="91006" y="80545"/>
                </a:lnTo>
                <a:lnTo>
                  <a:pt x="91450" y="79473"/>
                </a:lnTo>
                <a:lnTo>
                  <a:pt x="91864" y="78386"/>
                </a:lnTo>
                <a:lnTo>
                  <a:pt x="92247" y="77299"/>
                </a:lnTo>
                <a:lnTo>
                  <a:pt x="92599" y="76196"/>
                </a:lnTo>
                <a:lnTo>
                  <a:pt x="92936" y="75078"/>
                </a:lnTo>
                <a:lnTo>
                  <a:pt x="93242" y="73944"/>
                </a:lnTo>
                <a:lnTo>
                  <a:pt x="93518" y="72796"/>
                </a:lnTo>
                <a:lnTo>
                  <a:pt x="93763" y="71647"/>
                </a:lnTo>
                <a:lnTo>
                  <a:pt x="93993" y="70483"/>
                </a:lnTo>
                <a:lnTo>
                  <a:pt x="94192" y="69319"/>
                </a:lnTo>
                <a:lnTo>
                  <a:pt x="94345" y="68140"/>
                </a:lnTo>
                <a:lnTo>
                  <a:pt x="94483" y="66945"/>
                </a:lnTo>
                <a:lnTo>
                  <a:pt x="94590" y="65750"/>
                </a:lnTo>
                <a:lnTo>
                  <a:pt x="94667" y="64541"/>
                </a:lnTo>
                <a:lnTo>
                  <a:pt x="94712" y="63331"/>
                </a:lnTo>
                <a:lnTo>
                  <a:pt x="94728" y="62105"/>
                </a:lnTo>
                <a:lnTo>
                  <a:pt x="94728" y="61340"/>
                </a:lnTo>
                <a:lnTo>
                  <a:pt x="94712" y="60589"/>
                </a:lnTo>
                <a:lnTo>
                  <a:pt x="94682" y="59839"/>
                </a:lnTo>
                <a:lnTo>
                  <a:pt x="94636" y="59073"/>
                </a:lnTo>
                <a:lnTo>
                  <a:pt x="94575" y="58338"/>
                </a:lnTo>
                <a:lnTo>
                  <a:pt x="94513" y="57587"/>
                </a:lnTo>
                <a:lnTo>
                  <a:pt x="94437" y="56852"/>
                </a:lnTo>
                <a:lnTo>
                  <a:pt x="94360" y="56102"/>
                </a:lnTo>
                <a:lnTo>
                  <a:pt x="94253" y="55366"/>
                </a:lnTo>
                <a:lnTo>
                  <a:pt x="94146" y="54647"/>
                </a:lnTo>
                <a:lnTo>
                  <a:pt x="94023" y="53911"/>
                </a:lnTo>
                <a:lnTo>
                  <a:pt x="93885" y="53192"/>
                </a:lnTo>
                <a:lnTo>
                  <a:pt x="93748" y="52472"/>
                </a:lnTo>
                <a:lnTo>
                  <a:pt x="93594" y="51752"/>
                </a:lnTo>
                <a:lnTo>
                  <a:pt x="93426" y="51047"/>
                </a:lnTo>
                <a:lnTo>
                  <a:pt x="93257" y="50328"/>
                </a:lnTo>
                <a:lnTo>
                  <a:pt x="130168" y="30938"/>
                </a:lnTo>
                <a:lnTo>
                  <a:pt x="135881" y="42180"/>
                </a:lnTo>
                <a:lnTo>
                  <a:pt x="136096" y="42562"/>
                </a:lnTo>
                <a:lnTo>
                  <a:pt x="136203" y="42731"/>
                </a:lnTo>
                <a:lnTo>
                  <a:pt x="136310" y="42884"/>
                </a:lnTo>
                <a:lnTo>
                  <a:pt x="136433" y="43037"/>
                </a:lnTo>
                <a:lnTo>
                  <a:pt x="136555" y="43160"/>
                </a:lnTo>
                <a:lnTo>
                  <a:pt x="136662" y="43282"/>
                </a:lnTo>
                <a:lnTo>
                  <a:pt x="136785" y="43390"/>
                </a:lnTo>
                <a:lnTo>
                  <a:pt x="136907" y="43481"/>
                </a:lnTo>
                <a:lnTo>
                  <a:pt x="137030" y="43558"/>
                </a:lnTo>
                <a:lnTo>
                  <a:pt x="137152" y="43619"/>
                </a:lnTo>
                <a:lnTo>
                  <a:pt x="137275" y="43665"/>
                </a:lnTo>
                <a:lnTo>
                  <a:pt x="137397" y="43711"/>
                </a:lnTo>
                <a:lnTo>
                  <a:pt x="137520" y="43742"/>
                </a:lnTo>
                <a:lnTo>
                  <a:pt x="137642" y="43742"/>
                </a:lnTo>
                <a:lnTo>
                  <a:pt x="137765" y="43757"/>
                </a:lnTo>
                <a:lnTo>
                  <a:pt x="137888" y="43742"/>
                </a:lnTo>
                <a:lnTo>
                  <a:pt x="138010" y="43711"/>
                </a:lnTo>
                <a:lnTo>
                  <a:pt x="138133" y="43665"/>
                </a:lnTo>
                <a:lnTo>
                  <a:pt x="138240" y="43619"/>
                </a:lnTo>
                <a:lnTo>
                  <a:pt x="138362" y="43558"/>
                </a:lnTo>
                <a:lnTo>
                  <a:pt x="138470" y="43481"/>
                </a:lnTo>
                <a:lnTo>
                  <a:pt x="138592" y="43390"/>
                </a:lnTo>
                <a:lnTo>
                  <a:pt x="138699" y="43282"/>
                </a:lnTo>
                <a:lnTo>
                  <a:pt x="138806" y="43175"/>
                </a:lnTo>
                <a:lnTo>
                  <a:pt x="138914" y="43037"/>
                </a:lnTo>
                <a:lnTo>
                  <a:pt x="139021" y="42899"/>
                </a:lnTo>
                <a:lnTo>
                  <a:pt x="139113" y="42746"/>
                </a:lnTo>
                <a:lnTo>
                  <a:pt x="139205" y="42578"/>
                </a:lnTo>
                <a:lnTo>
                  <a:pt x="139312" y="42394"/>
                </a:lnTo>
                <a:lnTo>
                  <a:pt x="139480" y="41996"/>
                </a:lnTo>
                <a:lnTo>
                  <a:pt x="150753" y="12819"/>
                </a:lnTo>
                <a:lnTo>
                  <a:pt x="150829" y="12620"/>
                </a:lnTo>
                <a:lnTo>
                  <a:pt x="150906" y="12406"/>
                </a:lnTo>
                <a:lnTo>
                  <a:pt x="150952" y="12191"/>
                </a:lnTo>
                <a:lnTo>
                  <a:pt x="150998" y="11977"/>
                </a:lnTo>
                <a:lnTo>
                  <a:pt x="151013" y="11762"/>
                </a:lnTo>
                <a:lnTo>
                  <a:pt x="151044" y="11563"/>
                </a:lnTo>
                <a:lnTo>
                  <a:pt x="151044" y="11349"/>
                </a:lnTo>
                <a:lnTo>
                  <a:pt x="151044" y="11135"/>
                </a:lnTo>
                <a:lnTo>
                  <a:pt x="151028" y="10935"/>
                </a:lnTo>
                <a:lnTo>
                  <a:pt x="150998" y="10736"/>
                </a:lnTo>
                <a:lnTo>
                  <a:pt x="150967" y="10537"/>
                </a:lnTo>
                <a:lnTo>
                  <a:pt x="150921" y="10338"/>
                </a:lnTo>
                <a:lnTo>
                  <a:pt x="150860" y="10154"/>
                </a:lnTo>
                <a:lnTo>
                  <a:pt x="150783" y="9971"/>
                </a:lnTo>
                <a:lnTo>
                  <a:pt x="150707" y="9787"/>
                </a:lnTo>
                <a:lnTo>
                  <a:pt x="150630" y="9603"/>
                </a:lnTo>
                <a:lnTo>
                  <a:pt x="150523" y="9434"/>
                </a:lnTo>
                <a:lnTo>
                  <a:pt x="150431" y="9251"/>
                </a:lnTo>
                <a:lnTo>
                  <a:pt x="150309" y="9098"/>
                </a:lnTo>
                <a:lnTo>
                  <a:pt x="150186" y="8944"/>
                </a:lnTo>
                <a:lnTo>
                  <a:pt x="150048" y="8791"/>
                </a:lnTo>
                <a:lnTo>
                  <a:pt x="149910" y="8638"/>
                </a:lnTo>
                <a:lnTo>
                  <a:pt x="149757" y="8500"/>
                </a:lnTo>
                <a:lnTo>
                  <a:pt x="149604" y="8378"/>
                </a:lnTo>
                <a:lnTo>
                  <a:pt x="149436" y="8255"/>
                </a:lnTo>
                <a:lnTo>
                  <a:pt x="149267" y="8133"/>
                </a:lnTo>
                <a:lnTo>
                  <a:pt x="149083" y="8025"/>
                </a:lnTo>
                <a:lnTo>
                  <a:pt x="148900" y="7934"/>
                </a:lnTo>
                <a:lnTo>
                  <a:pt x="148700" y="7842"/>
                </a:lnTo>
                <a:lnTo>
                  <a:pt x="148501" y="7765"/>
                </a:lnTo>
                <a:lnTo>
                  <a:pt x="148287" y="7689"/>
                </a:lnTo>
                <a:lnTo>
                  <a:pt x="148073" y="7627"/>
                </a:lnTo>
                <a:lnTo>
                  <a:pt x="118253" y="138"/>
                </a:lnTo>
                <a:lnTo>
                  <a:pt x="117824" y="61"/>
                </a:lnTo>
                <a:lnTo>
                  <a:pt x="117625" y="31"/>
                </a:lnTo>
                <a:lnTo>
                  <a:pt x="117426" y="15"/>
                </a:lnTo>
                <a:lnTo>
                  <a:pt x="1172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QuickSight EDA</a:t>
            </a:r>
            <a:endParaRPr/>
          </a:p>
          <a:p>
            <a:pPr indent="0" lvl="0" marL="0" rtl="0" algn="l">
              <a:spcBef>
                <a:spcPts val="0"/>
              </a:spcBef>
              <a:spcAft>
                <a:spcPts val="0"/>
              </a:spcAft>
              <a:buNone/>
            </a:pPr>
            <a:r>
              <a:t/>
            </a:r>
            <a:endParaRPr/>
          </a:p>
        </p:txBody>
      </p:sp>
      <p:pic>
        <p:nvPicPr>
          <p:cNvPr id="395" name="Google Shape;395;p34"/>
          <p:cNvPicPr preferRelativeResize="0"/>
          <p:nvPr/>
        </p:nvPicPr>
        <p:blipFill rotWithShape="1">
          <a:blip r:embed="rId3">
            <a:alphaModFix/>
          </a:blip>
          <a:srcRect b="0" l="0" r="0" t="49768"/>
          <a:stretch/>
        </p:blipFill>
        <p:spPr>
          <a:xfrm>
            <a:off x="1762013" y="1344163"/>
            <a:ext cx="5619976" cy="1904098"/>
          </a:xfrm>
          <a:prstGeom prst="rect">
            <a:avLst/>
          </a:prstGeom>
          <a:noFill/>
          <a:ln>
            <a:noFill/>
          </a:ln>
        </p:spPr>
      </p:pic>
      <p:sp>
        <p:nvSpPr>
          <p:cNvPr id="396" name="Google Shape;396;p34"/>
          <p:cNvSpPr txBox="1"/>
          <p:nvPr/>
        </p:nvSpPr>
        <p:spPr>
          <a:xfrm>
            <a:off x="420400" y="3440000"/>
            <a:ext cx="81051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2100"/>
              </a:spcBef>
              <a:spcAft>
                <a:spcPts val="0"/>
              </a:spcAft>
              <a:buClr>
                <a:srgbClr val="0D0D0D"/>
              </a:buClr>
              <a:buSzPts val="1300"/>
              <a:buFont typeface="Roboto"/>
              <a:buChar char="●"/>
            </a:pPr>
            <a:r>
              <a:rPr b="1" lang="en" sz="1300">
                <a:solidFill>
                  <a:srgbClr val="0D0D0D"/>
                </a:solidFill>
                <a:latin typeface="Roboto"/>
                <a:ea typeface="Roboto"/>
                <a:cs typeface="Roboto"/>
                <a:sym typeface="Roboto"/>
              </a:rPr>
              <a:t>Salary Distribution</a:t>
            </a:r>
            <a:r>
              <a:rPr lang="en" sz="1300">
                <a:solidFill>
                  <a:srgbClr val="0D0D0D"/>
                </a:solidFill>
                <a:latin typeface="Roboto"/>
                <a:ea typeface="Roboto"/>
                <a:cs typeface="Roboto"/>
                <a:sym typeface="Roboto"/>
              </a:rPr>
              <a:t>: Most salaries cluster between $100,000 and $150,000, with a right-skewed distribution.</a:t>
            </a:r>
            <a:endParaRPr sz="1300">
              <a:solidFill>
                <a:srgbClr val="0D0D0D"/>
              </a:solidFill>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b="1" lang="en" sz="1300">
                <a:solidFill>
                  <a:srgbClr val="0D0D0D"/>
                </a:solidFill>
                <a:latin typeface="Roboto"/>
                <a:ea typeface="Roboto"/>
                <a:cs typeface="Roboto"/>
                <a:sym typeface="Roboto"/>
              </a:rPr>
              <a:t>Experience Level and Salary</a:t>
            </a:r>
            <a:r>
              <a:rPr lang="en" sz="1300">
                <a:solidFill>
                  <a:srgbClr val="0D0D0D"/>
                </a:solidFill>
                <a:latin typeface="Roboto"/>
                <a:ea typeface="Roboto"/>
                <a:cs typeface="Roboto"/>
                <a:sym typeface="Roboto"/>
              </a:rPr>
              <a:t>: Executives (EX) earn the highest average salaries, followed by Senior (SE), Mid-level (MI), and Entry-level (EN).</a:t>
            </a:r>
            <a:endParaRPr b="1" sz="1300">
              <a:solidFill>
                <a:srgbClr val="0D0D0D"/>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Pipeline</a:t>
            </a:r>
            <a:endParaRPr/>
          </a:p>
        </p:txBody>
      </p:sp>
      <p:sp>
        <p:nvSpPr>
          <p:cNvPr id="402" name="Google Shape;402;p35"/>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Automate the deployment process with a well-defined pipeline to ensure consistent and efficient deployment on AWS.</a:t>
            </a:r>
            <a:endParaRPr/>
          </a:p>
        </p:txBody>
      </p:sp>
      <p:pic>
        <p:nvPicPr>
          <p:cNvPr id="403" name="Google Shape;403;p35"/>
          <p:cNvPicPr preferRelativeResize="0"/>
          <p:nvPr/>
        </p:nvPicPr>
        <p:blipFill>
          <a:blip r:embed="rId3">
            <a:alphaModFix/>
          </a:blip>
          <a:stretch>
            <a:fillRect/>
          </a:stretch>
        </p:blipFill>
        <p:spPr>
          <a:xfrm>
            <a:off x="311700" y="1825525"/>
            <a:ext cx="8448675" cy="1438275"/>
          </a:xfrm>
          <a:prstGeom prst="rect">
            <a:avLst/>
          </a:prstGeom>
          <a:noFill/>
          <a:ln>
            <a:noFill/>
          </a:ln>
        </p:spPr>
      </p:pic>
      <p:graphicFrame>
        <p:nvGraphicFramePr>
          <p:cNvPr id="404" name="Google Shape;404;p35"/>
          <p:cNvGraphicFramePr/>
          <p:nvPr/>
        </p:nvGraphicFramePr>
        <p:xfrm>
          <a:off x="4897800" y="3007350"/>
          <a:ext cx="3000000" cy="3000000"/>
        </p:xfrm>
        <a:graphic>
          <a:graphicData uri="http://schemas.openxmlformats.org/drawingml/2006/table">
            <a:tbl>
              <a:tblPr>
                <a:noFill/>
                <a:tableStyleId>{0E19FB6F-7D71-4D4F-900E-A671A5EEFCA4}</a:tableStyleId>
              </a:tblPr>
              <a:tblGrid>
                <a:gridCol w="904950"/>
                <a:gridCol w="810550"/>
              </a:tblGrid>
              <a:tr h="459325">
                <a:tc gridSpan="2">
                  <a:txBody>
                    <a:bodyPr/>
                    <a:lstStyle/>
                    <a:p>
                      <a:pPr indent="0" lvl="0" marL="0" rtl="0" algn="l">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Random Forest</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464200">
                <a:tc gridSpan="2">
                  <a:txBody>
                    <a:bodyPr/>
                    <a:lstStyle/>
                    <a:p>
                      <a:pPr indent="0" lvl="0" marL="0" rtl="0" algn="l">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Gradient Boost</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r>
              <a:tr h="465850">
                <a:tc gridSpan="2">
                  <a:txBody>
                    <a:bodyPr/>
                    <a:lstStyle/>
                    <a:p>
                      <a:pPr indent="0" lvl="0" marL="0" rtl="0" algn="l">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XGBoost</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hMerge="1"/>
              </a:tr>
            </a:tbl>
          </a:graphicData>
        </a:graphic>
      </p:graphicFrame>
      <p:cxnSp>
        <p:nvCxnSpPr>
          <p:cNvPr id="405" name="Google Shape;405;p35"/>
          <p:cNvCxnSpPr/>
          <p:nvPr/>
        </p:nvCxnSpPr>
        <p:spPr>
          <a:xfrm flipH="1" rot="-5400000">
            <a:off x="4224900" y="3130400"/>
            <a:ext cx="987600" cy="293400"/>
          </a:xfrm>
          <a:prstGeom prst="bentConnector3">
            <a:avLst>
              <a:gd fmla="val 100577" name="adj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in Dockerfile</a:t>
            </a:r>
            <a:endParaRPr/>
          </a:p>
        </p:txBody>
      </p:sp>
      <p:sp>
        <p:nvSpPr>
          <p:cNvPr id="411" name="Google Shape;411;p36"/>
          <p:cNvSpPr txBox="1"/>
          <p:nvPr>
            <p:ph idx="1" type="body"/>
          </p:nvPr>
        </p:nvSpPr>
        <p:spPr>
          <a:xfrm>
            <a:off x="311700" y="1001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Build and configure the application within a Docker container to ensure portability and reproducibility.</a:t>
            </a:r>
            <a:endParaRPr/>
          </a:p>
        </p:txBody>
      </p:sp>
      <p:pic>
        <p:nvPicPr>
          <p:cNvPr id="412" name="Google Shape;412;p36"/>
          <p:cNvPicPr preferRelativeResize="0"/>
          <p:nvPr/>
        </p:nvPicPr>
        <p:blipFill>
          <a:blip r:embed="rId3">
            <a:alphaModFix/>
          </a:blip>
          <a:stretch>
            <a:fillRect/>
          </a:stretch>
        </p:blipFill>
        <p:spPr>
          <a:xfrm>
            <a:off x="1080275" y="1795577"/>
            <a:ext cx="6983450" cy="207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 Docker Image to ECR</a:t>
            </a:r>
            <a:endParaRPr/>
          </a:p>
        </p:txBody>
      </p:sp>
      <p:sp>
        <p:nvSpPr>
          <p:cNvPr id="418" name="Google Shape;418;p37"/>
          <p:cNvSpPr txBox="1"/>
          <p:nvPr>
            <p:ph idx="1" type="body"/>
          </p:nvPr>
        </p:nvSpPr>
        <p:spPr>
          <a:xfrm>
            <a:off x="375150" y="1069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Push the Docker image to Amazon Elastic Container Registry (ECR) for secure, scalable storage and management.</a:t>
            </a:r>
            <a:endParaRPr/>
          </a:p>
        </p:txBody>
      </p:sp>
      <p:pic>
        <p:nvPicPr>
          <p:cNvPr id="419" name="Google Shape;419;p37"/>
          <p:cNvPicPr preferRelativeResize="0"/>
          <p:nvPr/>
        </p:nvPicPr>
        <p:blipFill>
          <a:blip r:embed="rId3">
            <a:alphaModFix/>
          </a:blip>
          <a:stretch>
            <a:fillRect/>
          </a:stretch>
        </p:blipFill>
        <p:spPr>
          <a:xfrm>
            <a:off x="375150" y="1449650"/>
            <a:ext cx="3725274" cy="3411100"/>
          </a:xfrm>
          <a:prstGeom prst="rect">
            <a:avLst/>
          </a:prstGeom>
          <a:noFill/>
          <a:ln>
            <a:noFill/>
          </a:ln>
        </p:spPr>
      </p:pic>
      <p:pic>
        <p:nvPicPr>
          <p:cNvPr id="420" name="Google Shape;420;p37"/>
          <p:cNvPicPr preferRelativeResize="0"/>
          <p:nvPr/>
        </p:nvPicPr>
        <p:blipFill rotWithShape="1">
          <a:blip r:embed="rId4">
            <a:alphaModFix/>
          </a:blip>
          <a:srcRect b="0" l="0" r="16763" t="0"/>
          <a:stretch/>
        </p:blipFill>
        <p:spPr>
          <a:xfrm>
            <a:off x="3326900" y="2107663"/>
            <a:ext cx="5682600" cy="162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509600" y="371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ECS cluster</a:t>
            </a:r>
            <a:endParaRPr/>
          </a:p>
        </p:txBody>
      </p:sp>
      <p:sp>
        <p:nvSpPr>
          <p:cNvPr id="426" name="Google Shape;426;p38"/>
          <p:cNvSpPr txBox="1"/>
          <p:nvPr>
            <p:ph idx="1" type="body"/>
          </p:nvPr>
        </p:nvSpPr>
        <p:spPr>
          <a:xfrm>
            <a:off x="509600" y="1150550"/>
            <a:ext cx="3054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Set up an Amazon ECS cluster to manage the deployment of containerized applications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0D0D0D"/>
                </a:solidFill>
                <a:highlight>
                  <a:srgbClr val="FFFFFF"/>
                </a:highlight>
                <a:latin typeface="Roboto"/>
                <a:ea typeface="Roboto"/>
                <a:cs typeface="Roboto"/>
                <a:sym typeface="Roboto"/>
              </a:rPr>
              <a:t>Better integration, cost efficient and scalable.</a:t>
            </a:r>
            <a:endParaRPr sz="1200">
              <a:solidFill>
                <a:srgbClr val="0D0D0D"/>
              </a:solidFill>
              <a:highlight>
                <a:srgbClr val="FFFFFF"/>
              </a:highlight>
              <a:latin typeface="Roboto"/>
              <a:ea typeface="Roboto"/>
              <a:cs typeface="Roboto"/>
              <a:sym typeface="Roboto"/>
            </a:endParaRPr>
          </a:p>
        </p:txBody>
      </p:sp>
      <p:pic>
        <p:nvPicPr>
          <p:cNvPr id="427" name="Google Shape;427;p38"/>
          <p:cNvPicPr preferRelativeResize="0"/>
          <p:nvPr/>
        </p:nvPicPr>
        <p:blipFill rotWithShape="1">
          <a:blip r:embed="rId3">
            <a:alphaModFix/>
          </a:blip>
          <a:srcRect b="-2155" l="-3831" r="0" t="0"/>
          <a:stretch/>
        </p:blipFill>
        <p:spPr>
          <a:xfrm>
            <a:off x="3755475" y="371112"/>
            <a:ext cx="5076825" cy="440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311700" y="247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Task Definition</a:t>
            </a:r>
            <a:endParaRPr/>
          </a:p>
        </p:txBody>
      </p:sp>
      <p:sp>
        <p:nvSpPr>
          <p:cNvPr id="433" name="Google Shape;433;p39"/>
          <p:cNvSpPr txBox="1"/>
          <p:nvPr>
            <p:ph idx="1" type="body"/>
          </p:nvPr>
        </p:nvSpPr>
        <p:spPr>
          <a:xfrm>
            <a:off x="311700" y="8616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Define the necessary resources and configurations for running Docker containers as tasks within the ECS cluster</a:t>
            </a:r>
            <a:endParaRPr/>
          </a:p>
        </p:txBody>
      </p:sp>
      <p:pic>
        <p:nvPicPr>
          <p:cNvPr id="434" name="Google Shape;434;p39"/>
          <p:cNvPicPr preferRelativeResize="0"/>
          <p:nvPr/>
        </p:nvPicPr>
        <p:blipFill>
          <a:blip r:embed="rId3">
            <a:alphaModFix/>
          </a:blip>
          <a:stretch>
            <a:fillRect/>
          </a:stretch>
        </p:blipFill>
        <p:spPr>
          <a:xfrm>
            <a:off x="243700" y="1418562"/>
            <a:ext cx="4268499" cy="3450450"/>
          </a:xfrm>
          <a:prstGeom prst="rect">
            <a:avLst/>
          </a:prstGeom>
          <a:noFill/>
          <a:ln>
            <a:noFill/>
          </a:ln>
        </p:spPr>
      </p:pic>
      <p:pic>
        <p:nvPicPr>
          <p:cNvPr id="435" name="Google Shape;435;p39"/>
          <p:cNvPicPr preferRelativeResize="0"/>
          <p:nvPr/>
        </p:nvPicPr>
        <p:blipFill>
          <a:blip r:embed="rId4">
            <a:alphaModFix/>
          </a:blip>
          <a:stretch>
            <a:fillRect/>
          </a:stretch>
        </p:blipFill>
        <p:spPr>
          <a:xfrm>
            <a:off x="2894875" y="2362712"/>
            <a:ext cx="6092424" cy="1093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Deployment</a:t>
            </a:r>
            <a:endParaRPr/>
          </a:p>
        </p:txBody>
      </p:sp>
      <p:sp>
        <p:nvSpPr>
          <p:cNvPr id="441" name="Google Shape;441;p40"/>
          <p:cNvSpPr txBox="1"/>
          <p:nvPr>
            <p:ph idx="1" type="body"/>
          </p:nvPr>
        </p:nvSpPr>
        <p:spPr>
          <a:xfrm>
            <a:off x="311700" y="1051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Deploy the application services on the ECS cluster to ensure high availability and scalability.</a:t>
            </a:r>
            <a:endParaRPr/>
          </a:p>
        </p:txBody>
      </p:sp>
      <p:pic>
        <p:nvPicPr>
          <p:cNvPr id="442" name="Google Shape;442;p40"/>
          <p:cNvPicPr preferRelativeResize="0"/>
          <p:nvPr/>
        </p:nvPicPr>
        <p:blipFill>
          <a:blip r:embed="rId3">
            <a:alphaModFix/>
          </a:blip>
          <a:stretch>
            <a:fillRect/>
          </a:stretch>
        </p:blipFill>
        <p:spPr>
          <a:xfrm>
            <a:off x="408475" y="1513600"/>
            <a:ext cx="5704602" cy="3250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graphicFrame>
        <p:nvGraphicFramePr>
          <p:cNvPr id="448" name="Google Shape;448;p41"/>
          <p:cNvGraphicFramePr/>
          <p:nvPr/>
        </p:nvGraphicFramePr>
        <p:xfrm>
          <a:off x="714725" y="1277025"/>
          <a:ext cx="3000000" cy="3000000"/>
        </p:xfrm>
        <a:graphic>
          <a:graphicData uri="http://schemas.openxmlformats.org/drawingml/2006/table">
            <a:tbl>
              <a:tblPr>
                <a:noFill/>
                <a:tableStyleId>{0ECE639D-472D-4A5E-B984-168FE2C7E96C}</a:tableStyleId>
              </a:tblPr>
              <a:tblGrid>
                <a:gridCol w="985050"/>
                <a:gridCol w="2146675"/>
                <a:gridCol w="3107300"/>
                <a:gridCol w="744200"/>
                <a:gridCol w="859550"/>
              </a:tblGrid>
              <a:tr h="509125">
                <a:tc>
                  <a:txBody>
                    <a:bodyPr/>
                    <a:lstStyle/>
                    <a:p>
                      <a:pPr indent="0" lvl="0" marL="0" rtl="0" algn="l">
                        <a:lnSpc>
                          <a:spcPct val="115000"/>
                        </a:lnSpc>
                        <a:spcBef>
                          <a:spcPts val="0"/>
                        </a:spcBef>
                        <a:spcAft>
                          <a:spcPts val="0"/>
                        </a:spcAft>
                        <a:buNone/>
                      </a:pPr>
                      <a:r>
                        <a:rPr b="1" lang="en" sz="1350"/>
                        <a:t>Algorithm</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350"/>
                        <a:t>Overview</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350"/>
                        <a:t>Implementation</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350"/>
                        <a:t>R² (%)</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350"/>
                        <a:t>RMSE</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790275">
                <a:tc>
                  <a:txBody>
                    <a:bodyPr/>
                    <a:lstStyle/>
                    <a:p>
                      <a:pPr indent="0" lvl="0" marL="0" rtl="0" algn="l">
                        <a:lnSpc>
                          <a:spcPct val="115000"/>
                        </a:lnSpc>
                        <a:spcBef>
                          <a:spcPts val="0"/>
                        </a:spcBef>
                        <a:spcAft>
                          <a:spcPts val="0"/>
                        </a:spcAft>
                        <a:buNone/>
                      </a:pPr>
                      <a:r>
                        <a:rPr b="1" lang="en" sz="1350"/>
                        <a:t>Random Forest</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350"/>
                        <a:t>Ensemble of decision trees</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500 trees, hyperparameter tuning, cross-validation</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42.02</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46865.95</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275">
                <a:tc>
                  <a:txBody>
                    <a:bodyPr/>
                    <a:lstStyle/>
                    <a:p>
                      <a:pPr indent="0" lvl="0" marL="0" rtl="0" algn="l">
                        <a:lnSpc>
                          <a:spcPct val="115000"/>
                        </a:lnSpc>
                        <a:spcBef>
                          <a:spcPts val="0"/>
                        </a:spcBef>
                        <a:spcAft>
                          <a:spcPts val="0"/>
                        </a:spcAft>
                        <a:buNone/>
                      </a:pPr>
                      <a:r>
                        <a:rPr b="1" lang="en" sz="1350"/>
                        <a:t>Gradient Boost</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350"/>
                        <a:t>Sequential decision trees</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GridSearchCV, learning rate 0.2, max depth 3, 100 trees</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43.6</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46221.6</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275">
                <a:tc>
                  <a:txBody>
                    <a:bodyPr/>
                    <a:lstStyle/>
                    <a:p>
                      <a:pPr indent="0" lvl="0" marL="0" rtl="0" algn="l">
                        <a:lnSpc>
                          <a:spcPct val="115000"/>
                        </a:lnSpc>
                        <a:spcBef>
                          <a:spcPts val="0"/>
                        </a:spcBef>
                        <a:spcAft>
                          <a:spcPts val="0"/>
                        </a:spcAft>
                        <a:buNone/>
                      </a:pPr>
                      <a:r>
                        <a:rPr b="1" lang="en" sz="1350"/>
                        <a:t>XGBoost</a:t>
                      </a:r>
                      <a:endParaRPr b="1"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350"/>
                        <a:t>Advanced Gradient Boosting with optimizations</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alpha 10, colsample_bytree 0.3, learning rate 0.2, max depth 5, 50 trees</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42.81</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50"/>
                        <a:t>46544.86</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42"/>
          <p:cNvPicPr preferRelativeResize="0"/>
          <p:nvPr/>
        </p:nvPicPr>
        <p:blipFill>
          <a:blip r:embed="rId3">
            <a:alphaModFix/>
          </a:blip>
          <a:stretch>
            <a:fillRect/>
          </a:stretch>
        </p:blipFill>
        <p:spPr>
          <a:xfrm>
            <a:off x="4510250" y="90875"/>
            <a:ext cx="3791425" cy="2274851"/>
          </a:xfrm>
          <a:prstGeom prst="rect">
            <a:avLst/>
          </a:prstGeom>
          <a:noFill/>
          <a:ln>
            <a:noFill/>
          </a:ln>
        </p:spPr>
      </p:pic>
      <p:pic>
        <p:nvPicPr>
          <p:cNvPr id="454" name="Google Shape;454;p42"/>
          <p:cNvPicPr preferRelativeResize="0"/>
          <p:nvPr/>
        </p:nvPicPr>
        <p:blipFill>
          <a:blip r:embed="rId4">
            <a:alphaModFix/>
          </a:blip>
          <a:stretch>
            <a:fillRect/>
          </a:stretch>
        </p:blipFill>
        <p:spPr>
          <a:xfrm>
            <a:off x="4380144" y="2248674"/>
            <a:ext cx="4051642" cy="2430975"/>
          </a:xfrm>
          <a:prstGeom prst="rect">
            <a:avLst/>
          </a:prstGeom>
          <a:noFill/>
          <a:ln>
            <a:noFill/>
          </a:ln>
        </p:spPr>
      </p:pic>
      <p:sp>
        <p:nvSpPr>
          <p:cNvPr id="455" name="Google Shape;45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456" name="Google Shape;456;p42"/>
          <p:cNvPicPr preferRelativeResize="0"/>
          <p:nvPr/>
        </p:nvPicPr>
        <p:blipFill>
          <a:blip r:embed="rId5">
            <a:alphaModFix/>
          </a:blip>
          <a:stretch>
            <a:fillRect/>
          </a:stretch>
        </p:blipFill>
        <p:spPr>
          <a:xfrm>
            <a:off x="256875" y="2231375"/>
            <a:ext cx="4109275" cy="2465576"/>
          </a:xfrm>
          <a:prstGeom prst="rect">
            <a:avLst/>
          </a:prstGeom>
          <a:noFill/>
          <a:ln>
            <a:noFill/>
          </a:ln>
        </p:spPr>
      </p:pic>
      <p:sp>
        <p:nvSpPr>
          <p:cNvPr id="457" name="Google Shape;457;p42"/>
          <p:cNvSpPr txBox="1"/>
          <p:nvPr>
            <p:ph idx="1" type="body"/>
          </p:nvPr>
        </p:nvSpPr>
        <p:spPr>
          <a:xfrm>
            <a:off x="311700" y="1067875"/>
            <a:ext cx="2386500" cy="11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Company's location, job title, and experience level are the most crucial factors in determining a person’s salary.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Artifacts</a:t>
            </a:r>
            <a:endParaRPr/>
          </a:p>
        </p:txBody>
      </p:sp>
      <p:sp>
        <p:nvSpPr>
          <p:cNvPr id="463" name="Google Shape;463;p43"/>
          <p:cNvSpPr txBox="1"/>
          <p:nvPr>
            <p:ph idx="1" type="body"/>
          </p:nvPr>
        </p:nvSpPr>
        <p:spPr>
          <a:xfrm>
            <a:off x="311700" y="1067875"/>
            <a:ext cx="2386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Generate and store artifacts, such as logs and performance metrics, to analyze the deployment results and ensure continuous improvement.</a:t>
            </a:r>
            <a:endParaRPr/>
          </a:p>
        </p:txBody>
      </p:sp>
      <p:pic>
        <p:nvPicPr>
          <p:cNvPr id="464" name="Google Shape;464;p43"/>
          <p:cNvPicPr preferRelativeResize="0"/>
          <p:nvPr/>
        </p:nvPicPr>
        <p:blipFill>
          <a:blip r:embed="rId3">
            <a:alphaModFix/>
          </a:blip>
          <a:stretch>
            <a:fillRect/>
          </a:stretch>
        </p:blipFill>
        <p:spPr>
          <a:xfrm>
            <a:off x="2896125" y="552375"/>
            <a:ext cx="6134098" cy="36181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71475" y="45910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Objective</a:t>
            </a:r>
            <a:endParaRPr/>
          </a:p>
        </p:txBody>
      </p:sp>
      <p:grpSp>
        <p:nvGrpSpPr>
          <p:cNvPr id="153" name="Google Shape;153;p26"/>
          <p:cNvGrpSpPr/>
          <p:nvPr/>
        </p:nvGrpSpPr>
        <p:grpSpPr>
          <a:xfrm>
            <a:off x="3996826" y="1059724"/>
            <a:ext cx="1131139" cy="1019461"/>
            <a:chOff x="879575" y="238125"/>
            <a:chExt cx="5860825" cy="5238750"/>
          </a:xfrm>
        </p:grpSpPr>
        <p:sp>
          <p:nvSpPr>
            <p:cNvPr id="154" name="Google Shape;154;p26"/>
            <p:cNvSpPr/>
            <p:nvPr/>
          </p:nvSpPr>
          <p:spPr>
            <a:xfrm>
              <a:off x="879575" y="1352975"/>
              <a:ext cx="3651325" cy="3103375"/>
            </a:xfrm>
            <a:custGeom>
              <a:rect b="b" l="l" r="r" t="t"/>
              <a:pathLst>
                <a:path extrusionOk="0" h="124135" w="146053">
                  <a:moveTo>
                    <a:pt x="0" y="1"/>
                  </a:moveTo>
                  <a:lnTo>
                    <a:pt x="0" y="124134"/>
                  </a:lnTo>
                  <a:lnTo>
                    <a:pt x="146052" y="124134"/>
                  </a:lnTo>
                  <a:lnTo>
                    <a:pt x="14605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879575" y="1352975"/>
              <a:ext cx="3651325" cy="3103375"/>
            </a:xfrm>
            <a:custGeom>
              <a:rect b="b" l="l" r="r" t="t"/>
              <a:pathLst>
                <a:path extrusionOk="0" fill="none" h="124135" w="146053">
                  <a:moveTo>
                    <a:pt x="146052" y="124134"/>
                  </a:moveTo>
                  <a:lnTo>
                    <a:pt x="0" y="124134"/>
                  </a:lnTo>
                  <a:lnTo>
                    <a:pt x="0" y="1"/>
                  </a:lnTo>
                  <a:lnTo>
                    <a:pt x="146052" y="1"/>
                  </a:lnTo>
                  <a:lnTo>
                    <a:pt x="146052" y="12413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a:off x="879575" y="1352975"/>
              <a:ext cx="1825825" cy="3103375"/>
            </a:xfrm>
            <a:custGeom>
              <a:rect b="b" l="l" r="r" t="t"/>
              <a:pathLst>
                <a:path extrusionOk="0" h="124135" w="73033">
                  <a:moveTo>
                    <a:pt x="0" y="1"/>
                  </a:moveTo>
                  <a:lnTo>
                    <a:pt x="0" y="124134"/>
                  </a:lnTo>
                  <a:lnTo>
                    <a:pt x="73033" y="124134"/>
                  </a:lnTo>
                  <a:lnTo>
                    <a:pt x="7303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a:off x="879575" y="1352975"/>
              <a:ext cx="1825825" cy="3103375"/>
            </a:xfrm>
            <a:custGeom>
              <a:rect b="b" l="l" r="r" t="t"/>
              <a:pathLst>
                <a:path extrusionOk="0" fill="none" h="124135" w="73033">
                  <a:moveTo>
                    <a:pt x="73033" y="124134"/>
                  </a:moveTo>
                  <a:lnTo>
                    <a:pt x="0" y="124134"/>
                  </a:lnTo>
                  <a:lnTo>
                    <a:pt x="0" y="1"/>
                  </a:lnTo>
                  <a:lnTo>
                    <a:pt x="73033" y="1"/>
                  </a:lnTo>
                  <a:lnTo>
                    <a:pt x="73033" y="12413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a:off x="1098375" y="1604500"/>
              <a:ext cx="3214025" cy="2600325"/>
            </a:xfrm>
            <a:custGeom>
              <a:rect b="b" l="l" r="r" t="t"/>
              <a:pathLst>
                <a:path extrusionOk="0" h="104013" w="128561">
                  <a:moveTo>
                    <a:pt x="0" y="1"/>
                  </a:moveTo>
                  <a:lnTo>
                    <a:pt x="0" y="104012"/>
                  </a:lnTo>
                  <a:lnTo>
                    <a:pt x="128561" y="104012"/>
                  </a:lnTo>
                  <a:lnTo>
                    <a:pt x="1285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1098375" y="1604500"/>
              <a:ext cx="3214025" cy="2600325"/>
            </a:xfrm>
            <a:custGeom>
              <a:rect b="b" l="l" r="r" t="t"/>
              <a:pathLst>
                <a:path extrusionOk="0" fill="none" h="104013" w="128561">
                  <a:moveTo>
                    <a:pt x="0" y="104012"/>
                  </a:moveTo>
                  <a:lnTo>
                    <a:pt x="0" y="1"/>
                  </a:lnTo>
                  <a:lnTo>
                    <a:pt x="128561" y="1"/>
                  </a:lnTo>
                  <a:lnTo>
                    <a:pt x="128561" y="104012"/>
                  </a:lnTo>
                  <a:lnTo>
                    <a:pt x="0" y="10401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1098375" y="1590700"/>
              <a:ext cx="1607025" cy="2614125"/>
            </a:xfrm>
            <a:custGeom>
              <a:rect b="b" l="l" r="r" t="t"/>
              <a:pathLst>
                <a:path extrusionOk="0" h="104565" w="64281">
                  <a:moveTo>
                    <a:pt x="0" y="1"/>
                  </a:moveTo>
                  <a:lnTo>
                    <a:pt x="0" y="104564"/>
                  </a:lnTo>
                  <a:lnTo>
                    <a:pt x="64281" y="104564"/>
                  </a:lnTo>
                  <a:lnTo>
                    <a:pt x="64281" y="1"/>
                  </a:lnTo>
                  <a:close/>
                </a:path>
              </a:pathLst>
            </a:custGeom>
            <a:solidFill>
              <a:srgbClr val="E6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098375" y="1590700"/>
              <a:ext cx="1607025" cy="2614125"/>
            </a:xfrm>
            <a:custGeom>
              <a:rect b="b" l="l" r="r" t="t"/>
              <a:pathLst>
                <a:path extrusionOk="0" fill="none" h="104565" w="64281">
                  <a:moveTo>
                    <a:pt x="0" y="104564"/>
                  </a:moveTo>
                  <a:lnTo>
                    <a:pt x="64281" y="104564"/>
                  </a:lnTo>
                  <a:lnTo>
                    <a:pt x="64281" y="1"/>
                  </a:lnTo>
                  <a:lnTo>
                    <a:pt x="0" y="1"/>
                  </a:lnTo>
                  <a:lnTo>
                    <a:pt x="0" y="10456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a:off x="1594050" y="2654875"/>
              <a:ext cx="340400" cy="1247725"/>
            </a:xfrm>
            <a:custGeom>
              <a:rect b="b" l="l" r="r" t="t"/>
              <a:pathLst>
                <a:path extrusionOk="0" h="49909" w="13616">
                  <a:moveTo>
                    <a:pt x="0" y="1"/>
                  </a:moveTo>
                  <a:lnTo>
                    <a:pt x="0" y="49908"/>
                  </a:lnTo>
                  <a:lnTo>
                    <a:pt x="13616" y="49908"/>
                  </a:lnTo>
                  <a:lnTo>
                    <a:pt x="1361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p:nvPr/>
          </p:nvSpPr>
          <p:spPr>
            <a:xfrm>
              <a:off x="1594050" y="2654875"/>
              <a:ext cx="340400" cy="1247725"/>
            </a:xfrm>
            <a:custGeom>
              <a:rect b="b" l="l" r="r" t="t"/>
              <a:pathLst>
                <a:path extrusionOk="0" fill="none" h="49909" w="13616">
                  <a:moveTo>
                    <a:pt x="13616" y="49908"/>
                  </a:moveTo>
                  <a:lnTo>
                    <a:pt x="0" y="49908"/>
                  </a:lnTo>
                  <a:lnTo>
                    <a:pt x="0" y="1"/>
                  </a:lnTo>
                  <a:lnTo>
                    <a:pt x="13616" y="1"/>
                  </a:lnTo>
                  <a:lnTo>
                    <a:pt x="13616" y="4990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6"/>
            <p:cNvSpPr/>
            <p:nvPr/>
          </p:nvSpPr>
          <p:spPr>
            <a:xfrm>
              <a:off x="2064700" y="2411700"/>
              <a:ext cx="340100" cy="1490900"/>
            </a:xfrm>
            <a:custGeom>
              <a:rect b="b" l="l" r="r" t="t"/>
              <a:pathLst>
                <a:path extrusionOk="0" h="59636" w="13604">
                  <a:moveTo>
                    <a:pt x="0" y="1"/>
                  </a:moveTo>
                  <a:lnTo>
                    <a:pt x="0" y="59635"/>
                  </a:lnTo>
                  <a:lnTo>
                    <a:pt x="13603" y="59635"/>
                  </a:lnTo>
                  <a:lnTo>
                    <a:pt x="1360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2064700" y="2411700"/>
              <a:ext cx="340100" cy="1490900"/>
            </a:xfrm>
            <a:custGeom>
              <a:rect b="b" l="l" r="r" t="t"/>
              <a:pathLst>
                <a:path extrusionOk="0" fill="none" h="59636" w="13604">
                  <a:moveTo>
                    <a:pt x="13603" y="59635"/>
                  </a:moveTo>
                  <a:lnTo>
                    <a:pt x="0" y="59635"/>
                  </a:lnTo>
                  <a:lnTo>
                    <a:pt x="0" y="1"/>
                  </a:lnTo>
                  <a:lnTo>
                    <a:pt x="13603" y="1"/>
                  </a:lnTo>
                  <a:lnTo>
                    <a:pt x="13603" y="5963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a:off x="2535350" y="2831975"/>
              <a:ext cx="340100" cy="1070625"/>
            </a:xfrm>
            <a:custGeom>
              <a:rect b="b" l="l" r="r" t="t"/>
              <a:pathLst>
                <a:path extrusionOk="0" h="42825" w="13604">
                  <a:moveTo>
                    <a:pt x="0" y="1"/>
                  </a:moveTo>
                  <a:lnTo>
                    <a:pt x="0" y="42824"/>
                  </a:lnTo>
                  <a:lnTo>
                    <a:pt x="13603" y="42824"/>
                  </a:lnTo>
                  <a:lnTo>
                    <a:pt x="1360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a:off x="3005675" y="2411700"/>
              <a:ext cx="340100" cy="1490900"/>
            </a:xfrm>
            <a:custGeom>
              <a:rect b="b" l="l" r="r" t="t"/>
              <a:pathLst>
                <a:path extrusionOk="0" h="59636" w="13604">
                  <a:moveTo>
                    <a:pt x="0" y="1"/>
                  </a:moveTo>
                  <a:lnTo>
                    <a:pt x="0" y="59635"/>
                  </a:lnTo>
                  <a:lnTo>
                    <a:pt x="13603" y="59635"/>
                  </a:lnTo>
                  <a:lnTo>
                    <a:pt x="136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6"/>
            <p:cNvSpPr/>
            <p:nvPr/>
          </p:nvSpPr>
          <p:spPr>
            <a:xfrm>
              <a:off x="3476325" y="2013225"/>
              <a:ext cx="340100" cy="1889375"/>
            </a:xfrm>
            <a:custGeom>
              <a:rect b="b" l="l" r="r" t="t"/>
              <a:pathLst>
                <a:path extrusionOk="0" h="75575" w="13604">
                  <a:moveTo>
                    <a:pt x="0" y="1"/>
                  </a:moveTo>
                  <a:lnTo>
                    <a:pt x="0" y="75574"/>
                  </a:lnTo>
                  <a:lnTo>
                    <a:pt x="13603" y="75574"/>
                  </a:lnTo>
                  <a:lnTo>
                    <a:pt x="136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2705375" y="2831975"/>
              <a:ext cx="170075" cy="1070625"/>
            </a:xfrm>
            <a:custGeom>
              <a:rect b="b" l="l" r="r" t="t"/>
              <a:pathLst>
                <a:path extrusionOk="0" h="42825" w="6803">
                  <a:moveTo>
                    <a:pt x="1" y="1"/>
                  </a:moveTo>
                  <a:lnTo>
                    <a:pt x="1" y="42824"/>
                  </a:lnTo>
                  <a:lnTo>
                    <a:pt x="6802" y="42824"/>
                  </a:lnTo>
                  <a:lnTo>
                    <a:pt x="68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p:nvPr/>
          </p:nvSpPr>
          <p:spPr>
            <a:xfrm>
              <a:off x="5735575" y="2212150"/>
              <a:ext cx="92725" cy="137325"/>
            </a:xfrm>
            <a:custGeom>
              <a:rect b="b" l="l" r="r" t="t"/>
              <a:pathLst>
                <a:path extrusionOk="0" h="5493" w="3709">
                  <a:moveTo>
                    <a:pt x="1245" y="0"/>
                  </a:moveTo>
                  <a:lnTo>
                    <a:pt x="0" y="5493"/>
                  </a:lnTo>
                  <a:lnTo>
                    <a:pt x="141" y="5352"/>
                  </a:lnTo>
                  <a:lnTo>
                    <a:pt x="526" y="4992"/>
                  </a:lnTo>
                  <a:lnTo>
                    <a:pt x="1091" y="4453"/>
                  </a:lnTo>
                  <a:lnTo>
                    <a:pt x="1733" y="3786"/>
                  </a:lnTo>
                  <a:lnTo>
                    <a:pt x="2066" y="3427"/>
                  </a:lnTo>
                  <a:lnTo>
                    <a:pt x="2387" y="3055"/>
                  </a:lnTo>
                  <a:lnTo>
                    <a:pt x="2695" y="2683"/>
                  </a:lnTo>
                  <a:lnTo>
                    <a:pt x="2990" y="2310"/>
                  </a:lnTo>
                  <a:lnTo>
                    <a:pt x="3247" y="1951"/>
                  </a:lnTo>
                  <a:lnTo>
                    <a:pt x="3452" y="1605"/>
                  </a:lnTo>
                  <a:lnTo>
                    <a:pt x="3542" y="1451"/>
                  </a:lnTo>
                  <a:lnTo>
                    <a:pt x="3619" y="1284"/>
                  </a:lnTo>
                  <a:lnTo>
                    <a:pt x="3670" y="1143"/>
                  </a:lnTo>
                  <a:lnTo>
                    <a:pt x="3709" y="1001"/>
                  </a:lnTo>
                  <a:lnTo>
                    <a:pt x="124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4517725" y="2212150"/>
              <a:ext cx="92725" cy="137325"/>
            </a:xfrm>
            <a:custGeom>
              <a:rect b="b" l="l" r="r" t="t"/>
              <a:pathLst>
                <a:path extrusionOk="0" h="5493" w="3709">
                  <a:moveTo>
                    <a:pt x="2464" y="0"/>
                  </a:moveTo>
                  <a:lnTo>
                    <a:pt x="0" y="1001"/>
                  </a:lnTo>
                  <a:lnTo>
                    <a:pt x="39" y="1143"/>
                  </a:lnTo>
                  <a:lnTo>
                    <a:pt x="103" y="1284"/>
                  </a:lnTo>
                  <a:lnTo>
                    <a:pt x="167" y="1451"/>
                  </a:lnTo>
                  <a:lnTo>
                    <a:pt x="257" y="1605"/>
                  </a:lnTo>
                  <a:lnTo>
                    <a:pt x="359" y="1784"/>
                  </a:lnTo>
                  <a:lnTo>
                    <a:pt x="475" y="1951"/>
                  </a:lnTo>
                  <a:lnTo>
                    <a:pt x="719" y="2310"/>
                  </a:lnTo>
                  <a:lnTo>
                    <a:pt x="1014" y="2683"/>
                  </a:lnTo>
                  <a:lnTo>
                    <a:pt x="1322" y="3055"/>
                  </a:lnTo>
                  <a:lnTo>
                    <a:pt x="1656" y="3427"/>
                  </a:lnTo>
                  <a:lnTo>
                    <a:pt x="1989" y="3786"/>
                  </a:lnTo>
                  <a:lnTo>
                    <a:pt x="2631" y="4453"/>
                  </a:lnTo>
                  <a:lnTo>
                    <a:pt x="3183" y="4992"/>
                  </a:lnTo>
                  <a:lnTo>
                    <a:pt x="3568" y="5352"/>
                  </a:lnTo>
                  <a:lnTo>
                    <a:pt x="3709" y="5493"/>
                  </a:lnTo>
                  <a:lnTo>
                    <a:pt x="2464" y="0"/>
                  </a:lnTo>
                  <a:close/>
                </a:path>
              </a:pathLst>
            </a:custGeom>
            <a:solidFill>
              <a:srgbClr val="4F2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6"/>
            <p:cNvSpPr/>
            <p:nvPr/>
          </p:nvSpPr>
          <p:spPr>
            <a:xfrm>
              <a:off x="4517725" y="2212150"/>
              <a:ext cx="92725" cy="137325"/>
            </a:xfrm>
            <a:custGeom>
              <a:rect b="b" l="l" r="r" t="t"/>
              <a:pathLst>
                <a:path extrusionOk="0" fill="none" h="5493" w="3709">
                  <a:moveTo>
                    <a:pt x="3709" y="5493"/>
                  </a:moveTo>
                  <a:lnTo>
                    <a:pt x="3709" y="5493"/>
                  </a:lnTo>
                  <a:lnTo>
                    <a:pt x="3568" y="5352"/>
                  </a:lnTo>
                  <a:lnTo>
                    <a:pt x="3183" y="4992"/>
                  </a:lnTo>
                  <a:lnTo>
                    <a:pt x="2631" y="4453"/>
                  </a:lnTo>
                  <a:lnTo>
                    <a:pt x="1989" y="3786"/>
                  </a:lnTo>
                  <a:lnTo>
                    <a:pt x="1656" y="3427"/>
                  </a:lnTo>
                  <a:lnTo>
                    <a:pt x="1322" y="3055"/>
                  </a:lnTo>
                  <a:lnTo>
                    <a:pt x="1014" y="2683"/>
                  </a:lnTo>
                  <a:lnTo>
                    <a:pt x="719" y="2310"/>
                  </a:lnTo>
                  <a:lnTo>
                    <a:pt x="475" y="1951"/>
                  </a:lnTo>
                  <a:lnTo>
                    <a:pt x="359" y="1784"/>
                  </a:lnTo>
                  <a:lnTo>
                    <a:pt x="257" y="1605"/>
                  </a:lnTo>
                  <a:lnTo>
                    <a:pt x="167" y="1451"/>
                  </a:lnTo>
                  <a:lnTo>
                    <a:pt x="103" y="1284"/>
                  </a:lnTo>
                  <a:lnTo>
                    <a:pt x="39" y="1143"/>
                  </a:lnTo>
                  <a:lnTo>
                    <a:pt x="0" y="1001"/>
                  </a:lnTo>
                  <a:lnTo>
                    <a:pt x="2464" y="0"/>
                  </a:lnTo>
                  <a:lnTo>
                    <a:pt x="3709" y="5493"/>
                  </a:lnTo>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6"/>
            <p:cNvSpPr/>
            <p:nvPr/>
          </p:nvSpPr>
          <p:spPr>
            <a:xfrm>
              <a:off x="4444250" y="238125"/>
              <a:ext cx="856300" cy="672450"/>
            </a:xfrm>
            <a:custGeom>
              <a:rect b="b" l="l" r="r" t="t"/>
              <a:pathLst>
                <a:path extrusionOk="0" h="26898" w="34252">
                  <a:moveTo>
                    <a:pt x="20533" y="0"/>
                  </a:moveTo>
                  <a:lnTo>
                    <a:pt x="19737" y="38"/>
                  </a:lnTo>
                  <a:lnTo>
                    <a:pt x="18942" y="90"/>
                  </a:lnTo>
                  <a:lnTo>
                    <a:pt x="18120" y="180"/>
                  </a:lnTo>
                  <a:lnTo>
                    <a:pt x="17286" y="295"/>
                  </a:lnTo>
                  <a:lnTo>
                    <a:pt x="16452" y="436"/>
                  </a:lnTo>
                  <a:lnTo>
                    <a:pt x="15605" y="590"/>
                  </a:lnTo>
                  <a:lnTo>
                    <a:pt x="14758" y="770"/>
                  </a:lnTo>
                  <a:lnTo>
                    <a:pt x="13898" y="988"/>
                  </a:lnTo>
                  <a:lnTo>
                    <a:pt x="13039" y="1206"/>
                  </a:lnTo>
                  <a:lnTo>
                    <a:pt x="12204" y="1450"/>
                  </a:lnTo>
                  <a:lnTo>
                    <a:pt x="11383" y="1720"/>
                  </a:lnTo>
                  <a:lnTo>
                    <a:pt x="10588" y="2002"/>
                  </a:lnTo>
                  <a:lnTo>
                    <a:pt x="9805" y="2297"/>
                  </a:lnTo>
                  <a:lnTo>
                    <a:pt x="9048" y="2618"/>
                  </a:lnTo>
                  <a:lnTo>
                    <a:pt x="8303" y="2952"/>
                  </a:lnTo>
                  <a:lnTo>
                    <a:pt x="7585" y="3311"/>
                  </a:lnTo>
                  <a:lnTo>
                    <a:pt x="6904" y="3683"/>
                  </a:lnTo>
                  <a:lnTo>
                    <a:pt x="6237" y="4081"/>
                  </a:lnTo>
                  <a:lnTo>
                    <a:pt x="5916" y="4286"/>
                  </a:lnTo>
                  <a:lnTo>
                    <a:pt x="5596" y="4492"/>
                  </a:lnTo>
                  <a:lnTo>
                    <a:pt x="5288" y="4710"/>
                  </a:lnTo>
                  <a:lnTo>
                    <a:pt x="4992" y="4928"/>
                  </a:lnTo>
                  <a:lnTo>
                    <a:pt x="4697" y="5159"/>
                  </a:lnTo>
                  <a:lnTo>
                    <a:pt x="4415" y="5390"/>
                  </a:lnTo>
                  <a:lnTo>
                    <a:pt x="4133" y="5621"/>
                  </a:lnTo>
                  <a:lnTo>
                    <a:pt x="3863" y="5865"/>
                  </a:lnTo>
                  <a:lnTo>
                    <a:pt x="3594" y="6109"/>
                  </a:lnTo>
                  <a:lnTo>
                    <a:pt x="3350" y="6352"/>
                  </a:lnTo>
                  <a:lnTo>
                    <a:pt x="3093" y="6609"/>
                  </a:lnTo>
                  <a:lnTo>
                    <a:pt x="2862" y="6878"/>
                  </a:lnTo>
                  <a:lnTo>
                    <a:pt x="2631" y="7135"/>
                  </a:lnTo>
                  <a:lnTo>
                    <a:pt x="2413" y="7405"/>
                  </a:lnTo>
                  <a:lnTo>
                    <a:pt x="2195" y="7687"/>
                  </a:lnTo>
                  <a:lnTo>
                    <a:pt x="1989" y="7969"/>
                  </a:lnTo>
                  <a:lnTo>
                    <a:pt x="1797" y="8252"/>
                  </a:lnTo>
                  <a:lnTo>
                    <a:pt x="1617" y="8547"/>
                  </a:lnTo>
                  <a:lnTo>
                    <a:pt x="1438" y="8842"/>
                  </a:lnTo>
                  <a:lnTo>
                    <a:pt x="1271" y="9150"/>
                  </a:lnTo>
                  <a:lnTo>
                    <a:pt x="1117" y="9458"/>
                  </a:lnTo>
                  <a:lnTo>
                    <a:pt x="963" y="9766"/>
                  </a:lnTo>
                  <a:lnTo>
                    <a:pt x="822" y="10087"/>
                  </a:lnTo>
                  <a:lnTo>
                    <a:pt x="706" y="10408"/>
                  </a:lnTo>
                  <a:lnTo>
                    <a:pt x="578" y="10741"/>
                  </a:lnTo>
                  <a:lnTo>
                    <a:pt x="475" y="11075"/>
                  </a:lnTo>
                  <a:lnTo>
                    <a:pt x="385" y="11409"/>
                  </a:lnTo>
                  <a:lnTo>
                    <a:pt x="295" y="11755"/>
                  </a:lnTo>
                  <a:lnTo>
                    <a:pt x="218" y="12114"/>
                  </a:lnTo>
                  <a:lnTo>
                    <a:pt x="154" y="12461"/>
                  </a:lnTo>
                  <a:lnTo>
                    <a:pt x="103" y="12833"/>
                  </a:lnTo>
                  <a:lnTo>
                    <a:pt x="64" y="13192"/>
                  </a:lnTo>
                  <a:lnTo>
                    <a:pt x="26" y="13564"/>
                  </a:lnTo>
                  <a:lnTo>
                    <a:pt x="13" y="13949"/>
                  </a:lnTo>
                  <a:lnTo>
                    <a:pt x="0" y="14334"/>
                  </a:lnTo>
                  <a:lnTo>
                    <a:pt x="13" y="14719"/>
                  </a:lnTo>
                  <a:lnTo>
                    <a:pt x="26" y="15117"/>
                  </a:lnTo>
                  <a:lnTo>
                    <a:pt x="52" y="15515"/>
                  </a:lnTo>
                  <a:lnTo>
                    <a:pt x="90" y="15926"/>
                  </a:lnTo>
                  <a:lnTo>
                    <a:pt x="141" y="16336"/>
                  </a:lnTo>
                  <a:lnTo>
                    <a:pt x="218" y="16760"/>
                  </a:lnTo>
                  <a:lnTo>
                    <a:pt x="295" y="17183"/>
                  </a:lnTo>
                  <a:lnTo>
                    <a:pt x="385" y="17607"/>
                  </a:lnTo>
                  <a:lnTo>
                    <a:pt x="488" y="18043"/>
                  </a:lnTo>
                  <a:lnTo>
                    <a:pt x="603" y="18492"/>
                  </a:lnTo>
                  <a:lnTo>
                    <a:pt x="732" y="18916"/>
                  </a:lnTo>
                  <a:lnTo>
                    <a:pt x="860" y="19326"/>
                  </a:lnTo>
                  <a:lnTo>
                    <a:pt x="1001" y="19724"/>
                  </a:lnTo>
                  <a:lnTo>
                    <a:pt x="1155" y="20122"/>
                  </a:lnTo>
                  <a:lnTo>
                    <a:pt x="1309" y="20494"/>
                  </a:lnTo>
                  <a:lnTo>
                    <a:pt x="1476" y="20854"/>
                  </a:lnTo>
                  <a:lnTo>
                    <a:pt x="1643" y="21200"/>
                  </a:lnTo>
                  <a:lnTo>
                    <a:pt x="1823" y="21547"/>
                  </a:lnTo>
                  <a:lnTo>
                    <a:pt x="2002" y="21867"/>
                  </a:lnTo>
                  <a:lnTo>
                    <a:pt x="2208" y="22188"/>
                  </a:lnTo>
                  <a:lnTo>
                    <a:pt x="2400" y="22496"/>
                  </a:lnTo>
                  <a:lnTo>
                    <a:pt x="2605" y="22779"/>
                  </a:lnTo>
                  <a:lnTo>
                    <a:pt x="2824" y="23061"/>
                  </a:lnTo>
                  <a:lnTo>
                    <a:pt x="3042" y="23330"/>
                  </a:lnTo>
                  <a:lnTo>
                    <a:pt x="3273" y="23587"/>
                  </a:lnTo>
                  <a:lnTo>
                    <a:pt x="3504" y="23844"/>
                  </a:lnTo>
                  <a:lnTo>
                    <a:pt x="3748" y="24075"/>
                  </a:lnTo>
                  <a:lnTo>
                    <a:pt x="4004" y="24306"/>
                  </a:lnTo>
                  <a:lnTo>
                    <a:pt x="4248" y="24511"/>
                  </a:lnTo>
                  <a:lnTo>
                    <a:pt x="4518" y="24716"/>
                  </a:lnTo>
                  <a:lnTo>
                    <a:pt x="4774" y="24922"/>
                  </a:lnTo>
                  <a:lnTo>
                    <a:pt x="5057" y="25101"/>
                  </a:lnTo>
                  <a:lnTo>
                    <a:pt x="5326" y="25281"/>
                  </a:lnTo>
                  <a:lnTo>
                    <a:pt x="5621" y="25435"/>
                  </a:lnTo>
                  <a:lnTo>
                    <a:pt x="5903" y="25602"/>
                  </a:lnTo>
                  <a:lnTo>
                    <a:pt x="6199" y="25743"/>
                  </a:lnTo>
                  <a:lnTo>
                    <a:pt x="6507" y="25884"/>
                  </a:lnTo>
                  <a:lnTo>
                    <a:pt x="6815" y="26000"/>
                  </a:lnTo>
                  <a:lnTo>
                    <a:pt x="7123" y="26128"/>
                  </a:lnTo>
                  <a:lnTo>
                    <a:pt x="7443" y="26231"/>
                  </a:lnTo>
                  <a:lnTo>
                    <a:pt x="7764" y="26333"/>
                  </a:lnTo>
                  <a:lnTo>
                    <a:pt x="8085" y="26423"/>
                  </a:lnTo>
                  <a:lnTo>
                    <a:pt x="8419" y="26513"/>
                  </a:lnTo>
                  <a:lnTo>
                    <a:pt x="8752" y="26590"/>
                  </a:lnTo>
                  <a:lnTo>
                    <a:pt x="9099" y="26654"/>
                  </a:lnTo>
                  <a:lnTo>
                    <a:pt x="9445" y="26705"/>
                  </a:lnTo>
                  <a:lnTo>
                    <a:pt x="9792" y="26757"/>
                  </a:lnTo>
                  <a:lnTo>
                    <a:pt x="10151" y="26808"/>
                  </a:lnTo>
                  <a:lnTo>
                    <a:pt x="10511" y="26834"/>
                  </a:lnTo>
                  <a:lnTo>
                    <a:pt x="11242" y="26885"/>
                  </a:lnTo>
                  <a:lnTo>
                    <a:pt x="11986" y="26898"/>
                  </a:lnTo>
                  <a:lnTo>
                    <a:pt x="12743" y="26898"/>
                  </a:lnTo>
                  <a:lnTo>
                    <a:pt x="13513" y="26859"/>
                  </a:lnTo>
                  <a:lnTo>
                    <a:pt x="14309" y="26795"/>
                  </a:lnTo>
                  <a:lnTo>
                    <a:pt x="15105" y="26718"/>
                  </a:lnTo>
                  <a:lnTo>
                    <a:pt x="15926" y="26603"/>
                  </a:lnTo>
                  <a:lnTo>
                    <a:pt x="16747" y="26474"/>
                  </a:lnTo>
                  <a:lnTo>
                    <a:pt x="17582" y="26320"/>
                  </a:lnTo>
                  <a:lnTo>
                    <a:pt x="18416" y="26141"/>
                  </a:lnTo>
                  <a:lnTo>
                    <a:pt x="19275" y="25961"/>
                  </a:lnTo>
                  <a:lnTo>
                    <a:pt x="20135" y="25743"/>
                  </a:lnTo>
                  <a:lnTo>
                    <a:pt x="20982" y="25525"/>
                  </a:lnTo>
                  <a:lnTo>
                    <a:pt x="21829" y="25294"/>
                  </a:lnTo>
                  <a:lnTo>
                    <a:pt x="22651" y="25037"/>
                  </a:lnTo>
                  <a:lnTo>
                    <a:pt x="23459" y="24781"/>
                  </a:lnTo>
                  <a:lnTo>
                    <a:pt x="24242" y="24511"/>
                  </a:lnTo>
                  <a:lnTo>
                    <a:pt x="25012" y="24216"/>
                  </a:lnTo>
                  <a:lnTo>
                    <a:pt x="25756" y="23908"/>
                  </a:lnTo>
                  <a:lnTo>
                    <a:pt x="26475" y="23600"/>
                  </a:lnTo>
                  <a:lnTo>
                    <a:pt x="27181" y="23253"/>
                  </a:lnTo>
                  <a:lnTo>
                    <a:pt x="27848" y="22907"/>
                  </a:lnTo>
                  <a:lnTo>
                    <a:pt x="28502" y="22535"/>
                  </a:lnTo>
                  <a:lnTo>
                    <a:pt x="29118" y="22150"/>
                  </a:lnTo>
                  <a:lnTo>
                    <a:pt x="29414" y="21944"/>
                  </a:lnTo>
                  <a:lnTo>
                    <a:pt x="29709" y="21739"/>
                  </a:lnTo>
                  <a:lnTo>
                    <a:pt x="29991" y="21534"/>
                  </a:lnTo>
                  <a:lnTo>
                    <a:pt x="30273" y="21316"/>
                  </a:lnTo>
                  <a:lnTo>
                    <a:pt x="30543" y="21097"/>
                  </a:lnTo>
                  <a:lnTo>
                    <a:pt x="30799" y="20866"/>
                  </a:lnTo>
                  <a:lnTo>
                    <a:pt x="31056" y="20635"/>
                  </a:lnTo>
                  <a:lnTo>
                    <a:pt x="31300" y="20404"/>
                  </a:lnTo>
                  <a:lnTo>
                    <a:pt x="31531" y="20161"/>
                  </a:lnTo>
                  <a:lnTo>
                    <a:pt x="31762" y="19917"/>
                  </a:lnTo>
                  <a:lnTo>
                    <a:pt x="31980" y="19660"/>
                  </a:lnTo>
                  <a:lnTo>
                    <a:pt x="32185" y="19403"/>
                  </a:lnTo>
                  <a:lnTo>
                    <a:pt x="32391" y="19147"/>
                  </a:lnTo>
                  <a:lnTo>
                    <a:pt x="32583" y="18877"/>
                  </a:lnTo>
                  <a:lnTo>
                    <a:pt x="32763" y="18608"/>
                  </a:lnTo>
                  <a:lnTo>
                    <a:pt x="32930" y="18326"/>
                  </a:lnTo>
                  <a:lnTo>
                    <a:pt x="33097" y="18043"/>
                  </a:lnTo>
                  <a:lnTo>
                    <a:pt x="33251" y="17748"/>
                  </a:lnTo>
                  <a:lnTo>
                    <a:pt x="33392" y="17453"/>
                  </a:lnTo>
                  <a:lnTo>
                    <a:pt x="33520" y="17145"/>
                  </a:lnTo>
                  <a:lnTo>
                    <a:pt x="33648" y="16837"/>
                  </a:lnTo>
                  <a:lnTo>
                    <a:pt x="33751" y="16516"/>
                  </a:lnTo>
                  <a:lnTo>
                    <a:pt x="33854" y="16195"/>
                  </a:lnTo>
                  <a:lnTo>
                    <a:pt x="33944" y="15862"/>
                  </a:lnTo>
                  <a:lnTo>
                    <a:pt x="34021" y="15528"/>
                  </a:lnTo>
                  <a:lnTo>
                    <a:pt x="34098" y="15181"/>
                  </a:lnTo>
                  <a:lnTo>
                    <a:pt x="34149" y="14835"/>
                  </a:lnTo>
                  <a:lnTo>
                    <a:pt x="34187" y="14488"/>
                  </a:lnTo>
                  <a:lnTo>
                    <a:pt x="34226" y="14116"/>
                  </a:lnTo>
                  <a:lnTo>
                    <a:pt x="34252" y="13757"/>
                  </a:lnTo>
                  <a:lnTo>
                    <a:pt x="34252" y="13372"/>
                  </a:lnTo>
                  <a:lnTo>
                    <a:pt x="34252" y="12987"/>
                  </a:lnTo>
                  <a:lnTo>
                    <a:pt x="34239" y="12602"/>
                  </a:lnTo>
                  <a:lnTo>
                    <a:pt x="34213" y="12204"/>
                  </a:lnTo>
                  <a:lnTo>
                    <a:pt x="34175" y="11806"/>
                  </a:lnTo>
                  <a:lnTo>
                    <a:pt x="34123" y="11383"/>
                  </a:lnTo>
                  <a:lnTo>
                    <a:pt x="34046" y="10972"/>
                  </a:lnTo>
                  <a:lnTo>
                    <a:pt x="33969" y="10549"/>
                  </a:lnTo>
                  <a:lnTo>
                    <a:pt x="33879" y="10112"/>
                  </a:lnTo>
                  <a:lnTo>
                    <a:pt x="33777" y="9663"/>
                  </a:lnTo>
                  <a:lnTo>
                    <a:pt x="33661" y="9214"/>
                  </a:lnTo>
                  <a:lnTo>
                    <a:pt x="33533" y="8778"/>
                  </a:lnTo>
                  <a:lnTo>
                    <a:pt x="33392" y="8354"/>
                  </a:lnTo>
                  <a:lnTo>
                    <a:pt x="33251" y="7944"/>
                  </a:lnTo>
                  <a:lnTo>
                    <a:pt x="33097" y="7546"/>
                  </a:lnTo>
                  <a:lnTo>
                    <a:pt x="32943" y="7161"/>
                  </a:lnTo>
                  <a:lnTo>
                    <a:pt x="32776" y="6789"/>
                  </a:lnTo>
                  <a:lnTo>
                    <a:pt x="32596" y="6416"/>
                  </a:lnTo>
                  <a:lnTo>
                    <a:pt x="32416" y="6070"/>
                  </a:lnTo>
                  <a:lnTo>
                    <a:pt x="32224" y="5724"/>
                  </a:lnTo>
                  <a:lnTo>
                    <a:pt x="32031" y="5390"/>
                  </a:lnTo>
                  <a:lnTo>
                    <a:pt x="31826" y="5069"/>
                  </a:lnTo>
                  <a:lnTo>
                    <a:pt x="31621" y="4761"/>
                  </a:lnTo>
                  <a:lnTo>
                    <a:pt x="31390" y="4466"/>
                  </a:lnTo>
                  <a:lnTo>
                    <a:pt x="31172" y="4171"/>
                  </a:lnTo>
                  <a:lnTo>
                    <a:pt x="30941" y="3901"/>
                  </a:lnTo>
                  <a:lnTo>
                    <a:pt x="30697" y="3632"/>
                  </a:lnTo>
                  <a:lnTo>
                    <a:pt x="30453" y="3375"/>
                  </a:lnTo>
                  <a:lnTo>
                    <a:pt x="30196" y="3131"/>
                  </a:lnTo>
                  <a:lnTo>
                    <a:pt x="29940" y="2900"/>
                  </a:lnTo>
                  <a:lnTo>
                    <a:pt x="29670" y="2669"/>
                  </a:lnTo>
                  <a:lnTo>
                    <a:pt x="29401" y="2451"/>
                  </a:lnTo>
                  <a:lnTo>
                    <a:pt x="29131" y="2246"/>
                  </a:lnTo>
                  <a:lnTo>
                    <a:pt x="28836" y="2053"/>
                  </a:lnTo>
                  <a:lnTo>
                    <a:pt x="28554" y="1874"/>
                  </a:lnTo>
                  <a:lnTo>
                    <a:pt x="28259" y="1694"/>
                  </a:lnTo>
                  <a:lnTo>
                    <a:pt x="27951" y="1527"/>
                  </a:lnTo>
                  <a:lnTo>
                    <a:pt x="27655" y="1360"/>
                  </a:lnTo>
                  <a:lnTo>
                    <a:pt x="27335" y="1219"/>
                  </a:lnTo>
                  <a:lnTo>
                    <a:pt x="27027" y="1078"/>
                  </a:lnTo>
                  <a:lnTo>
                    <a:pt x="26693" y="950"/>
                  </a:lnTo>
                  <a:lnTo>
                    <a:pt x="26372" y="821"/>
                  </a:lnTo>
                  <a:lnTo>
                    <a:pt x="26038" y="719"/>
                  </a:lnTo>
                  <a:lnTo>
                    <a:pt x="25705" y="603"/>
                  </a:lnTo>
                  <a:lnTo>
                    <a:pt x="25358" y="513"/>
                  </a:lnTo>
                  <a:lnTo>
                    <a:pt x="25012" y="423"/>
                  </a:lnTo>
                  <a:lnTo>
                    <a:pt x="24665" y="346"/>
                  </a:lnTo>
                  <a:lnTo>
                    <a:pt x="24306" y="282"/>
                  </a:lnTo>
                  <a:lnTo>
                    <a:pt x="23947" y="218"/>
                  </a:lnTo>
                  <a:lnTo>
                    <a:pt x="23587" y="154"/>
                  </a:lnTo>
                  <a:lnTo>
                    <a:pt x="23215" y="115"/>
                  </a:lnTo>
                  <a:lnTo>
                    <a:pt x="22843" y="77"/>
                  </a:lnTo>
                  <a:lnTo>
                    <a:pt x="22471" y="38"/>
                  </a:lnTo>
                  <a:lnTo>
                    <a:pt x="22086" y="26"/>
                  </a:lnTo>
                  <a:lnTo>
                    <a:pt x="2131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6"/>
            <p:cNvSpPr/>
            <p:nvPr/>
          </p:nvSpPr>
          <p:spPr>
            <a:xfrm>
              <a:off x="4444250" y="238125"/>
              <a:ext cx="856300" cy="672450"/>
            </a:xfrm>
            <a:custGeom>
              <a:rect b="b" l="l" r="r" t="t"/>
              <a:pathLst>
                <a:path extrusionOk="0" fill="none" h="26898" w="34252">
                  <a:moveTo>
                    <a:pt x="33777" y="9663"/>
                  </a:moveTo>
                  <a:lnTo>
                    <a:pt x="33777" y="9663"/>
                  </a:lnTo>
                  <a:lnTo>
                    <a:pt x="33879" y="10112"/>
                  </a:lnTo>
                  <a:lnTo>
                    <a:pt x="33969" y="10549"/>
                  </a:lnTo>
                  <a:lnTo>
                    <a:pt x="34046" y="10972"/>
                  </a:lnTo>
                  <a:lnTo>
                    <a:pt x="34123" y="11383"/>
                  </a:lnTo>
                  <a:lnTo>
                    <a:pt x="34175" y="11806"/>
                  </a:lnTo>
                  <a:lnTo>
                    <a:pt x="34213" y="12204"/>
                  </a:lnTo>
                  <a:lnTo>
                    <a:pt x="34239" y="12602"/>
                  </a:lnTo>
                  <a:lnTo>
                    <a:pt x="34252" y="12987"/>
                  </a:lnTo>
                  <a:lnTo>
                    <a:pt x="34252" y="13372"/>
                  </a:lnTo>
                  <a:lnTo>
                    <a:pt x="34252" y="13757"/>
                  </a:lnTo>
                  <a:lnTo>
                    <a:pt x="34226" y="14116"/>
                  </a:lnTo>
                  <a:lnTo>
                    <a:pt x="34187" y="14488"/>
                  </a:lnTo>
                  <a:lnTo>
                    <a:pt x="34149" y="14835"/>
                  </a:lnTo>
                  <a:lnTo>
                    <a:pt x="34098" y="15181"/>
                  </a:lnTo>
                  <a:lnTo>
                    <a:pt x="34021" y="15528"/>
                  </a:lnTo>
                  <a:lnTo>
                    <a:pt x="33944" y="15862"/>
                  </a:lnTo>
                  <a:lnTo>
                    <a:pt x="33854" y="16195"/>
                  </a:lnTo>
                  <a:lnTo>
                    <a:pt x="33751" y="16516"/>
                  </a:lnTo>
                  <a:lnTo>
                    <a:pt x="33648" y="16837"/>
                  </a:lnTo>
                  <a:lnTo>
                    <a:pt x="33520" y="17145"/>
                  </a:lnTo>
                  <a:lnTo>
                    <a:pt x="33392" y="17453"/>
                  </a:lnTo>
                  <a:lnTo>
                    <a:pt x="33251" y="17748"/>
                  </a:lnTo>
                  <a:lnTo>
                    <a:pt x="33097" y="18043"/>
                  </a:lnTo>
                  <a:lnTo>
                    <a:pt x="32930" y="18326"/>
                  </a:lnTo>
                  <a:lnTo>
                    <a:pt x="32763" y="18608"/>
                  </a:lnTo>
                  <a:lnTo>
                    <a:pt x="32583" y="18877"/>
                  </a:lnTo>
                  <a:lnTo>
                    <a:pt x="32391" y="19147"/>
                  </a:lnTo>
                  <a:lnTo>
                    <a:pt x="32185" y="19403"/>
                  </a:lnTo>
                  <a:lnTo>
                    <a:pt x="31980" y="19660"/>
                  </a:lnTo>
                  <a:lnTo>
                    <a:pt x="31762" y="19917"/>
                  </a:lnTo>
                  <a:lnTo>
                    <a:pt x="31531" y="20161"/>
                  </a:lnTo>
                  <a:lnTo>
                    <a:pt x="31300" y="20404"/>
                  </a:lnTo>
                  <a:lnTo>
                    <a:pt x="31056" y="20635"/>
                  </a:lnTo>
                  <a:lnTo>
                    <a:pt x="30799" y="20866"/>
                  </a:lnTo>
                  <a:lnTo>
                    <a:pt x="30543" y="21097"/>
                  </a:lnTo>
                  <a:lnTo>
                    <a:pt x="30273" y="21316"/>
                  </a:lnTo>
                  <a:lnTo>
                    <a:pt x="29991" y="21534"/>
                  </a:lnTo>
                  <a:lnTo>
                    <a:pt x="29709" y="21739"/>
                  </a:lnTo>
                  <a:lnTo>
                    <a:pt x="29414" y="21944"/>
                  </a:lnTo>
                  <a:lnTo>
                    <a:pt x="29118" y="22150"/>
                  </a:lnTo>
                  <a:lnTo>
                    <a:pt x="28502" y="22535"/>
                  </a:lnTo>
                  <a:lnTo>
                    <a:pt x="27848" y="22907"/>
                  </a:lnTo>
                  <a:lnTo>
                    <a:pt x="27181" y="23253"/>
                  </a:lnTo>
                  <a:lnTo>
                    <a:pt x="26475" y="23600"/>
                  </a:lnTo>
                  <a:lnTo>
                    <a:pt x="25756" y="23908"/>
                  </a:lnTo>
                  <a:lnTo>
                    <a:pt x="25012" y="24216"/>
                  </a:lnTo>
                  <a:lnTo>
                    <a:pt x="24242" y="24511"/>
                  </a:lnTo>
                  <a:lnTo>
                    <a:pt x="23459" y="24781"/>
                  </a:lnTo>
                  <a:lnTo>
                    <a:pt x="22651" y="25037"/>
                  </a:lnTo>
                  <a:lnTo>
                    <a:pt x="21829" y="25294"/>
                  </a:lnTo>
                  <a:lnTo>
                    <a:pt x="20982" y="25525"/>
                  </a:lnTo>
                  <a:lnTo>
                    <a:pt x="20135" y="25743"/>
                  </a:lnTo>
                  <a:lnTo>
                    <a:pt x="20135" y="25743"/>
                  </a:lnTo>
                  <a:lnTo>
                    <a:pt x="19275" y="25961"/>
                  </a:lnTo>
                  <a:lnTo>
                    <a:pt x="18416" y="26141"/>
                  </a:lnTo>
                  <a:lnTo>
                    <a:pt x="17582" y="26320"/>
                  </a:lnTo>
                  <a:lnTo>
                    <a:pt x="16747" y="26474"/>
                  </a:lnTo>
                  <a:lnTo>
                    <a:pt x="15926" y="26603"/>
                  </a:lnTo>
                  <a:lnTo>
                    <a:pt x="15105" y="26718"/>
                  </a:lnTo>
                  <a:lnTo>
                    <a:pt x="14309" y="26795"/>
                  </a:lnTo>
                  <a:lnTo>
                    <a:pt x="13513" y="26859"/>
                  </a:lnTo>
                  <a:lnTo>
                    <a:pt x="12743" y="26898"/>
                  </a:lnTo>
                  <a:lnTo>
                    <a:pt x="11986" y="26898"/>
                  </a:lnTo>
                  <a:lnTo>
                    <a:pt x="11242" y="26885"/>
                  </a:lnTo>
                  <a:lnTo>
                    <a:pt x="10511" y="26834"/>
                  </a:lnTo>
                  <a:lnTo>
                    <a:pt x="10151" y="26808"/>
                  </a:lnTo>
                  <a:lnTo>
                    <a:pt x="9792" y="26757"/>
                  </a:lnTo>
                  <a:lnTo>
                    <a:pt x="9445" y="26705"/>
                  </a:lnTo>
                  <a:lnTo>
                    <a:pt x="9099" y="26654"/>
                  </a:lnTo>
                  <a:lnTo>
                    <a:pt x="8752" y="26590"/>
                  </a:lnTo>
                  <a:lnTo>
                    <a:pt x="8419" y="26513"/>
                  </a:lnTo>
                  <a:lnTo>
                    <a:pt x="8085" y="26423"/>
                  </a:lnTo>
                  <a:lnTo>
                    <a:pt x="7764" y="26333"/>
                  </a:lnTo>
                  <a:lnTo>
                    <a:pt x="7443" y="26231"/>
                  </a:lnTo>
                  <a:lnTo>
                    <a:pt x="7123" y="26128"/>
                  </a:lnTo>
                  <a:lnTo>
                    <a:pt x="6815" y="26000"/>
                  </a:lnTo>
                  <a:lnTo>
                    <a:pt x="6507" y="25884"/>
                  </a:lnTo>
                  <a:lnTo>
                    <a:pt x="6199" y="25743"/>
                  </a:lnTo>
                  <a:lnTo>
                    <a:pt x="5903" y="25602"/>
                  </a:lnTo>
                  <a:lnTo>
                    <a:pt x="5621" y="25435"/>
                  </a:lnTo>
                  <a:lnTo>
                    <a:pt x="5326" y="25281"/>
                  </a:lnTo>
                  <a:lnTo>
                    <a:pt x="5057" y="25101"/>
                  </a:lnTo>
                  <a:lnTo>
                    <a:pt x="4774" y="24922"/>
                  </a:lnTo>
                  <a:lnTo>
                    <a:pt x="4518" y="24716"/>
                  </a:lnTo>
                  <a:lnTo>
                    <a:pt x="4248" y="24511"/>
                  </a:lnTo>
                  <a:lnTo>
                    <a:pt x="4004" y="24306"/>
                  </a:lnTo>
                  <a:lnTo>
                    <a:pt x="3748" y="24075"/>
                  </a:lnTo>
                  <a:lnTo>
                    <a:pt x="3504" y="23844"/>
                  </a:lnTo>
                  <a:lnTo>
                    <a:pt x="3273" y="23587"/>
                  </a:lnTo>
                  <a:lnTo>
                    <a:pt x="3042" y="23330"/>
                  </a:lnTo>
                  <a:lnTo>
                    <a:pt x="2824" y="23061"/>
                  </a:lnTo>
                  <a:lnTo>
                    <a:pt x="2605" y="22779"/>
                  </a:lnTo>
                  <a:lnTo>
                    <a:pt x="2400" y="22496"/>
                  </a:lnTo>
                  <a:lnTo>
                    <a:pt x="2208" y="22188"/>
                  </a:lnTo>
                  <a:lnTo>
                    <a:pt x="2002" y="21867"/>
                  </a:lnTo>
                  <a:lnTo>
                    <a:pt x="1823" y="21547"/>
                  </a:lnTo>
                  <a:lnTo>
                    <a:pt x="1643" y="21200"/>
                  </a:lnTo>
                  <a:lnTo>
                    <a:pt x="1476" y="20854"/>
                  </a:lnTo>
                  <a:lnTo>
                    <a:pt x="1309" y="20494"/>
                  </a:lnTo>
                  <a:lnTo>
                    <a:pt x="1155" y="20122"/>
                  </a:lnTo>
                  <a:lnTo>
                    <a:pt x="1001" y="19724"/>
                  </a:lnTo>
                  <a:lnTo>
                    <a:pt x="860" y="19326"/>
                  </a:lnTo>
                  <a:lnTo>
                    <a:pt x="732" y="18916"/>
                  </a:lnTo>
                  <a:lnTo>
                    <a:pt x="603" y="18492"/>
                  </a:lnTo>
                  <a:lnTo>
                    <a:pt x="488" y="18043"/>
                  </a:lnTo>
                  <a:lnTo>
                    <a:pt x="488" y="18043"/>
                  </a:lnTo>
                  <a:lnTo>
                    <a:pt x="385" y="17607"/>
                  </a:lnTo>
                  <a:lnTo>
                    <a:pt x="295" y="17183"/>
                  </a:lnTo>
                  <a:lnTo>
                    <a:pt x="218" y="16760"/>
                  </a:lnTo>
                  <a:lnTo>
                    <a:pt x="141" y="16336"/>
                  </a:lnTo>
                  <a:lnTo>
                    <a:pt x="90" y="15926"/>
                  </a:lnTo>
                  <a:lnTo>
                    <a:pt x="52" y="15515"/>
                  </a:lnTo>
                  <a:lnTo>
                    <a:pt x="26" y="15117"/>
                  </a:lnTo>
                  <a:lnTo>
                    <a:pt x="13" y="14719"/>
                  </a:lnTo>
                  <a:lnTo>
                    <a:pt x="0" y="14334"/>
                  </a:lnTo>
                  <a:lnTo>
                    <a:pt x="13" y="13949"/>
                  </a:lnTo>
                  <a:lnTo>
                    <a:pt x="26" y="13564"/>
                  </a:lnTo>
                  <a:lnTo>
                    <a:pt x="64" y="13192"/>
                  </a:lnTo>
                  <a:lnTo>
                    <a:pt x="103" y="12833"/>
                  </a:lnTo>
                  <a:lnTo>
                    <a:pt x="154" y="12461"/>
                  </a:lnTo>
                  <a:lnTo>
                    <a:pt x="218" y="12114"/>
                  </a:lnTo>
                  <a:lnTo>
                    <a:pt x="295" y="11755"/>
                  </a:lnTo>
                  <a:lnTo>
                    <a:pt x="385" y="11409"/>
                  </a:lnTo>
                  <a:lnTo>
                    <a:pt x="475" y="11075"/>
                  </a:lnTo>
                  <a:lnTo>
                    <a:pt x="578" y="10741"/>
                  </a:lnTo>
                  <a:lnTo>
                    <a:pt x="706" y="10408"/>
                  </a:lnTo>
                  <a:lnTo>
                    <a:pt x="822" y="10087"/>
                  </a:lnTo>
                  <a:lnTo>
                    <a:pt x="963" y="9766"/>
                  </a:lnTo>
                  <a:lnTo>
                    <a:pt x="1117" y="9458"/>
                  </a:lnTo>
                  <a:lnTo>
                    <a:pt x="1271" y="9150"/>
                  </a:lnTo>
                  <a:lnTo>
                    <a:pt x="1438" y="8842"/>
                  </a:lnTo>
                  <a:lnTo>
                    <a:pt x="1617" y="8547"/>
                  </a:lnTo>
                  <a:lnTo>
                    <a:pt x="1797" y="8252"/>
                  </a:lnTo>
                  <a:lnTo>
                    <a:pt x="1989" y="7969"/>
                  </a:lnTo>
                  <a:lnTo>
                    <a:pt x="2195" y="7687"/>
                  </a:lnTo>
                  <a:lnTo>
                    <a:pt x="2413" y="7405"/>
                  </a:lnTo>
                  <a:lnTo>
                    <a:pt x="2631" y="7135"/>
                  </a:lnTo>
                  <a:lnTo>
                    <a:pt x="2862" y="6878"/>
                  </a:lnTo>
                  <a:lnTo>
                    <a:pt x="3093" y="6609"/>
                  </a:lnTo>
                  <a:lnTo>
                    <a:pt x="3350" y="6352"/>
                  </a:lnTo>
                  <a:lnTo>
                    <a:pt x="3594" y="6109"/>
                  </a:lnTo>
                  <a:lnTo>
                    <a:pt x="3863" y="5865"/>
                  </a:lnTo>
                  <a:lnTo>
                    <a:pt x="4133" y="5621"/>
                  </a:lnTo>
                  <a:lnTo>
                    <a:pt x="4415" y="5390"/>
                  </a:lnTo>
                  <a:lnTo>
                    <a:pt x="4697" y="5159"/>
                  </a:lnTo>
                  <a:lnTo>
                    <a:pt x="4992" y="4928"/>
                  </a:lnTo>
                  <a:lnTo>
                    <a:pt x="5288" y="4710"/>
                  </a:lnTo>
                  <a:lnTo>
                    <a:pt x="5596" y="4492"/>
                  </a:lnTo>
                  <a:lnTo>
                    <a:pt x="5916" y="4286"/>
                  </a:lnTo>
                  <a:lnTo>
                    <a:pt x="6237" y="4081"/>
                  </a:lnTo>
                  <a:lnTo>
                    <a:pt x="6904" y="3683"/>
                  </a:lnTo>
                  <a:lnTo>
                    <a:pt x="7585" y="3311"/>
                  </a:lnTo>
                  <a:lnTo>
                    <a:pt x="8303" y="2952"/>
                  </a:lnTo>
                  <a:lnTo>
                    <a:pt x="9048" y="2618"/>
                  </a:lnTo>
                  <a:lnTo>
                    <a:pt x="9805" y="2297"/>
                  </a:lnTo>
                  <a:lnTo>
                    <a:pt x="10588" y="2002"/>
                  </a:lnTo>
                  <a:lnTo>
                    <a:pt x="11383" y="1720"/>
                  </a:lnTo>
                  <a:lnTo>
                    <a:pt x="12204" y="1450"/>
                  </a:lnTo>
                  <a:lnTo>
                    <a:pt x="13039" y="1206"/>
                  </a:lnTo>
                  <a:lnTo>
                    <a:pt x="13898" y="988"/>
                  </a:lnTo>
                  <a:lnTo>
                    <a:pt x="13898" y="988"/>
                  </a:lnTo>
                  <a:lnTo>
                    <a:pt x="14758" y="770"/>
                  </a:lnTo>
                  <a:lnTo>
                    <a:pt x="15605" y="590"/>
                  </a:lnTo>
                  <a:lnTo>
                    <a:pt x="16452" y="436"/>
                  </a:lnTo>
                  <a:lnTo>
                    <a:pt x="17286" y="295"/>
                  </a:lnTo>
                  <a:lnTo>
                    <a:pt x="18120" y="180"/>
                  </a:lnTo>
                  <a:lnTo>
                    <a:pt x="18942" y="90"/>
                  </a:lnTo>
                  <a:lnTo>
                    <a:pt x="19737" y="38"/>
                  </a:lnTo>
                  <a:lnTo>
                    <a:pt x="20533" y="0"/>
                  </a:lnTo>
                  <a:lnTo>
                    <a:pt x="21316" y="0"/>
                  </a:lnTo>
                  <a:lnTo>
                    <a:pt x="22086" y="26"/>
                  </a:lnTo>
                  <a:lnTo>
                    <a:pt x="22471" y="38"/>
                  </a:lnTo>
                  <a:lnTo>
                    <a:pt x="22843" y="77"/>
                  </a:lnTo>
                  <a:lnTo>
                    <a:pt x="23215" y="115"/>
                  </a:lnTo>
                  <a:lnTo>
                    <a:pt x="23587" y="154"/>
                  </a:lnTo>
                  <a:lnTo>
                    <a:pt x="23947" y="218"/>
                  </a:lnTo>
                  <a:lnTo>
                    <a:pt x="24306" y="282"/>
                  </a:lnTo>
                  <a:lnTo>
                    <a:pt x="24665" y="346"/>
                  </a:lnTo>
                  <a:lnTo>
                    <a:pt x="25012" y="423"/>
                  </a:lnTo>
                  <a:lnTo>
                    <a:pt x="25358" y="513"/>
                  </a:lnTo>
                  <a:lnTo>
                    <a:pt x="25705" y="603"/>
                  </a:lnTo>
                  <a:lnTo>
                    <a:pt x="26038" y="719"/>
                  </a:lnTo>
                  <a:lnTo>
                    <a:pt x="26372" y="821"/>
                  </a:lnTo>
                  <a:lnTo>
                    <a:pt x="26693" y="950"/>
                  </a:lnTo>
                  <a:lnTo>
                    <a:pt x="27027" y="1078"/>
                  </a:lnTo>
                  <a:lnTo>
                    <a:pt x="27335" y="1219"/>
                  </a:lnTo>
                  <a:lnTo>
                    <a:pt x="27655" y="1360"/>
                  </a:lnTo>
                  <a:lnTo>
                    <a:pt x="27951" y="1527"/>
                  </a:lnTo>
                  <a:lnTo>
                    <a:pt x="28259" y="1694"/>
                  </a:lnTo>
                  <a:lnTo>
                    <a:pt x="28554" y="1874"/>
                  </a:lnTo>
                  <a:lnTo>
                    <a:pt x="28836" y="2053"/>
                  </a:lnTo>
                  <a:lnTo>
                    <a:pt x="29131" y="2246"/>
                  </a:lnTo>
                  <a:lnTo>
                    <a:pt x="29401" y="2451"/>
                  </a:lnTo>
                  <a:lnTo>
                    <a:pt x="29670" y="2669"/>
                  </a:lnTo>
                  <a:lnTo>
                    <a:pt x="29940" y="2900"/>
                  </a:lnTo>
                  <a:lnTo>
                    <a:pt x="30196" y="3131"/>
                  </a:lnTo>
                  <a:lnTo>
                    <a:pt x="30453" y="3375"/>
                  </a:lnTo>
                  <a:lnTo>
                    <a:pt x="30697" y="3632"/>
                  </a:lnTo>
                  <a:lnTo>
                    <a:pt x="30941" y="3901"/>
                  </a:lnTo>
                  <a:lnTo>
                    <a:pt x="31172" y="4171"/>
                  </a:lnTo>
                  <a:lnTo>
                    <a:pt x="31390" y="4466"/>
                  </a:lnTo>
                  <a:lnTo>
                    <a:pt x="31621" y="4761"/>
                  </a:lnTo>
                  <a:lnTo>
                    <a:pt x="31826" y="5069"/>
                  </a:lnTo>
                  <a:lnTo>
                    <a:pt x="32031" y="5390"/>
                  </a:lnTo>
                  <a:lnTo>
                    <a:pt x="32224" y="5724"/>
                  </a:lnTo>
                  <a:lnTo>
                    <a:pt x="32416" y="6070"/>
                  </a:lnTo>
                  <a:lnTo>
                    <a:pt x="32596" y="6416"/>
                  </a:lnTo>
                  <a:lnTo>
                    <a:pt x="32776" y="6789"/>
                  </a:lnTo>
                  <a:lnTo>
                    <a:pt x="32943" y="7161"/>
                  </a:lnTo>
                  <a:lnTo>
                    <a:pt x="33097" y="7546"/>
                  </a:lnTo>
                  <a:lnTo>
                    <a:pt x="33251" y="7944"/>
                  </a:lnTo>
                  <a:lnTo>
                    <a:pt x="33392" y="8354"/>
                  </a:lnTo>
                  <a:lnTo>
                    <a:pt x="33533" y="8778"/>
                  </a:lnTo>
                  <a:lnTo>
                    <a:pt x="33661" y="9214"/>
                  </a:lnTo>
                  <a:lnTo>
                    <a:pt x="33777" y="966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3986425" y="2606125"/>
              <a:ext cx="2410075" cy="1364800"/>
            </a:xfrm>
            <a:custGeom>
              <a:rect b="b" l="l" r="r" t="t"/>
              <a:pathLst>
                <a:path extrusionOk="0" h="54592" w="96403">
                  <a:moveTo>
                    <a:pt x="37383" y="0"/>
                  </a:moveTo>
                  <a:lnTo>
                    <a:pt x="37409" y="629"/>
                  </a:lnTo>
                  <a:lnTo>
                    <a:pt x="37422" y="1348"/>
                  </a:lnTo>
                  <a:lnTo>
                    <a:pt x="37422" y="2297"/>
                  </a:lnTo>
                  <a:lnTo>
                    <a:pt x="37409" y="3440"/>
                  </a:lnTo>
                  <a:lnTo>
                    <a:pt x="37396" y="4068"/>
                  </a:lnTo>
                  <a:lnTo>
                    <a:pt x="37370" y="4723"/>
                  </a:lnTo>
                  <a:lnTo>
                    <a:pt x="37332" y="5403"/>
                  </a:lnTo>
                  <a:lnTo>
                    <a:pt x="37280" y="6109"/>
                  </a:lnTo>
                  <a:lnTo>
                    <a:pt x="37229" y="6840"/>
                  </a:lnTo>
                  <a:lnTo>
                    <a:pt x="37152" y="7585"/>
                  </a:lnTo>
                  <a:lnTo>
                    <a:pt x="37062" y="8329"/>
                  </a:lnTo>
                  <a:lnTo>
                    <a:pt x="36960" y="9073"/>
                  </a:lnTo>
                  <a:lnTo>
                    <a:pt x="36831" y="9830"/>
                  </a:lnTo>
                  <a:lnTo>
                    <a:pt x="36703" y="10575"/>
                  </a:lnTo>
                  <a:lnTo>
                    <a:pt x="36536" y="11306"/>
                  </a:lnTo>
                  <a:lnTo>
                    <a:pt x="36357" y="12025"/>
                  </a:lnTo>
                  <a:lnTo>
                    <a:pt x="36164" y="12731"/>
                  </a:lnTo>
                  <a:lnTo>
                    <a:pt x="36049" y="13064"/>
                  </a:lnTo>
                  <a:lnTo>
                    <a:pt x="35933" y="13398"/>
                  </a:lnTo>
                  <a:lnTo>
                    <a:pt x="35818" y="13719"/>
                  </a:lnTo>
                  <a:lnTo>
                    <a:pt x="35689" y="14040"/>
                  </a:lnTo>
                  <a:lnTo>
                    <a:pt x="35548" y="14348"/>
                  </a:lnTo>
                  <a:lnTo>
                    <a:pt x="35407" y="14656"/>
                  </a:lnTo>
                  <a:lnTo>
                    <a:pt x="35266" y="14938"/>
                  </a:lnTo>
                  <a:lnTo>
                    <a:pt x="35112" y="15220"/>
                  </a:lnTo>
                  <a:lnTo>
                    <a:pt x="34945" y="15490"/>
                  </a:lnTo>
                  <a:lnTo>
                    <a:pt x="34778" y="15746"/>
                  </a:lnTo>
                  <a:lnTo>
                    <a:pt x="34598" y="15990"/>
                  </a:lnTo>
                  <a:lnTo>
                    <a:pt x="34419" y="16221"/>
                  </a:lnTo>
                  <a:lnTo>
                    <a:pt x="34226" y="16452"/>
                  </a:lnTo>
                  <a:lnTo>
                    <a:pt x="34034" y="16658"/>
                  </a:lnTo>
                  <a:lnTo>
                    <a:pt x="33828" y="16837"/>
                  </a:lnTo>
                  <a:lnTo>
                    <a:pt x="33610" y="17017"/>
                  </a:lnTo>
                  <a:lnTo>
                    <a:pt x="33392" y="17184"/>
                  </a:lnTo>
                  <a:lnTo>
                    <a:pt x="33161" y="17325"/>
                  </a:lnTo>
                  <a:lnTo>
                    <a:pt x="32686" y="17582"/>
                  </a:lnTo>
                  <a:lnTo>
                    <a:pt x="32186" y="17838"/>
                  </a:lnTo>
                  <a:lnTo>
                    <a:pt x="31672" y="18069"/>
                  </a:lnTo>
                  <a:lnTo>
                    <a:pt x="31159" y="18300"/>
                  </a:lnTo>
                  <a:lnTo>
                    <a:pt x="30620" y="18518"/>
                  </a:lnTo>
                  <a:lnTo>
                    <a:pt x="30081" y="18724"/>
                  </a:lnTo>
                  <a:lnTo>
                    <a:pt x="29517" y="18916"/>
                  </a:lnTo>
                  <a:lnTo>
                    <a:pt x="28952" y="19096"/>
                  </a:lnTo>
                  <a:lnTo>
                    <a:pt x="28374" y="19276"/>
                  </a:lnTo>
                  <a:lnTo>
                    <a:pt x="27797" y="19442"/>
                  </a:lnTo>
                  <a:lnTo>
                    <a:pt x="27207" y="19596"/>
                  </a:lnTo>
                  <a:lnTo>
                    <a:pt x="26616" y="19750"/>
                  </a:lnTo>
                  <a:lnTo>
                    <a:pt x="25423" y="20033"/>
                  </a:lnTo>
                  <a:lnTo>
                    <a:pt x="24216" y="20289"/>
                  </a:lnTo>
                  <a:lnTo>
                    <a:pt x="23023" y="20533"/>
                  </a:lnTo>
                  <a:lnTo>
                    <a:pt x="21842" y="20764"/>
                  </a:lnTo>
                  <a:lnTo>
                    <a:pt x="19532" y="21213"/>
                  </a:lnTo>
                  <a:lnTo>
                    <a:pt x="18429" y="21444"/>
                  </a:lnTo>
                  <a:lnTo>
                    <a:pt x="17389" y="21675"/>
                  </a:lnTo>
                  <a:lnTo>
                    <a:pt x="16388" y="21919"/>
                  </a:lnTo>
                  <a:lnTo>
                    <a:pt x="15914" y="22047"/>
                  </a:lnTo>
                  <a:lnTo>
                    <a:pt x="15464" y="22176"/>
                  </a:lnTo>
                  <a:lnTo>
                    <a:pt x="15002" y="22317"/>
                  </a:lnTo>
                  <a:lnTo>
                    <a:pt x="14528" y="22484"/>
                  </a:lnTo>
                  <a:lnTo>
                    <a:pt x="14040" y="22651"/>
                  </a:lnTo>
                  <a:lnTo>
                    <a:pt x="13527" y="22830"/>
                  </a:lnTo>
                  <a:lnTo>
                    <a:pt x="13013" y="23036"/>
                  </a:lnTo>
                  <a:lnTo>
                    <a:pt x="12487" y="23254"/>
                  </a:lnTo>
                  <a:lnTo>
                    <a:pt x="11961" y="23485"/>
                  </a:lnTo>
                  <a:lnTo>
                    <a:pt x="11409" y="23741"/>
                  </a:lnTo>
                  <a:lnTo>
                    <a:pt x="10870" y="24011"/>
                  </a:lnTo>
                  <a:lnTo>
                    <a:pt x="10318" y="24293"/>
                  </a:lnTo>
                  <a:lnTo>
                    <a:pt x="9767" y="24601"/>
                  </a:lnTo>
                  <a:lnTo>
                    <a:pt x="9215" y="24935"/>
                  </a:lnTo>
                  <a:lnTo>
                    <a:pt x="8676" y="25281"/>
                  </a:lnTo>
                  <a:lnTo>
                    <a:pt x="8137" y="25654"/>
                  </a:lnTo>
                  <a:lnTo>
                    <a:pt x="7598" y="26051"/>
                  </a:lnTo>
                  <a:lnTo>
                    <a:pt x="7072" y="26462"/>
                  </a:lnTo>
                  <a:lnTo>
                    <a:pt x="6545" y="26911"/>
                  </a:lnTo>
                  <a:lnTo>
                    <a:pt x="6045" y="27373"/>
                  </a:lnTo>
                  <a:lnTo>
                    <a:pt x="5545" y="27861"/>
                  </a:lnTo>
                  <a:lnTo>
                    <a:pt x="5070" y="28374"/>
                  </a:lnTo>
                  <a:lnTo>
                    <a:pt x="4839" y="28644"/>
                  </a:lnTo>
                  <a:lnTo>
                    <a:pt x="4608" y="28926"/>
                  </a:lnTo>
                  <a:lnTo>
                    <a:pt x="4390" y="29195"/>
                  </a:lnTo>
                  <a:lnTo>
                    <a:pt x="4171" y="29491"/>
                  </a:lnTo>
                  <a:lnTo>
                    <a:pt x="3953" y="29786"/>
                  </a:lnTo>
                  <a:lnTo>
                    <a:pt x="3748" y="30081"/>
                  </a:lnTo>
                  <a:lnTo>
                    <a:pt x="3543" y="30389"/>
                  </a:lnTo>
                  <a:lnTo>
                    <a:pt x="3350" y="30710"/>
                  </a:lnTo>
                  <a:lnTo>
                    <a:pt x="3158" y="31031"/>
                  </a:lnTo>
                  <a:lnTo>
                    <a:pt x="2965" y="31364"/>
                  </a:lnTo>
                  <a:lnTo>
                    <a:pt x="2798" y="31698"/>
                  </a:lnTo>
                  <a:lnTo>
                    <a:pt x="2619" y="32044"/>
                  </a:lnTo>
                  <a:lnTo>
                    <a:pt x="2465" y="32404"/>
                  </a:lnTo>
                  <a:lnTo>
                    <a:pt x="2298" y="32763"/>
                  </a:lnTo>
                  <a:lnTo>
                    <a:pt x="2157" y="33122"/>
                  </a:lnTo>
                  <a:lnTo>
                    <a:pt x="2015" y="33507"/>
                  </a:lnTo>
                  <a:lnTo>
                    <a:pt x="1874" y="33892"/>
                  </a:lnTo>
                  <a:lnTo>
                    <a:pt x="1759" y="34277"/>
                  </a:lnTo>
                  <a:lnTo>
                    <a:pt x="1630" y="34675"/>
                  </a:lnTo>
                  <a:lnTo>
                    <a:pt x="1528" y="35086"/>
                  </a:lnTo>
                  <a:lnTo>
                    <a:pt x="1425" y="35496"/>
                  </a:lnTo>
                  <a:lnTo>
                    <a:pt x="1335" y="35933"/>
                  </a:lnTo>
                  <a:lnTo>
                    <a:pt x="1258" y="36356"/>
                  </a:lnTo>
                  <a:lnTo>
                    <a:pt x="1181" y="36805"/>
                  </a:lnTo>
                  <a:lnTo>
                    <a:pt x="1079" y="37524"/>
                  </a:lnTo>
                  <a:lnTo>
                    <a:pt x="976" y="38256"/>
                  </a:lnTo>
                  <a:lnTo>
                    <a:pt x="809" y="39757"/>
                  </a:lnTo>
                  <a:lnTo>
                    <a:pt x="642" y="41271"/>
                  </a:lnTo>
                  <a:lnTo>
                    <a:pt x="514" y="42798"/>
                  </a:lnTo>
                  <a:lnTo>
                    <a:pt x="398" y="44300"/>
                  </a:lnTo>
                  <a:lnTo>
                    <a:pt x="309" y="45776"/>
                  </a:lnTo>
                  <a:lnTo>
                    <a:pt x="219" y="47200"/>
                  </a:lnTo>
                  <a:lnTo>
                    <a:pt x="155" y="48548"/>
                  </a:lnTo>
                  <a:lnTo>
                    <a:pt x="103" y="49818"/>
                  </a:lnTo>
                  <a:lnTo>
                    <a:pt x="65" y="50973"/>
                  </a:lnTo>
                  <a:lnTo>
                    <a:pt x="13" y="52885"/>
                  </a:lnTo>
                  <a:lnTo>
                    <a:pt x="1" y="54143"/>
                  </a:lnTo>
                  <a:lnTo>
                    <a:pt x="1" y="54592"/>
                  </a:lnTo>
                  <a:lnTo>
                    <a:pt x="96402" y="54592"/>
                  </a:lnTo>
                  <a:lnTo>
                    <a:pt x="96402" y="54143"/>
                  </a:lnTo>
                  <a:lnTo>
                    <a:pt x="96376" y="52885"/>
                  </a:lnTo>
                  <a:lnTo>
                    <a:pt x="96338" y="50973"/>
                  </a:lnTo>
                  <a:lnTo>
                    <a:pt x="96287" y="49818"/>
                  </a:lnTo>
                  <a:lnTo>
                    <a:pt x="96235" y="48548"/>
                  </a:lnTo>
                  <a:lnTo>
                    <a:pt x="96171" y="47200"/>
                  </a:lnTo>
                  <a:lnTo>
                    <a:pt x="96094" y="45776"/>
                  </a:lnTo>
                  <a:lnTo>
                    <a:pt x="96004" y="44300"/>
                  </a:lnTo>
                  <a:lnTo>
                    <a:pt x="95889" y="42798"/>
                  </a:lnTo>
                  <a:lnTo>
                    <a:pt x="95748" y="41271"/>
                  </a:lnTo>
                  <a:lnTo>
                    <a:pt x="95594" y="39757"/>
                  </a:lnTo>
                  <a:lnTo>
                    <a:pt x="95414" y="38256"/>
                  </a:lnTo>
                  <a:lnTo>
                    <a:pt x="95324" y="37524"/>
                  </a:lnTo>
                  <a:lnTo>
                    <a:pt x="95221" y="36805"/>
                  </a:lnTo>
                  <a:lnTo>
                    <a:pt x="95144" y="36356"/>
                  </a:lnTo>
                  <a:lnTo>
                    <a:pt x="95067" y="35933"/>
                  </a:lnTo>
                  <a:lnTo>
                    <a:pt x="94978" y="35496"/>
                  </a:lnTo>
                  <a:lnTo>
                    <a:pt x="94875" y="35086"/>
                  </a:lnTo>
                  <a:lnTo>
                    <a:pt x="94759" y="34675"/>
                  </a:lnTo>
                  <a:lnTo>
                    <a:pt x="94644" y="34277"/>
                  </a:lnTo>
                  <a:lnTo>
                    <a:pt x="94516" y="33892"/>
                  </a:lnTo>
                  <a:lnTo>
                    <a:pt x="94387" y="33507"/>
                  </a:lnTo>
                  <a:lnTo>
                    <a:pt x="94246" y="33122"/>
                  </a:lnTo>
                  <a:lnTo>
                    <a:pt x="94092" y="32763"/>
                  </a:lnTo>
                  <a:lnTo>
                    <a:pt x="93938" y="32404"/>
                  </a:lnTo>
                  <a:lnTo>
                    <a:pt x="93771" y="32044"/>
                  </a:lnTo>
                  <a:lnTo>
                    <a:pt x="93604" y="31698"/>
                  </a:lnTo>
                  <a:lnTo>
                    <a:pt x="93425" y="31364"/>
                  </a:lnTo>
                  <a:lnTo>
                    <a:pt x="93245" y="31031"/>
                  </a:lnTo>
                  <a:lnTo>
                    <a:pt x="93053" y="30710"/>
                  </a:lnTo>
                  <a:lnTo>
                    <a:pt x="92860" y="30389"/>
                  </a:lnTo>
                  <a:lnTo>
                    <a:pt x="92655" y="30081"/>
                  </a:lnTo>
                  <a:lnTo>
                    <a:pt x="92449" y="29786"/>
                  </a:lnTo>
                  <a:lnTo>
                    <a:pt x="92231" y="29491"/>
                  </a:lnTo>
                  <a:lnTo>
                    <a:pt x="92013" y="29195"/>
                  </a:lnTo>
                  <a:lnTo>
                    <a:pt x="91795" y="28926"/>
                  </a:lnTo>
                  <a:lnTo>
                    <a:pt x="91564" y="28644"/>
                  </a:lnTo>
                  <a:lnTo>
                    <a:pt x="91333" y="28374"/>
                  </a:lnTo>
                  <a:lnTo>
                    <a:pt x="90845" y="27861"/>
                  </a:lnTo>
                  <a:lnTo>
                    <a:pt x="90358" y="27373"/>
                  </a:lnTo>
                  <a:lnTo>
                    <a:pt x="89857" y="26911"/>
                  </a:lnTo>
                  <a:lnTo>
                    <a:pt x="89331" y="26462"/>
                  </a:lnTo>
                  <a:lnTo>
                    <a:pt x="88805" y="26051"/>
                  </a:lnTo>
                  <a:lnTo>
                    <a:pt x="88266" y="25654"/>
                  </a:lnTo>
                  <a:lnTo>
                    <a:pt x="87727" y="25281"/>
                  </a:lnTo>
                  <a:lnTo>
                    <a:pt x="87175" y="24935"/>
                  </a:lnTo>
                  <a:lnTo>
                    <a:pt x="86636" y="24601"/>
                  </a:lnTo>
                  <a:lnTo>
                    <a:pt x="86084" y="24293"/>
                  </a:lnTo>
                  <a:lnTo>
                    <a:pt x="85533" y="24011"/>
                  </a:lnTo>
                  <a:lnTo>
                    <a:pt x="84981" y="23741"/>
                  </a:lnTo>
                  <a:lnTo>
                    <a:pt x="84442" y="23485"/>
                  </a:lnTo>
                  <a:lnTo>
                    <a:pt x="83916" y="23254"/>
                  </a:lnTo>
                  <a:lnTo>
                    <a:pt x="83389" y="23036"/>
                  </a:lnTo>
                  <a:lnTo>
                    <a:pt x="82863" y="22830"/>
                  </a:lnTo>
                  <a:lnTo>
                    <a:pt x="82363" y="22651"/>
                  </a:lnTo>
                  <a:lnTo>
                    <a:pt x="81875" y="22484"/>
                  </a:lnTo>
                  <a:lnTo>
                    <a:pt x="81400" y="22317"/>
                  </a:lnTo>
                  <a:lnTo>
                    <a:pt x="80938" y="22176"/>
                  </a:lnTo>
                  <a:lnTo>
                    <a:pt x="80489" y="22047"/>
                  </a:lnTo>
                  <a:lnTo>
                    <a:pt x="80014" y="21919"/>
                  </a:lnTo>
                  <a:lnTo>
                    <a:pt x="79013" y="21675"/>
                  </a:lnTo>
                  <a:lnTo>
                    <a:pt x="77961" y="21444"/>
                  </a:lnTo>
                  <a:lnTo>
                    <a:pt x="76870" y="21213"/>
                  </a:lnTo>
                  <a:lnTo>
                    <a:pt x="74560" y="20764"/>
                  </a:lnTo>
                  <a:lnTo>
                    <a:pt x="73380" y="20533"/>
                  </a:lnTo>
                  <a:lnTo>
                    <a:pt x="72173" y="20289"/>
                  </a:lnTo>
                  <a:lnTo>
                    <a:pt x="70980" y="20033"/>
                  </a:lnTo>
                  <a:lnTo>
                    <a:pt x="69786" y="19750"/>
                  </a:lnTo>
                  <a:lnTo>
                    <a:pt x="69183" y="19596"/>
                  </a:lnTo>
                  <a:lnTo>
                    <a:pt x="68606" y="19442"/>
                  </a:lnTo>
                  <a:lnTo>
                    <a:pt x="68015" y="19276"/>
                  </a:lnTo>
                  <a:lnTo>
                    <a:pt x="67451" y="19096"/>
                  </a:lnTo>
                  <a:lnTo>
                    <a:pt x="66873" y="18916"/>
                  </a:lnTo>
                  <a:lnTo>
                    <a:pt x="66322" y="18724"/>
                  </a:lnTo>
                  <a:lnTo>
                    <a:pt x="65770" y="18518"/>
                  </a:lnTo>
                  <a:lnTo>
                    <a:pt x="65244" y="18300"/>
                  </a:lnTo>
                  <a:lnTo>
                    <a:pt x="64717" y="18069"/>
                  </a:lnTo>
                  <a:lnTo>
                    <a:pt x="64204" y="17838"/>
                  </a:lnTo>
                  <a:lnTo>
                    <a:pt x="63716" y="17582"/>
                  </a:lnTo>
                  <a:lnTo>
                    <a:pt x="63242" y="17325"/>
                  </a:lnTo>
                  <a:lnTo>
                    <a:pt x="63011" y="17184"/>
                  </a:lnTo>
                  <a:lnTo>
                    <a:pt x="62780" y="17017"/>
                  </a:lnTo>
                  <a:lnTo>
                    <a:pt x="62574" y="16837"/>
                  </a:lnTo>
                  <a:lnTo>
                    <a:pt x="62369" y="16658"/>
                  </a:lnTo>
                  <a:lnTo>
                    <a:pt x="62164" y="16452"/>
                  </a:lnTo>
                  <a:lnTo>
                    <a:pt x="61971" y="16221"/>
                  </a:lnTo>
                  <a:lnTo>
                    <a:pt x="61791" y="15990"/>
                  </a:lnTo>
                  <a:lnTo>
                    <a:pt x="61612" y="15746"/>
                  </a:lnTo>
                  <a:lnTo>
                    <a:pt x="61445" y="15490"/>
                  </a:lnTo>
                  <a:lnTo>
                    <a:pt x="61291" y="15220"/>
                  </a:lnTo>
                  <a:lnTo>
                    <a:pt x="61137" y="14938"/>
                  </a:lnTo>
                  <a:lnTo>
                    <a:pt x="60983" y="14656"/>
                  </a:lnTo>
                  <a:lnTo>
                    <a:pt x="60842" y="14348"/>
                  </a:lnTo>
                  <a:lnTo>
                    <a:pt x="60714" y="14040"/>
                  </a:lnTo>
                  <a:lnTo>
                    <a:pt x="60585" y="13719"/>
                  </a:lnTo>
                  <a:lnTo>
                    <a:pt x="60457" y="13398"/>
                  </a:lnTo>
                  <a:lnTo>
                    <a:pt x="60341" y="13064"/>
                  </a:lnTo>
                  <a:lnTo>
                    <a:pt x="60239" y="12731"/>
                  </a:lnTo>
                  <a:lnTo>
                    <a:pt x="60033" y="12025"/>
                  </a:lnTo>
                  <a:lnTo>
                    <a:pt x="59854" y="11306"/>
                  </a:lnTo>
                  <a:lnTo>
                    <a:pt x="59700" y="10575"/>
                  </a:lnTo>
                  <a:lnTo>
                    <a:pt x="59559" y="9830"/>
                  </a:lnTo>
                  <a:lnTo>
                    <a:pt x="59443" y="9073"/>
                  </a:lnTo>
                  <a:lnTo>
                    <a:pt x="59340" y="8329"/>
                  </a:lnTo>
                  <a:lnTo>
                    <a:pt x="59251" y="7585"/>
                  </a:lnTo>
                  <a:lnTo>
                    <a:pt x="59174" y="6840"/>
                  </a:lnTo>
                  <a:lnTo>
                    <a:pt x="59109" y="6109"/>
                  </a:lnTo>
                  <a:lnTo>
                    <a:pt x="59071" y="5403"/>
                  </a:lnTo>
                  <a:lnTo>
                    <a:pt x="59032" y="4723"/>
                  </a:lnTo>
                  <a:lnTo>
                    <a:pt x="59007" y="4068"/>
                  </a:lnTo>
                  <a:lnTo>
                    <a:pt x="58981" y="3440"/>
                  </a:lnTo>
                  <a:lnTo>
                    <a:pt x="58968" y="2297"/>
                  </a:lnTo>
                  <a:lnTo>
                    <a:pt x="58981" y="1348"/>
                  </a:lnTo>
                  <a:lnTo>
                    <a:pt x="58994" y="629"/>
                  </a:lnTo>
                  <a:lnTo>
                    <a:pt x="59020" y="0"/>
                  </a:lnTo>
                  <a:close/>
                </a:path>
              </a:pathLst>
            </a:custGeom>
            <a:solidFill>
              <a:srgbClr val="F4C2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p:nvPr/>
          </p:nvSpPr>
          <p:spPr>
            <a:xfrm>
              <a:off x="3986425" y="2606125"/>
              <a:ext cx="2410075" cy="1364800"/>
            </a:xfrm>
            <a:custGeom>
              <a:rect b="b" l="l" r="r" t="t"/>
              <a:pathLst>
                <a:path extrusionOk="0" fill="none" h="54592" w="96403">
                  <a:moveTo>
                    <a:pt x="95221" y="36805"/>
                  </a:moveTo>
                  <a:lnTo>
                    <a:pt x="95221" y="36805"/>
                  </a:lnTo>
                  <a:lnTo>
                    <a:pt x="95144" y="36356"/>
                  </a:lnTo>
                  <a:lnTo>
                    <a:pt x="95067" y="35933"/>
                  </a:lnTo>
                  <a:lnTo>
                    <a:pt x="94978" y="35496"/>
                  </a:lnTo>
                  <a:lnTo>
                    <a:pt x="94875" y="35086"/>
                  </a:lnTo>
                  <a:lnTo>
                    <a:pt x="94759" y="34675"/>
                  </a:lnTo>
                  <a:lnTo>
                    <a:pt x="94644" y="34277"/>
                  </a:lnTo>
                  <a:lnTo>
                    <a:pt x="94516" y="33892"/>
                  </a:lnTo>
                  <a:lnTo>
                    <a:pt x="94387" y="33507"/>
                  </a:lnTo>
                  <a:lnTo>
                    <a:pt x="94246" y="33122"/>
                  </a:lnTo>
                  <a:lnTo>
                    <a:pt x="94092" y="32763"/>
                  </a:lnTo>
                  <a:lnTo>
                    <a:pt x="93938" y="32404"/>
                  </a:lnTo>
                  <a:lnTo>
                    <a:pt x="93771" y="32044"/>
                  </a:lnTo>
                  <a:lnTo>
                    <a:pt x="93604" y="31698"/>
                  </a:lnTo>
                  <a:lnTo>
                    <a:pt x="93425" y="31364"/>
                  </a:lnTo>
                  <a:lnTo>
                    <a:pt x="93245" y="31031"/>
                  </a:lnTo>
                  <a:lnTo>
                    <a:pt x="93053" y="30710"/>
                  </a:lnTo>
                  <a:lnTo>
                    <a:pt x="92860" y="30389"/>
                  </a:lnTo>
                  <a:lnTo>
                    <a:pt x="92655" y="30081"/>
                  </a:lnTo>
                  <a:lnTo>
                    <a:pt x="92449" y="29786"/>
                  </a:lnTo>
                  <a:lnTo>
                    <a:pt x="92231" y="29491"/>
                  </a:lnTo>
                  <a:lnTo>
                    <a:pt x="92013" y="29195"/>
                  </a:lnTo>
                  <a:lnTo>
                    <a:pt x="91795" y="28926"/>
                  </a:lnTo>
                  <a:lnTo>
                    <a:pt x="91564" y="28644"/>
                  </a:lnTo>
                  <a:lnTo>
                    <a:pt x="91333" y="28374"/>
                  </a:lnTo>
                  <a:lnTo>
                    <a:pt x="90845" y="27861"/>
                  </a:lnTo>
                  <a:lnTo>
                    <a:pt x="90358" y="27373"/>
                  </a:lnTo>
                  <a:lnTo>
                    <a:pt x="89857" y="26911"/>
                  </a:lnTo>
                  <a:lnTo>
                    <a:pt x="89331" y="26462"/>
                  </a:lnTo>
                  <a:lnTo>
                    <a:pt x="88805" y="26051"/>
                  </a:lnTo>
                  <a:lnTo>
                    <a:pt x="88266" y="25654"/>
                  </a:lnTo>
                  <a:lnTo>
                    <a:pt x="87727" y="25281"/>
                  </a:lnTo>
                  <a:lnTo>
                    <a:pt x="87175" y="24935"/>
                  </a:lnTo>
                  <a:lnTo>
                    <a:pt x="86636" y="24601"/>
                  </a:lnTo>
                  <a:lnTo>
                    <a:pt x="86084" y="24293"/>
                  </a:lnTo>
                  <a:lnTo>
                    <a:pt x="85533" y="24011"/>
                  </a:lnTo>
                  <a:lnTo>
                    <a:pt x="84981" y="23741"/>
                  </a:lnTo>
                  <a:lnTo>
                    <a:pt x="84442" y="23485"/>
                  </a:lnTo>
                  <a:lnTo>
                    <a:pt x="83916" y="23254"/>
                  </a:lnTo>
                  <a:lnTo>
                    <a:pt x="83389" y="23036"/>
                  </a:lnTo>
                  <a:lnTo>
                    <a:pt x="82863" y="22830"/>
                  </a:lnTo>
                  <a:lnTo>
                    <a:pt x="82363" y="22651"/>
                  </a:lnTo>
                  <a:lnTo>
                    <a:pt x="81875" y="22484"/>
                  </a:lnTo>
                  <a:lnTo>
                    <a:pt x="81400" y="22317"/>
                  </a:lnTo>
                  <a:lnTo>
                    <a:pt x="80938" y="22176"/>
                  </a:lnTo>
                  <a:lnTo>
                    <a:pt x="80938" y="22176"/>
                  </a:lnTo>
                  <a:lnTo>
                    <a:pt x="80489" y="22047"/>
                  </a:lnTo>
                  <a:lnTo>
                    <a:pt x="80014" y="21919"/>
                  </a:lnTo>
                  <a:lnTo>
                    <a:pt x="79013" y="21675"/>
                  </a:lnTo>
                  <a:lnTo>
                    <a:pt x="77961" y="21444"/>
                  </a:lnTo>
                  <a:lnTo>
                    <a:pt x="76870" y="21213"/>
                  </a:lnTo>
                  <a:lnTo>
                    <a:pt x="74560" y="20764"/>
                  </a:lnTo>
                  <a:lnTo>
                    <a:pt x="73380" y="20533"/>
                  </a:lnTo>
                  <a:lnTo>
                    <a:pt x="72173" y="20289"/>
                  </a:lnTo>
                  <a:lnTo>
                    <a:pt x="70980" y="20033"/>
                  </a:lnTo>
                  <a:lnTo>
                    <a:pt x="69786" y="19750"/>
                  </a:lnTo>
                  <a:lnTo>
                    <a:pt x="69183" y="19596"/>
                  </a:lnTo>
                  <a:lnTo>
                    <a:pt x="68606" y="19442"/>
                  </a:lnTo>
                  <a:lnTo>
                    <a:pt x="68015" y="19276"/>
                  </a:lnTo>
                  <a:lnTo>
                    <a:pt x="67451" y="19096"/>
                  </a:lnTo>
                  <a:lnTo>
                    <a:pt x="66873" y="18916"/>
                  </a:lnTo>
                  <a:lnTo>
                    <a:pt x="66322" y="18724"/>
                  </a:lnTo>
                  <a:lnTo>
                    <a:pt x="65770" y="18518"/>
                  </a:lnTo>
                  <a:lnTo>
                    <a:pt x="65244" y="18300"/>
                  </a:lnTo>
                  <a:lnTo>
                    <a:pt x="64717" y="18069"/>
                  </a:lnTo>
                  <a:lnTo>
                    <a:pt x="64204" y="17838"/>
                  </a:lnTo>
                  <a:lnTo>
                    <a:pt x="63716" y="17582"/>
                  </a:lnTo>
                  <a:lnTo>
                    <a:pt x="63242" y="17325"/>
                  </a:lnTo>
                  <a:lnTo>
                    <a:pt x="63242" y="17325"/>
                  </a:lnTo>
                  <a:lnTo>
                    <a:pt x="63011" y="17184"/>
                  </a:lnTo>
                  <a:lnTo>
                    <a:pt x="62780" y="17017"/>
                  </a:lnTo>
                  <a:lnTo>
                    <a:pt x="62574" y="16837"/>
                  </a:lnTo>
                  <a:lnTo>
                    <a:pt x="62369" y="16658"/>
                  </a:lnTo>
                  <a:lnTo>
                    <a:pt x="62164" y="16452"/>
                  </a:lnTo>
                  <a:lnTo>
                    <a:pt x="61971" y="16221"/>
                  </a:lnTo>
                  <a:lnTo>
                    <a:pt x="61791" y="15990"/>
                  </a:lnTo>
                  <a:lnTo>
                    <a:pt x="61612" y="15746"/>
                  </a:lnTo>
                  <a:lnTo>
                    <a:pt x="61445" y="15490"/>
                  </a:lnTo>
                  <a:lnTo>
                    <a:pt x="61291" y="15220"/>
                  </a:lnTo>
                  <a:lnTo>
                    <a:pt x="61137" y="14938"/>
                  </a:lnTo>
                  <a:lnTo>
                    <a:pt x="60983" y="14656"/>
                  </a:lnTo>
                  <a:lnTo>
                    <a:pt x="60842" y="14348"/>
                  </a:lnTo>
                  <a:lnTo>
                    <a:pt x="60714" y="14040"/>
                  </a:lnTo>
                  <a:lnTo>
                    <a:pt x="60585" y="13719"/>
                  </a:lnTo>
                  <a:lnTo>
                    <a:pt x="60457" y="13398"/>
                  </a:lnTo>
                  <a:lnTo>
                    <a:pt x="60341" y="13064"/>
                  </a:lnTo>
                  <a:lnTo>
                    <a:pt x="60239" y="12731"/>
                  </a:lnTo>
                  <a:lnTo>
                    <a:pt x="60033" y="12025"/>
                  </a:lnTo>
                  <a:lnTo>
                    <a:pt x="59854" y="11306"/>
                  </a:lnTo>
                  <a:lnTo>
                    <a:pt x="59700" y="10575"/>
                  </a:lnTo>
                  <a:lnTo>
                    <a:pt x="59559" y="9830"/>
                  </a:lnTo>
                  <a:lnTo>
                    <a:pt x="59443" y="9073"/>
                  </a:lnTo>
                  <a:lnTo>
                    <a:pt x="59340" y="8329"/>
                  </a:lnTo>
                  <a:lnTo>
                    <a:pt x="59251" y="7585"/>
                  </a:lnTo>
                  <a:lnTo>
                    <a:pt x="59174" y="6840"/>
                  </a:lnTo>
                  <a:lnTo>
                    <a:pt x="59109" y="6109"/>
                  </a:lnTo>
                  <a:lnTo>
                    <a:pt x="59071" y="5403"/>
                  </a:lnTo>
                  <a:lnTo>
                    <a:pt x="59032" y="4723"/>
                  </a:lnTo>
                  <a:lnTo>
                    <a:pt x="59007" y="4068"/>
                  </a:lnTo>
                  <a:lnTo>
                    <a:pt x="58981" y="3440"/>
                  </a:lnTo>
                  <a:lnTo>
                    <a:pt x="58968" y="2297"/>
                  </a:lnTo>
                  <a:lnTo>
                    <a:pt x="58981" y="1348"/>
                  </a:lnTo>
                  <a:lnTo>
                    <a:pt x="58994" y="629"/>
                  </a:lnTo>
                  <a:lnTo>
                    <a:pt x="59020" y="0"/>
                  </a:lnTo>
                  <a:lnTo>
                    <a:pt x="48201" y="0"/>
                  </a:lnTo>
                  <a:lnTo>
                    <a:pt x="37383" y="0"/>
                  </a:lnTo>
                  <a:lnTo>
                    <a:pt x="37383" y="0"/>
                  </a:lnTo>
                  <a:lnTo>
                    <a:pt x="37409" y="629"/>
                  </a:lnTo>
                  <a:lnTo>
                    <a:pt x="37422" y="1348"/>
                  </a:lnTo>
                  <a:lnTo>
                    <a:pt x="37422" y="2297"/>
                  </a:lnTo>
                  <a:lnTo>
                    <a:pt x="37409" y="3440"/>
                  </a:lnTo>
                  <a:lnTo>
                    <a:pt x="37396" y="4068"/>
                  </a:lnTo>
                  <a:lnTo>
                    <a:pt x="37370" y="4723"/>
                  </a:lnTo>
                  <a:lnTo>
                    <a:pt x="37332" y="5403"/>
                  </a:lnTo>
                  <a:lnTo>
                    <a:pt x="37280" y="6109"/>
                  </a:lnTo>
                  <a:lnTo>
                    <a:pt x="37229" y="6840"/>
                  </a:lnTo>
                  <a:lnTo>
                    <a:pt x="37152" y="7585"/>
                  </a:lnTo>
                  <a:lnTo>
                    <a:pt x="37062" y="8329"/>
                  </a:lnTo>
                  <a:lnTo>
                    <a:pt x="36960" y="9073"/>
                  </a:lnTo>
                  <a:lnTo>
                    <a:pt x="36831" y="9830"/>
                  </a:lnTo>
                  <a:lnTo>
                    <a:pt x="36703" y="10575"/>
                  </a:lnTo>
                  <a:lnTo>
                    <a:pt x="36536" y="11306"/>
                  </a:lnTo>
                  <a:lnTo>
                    <a:pt x="36357" y="12025"/>
                  </a:lnTo>
                  <a:lnTo>
                    <a:pt x="36164" y="12731"/>
                  </a:lnTo>
                  <a:lnTo>
                    <a:pt x="36049" y="13064"/>
                  </a:lnTo>
                  <a:lnTo>
                    <a:pt x="35933" y="13398"/>
                  </a:lnTo>
                  <a:lnTo>
                    <a:pt x="35818" y="13719"/>
                  </a:lnTo>
                  <a:lnTo>
                    <a:pt x="35689" y="14040"/>
                  </a:lnTo>
                  <a:lnTo>
                    <a:pt x="35548" y="14348"/>
                  </a:lnTo>
                  <a:lnTo>
                    <a:pt x="35407" y="14656"/>
                  </a:lnTo>
                  <a:lnTo>
                    <a:pt x="35266" y="14938"/>
                  </a:lnTo>
                  <a:lnTo>
                    <a:pt x="35112" y="15220"/>
                  </a:lnTo>
                  <a:lnTo>
                    <a:pt x="34945" y="15490"/>
                  </a:lnTo>
                  <a:lnTo>
                    <a:pt x="34778" y="15746"/>
                  </a:lnTo>
                  <a:lnTo>
                    <a:pt x="34598" y="15990"/>
                  </a:lnTo>
                  <a:lnTo>
                    <a:pt x="34419" y="16221"/>
                  </a:lnTo>
                  <a:lnTo>
                    <a:pt x="34226" y="16452"/>
                  </a:lnTo>
                  <a:lnTo>
                    <a:pt x="34034" y="16658"/>
                  </a:lnTo>
                  <a:lnTo>
                    <a:pt x="33828" y="16837"/>
                  </a:lnTo>
                  <a:lnTo>
                    <a:pt x="33610" y="17017"/>
                  </a:lnTo>
                  <a:lnTo>
                    <a:pt x="33392" y="17184"/>
                  </a:lnTo>
                  <a:lnTo>
                    <a:pt x="33161" y="17325"/>
                  </a:lnTo>
                  <a:lnTo>
                    <a:pt x="33161" y="17325"/>
                  </a:lnTo>
                  <a:lnTo>
                    <a:pt x="32686" y="17582"/>
                  </a:lnTo>
                  <a:lnTo>
                    <a:pt x="32186" y="17838"/>
                  </a:lnTo>
                  <a:lnTo>
                    <a:pt x="31672" y="18069"/>
                  </a:lnTo>
                  <a:lnTo>
                    <a:pt x="31159" y="18300"/>
                  </a:lnTo>
                  <a:lnTo>
                    <a:pt x="30620" y="18518"/>
                  </a:lnTo>
                  <a:lnTo>
                    <a:pt x="30081" y="18724"/>
                  </a:lnTo>
                  <a:lnTo>
                    <a:pt x="29517" y="18916"/>
                  </a:lnTo>
                  <a:lnTo>
                    <a:pt x="28952" y="19096"/>
                  </a:lnTo>
                  <a:lnTo>
                    <a:pt x="28374" y="19276"/>
                  </a:lnTo>
                  <a:lnTo>
                    <a:pt x="27797" y="19442"/>
                  </a:lnTo>
                  <a:lnTo>
                    <a:pt x="27207" y="19596"/>
                  </a:lnTo>
                  <a:lnTo>
                    <a:pt x="26616" y="19750"/>
                  </a:lnTo>
                  <a:lnTo>
                    <a:pt x="25423" y="20033"/>
                  </a:lnTo>
                  <a:lnTo>
                    <a:pt x="24216" y="20289"/>
                  </a:lnTo>
                  <a:lnTo>
                    <a:pt x="23023" y="20533"/>
                  </a:lnTo>
                  <a:lnTo>
                    <a:pt x="21842" y="20764"/>
                  </a:lnTo>
                  <a:lnTo>
                    <a:pt x="19532" y="21213"/>
                  </a:lnTo>
                  <a:lnTo>
                    <a:pt x="18429" y="21444"/>
                  </a:lnTo>
                  <a:lnTo>
                    <a:pt x="17389" y="21675"/>
                  </a:lnTo>
                  <a:lnTo>
                    <a:pt x="16388" y="21919"/>
                  </a:lnTo>
                  <a:lnTo>
                    <a:pt x="15914" y="22047"/>
                  </a:lnTo>
                  <a:lnTo>
                    <a:pt x="15464" y="22176"/>
                  </a:lnTo>
                  <a:lnTo>
                    <a:pt x="15464" y="22176"/>
                  </a:lnTo>
                  <a:lnTo>
                    <a:pt x="15002" y="22317"/>
                  </a:lnTo>
                  <a:lnTo>
                    <a:pt x="14528" y="22484"/>
                  </a:lnTo>
                  <a:lnTo>
                    <a:pt x="14040" y="22651"/>
                  </a:lnTo>
                  <a:lnTo>
                    <a:pt x="13527" y="22830"/>
                  </a:lnTo>
                  <a:lnTo>
                    <a:pt x="13013" y="23036"/>
                  </a:lnTo>
                  <a:lnTo>
                    <a:pt x="12487" y="23254"/>
                  </a:lnTo>
                  <a:lnTo>
                    <a:pt x="11961" y="23485"/>
                  </a:lnTo>
                  <a:lnTo>
                    <a:pt x="11409" y="23741"/>
                  </a:lnTo>
                  <a:lnTo>
                    <a:pt x="10870" y="24011"/>
                  </a:lnTo>
                  <a:lnTo>
                    <a:pt x="10318" y="24293"/>
                  </a:lnTo>
                  <a:lnTo>
                    <a:pt x="9767" y="24601"/>
                  </a:lnTo>
                  <a:lnTo>
                    <a:pt x="9215" y="24935"/>
                  </a:lnTo>
                  <a:lnTo>
                    <a:pt x="8676" y="25281"/>
                  </a:lnTo>
                  <a:lnTo>
                    <a:pt x="8137" y="25654"/>
                  </a:lnTo>
                  <a:lnTo>
                    <a:pt x="7598" y="26051"/>
                  </a:lnTo>
                  <a:lnTo>
                    <a:pt x="7072" y="26462"/>
                  </a:lnTo>
                  <a:lnTo>
                    <a:pt x="6545" y="26911"/>
                  </a:lnTo>
                  <a:lnTo>
                    <a:pt x="6045" y="27373"/>
                  </a:lnTo>
                  <a:lnTo>
                    <a:pt x="5545" y="27861"/>
                  </a:lnTo>
                  <a:lnTo>
                    <a:pt x="5070" y="28374"/>
                  </a:lnTo>
                  <a:lnTo>
                    <a:pt x="4839" y="28644"/>
                  </a:lnTo>
                  <a:lnTo>
                    <a:pt x="4608" y="28926"/>
                  </a:lnTo>
                  <a:lnTo>
                    <a:pt x="4390" y="29195"/>
                  </a:lnTo>
                  <a:lnTo>
                    <a:pt x="4171" y="29491"/>
                  </a:lnTo>
                  <a:lnTo>
                    <a:pt x="3953" y="29786"/>
                  </a:lnTo>
                  <a:lnTo>
                    <a:pt x="3748" y="30081"/>
                  </a:lnTo>
                  <a:lnTo>
                    <a:pt x="3543" y="30389"/>
                  </a:lnTo>
                  <a:lnTo>
                    <a:pt x="3350" y="30710"/>
                  </a:lnTo>
                  <a:lnTo>
                    <a:pt x="3158" y="31031"/>
                  </a:lnTo>
                  <a:lnTo>
                    <a:pt x="2965" y="31364"/>
                  </a:lnTo>
                  <a:lnTo>
                    <a:pt x="2798" y="31698"/>
                  </a:lnTo>
                  <a:lnTo>
                    <a:pt x="2619" y="32044"/>
                  </a:lnTo>
                  <a:lnTo>
                    <a:pt x="2465" y="32404"/>
                  </a:lnTo>
                  <a:lnTo>
                    <a:pt x="2298" y="32763"/>
                  </a:lnTo>
                  <a:lnTo>
                    <a:pt x="2157" y="33122"/>
                  </a:lnTo>
                  <a:lnTo>
                    <a:pt x="2015" y="33507"/>
                  </a:lnTo>
                  <a:lnTo>
                    <a:pt x="1874" y="33892"/>
                  </a:lnTo>
                  <a:lnTo>
                    <a:pt x="1759" y="34277"/>
                  </a:lnTo>
                  <a:lnTo>
                    <a:pt x="1630" y="34675"/>
                  </a:lnTo>
                  <a:lnTo>
                    <a:pt x="1528" y="35086"/>
                  </a:lnTo>
                  <a:lnTo>
                    <a:pt x="1425" y="35496"/>
                  </a:lnTo>
                  <a:lnTo>
                    <a:pt x="1335" y="35933"/>
                  </a:lnTo>
                  <a:lnTo>
                    <a:pt x="1258" y="36356"/>
                  </a:lnTo>
                  <a:lnTo>
                    <a:pt x="1181" y="36805"/>
                  </a:lnTo>
                  <a:lnTo>
                    <a:pt x="1181" y="36805"/>
                  </a:lnTo>
                  <a:lnTo>
                    <a:pt x="1079" y="37524"/>
                  </a:lnTo>
                  <a:lnTo>
                    <a:pt x="976" y="38256"/>
                  </a:lnTo>
                  <a:lnTo>
                    <a:pt x="809" y="39757"/>
                  </a:lnTo>
                  <a:lnTo>
                    <a:pt x="642" y="41271"/>
                  </a:lnTo>
                  <a:lnTo>
                    <a:pt x="514" y="42798"/>
                  </a:lnTo>
                  <a:lnTo>
                    <a:pt x="398" y="44300"/>
                  </a:lnTo>
                  <a:lnTo>
                    <a:pt x="309" y="45776"/>
                  </a:lnTo>
                  <a:lnTo>
                    <a:pt x="219" y="47200"/>
                  </a:lnTo>
                  <a:lnTo>
                    <a:pt x="155" y="48548"/>
                  </a:lnTo>
                  <a:lnTo>
                    <a:pt x="103" y="49818"/>
                  </a:lnTo>
                  <a:lnTo>
                    <a:pt x="65" y="50973"/>
                  </a:lnTo>
                  <a:lnTo>
                    <a:pt x="13" y="52885"/>
                  </a:lnTo>
                  <a:lnTo>
                    <a:pt x="1" y="54143"/>
                  </a:lnTo>
                  <a:lnTo>
                    <a:pt x="1" y="54592"/>
                  </a:lnTo>
                  <a:lnTo>
                    <a:pt x="48201" y="54592"/>
                  </a:lnTo>
                  <a:lnTo>
                    <a:pt x="96402" y="54592"/>
                  </a:lnTo>
                  <a:lnTo>
                    <a:pt x="96402" y="54592"/>
                  </a:lnTo>
                  <a:lnTo>
                    <a:pt x="96402" y="54143"/>
                  </a:lnTo>
                  <a:lnTo>
                    <a:pt x="96376" y="52885"/>
                  </a:lnTo>
                  <a:lnTo>
                    <a:pt x="96338" y="50973"/>
                  </a:lnTo>
                  <a:lnTo>
                    <a:pt x="96287" y="49818"/>
                  </a:lnTo>
                  <a:lnTo>
                    <a:pt x="96235" y="48548"/>
                  </a:lnTo>
                  <a:lnTo>
                    <a:pt x="96171" y="47200"/>
                  </a:lnTo>
                  <a:lnTo>
                    <a:pt x="96094" y="45776"/>
                  </a:lnTo>
                  <a:lnTo>
                    <a:pt x="96004" y="44300"/>
                  </a:lnTo>
                  <a:lnTo>
                    <a:pt x="95889" y="42798"/>
                  </a:lnTo>
                  <a:lnTo>
                    <a:pt x="95748" y="41271"/>
                  </a:lnTo>
                  <a:lnTo>
                    <a:pt x="95594" y="39757"/>
                  </a:lnTo>
                  <a:lnTo>
                    <a:pt x="95414" y="38256"/>
                  </a:lnTo>
                  <a:lnTo>
                    <a:pt x="95324" y="37524"/>
                  </a:lnTo>
                  <a:lnTo>
                    <a:pt x="95221" y="3680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6"/>
            <p:cNvSpPr/>
            <p:nvPr/>
          </p:nvSpPr>
          <p:spPr>
            <a:xfrm>
              <a:off x="4898200" y="2606125"/>
              <a:ext cx="564700" cy="293900"/>
            </a:xfrm>
            <a:custGeom>
              <a:rect b="b" l="l" r="r" t="t"/>
              <a:pathLst>
                <a:path extrusionOk="0" h="11756" w="22588">
                  <a:moveTo>
                    <a:pt x="951" y="0"/>
                  </a:moveTo>
                  <a:lnTo>
                    <a:pt x="963" y="296"/>
                  </a:lnTo>
                  <a:lnTo>
                    <a:pt x="989" y="1117"/>
                  </a:lnTo>
                  <a:lnTo>
                    <a:pt x="989" y="1681"/>
                  </a:lnTo>
                  <a:lnTo>
                    <a:pt x="989" y="2362"/>
                  </a:lnTo>
                  <a:lnTo>
                    <a:pt x="989" y="3106"/>
                  </a:lnTo>
                  <a:lnTo>
                    <a:pt x="963" y="3940"/>
                  </a:lnTo>
                  <a:lnTo>
                    <a:pt x="925" y="4826"/>
                  </a:lnTo>
                  <a:lnTo>
                    <a:pt x="874" y="5762"/>
                  </a:lnTo>
                  <a:lnTo>
                    <a:pt x="797" y="6738"/>
                  </a:lnTo>
                  <a:lnTo>
                    <a:pt x="694" y="7739"/>
                  </a:lnTo>
                  <a:lnTo>
                    <a:pt x="578" y="8752"/>
                  </a:lnTo>
                  <a:lnTo>
                    <a:pt x="501" y="9253"/>
                  </a:lnTo>
                  <a:lnTo>
                    <a:pt x="412" y="9766"/>
                  </a:lnTo>
                  <a:lnTo>
                    <a:pt x="322" y="10267"/>
                  </a:lnTo>
                  <a:lnTo>
                    <a:pt x="232" y="10767"/>
                  </a:lnTo>
                  <a:lnTo>
                    <a:pt x="116" y="11255"/>
                  </a:lnTo>
                  <a:lnTo>
                    <a:pt x="1" y="11743"/>
                  </a:lnTo>
                  <a:lnTo>
                    <a:pt x="1" y="11755"/>
                  </a:lnTo>
                  <a:lnTo>
                    <a:pt x="566" y="11653"/>
                  </a:lnTo>
                  <a:lnTo>
                    <a:pt x="1156" y="11524"/>
                  </a:lnTo>
                  <a:lnTo>
                    <a:pt x="2414" y="11229"/>
                  </a:lnTo>
                  <a:lnTo>
                    <a:pt x="3774" y="10883"/>
                  </a:lnTo>
                  <a:lnTo>
                    <a:pt x="5211" y="10498"/>
                  </a:lnTo>
                  <a:lnTo>
                    <a:pt x="6700" y="10049"/>
                  </a:lnTo>
                  <a:lnTo>
                    <a:pt x="8253" y="9561"/>
                  </a:lnTo>
                  <a:lnTo>
                    <a:pt x="9035" y="9304"/>
                  </a:lnTo>
                  <a:lnTo>
                    <a:pt x="9818" y="9035"/>
                  </a:lnTo>
                  <a:lnTo>
                    <a:pt x="10614" y="8752"/>
                  </a:lnTo>
                  <a:lnTo>
                    <a:pt x="11410" y="8470"/>
                  </a:lnTo>
                  <a:lnTo>
                    <a:pt x="12192" y="8175"/>
                  </a:lnTo>
                  <a:lnTo>
                    <a:pt x="12988" y="7867"/>
                  </a:lnTo>
                  <a:lnTo>
                    <a:pt x="13771" y="7546"/>
                  </a:lnTo>
                  <a:lnTo>
                    <a:pt x="14541" y="7225"/>
                  </a:lnTo>
                  <a:lnTo>
                    <a:pt x="15311" y="6905"/>
                  </a:lnTo>
                  <a:lnTo>
                    <a:pt x="16068" y="6571"/>
                  </a:lnTo>
                  <a:lnTo>
                    <a:pt x="16812" y="6224"/>
                  </a:lnTo>
                  <a:lnTo>
                    <a:pt x="17544" y="5878"/>
                  </a:lnTo>
                  <a:lnTo>
                    <a:pt x="18250" y="5519"/>
                  </a:lnTo>
                  <a:lnTo>
                    <a:pt x="18942" y="5159"/>
                  </a:lnTo>
                  <a:lnTo>
                    <a:pt x="19610" y="4800"/>
                  </a:lnTo>
                  <a:lnTo>
                    <a:pt x="20251" y="4428"/>
                  </a:lnTo>
                  <a:lnTo>
                    <a:pt x="20867" y="4056"/>
                  </a:lnTo>
                  <a:lnTo>
                    <a:pt x="21458" y="3671"/>
                  </a:lnTo>
                  <a:lnTo>
                    <a:pt x="22022" y="3286"/>
                  </a:lnTo>
                  <a:lnTo>
                    <a:pt x="22549" y="2901"/>
                  </a:lnTo>
                  <a:lnTo>
                    <a:pt x="22549" y="1720"/>
                  </a:lnTo>
                  <a:lnTo>
                    <a:pt x="22549" y="1694"/>
                  </a:lnTo>
                  <a:lnTo>
                    <a:pt x="22561" y="1258"/>
                  </a:lnTo>
                  <a:lnTo>
                    <a:pt x="22561" y="1168"/>
                  </a:lnTo>
                  <a:lnTo>
                    <a:pt x="22561" y="834"/>
                  </a:lnTo>
                  <a:lnTo>
                    <a:pt x="22561" y="757"/>
                  </a:lnTo>
                  <a:lnTo>
                    <a:pt x="22574" y="501"/>
                  </a:lnTo>
                  <a:lnTo>
                    <a:pt x="22574" y="437"/>
                  </a:lnTo>
                  <a:lnTo>
                    <a:pt x="22574" y="244"/>
                  </a:lnTo>
                  <a:lnTo>
                    <a:pt x="22574" y="193"/>
                  </a:lnTo>
                  <a:lnTo>
                    <a:pt x="22587" y="90"/>
                  </a:lnTo>
                  <a:lnTo>
                    <a:pt x="22587" y="0"/>
                  </a:lnTo>
                  <a:close/>
                </a:path>
              </a:pathLst>
            </a:custGeom>
            <a:solidFill>
              <a:srgbClr val="EDB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a:off x="4898200" y="2606125"/>
              <a:ext cx="564700" cy="293900"/>
            </a:xfrm>
            <a:custGeom>
              <a:rect b="b" l="l" r="r" t="t"/>
              <a:pathLst>
                <a:path extrusionOk="0" fill="none" h="11756" w="22588">
                  <a:moveTo>
                    <a:pt x="1" y="11743"/>
                  </a:moveTo>
                  <a:lnTo>
                    <a:pt x="1" y="11755"/>
                  </a:lnTo>
                  <a:lnTo>
                    <a:pt x="1" y="11755"/>
                  </a:lnTo>
                  <a:lnTo>
                    <a:pt x="566" y="11653"/>
                  </a:lnTo>
                  <a:lnTo>
                    <a:pt x="1156" y="11524"/>
                  </a:lnTo>
                  <a:lnTo>
                    <a:pt x="2414" y="11229"/>
                  </a:lnTo>
                  <a:lnTo>
                    <a:pt x="3774" y="10883"/>
                  </a:lnTo>
                  <a:lnTo>
                    <a:pt x="5211" y="10498"/>
                  </a:lnTo>
                  <a:lnTo>
                    <a:pt x="6700" y="10049"/>
                  </a:lnTo>
                  <a:lnTo>
                    <a:pt x="8253" y="9561"/>
                  </a:lnTo>
                  <a:lnTo>
                    <a:pt x="9035" y="9304"/>
                  </a:lnTo>
                  <a:lnTo>
                    <a:pt x="9818" y="9035"/>
                  </a:lnTo>
                  <a:lnTo>
                    <a:pt x="10614" y="8752"/>
                  </a:lnTo>
                  <a:lnTo>
                    <a:pt x="11410" y="8470"/>
                  </a:lnTo>
                  <a:lnTo>
                    <a:pt x="12192" y="8175"/>
                  </a:lnTo>
                  <a:lnTo>
                    <a:pt x="12988" y="7867"/>
                  </a:lnTo>
                  <a:lnTo>
                    <a:pt x="13771" y="7546"/>
                  </a:lnTo>
                  <a:lnTo>
                    <a:pt x="14541" y="7225"/>
                  </a:lnTo>
                  <a:lnTo>
                    <a:pt x="15311" y="6905"/>
                  </a:lnTo>
                  <a:lnTo>
                    <a:pt x="16068" y="6571"/>
                  </a:lnTo>
                  <a:lnTo>
                    <a:pt x="16812" y="6224"/>
                  </a:lnTo>
                  <a:lnTo>
                    <a:pt x="17544" y="5878"/>
                  </a:lnTo>
                  <a:lnTo>
                    <a:pt x="18250" y="5519"/>
                  </a:lnTo>
                  <a:lnTo>
                    <a:pt x="18942" y="5159"/>
                  </a:lnTo>
                  <a:lnTo>
                    <a:pt x="19610" y="4800"/>
                  </a:lnTo>
                  <a:lnTo>
                    <a:pt x="20251" y="4428"/>
                  </a:lnTo>
                  <a:lnTo>
                    <a:pt x="20867" y="4056"/>
                  </a:lnTo>
                  <a:lnTo>
                    <a:pt x="21458" y="3671"/>
                  </a:lnTo>
                  <a:lnTo>
                    <a:pt x="22022" y="3286"/>
                  </a:lnTo>
                  <a:lnTo>
                    <a:pt x="22549" y="2901"/>
                  </a:lnTo>
                  <a:lnTo>
                    <a:pt x="22549" y="2901"/>
                  </a:lnTo>
                  <a:lnTo>
                    <a:pt x="22549" y="1720"/>
                  </a:lnTo>
                  <a:lnTo>
                    <a:pt x="22549" y="1720"/>
                  </a:lnTo>
                  <a:lnTo>
                    <a:pt x="22549" y="1694"/>
                  </a:lnTo>
                  <a:lnTo>
                    <a:pt x="22549" y="1694"/>
                  </a:lnTo>
                  <a:lnTo>
                    <a:pt x="22561" y="1258"/>
                  </a:lnTo>
                  <a:lnTo>
                    <a:pt x="22561" y="1258"/>
                  </a:lnTo>
                  <a:lnTo>
                    <a:pt x="22561" y="1168"/>
                  </a:lnTo>
                  <a:lnTo>
                    <a:pt x="22561" y="1168"/>
                  </a:lnTo>
                  <a:lnTo>
                    <a:pt x="22561" y="834"/>
                  </a:lnTo>
                  <a:lnTo>
                    <a:pt x="22561" y="834"/>
                  </a:lnTo>
                  <a:lnTo>
                    <a:pt x="22561" y="757"/>
                  </a:lnTo>
                  <a:lnTo>
                    <a:pt x="22561" y="757"/>
                  </a:lnTo>
                  <a:lnTo>
                    <a:pt x="22574" y="501"/>
                  </a:lnTo>
                  <a:lnTo>
                    <a:pt x="22574" y="501"/>
                  </a:lnTo>
                  <a:lnTo>
                    <a:pt x="22574" y="437"/>
                  </a:lnTo>
                  <a:lnTo>
                    <a:pt x="22574" y="437"/>
                  </a:lnTo>
                  <a:lnTo>
                    <a:pt x="22574" y="244"/>
                  </a:lnTo>
                  <a:lnTo>
                    <a:pt x="22574" y="244"/>
                  </a:lnTo>
                  <a:lnTo>
                    <a:pt x="22574" y="193"/>
                  </a:lnTo>
                  <a:lnTo>
                    <a:pt x="22574" y="193"/>
                  </a:lnTo>
                  <a:lnTo>
                    <a:pt x="22587" y="90"/>
                  </a:lnTo>
                  <a:lnTo>
                    <a:pt x="22587" y="90"/>
                  </a:lnTo>
                  <a:lnTo>
                    <a:pt x="22587" y="0"/>
                  </a:lnTo>
                  <a:lnTo>
                    <a:pt x="11769" y="0"/>
                  </a:lnTo>
                  <a:lnTo>
                    <a:pt x="951" y="0"/>
                  </a:lnTo>
                  <a:lnTo>
                    <a:pt x="951" y="0"/>
                  </a:lnTo>
                  <a:lnTo>
                    <a:pt x="963" y="296"/>
                  </a:lnTo>
                  <a:lnTo>
                    <a:pt x="989" y="1117"/>
                  </a:lnTo>
                  <a:lnTo>
                    <a:pt x="989" y="1681"/>
                  </a:lnTo>
                  <a:lnTo>
                    <a:pt x="989" y="2362"/>
                  </a:lnTo>
                  <a:lnTo>
                    <a:pt x="989" y="3106"/>
                  </a:lnTo>
                  <a:lnTo>
                    <a:pt x="963" y="3940"/>
                  </a:lnTo>
                  <a:lnTo>
                    <a:pt x="925" y="4826"/>
                  </a:lnTo>
                  <a:lnTo>
                    <a:pt x="874" y="5762"/>
                  </a:lnTo>
                  <a:lnTo>
                    <a:pt x="797" y="6738"/>
                  </a:lnTo>
                  <a:lnTo>
                    <a:pt x="694" y="7739"/>
                  </a:lnTo>
                  <a:lnTo>
                    <a:pt x="578" y="8752"/>
                  </a:lnTo>
                  <a:lnTo>
                    <a:pt x="501" y="9253"/>
                  </a:lnTo>
                  <a:lnTo>
                    <a:pt x="412" y="9766"/>
                  </a:lnTo>
                  <a:lnTo>
                    <a:pt x="322" y="10267"/>
                  </a:lnTo>
                  <a:lnTo>
                    <a:pt x="232" y="10767"/>
                  </a:lnTo>
                  <a:lnTo>
                    <a:pt x="116" y="11255"/>
                  </a:lnTo>
                  <a:lnTo>
                    <a:pt x="1" y="1174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6"/>
            <p:cNvSpPr/>
            <p:nvPr/>
          </p:nvSpPr>
          <p:spPr>
            <a:xfrm>
              <a:off x="4325850" y="682775"/>
              <a:ext cx="1694625" cy="2076075"/>
            </a:xfrm>
            <a:custGeom>
              <a:rect b="b" l="l" r="r" t="t"/>
              <a:pathLst>
                <a:path extrusionOk="0" h="83043" w="67785">
                  <a:moveTo>
                    <a:pt x="33200" y="1"/>
                  </a:moveTo>
                  <a:lnTo>
                    <a:pt x="32520" y="13"/>
                  </a:lnTo>
                  <a:lnTo>
                    <a:pt x="31852" y="39"/>
                  </a:lnTo>
                  <a:lnTo>
                    <a:pt x="31198" y="78"/>
                  </a:lnTo>
                  <a:lnTo>
                    <a:pt x="30543" y="116"/>
                  </a:lnTo>
                  <a:lnTo>
                    <a:pt x="29915" y="167"/>
                  </a:lnTo>
                  <a:lnTo>
                    <a:pt x="29286" y="219"/>
                  </a:lnTo>
                  <a:lnTo>
                    <a:pt x="28657" y="283"/>
                  </a:lnTo>
                  <a:lnTo>
                    <a:pt x="28054" y="360"/>
                  </a:lnTo>
                  <a:lnTo>
                    <a:pt x="27451" y="450"/>
                  </a:lnTo>
                  <a:lnTo>
                    <a:pt x="26848" y="540"/>
                  </a:lnTo>
                  <a:lnTo>
                    <a:pt x="26270" y="642"/>
                  </a:lnTo>
                  <a:lnTo>
                    <a:pt x="25693" y="758"/>
                  </a:lnTo>
                  <a:lnTo>
                    <a:pt x="25128" y="886"/>
                  </a:lnTo>
                  <a:lnTo>
                    <a:pt x="24563" y="1014"/>
                  </a:lnTo>
                  <a:lnTo>
                    <a:pt x="24011" y="1143"/>
                  </a:lnTo>
                  <a:lnTo>
                    <a:pt x="23472" y="1297"/>
                  </a:lnTo>
                  <a:lnTo>
                    <a:pt x="22933" y="1451"/>
                  </a:lnTo>
                  <a:lnTo>
                    <a:pt x="22407" y="1617"/>
                  </a:lnTo>
                  <a:lnTo>
                    <a:pt x="21894" y="1784"/>
                  </a:lnTo>
                  <a:lnTo>
                    <a:pt x="21381" y="1964"/>
                  </a:lnTo>
                  <a:lnTo>
                    <a:pt x="20880" y="2156"/>
                  </a:lnTo>
                  <a:lnTo>
                    <a:pt x="20393" y="2349"/>
                  </a:lnTo>
                  <a:lnTo>
                    <a:pt x="19905" y="2554"/>
                  </a:lnTo>
                  <a:lnTo>
                    <a:pt x="19430" y="2772"/>
                  </a:lnTo>
                  <a:lnTo>
                    <a:pt x="18955" y="2991"/>
                  </a:lnTo>
                  <a:lnTo>
                    <a:pt x="18493" y="3222"/>
                  </a:lnTo>
                  <a:lnTo>
                    <a:pt x="18031" y="3465"/>
                  </a:lnTo>
                  <a:lnTo>
                    <a:pt x="17582" y="3709"/>
                  </a:lnTo>
                  <a:lnTo>
                    <a:pt x="17146" y="3966"/>
                  </a:lnTo>
                  <a:lnTo>
                    <a:pt x="16709" y="4223"/>
                  </a:lnTo>
                  <a:lnTo>
                    <a:pt x="16286" y="4492"/>
                  </a:lnTo>
                  <a:lnTo>
                    <a:pt x="15863" y="4774"/>
                  </a:lnTo>
                  <a:lnTo>
                    <a:pt x="15439" y="5057"/>
                  </a:lnTo>
                  <a:lnTo>
                    <a:pt x="15041" y="5352"/>
                  </a:lnTo>
                  <a:lnTo>
                    <a:pt x="14631" y="5660"/>
                  </a:lnTo>
                  <a:lnTo>
                    <a:pt x="14246" y="5968"/>
                  </a:lnTo>
                  <a:lnTo>
                    <a:pt x="13848" y="6289"/>
                  </a:lnTo>
                  <a:lnTo>
                    <a:pt x="13476" y="6622"/>
                  </a:lnTo>
                  <a:lnTo>
                    <a:pt x="13091" y="6956"/>
                  </a:lnTo>
                  <a:lnTo>
                    <a:pt x="12731" y="7290"/>
                  </a:lnTo>
                  <a:lnTo>
                    <a:pt x="12359" y="7649"/>
                  </a:lnTo>
                  <a:lnTo>
                    <a:pt x="12013" y="7995"/>
                  </a:lnTo>
                  <a:lnTo>
                    <a:pt x="11653" y="8368"/>
                  </a:lnTo>
                  <a:lnTo>
                    <a:pt x="11307" y="8740"/>
                  </a:lnTo>
                  <a:lnTo>
                    <a:pt x="10973" y="9112"/>
                  </a:lnTo>
                  <a:lnTo>
                    <a:pt x="10639" y="9510"/>
                  </a:lnTo>
                  <a:lnTo>
                    <a:pt x="10306" y="9895"/>
                  </a:lnTo>
                  <a:lnTo>
                    <a:pt x="9985" y="10305"/>
                  </a:lnTo>
                  <a:lnTo>
                    <a:pt x="9664" y="10716"/>
                  </a:lnTo>
                  <a:lnTo>
                    <a:pt x="9356" y="11127"/>
                  </a:lnTo>
                  <a:lnTo>
                    <a:pt x="9048" y="11550"/>
                  </a:lnTo>
                  <a:lnTo>
                    <a:pt x="8740" y="11987"/>
                  </a:lnTo>
                  <a:lnTo>
                    <a:pt x="8445" y="12423"/>
                  </a:lnTo>
                  <a:lnTo>
                    <a:pt x="8150" y="12872"/>
                  </a:lnTo>
                  <a:lnTo>
                    <a:pt x="7868" y="13321"/>
                  </a:lnTo>
                  <a:lnTo>
                    <a:pt x="7303" y="14258"/>
                  </a:lnTo>
                  <a:lnTo>
                    <a:pt x="6751" y="15208"/>
                  </a:lnTo>
                  <a:lnTo>
                    <a:pt x="6225" y="16196"/>
                  </a:lnTo>
                  <a:lnTo>
                    <a:pt x="5712" y="17210"/>
                  </a:lnTo>
                  <a:lnTo>
                    <a:pt x="5493" y="17697"/>
                  </a:lnTo>
                  <a:lnTo>
                    <a:pt x="5275" y="18185"/>
                  </a:lnTo>
                  <a:lnTo>
                    <a:pt x="5083" y="18685"/>
                  </a:lnTo>
                  <a:lnTo>
                    <a:pt x="4890" y="19212"/>
                  </a:lnTo>
                  <a:lnTo>
                    <a:pt x="4711" y="19725"/>
                  </a:lnTo>
                  <a:lnTo>
                    <a:pt x="4557" y="20264"/>
                  </a:lnTo>
                  <a:lnTo>
                    <a:pt x="4403" y="20803"/>
                  </a:lnTo>
                  <a:lnTo>
                    <a:pt x="4262" y="21355"/>
                  </a:lnTo>
                  <a:lnTo>
                    <a:pt x="4133" y="21906"/>
                  </a:lnTo>
                  <a:lnTo>
                    <a:pt x="4018" y="22471"/>
                  </a:lnTo>
                  <a:lnTo>
                    <a:pt x="3902" y="23036"/>
                  </a:lnTo>
                  <a:lnTo>
                    <a:pt x="3812" y="23613"/>
                  </a:lnTo>
                  <a:lnTo>
                    <a:pt x="3723" y="24191"/>
                  </a:lnTo>
                  <a:lnTo>
                    <a:pt x="3646" y="24768"/>
                  </a:lnTo>
                  <a:lnTo>
                    <a:pt x="3569" y="25346"/>
                  </a:lnTo>
                  <a:lnTo>
                    <a:pt x="3517" y="25936"/>
                  </a:lnTo>
                  <a:lnTo>
                    <a:pt x="3466" y="26526"/>
                  </a:lnTo>
                  <a:lnTo>
                    <a:pt x="3415" y="27117"/>
                  </a:lnTo>
                  <a:lnTo>
                    <a:pt x="3376" y="27707"/>
                  </a:lnTo>
                  <a:lnTo>
                    <a:pt x="3350" y="28310"/>
                  </a:lnTo>
                  <a:lnTo>
                    <a:pt x="3325" y="29491"/>
                  </a:lnTo>
                  <a:lnTo>
                    <a:pt x="3312" y="30671"/>
                  </a:lnTo>
                  <a:lnTo>
                    <a:pt x="3338" y="31839"/>
                  </a:lnTo>
                  <a:lnTo>
                    <a:pt x="3376" y="32994"/>
                  </a:lnTo>
                  <a:lnTo>
                    <a:pt x="3427" y="34123"/>
                  </a:lnTo>
                  <a:lnTo>
                    <a:pt x="3504" y="35227"/>
                  </a:lnTo>
                  <a:lnTo>
                    <a:pt x="3594" y="36318"/>
                  </a:lnTo>
                  <a:lnTo>
                    <a:pt x="3697" y="37357"/>
                  </a:lnTo>
                  <a:lnTo>
                    <a:pt x="3812" y="38358"/>
                  </a:lnTo>
                  <a:lnTo>
                    <a:pt x="3928" y="39321"/>
                  </a:lnTo>
                  <a:lnTo>
                    <a:pt x="4056" y="40232"/>
                  </a:lnTo>
                  <a:lnTo>
                    <a:pt x="4185" y="41092"/>
                  </a:lnTo>
                  <a:lnTo>
                    <a:pt x="4313" y="41887"/>
                  </a:lnTo>
                  <a:lnTo>
                    <a:pt x="4428" y="42619"/>
                  </a:lnTo>
                  <a:lnTo>
                    <a:pt x="4659" y="43889"/>
                  </a:lnTo>
                  <a:lnTo>
                    <a:pt x="4852" y="44839"/>
                  </a:lnTo>
                  <a:lnTo>
                    <a:pt x="5019" y="45635"/>
                  </a:lnTo>
                  <a:lnTo>
                    <a:pt x="4711" y="45583"/>
                  </a:lnTo>
                  <a:lnTo>
                    <a:pt x="4415" y="45532"/>
                  </a:lnTo>
                  <a:lnTo>
                    <a:pt x="4133" y="45506"/>
                  </a:lnTo>
                  <a:lnTo>
                    <a:pt x="3864" y="45481"/>
                  </a:lnTo>
                  <a:lnTo>
                    <a:pt x="3338" y="45481"/>
                  </a:lnTo>
                  <a:lnTo>
                    <a:pt x="3094" y="45494"/>
                  </a:lnTo>
                  <a:lnTo>
                    <a:pt x="2863" y="45519"/>
                  </a:lnTo>
                  <a:lnTo>
                    <a:pt x="2645" y="45558"/>
                  </a:lnTo>
                  <a:lnTo>
                    <a:pt x="2439" y="45596"/>
                  </a:lnTo>
                  <a:lnTo>
                    <a:pt x="2234" y="45648"/>
                  </a:lnTo>
                  <a:lnTo>
                    <a:pt x="2041" y="45712"/>
                  </a:lnTo>
                  <a:lnTo>
                    <a:pt x="1862" y="45789"/>
                  </a:lnTo>
                  <a:lnTo>
                    <a:pt x="1695" y="45878"/>
                  </a:lnTo>
                  <a:lnTo>
                    <a:pt x="1528" y="45968"/>
                  </a:lnTo>
                  <a:lnTo>
                    <a:pt x="1374" y="46058"/>
                  </a:lnTo>
                  <a:lnTo>
                    <a:pt x="1233" y="46174"/>
                  </a:lnTo>
                  <a:lnTo>
                    <a:pt x="1092" y="46289"/>
                  </a:lnTo>
                  <a:lnTo>
                    <a:pt x="963" y="46405"/>
                  </a:lnTo>
                  <a:lnTo>
                    <a:pt x="848" y="46533"/>
                  </a:lnTo>
                  <a:lnTo>
                    <a:pt x="745" y="46674"/>
                  </a:lnTo>
                  <a:lnTo>
                    <a:pt x="643" y="46815"/>
                  </a:lnTo>
                  <a:lnTo>
                    <a:pt x="553" y="46969"/>
                  </a:lnTo>
                  <a:lnTo>
                    <a:pt x="463" y="47123"/>
                  </a:lnTo>
                  <a:lnTo>
                    <a:pt x="386" y="47290"/>
                  </a:lnTo>
                  <a:lnTo>
                    <a:pt x="309" y="47457"/>
                  </a:lnTo>
                  <a:lnTo>
                    <a:pt x="258" y="47624"/>
                  </a:lnTo>
                  <a:lnTo>
                    <a:pt x="193" y="47803"/>
                  </a:lnTo>
                  <a:lnTo>
                    <a:pt x="142" y="47983"/>
                  </a:lnTo>
                  <a:lnTo>
                    <a:pt x="104" y="48163"/>
                  </a:lnTo>
                  <a:lnTo>
                    <a:pt x="39" y="48548"/>
                  </a:lnTo>
                  <a:lnTo>
                    <a:pt x="14" y="48946"/>
                  </a:lnTo>
                  <a:lnTo>
                    <a:pt x="1" y="49356"/>
                  </a:lnTo>
                  <a:lnTo>
                    <a:pt x="14" y="49767"/>
                  </a:lnTo>
                  <a:lnTo>
                    <a:pt x="39" y="50190"/>
                  </a:lnTo>
                  <a:lnTo>
                    <a:pt x="91" y="50627"/>
                  </a:lnTo>
                  <a:lnTo>
                    <a:pt x="168" y="51050"/>
                  </a:lnTo>
                  <a:lnTo>
                    <a:pt x="258" y="51487"/>
                  </a:lnTo>
                  <a:lnTo>
                    <a:pt x="360" y="51910"/>
                  </a:lnTo>
                  <a:lnTo>
                    <a:pt x="489" y="52333"/>
                  </a:lnTo>
                  <a:lnTo>
                    <a:pt x="630" y="52744"/>
                  </a:lnTo>
                  <a:lnTo>
                    <a:pt x="771" y="53155"/>
                  </a:lnTo>
                  <a:lnTo>
                    <a:pt x="938" y="53540"/>
                  </a:lnTo>
                  <a:lnTo>
                    <a:pt x="1105" y="53925"/>
                  </a:lnTo>
                  <a:lnTo>
                    <a:pt x="1284" y="54284"/>
                  </a:lnTo>
                  <a:lnTo>
                    <a:pt x="1477" y="54631"/>
                  </a:lnTo>
                  <a:lnTo>
                    <a:pt x="1669" y="54951"/>
                  </a:lnTo>
                  <a:lnTo>
                    <a:pt x="2247" y="55875"/>
                  </a:lnTo>
                  <a:lnTo>
                    <a:pt x="2696" y="56633"/>
                  </a:lnTo>
                  <a:lnTo>
                    <a:pt x="2888" y="56966"/>
                  </a:lnTo>
                  <a:lnTo>
                    <a:pt x="3055" y="57287"/>
                  </a:lnTo>
                  <a:lnTo>
                    <a:pt x="3209" y="57582"/>
                  </a:lnTo>
                  <a:lnTo>
                    <a:pt x="3338" y="57890"/>
                  </a:lnTo>
                  <a:lnTo>
                    <a:pt x="3479" y="58185"/>
                  </a:lnTo>
                  <a:lnTo>
                    <a:pt x="3594" y="58506"/>
                  </a:lnTo>
                  <a:lnTo>
                    <a:pt x="3851" y="59186"/>
                  </a:lnTo>
                  <a:lnTo>
                    <a:pt x="4146" y="60008"/>
                  </a:lnTo>
                  <a:lnTo>
                    <a:pt x="4492" y="61021"/>
                  </a:lnTo>
                  <a:lnTo>
                    <a:pt x="4646" y="61419"/>
                  </a:lnTo>
                  <a:lnTo>
                    <a:pt x="4800" y="61766"/>
                  </a:lnTo>
                  <a:lnTo>
                    <a:pt x="4967" y="62061"/>
                  </a:lnTo>
                  <a:lnTo>
                    <a:pt x="5134" y="62330"/>
                  </a:lnTo>
                  <a:lnTo>
                    <a:pt x="5327" y="62574"/>
                  </a:lnTo>
                  <a:lnTo>
                    <a:pt x="5506" y="62767"/>
                  </a:lnTo>
                  <a:lnTo>
                    <a:pt x="5712" y="62934"/>
                  </a:lnTo>
                  <a:lnTo>
                    <a:pt x="5904" y="63075"/>
                  </a:lnTo>
                  <a:lnTo>
                    <a:pt x="6109" y="63190"/>
                  </a:lnTo>
                  <a:lnTo>
                    <a:pt x="6315" y="63267"/>
                  </a:lnTo>
                  <a:lnTo>
                    <a:pt x="6520" y="63331"/>
                  </a:lnTo>
                  <a:lnTo>
                    <a:pt x="6725" y="63370"/>
                  </a:lnTo>
                  <a:lnTo>
                    <a:pt x="6931" y="63383"/>
                  </a:lnTo>
                  <a:lnTo>
                    <a:pt x="7136" y="63383"/>
                  </a:lnTo>
                  <a:lnTo>
                    <a:pt x="7341" y="63370"/>
                  </a:lnTo>
                  <a:lnTo>
                    <a:pt x="7547" y="63331"/>
                  </a:lnTo>
                  <a:lnTo>
                    <a:pt x="7739" y="63280"/>
                  </a:lnTo>
                  <a:lnTo>
                    <a:pt x="7932" y="63229"/>
                  </a:lnTo>
                  <a:lnTo>
                    <a:pt x="8111" y="63165"/>
                  </a:lnTo>
                  <a:lnTo>
                    <a:pt x="8291" y="63088"/>
                  </a:lnTo>
                  <a:lnTo>
                    <a:pt x="8612" y="62934"/>
                  </a:lnTo>
                  <a:lnTo>
                    <a:pt x="8894" y="62767"/>
                  </a:lnTo>
                  <a:lnTo>
                    <a:pt x="9138" y="62613"/>
                  </a:lnTo>
                  <a:lnTo>
                    <a:pt x="9318" y="62484"/>
                  </a:lnTo>
                  <a:lnTo>
                    <a:pt x="9459" y="62369"/>
                  </a:lnTo>
                  <a:lnTo>
                    <a:pt x="9831" y="63370"/>
                  </a:lnTo>
                  <a:lnTo>
                    <a:pt x="10024" y="63832"/>
                  </a:lnTo>
                  <a:lnTo>
                    <a:pt x="10203" y="64281"/>
                  </a:lnTo>
                  <a:lnTo>
                    <a:pt x="10396" y="64717"/>
                  </a:lnTo>
                  <a:lnTo>
                    <a:pt x="10575" y="65128"/>
                  </a:lnTo>
                  <a:lnTo>
                    <a:pt x="10781" y="65526"/>
                  </a:lnTo>
                  <a:lnTo>
                    <a:pt x="10973" y="65924"/>
                  </a:lnTo>
                  <a:lnTo>
                    <a:pt x="11178" y="66296"/>
                  </a:lnTo>
                  <a:lnTo>
                    <a:pt x="11397" y="66668"/>
                  </a:lnTo>
                  <a:lnTo>
                    <a:pt x="11628" y="67040"/>
                  </a:lnTo>
                  <a:lnTo>
                    <a:pt x="11859" y="67399"/>
                  </a:lnTo>
                  <a:lnTo>
                    <a:pt x="12102" y="67759"/>
                  </a:lnTo>
                  <a:lnTo>
                    <a:pt x="12372" y="68118"/>
                  </a:lnTo>
                  <a:lnTo>
                    <a:pt x="12641" y="68477"/>
                  </a:lnTo>
                  <a:lnTo>
                    <a:pt x="12937" y="68850"/>
                  </a:lnTo>
                  <a:lnTo>
                    <a:pt x="13245" y="69209"/>
                  </a:lnTo>
                  <a:lnTo>
                    <a:pt x="13578" y="69594"/>
                  </a:lnTo>
                  <a:lnTo>
                    <a:pt x="13925" y="69979"/>
                  </a:lnTo>
                  <a:lnTo>
                    <a:pt x="14297" y="70377"/>
                  </a:lnTo>
                  <a:lnTo>
                    <a:pt x="15118" y="71198"/>
                  </a:lnTo>
                  <a:lnTo>
                    <a:pt x="16029" y="72109"/>
                  </a:lnTo>
                  <a:lnTo>
                    <a:pt x="17056" y="73084"/>
                  </a:lnTo>
                  <a:lnTo>
                    <a:pt x="18211" y="74162"/>
                  </a:lnTo>
                  <a:lnTo>
                    <a:pt x="20919" y="76665"/>
                  </a:lnTo>
                  <a:lnTo>
                    <a:pt x="21560" y="77255"/>
                  </a:lnTo>
                  <a:lnTo>
                    <a:pt x="22176" y="77807"/>
                  </a:lnTo>
                  <a:lnTo>
                    <a:pt x="22767" y="78320"/>
                  </a:lnTo>
                  <a:lnTo>
                    <a:pt x="23344" y="78795"/>
                  </a:lnTo>
                  <a:lnTo>
                    <a:pt x="23883" y="79244"/>
                  </a:lnTo>
                  <a:lnTo>
                    <a:pt x="24409" y="79655"/>
                  </a:lnTo>
                  <a:lnTo>
                    <a:pt x="24910" y="80040"/>
                  </a:lnTo>
                  <a:lnTo>
                    <a:pt x="25397" y="80386"/>
                  </a:lnTo>
                  <a:lnTo>
                    <a:pt x="25872" y="80707"/>
                  </a:lnTo>
                  <a:lnTo>
                    <a:pt x="26321" y="81002"/>
                  </a:lnTo>
                  <a:lnTo>
                    <a:pt x="26745" y="81272"/>
                  </a:lnTo>
                  <a:lnTo>
                    <a:pt x="27168" y="81516"/>
                  </a:lnTo>
                  <a:lnTo>
                    <a:pt x="27566" y="81747"/>
                  </a:lnTo>
                  <a:lnTo>
                    <a:pt x="27964" y="81939"/>
                  </a:lnTo>
                  <a:lnTo>
                    <a:pt x="28336" y="82119"/>
                  </a:lnTo>
                  <a:lnTo>
                    <a:pt x="28708" y="82273"/>
                  </a:lnTo>
                  <a:lnTo>
                    <a:pt x="29055" y="82414"/>
                  </a:lnTo>
                  <a:lnTo>
                    <a:pt x="29401" y="82530"/>
                  </a:lnTo>
                  <a:lnTo>
                    <a:pt x="29748" y="82645"/>
                  </a:lnTo>
                  <a:lnTo>
                    <a:pt x="30081" y="82735"/>
                  </a:lnTo>
                  <a:lnTo>
                    <a:pt x="30402" y="82799"/>
                  </a:lnTo>
                  <a:lnTo>
                    <a:pt x="30723" y="82863"/>
                  </a:lnTo>
                  <a:lnTo>
                    <a:pt x="31044" y="82915"/>
                  </a:lnTo>
                  <a:lnTo>
                    <a:pt x="31352" y="82953"/>
                  </a:lnTo>
                  <a:lnTo>
                    <a:pt x="31673" y="82992"/>
                  </a:lnTo>
                  <a:lnTo>
                    <a:pt x="31981" y="83004"/>
                  </a:lnTo>
                  <a:lnTo>
                    <a:pt x="32597" y="83030"/>
                  </a:lnTo>
                  <a:lnTo>
                    <a:pt x="33238" y="83043"/>
                  </a:lnTo>
                  <a:lnTo>
                    <a:pt x="34535" y="83043"/>
                  </a:lnTo>
                  <a:lnTo>
                    <a:pt x="35163" y="83030"/>
                  </a:lnTo>
                  <a:lnTo>
                    <a:pt x="35792" y="83004"/>
                  </a:lnTo>
                  <a:lnTo>
                    <a:pt x="36100" y="82992"/>
                  </a:lnTo>
                  <a:lnTo>
                    <a:pt x="36408" y="82953"/>
                  </a:lnTo>
                  <a:lnTo>
                    <a:pt x="36729" y="82915"/>
                  </a:lnTo>
                  <a:lnTo>
                    <a:pt x="37037" y="82863"/>
                  </a:lnTo>
                  <a:lnTo>
                    <a:pt x="37358" y="82799"/>
                  </a:lnTo>
                  <a:lnTo>
                    <a:pt x="37679" y="82735"/>
                  </a:lnTo>
                  <a:lnTo>
                    <a:pt x="38012" y="82645"/>
                  </a:lnTo>
                  <a:lnTo>
                    <a:pt x="38346" y="82530"/>
                  </a:lnTo>
                  <a:lnTo>
                    <a:pt x="38692" y="82414"/>
                  </a:lnTo>
                  <a:lnTo>
                    <a:pt x="39052" y="82273"/>
                  </a:lnTo>
                  <a:lnTo>
                    <a:pt x="39411" y="82119"/>
                  </a:lnTo>
                  <a:lnTo>
                    <a:pt x="39796" y="81939"/>
                  </a:lnTo>
                  <a:lnTo>
                    <a:pt x="40181" y="81747"/>
                  </a:lnTo>
                  <a:lnTo>
                    <a:pt x="40579" y="81516"/>
                  </a:lnTo>
                  <a:lnTo>
                    <a:pt x="41002" y="81272"/>
                  </a:lnTo>
                  <a:lnTo>
                    <a:pt x="41439" y="81002"/>
                  </a:lnTo>
                  <a:lnTo>
                    <a:pt x="41888" y="80707"/>
                  </a:lnTo>
                  <a:lnTo>
                    <a:pt x="42350" y="80386"/>
                  </a:lnTo>
                  <a:lnTo>
                    <a:pt x="42837" y="80040"/>
                  </a:lnTo>
                  <a:lnTo>
                    <a:pt x="43338" y="79655"/>
                  </a:lnTo>
                  <a:lnTo>
                    <a:pt x="43864" y="79244"/>
                  </a:lnTo>
                  <a:lnTo>
                    <a:pt x="44416" y="78795"/>
                  </a:lnTo>
                  <a:lnTo>
                    <a:pt x="44981" y="78320"/>
                  </a:lnTo>
                  <a:lnTo>
                    <a:pt x="45584" y="77807"/>
                  </a:lnTo>
                  <a:lnTo>
                    <a:pt x="46200" y="77255"/>
                  </a:lnTo>
                  <a:lnTo>
                    <a:pt x="46854" y="76665"/>
                  </a:lnTo>
                  <a:lnTo>
                    <a:pt x="49575" y="74175"/>
                  </a:lnTo>
                  <a:lnTo>
                    <a:pt x="50730" y="73097"/>
                  </a:lnTo>
                  <a:lnTo>
                    <a:pt x="51756" y="72122"/>
                  </a:lnTo>
                  <a:lnTo>
                    <a:pt x="52668" y="71224"/>
                  </a:lnTo>
                  <a:lnTo>
                    <a:pt x="53489" y="70390"/>
                  </a:lnTo>
                  <a:lnTo>
                    <a:pt x="53861" y="69992"/>
                  </a:lnTo>
                  <a:lnTo>
                    <a:pt x="54207" y="69607"/>
                  </a:lnTo>
                  <a:lnTo>
                    <a:pt x="54541" y="69222"/>
                  </a:lnTo>
                  <a:lnTo>
                    <a:pt x="54849" y="68862"/>
                  </a:lnTo>
                  <a:lnTo>
                    <a:pt x="55144" y="68490"/>
                  </a:lnTo>
                  <a:lnTo>
                    <a:pt x="55414" y="68131"/>
                  </a:lnTo>
                  <a:lnTo>
                    <a:pt x="55670" y="67772"/>
                  </a:lnTo>
                  <a:lnTo>
                    <a:pt x="55927" y="67412"/>
                  </a:lnTo>
                  <a:lnTo>
                    <a:pt x="56158" y="67053"/>
                  </a:lnTo>
                  <a:lnTo>
                    <a:pt x="56389" y="66681"/>
                  </a:lnTo>
                  <a:lnTo>
                    <a:pt x="56594" y="66309"/>
                  </a:lnTo>
                  <a:lnTo>
                    <a:pt x="56800" y="65924"/>
                  </a:lnTo>
                  <a:lnTo>
                    <a:pt x="57005" y="65539"/>
                  </a:lnTo>
                  <a:lnTo>
                    <a:pt x="57198" y="65128"/>
                  </a:lnTo>
                  <a:lnTo>
                    <a:pt x="57390" y="64717"/>
                  </a:lnTo>
                  <a:lnTo>
                    <a:pt x="57570" y="64281"/>
                  </a:lnTo>
                  <a:lnTo>
                    <a:pt x="57942" y="63370"/>
                  </a:lnTo>
                  <a:lnTo>
                    <a:pt x="58314" y="62369"/>
                  </a:lnTo>
                  <a:lnTo>
                    <a:pt x="58468" y="62484"/>
                  </a:lnTo>
                  <a:lnTo>
                    <a:pt x="58648" y="62613"/>
                  </a:lnTo>
                  <a:lnTo>
                    <a:pt x="58879" y="62767"/>
                  </a:lnTo>
                  <a:lnTo>
                    <a:pt x="59161" y="62934"/>
                  </a:lnTo>
                  <a:lnTo>
                    <a:pt x="59482" y="63088"/>
                  </a:lnTo>
                  <a:lnTo>
                    <a:pt x="59662" y="63165"/>
                  </a:lnTo>
                  <a:lnTo>
                    <a:pt x="59854" y="63229"/>
                  </a:lnTo>
                  <a:lnTo>
                    <a:pt x="60034" y="63280"/>
                  </a:lnTo>
                  <a:lnTo>
                    <a:pt x="60239" y="63331"/>
                  </a:lnTo>
                  <a:lnTo>
                    <a:pt x="60431" y="63370"/>
                  </a:lnTo>
                  <a:lnTo>
                    <a:pt x="60637" y="63383"/>
                  </a:lnTo>
                  <a:lnTo>
                    <a:pt x="60842" y="63383"/>
                  </a:lnTo>
                  <a:lnTo>
                    <a:pt x="61047" y="63370"/>
                  </a:lnTo>
                  <a:lnTo>
                    <a:pt x="61253" y="63331"/>
                  </a:lnTo>
                  <a:lnTo>
                    <a:pt x="61458" y="63267"/>
                  </a:lnTo>
                  <a:lnTo>
                    <a:pt x="61663" y="63190"/>
                  </a:lnTo>
                  <a:lnTo>
                    <a:pt x="61869" y="63075"/>
                  </a:lnTo>
                  <a:lnTo>
                    <a:pt x="62074" y="62934"/>
                  </a:lnTo>
                  <a:lnTo>
                    <a:pt x="62267" y="62767"/>
                  </a:lnTo>
                  <a:lnTo>
                    <a:pt x="62459" y="62574"/>
                  </a:lnTo>
                  <a:lnTo>
                    <a:pt x="62639" y="62330"/>
                  </a:lnTo>
                  <a:lnTo>
                    <a:pt x="62806" y="62061"/>
                  </a:lnTo>
                  <a:lnTo>
                    <a:pt x="62972" y="61766"/>
                  </a:lnTo>
                  <a:lnTo>
                    <a:pt x="63139" y="61419"/>
                  </a:lnTo>
                  <a:lnTo>
                    <a:pt x="63280" y="61021"/>
                  </a:lnTo>
                  <a:lnTo>
                    <a:pt x="63922" y="59186"/>
                  </a:lnTo>
                  <a:lnTo>
                    <a:pt x="64179" y="58506"/>
                  </a:lnTo>
                  <a:lnTo>
                    <a:pt x="64307" y="58185"/>
                  </a:lnTo>
                  <a:lnTo>
                    <a:pt x="64435" y="57890"/>
                  </a:lnTo>
                  <a:lnTo>
                    <a:pt x="64577" y="57582"/>
                  </a:lnTo>
                  <a:lnTo>
                    <a:pt x="64731" y="57287"/>
                  </a:lnTo>
                  <a:lnTo>
                    <a:pt x="64897" y="56966"/>
                  </a:lnTo>
                  <a:lnTo>
                    <a:pt x="65077" y="56633"/>
                  </a:lnTo>
                  <a:lnTo>
                    <a:pt x="65526" y="55875"/>
                  </a:lnTo>
                  <a:lnTo>
                    <a:pt x="66104" y="54951"/>
                  </a:lnTo>
                  <a:lnTo>
                    <a:pt x="66296" y="54631"/>
                  </a:lnTo>
                  <a:lnTo>
                    <a:pt x="66489" y="54284"/>
                  </a:lnTo>
                  <a:lnTo>
                    <a:pt x="66668" y="53925"/>
                  </a:lnTo>
                  <a:lnTo>
                    <a:pt x="66835" y="53540"/>
                  </a:lnTo>
                  <a:lnTo>
                    <a:pt x="67002" y="53155"/>
                  </a:lnTo>
                  <a:lnTo>
                    <a:pt x="67156" y="52744"/>
                  </a:lnTo>
                  <a:lnTo>
                    <a:pt x="67284" y="52333"/>
                  </a:lnTo>
                  <a:lnTo>
                    <a:pt x="67413" y="51910"/>
                  </a:lnTo>
                  <a:lnTo>
                    <a:pt x="67515" y="51487"/>
                  </a:lnTo>
                  <a:lnTo>
                    <a:pt x="67605" y="51050"/>
                  </a:lnTo>
                  <a:lnTo>
                    <a:pt x="67682" y="50627"/>
                  </a:lnTo>
                  <a:lnTo>
                    <a:pt x="67733" y="50190"/>
                  </a:lnTo>
                  <a:lnTo>
                    <a:pt x="67772" y="49767"/>
                  </a:lnTo>
                  <a:lnTo>
                    <a:pt x="67785" y="49356"/>
                  </a:lnTo>
                  <a:lnTo>
                    <a:pt x="67772" y="48946"/>
                  </a:lnTo>
                  <a:lnTo>
                    <a:pt x="67733" y="48548"/>
                  </a:lnTo>
                  <a:lnTo>
                    <a:pt x="67669" y="48163"/>
                  </a:lnTo>
                  <a:lnTo>
                    <a:pt x="67631" y="47983"/>
                  </a:lnTo>
                  <a:lnTo>
                    <a:pt x="67579" y="47803"/>
                  </a:lnTo>
                  <a:lnTo>
                    <a:pt x="67528" y="47624"/>
                  </a:lnTo>
                  <a:lnTo>
                    <a:pt x="67464" y="47457"/>
                  </a:lnTo>
                  <a:lnTo>
                    <a:pt x="67387" y="47290"/>
                  </a:lnTo>
                  <a:lnTo>
                    <a:pt x="67310" y="47123"/>
                  </a:lnTo>
                  <a:lnTo>
                    <a:pt x="67233" y="46969"/>
                  </a:lnTo>
                  <a:lnTo>
                    <a:pt x="67130" y="46815"/>
                  </a:lnTo>
                  <a:lnTo>
                    <a:pt x="67040" y="46674"/>
                  </a:lnTo>
                  <a:lnTo>
                    <a:pt x="66925" y="46533"/>
                  </a:lnTo>
                  <a:lnTo>
                    <a:pt x="66809" y="46405"/>
                  </a:lnTo>
                  <a:lnTo>
                    <a:pt x="66681" y="46289"/>
                  </a:lnTo>
                  <a:lnTo>
                    <a:pt x="66540" y="46174"/>
                  </a:lnTo>
                  <a:lnTo>
                    <a:pt x="66399" y="46058"/>
                  </a:lnTo>
                  <a:lnTo>
                    <a:pt x="66245" y="45968"/>
                  </a:lnTo>
                  <a:lnTo>
                    <a:pt x="66091" y="45878"/>
                  </a:lnTo>
                  <a:lnTo>
                    <a:pt x="65911" y="45789"/>
                  </a:lnTo>
                  <a:lnTo>
                    <a:pt x="65732" y="45712"/>
                  </a:lnTo>
                  <a:lnTo>
                    <a:pt x="65539" y="45648"/>
                  </a:lnTo>
                  <a:lnTo>
                    <a:pt x="65347" y="45596"/>
                  </a:lnTo>
                  <a:lnTo>
                    <a:pt x="65128" y="45558"/>
                  </a:lnTo>
                  <a:lnTo>
                    <a:pt x="64910" y="45519"/>
                  </a:lnTo>
                  <a:lnTo>
                    <a:pt x="64679" y="45494"/>
                  </a:lnTo>
                  <a:lnTo>
                    <a:pt x="64435" y="45481"/>
                  </a:lnTo>
                  <a:lnTo>
                    <a:pt x="63922" y="45481"/>
                  </a:lnTo>
                  <a:lnTo>
                    <a:pt x="63640" y="45506"/>
                  </a:lnTo>
                  <a:lnTo>
                    <a:pt x="63357" y="45532"/>
                  </a:lnTo>
                  <a:lnTo>
                    <a:pt x="63062" y="45583"/>
                  </a:lnTo>
                  <a:lnTo>
                    <a:pt x="62754" y="45635"/>
                  </a:lnTo>
                  <a:lnTo>
                    <a:pt x="62921" y="44839"/>
                  </a:lnTo>
                  <a:lnTo>
                    <a:pt x="63114" y="43889"/>
                  </a:lnTo>
                  <a:lnTo>
                    <a:pt x="63345" y="42619"/>
                  </a:lnTo>
                  <a:lnTo>
                    <a:pt x="63473" y="41887"/>
                  </a:lnTo>
                  <a:lnTo>
                    <a:pt x="63588" y="41092"/>
                  </a:lnTo>
                  <a:lnTo>
                    <a:pt x="63717" y="40232"/>
                  </a:lnTo>
                  <a:lnTo>
                    <a:pt x="63845" y="39321"/>
                  </a:lnTo>
                  <a:lnTo>
                    <a:pt x="63961" y="38358"/>
                  </a:lnTo>
                  <a:lnTo>
                    <a:pt x="64076" y="37357"/>
                  </a:lnTo>
                  <a:lnTo>
                    <a:pt x="64179" y="36318"/>
                  </a:lnTo>
                  <a:lnTo>
                    <a:pt x="64269" y="35227"/>
                  </a:lnTo>
                  <a:lnTo>
                    <a:pt x="64346" y="34123"/>
                  </a:lnTo>
                  <a:lnTo>
                    <a:pt x="64410" y="32994"/>
                  </a:lnTo>
                  <a:lnTo>
                    <a:pt x="64448" y="31839"/>
                  </a:lnTo>
                  <a:lnTo>
                    <a:pt x="64461" y="30671"/>
                  </a:lnTo>
                  <a:lnTo>
                    <a:pt x="64461" y="29491"/>
                  </a:lnTo>
                  <a:lnTo>
                    <a:pt x="64423" y="28310"/>
                  </a:lnTo>
                  <a:lnTo>
                    <a:pt x="64397" y="27707"/>
                  </a:lnTo>
                  <a:lnTo>
                    <a:pt x="64358" y="27117"/>
                  </a:lnTo>
                  <a:lnTo>
                    <a:pt x="64320" y="26526"/>
                  </a:lnTo>
                  <a:lnTo>
                    <a:pt x="64269" y="25936"/>
                  </a:lnTo>
                  <a:lnTo>
                    <a:pt x="64204" y="25346"/>
                  </a:lnTo>
                  <a:lnTo>
                    <a:pt x="64140" y="24768"/>
                  </a:lnTo>
                  <a:lnTo>
                    <a:pt x="64063" y="24191"/>
                  </a:lnTo>
                  <a:lnTo>
                    <a:pt x="63973" y="23613"/>
                  </a:lnTo>
                  <a:lnTo>
                    <a:pt x="63871" y="23036"/>
                  </a:lnTo>
                  <a:lnTo>
                    <a:pt x="63768" y="22471"/>
                  </a:lnTo>
                  <a:lnTo>
                    <a:pt x="63653" y="21906"/>
                  </a:lnTo>
                  <a:lnTo>
                    <a:pt x="63511" y="21355"/>
                  </a:lnTo>
                  <a:lnTo>
                    <a:pt x="63383" y="20803"/>
                  </a:lnTo>
                  <a:lnTo>
                    <a:pt x="63229" y="20264"/>
                  </a:lnTo>
                  <a:lnTo>
                    <a:pt x="63062" y="19725"/>
                  </a:lnTo>
                  <a:lnTo>
                    <a:pt x="62883" y="19212"/>
                  </a:lnTo>
                  <a:lnTo>
                    <a:pt x="62703" y="18685"/>
                  </a:lnTo>
                  <a:lnTo>
                    <a:pt x="62498" y="18185"/>
                  </a:lnTo>
                  <a:lnTo>
                    <a:pt x="62279" y="17697"/>
                  </a:lnTo>
                  <a:lnTo>
                    <a:pt x="62061" y="17210"/>
                  </a:lnTo>
                  <a:lnTo>
                    <a:pt x="61548" y="16196"/>
                  </a:lnTo>
                  <a:lnTo>
                    <a:pt x="61022" y="15208"/>
                  </a:lnTo>
                  <a:lnTo>
                    <a:pt x="60470" y="14258"/>
                  </a:lnTo>
                  <a:lnTo>
                    <a:pt x="59918" y="13321"/>
                  </a:lnTo>
                  <a:lnTo>
                    <a:pt x="59623" y="12872"/>
                  </a:lnTo>
                  <a:lnTo>
                    <a:pt x="59328" y="12423"/>
                  </a:lnTo>
                  <a:lnTo>
                    <a:pt x="59033" y="11987"/>
                  </a:lnTo>
                  <a:lnTo>
                    <a:pt x="58725" y="11550"/>
                  </a:lnTo>
                  <a:lnTo>
                    <a:pt x="58417" y="11127"/>
                  </a:lnTo>
                  <a:lnTo>
                    <a:pt x="58109" y="10716"/>
                  </a:lnTo>
                  <a:lnTo>
                    <a:pt x="57788" y="10305"/>
                  </a:lnTo>
                  <a:lnTo>
                    <a:pt x="57467" y="9895"/>
                  </a:lnTo>
                  <a:lnTo>
                    <a:pt x="57133" y="9510"/>
                  </a:lnTo>
                  <a:lnTo>
                    <a:pt x="56800" y="9112"/>
                  </a:lnTo>
                  <a:lnTo>
                    <a:pt x="56466" y="8740"/>
                  </a:lnTo>
                  <a:lnTo>
                    <a:pt x="56120" y="8368"/>
                  </a:lnTo>
                  <a:lnTo>
                    <a:pt x="55760" y="7995"/>
                  </a:lnTo>
                  <a:lnTo>
                    <a:pt x="55414" y="7649"/>
                  </a:lnTo>
                  <a:lnTo>
                    <a:pt x="55042" y="7290"/>
                  </a:lnTo>
                  <a:lnTo>
                    <a:pt x="54682" y="6956"/>
                  </a:lnTo>
                  <a:lnTo>
                    <a:pt x="54297" y="6622"/>
                  </a:lnTo>
                  <a:lnTo>
                    <a:pt x="53925" y="6289"/>
                  </a:lnTo>
                  <a:lnTo>
                    <a:pt x="53527" y="5968"/>
                  </a:lnTo>
                  <a:lnTo>
                    <a:pt x="53142" y="5660"/>
                  </a:lnTo>
                  <a:lnTo>
                    <a:pt x="52732" y="5352"/>
                  </a:lnTo>
                  <a:lnTo>
                    <a:pt x="52334" y="5057"/>
                  </a:lnTo>
                  <a:lnTo>
                    <a:pt x="51910" y="4774"/>
                  </a:lnTo>
                  <a:lnTo>
                    <a:pt x="51487" y="4492"/>
                  </a:lnTo>
                  <a:lnTo>
                    <a:pt x="51063" y="4223"/>
                  </a:lnTo>
                  <a:lnTo>
                    <a:pt x="50627" y="3966"/>
                  </a:lnTo>
                  <a:lnTo>
                    <a:pt x="50191" y="3709"/>
                  </a:lnTo>
                  <a:lnTo>
                    <a:pt x="49742" y="3465"/>
                  </a:lnTo>
                  <a:lnTo>
                    <a:pt x="49280" y="3222"/>
                  </a:lnTo>
                  <a:lnTo>
                    <a:pt x="48818" y="2991"/>
                  </a:lnTo>
                  <a:lnTo>
                    <a:pt x="48343" y="2772"/>
                  </a:lnTo>
                  <a:lnTo>
                    <a:pt x="47868" y="2554"/>
                  </a:lnTo>
                  <a:lnTo>
                    <a:pt x="47380" y="2349"/>
                  </a:lnTo>
                  <a:lnTo>
                    <a:pt x="46893" y="2156"/>
                  </a:lnTo>
                  <a:lnTo>
                    <a:pt x="46392" y="1964"/>
                  </a:lnTo>
                  <a:lnTo>
                    <a:pt x="45879" y="1784"/>
                  </a:lnTo>
                  <a:lnTo>
                    <a:pt x="45366" y="1617"/>
                  </a:lnTo>
                  <a:lnTo>
                    <a:pt x="44839" y="1451"/>
                  </a:lnTo>
                  <a:lnTo>
                    <a:pt x="44300" y="1297"/>
                  </a:lnTo>
                  <a:lnTo>
                    <a:pt x="43761" y="1143"/>
                  </a:lnTo>
                  <a:lnTo>
                    <a:pt x="43210" y="1014"/>
                  </a:lnTo>
                  <a:lnTo>
                    <a:pt x="42645" y="886"/>
                  </a:lnTo>
                  <a:lnTo>
                    <a:pt x="42080" y="758"/>
                  </a:lnTo>
                  <a:lnTo>
                    <a:pt x="41503" y="642"/>
                  </a:lnTo>
                  <a:lnTo>
                    <a:pt x="40925" y="540"/>
                  </a:lnTo>
                  <a:lnTo>
                    <a:pt x="40322" y="450"/>
                  </a:lnTo>
                  <a:lnTo>
                    <a:pt x="39719" y="360"/>
                  </a:lnTo>
                  <a:lnTo>
                    <a:pt x="39116" y="283"/>
                  </a:lnTo>
                  <a:lnTo>
                    <a:pt x="38487" y="219"/>
                  </a:lnTo>
                  <a:lnTo>
                    <a:pt x="37858" y="167"/>
                  </a:lnTo>
                  <a:lnTo>
                    <a:pt x="37217" y="116"/>
                  </a:lnTo>
                  <a:lnTo>
                    <a:pt x="36575" y="78"/>
                  </a:lnTo>
                  <a:lnTo>
                    <a:pt x="35920" y="39"/>
                  </a:lnTo>
                  <a:lnTo>
                    <a:pt x="35253" y="13"/>
                  </a:lnTo>
                  <a:lnTo>
                    <a:pt x="34573" y="1"/>
                  </a:lnTo>
                  <a:close/>
                </a:path>
              </a:pathLst>
            </a:custGeom>
            <a:solidFill>
              <a:srgbClr val="F4C2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6"/>
            <p:cNvSpPr/>
            <p:nvPr/>
          </p:nvSpPr>
          <p:spPr>
            <a:xfrm>
              <a:off x="4325850" y="682775"/>
              <a:ext cx="1694625" cy="2076075"/>
            </a:xfrm>
            <a:custGeom>
              <a:rect b="b" l="l" r="r" t="t"/>
              <a:pathLst>
                <a:path extrusionOk="0" fill="none" h="83043" w="67785">
                  <a:moveTo>
                    <a:pt x="62754" y="45635"/>
                  </a:moveTo>
                  <a:lnTo>
                    <a:pt x="62754" y="45635"/>
                  </a:lnTo>
                  <a:lnTo>
                    <a:pt x="62921" y="44839"/>
                  </a:lnTo>
                  <a:lnTo>
                    <a:pt x="63114" y="43889"/>
                  </a:lnTo>
                  <a:lnTo>
                    <a:pt x="63345" y="42619"/>
                  </a:lnTo>
                  <a:lnTo>
                    <a:pt x="63473" y="41887"/>
                  </a:lnTo>
                  <a:lnTo>
                    <a:pt x="63588" y="41092"/>
                  </a:lnTo>
                  <a:lnTo>
                    <a:pt x="63717" y="40232"/>
                  </a:lnTo>
                  <a:lnTo>
                    <a:pt x="63845" y="39321"/>
                  </a:lnTo>
                  <a:lnTo>
                    <a:pt x="63961" y="38358"/>
                  </a:lnTo>
                  <a:lnTo>
                    <a:pt x="64076" y="37357"/>
                  </a:lnTo>
                  <a:lnTo>
                    <a:pt x="64179" y="36318"/>
                  </a:lnTo>
                  <a:lnTo>
                    <a:pt x="64269" y="35227"/>
                  </a:lnTo>
                  <a:lnTo>
                    <a:pt x="64346" y="34123"/>
                  </a:lnTo>
                  <a:lnTo>
                    <a:pt x="64410" y="32994"/>
                  </a:lnTo>
                  <a:lnTo>
                    <a:pt x="64448" y="31839"/>
                  </a:lnTo>
                  <a:lnTo>
                    <a:pt x="64461" y="30671"/>
                  </a:lnTo>
                  <a:lnTo>
                    <a:pt x="64461" y="29491"/>
                  </a:lnTo>
                  <a:lnTo>
                    <a:pt x="64423" y="28310"/>
                  </a:lnTo>
                  <a:lnTo>
                    <a:pt x="64397" y="27707"/>
                  </a:lnTo>
                  <a:lnTo>
                    <a:pt x="64358" y="27117"/>
                  </a:lnTo>
                  <a:lnTo>
                    <a:pt x="64320" y="26526"/>
                  </a:lnTo>
                  <a:lnTo>
                    <a:pt x="64269" y="25936"/>
                  </a:lnTo>
                  <a:lnTo>
                    <a:pt x="64204" y="25346"/>
                  </a:lnTo>
                  <a:lnTo>
                    <a:pt x="64140" y="24768"/>
                  </a:lnTo>
                  <a:lnTo>
                    <a:pt x="64063" y="24191"/>
                  </a:lnTo>
                  <a:lnTo>
                    <a:pt x="63973" y="23613"/>
                  </a:lnTo>
                  <a:lnTo>
                    <a:pt x="63871" y="23036"/>
                  </a:lnTo>
                  <a:lnTo>
                    <a:pt x="63768" y="22471"/>
                  </a:lnTo>
                  <a:lnTo>
                    <a:pt x="63653" y="21906"/>
                  </a:lnTo>
                  <a:lnTo>
                    <a:pt x="63511" y="21355"/>
                  </a:lnTo>
                  <a:lnTo>
                    <a:pt x="63383" y="20803"/>
                  </a:lnTo>
                  <a:lnTo>
                    <a:pt x="63229" y="20264"/>
                  </a:lnTo>
                  <a:lnTo>
                    <a:pt x="63062" y="19725"/>
                  </a:lnTo>
                  <a:lnTo>
                    <a:pt x="62883" y="19212"/>
                  </a:lnTo>
                  <a:lnTo>
                    <a:pt x="62703" y="18685"/>
                  </a:lnTo>
                  <a:lnTo>
                    <a:pt x="62498" y="18185"/>
                  </a:lnTo>
                  <a:lnTo>
                    <a:pt x="62279" y="17697"/>
                  </a:lnTo>
                  <a:lnTo>
                    <a:pt x="62061" y="17210"/>
                  </a:lnTo>
                  <a:lnTo>
                    <a:pt x="62061" y="17210"/>
                  </a:lnTo>
                  <a:lnTo>
                    <a:pt x="61548" y="16196"/>
                  </a:lnTo>
                  <a:lnTo>
                    <a:pt x="61022" y="15208"/>
                  </a:lnTo>
                  <a:lnTo>
                    <a:pt x="60470" y="14258"/>
                  </a:lnTo>
                  <a:lnTo>
                    <a:pt x="59918" y="13321"/>
                  </a:lnTo>
                  <a:lnTo>
                    <a:pt x="59623" y="12872"/>
                  </a:lnTo>
                  <a:lnTo>
                    <a:pt x="59328" y="12423"/>
                  </a:lnTo>
                  <a:lnTo>
                    <a:pt x="59033" y="11987"/>
                  </a:lnTo>
                  <a:lnTo>
                    <a:pt x="58725" y="11550"/>
                  </a:lnTo>
                  <a:lnTo>
                    <a:pt x="58417" y="11127"/>
                  </a:lnTo>
                  <a:lnTo>
                    <a:pt x="58109" y="10716"/>
                  </a:lnTo>
                  <a:lnTo>
                    <a:pt x="57788" y="10305"/>
                  </a:lnTo>
                  <a:lnTo>
                    <a:pt x="57467" y="9895"/>
                  </a:lnTo>
                  <a:lnTo>
                    <a:pt x="57133" y="9510"/>
                  </a:lnTo>
                  <a:lnTo>
                    <a:pt x="56800" y="9112"/>
                  </a:lnTo>
                  <a:lnTo>
                    <a:pt x="56466" y="8740"/>
                  </a:lnTo>
                  <a:lnTo>
                    <a:pt x="56120" y="8368"/>
                  </a:lnTo>
                  <a:lnTo>
                    <a:pt x="55760" y="7995"/>
                  </a:lnTo>
                  <a:lnTo>
                    <a:pt x="55414" y="7649"/>
                  </a:lnTo>
                  <a:lnTo>
                    <a:pt x="55042" y="7290"/>
                  </a:lnTo>
                  <a:lnTo>
                    <a:pt x="54682" y="6956"/>
                  </a:lnTo>
                  <a:lnTo>
                    <a:pt x="54297" y="6622"/>
                  </a:lnTo>
                  <a:lnTo>
                    <a:pt x="53925" y="6289"/>
                  </a:lnTo>
                  <a:lnTo>
                    <a:pt x="53527" y="5968"/>
                  </a:lnTo>
                  <a:lnTo>
                    <a:pt x="53142" y="5660"/>
                  </a:lnTo>
                  <a:lnTo>
                    <a:pt x="52732" y="5352"/>
                  </a:lnTo>
                  <a:lnTo>
                    <a:pt x="52334" y="5057"/>
                  </a:lnTo>
                  <a:lnTo>
                    <a:pt x="51910" y="4774"/>
                  </a:lnTo>
                  <a:lnTo>
                    <a:pt x="51487" y="4492"/>
                  </a:lnTo>
                  <a:lnTo>
                    <a:pt x="51063" y="4223"/>
                  </a:lnTo>
                  <a:lnTo>
                    <a:pt x="50627" y="3966"/>
                  </a:lnTo>
                  <a:lnTo>
                    <a:pt x="50191" y="3709"/>
                  </a:lnTo>
                  <a:lnTo>
                    <a:pt x="49742" y="3465"/>
                  </a:lnTo>
                  <a:lnTo>
                    <a:pt x="49280" y="3222"/>
                  </a:lnTo>
                  <a:lnTo>
                    <a:pt x="48818" y="2991"/>
                  </a:lnTo>
                  <a:lnTo>
                    <a:pt x="48343" y="2772"/>
                  </a:lnTo>
                  <a:lnTo>
                    <a:pt x="47868" y="2554"/>
                  </a:lnTo>
                  <a:lnTo>
                    <a:pt x="47380" y="2349"/>
                  </a:lnTo>
                  <a:lnTo>
                    <a:pt x="46893" y="2156"/>
                  </a:lnTo>
                  <a:lnTo>
                    <a:pt x="46392" y="1964"/>
                  </a:lnTo>
                  <a:lnTo>
                    <a:pt x="45879" y="1784"/>
                  </a:lnTo>
                  <a:lnTo>
                    <a:pt x="45366" y="1617"/>
                  </a:lnTo>
                  <a:lnTo>
                    <a:pt x="44839" y="1451"/>
                  </a:lnTo>
                  <a:lnTo>
                    <a:pt x="44300" y="1297"/>
                  </a:lnTo>
                  <a:lnTo>
                    <a:pt x="43761" y="1143"/>
                  </a:lnTo>
                  <a:lnTo>
                    <a:pt x="43210" y="1014"/>
                  </a:lnTo>
                  <a:lnTo>
                    <a:pt x="42645" y="886"/>
                  </a:lnTo>
                  <a:lnTo>
                    <a:pt x="42080" y="758"/>
                  </a:lnTo>
                  <a:lnTo>
                    <a:pt x="41503" y="642"/>
                  </a:lnTo>
                  <a:lnTo>
                    <a:pt x="40925" y="540"/>
                  </a:lnTo>
                  <a:lnTo>
                    <a:pt x="40322" y="450"/>
                  </a:lnTo>
                  <a:lnTo>
                    <a:pt x="39719" y="360"/>
                  </a:lnTo>
                  <a:lnTo>
                    <a:pt x="39116" y="283"/>
                  </a:lnTo>
                  <a:lnTo>
                    <a:pt x="38487" y="219"/>
                  </a:lnTo>
                  <a:lnTo>
                    <a:pt x="37858" y="167"/>
                  </a:lnTo>
                  <a:lnTo>
                    <a:pt x="37217" y="116"/>
                  </a:lnTo>
                  <a:lnTo>
                    <a:pt x="36575" y="78"/>
                  </a:lnTo>
                  <a:lnTo>
                    <a:pt x="35920" y="39"/>
                  </a:lnTo>
                  <a:lnTo>
                    <a:pt x="35253" y="13"/>
                  </a:lnTo>
                  <a:lnTo>
                    <a:pt x="34573" y="1"/>
                  </a:lnTo>
                  <a:lnTo>
                    <a:pt x="33880" y="1"/>
                  </a:lnTo>
                  <a:lnTo>
                    <a:pt x="33880" y="1"/>
                  </a:lnTo>
                  <a:lnTo>
                    <a:pt x="33200" y="1"/>
                  </a:lnTo>
                  <a:lnTo>
                    <a:pt x="32520" y="13"/>
                  </a:lnTo>
                  <a:lnTo>
                    <a:pt x="31852" y="39"/>
                  </a:lnTo>
                  <a:lnTo>
                    <a:pt x="31198" y="78"/>
                  </a:lnTo>
                  <a:lnTo>
                    <a:pt x="30543" y="116"/>
                  </a:lnTo>
                  <a:lnTo>
                    <a:pt x="29915" y="167"/>
                  </a:lnTo>
                  <a:lnTo>
                    <a:pt x="29286" y="219"/>
                  </a:lnTo>
                  <a:lnTo>
                    <a:pt x="28657" y="283"/>
                  </a:lnTo>
                  <a:lnTo>
                    <a:pt x="28054" y="360"/>
                  </a:lnTo>
                  <a:lnTo>
                    <a:pt x="27451" y="450"/>
                  </a:lnTo>
                  <a:lnTo>
                    <a:pt x="26848" y="540"/>
                  </a:lnTo>
                  <a:lnTo>
                    <a:pt x="26270" y="642"/>
                  </a:lnTo>
                  <a:lnTo>
                    <a:pt x="25693" y="758"/>
                  </a:lnTo>
                  <a:lnTo>
                    <a:pt x="25128" y="886"/>
                  </a:lnTo>
                  <a:lnTo>
                    <a:pt x="24563" y="1014"/>
                  </a:lnTo>
                  <a:lnTo>
                    <a:pt x="24011" y="1143"/>
                  </a:lnTo>
                  <a:lnTo>
                    <a:pt x="23472" y="1297"/>
                  </a:lnTo>
                  <a:lnTo>
                    <a:pt x="22933" y="1451"/>
                  </a:lnTo>
                  <a:lnTo>
                    <a:pt x="22407" y="1617"/>
                  </a:lnTo>
                  <a:lnTo>
                    <a:pt x="21894" y="1784"/>
                  </a:lnTo>
                  <a:lnTo>
                    <a:pt x="21381" y="1964"/>
                  </a:lnTo>
                  <a:lnTo>
                    <a:pt x="20880" y="2156"/>
                  </a:lnTo>
                  <a:lnTo>
                    <a:pt x="20393" y="2349"/>
                  </a:lnTo>
                  <a:lnTo>
                    <a:pt x="19905" y="2554"/>
                  </a:lnTo>
                  <a:lnTo>
                    <a:pt x="19430" y="2772"/>
                  </a:lnTo>
                  <a:lnTo>
                    <a:pt x="18955" y="2991"/>
                  </a:lnTo>
                  <a:lnTo>
                    <a:pt x="18493" y="3222"/>
                  </a:lnTo>
                  <a:lnTo>
                    <a:pt x="18031" y="3465"/>
                  </a:lnTo>
                  <a:lnTo>
                    <a:pt x="17582" y="3709"/>
                  </a:lnTo>
                  <a:lnTo>
                    <a:pt x="17146" y="3966"/>
                  </a:lnTo>
                  <a:lnTo>
                    <a:pt x="16709" y="4223"/>
                  </a:lnTo>
                  <a:lnTo>
                    <a:pt x="16286" y="4492"/>
                  </a:lnTo>
                  <a:lnTo>
                    <a:pt x="15863" y="4774"/>
                  </a:lnTo>
                  <a:lnTo>
                    <a:pt x="15439" y="5057"/>
                  </a:lnTo>
                  <a:lnTo>
                    <a:pt x="15041" y="5352"/>
                  </a:lnTo>
                  <a:lnTo>
                    <a:pt x="14631" y="5660"/>
                  </a:lnTo>
                  <a:lnTo>
                    <a:pt x="14246" y="5968"/>
                  </a:lnTo>
                  <a:lnTo>
                    <a:pt x="13848" y="6289"/>
                  </a:lnTo>
                  <a:lnTo>
                    <a:pt x="13476" y="6622"/>
                  </a:lnTo>
                  <a:lnTo>
                    <a:pt x="13091" y="6956"/>
                  </a:lnTo>
                  <a:lnTo>
                    <a:pt x="12731" y="7290"/>
                  </a:lnTo>
                  <a:lnTo>
                    <a:pt x="12359" y="7649"/>
                  </a:lnTo>
                  <a:lnTo>
                    <a:pt x="12013" y="7995"/>
                  </a:lnTo>
                  <a:lnTo>
                    <a:pt x="11653" y="8368"/>
                  </a:lnTo>
                  <a:lnTo>
                    <a:pt x="11307" y="8740"/>
                  </a:lnTo>
                  <a:lnTo>
                    <a:pt x="10973" y="9112"/>
                  </a:lnTo>
                  <a:lnTo>
                    <a:pt x="10639" y="9510"/>
                  </a:lnTo>
                  <a:lnTo>
                    <a:pt x="10306" y="9895"/>
                  </a:lnTo>
                  <a:lnTo>
                    <a:pt x="9985" y="10305"/>
                  </a:lnTo>
                  <a:lnTo>
                    <a:pt x="9664" y="10716"/>
                  </a:lnTo>
                  <a:lnTo>
                    <a:pt x="9356" y="11127"/>
                  </a:lnTo>
                  <a:lnTo>
                    <a:pt x="9048" y="11550"/>
                  </a:lnTo>
                  <a:lnTo>
                    <a:pt x="8740" y="11987"/>
                  </a:lnTo>
                  <a:lnTo>
                    <a:pt x="8445" y="12423"/>
                  </a:lnTo>
                  <a:lnTo>
                    <a:pt x="8150" y="12872"/>
                  </a:lnTo>
                  <a:lnTo>
                    <a:pt x="7868" y="13321"/>
                  </a:lnTo>
                  <a:lnTo>
                    <a:pt x="7303" y="14258"/>
                  </a:lnTo>
                  <a:lnTo>
                    <a:pt x="6751" y="15208"/>
                  </a:lnTo>
                  <a:lnTo>
                    <a:pt x="6225" y="16196"/>
                  </a:lnTo>
                  <a:lnTo>
                    <a:pt x="5712" y="17210"/>
                  </a:lnTo>
                  <a:lnTo>
                    <a:pt x="5712" y="17210"/>
                  </a:lnTo>
                  <a:lnTo>
                    <a:pt x="5493" y="17697"/>
                  </a:lnTo>
                  <a:lnTo>
                    <a:pt x="5275" y="18185"/>
                  </a:lnTo>
                  <a:lnTo>
                    <a:pt x="5083" y="18685"/>
                  </a:lnTo>
                  <a:lnTo>
                    <a:pt x="4890" y="19212"/>
                  </a:lnTo>
                  <a:lnTo>
                    <a:pt x="4711" y="19725"/>
                  </a:lnTo>
                  <a:lnTo>
                    <a:pt x="4557" y="20264"/>
                  </a:lnTo>
                  <a:lnTo>
                    <a:pt x="4403" y="20803"/>
                  </a:lnTo>
                  <a:lnTo>
                    <a:pt x="4262" y="21355"/>
                  </a:lnTo>
                  <a:lnTo>
                    <a:pt x="4133" y="21906"/>
                  </a:lnTo>
                  <a:lnTo>
                    <a:pt x="4018" y="22471"/>
                  </a:lnTo>
                  <a:lnTo>
                    <a:pt x="3902" y="23036"/>
                  </a:lnTo>
                  <a:lnTo>
                    <a:pt x="3812" y="23613"/>
                  </a:lnTo>
                  <a:lnTo>
                    <a:pt x="3723" y="24191"/>
                  </a:lnTo>
                  <a:lnTo>
                    <a:pt x="3646" y="24768"/>
                  </a:lnTo>
                  <a:lnTo>
                    <a:pt x="3569" y="25346"/>
                  </a:lnTo>
                  <a:lnTo>
                    <a:pt x="3517" y="25936"/>
                  </a:lnTo>
                  <a:lnTo>
                    <a:pt x="3466" y="26526"/>
                  </a:lnTo>
                  <a:lnTo>
                    <a:pt x="3415" y="27117"/>
                  </a:lnTo>
                  <a:lnTo>
                    <a:pt x="3376" y="27707"/>
                  </a:lnTo>
                  <a:lnTo>
                    <a:pt x="3350" y="28310"/>
                  </a:lnTo>
                  <a:lnTo>
                    <a:pt x="3325" y="29491"/>
                  </a:lnTo>
                  <a:lnTo>
                    <a:pt x="3312" y="30671"/>
                  </a:lnTo>
                  <a:lnTo>
                    <a:pt x="3338" y="31839"/>
                  </a:lnTo>
                  <a:lnTo>
                    <a:pt x="3376" y="32994"/>
                  </a:lnTo>
                  <a:lnTo>
                    <a:pt x="3427" y="34123"/>
                  </a:lnTo>
                  <a:lnTo>
                    <a:pt x="3504" y="35227"/>
                  </a:lnTo>
                  <a:lnTo>
                    <a:pt x="3594" y="36318"/>
                  </a:lnTo>
                  <a:lnTo>
                    <a:pt x="3697" y="37357"/>
                  </a:lnTo>
                  <a:lnTo>
                    <a:pt x="3812" y="38358"/>
                  </a:lnTo>
                  <a:lnTo>
                    <a:pt x="3928" y="39321"/>
                  </a:lnTo>
                  <a:lnTo>
                    <a:pt x="4056" y="40232"/>
                  </a:lnTo>
                  <a:lnTo>
                    <a:pt x="4185" y="41092"/>
                  </a:lnTo>
                  <a:lnTo>
                    <a:pt x="4313" y="41887"/>
                  </a:lnTo>
                  <a:lnTo>
                    <a:pt x="4428" y="42619"/>
                  </a:lnTo>
                  <a:lnTo>
                    <a:pt x="4659" y="43889"/>
                  </a:lnTo>
                  <a:lnTo>
                    <a:pt x="4852" y="44839"/>
                  </a:lnTo>
                  <a:lnTo>
                    <a:pt x="5019" y="45635"/>
                  </a:lnTo>
                  <a:lnTo>
                    <a:pt x="5019" y="45635"/>
                  </a:lnTo>
                  <a:lnTo>
                    <a:pt x="4711" y="45583"/>
                  </a:lnTo>
                  <a:lnTo>
                    <a:pt x="4415" y="45532"/>
                  </a:lnTo>
                  <a:lnTo>
                    <a:pt x="4133" y="45506"/>
                  </a:lnTo>
                  <a:lnTo>
                    <a:pt x="3864" y="45481"/>
                  </a:lnTo>
                  <a:lnTo>
                    <a:pt x="3594" y="45481"/>
                  </a:lnTo>
                  <a:lnTo>
                    <a:pt x="3338" y="45481"/>
                  </a:lnTo>
                  <a:lnTo>
                    <a:pt x="3094" y="45494"/>
                  </a:lnTo>
                  <a:lnTo>
                    <a:pt x="2863" y="45519"/>
                  </a:lnTo>
                  <a:lnTo>
                    <a:pt x="2645" y="45558"/>
                  </a:lnTo>
                  <a:lnTo>
                    <a:pt x="2439" y="45596"/>
                  </a:lnTo>
                  <a:lnTo>
                    <a:pt x="2234" y="45648"/>
                  </a:lnTo>
                  <a:lnTo>
                    <a:pt x="2041" y="45712"/>
                  </a:lnTo>
                  <a:lnTo>
                    <a:pt x="1862" y="45789"/>
                  </a:lnTo>
                  <a:lnTo>
                    <a:pt x="1695" y="45878"/>
                  </a:lnTo>
                  <a:lnTo>
                    <a:pt x="1528" y="45968"/>
                  </a:lnTo>
                  <a:lnTo>
                    <a:pt x="1374" y="46058"/>
                  </a:lnTo>
                  <a:lnTo>
                    <a:pt x="1233" y="46174"/>
                  </a:lnTo>
                  <a:lnTo>
                    <a:pt x="1092" y="46289"/>
                  </a:lnTo>
                  <a:lnTo>
                    <a:pt x="963" y="46405"/>
                  </a:lnTo>
                  <a:lnTo>
                    <a:pt x="848" y="46533"/>
                  </a:lnTo>
                  <a:lnTo>
                    <a:pt x="745" y="46674"/>
                  </a:lnTo>
                  <a:lnTo>
                    <a:pt x="643" y="46815"/>
                  </a:lnTo>
                  <a:lnTo>
                    <a:pt x="553" y="46969"/>
                  </a:lnTo>
                  <a:lnTo>
                    <a:pt x="463" y="47123"/>
                  </a:lnTo>
                  <a:lnTo>
                    <a:pt x="386" y="47290"/>
                  </a:lnTo>
                  <a:lnTo>
                    <a:pt x="309" y="47457"/>
                  </a:lnTo>
                  <a:lnTo>
                    <a:pt x="258" y="47624"/>
                  </a:lnTo>
                  <a:lnTo>
                    <a:pt x="193" y="47803"/>
                  </a:lnTo>
                  <a:lnTo>
                    <a:pt x="142" y="47983"/>
                  </a:lnTo>
                  <a:lnTo>
                    <a:pt x="104" y="48163"/>
                  </a:lnTo>
                  <a:lnTo>
                    <a:pt x="39" y="48548"/>
                  </a:lnTo>
                  <a:lnTo>
                    <a:pt x="14" y="48946"/>
                  </a:lnTo>
                  <a:lnTo>
                    <a:pt x="1" y="49356"/>
                  </a:lnTo>
                  <a:lnTo>
                    <a:pt x="14" y="49767"/>
                  </a:lnTo>
                  <a:lnTo>
                    <a:pt x="39" y="50190"/>
                  </a:lnTo>
                  <a:lnTo>
                    <a:pt x="91" y="50627"/>
                  </a:lnTo>
                  <a:lnTo>
                    <a:pt x="168" y="51050"/>
                  </a:lnTo>
                  <a:lnTo>
                    <a:pt x="258" y="51487"/>
                  </a:lnTo>
                  <a:lnTo>
                    <a:pt x="360" y="51910"/>
                  </a:lnTo>
                  <a:lnTo>
                    <a:pt x="489" y="52333"/>
                  </a:lnTo>
                  <a:lnTo>
                    <a:pt x="630" y="52744"/>
                  </a:lnTo>
                  <a:lnTo>
                    <a:pt x="771" y="53155"/>
                  </a:lnTo>
                  <a:lnTo>
                    <a:pt x="938" y="53540"/>
                  </a:lnTo>
                  <a:lnTo>
                    <a:pt x="1105" y="53925"/>
                  </a:lnTo>
                  <a:lnTo>
                    <a:pt x="1284" y="54284"/>
                  </a:lnTo>
                  <a:lnTo>
                    <a:pt x="1477" y="54631"/>
                  </a:lnTo>
                  <a:lnTo>
                    <a:pt x="1669" y="54951"/>
                  </a:lnTo>
                  <a:lnTo>
                    <a:pt x="1669" y="54951"/>
                  </a:lnTo>
                  <a:lnTo>
                    <a:pt x="2247" y="55875"/>
                  </a:lnTo>
                  <a:lnTo>
                    <a:pt x="2696" y="56633"/>
                  </a:lnTo>
                  <a:lnTo>
                    <a:pt x="2888" y="56966"/>
                  </a:lnTo>
                  <a:lnTo>
                    <a:pt x="3055" y="57287"/>
                  </a:lnTo>
                  <a:lnTo>
                    <a:pt x="3209" y="57582"/>
                  </a:lnTo>
                  <a:lnTo>
                    <a:pt x="3338" y="57890"/>
                  </a:lnTo>
                  <a:lnTo>
                    <a:pt x="3479" y="58185"/>
                  </a:lnTo>
                  <a:lnTo>
                    <a:pt x="3594" y="58506"/>
                  </a:lnTo>
                  <a:lnTo>
                    <a:pt x="3851" y="59186"/>
                  </a:lnTo>
                  <a:lnTo>
                    <a:pt x="4146" y="60008"/>
                  </a:lnTo>
                  <a:lnTo>
                    <a:pt x="4492" y="61021"/>
                  </a:lnTo>
                  <a:lnTo>
                    <a:pt x="4492" y="61021"/>
                  </a:lnTo>
                  <a:lnTo>
                    <a:pt x="4646" y="61419"/>
                  </a:lnTo>
                  <a:lnTo>
                    <a:pt x="4800" y="61766"/>
                  </a:lnTo>
                  <a:lnTo>
                    <a:pt x="4967" y="62061"/>
                  </a:lnTo>
                  <a:lnTo>
                    <a:pt x="5134" y="62330"/>
                  </a:lnTo>
                  <a:lnTo>
                    <a:pt x="5327" y="62574"/>
                  </a:lnTo>
                  <a:lnTo>
                    <a:pt x="5506" y="62767"/>
                  </a:lnTo>
                  <a:lnTo>
                    <a:pt x="5712" y="62934"/>
                  </a:lnTo>
                  <a:lnTo>
                    <a:pt x="5904" y="63075"/>
                  </a:lnTo>
                  <a:lnTo>
                    <a:pt x="6109" y="63190"/>
                  </a:lnTo>
                  <a:lnTo>
                    <a:pt x="6315" y="63267"/>
                  </a:lnTo>
                  <a:lnTo>
                    <a:pt x="6520" y="63331"/>
                  </a:lnTo>
                  <a:lnTo>
                    <a:pt x="6725" y="63370"/>
                  </a:lnTo>
                  <a:lnTo>
                    <a:pt x="6931" y="63383"/>
                  </a:lnTo>
                  <a:lnTo>
                    <a:pt x="7136" y="63383"/>
                  </a:lnTo>
                  <a:lnTo>
                    <a:pt x="7341" y="63370"/>
                  </a:lnTo>
                  <a:lnTo>
                    <a:pt x="7547" y="63331"/>
                  </a:lnTo>
                  <a:lnTo>
                    <a:pt x="7739" y="63280"/>
                  </a:lnTo>
                  <a:lnTo>
                    <a:pt x="7932" y="63229"/>
                  </a:lnTo>
                  <a:lnTo>
                    <a:pt x="8111" y="63165"/>
                  </a:lnTo>
                  <a:lnTo>
                    <a:pt x="8291" y="63088"/>
                  </a:lnTo>
                  <a:lnTo>
                    <a:pt x="8612" y="62934"/>
                  </a:lnTo>
                  <a:lnTo>
                    <a:pt x="8894" y="62767"/>
                  </a:lnTo>
                  <a:lnTo>
                    <a:pt x="9138" y="62613"/>
                  </a:lnTo>
                  <a:lnTo>
                    <a:pt x="9318" y="62484"/>
                  </a:lnTo>
                  <a:lnTo>
                    <a:pt x="9459" y="62369"/>
                  </a:lnTo>
                  <a:lnTo>
                    <a:pt x="9459" y="62369"/>
                  </a:lnTo>
                  <a:lnTo>
                    <a:pt x="9831" y="63370"/>
                  </a:lnTo>
                  <a:lnTo>
                    <a:pt x="10024" y="63832"/>
                  </a:lnTo>
                  <a:lnTo>
                    <a:pt x="10203" y="64281"/>
                  </a:lnTo>
                  <a:lnTo>
                    <a:pt x="10396" y="64717"/>
                  </a:lnTo>
                  <a:lnTo>
                    <a:pt x="10575" y="65128"/>
                  </a:lnTo>
                  <a:lnTo>
                    <a:pt x="10781" y="65526"/>
                  </a:lnTo>
                  <a:lnTo>
                    <a:pt x="10973" y="65924"/>
                  </a:lnTo>
                  <a:lnTo>
                    <a:pt x="11178" y="66296"/>
                  </a:lnTo>
                  <a:lnTo>
                    <a:pt x="11397" y="66668"/>
                  </a:lnTo>
                  <a:lnTo>
                    <a:pt x="11628" y="67040"/>
                  </a:lnTo>
                  <a:lnTo>
                    <a:pt x="11859" y="67399"/>
                  </a:lnTo>
                  <a:lnTo>
                    <a:pt x="12102" y="67759"/>
                  </a:lnTo>
                  <a:lnTo>
                    <a:pt x="12372" y="68118"/>
                  </a:lnTo>
                  <a:lnTo>
                    <a:pt x="12641" y="68477"/>
                  </a:lnTo>
                  <a:lnTo>
                    <a:pt x="12937" y="68850"/>
                  </a:lnTo>
                  <a:lnTo>
                    <a:pt x="13245" y="69209"/>
                  </a:lnTo>
                  <a:lnTo>
                    <a:pt x="13578" y="69594"/>
                  </a:lnTo>
                  <a:lnTo>
                    <a:pt x="13925" y="69979"/>
                  </a:lnTo>
                  <a:lnTo>
                    <a:pt x="14297" y="70377"/>
                  </a:lnTo>
                  <a:lnTo>
                    <a:pt x="15118" y="71198"/>
                  </a:lnTo>
                  <a:lnTo>
                    <a:pt x="16029" y="72109"/>
                  </a:lnTo>
                  <a:lnTo>
                    <a:pt x="17056" y="73084"/>
                  </a:lnTo>
                  <a:lnTo>
                    <a:pt x="18211" y="74162"/>
                  </a:lnTo>
                  <a:lnTo>
                    <a:pt x="20919" y="76665"/>
                  </a:lnTo>
                  <a:lnTo>
                    <a:pt x="20919" y="76665"/>
                  </a:lnTo>
                  <a:lnTo>
                    <a:pt x="21560" y="77255"/>
                  </a:lnTo>
                  <a:lnTo>
                    <a:pt x="22176" y="77807"/>
                  </a:lnTo>
                  <a:lnTo>
                    <a:pt x="22767" y="78320"/>
                  </a:lnTo>
                  <a:lnTo>
                    <a:pt x="23344" y="78795"/>
                  </a:lnTo>
                  <a:lnTo>
                    <a:pt x="23883" y="79244"/>
                  </a:lnTo>
                  <a:lnTo>
                    <a:pt x="24409" y="79655"/>
                  </a:lnTo>
                  <a:lnTo>
                    <a:pt x="24910" y="80040"/>
                  </a:lnTo>
                  <a:lnTo>
                    <a:pt x="25397" y="80386"/>
                  </a:lnTo>
                  <a:lnTo>
                    <a:pt x="25872" y="80707"/>
                  </a:lnTo>
                  <a:lnTo>
                    <a:pt x="26321" y="81002"/>
                  </a:lnTo>
                  <a:lnTo>
                    <a:pt x="26745" y="81272"/>
                  </a:lnTo>
                  <a:lnTo>
                    <a:pt x="27168" y="81516"/>
                  </a:lnTo>
                  <a:lnTo>
                    <a:pt x="27566" y="81747"/>
                  </a:lnTo>
                  <a:lnTo>
                    <a:pt x="27964" y="81939"/>
                  </a:lnTo>
                  <a:lnTo>
                    <a:pt x="28336" y="82119"/>
                  </a:lnTo>
                  <a:lnTo>
                    <a:pt x="28708" y="82273"/>
                  </a:lnTo>
                  <a:lnTo>
                    <a:pt x="29055" y="82414"/>
                  </a:lnTo>
                  <a:lnTo>
                    <a:pt x="29401" y="82530"/>
                  </a:lnTo>
                  <a:lnTo>
                    <a:pt x="29748" y="82645"/>
                  </a:lnTo>
                  <a:lnTo>
                    <a:pt x="30081" y="82735"/>
                  </a:lnTo>
                  <a:lnTo>
                    <a:pt x="30402" y="82799"/>
                  </a:lnTo>
                  <a:lnTo>
                    <a:pt x="30723" y="82863"/>
                  </a:lnTo>
                  <a:lnTo>
                    <a:pt x="31044" y="82915"/>
                  </a:lnTo>
                  <a:lnTo>
                    <a:pt x="31352" y="82953"/>
                  </a:lnTo>
                  <a:lnTo>
                    <a:pt x="31673" y="82992"/>
                  </a:lnTo>
                  <a:lnTo>
                    <a:pt x="31981" y="83004"/>
                  </a:lnTo>
                  <a:lnTo>
                    <a:pt x="32597" y="83030"/>
                  </a:lnTo>
                  <a:lnTo>
                    <a:pt x="33238" y="83043"/>
                  </a:lnTo>
                  <a:lnTo>
                    <a:pt x="33880" y="83043"/>
                  </a:lnTo>
                  <a:lnTo>
                    <a:pt x="33880" y="83043"/>
                  </a:lnTo>
                  <a:lnTo>
                    <a:pt x="34535" y="83043"/>
                  </a:lnTo>
                  <a:lnTo>
                    <a:pt x="35163" y="83030"/>
                  </a:lnTo>
                  <a:lnTo>
                    <a:pt x="35792" y="83004"/>
                  </a:lnTo>
                  <a:lnTo>
                    <a:pt x="36100" y="82992"/>
                  </a:lnTo>
                  <a:lnTo>
                    <a:pt x="36408" y="82953"/>
                  </a:lnTo>
                  <a:lnTo>
                    <a:pt x="36729" y="82915"/>
                  </a:lnTo>
                  <a:lnTo>
                    <a:pt x="37037" y="82863"/>
                  </a:lnTo>
                  <a:lnTo>
                    <a:pt x="37358" y="82799"/>
                  </a:lnTo>
                  <a:lnTo>
                    <a:pt x="37679" y="82735"/>
                  </a:lnTo>
                  <a:lnTo>
                    <a:pt x="38012" y="82645"/>
                  </a:lnTo>
                  <a:lnTo>
                    <a:pt x="38346" y="82530"/>
                  </a:lnTo>
                  <a:lnTo>
                    <a:pt x="38692" y="82414"/>
                  </a:lnTo>
                  <a:lnTo>
                    <a:pt x="39052" y="82273"/>
                  </a:lnTo>
                  <a:lnTo>
                    <a:pt x="39411" y="82119"/>
                  </a:lnTo>
                  <a:lnTo>
                    <a:pt x="39796" y="81939"/>
                  </a:lnTo>
                  <a:lnTo>
                    <a:pt x="40181" y="81747"/>
                  </a:lnTo>
                  <a:lnTo>
                    <a:pt x="40579" y="81516"/>
                  </a:lnTo>
                  <a:lnTo>
                    <a:pt x="41002" y="81272"/>
                  </a:lnTo>
                  <a:lnTo>
                    <a:pt x="41439" y="81002"/>
                  </a:lnTo>
                  <a:lnTo>
                    <a:pt x="41888" y="80707"/>
                  </a:lnTo>
                  <a:lnTo>
                    <a:pt x="42350" y="80386"/>
                  </a:lnTo>
                  <a:lnTo>
                    <a:pt x="42837" y="80040"/>
                  </a:lnTo>
                  <a:lnTo>
                    <a:pt x="43338" y="79655"/>
                  </a:lnTo>
                  <a:lnTo>
                    <a:pt x="43864" y="79244"/>
                  </a:lnTo>
                  <a:lnTo>
                    <a:pt x="44416" y="78795"/>
                  </a:lnTo>
                  <a:lnTo>
                    <a:pt x="44981" y="78320"/>
                  </a:lnTo>
                  <a:lnTo>
                    <a:pt x="45584" y="77807"/>
                  </a:lnTo>
                  <a:lnTo>
                    <a:pt x="46200" y="77255"/>
                  </a:lnTo>
                  <a:lnTo>
                    <a:pt x="46854" y="76665"/>
                  </a:lnTo>
                  <a:lnTo>
                    <a:pt x="46854" y="76665"/>
                  </a:lnTo>
                  <a:lnTo>
                    <a:pt x="49575" y="74175"/>
                  </a:lnTo>
                  <a:lnTo>
                    <a:pt x="50730" y="73097"/>
                  </a:lnTo>
                  <a:lnTo>
                    <a:pt x="51756" y="72122"/>
                  </a:lnTo>
                  <a:lnTo>
                    <a:pt x="52668" y="71224"/>
                  </a:lnTo>
                  <a:lnTo>
                    <a:pt x="53489" y="70390"/>
                  </a:lnTo>
                  <a:lnTo>
                    <a:pt x="53861" y="69992"/>
                  </a:lnTo>
                  <a:lnTo>
                    <a:pt x="54207" y="69607"/>
                  </a:lnTo>
                  <a:lnTo>
                    <a:pt x="54541" y="69222"/>
                  </a:lnTo>
                  <a:lnTo>
                    <a:pt x="54849" y="68862"/>
                  </a:lnTo>
                  <a:lnTo>
                    <a:pt x="55144" y="68490"/>
                  </a:lnTo>
                  <a:lnTo>
                    <a:pt x="55414" y="68131"/>
                  </a:lnTo>
                  <a:lnTo>
                    <a:pt x="55670" y="67772"/>
                  </a:lnTo>
                  <a:lnTo>
                    <a:pt x="55927" y="67412"/>
                  </a:lnTo>
                  <a:lnTo>
                    <a:pt x="56158" y="67053"/>
                  </a:lnTo>
                  <a:lnTo>
                    <a:pt x="56389" y="66681"/>
                  </a:lnTo>
                  <a:lnTo>
                    <a:pt x="56594" y="66309"/>
                  </a:lnTo>
                  <a:lnTo>
                    <a:pt x="56800" y="65924"/>
                  </a:lnTo>
                  <a:lnTo>
                    <a:pt x="57005" y="65539"/>
                  </a:lnTo>
                  <a:lnTo>
                    <a:pt x="57198" y="65128"/>
                  </a:lnTo>
                  <a:lnTo>
                    <a:pt x="57390" y="64717"/>
                  </a:lnTo>
                  <a:lnTo>
                    <a:pt x="57570" y="64281"/>
                  </a:lnTo>
                  <a:lnTo>
                    <a:pt x="57942" y="63370"/>
                  </a:lnTo>
                  <a:lnTo>
                    <a:pt x="58314" y="62369"/>
                  </a:lnTo>
                  <a:lnTo>
                    <a:pt x="58314" y="62369"/>
                  </a:lnTo>
                  <a:lnTo>
                    <a:pt x="58468" y="62484"/>
                  </a:lnTo>
                  <a:lnTo>
                    <a:pt x="58648" y="62613"/>
                  </a:lnTo>
                  <a:lnTo>
                    <a:pt x="58879" y="62767"/>
                  </a:lnTo>
                  <a:lnTo>
                    <a:pt x="59161" y="62934"/>
                  </a:lnTo>
                  <a:lnTo>
                    <a:pt x="59482" y="63088"/>
                  </a:lnTo>
                  <a:lnTo>
                    <a:pt x="59662" y="63165"/>
                  </a:lnTo>
                  <a:lnTo>
                    <a:pt x="59854" y="63229"/>
                  </a:lnTo>
                  <a:lnTo>
                    <a:pt x="60034" y="63280"/>
                  </a:lnTo>
                  <a:lnTo>
                    <a:pt x="60239" y="63331"/>
                  </a:lnTo>
                  <a:lnTo>
                    <a:pt x="60431" y="63370"/>
                  </a:lnTo>
                  <a:lnTo>
                    <a:pt x="60637" y="63383"/>
                  </a:lnTo>
                  <a:lnTo>
                    <a:pt x="60842" y="63383"/>
                  </a:lnTo>
                  <a:lnTo>
                    <a:pt x="61047" y="63370"/>
                  </a:lnTo>
                  <a:lnTo>
                    <a:pt x="61253" y="63331"/>
                  </a:lnTo>
                  <a:lnTo>
                    <a:pt x="61458" y="63267"/>
                  </a:lnTo>
                  <a:lnTo>
                    <a:pt x="61663" y="63190"/>
                  </a:lnTo>
                  <a:lnTo>
                    <a:pt x="61869" y="63075"/>
                  </a:lnTo>
                  <a:lnTo>
                    <a:pt x="62074" y="62934"/>
                  </a:lnTo>
                  <a:lnTo>
                    <a:pt x="62267" y="62767"/>
                  </a:lnTo>
                  <a:lnTo>
                    <a:pt x="62459" y="62574"/>
                  </a:lnTo>
                  <a:lnTo>
                    <a:pt x="62639" y="62330"/>
                  </a:lnTo>
                  <a:lnTo>
                    <a:pt x="62806" y="62061"/>
                  </a:lnTo>
                  <a:lnTo>
                    <a:pt x="62972" y="61766"/>
                  </a:lnTo>
                  <a:lnTo>
                    <a:pt x="63139" y="61419"/>
                  </a:lnTo>
                  <a:lnTo>
                    <a:pt x="63280" y="61021"/>
                  </a:lnTo>
                  <a:lnTo>
                    <a:pt x="63280" y="61021"/>
                  </a:lnTo>
                  <a:lnTo>
                    <a:pt x="63922" y="59186"/>
                  </a:lnTo>
                  <a:lnTo>
                    <a:pt x="64179" y="58506"/>
                  </a:lnTo>
                  <a:lnTo>
                    <a:pt x="64307" y="58185"/>
                  </a:lnTo>
                  <a:lnTo>
                    <a:pt x="64435" y="57890"/>
                  </a:lnTo>
                  <a:lnTo>
                    <a:pt x="64577" y="57582"/>
                  </a:lnTo>
                  <a:lnTo>
                    <a:pt x="64731" y="57287"/>
                  </a:lnTo>
                  <a:lnTo>
                    <a:pt x="64897" y="56966"/>
                  </a:lnTo>
                  <a:lnTo>
                    <a:pt x="65077" y="56633"/>
                  </a:lnTo>
                  <a:lnTo>
                    <a:pt x="65526" y="55875"/>
                  </a:lnTo>
                  <a:lnTo>
                    <a:pt x="66104" y="54951"/>
                  </a:lnTo>
                  <a:lnTo>
                    <a:pt x="66104" y="54951"/>
                  </a:lnTo>
                  <a:lnTo>
                    <a:pt x="66296" y="54631"/>
                  </a:lnTo>
                  <a:lnTo>
                    <a:pt x="66489" y="54284"/>
                  </a:lnTo>
                  <a:lnTo>
                    <a:pt x="66668" y="53925"/>
                  </a:lnTo>
                  <a:lnTo>
                    <a:pt x="66835" y="53540"/>
                  </a:lnTo>
                  <a:lnTo>
                    <a:pt x="67002" y="53155"/>
                  </a:lnTo>
                  <a:lnTo>
                    <a:pt x="67156" y="52744"/>
                  </a:lnTo>
                  <a:lnTo>
                    <a:pt x="67284" y="52333"/>
                  </a:lnTo>
                  <a:lnTo>
                    <a:pt x="67413" y="51910"/>
                  </a:lnTo>
                  <a:lnTo>
                    <a:pt x="67515" y="51487"/>
                  </a:lnTo>
                  <a:lnTo>
                    <a:pt x="67605" y="51050"/>
                  </a:lnTo>
                  <a:lnTo>
                    <a:pt x="67682" y="50627"/>
                  </a:lnTo>
                  <a:lnTo>
                    <a:pt x="67733" y="50190"/>
                  </a:lnTo>
                  <a:lnTo>
                    <a:pt x="67772" y="49767"/>
                  </a:lnTo>
                  <a:lnTo>
                    <a:pt x="67785" y="49356"/>
                  </a:lnTo>
                  <a:lnTo>
                    <a:pt x="67772" y="48946"/>
                  </a:lnTo>
                  <a:lnTo>
                    <a:pt x="67733" y="48548"/>
                  </a:lnTo>
                  <a:lnTo>
                    <a:pt x="67669" y="48163"/>
                  </a:lnTo>
                  <a:lnTo>
                    <a:pt x="67631" y="47983"/>
                  </a:lnTo>
                  <a:lnTo>
                    <a:pt x="67579" y="47803"/>
                  </a:lnTo>
                  <a:lnTo>
                    <a:pt x="67528" y="47624"/>
                  </a:lnTo>
                  <a:lnTo>
                    <a:pt x="67464" y="47457"/>
                  </a:lnTo>
                  <a:lnTo>
                    <a:pt x="67387" y="47290"/>
                  </a:lnTo>
                  <a:lnTo>
                    <a:pt x="67310" y="47123"/>
                  </a:lnTo>
                  <a:lnTo>
                    <a:pt x="67233" y="46969"/>
                  </a:lnTo>
                  <a:lnTo>
                    <a:pt x="67130" y="46815"/>
                  </a:lnTo>
                  <a:lnTo>
                    <a:pt x="67040" y="46674"/>
                  </a:lnTo>
                  <a:lnTo>
                    <a:pt x="66925" y="46533"/>
                  </a:lnTo>
                  <a:lnTo>
                    <a:pt x="66809" y="46405"/>
                  </a:lnTo>
                  <a:lnTo>
                    <a:pt x="66681" y="46289"/>
                  </a:lnTo>
                  <a:lnTo>
                    <a:pt x="66540" y="46174"/>
                  </a:lnTo>
                  <a:lnTo>
                    <a:pt x="66399" y="46058"/>
                  </a:lnTo>
                  <a:lnTo>
                    <a:pt x="66245" y="45968"/>
                  </a:lnTo>
                  <a:lnTo>
                    <a:pt x="66091" y="45878"/>
                  </a:lnTo>
                  <a:lnTo>
                    <a:pt x="65911" y="45789"/>
                  </a:lnTo>
                  <a:lnTo>
                    <a:pt x="65732" y="45712"/>
                  </a:lnTo>
                  <a:lnTo>
                    <a:pt x="65539" y="45648"/>
                  </a:lnTo>
                  <a:lnTo>
                    <a:pt x="65347" y="45596"/>
                  </a:lnTo>
                  <a:lnTo>
                    <a:pt x="65128" y="45558"/>
                  </a:lnTo>
                  <a:lnTo>
                    <a:pt x="64910" y="45519"/>
                  </a:lnTo>
                  <a:lnTo>
                    <a:pt x="64679" y="45494"/>
                  </a:lnTo>
                  <a:lnTo>
                    <a:pt x="64435" y="45481"/>
                  </a:lnTo>
                  <a:lnTo>
                    <a:pt x="64179" y="45481"/>
                  </a:lnTo>
                  <a:lnTo>
                    <a:pt x="63922" y="45481"/>
                  </a:lnTo>
                  <a:lnTo>
                    <a:pt x="63640" y="45506"/>
                  </a:lnTo>
                  <a:lnTo>
                    <a:pt x="63357" y="45532"/>
                  </a:lnTo>
                  <a:lnTo>
                    <a:pt x="63062" y="45583"/>
                  </a:lnTo>
                  <a:lnTo>
                    <a:pt x="62754" y="4563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p:nvPr/>
          </p:nvSpPr>
          <p:spPr>
            <a:xfrm>
              <a:off x="4764425" y="2599375"/>
              <a:ext cx="105575" cy="464600"/>
            </a:xfrm>
            <a:custGeom>
              <a:rect b="b" l="l" r="r" t="t"/>
              <a:pathLst>
                <a:path extrusionOk="0" h="18584" w="4223">
                  <a:moveTo>
                    <a:pt x="2041" y="17595"/>
                  </a:moveTo>
                  <a:lnTo>
                    <a:pt x="2041" y="17595"/>
                  </a:lnTo>
                  <a:lnTo>
                    <a:pt x="2041" y="17595"/>
                  </a:lnTo>
                  <a:lnTo>
                    <a:pt x="1553" y="17864"/>
                  </a:lnTo>
                  <a:lnTo>
                    <a:pt x="1053" y="18121"/>
                  </a:lnTo>
                  <a:lnTo>
                    <a:pt x="527" y="18352"/>
                  </a:lnTo>
                  <a:lnTo>
                    <a:pt x="1" y="18583"/>
                  </a:lnTo>
                  <a:lnTo>
                    <a:pt x="1" y="18583"/>
                  </a:lnTo>
                  <a:lnTo>
                    <a:pt x="527" y="18352"/>
                  </a:lnTo>
                  <a:lnTo>
                    <a:pt x="1053" y="18121"/>
                  </a:lnTo>
                  <a:lnTo>
                    <a:pt x="1553" y="17864"/>
                  </a:lnTo>
                  <a:lnTo>
                    <a:pt x="2041" y="17595"/>
                  </a:lnTo>
                  <a:lnTo>
                    <a:pt x="2041" y="17595"/>
                  </a:lnTo>
                  <a:close/>
                  <a:moveTo>
                    <a:pt x="4223" y="15067"/>
                  </a:moveTo>
                  <a:lnTo>
                    <a:pt x="4223" y="15067"/>
                  </a:lnTo>
                  <a:lnTo>
                    <a:pt x="4005" y="15477"/>
                  </a:lnTo>
                  <a:lnTo>
                    <a:pt x="3774" y="15862"/>
                  </a:lnTo>
                  <a:lnTo>
                    <a:pt x="3517" y="16222"/>
                  </a:lnTo>
                  <a:lnTo>
                    <a:pt x="3260" y="16555"/>
                  </a:lnTo>
                  <a:lnTo>
                    <a:pt x="3119" y="16709"/>
                  </a:lnTo>
                  <a:lnTo>
                    <a:pt x="2978" y="16851"/>
                  </a:lnTo>
                  <a:lnTo>
                    <a:pt x="2837" y="16992"/>
                  </a:lnTo>
                  <a:lnTo>
                    <a:pt x="2683" y="17133"/>
                  </a:lnTo>
                  <a:lnTo>
                    <a:pt x="2529" y="17261"/>
                  </a:lnTo>
                  <a:lnTo>
                    <a:pt x="2375" y="17377"/>
                  </a:lnTo>
                  <a:lnTo>
                    <a:pt x="2208" y="17492"/>
                  </a:lnTo>
                  <a:lnTo>
                    <a:pt x="2041" y="17595"/>
                  </a:lnTo>
                  <a:lnTo>
                    <a:pt x="2041" y="17595"/>
                  </a:lnTo>
                  <a:lnTo>
                    <a:pt x="2208" y="17492"/>
                  </a:lnTo>
                  <a:lnTo>
                    <a:pt x="2375" y="17377"/>
                  </a:lnTo>
                  <a:lnTo>
                    <a:pt x="2529" y="17261"/>
                  </a:lnTo>
                  <a:lnTo>
                    <a:pt x="2683" y="17133"/>
                  </a:lnTo>
                  <a:lnTo>
                    <a:pt x="2837" y="16992"/>
                  </a:lnTo>
                  <a:lnTo>
                    <a:pt x="2978" y="16851"/>
                  </a:lnTo>
                  <a:lnTo>
                    <a:pt x="3119" y="16709"/>
                  </a:lnTo>
                  <a:lnTo>
                    <a:pt x="3260" y="16555"/>
                  </a:lnTo>
                  <a:lnTo>
                    <a:pt x="3517" y="16222"/>
                  </a:lnTo>
                  <a:lnTo>
                    <a:pt x="3774" y="15862"/>
                  </a:lnTo>
                  <a:lnTo>
                    <a:pt x="4005" y="15477"/>
                  </a:lnTo>
                  <a:lnTo>
                    <a:pt x="4223" y="15067"/>
                  </a:lnTo>
                  <a:close/>
                  <a:moveTo>
                    <a:pt x="3376" y="1"/>
                  </a:moveTo>
                  <a:lnTo>
                    <a:pt x="3376" y="1"/>
                  </a:lnTo>
                  <a:lnTo>
                    <a:pt x="3953" y="527"/>
                  </a:lnTo>
                  <a:lnTo>
                    <a:pt x="3953" y="527"/>
                  </a:lnTo>
                  <a:lnTo>
                    <a:pt x="3376" y="1"/>
                  </a:lnTo>
                  <a:close/>
                </a:path>
              </a:pathLst>
            </a:custGeom>
            <a:solidFill>
              <a:srgbClr val="E8D6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4764425" y="3039225"/>
              <a:ext cx="51050" cy="24750"/>
            </a:xfrm>
            <a:custGeom>
              <a:rect b="b" l="l" r="r" t="t"/>
              <a:pathLst>
                <a:path extrusionOk="0" fill="none" h="990" w="2042">
                  <a:moveTo>
                    <a:pt x="2041" y="1"/>
                  </a:moveTo>
                  <a:lnTo>
                    <a:pt x="2041" y="1"/>
                  </a:lnTo>
                  <a:lnTo>
                    <a:pt x="2041" y="1"/>
                  </a:lnTo>
                  <a:lnTo>
                    <a:pt x="1553" y="270"/>
                  </a:lnTo>
                  <a:lnTo>
                    <a:pt x="1053" y="527"/>
                  </a:lnTo>
                  <a:lnTo>
                    <a:pt x="527" y="758"/>
                  </a:lnTo>
                  <a:lnTo>
                    <a:pt x="1" y="989"/>
                  </a:lnTo>
                  <a:lnTo>
                    <a:pt x="1" y="989"/>
                  </a:lnTo>
                  <a:lnTo>
                    <a:pt x="527" y="758"/>
                  </a:lnTo>
                  <a:lnTo>
                    <a:pt x="1053" y="527"/>
                  </a:lnTo>
                  <a:lnTo>
                    <a:pt x="1553" y="270"/>
                  </a:lnTo>
                  <a:lnTo>
                    <a:pt x="2041" y="1"/>
                  </a:lnTo>
                  <a:lnTo>
                    <a:pt x="204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4815450" y="2976025"/>
              <a:ext cx="54550" cy="63225"/>
            </a:xfrm>
            <a:custGeom>
              <a:rect b="b" l="l" r="r" t="t"/>
              <a:pathLst>
                <a:path extrusionOk="0" fill="none" h="2529" w="2182">
                  <a:moveTo>
                    <a:pt x="2182" y="1"/>
                  </a:moveTo>
                  <a:lnTo>
                    <a:pt x="2182" y="1"/>
                  </a:lnTo>
                  <a:lnTo>
                    <a:pt x="1964" y="411"/>
                  </a:lnTo>
                  <a:lnTo>
                    <a:pt x="1733" y="796"/>
                  </a:lnTo>
                  <a:lnTo>
                    <a:pt x="1476" y="1156"/>
                  </a:lnTo>
                  <a:lnTo>
                    <a:pt x="1219" y="1489"/>
                  </a:lnTo>
                  <a:lnTo>
                    <a:pt x="1078" y="1643"/>
                  </a:lnTo>
                  <a:lnTo>
                    <a:pt x="937" y="1785"/>
                  </a:lnTo>
                  <a:lnTo>
                    <a:pt x="796" y="1926"/>
                  </a:lnTo>
                  <a:lnTo>
                    <a:pt x="642" y="2067"/>
                  </a:lnTo>
                  <a:lnTo>
                    <a:pt x="488" y="2195"/>
                  </a:lnTo>
                  <a:lnTo>
                    <a:pt x="334" y="2311"/>
                  </a:lnTo>
                  <a:lnTo>
                    <a:pt x="167" y="2426"/>
                  </a:lnTo>
                  <a:lnTo>
                    <a:pt x="0" y="2529"/>
                  </a:lnTo>
                  <a:lnTo>
                    <a:pt x="0" y="2529"/>
                  </a:lnTo>
                  <a:lnTo>
                    <a:pt x="167" y="2426"/>
                  </a:lnTo>
                  <a:lnTo>
                    <a:pt x="334" y="2311"/>
                  </a:lnTo>
                  <a:lnTo>
                    <a:pt x="488" y="2195"/>
                  </a:lnTo>
                  <a:lnTo>
                    <a:pt x="642" y="2067"/>
                  </a:lnTo>
                  <a:lnTo>
                    <a:pt x="796" y="1926"/>
                  </a:lnTo>
                  <a:lnTo>
                    <a:pt x="937" y="1785"/>
                  </a:lnTo>
                  <a:lnTo>
                    <a:pt x="1078" y="1643"/>
                  </a:lnTo>
                  <a:lnTo>
                    <a:pt x="1219" y="1489"/>
                  </a:lnTo>
                  <a:lnTo>
                    <a:pt x="1476" y="1156"/>
                  </a:lnTo>
                  <a:lnTo>
                    <a:pt x="1733" y="796"/>
                  </a:lnTo>
                  <a:lnTo>
                    <a:pt x="1964" y="411"/>
                  </a:lnTo>
                  <a:lnTo>
                    <a:pt x="218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4848800" y="2599375"/>
              <a:ext cx="14475" cy="13200"/>
            </a:xfrm>
            <a:custGeom>
              <a:rect b="b" l="l" r="r" t="t"/>
              <a:pathLst>
                <a:path extrusionOk="0" fill="none" h="528" w="579">
                  <a:moveTo>
                    <a:pt x="1" y="1"/>
                  </a:moveTo>
                  <a:lnTo>
                    <a:pt x="1" y="1"/>
                  </a:lnTo>
                  <a:lnTo>
                    <a:pt x="578" y="527"/>
                  </a:lnTo>
                  <a:lnTo>
                    <a:pt x="578" y="527"/>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p:nvPr/>
          </p:nvSpPr>
          <p:spPr>
            <a:xfrm>
              <a:off x="4384250" y="2662900"/>
              <a:ext cx="802725" cy="494750"/>
            </a:xfrm>
            <a:custGeom>
              <a:rect b="b" l="l" r="r" t="t"/>
              <a:pathLst>
                <a:path extrusionOk="0" h="19790" w="32109">
                  <a:moveTo>
                    <a:pt x="21509" y="1"/>
                  </a:moveTo>
                  <a:lnTo>
                    <a:pt x="21509" y="630"/>
                  </a:lnTo>
                  <a:lnTo>
                    <a:pt x="21496" y="1310"/>
                  </a:lnTo>
                  <a:lnTo>
                    <a:pt x="21470" y="2041"/>
                  </a:lnTo>
                  <a:lnTo>
                    <a:pt x="21432" y="2811"/>
                  </a:lnTo>
                  <a:lnTo>
                    <a:pt x="21393" y="3607"/>
                  </a:lnTo>
                  <a:lnTo>
                    <a:pt x="21329" y="4428"/>
                  </a:lnTo>
                  <a:lnTo>
                    <a:pt x="21239" y="5275"/>
                  </a:lnTo>
                  <a:lnTo>
                    <a:pt x="21136" y="6135"/>
                  </a:lnTo>
                  <a:lnTo>
                    <a:pt x="21021" y="6995"/>
                  </a:lnTo>
                  <a:lnTo>
                    <a:pt x="20880" y="7842"/>
                  </a:lnTo>
                  <a:lnTo>
                    <a:pt x="20700" y="8689"/>
                  </a:lnTo>
                  <a:lnTo>
                    <a:pt x="20610" y="9112"/>
                  </a:lnTo>
                  <a:lnTo>
                    <a:pt x="20508" y="9523"/>
                  </a:lnTo>
                  <a:lnTo>
                    <a:pt x="20405" y="9934"/>
                  </a:lnTo>
                  <a:lnTo>
                    <a:pt x="20290" y="10331"/>
                  </a:lnTo>
                  <a:lnTo>
                    <a:pt x="20161" y="10716"/>
                  </a:lnTo>
                  <a:lnTo>
                    <a:pt x="20033" y="11101"/>
                  </a:lnTo>
                  <a:lnTo>
                    <a:pt x="19892" y="11473"/>
                  </a:lnTo>
                  <a:lnTo>
                    <a:pt x="19751" y="11833"/>
                  </a:lnTo>
                  <a:lnTo>
                    <a:pt x="19597" y="12192"/>
                  </a:lnTo>
                  <a:lnTo>
                    <a:pt x="19430" y="12526"/>
                  </a:lnTo>
                  <a:lnTo>
                    <a:pt x="19212" y="12936"/>
                  </a:lnTo>
                  <a:lnTo>
                    <a:pt x="18981" y="13321"/>
                  </a:lnTo>
                  <a:lnTo>
                    <a:pt x="18724" y="13681"/>
                  </a:lnTo>
                  <a:lnTo>
                    <a:pt x="18467" y="14014"/>
                  </a:lnTo>
                  <a:lnTo>
                    <a:pt x="18326" y="14168"/>
                  </a:lnTo>
                  <a:lnTo>
                    <a:pt x="18185" y="14310"/>
                  </a:lnTo>
                  <a:lnTo>
                    <a:pt x="18044" y="14451"/>
                  </a:lnTo>
                  <a:lnTo>
                    <a:pt x="17890" y="14592"/>
                  </a:lnTo>
                  <a:lnTo>
                    <a:pt x="17736" y="14720"/>
                  </a:lnTo>
                  <a:lnTo>
                    <a:pt x="17582" y="14836"/>
                  </a:lnTo>
                  <a:lnTo>
                    <a:pt x="17415" y="14951"/>
                  </a:lnTo>
                  <a:lnTo>
                    <a:pt x="17248" y="15054"/>
                  </a:lnTo>
                  <a:lnTo>
                    <a:pt x="16760" y="15323"/>
                  </a:lnTo>
                  <a:lnTo>
                    <a:pt x="16260" y="15580"/>
                  </a:lnTo>
                  <a:lnTo>
                    <a:pt x="15734" y="15811"/>
                  </a:lnTo>
                  <a:lnTo>
                    <a:pt x="15208" y="16042"/>
                  </a:lnTo>
                  <a:lnTo>
                    <a:pt x="14758" y="16222"/>
                  </a:lnTo>
                  <a:lnTo>
                    <a:pt x="14297" y="16401"/>
                  </a:lnTo>
                  <a:lnTo>
                    <a:pt x="13835" y="16568"/>
                  </a:lnTo>
                  <a:lnTo>
                    <a:pt x="13360" y="16722"/>
                  </a:lnTo>
                  <a:lnTo>
                    <a:pt x="12872" y="16876"/>
                  </a:lnTo>
                  <a:lnTo>
                    <a:pt x="12397" y="17017"/>
                  </a:lnTo>
                  <a:lnTo>
                    <a:pt x="11409" y="17300"/>
                  </a:lnTo>
                  <a:lnTo>
                    <a:pt x="10408" y="17543"/>
                  </a:lnTo>
                  <a:lnTo>
                    <a:pt x="9407" y="17787"/>
                  </a:lnTo>
                  <a:lnTo>
                    <a:pt x="8393" y="18005"/>
                  </a:lnTo>
                  <a:lnTo>
                    <a:pt x="7392" y="18211"/>
                  </a:lnTo>
                  <a:lnTo>
                    <a:pt x="5403" y="18609"/>
                  </a:lnTo>
                  <a:lnTo>
                    <a:pt x="3478" y="18981"/>
                  </a:lnTo>
                  <a:lnTo>
                    <a:pt x="2554" y="19173"/>
                  </a:lnTo>
                  <a:lnTo>
                    <a:pt x="1669" y="19366"/>
                  </a:lnTo>
                  <a:lnTo>
                    <a:pt x="809" y="19571"/>
                  </a:lnTo>
                  <a:lnTo>
                    <a:pt x="1" y="19789"/>
                  </a:lnTo>
                  <a:lnTo>
                    <a:pt x="32109" y="19789"/>
                  </a:lnTo>
                  <a:lnTo>
                    <a:pt x="32109" y="6148"/>
                  </a:lnTo>
                  <a:lnTo>
                    <a:pt x="31313" y="6430"/>
                  </a:lnTo>
                  <a:lnTo>
                    <a:pt x="30505" y="6712"/>
                  </a:lnTo>
                  <a:lnTo>
                    <a:pt x="29709" y="6995"/>
                  </a:lnTo>
                  <a:lnTo>
                    <a:pt x="28913" y="7251"/>
                  </a:lnTo>
                  <a:lnTo>
                    <a:pt x="28130" y="7508"/>
                  </a:lnTo>
                  <a:lnTo>
                    <a:pt x="27348" y="7752"/>
                  </a:lnTo>
                  <a:lnTo>
                    <a:pt x="25833" y="8201"/>
                  </a:lnTo>
                  <a:lnTo>
                    <a:pt x="24383" y="8599"/>
                  </a:lnTo>
                  <a:lnTo>
                    <a:pt x="22997" y="8958"/>
                  </a:lnTo>
                  <a:lnTo>
                    <a:pt x="22356" y="9112"/>
                  </a:lnTo>
                  <a:lnTo>
                    <a:pt x="21727" y="9253"/>
                  </a:lnTo>
                  <a:lnTo>
                    <a:pt x="21124" y="9382"/>
                  </a:lnTo>
                  <a:lnTo>
                    <a:pt x="20559" y="9484"/>
                  </a:lnTo>
                  <a:lnTo>
                    <a:pt x="20559" y="9472"/>
                  </a:lnTo>
                  <a:lnTo>
                    <a:pt x="20700" y="8856"/>
                  </a:lnTo>
                  <a:lnTo>
                    <a:pt x="20841" y="8240"/>
                  </a:lnTo>
                  <a:lnTo>
                    <a:pt x="20957" y="7598"/>
                  </a:lnTo>
                  <a:lnTo>
                    <a:pt x="21059" y="6969"/>
                  </a:lnTo>
                  <a:lnTo>
                    <a:pt x="21149" y="6327"/>
                  </a:lnTo>
                  <a:lnTo>
                    <a:pt x="21226" y="5686"/>
                  </a:lnTo>
                  <a:lnTo>
                    <a:pt x="21303" y="5057"/>
                  </a:lnTo>
                  <a:lnTo>
                    <a:pt x="21355" y="4428"/>
                  </a:lnTo>
                  <a:lnTo>
                    <a:pt x="21406" y="3812"/>
                  </a:lnTo>
                  <a:lnTo>
                    <a:pt x="21444" y="3209"/>
                  </a:lnTo>
                  <a:lnTo>
                    <a:pt x="21509" y="2054"/>
                  </a:lnTo>
                  <a:lnTo>
                    <a:pt x="21534" y="989"/>
                  </a:lnTo>
                  <a:lnTo>
                    <a:pt x="21547" y="39"/>
                  </a:lnTo>
                  <a:lnTo>
                    <a:pt x="21509" y="1"/>
                  </a:lnTo>
                  <a:close/>
                </a:path>
              </a:pathLst>
            </a:custGeom>
            <a:solidFill>
              <a:srgbClr val="DEA3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4384250" y="2662900"/>
              <a:ext cx="802725" cy="494750"/>
            </a:xfrm>
            <a:custGeom>
              <a:rect b="b" l="l" r="r" t="t"/>
              <a:pathLst>
                <a:path extrusionOk="0" fill="none" h="19790" w="32109">
                  <a:moveTo>
                    <a:pt x="21509" y="1"/>
                  </a:moveTo>
                  <a:lnTo>
                    <a:pt x="21509" y="1"/>
                  </a:lnTo>
                  <a:lnTo>
                    <a:pt x="21509" y="630"/>
                  </a:lnTo>
                  <a:lnTo>
                    <a:pt x="21496" y="1310"/>
                  </a:lnTo>
                  <a:lnTo>
                    <a:pt x="21470" y="2041"/>
                  </a:lnTo>
                  <a:lnTo>
                    <a:pt x="21432" y="2811"/>
                  </a:lnTo>
                  <a:lnTo>
                    <a:pt x="21393" y="3607"/>
                  </a:lnTo>
                  <a:lnTo>
                    <a:pt x="21329" y="4428"/>
                  </a:lnTo>
                  <a:lnTo>
                    <a:pt x="21239" y="5275"/>
                  </a:lnTo>
                  <a:lnTo>
                    <a:pt x="21136" y="6135"/>
                  </a:lnTo>
                  <a:lnTo>
                    <a:pt x="21021" y="6995"/>
                  </a:lnTo>
                  <a:lnTo>
                    <a:pt x="20880" y="7842"/>
                  </a:lnTo>
                  <a:lnTo>
                    <a:pt x="20700" y="8689"/>
                  </a:lnTo>
                  <a:lnTo>
                    <a:pt x="20610" y="9112"/>
                  </a:lnTo>
                  <a:lnTo>
                    <a:pt x="20508" y="9523"/>
                  </a:lnTo>
                  <a:lnTo>
                    <a:pt x="20405" y="9934"/>
                  </a:lnTo>
                  <a:lnTo>
                    <a:pt x="20290" y="10331"/>
                  </a:lnTo>
                  <a:lnTo>
                    <a:pt x="20161" y="10716"/>
                  </a:lnTo>
                  <a:lnTo>
                    <a:pt x="20033" y="11101"/>
                  </a:lnTo>
                  <a:lnTo>
                    <a:pt x="19892" y="11473"/>
                  </a:lnTo>
                  <a:lnTo>
                    <a:pt x="19751" y="11833"/>
                  </a:lnTo>
                  <a:lnTo>
                    <a:pt x="19597" y="12192"/>
                  </a:lnTo>
                  <a:lnTo>
                    <a:pt x="19430" y="12526"/>
                  </a:lnTo>
                  <a:lnTo>
                    <a:pt x="19430" y="12526"/>
                  </a:lnTo>
                  <a:lnTo>
                    <a:pt x="19212" y="12936"/>
                  </a:lnTo>
                  <a:lnTo>
                    <a:pt x="18981" y="13321"/>
                  </a:lnTo>
                  <a:lnTo>
                    <a:pt x="18724" y="13681"/>
                  </a:lnTo>
                  <a:lnTo>
                    <a:pt x="18467" y="14014"/>
                  </a:lnTo>
                  <a:lnTo>
                    <a:pt x="18326" y="14168"/>
                  </a:lnTo>
                  <a:lnTo>
                    <a:pt x="18185" y="14310"/>
                  </a:lnTo>
                  <a:lnTo>
                    <a:pt x="18044" y="14451"/>
                  </a:lnTo>
                  <a:lnTo>
                    <a:pt x="17890" y="14592"/>
                  </a:lnTo>
                  <a:lnTo>
                    <a:pt x="17736" y="14720"/>
                  </a:lnTo>
                  <a:lnTo>
                    <a:pt x="17582" y="14836"/>
                  </a:lnTo>
                  <a:lnTo>
                    <a:pt x="17415" y="14951"/>
                  </a:lnTo>
                  <a:lnTo>
                    <a:pt x="17248" y="15054"/>
                  </a:lnTo>
                  <a:lnTo>
                    <a:pt x="17248" y="15054"/>
                  </a:lnTo>
                  <a:lnTo>
                    <a:pt x="17248" y="15054"/>
                  </a:lnTo>
                  <a:lnTo>
                    <a:pt x="17248" y="15054"/>
                  </a:lnTo>
                  <a:lnTo>
                    <a:pt x="17248" y="15054"/>
                  </a:lnTo>
                  <a:lnTo>
                    <a:pt x="16760" y="15323"/>
                  </a:lnTo>
                  <a:lnTo>
                    <a:pt x="16260" y="15580"/>
                  </a:lnTo>
                  <a:lnTo>
                    <a:pt x="15734" y="15811"/>
                  </a:lnTo>
                  <a:lnTo>
                    <a:pt x="15208" y="16042"/>
                  </a:lnTo>
                  <a:lnTo>
                    <a:pt x="15208" y="16042"/>
                  </a:lnTo>
                  <a:lnTo>
                    <a:pt x="14758" y="16222"/>
                  </a:lnTo>
                  <a:lnTo>
                    <a:pt x="14297" y="16401"/>
                  </a:lnTo>
                  <a:lnTo>
                    <a:pt x="13835" y="16568"/>
                  </a:lnTo>
                  <a:lnTo>
                    <a:pt x="13360" y="16722"/>
                  </a:lnTo>
                  <a:lnTo>
                    <a:pt x="12872" y="16876"/>
                  </a:lnTo>
                  <a:lnTo>
                    <a:pt x="12397" y="17017"/>
                  </a:lnTo>
                  <a:lnTo>
                    <a:pt x="11409" y="17300"/>
                  </a:lnTo>
                  <a:lnTo>
                    <a:pt x="10408" y="17543"/>
                  </a:lnTo>
                  <a:lnTo>
                    <a:pt x="9407" y="17787"/>
                  </a:lnTo>
                  <a:lnTo>
                    <a:pt x="8393" y="18005"/>
                  </a:lnTo>
                  <a:lnTo>
                    <a:pt x="7392" y="18211"/>
                  </a:lnTo>
                  <a:lnTo>
                    <a:pt x="5403" y="18609"/>
                  </a:lnTo>
                  <a:lnTo>
                    <a:pt x="3478" y="18981"/>
                  </a:lnTo>
                  <a:lnTo>
                    <a:pt x="2554" y="19173"/>
                  </a:lnTo>
                  <a:lnTo>
                    <a:pt x="1669" y="19366"/>
                  </a:lnTo>
                  <a:lnTo>
                    <a:pt x="809" y="19571"/>
                  </a:lnTo>
                  <a:lnTo>
                    <a:pt x="1" y="19789"/>
                  </a:lnTo>
                  <a:lnTo>
                    <a:pt x="32109" y="19789"/>
                  </a:lnTo>
                  <a:lnTo>
                    <a:pt x="32109" y="6148"/>
                  </a:lnTo>
                  <a:lnTo>
                    <a:pt x="32109" y="6148"/>
                  </a:lnTo>
                  <a:lnTo>
                    <a:pt x="31313" y="6430"/>
                  </a:lnTo>
                  <a:lnTo>
                    <a:pt x="30505" y="6712"/>
                  </a:lnTo>
                  <a:lnTo>
                    <a:pt x="29709" y="6995"/>
                  </a:lnTo>
                  <a:lnTo>
                    <a:pt x="28913" y="7251"/>
                  </a:lnTo>
                  <a:lnTo>
                    <a:pt x="28130" y="7508"/>
                  </a:lnTo>
                  <a:lnTo>
                    <a:pt x="27348" y="7752"/>
                  </a:lnTo>
                  <a:lnTo>
                    <a:pt x="25833" y="8201"/>
                  </a:lnTo>
                  <a:lnTo>
                    <a:pt x="24383" y="8599"/>
                  </a:lnTo>
                  <a:lnTo>
                    <a:pt x="22997" y="8958"/>
                  </a:lnTo>
                  <a:lnTo>
                    <a:pt x="22356" y="9112"/>
                  </a:lnTo>
                  <a:lnTo>
                    <a:pt x="21727" y="9253"/>
                  </a:lnTo>
                  <a:lnTo>
                    <a:pt x="21124" y="9382"/>
                  </a:lnTo>
                  <a:lnTo>
                    <a:pt x="20559" y="9484"/>
                  </a:lnTo>
                  <a:lnTo>
                    <a:pt x="20559" y="9472"/>
                  </a:lnTo>
                  <a:lnTo>
                    <a:pt x="20559" y="9472"/>
                  </a:lnTo>
                  <a:lnTo>
                    <a:pt x="20700" y="8856"/>
                  </a:lnTo>
                  <a:lnTo>
                    <a:pt x="20841" y="8240"/>
                  </a:lnTo>
                  <a:lnTo>
                    <a:pt x="20957" y="7598"/>
                  </a:lnTo>
                  <a:lnTo>
                    <a:pt x="21059" y="6969"/>
                  </a:lnTo>
                  <a:lnTo>
                    <a:pt x="21149" y="6327"/>
                  </a:lnTo>
                  <a:lnTo>
                    <a:pt x="21226" y="5686"/>
                  </a:lnTo>
                  <a:lnTo>
                    <a:pt x="21303" y="5057"/>
                  </a:lnTo>
                  <a:lnTo>
                    <a:pt x="21355" y="4428"/>
                  </a:lnTo>
                  <a:lnTo>
                    <a:pt x="21406" y="3812"/>
                  </a:lnTo>
                  <a:lnTo>
                    <a:pt x="21444" y="3209"/>
                  </a:lnTo>
                  <a:lnTo>
                    <a:pt x="21509" y="2054"/>
                  </a:lnTo>
                  <a:lnTo>
                    <a:pt x="21534" y="989"/>
                  </a:lnTo>
                  <a:lnTo>
                    <a:pt x="21547" y="39"/>
                  </a:lnTo>
                  <a:lnTo>
                    <a:pt x="21547" y="39"/>
                  </a:lnTo>
                  <a:lnTo>
                    <a:pt x="2150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a:off x="4898200" y="2663875"/>
              <a:ext cx="288775" cy="236150"/>
            </a:xfrm>
            <a:custGeom>
              <a:rect b="b" l="l" r="r" t="t"/>
              <a:pathLst>
                <a:path extrusionOk="0" h="9446" w="11551">
                  <a:moveTo>
                    <a:pt x="989" y="0"/>
                  </a:moveTo>
                  <a:lnTo>
                    <a:pt x="976" y="950"/>
                  </a:lnTo>
                  <a:lnTo>
                    <a:pt x="951" y="2015"/>
                  </a:lnTo>
                  <a:lnTo>
                    <a:pt x="886" y="3170"/>
                  </a:lnTo>
                  <a:lnTo>
                    <a:pt x="848" y="3773"/>
                  </a:lnTo>
                  <a:lnTo>
                    <a:pt x="797" y="4389"/>
                  </a:lnTo>
                  <a:lnTo>
                    <a:pt x="745" y="5018"/>
                  </a:lnTo>
                  <a:lnTo>
                    <a:pt x="668" y="5647"/>
                  </a:lnTo>
                  <a:lnTo>
                    <a:pt x="591" y="6288"/>
                  </a:lnTo>
                  <a:lnTo>
                    <a:pt x="501" y="6930"/>
                  </a:lnTo>
                  <a:lnTo>
                    <a:pt x="399" y="7559"/>
                  </a:lnTo>
                  <a:lnTo>
                    <a:pt x="283" y="8201"/>
                  </a:lnTo>
                  <a:lnTo>
                    <a:pt x="142" y="8817"/>
                  </a:lnTo>
                  <a:lnTo>
                    <a:pt x="1" y="9433"/>
                  </a:lnTo>
                  <a:lnTo>
                    <a:pt x="1" y="9445"/>
                  </a:lnTo>
                  <a:lnTo>
                    <a:pt x="566" y="9343"/>
                  </a:lnTo>
                  <a:lnTo>
                    <a:pt x="1169" y="9214"/>
                  </a:lnTo>
                  <a:lnTo>
                    <a:pt x="1798" y="9073"/>
                  </a:lnTo>
                  <a:lnTo>
                    <a:pt x="2439" y="8919"/>
                  </a:lnTo>
                  <a:lnTo>
                    <a:pt x="3825" y="8560"/>
                  </a:lnTo>
                  <a:lnTo>
                    <a:pt x="5275" y="8162"/>
                  </a:lnTo>
                  <a:lnTo>
                    <a:pt x="6790" y="7713"/>
                  </a:lnTo>
                  <a:lnTo>
                    <a:pt x="7572" y="7469"/>
                  </a:lnTo>
                  <a:lnTo>
                    <a:pt x="8355" y="7212"/>
                  </a:lnTo>
                  <a:lnTo>
                    <a:pt x="9151" y="6956"/>
                  </a:lnTo>
                  <a:lnTo>
                    <a:pt x="9947" y="6673"/>
                  </a:lnTo>
                  <a:lnTo>
                    <a:pt x="10755" y="6391"/>
                  </a:lnTo>
                  <a:lnTo>
                    <a:pt x="11551" y="6109"/>
                  </a:lnTo>
                  <a:lnTo>
                    <a:pt x="11551" y="3799"/>
                  </a:lnTo>
                  <a:lnTo>
                    <a:pt x="10229" y="3799"/>
                  </a:lnTo>
                  <a:lnTo>
                    <a:pt x="9716" y="3786"/>
                  </a:lnTo>
                  <a:lnTo>
                    <a:pt x="9202" y="3773"/>
                  </a:lnTo>
                  <a:lnTo>
                    <a:pt x="8689" y="3735"/>
                  </a:lnTo>
                  <a:lnTo>
                    <a:pt x="8176" y="3671"/>
                  </a:lnTo>
                  <a:lnTo>
                    <a:pt x="7649" y="3594"/>
                  </a:lnTo>
                  <a:lnTo>
                    <a:pt x="7380" y="3529"/>
                  </a:lnTo>
                  <a:lnTo>
                    <a:pt x="7110" y="3465"/>
                  </a:lnTo>
                  <a:lnTo>
                    <a:pt x="6841" y="3388"/>
                  </a:lnTo>
                  <a:lnTo>
                    <a:pt x="6559" y="3311"/>
                  </a:lnTo>
                  <a:lnTo>
                    <a:pt x="6276" y="3209"/>
                  </a:lnTo>
                  <a:lnTo>
                    <a:pt x="5994" y="3106"/>
                  </a:lnTo>
                  <a:lnTo>
                    <a:pt x="5699" y="2990"/>
                  </a:lnTo>
                  <a:lnTo>
                    <a:pt x="5391" y="2849"/>
                  </a:lnTo>
                  <a:lnTo>
                    <a:pt x="5083" y="2708"/>
                  </a:lnTo>
                  <a:lnTo>
                    <a:pt x="4762" y="2541"/>
                  </a:lnTo>
                  <a:lnTo>
                    <a:pt x="4428" y="2362"/>
                  </a:lnTo>
                  <a:lnTo>
                    <a:pt x="4095" y="2182"/>
                  </a:lnTo>
                  <a:lnTo>
                    <a:pt x="3748" y="1964"/>
                  </a:lnTo>
                  <a:lnTo>
                    <a:pt x="3389" y="1746"/>
                  </a:lnTo>
                  <a:lnTo>
                    <a:pt x="3017" y="1502"/>
                  </a:lnTo>
                  <a:lnTo>
                    <a:pt x="2645" y="1232"/>
                  </a:lnTo>
                  <a:lnTo>
                    <a:pt x="2247" y="963"/>
                  </a:lnTo>
                  <a:lnTo>
                    <a:pt x="1849" y="655"/>
                  </a:lnTo>
                  <a:lnTo>
                    <a:pt x="1425" y="334"/>
                  </a:lnTo>
                  <a:lnTo>
                    <a:pt x="989" y="0"/>
                  </a:lnTo>
                  <a:close/>
                </a:path>
              </a:pathLst>
            </a:custGeom>
            <a:solidFill>
              <a:srgbClr val="D89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4898200" y="2663875"/>
              <a:ext cx="288775" cy="236150"/>
            </a:xfrm>
            <a:custGeom>
              <a:rect b="b" l="l" r="r" t="t"/>
              <a:pathLst>
                <a:path extrusionOk="0" fill="none" h="9446" w="11551">
                  <a:moveTo>
                    <a:pt x="989" y="0"/>
                  </a:moveTo>
                  <a:lnTo>
                    <a:pt x="989" y="0"/>
                  </a:lnTo>
                  <a:lnTo>
                    <a:pt x="976" y="950"/>
                  </a:lnTo>
                  <a:lnTo>
                    <a:pt x="951" y="2015"/>
                  </a:lnTo>
                  <a:lnTo>
                    <a:pt x="886" y="3170"/>
                  </a:lnTo>
                  <a:lnTo>
                    <a:pt x="848" y="3773"/>
                  </a:lnTo>
                  <a:lnTo>
                    <a:pt x="797" y="4389"/>
                  </a:lnTo>
                  <a:lnTo>
                    <a:pt x="745" y="5018"/>
                  </a:lnTo>
                  <a:lnTo>
                    <a:pt x="668" y="5647"/>
                  </a:lnTo>
                  <a:lnTo>
                    <a:pt x="591" y="6288"/>
                  </a:lnTo>
                  <a:lnTo>
                    <a:pt x="501" y="6930"/>
                  </a:lnTo>
                  <a:lnTo>
                    <a:pt x="399" y="7559"/>
                  </a:lnTo>
                  <a:lnTo>
                    <a:pt x="283" y="8201"/>
                  </a:lnTo>
                  <a:lnTo>
                    <a:pt x="142" y="8817"/>
                  </a:lnTo>
                  <a:lnTo>
                    <a:pt x="1" y="9433"/>
                  </a:lnTo>
                  <a:lnTo>
                    <a:pt x="1" y="9445"/>
                  </a:lnTo>
                  <a:lnTo>
                    <a:pt x="1" y="9445"/>
                  </a:lnTo>
                  <a:lnTo>
                    <a:pt x="566" y="9343"/>
                  </a:lnTo>
                  <a:lnTo>
                    <a:pt x="1169" y="9214"/>
                  </a:lnTo>
                  <a:lnTo>
                    <a:pt x="1798" y="9073"/>
                  </a:lnTo>
                  <a:lnTo>
                    <a:pt x="2439" y="8919"/>
                  </a:lnTo>
                  <a:lnTo>
                    <a:pt x="3825" y="8560"/>
                  </a:lnTo>
                  <a:lnTo>
                    <a:pt x="5275" y="8162"/>
                  </a:lnTo>
                  <a:lnTo>
                    <a:pt x="6790" y="7713"/>
                  </a:lnTo>
                  <a:lnTo>
                    <a:pt x="7572" y="7469"/>
                  </a:lnTo>
                  <a:lnTo>
                    <a:pt x="8355" y="7212"/>
                  </a:lnTo>
                  <a:lnTo>
                    <a:pt x="9151" y="6956"/>
                  </a:lnTo>
                  <a:lnTo>
                    <a:pt x="9947" y="6673"/>
                  </a:lnTo>
                  <a:lnTo>
                    <a:pt x="10755" y="6391"/>
                  </a:lnTo>
                  <a:lnTo>
                    <a:pt x="11551" y="6109"/>
                  </a:lnTo>
                  <a:lnTo>
                    <a:pt x="11551" y="3799"/>
                  </a:lnTo>
                  <a:lnTo>
                    <a:pt x="11551" y="3799"/>
                  </a:lnTo>
                  <a:lnTo>
                    <a:pt x="11217" y="3799"/>
                  </a:lnTo>
                  <a:lnTo>
                    <a:pt x="11217" y="3799"/>
                  </a:lnTo>
                  <a:lnTo>
                    <a:pt x="10986" y="3799"/>
                  </a:lnTo>
                  <a:lnTo>
                    <a:pt x="10986" y="3799"/>
                  </a:lnTo>
                  <a:lnTo>
                    <a:pt x="10755" y="3799"/>
                  </a:lnTo>
                  <a:lnTo>
                    <a:pt x="10755" y="3799"/>
                  </a:lnTo>
                  <a:lnTo>
                    <a:pt x="10229" y="3799"/>
                  </a:lnTo>
                  <a:lnTo>
                    <a:pt x="9716" y="3786"/>
                  </a:lnTo>
                  <a:lnTo>
                    <a:pt x="9202" y="3773"/>
                  </a:lnTo>
                  <a:lnTo>
                    <a:pt x="8689" y="3735"/>
                  </a:lnTo>
                  <a:lnTo>
                    <a:pt x="8176" y="3671"/>
                  </a:lnTo>
                  <a:lnTo>
                    <a:pt x="7649" y="3594"/>
                  </a:lnTo>
                  <a:lnTo>
                    <a:pt x="7380" y="3529"/>
                  </a:lnTo>
                  <a:lnTo>
                    <a:pt x="7110" y="3465"/>
                  </a:lnTo>
                  <a:lnTo>
                    <a:pt x="6841" y="3388"/>
                  </a:lnTo>
                  <a:lnTo>
                    <a:pt x="6559" y="3311"/>
                  </a:lnTo>
                  <a:lnTo>
                    <a:pt x="6276" y="3209"/>
                  </a:lnTo>
                  <a:lnTo>
                    <a:pt x="5994" y="3106"/>
                  </a:lnTo>
                  <a:lnTo>
                    <a:pt x="5699" y="2990"/>
                  </a:lnTo>
                  <a:lnTo>
                    <a:pt x="5391" y="2849"/>
                  </a:lnTo>
                  <a:lnTo>
                    <a:pt x="5083" y="2708"/>
                  </a:lnTo>
                  <a:lnTo>
                    <a:pt x="4762" y="2541"/>
                  </a:lnTo>
                  <a:lnTo>
                    <a:pt x="4428" y="2362"/>
                  </a:lnTo>
                  <a:lnTo>
                    <a:pt x="4095" y="2182"/>
                  </a:lnTo>
                  <a:lnTo>
                    <a:pt x="3748" y="1964"/>
                  </a:lnTo>
                  <a:lnTo>
                    <a:pt x="3389" y="1746"/>
                  </a:lnTo>
                  <a:lnTo>
                    <a:pt x="3017" y="1502"/>
                  </a:lnTo>
                  <a:lnTo>
                    <a:pt x="2645" y="1232"/>
                  </a:lnTo>
                  <a:lnTo>
                    <a:pt x="2247" y="963"/>
                  </a:lnTo>
                  <a:lnTo>
                    <a:pt x="1849" y="655"/>
                  </a:lnTo>
                  <a:lnTo>
                    <a:pt x="1425" y="334"/>
                  </a:lnTo>
                  <a:lnTo>
                    <a:pt x="98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4325850" y="682775"/>
              <a:ext cx="861125" cy="2076075"/>
            </a:xfrm>
            <a:custGeom>
              <a:rect b="b" l="l" r="r" t="t"/>
              <a:pathLst>
                <a:path extrusionOk="0" h="83043" w="34445">
                  <a:moveTo>
                    <a:pt x="33200" y="1"/>
                  </a:moveTo>
                  <a:lnTo>
                    <a:pt x="32520" y="13"/>
                  </a:lnTo>
                  <a:lnTo>
                    <a:pt x="31852" y="39"/>
                  </a:lnTo>
                  <a:lnTo>
                    <a:pt x="31198" y="78"/>
                  </a:lnTo>
                  <a:lnTo>
                    <a:pt x="30543" y="116"/>
                  </a:lnTo>
                  <a:lnTo>
                    <a:pt x="29915" y="167"/>
                  </a:lnTo>
                  <a:lnTo>
                    <a:pt x="29286" y="219"/>
                  </a:lnTo>
                  <a:lnTo>
                    <a:pt x="28657" y="283"/>
                  </a:lnTo>
                  <a:lnTo>
                    <a:pt x="28054" y="360"/>
                  </a:lnTo>
                  <a:lnTo>
                    <a:pt x="27451" y="450"/>
                  </a:lnTo>
                  <a:lnTo>
                    <a:pt x="26848" y="540"/>
                  </a:lnTo>
                  <a:lnTo>
                    <a:pt x="26270" y="642"/>
                  </a:lnTo>
                  <a:lnTo>
                    <a:pt x="25693" y="758"/>
                  </a:lnTo>
                  <a:lnTo>
                    <a:pt x="25128" y="886"/>
                  </a:lnTo>
                  <a:lnTo>
                    <a:pt x="24563" y="1014"/>
                  </a:lnTo>
                  <a:lnTo>
                    <a:pt x="24011" y="1143"/>
                  </a:lnTo>
                  <a:lnTo>
                    <a:pt x="23472" y="1297"/>
                  </a:lnTo>
                  <a:lnTo>
                    <a:pt x="22933" y="1451"/>
                  </a:lnTo>
                  <a:lnTo>
                    <a:pt x="22407" y="1617"/>
                  </a:lnTo>
                  <a:lnTo>
                    <a:pt x="21894" y="1784"/>
                  </a:lnTo>
                  <a:lnTo>
                    <a:pt x="21381" y="1964"/>
                  </a:lnTo>
                  <a:lnTo>
                    <a:pt x="20880" y="2156"/>
                  </a:lnTo>
                  <a:lnTo>
                    <a:pt x="20393" y="2349"/>
                  </a:lnTo>
                  <a:lnTo>
                    <a:pt x="19905" y="2554"/>
                  </a:lnTo>
                  <a:lnTo>
                    <a:pt x="19430" y="2772"/>
                  </a:lnTo>
                  <a:lnTo>
                    <a:pt x="18955" y="2991"/>
                  </a:lnTo>
                  <a:lnTo>
                    <a:pt x="18493" y="3222"/>
                  </a:lnTo>
                  <a:lnTo>
                    <a:pt x="18031" y="3465"/>
                  </a:lnTo>
                  <a:lnTo>
                    <a:pt x="17582" y="3709"/>
                  </a:lnTo>
                  <a:lnTo>
                    <a:pt x="17146" y="3966"/>
                  </a:lnTo>
                  <a:lnTo>
                    <a:pt x="16709" y="4223"/>
                  </a:lnTo>
                  <a:lnTo>
                    <a:pt x="16286" y="4492"/>
                  </a:lnTo>
                  <a:lnTo>
                    <a:pt x="15863" y="4774"/>
                  </a:lnTo>
                  <a:lnTo>
                    <a:pt x="15439" y="5057"/>
                  </a:lnTo>
                  <a:lnTo>
                    <a:pt x="15041" y="5352"/>
                  </a:lnTo>
                  <a:lnTo>
                    <a:pt x="14631" y="5660"/>
                  </a:lnTo>
                  <a:lnTo>
                    <a:pt x="14246" y="5968"/>
                  </a:lnTo>
                  <a:lnTo>
                    <a:pt x="13848" y="6289"/>
                  </a:lnTo>
                  <a:lnTo>
                    <a:pt x="13476" y="6622"/>
                  </a:lnTo>
                  <a:lnTo>
                    <a:pt x="13091" y="6956"/>
                  </a:lnTo>
                  <a:lnTo>
                    <a:pt x="12731" y="7290"/>
                  </a:lnTo>
                  <a:lnTo>
                    <a:pt x="12359" y="7649"/>
                  </a:lnTo>
                  <a:lnTo>
                    <a:pt x="12013" y="7995"/>
                  </a:lnTo>
                  <a:lnTo>
                    <a:pt x="11653" y="8368"/>
                  </a:lnTo>
                  <a:lnTo>
                    <a:pt x="11307" y="8740"/>
                  </a:lnTo>
                  <a:lnTo>
                    <a:pt x="10973" y="9112"/>
                  </a:lnTo>
                  <a:lnTo>
                    <a:pt x="10639" y="9510"/>
                  </a:lnTo>
                  <a:lnTo>
                    <a:pt x="10306" y="9895"/>
                  </a:lnTo>
                  <a:lnTo>
                    <a:pt x="9985" y="10305"/>
                  </a:lnTo>
                  <a:lnTo>
                    <a:pt x="9664" y="10716"/>
                  </a:lnTo>
                  <a:lnTo>
                    <a:pt x="9356" y="11127"/>
                  </a:lnTo>
                  <a:lnTo>
                    <a:pt x="9048" y="11550"/>
                  </a:lnTo>
                  <a:lnTo>
                    <a:pt x="8740" y="11987"/>
                  </a:lnTo>
                  <a:lnTo>
                    <a:pt x="8445" y="12423"/>
                  </a:lnTo>
                  <a:lnTo>
                    <a:pt x="8150" y="12872"/>
                  </a:lnTo>
                  <a:lnTo>
                    <a:pt x="7868" y="13321"/>
                  </a:lnTo>
                  <a:lnTo>
                    <a:pt x="7303" y="14258"/>
                  </a:lnTo>
                  <a:lnTo>
                    <a:pt x="6751" y="15208"/>
                  </a:lnTo>
                  <a:lnTo>
                    <a:pt x="6225" y="16196"/>
                  </a:lnTo>
                  <a:lnTo>
                    <a:pt x="5712" y="17210"/>
                  </a:lnTo>
                  <a:lnTo>
                    <a:pt x="5545" y="17569"/>
                  </a:lnTo>
                  <a:lnTo>
                    <a:pt x="5391" y="17928"/>
                  </a:lnTo>
                  <a:lnTo>
                    <a:pt x="5237" y="18288"/>
                  </a:lnTo>
                  <a:lnTo>
                    <a:pt x="5096" y="18660"/>
                  </a:lnTo>
                  <a:lnTo>
                    <a:pt x="4954" y="19032"/>
                  </a:lnTo>
                  <a:lnTo>
                    <a:pt x="4813" y="19417"/>
                  </a:lnTo>
                  <a:lnTo>
                    <a:pt x="4569" y="20200"/>
                  </a:lnTo>
                  <a:lnTo>
                    <a:pt x="4351" y="20995"/>
                  </a:lnTo>
                  <a:lnTo>
                    <a:pt x="4159" y="21804"/>
                  </a:lnTo>
                  <a:lnTo>
                    <a:pt x="3979" y="22638"/>
                  </a:lnTo>
                  <a:lnTo>
                    <a:pt x="3825" y="23472"/>
                  </a:lnTo>
                  <a:lnTo>
                    <a:pt x="3697" y="24319"/>
                  </a:lnTo>
                  <a:lnTo>
                    <a:pt x="3594" y="25179"/>
                  </a:lnTo>
                  <a:lnTo>
                    <a:pt x="3504" y="26039"/>
                  </a:lnTo>
                  <a:lnTo>
                    <a:pt x="3427" y="26911"/>
                  </a:lnTo>
                  <a:lnTo>
                    <a:pt x="3376" y="27784"/>
                  </a:lnTo>
                  <a:lnTo>
                    <a:pt x="3338" y="28657"/>
                  </a:lnTo>
                  <a:lnTo>
                    <a:pt x="3325" y="29529"/>
                  </a:lnTo>
                  <a:lnTo>
                    <a:pt x="3312" y="30389"/>
                  </a:lnTo>
                  <a:lnTo>
                    <a:pt x="3325" y="31133"/>
                  </a:lnTo>
                  <a:lnTo>
                    <a:pt x="3338" y="31878"/>
                  </a:lnTo>
                  <a:lnTo>
                    <a:pt x="3350" y="32609"/>
                  </a:lnTo>
                  <a:lnTo>
                    <a:pt x="3389" y="33328"/>
                  </a:lnTo>
                  <a:lnTo>
                    <a:pt x="3466" y="34752"/>
                  </a:lnTo>
                  <a:lnTo>
                    <a:pt x="3581" y="36125"/>
                  </a:lnTo>
                  <a:lnTo>
                    <a:pt x="3710" y="37447"/>
                  </a:lnTo>
                  <a:lnTo>
                    <a:pt x="3851" y="38705"/>
                  </a:lnTo>
                  <a:lnTo>
                    <a:pt x="4005" y="39885"/>
                  </a:lnTo>
                  <a:lnTo>
                    <a:pt x="4172" y="40989"/>
                  </a:lnTo>
                  <a:lnTo>
                    <a:pt x="4326" y="42003"/>
                  </a:lnTo>
                  <a:lnTo>
                    <a:pt x="4480" y="42914"/>
                  </a:lnTo>
                  <a:lnTo>
                    <a:pt x="4621" y="43697"/>
                  </a:lnTo>
                  <a:lnTo>
                    <a:pt x="4762" y="44377"/>
                  </a:lnTo>
                  <a:lnTo>
                    <a:pt x="4954" y="45314"/>
                  </a:lnTo>
                  <a:lnTo>
                    <a:pt x="5019" y="45635"/>
                  </a:lnTo>
                  <a:lnTo>
                    <a:pt x="4621" y="45571"/>
                  </a:lnTo>
                  <a:lnTo>
                    <a:pt x="4236" y="45519"/>
                  </a:lnTo>
                  <a:lnTo>
                    <a:pt x="3877" y="45481"/>
                  </a:lnTo>
                  <a:lnTo>
                    <a:pt x="3286" y="45481"/>
                  </a:lnTo>
                  <a:lnTo>
                    <a:pt x="3055" y="45494"/>
                  </a:lnTo>
                  <a:lnTo>
                    <a:pt x="2837" y="45519"/>
                  </a:lnTo>
                  <a:lnTo>
                    <a:pt x="2632" y="45558"/>
                  </a:lnTo>
                  <a:lnTo>
                    <a:pt x="2426" y="45596"/>
                  </a:lnTo>
                  <a:lnTo>
                    <a:pt x="2234" y="45648"/>
                  </a:lnTo>
                  <a:lnTo>
                    <a:pt x="2054" y="45712"/>
                  </a:lnTo>
                  <a:lnTo>
                    <a:pt x="1875" y="45789"/>
                  </a:lnTo>
                  <a:lnTo>
                    <a:pt x="1708" y="45866"/>
                  </a:lnTo>
                  <a:lnTo>
                    <a:pt x="1554" y="45955"/>
                  </a:lnTo>
                  <a:lnTo>
                    <a:pt x="1400" y="46045"/>
                  </a:lnTo>
                  <a:lnTo>
                    <a:pt x="1259" y="46148"/>
                  </a:lnTo>
                  <a:lnTo>
                    <a:pt x="1130" y="46251"/>
                  </a:lnTo>
                  <a:lnTo>
                    <a:pt x="1002" y="46366"/>
                  </a:lnTo>
                  <a:lnTo>
                    <a:pt x="886" y="46494"/>
                  </a:lnTo>
                  <a:lnTo>
                    <a:pt x="784" y="46623"/>
                  </a:lnTo>
                  <a:lnTo>
                    <a:pt x="681" y="46764"/>
                  </a:lnTo>
                  <a:lnTo>
                    <a:pt x="591" y="46905"/>
                  </a:lnTo>
                  <a:lnTo>
                    <a:pt x="501" y="47046"/>
                  </a:lnTo>
                  <a:lnTo>
                    <a:pt x="424" y="47200"/>
                  </a:lnTo>
                  <a:lnTo>
                    <a:pt x="347" y="47354"/>
                  </a:lnTo>
                  <a:lnTo>
                    <a:pt x="283" y="47521"/>
                  </a:lnTo>
                  <a:lnTo>
                    <a:pt x="232" y="47688"/>
                  </a:lnTo>
                  <a:lnTo>
                    <a:pt x="181" y="47855"/>
                  </a:lnTo>
                  <a:lnTo>
                    <a:pt x="104" y="48214"/>
                  </a:lnTo>
                  <a:lnTo>
                    <a:pt x="39" y="48586"/>
                  </a:lnTo>
                  <a:lnTo>
                    <a:pt x="1" y="48958"/>
                  </a:lnTo>
                  <a:lnTo>
                    <a:pt x="1" y="49356"/>
                  </a:lnTo>
                  <a:lnTo>
                    <a:pt x="1" y="49716"/>
                  </a:lnTo>
                  <a:lnTo>
                    <a:pt x="27" y="50088"/>
                  </a:lnTo>
                  <a:lnTo>
                    <a:pt x="78" y="50460"/>
                  </a:lnTo>
                  <a:lnTo>
                    <a:pt x="129" y="50832"/>
                  </a:lnTo>
                  <a:lnTo>
                    <a:pt x="193" y="51217"/>
                  </a:lnTo>
                  <a:lnTo>
                    <a:pt x="283" y="51589"/>
                  </a:lnTo>
                  <a:lnTo>
                    <a:pt x="386" y="51961"/>
                  </a:lnTo>
                  <a:lnTo>
                    <a:pt x="489" y="52333"/>
                  </a:lnTo>
                  <a:lnTo>
                    <a:pt x="604" y="52693"/>
                  </a:lnTo>
                  <a:lnTo>
                    <a:pt x="732" y="53052"/>
                  </a:lnTo>
                  <a:lnTo>
                    <a:pt x="874" y="53399"/>
                  </a:lnTo>
                  <a:lnTo>
                    <a:pt x="1015" y="53732"/>
                  </a:lnTo>
                  <a:lnTo>
                    <a:pt x="1169" y="54066"/>
                  </a:lnTo>
                  <a:lnTo>
                    <a:pt x="1336" y="54374"/>
                  </a:lnTo>
                  <a:lnTo>
                    <a:pt x="1502" y="54669"/>
                  </a:lnTo>
                  <a:lnTo>
                    <a:pt x="1669" y="54951"/>
                  </a:lnTo>
                  <a:lnTo>
                    <a:pt x="2247" y="55875"/>
                  </a:lnTo>
                  <a:lnTo>
                    <a:pt x="2696" y="56633"/>
                  </a:lnTo>
                  <a:lnTo>
                    <a:pt x="2888" y="56966"/>
                  </a:lnTo>
                  <a:lnTo>
                    <a:pt x="3055" y="57287"/>
                  </a:lnTo>
                  <a:lnTo>
                    <a:pt x="3209" y="57582"/>
                  </a:lnTo>
                  <a:lnTo>
                    <a:pt x="3338" y="57890"/>
                  </a:lnTo>
                  <a:lnTo>
                    <a:pt x="3479" y="58185"/>
                  </a:lnTo>
                  <a:lnTo>
                    <a:pt x="3594" y="58506"/>
                  </a:lnTo>
                  <a:lnTo>
                    <a:pt x="3851" y="59186"/>
                  </a:lnTo>
                  <a:lnTo>
                    <a:pt x="4146" y="60008"/>
                  </a:lnTo>
                  <a:lnTo>
                    <a:pt x="4492" y="61021"/>
                  </a:lnTo>
                  <a:lnTo>
                    <a:pt x="4621" y="61355"/>
                  </a:lnTo>
                  <a:lnTo>
                    <a:pt x="4749" y="61650"/>
                  </a:lnTo>
                  <a:lnTo>
                    <a:pt x="4877" y="61920"/>
                  </a:lnTo>
                  <a:lnTo>
                    <a:pt x="5031" y="62164"/>
                  </a:lnTo>
                  <a:lnTo>
                    <a:pt x="5173" y="62382"/>
                  </a:lnTo>
                  <a:lnTo>
                    <a:pt x="5327" y="62574"/>
                  </a:lnTo>
                  <a:lnTo>
                    <a:pt x="5481" y="62741"/>
                  </a:lnTo>
                  <a:lnTo>
                    <a:pt x="5647" y="62895"/>
                  </a:lnTo>
                  <a:lnTo>
                    <a:pt x="5814" y="63011"/>
                  </a:lnTo>
                  <a:lnTo>
                    <a:pt x="5981" y="63126"/>
                  </a:lnTo>
                  <a:lnTo>
                    <a:pt x="6161" y="63203"/>
                  </a:lnTo>
                  <a:lnTo>
                    <a:pt x="6328" y="63267"/>
                  </a:lnTo>
                  <a:lnTo>
                    <a:pt x="6494" y="63319"/>
                  </a:lnTo>
                  <a:lnTo>
                    <a:pt x="6674" y="63357"/>
                  </a:lnTo>
                  <a:lnTo>
                    <a:pt x="6854" y="63383"/>
                  </a:lnTo>
                  <a:lnTo>
                    <a:pt x="7021" y="63383"/>
                  </a:lnTo>
                  <a:lnTo>
                    <a:pt x="7264" y="63370"/>
                  </a:lnTo>
                  <a:lnTo>
                    <a:pt x="7495" y="63344"/>
                  </a:lnTo>
                  <a:lnTo>
                    <a:pt x="7714" y="63293"/>
                  </a:lnTo>
                  <a:lnTo>
                    <a:pt x="7945" y="63229"/>
                  </a:lnTo>
                  <a:lnTo>
                    <a:pt x="8150" y="63152"/>
                  </a:lnTo>
                  <a:lnTo>
                    <a:pt x="8355" y="63062"/>
                  </a:lnTo>
                  <a:lnTo>
                    <a:pt x="8548" y="62972"/>
                  </a:lnTo>
                  <a:lnTo>
                    <a:pt x="8715" y="62882"/>
                  </a:lnTo>
                  <a:lnTo>
                    <a:pt x="9023" y="62690"/>
                  </a:lnTo>
                  <a:lnTo>
                    <a:pt x="9266" y="62523"/>
                  </a:lnTo>
                  <a:lnTo>
                    <a:pt x="9459" y="62369"/>
                  </a:lnTo>
                  <a:lnTo>
                    <a:pt x="9831" y="63370"/>
                  </a:lnTo>
                  <a:lnTo>
                    <a:pt x="10024" y="63832"/>
                  </a:lnTo>
                  <a:lnTo>
                    <a:pt x="10203" y="64281"/>
                  </a:lnTo>
                  <a:lnTo>
                    <a:pt x="10396" y="64717"/>
                  </a:lnTo>
                  <a:lnTo>
                    <a:pt x="10575" y="65128"/>
                  </a:lnTo>
                  <a:lnTo>
                    <a:pt x="10781" y="65526"/>
                  </a:lnTo>
                  <a:lnTo>
                    <a:pt x="10973" y="65924"/>
                  </a:lnTo>
                  <a:lnTo>
                    <a:pt x="11178" y="66296"/>
                  </a:lnTo>
                  <a:lnTo>
                    <a:pt x="11397" y="66668"/>
                  </a:lnTo>
                  <a:lnTo>
                    <a:pt x="11628" y="67040"/>
                  </a:lnTo>
                  <a:lnTo>
                    <a:pt x="11859" y="67399"/>
                  </a:lnTo>
                  <a:lnTo>
                    <a:pt x="12102" y="67759"/>
                  </a:lnTo>
                  <a:lnTo>
                    <a:pt x="12372" y="68118"/>
                  </a:lnTo>
                  <a:lnTo>
                    <a:pt x="12641" y="68477"/>
                  </a:lnTo>
                  <a:lnTo>
                    <a:pt x="12937" y="68850"/>
                  </a:lnTo>
                  <a:lnTo>
                    <a:pt x="13245" y="69209"/>
                  </a:lnTo>
                  <a:lnTo>
                    <a:pt x="13578" y="69594"/>
                  </a:lnTo>
                  <a:lnTo>
                    <a:pt x="13925" y="69979"/>
                  </a:lnTo>
                  <a:lnTo>
                    <a:pt x="14297" y="70377"/>
                  </a:lnTo>
                  <a:lnTo>
                    <a:pt x="15118" y="71198"/>
                  </a:lnTo>
                  <a:lnTo>
                    <a:pt x="16029" y="72109"/>
                  </a:lnTo>
                  <a:lnTo>
                    <a:pt x="17056" y="73084"/>
                  </a:lnTo>
                  <a:lnTo>
                    <a:pt x="18211" y="74162"/>
                  </a:lnTo>
                  <a:lnTo>
                    <a:pt x="20919" y="76665"/>
                  </a:lnTo>
                  <a:lnTo>
                    <a:pt x="21496" y="77191"/>
                  </a:lnTo>
                  <a:lnTo>
                    <a:pt x="22125" y="77743"/>
                  </a:lnTo>
                  <a:lnTo>
                    <a:pt x="22715" y="78269"/>
                  </a:lnTo>
                  <a:lnTo>
                    <a:pt x="23293" y="78744"/>
                  </a:lnTo>
                  <a:lnTo>
                    <a:pt x="23845" y="79206"/>
                  </a:lnTo>
                  <a:lnTo>
                    <a:pt x="23883" y="79244"/>
                  </a:lnTo>
                  <a:lnTo>
                    <a:pt x="24319" y="79578"/>
                  </a:lnTo>
                  <a:lnTo>
                    <a:pt x="24743" y="79899"/>
                  </a:lnTo>
                  <a:lnTo>
                    <a:pt x="25141" y="80207"/>
                  </a:lnTo>
                  <a:lnTo>
                    <a:pt x="25539" y="80476"/>
                  </a:lnTo>
                  <a:lnTo>
                    <a:pt x="25911" y="80746"/>
                  </a:lnTo>
                  <a:lnTo>
                    <a:pt x="26283" y="80990"/>
                  </a:lnTo>
                  <a:lnTo>
                    <a:pt x="26642" y="81208"/>
                  </a:lnTo>
                  <a:lnTo>
                    <a:pt x="26989" y="81426"/>
                  </a:lnTo>
                  <a:lnTo>
                    <a:pt x="27322" y="81606"/>
                  </a:lnTo>
                  <a:lnTo>
                    <a:pt x="27656" y="81785"/>
                  </a:lnTo>
                  <a:lnTo>
                    <a:pt x="27977" y="81952"/>
                  </a:lnTo>
                  <a:lnTo>
                    <a:pt x="28285" y="82093"/>
                  </a:lnTo>
                  <a:lnTo>
                    <a:pt x="28593" y="82234"/>
                  </a:lnTo>
                  <a:lnTo>
                    <a:pt x="28888" y="82350"/>
                  </a:lnTo>
                  <a:lnTo>
                    <a:pt x="29170" y="82453"/>
                  </a:lnTo>
                  <a:lnTo>
                    <a:pt x="29453" y="82555"/>
                  </a:lnTo>
                  <a:lnTo>
                    <a:pt x="29735" y="82632"/>
                  </a:lnTo>
                  <a:lnTo>
                    <a:pt x="30004" y="82709"/>
                  </a:lnTo>
                  <a:lnTo>
                    <a:pt x="30274" y="82773"/>
                  </a:lnTo>
                  <a:lnTo>
                    <a:pt x="30543" y="82838"/>
                  </a:lnTo>
                  <a:lnTo>
                    <a:pt x="31070" y="82915"/>
                  </a:lnTo>
                  <a:lnTo>
                    <a:pt x="31583" y="82979"/>
                  </a:lnTo>
                  <a:lnTo>
                    <a:pt x="32096" y="83017"/>
                  </a:lnTo>
                  <a:lnTo>
                    <a:pt x="32610" y="83030"/>
                  </a:lnTo>
                  <a:lnTo>
                    <a:pt x="33123" y="83043"/>
                  </a:lnTo>
                  <a:lnTo>
                    <a:pt x="34445" y="83043"/>
                  </a:lnTo>
                  <a:lnTo>
                    <a:pt x="34445" y="13"/>
                  </a:lnTo>
                  <a:lnTo>
                    <a:pt x="33880" y="1"/>
                  </a:lnTo>
                  <a:close/>
                </a:path>
              </a:pathLst>
            </a:custGeom>
            <a:solidFill>
              <a:srgbClr val="DEA3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4325850" y="682775"/>
              <a:ext cx="861125" cy="2076075"/>
            </a:xfrm>
            <a:custGeom>
              <a:rect b="b" l="l" r="r" t="t"/>
              <a:pathLst>
                <a:path extrusionOk="0" fill="none" h="83043" w="34445">
                  <a:moveTo>
                    <a:pt x="33880" y="1"/>
                  </a:moveTo>
                  <a:lnTo>
                    <a:pt x="33880" y="1"/>
                  </a:lnTo>
                  <a:lnTo>
                    <a:pt x="33200" y="1"/>
                  </a:lnTo>
                  <a:lnTo>
                    <a:pt x="32520" y="13"/>
                  </a:lnTo>
                  <a:lnTo>
                    <a:pt x="31852" y="39"/>
                  </a:lnTo>
                  <a:lnTo>
                    <a:pt x="31198" y="78"/>
                  </a:lnTo>
                  <a:lnTo>
                    <a:pt x="30543" y="116"/>
                  </a:lnTo>
                  <a:lnTo>
                    <a:pt x="29915" y="167"/>
                  </a:lnTo>
                  <a:lnTo>
                    <a:pt x="29286" y="219"/>
                  </a:lnTo>
                  <a:lnTo>
                    <a:pt x="28657" y="283"/>
                  </a:lnTo>
                  <a:lnTo>
                    <a:pt x="28054" y="360"/>
                  </a:lnTo>
                  <a:lnTo>
                    <a:pt x="27451" y="450"/>
                  </a:lnTo>
                  <a:lnTo>
                    <a:pt x="26848" y="540"/>
                  </a:lnTo>
                  <a:lnTo>
                    <a:pt x="26270" y="642"/>
                  </a:lnTo>
                  <a:lnTo>
                    <a:pt x="25693" y="758"/>
                  </a:lnTo>
                  <a:lnTo>
                    <a:pt x="25128" y="886"/>
                  </a:lnTo>
                  <a:lnTo>
                    <a:pt x="24563" y="1014"/>
                  </a:lnTo>
                  <a:lnTo>
                    <a:pt x="24011" y="1143"/>
                  </a:lnTo>
                  <a:lnTo>
                    <a:pt x="23472" y="1297"/>
                  </a:lnTo>
                  <a:lnTo>
                    <a:pt x="22933" y="1451"/>
                  </a:lnTo>
                  <a:lnTo>
                    <a:pt x="22407" y="1617"/>
                  </a:lnTo>
                  <a:lnTo>
                    <a:pt x="21894" y="1784"/>
                  </a:lnTo>
                  <a:lnTo>
                    <a:pt x="21381" y="1964"/>
                  </a:lnTo>
                  <a:lnTo>
                    <a:pt x="20880" y="2156"/>
                  </a:lnTo>
                  <a:lnTo>
                    <a:pt x="20393" y="2349"/>
                  </a:lnTo>
                  <a:lnTo>
                    <a:pt x="19905" y="2554"/>
                  </a:lnTo>
                  <a:lnTo>
                    <a:pt x="19430" y="2772"/>
                  </a:lnTo>
                  <a:lnTo>
                    <a:pt x="18955" y="2991"/>
                  </a:lnTo>
                  <a:lnTo>
                    <a:pt x="18493" y="3222"/>
                  </a:lnTo>
                  <a:lnTo>
                    <a:pt x="18031" y="3465"/>
                  </a:lnTo>
                  <a:lnTo>
                    <a:pt x="17582" y="3709"/>
                  </a:lnTo>
                  <a:lnTo>
                    <a:pt x="17146" y="3966"/>
                  </a:lnTo>
                  <a:lnTo>
                    <a:pt x="16709" y="4223"/>
                  </a:lnTo>
                  <a:lnTo>
                    <a:pt x="16286" y="4492"/>
                  </a:lnTo>
                  <a:lnTo>
                    <a:pt x="15863" y="4774"/>
                  </a:lnTo>
                  <a:lnTo>
                    <a:pt x="15439" y="5057"/>
                  </a:lnTo>
                  <a:lnTo>
                    <a:pt x="15041" y="5352"/>
                  </a:lnTo>
                  <a:lnTo>
                    <a:pt x="14631" y="5660"/>
                  </a:lnTo>
                  <a:lnTo>
                    <a:pt x="14246" y="5968"/>
                  </a:lnTo>
                  <a:lnTo>
                    <a:pt x="13848" y="6289"/>
                  </a:lnTo>
                  <a:lnTo>
                    <a:pt x="13476" y="6622"/>
                  </a:lnTo>
                  <a:lnTo>
                    <a:pt x="13091" y="6956"/>
                  </a:lnTo>
                  <a:lnTo>
                    <a:pt x="12731" y="7290"/>
                  </a:lnTo>
                  <a:lnTo>
                    <a:pt x="12359" y="7649"/>
                  </a:lnTo>
                  <a:lnTo>
                    <a:pt x="12013" y="7995"/>
                  </a:lnTo>
                  <a:lnTo>
                    <a:pt x="11653" y="8368"/>
                  </a:lnTo>
                  <a:lnTo>
                    <a:pt x="11307" y="8740"/>
                  </a:lnTo>
                  <a:lnTo>
                    <a:pt x="10973" y="9112"/>
                  </a:lnTo>
                  <a:lnTo>
                    <a:pt x="10639" y="9510"/>
                  </a:lnTo>
                  <a:lnTo>
                    <a:pt x="10306" y="9895"/>
                  </a:lnTo>
                  <a:lnTo>
                    <a:pt x="9985" y="10305"/>
                  </a:lnTo>
                  <a:lnTo>
                    <a:pt x="9664" y="10716"/>
                  </a:lnTo>
                  <a:lnTo>
                    <a:pt x="9356" y="11127"/>
                  </a:lnTo>
                  <a:lnTo>
                    <a:pt x="9048" y="11550"/>
                  </a:lnTo>
                  <a:lnTo>
                    <a:pt x="8740" y="11987"/>
                  </a:lnTo>
                  <a:lnTo>
                    <a:pt x="8445" y="12423"/>
                  </a:lnTo>
                  <a:lnTo>
                    <a:pt x="8150" y="12872"/>
                  </a:lnTo>
                  <a:lnTo>
                    <a:pt x="7868" y="13321"/>
                  </a:lnTo>
                  <a:lnTo>
                    <a:pt x="7303" y="14258"/>
                  </a:lnTo>
                  <a:lnTo>
                    <a:pt x="6751" y="15208"/>
                  </a:lnTo>
                  <a:lnTo>
                    <a:pt x="6225" y="16196"/>
                  </a:lnTo>
                  <a:lnTo>
                    <a:pt x="5712" y="17210"/>
                  </a:lnTo>
                  <a:lnTo>
                    <a:pt x="5712" y="17210"/>
                  </a:lnTo>
                  <a:lnTo>
                    <a:pt x="5545" y="17569"/>
                  </a:lnTo>
                  <a:lnTo>
                    <a:pt x="5391" y="17928"/>
                  </a:lnTo>
                  <a:lnTo>
                    <a:pt x="5237" y="18288"/>
                  </a:lnTo>
                  <a:lnTo>
                    <a:pt x="5096" y="18660"/>
                  </a:lnTo>
                  <a:lnTo>
                    <a:pt x="4954" y="19032"/>
                  </a:lnTo>
                  <a:lnTo>
                    <a:pt x="4813" y="19417"/>
                  </a:lnTo>
                  <a:lnTo>
                    <a:pt x="4569" y="20200"/>
                  </a:lnTo>
                  <a:lnTo>
                    <a:pt x="4351" y="20995"/>
                  </a:lnTo>
                  <a:lnTo>
                    <a:pt x="4159" y="21804"/>
                  </a:lnTo>
                  <a:lnTo>
                    <a:pt x="3979" y="22638"/>
                  </a:lnTo>
                  <a:lnTo>
                    <a:pt x="3825" y="23472"/>
                  </a:lnTo>
                  <a:lnTo>
                    <a:pt x="3697" y="24319"/>
                  </a:lnTo>
                  <a:lnTo>
                    <a:pt x="3594" y="25179"/>
                  </a:lnTo>
                  <a:lnTo>
                    <a:pt x="3504" y="26039"/>
                  </a:lnTo>
                  <a:lnTo>
                    <a:pt x="3427" y="26911"/>
                  </a:lnTo>
                  <a:lnTo>
                    <a:pt x="3376" y="27784"/>
                  </a:lnTo>
                  <a:lnTo>
                    <a:pt x="3338" y="28657"/>
                  </a:lnTo>
                  <a:lnTo>
                    <a:pt x="3325" y="29529"/>
                  </a:lnTo>
                  <a:lnTo>
                    <a:pt x="3312" y="30389"/>
                  </a:lnTo>
                  <a:lnTo>
                    <a:pt x="3312" y="30389"/>
                  </a:lnTo>
                  <a:lnTo>
                    <a:pt x="3325" y="31133"/>
                  </a:lnTo>
                  <a:lnTo>
                    <a:pt x="3338" y="31878"/>
                  </a:lnTo>
                  <a:lnTo>
                    <a:pt x="3350" y="32609"/>
                  </a:lnTo>
                  <a:lnTo>
                    <a:pt x="3389" y="33328"/>
                  </a:lnTo>
                  <a:lnTo>
                    <a:pt x="3466" y="34752"/>
                  </a:lnTo>
                  <a:lnTo>
                    <a:pt x="3581" y="36125"/>
                  </a:lnTo>
                  <a:lnTo>
                    <a:pt x="3710" y="37447"/>
                  </a:lnTo>
                  <a:lnTo>
                    <a:pt x="3851" y="38705"/>
                  </a:lnTo>
                  <a:lnTo>
                    <a:pt x="4005" y="39885"/>
                  </a:lnTo>
                  <a:lnTo>
                    <a:pt x="4172" y="40989"/>
                  </a:lnTo>
                  <a:lnTo>
                    <a:pt x="4326" y="42003"/>
                  </a:lnTo>
                  <a:lnTo>
                    <a:pt x="4480" y="42914"/>
                  </a:lnTo>
                  <a:lnTo>
                    <a:pt x="4621" y="43697"/>
                  </a:lnTo>
                  <a:lnTo>
                    <a:pt x="4762" y="44377"/>
                  </a:lnTo>
                  <a:lnTo>
                    <a:pt x="4954" y="45314"/>
                  </a:lnTo>
                  <a:lnTo>
                    <a:pt x="5019" y="45635"/>
                  </a:lnTo>
                  <a:lnTo>
                    <a:pt x="5019" y="45635"/>
                  </a:lnTo>
                  <a:lnTo>
                    <a:pt x="5019" y="45635"/>
                  </a:lnTo>
                  <a:lnTo>
                    <a:pt x="5019" y="45635"/>
                  </a:lnTo>
                  <a:lnTo>
                    <a:pt x="4621" y="45571"/>
                  </a:lnTo>
                  <a:lnTo>
                    <a:pt x="4236" y="45519"/>
                  </a:lnTo>
                  <a:lnTo>
                    <a:pt x="3877" y="45481"/>
                  </a:lnTo>
                  <a:lnTo>
                    <a:pt x="3530" y="45481"/>
                  </a:lnTo>
                  <a:lnTo>
                    <a:pt x="3530" y="45481"/>
                  </a:lnTo>
                  <a:lnTo>
                    <a:pt x="3286" y="45481"/>
                  </a:lnTo>
                  <a:lnTo>
                    <a:pt x="3055" y="45494"/>
                  </a:lnTo>
                  <a:lnTo>
                    <a:pt x="2837" y="45519"/>
                  </a:lnTo>
                  <a:lnTo>
                    <a:pt x="2632" y="45558"/>
                  </a:lnTo>
                  <a:lnTo>
                    <a:pt x="2426" y="45596"/>
                  </a:lnTo>
                  <a:lnTo>
                    <a:pt x="2234" y="45648"/>
                  </a:lnTo>
                  <a:lnTo>
                    <a:pt x="2054" y="45712"/>
                  </a:lnTo>
                  <a:lnTo>
                    <a:pt x="1875" y="45789"/>
                  </a:lnTo>
                  <a:lnTo>
                    <a:pt x="1708" y="45866"/>
                  </a:lnTo>
                  <a:lnTo>
                    <a:pt x="1554" y="45955"/>
                  </a:lnTo>
                  <a:lnTo>
                    <a:pt x="1400" y="46045"/>
                  </a:lnTo>
                  <a:lnTo>
                    <a:pt x="1259" y="46148"/>
                  </a:lnTo>
                  <a:lnTo>
                    <a:pt x="1130" y="46251"/>
                  </a:lnTo>
                  <a:lnTo>
                    <a:pt x="1002" y="46366"/>
                  </a:lnTo>
                  <a:lnTo>
                    <a:pt x="886" y="46494"/>
                  </a:lnTo>
                  <a:lnTo>
                    <a:pt x="784" y="46623"/>
                  </a:lnTo>
                  <a:lnTo>
                    <a:pt x="681" y="46764"/>
                  </a:lnTo>
                  <a:lnTo>
                    <a:pt x="591" y="46905"/>
                  </a:lnTo>
                  <a:lnTo>
                    <a:pt x="501" y="47046"/>
                  </a:lnTo>
                  <a:lnTo>
                    <a:pt x="424" y="47200"/>
                  </a:lnTo>
                  <a:lnTo>
                    <a:pt x="347" y="47354"/>
                  </a:lnTo>
                  <a:lnTo>
                    <a:pt x="283" y="47521"/>
                  </a:lnTo>
                  <a:lnTo>
                    <a:pt x="232" y="47688"/>
                  </a:lnTo>
                  <a:lnTo>
                    <a:pt x="181" y="47855"/>
                  </a:lnTo>
                  <a:lnTo>
                    <a:pt x="104" y="48214"/>
                  </a:lnTo>
                  <a:lnTo>
                    <a:pt x="39" y="48586"/>
                  </a:lnTo>
                  <a:lnTo>
                    <a:pt x="1" y="48958"/>
                  </a:lnTo>
                  <a:lnTo>
                    <a:pt x="1" y="49356"/>
                  </a:lnTo>
                  <a:lnTo>
                    <a:pt x="1" y="49356"/>
                  </a:lnTo>
                  <a:lnTo>
                    <a:pt x="1" y="49716"/>
                  </a:lnTo>
                  <a:lnTo>
                    <a:pt x="27" y="50088"/>
                  </a:lnTo>
                  <a:lnTo>
                    <a:pt x="78" y="50460"/>
                  </a:lnTo>
                  <a:lnTo>
                    <a:pt x="129" y="50832"/>
                  </a:lnTo>
                  <a:lnTo>
                    <a:pt x="193" y="51217"/>
                  </a:lnTo>
                  <a:lnTo>
                    <a:pt x="283" y="51589"/>
                  </a:lnTo>
                  <a:lnTo>
                    <a:pt x="386" y="51961"/>
                  </a:lnTo>
                  <a:lnTo>
                    <a:pt x="489" y="52333"/>
                  </a:lnTo>
                  <a:lnTo>
                    <a:pt x="604" y="52693"/>
                  </a:lnTo>
                  <a:lnTo>
                    <a:pt x="732" y="53052"/>
                  </a:lnTo>
                  <a:lnTo>
                    <a:pt x="874" y="53399"/>
                  </a:lnTo>
                  <a:lnTo>
                    <a:pt x="1015" y="53732"/>
                  </a:lnTo>
                  <a:lnTo>
                    <a:pt x="1169" y="54066"/>
                  </a:lnTo>
                  <a:lnTo>
                    <a:pt x="1336" y="54374"/>
                  </a:lnTo>
                  <a:lnTo>
                    <a:pt x="1502" y="54669"/>
                  </a:lnTo>
                  <a:lnTo>
                    <a:pt x="1669" y="54951"/>
                  </a:lnTo>
                  <a:lnTo>
                    <a:pt x="1669" y="54951"/>
                  </a:lnTo>
                  <a:lnTo>
                    <a:pt x="2247" y="55875"/>
                  </a:lnTo>
                  <a:lnTo>
                    <a:pt x="2696" y="56633"/>
                  </a:lnTo>
                  <a:lnTo>
                    <a:pt x="2888" y="56966"/>
                  </a:lnTo>
                  <a:lnTo>
                    <a:pt x="3055" y="57287"/>
                  </a:lnTo>
                  <a:lnTo>
                    <a:pt x="3209" y="57582"/>
                  </a:lnTo>
                  <a:lnTo>
                    <a:pt x="3338" y="57890"/>
                  </a:lnTo>
                  <a:lnTo>
                    <a:pt x="3479" y="58185"/>
                  </a:lnTo>
                  <a:lnTo>
                    <a:pt x="3594" y="58506"/>
                  </a:lnTo>
                  <a:lnTo>
                    <a:pt x="3851" y="59186"/>
                  </a:lnTo>
                  <a:lnTo>
                    <a:pt x="4146" y="60008"/>
                  </a:lnTo>
                  <a:lnTo>
                    <a:pt x="4492" y="61021"/>
                  </a:lnTo>
                  <a:lnTo>
                    <a:pt x="4492" y="61021"/>
                  </a:lnTo>
                  <a:lnTo>
                    <a:pt x="4621" y="61355"/>
                  </a:lnTo>
                  <a:lnTo>
                    <a:pt x="4749" y="61650"/>
                  </a:lnTo>
                  <a:lnTo>
                    <a:pt x="4877" y="61920"/>
                  </a:lnTo>
                  <a:lnTo>
                    <a:pt x="5031" y="62164"/>
                  </a:lnTo>
                  <a:lnTo>
                    <a:pt x="5173" y="62382"/>
                  </a:lnTo>
                  <a:lnTo>
                    <a:pt x="5327" y="62574"/>
                  </a:lnTo>
                  <a:lnTo>
                    <a:pt x="5481" y="62741"/>
                  </a:lnTo>
                  <a:lnTo>
                    <a:pt x="5647" y="62895"/>
                  </a:lnTo>
                  <a:lnTo>
                    <a:pt x="5814" y="63011"/>
                  </a:lnTo>
                  <a:lnTo>
                    <a:pt x="5981" y="63126"/>
                  </a:lnTo>
                  <a:lnTo>
                    <a:pt x="6161" y="63203"/>
                  </a:lnTo>
                  <a:lnTo>
                    <a:pt x="6328" y="63267"/>
                  </a:lnTo>
                  <a:lnTo>
                    <a:pt x="6494" y="63319"/>
                  </a:lnTo>
                  <a:lnTo>
                    <a:pt x="6674" y="63357"/>
                  </a:lnTo>
                  <a:lnTo>
                    <a:pt x="6854" y="63383"/>
                  </a:lnTo>
                  <a:lnTo>
                    <a:pt x="7021" y="63383"/>
                  </a:lnTo>
                  <a:lnTo>
                    <a:pt x="7021" y="63383"/>
                  </a:lnTo>
                  <a:lnTo>
                    <a:pt x="7264" y="63370"/>
                  </a:lnTo>
                  <a:lnTo>
                    <a:pt x="7495" y="63344"/>
                  </a:lnTo>
                  <a:lnTo>
                    <a:pt x="7714" y="63293"/>
                  </a:lnTo>
                  <a:lnTo>
                    <a:pt x="7945" y="63229"/>
                  </a:lnTo>
                  <a:lnTo>
                    <a:pt x="8150" y="63152"/>
                  </a:lnTo>
                  <a:lnTo>
                    <a:pt x="8355" y="63062"/>
                  </a:lnTo>
                  <a:lnTo>
                    <a:pt x="8548" y="62972"/>
                  </a:lnTo>
                  <a:lnTo>
                    <a:pt x="8715" y="62882"/>
                  </a:lnTo>
                  <a:lnTo>
                    <a:pt x="9023" y="62690"/>
                  </a:lnTo>
                  <a:lnTo>
                    <a:pt x="9266" y="62523"/>
                  </a:lnTo>
                  <a:lnTo>
                    <a:pt x="9459" y="62369"/>
                  </a:lnTo>
                  <a:lnTo>
                    <a:pt x="9459" y="62369"/>
                  </a:lnTo>
                  <a:lnTo>
                    <a:pt x="9831" y="63370"/>
                  </a:lnTo>
                  <a:lnTo>
                    <a:pt x="10024" y="63832"/>
                  </a:lnTo>
                  <a:lnTo>
                    <a:pt x="10203" y="64281"/>
                  </a:lnTo>
                  <a:lnTo>
                    <a:pt x="10396" y="64717"/>
                  </a:lnTo>
                  <a:lnTo>
                    <a:pt x="10575" y="65128"/>
                  </a:lnTo>
                  <a:lnTo>
                    <a:pt x="10781" y="65526"/>
                  </a:lnTo>
                  <a:lnTo>
                    <a:pt x="10973" y="65924"/>
                  </a:lnTo>
                  <a:lnTo>
                    <a:pt x="11178" y="66296"/>
                  </a:lnTo>
                  <a:lnTo>
                    <a:pt x="11397" y="66668"/>
                  </a:lnTo>
                  <a:lnTo>
                    <a:pt x="11628" y="67040"/>
                  </a:lnTo>
                  <a:lnTo>
                    <a:pt x="11859" y="67399"/>
                  </a:lnTo>
                  <a:lnTo>
                    <a:pt x="12102" y="67759"/>
                  </a:lnTo>
                  <a:lnTo>
                    <a:pt x="12372" y="68118"/>
                  </a:lnTo>
                  <a:lnTo>
                    <a:pt x="12641" y="68477"/>
                  </a:lnTo>
                  <a:lnTo>
                    <a:pt x="12937" y="68850"/>
                  </a:lnTo>
                  <a:lnTo>
                    <a:pt x="13245" y="69209"/>
                  </a:lnTo>
                  <a:lnTo>
                    <a:pt x="13578" y="69594"/>
                  </a:lnTo>
                  <a:lnTo>
                    <a:pt x="13925" y="69979"/>
                  </a:lnTo>
                  <a:lnTo>
                    <a:pt x="14297" y="70377"/>
                  </a:lnTo>
                  <a:lnTo>
                    <a:pt x="15118" y="71198"/>
                  </a:lnTo>
                  <a:lnTo>
                    <a:pt x="16029" y="72109"/>
                  </a:lnTo>
                  <a:lnTo>
                    <a:pt x="17056" y="73084"/>
                  </a:lnTo>
                  <a:lnTo>
                    <a:pt x="18211" y="74162"/>
                  </a:lnTo>
                  <a:lnTo>
                    <a:pt x="20919" y="76665"/>
                  </a:lnTo>
                  <a:lnTo>
                    <a:pt x="20919" y="76665"/>
                  </a:lnTo>
                  <a:lnTo>
                    <a:pt x="20919" y="76665"/>
                  </a:lnTo>
                  <a:lnTo>
                    <a:pt x="21496" y="77191"/>
                  </a:lnTo>
                  <a:lnTo>
                    <a:pt x="21496" y="77191"/>
                  </a:lnTo>
                  <a:lnTo>
                    <a:pt x="22125" y="77743"/>
                  </a:lnTo>
                  <a:lnTo>
                    <a:pt x="22715" y="78269"/>
                  </a:lnTo>
                  <a:lnTo>
                    <a:pt x="23293" y="78744"/>
                  </a:lnTo>
                  <a:lnTo>
                    <a:pt x="23845" y="79206"/>
                  </a:lnTo>
                  <a:lnTo>
                    <a:pt x="23845" y="79206"/>
                  </a:lnTo>
                  <a:lnTo>
                    <a:pt x="23845" y="79206"/>
                  </a:lnTo>
                  <a:lnTo>
                    <a:pt x="23845" y="79206"/>
                  </a:lnTo>
                  <a:lnTo>
                    <a:pt x="23883" y="79244"/>
                  </a:lnTo>
                  <a:lnTo>
                    <a:pt x="23883" y="79244"/>
                  </a:lnTo>
                  <a:lnTo>
                    <a:pt x="24319" y="79578"/>
                  </a:lnTo>
                  <a:lnTo>
                    <a:pt x="24743" y="79899"/>
                  </a:lnTo>
                  <a:lnTo>
                    <a:pt x="25141" y="80207"/>
                  </a:lnTo>
                  <a:lnTo>
                    <a:pt x="25539" y="80476"/>
                  </a:lnTo>
                  <a:lnTo>
                    <a:pt x="25911" y="80746"/>
                  </a:lnTo>
                  <a:lnTo>
                    <a:pt x="26283" y="80990"/>
                  </a:lnTo>
                  <a:lnTo>
                    <a:pt x="26642" y="81208"/>
                  </a:lnTo>
                  <a:lnTo>
                    <a:pt x="26989" y="81426"/>
                  </a:lnTo>
                  <a:lnTo>
                    <a:pt x="27322" y="81606"/>
                  </a:lnTo>
                  <a:lnTo>
                    <a:pt x="27656" y="81785"/>
                  </a:lnTo>
                  <a:lnTo>
                    <a:pt x="27977" y="81952"/>
                  </a:lnTo>
                  <a:lnTo>
                    <a:pt x="28285" y="82093"/>
                  </a:lnTo>
                  <a:lnTo>
                    <a:pt x="28593" y="82234"/>
                  </a:lnTo>
                  <a:lnTo>
                    <a:pt x="28888" y="82350"/>
                  </a:lnTo>
                  <a:lnTo>
                    <a:pt x="29170" y="82453"/>
                  </a:lnTo>
                  <a:lnTo>
                    <a:pt x="29453" y="82555"/>
                  </a:lnTo>
                  <a:lnTo>
                    <a:pt x="29735" y="82632"/>
                  </a:lnTo>
                  <a:lnTo>
                    <a:pt x="30004" y="82709"/>
                  </a:lnTo>
                  <a:lnTo>
                    <a:pt x="30274" y="82773"/>
                  </a:lnTo>
                  <a:lnTo>
                    <a:pt x="30543" y="82838"/>
                  </a:lnTo>
                  <a:lnTo>
                    <a:pt x="31070" y="82915"/>
                  </a:lnTo>
                  <a:lnTo>
                    <a:pt x="31583" y="82979"/>
                  </a:lnTo>
                  <a:lnTo>
                    <a:pt x="32096" y="83017"/>
                  </a:lnTo>
                  <a:lnTo>
                    <a:pt x="32610" y="83030"/>
                  </a:lnTo>
                  <a:lnTo>
                    <a:pt x="33123" y="83043"/>
                  </a:lnTo>
                  <a:lnTo>
                    <a:pt x="33649" y="83043"/>
                  </a:lnTo>
                  <a:lnTo>
                    <a:pt x="33649" y="83043"/>
                  </a:lnTo>
                  <a:lnTo>
                    <a:pt x="33880" y="83043"/>
                  </a:lnTo>
                  <a:lnTo>
                    <a:pt x="33880" y="83043"/>
                  </a:lnTo>
                  <a:lnTo>
                    <a:pt x="34111" y="83043"/>
                  </a:lnTo>
                  <a:lnTo>
                    <a:pt x="34111" y="83043"/>
                  </a:lnTo>
                  <a:lnTo>
                    <a:pt x="34445" y="83043"/>
                  </a:lnTo>
                  <a:lnTo>
                    <a:pt x="34445" y="13"/>
                  </a:lnTo>
                  <a:lnTo>
                    <a:pt x="34445" y="13"/>
                  </a:lnTo>
                  <a:lnTo>
                    <a:pt x="33880" y="1"/>
                  </a:lnTo>
                  <a:lnTo>
                    <a:pt x="3388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4293775" y="587500"/>
              <a:ext cx="1752700" cy="1262775"/>
            </a:xfrm>
            <a:custGeom>
              <a:rect b="b" l="l" r="r" t="t"/>
              <a:pathLst>
                <a:path extrusionOk="0" h="50511" w="70108">
                  <a:moveTo>
                    <a:pt x="38833" y="0"/>
                  </a:moveTo>
                  <a:lnTo>
                    <a:pt x="38204" y="13"/>
                  </a:lnTo>
                  <a:lnTo>
                    <a:pt x="37601" y="39"/>
                  </a:lnTo>
                  <a:lnTo>
                    <a:pt x="36998" y="77"/>
                  </a:lnTo>
                  <a:lnTo>
                    <a:pt x="36408" y="128"/>
                  </a:lnTo>
                  <a:lnTo>
                    <a:pt x="35830" y="180"/>
                  </a:lnTo>
                  <a:lnTo>
                    <a:pt x="35266" y="244"/>
                  </a:lnTo>
                  <a:lnTo>
                    <a:pt x="34714" y="321"/>
                  </a:lnTo>
                  <a:lnTo>
                    <a:pt x="34162" y="398"/>
                  </a:lnTo>
                  <a:lnTo>
                    <a:pt x="33636" y="488"/>
                  </a:lnTo>
                  <a:lnTo>
                    <a:pt x="33110" y="590"/>
                  </a:lnTo>
                  <a:lnTo>
                    <a:pt x="32596" y="693"/>
                  </a:lnTo>
                  <a:lnTo>
                    <a:pt x="32096" y="809"/>
                  </a:lnTo>
                  <a:lnTo>
                    <a:pt x="31146" y="1040"/>
                  </a:lnTo>
                  <a:lnTo>
                    <a:pt x="30235" y="1283"/>
                  </a:lnTo>
                  <a:lnTo>
                    <a:pt x="29388" y="1553"/>
                  </a:lnTo>
                  <a:lnTo>
                    <a:pt x="28593" y="1810"/>
                  </a:lnTo>
                  <a:lnTo>
                    <a:pt x="27848" y="2079"/>
                  </a:lnTo>
                  <a:lnTo>
                    <a:pt x="27181" y="2349"/>
                  </a:lnTo>
                  <a:lnTo>
                    <a:pt x="26565" y="2605"/>
                  </a:lnTo>
                  <a:lnTo>
                    <a:pt x="26013" y="2849"/>
                  </a:lnTo>
                  <a:lnTo>
                    <a:pt x="25538" y="3080"/>
                  </a:lnTo>
                  <a:lnTo>
                    <a:pt x="25115" y="3273"/>
                  </a:lnTo>
                  <a:lnTo>
                    <a:pt x="24781" y="3452"/>
                  </a:lnTo>
                  <a:lnTo>
                    <a:pt x="24306" y="3709"/>
                  </a:lnTo>
                  <a:lnTo>
                    <a:pt x="24152" y="3812"/>
                  </a:lnTo>
                  <a:lnTo>
                    <a:pt x="23357" y="3901"/>
                  </a:lnTo>
                  <a:lnTo>
                    <a:pt x="22587" y="4017"/>
                  </a:lnTo>
                  <a:lnTo>
                    <a:pt x="21830" y="4132"/>
                  </a:lnTo>
                  <a:lnTo>
                    <a:pt x="21085" y="4274"/>
                  </a:lnTo>
                  <a:lnTo>
                    <a:pt x="20367" y="4428"/>
                  </a:lnTo>
                  <a:lnTo>
                    <a:pt x="19661" y="4594"/>
                  </a:lnTo>
                  <a:lnTo>
                    <a:pt x="18968" y="4761"/>
                  </a:lnTo>
                  <a:lnTo>
                    <a:pt x="18288" y="4954"/>
                  </a:lnTo>
                  <a:lnTo>
                    <a:pt x="17633" y="5159"/>
                  </a:lnTo>
                  <a:lnTo>
                    <a:pt x="16979" y="5364"/>
                  </a:lnTo>
                  <a:lnTo>
                    <a:pt x="16350" y="5595"/>
                  </a:lnTo>
                  <a:lnTo>
                    <a:pt x="15734" y="5839"/>
                  </a:lnTo>
                  <a:lnTo>
                    <a:pt x="15131" y="6083"/>
                  </a:lnTo>
                  <a:lnTo>
                    <a:pt x="14553" y="6340"/>
                  </a:lnTo>
                  <a:lnTo>
                    <a:pt x="13976" y="6609"/>
                  </a:lnTo>
                  <a:lnTo>
                    <a:pt x="13424" y="6891"/>
                  </a:lnTo>
                  <a:lnTo>
                    <a:pt x="12885" y="7187"/>
                  </a:lnTo>
                  <a:lnTo>
                    <a:pt x="12346" y="7495"/>
                  </a:lnTo>
                  <a:lnTo>
                    <a:pt x="11833" y="7803"/>
                  </a:lnTo>
                  <a:lnTo>
                    <a:pt x="11332" y="8123"/>
                  </a:lnTo>
                  <a:lnTo>
                    <a:pt x="10845" y="8457"/>
                  </a:lnTo>
                  <a:lnTo>
                    <a:pt x="10370" y="8804"/>
                  </a:lnTo>
                  <a:lnTo>
                    <a:pt x="9908" y="9150"/>
                  </a:lnTo>
                  <a:lnTo>
                    <a:pt x="9459" y="9522"/>
                  </a:lnTo>
                  <a:lnTo>
                    <a:pt x="9022" y="9882"/>
                  </a:lnTo>
                  <a:lnTo>
                    <a:pt x="8599" y="10267"/>
                  </a:lnTo>
                  <a:lnTo>
                    <a:pt x="8201" y="10652"/>
                  </a:lnTo>
                  <a:lnTo>
                    <a:pt x="7803" y="11037"/>
                  </a:lnTo>
                  <a:lnTo>
                    <a:pt x="7405" y="11447"/>
                  </a:lnTo>
                  <a:lnTo>
                    <a:pt x="7033" y="11858"/>
                  </a:lnTo>
                  <a:lnTo>
                    <a:pt x="6674" y="12268"/>
                  </a:lnTo>
                  <a:lnTo>
                    <a:pt x="6327" y="12692"/>
                  </a:lnTo>
                  <a:lnTo>
                    <a:pt x="5994" y="13128"/>
                  </a:lnTo>
                  <a:lnTo>
                    <a:pt x="5660" y="13565"/>
                  </a:lnTo>
                  <a:lnTo>
                    <a:pt x="5339" y="14001"/>
                  </a:lnTo>
                  <a:lnTo>
                    <a:pt x="5044" y="14450"/>
                  </a:lnTo>
                  <a:lnTo>
                    <a:pt x="4749" y="14912"/>
                  </a:lnTo>
                  <a:lnTo>
                    <a:pt x="4467" y="15374"/>
                  </a:lnTo>
                  <a:lnTo>
                    <a:pt x="4184" y="15836"/>
                  </a:lnTo>
                  <a:lnTo>
                    <a:pt x="3928" y="16311"/>
                  </a:lnTo>
                  <a:lnTo>
                    <a:pt x="3671" y="16786"/>
                  </a:lnTo>
                  <a:lnTo>
                    <a:pt x="3440" y="17261"/>
                  </a:lnTo>
                  <a:lnTo>
                    <a:pt x="3196" y="17748"/>
                  </a:lnTo>
                  <a:lnTo>
                    <a:pt x="2978" y="18236"/>
                  </a:lnTo>
                  <a:lnTo>
                    <a:pt x="2773" y="18736"/>
                  </a:lnTo>
                  <a:lnTo>
                    <a:pt x="2567" y="19237"/>
                  </a:lnTo>
                  <a:lnTo>
                    <a:pt x="2375" y="19737"/>
                  </a:lnTo>
                  <a:lnTo>
                    <a:pt x="2182" y="20238"/>
                  </a:lnTo>
                  <a:lnTo>
                    <a:pt x="2003" y="20751"/>
                  </a:lnTo>
                  <a:lnTo>
                    <a:pt x="1836" y="21252"/>
                  </a:lnTo>
                  <a:lnTo>
                    <a:pt x="1682" y="21765"/>
                  </a:lnTo>
                  <a:lnTo>
                    <a:pt x="1528" y="22291"/>
                  </a:lnTo>
                  <a:lnTo>
                    <a:pt x="1387" y="22804"/>
                  </a:lnTo>
                  <a:lnTo>
                    <a:pt x="1258" y="23318"/>
                  </a:lnTo>
                  <a:lnTo>
                    <a:pt x="1130" y="23844"/>
                  </a:lnTo>
                  <a:lnTo>
                    <a:pt x="1002" y="24370"/>
                  </a:lnTo>
                  <a:lnTo>
                    <a:pt x="796" y="25409"/>
                  </a:lnTo>
                  <a:lnTo>
                    <a:pt x="604" y="26462"/>
                  </a:lnTo>
                  <a:lnTo>
                    <a:pt x="450" y="27514"/>
                  </a:lnTo>
                  <a:lnTo>
                    <a:pt x="309" y="28566"/>
                  </a:lnTo>
                  <a:lnTo>
                    <a:pt x="206" y="29619"/>
                  </a:lnTo>
                  <a:lnTo>
                    <a:pt x="129" y="30658"/>
                  </a:lnTo>
                  <a:lnTo>
                    <a:pt x="65" y="31698"/>
                  </a:lnTo>
                  <a:lnTo>
                    <a:pt x="26" y="32724"/>
                  </a:lnTo>
                  <a:lnTo>
                    <a:pt x="1" y="33751"/>
                  </a:lnTo>
                  <a:lnTo>
                    <a:pt x="1" y="34752"/>
                  </a:lnTo>
                  <a:lnTo>
                    <a:pt x="13" y="35753"/>
                  </a:lnTo>
                  <a:lnTo>
                    <a:pt x="39" y="36728"/>
                  </a:lnTo>
                  <a:lnTo>
                    <a:pt x="90" y="37678"/>
                  </a:lnTo>
                  <a:lnTo>
                    <a:pt x="142" y="38627"/>
                  </a:lnTo>
                  <a:lnTo>
                    <a:pt x="219" y="39539"/>
                  </a:lnTo>
                  <a:lnTo>
                    <a:pt x="296" y="40437"/>
                  </a:lnTo>
                  <a:lnTo>
                    <a:pt x="386" y="41297"/>
                  </a:lnTo>
                  <a:lnTo>
                    <a:pt x="475" y="42144"/>
                  </a:lnTo>
                  <a:lnTo>
                    <a:pt x="578" y="42952"/>
                  </a:lnTo>
                  <a:lnTo>
                    <a:pt x="681" y="43735"/>
                  </a:lnTo>
                  <a:lnTo>
                    <a:pt x="796" y="44492"/>
                  </a:lnTo>
                  <a:lnTo>
                    <a:pt x="912" y="45198"/>
                  </a:lnTo>
                  <a:lnTo>
                    <a:pt x="1143" y="46520"/>
                  </a:lnTo>
                  <a:lnTo>
                    <a:pt x="1361" y="47675"/>
                  </a:lnTo>
                  <a:lnTo>
                    <a:pt x="1566" y="48650"/>
                  </a:lnTo>
                  <a:lnTo>
                    <a:pt x="1746" y="49446"/>
                  </a:lnTo>
                  <a:lnTo>
                    <a:pt x="1887" y="50023"/>
                  </a:lnTo>
                  <a:lnTo>
                    <a:pt x="2015" y="50511"/>
                  </a:lnTo>
                  <a:lnTo>
                    <a:pt x="2028" y="50498"/>
                  </a:lnTo>
                  <a:lnTo>
                    <a:pt x="2182" y="50318"/>
                  </a:lnTo>
                  <a:lnTo>
                    <a:pt x="2336" y="50151"/>
                  </a:lnTo>
                  <a:lnTo>
                    <a:pt x="2516" y="49997"/>
                  </a:lnTo>
                  <a:lnTo>
                    <a:pt x="2696" y="49856"/>
                  </a:lnTo>
                  <a:lnTo>
                    <a:pt x="2901" y="49728"/>
                  </a:lnTo>
                  <a:lnTo>
                    <a:pt x="3132" y="49625"/>
                  </a:lnTo>
                  <a:lnTo>
                    <a:pt x="3363" y="49523"/>
                  </a:lnTo>
                  <a:lnTo>
                    <a:pt x="3620" y="49446"/>
                  </a:lnTo>
                  <a:lnTo>
                    <a:pt x="3889" y="49382"/>
                  </a:lnTo>
                  <a:lnTo>
                    <a:pt x="4184" y="49330"/>
                  </a:lnTo>
                  <a:lnTo>
                    <a:pt x="4492" y="49305"/>
                  </a:lnTo>
                  <a:lnTo>
                    <a:pt x="4813" y="49292"/>
                  </a:lnTo>
                  <a:lnTo>
                    <a:pt x="5160" y="49305"/>
                  </a:lnTo>
                  <a:lnTo>
                    <a:pt x="5519" y="49330"/>
                  </a:lnTo>
                  <a:lnTo>
                    <a:pt x="5904" y="49382"/>
                  </a:lnTo>
                  <a:lnTo>
                    <a:pt x="6302" y="49446"/>
                  </a:lnTo>
                  <a:lnTo>
                    <a:pt x="6276" y="49151"/>
                  </a:lnTo>
                  <a:lnTo>
                    <a:pt x="6263" y="48855"/>
                  </a:lnTo>
                  <a:lnTo>
                    <a:pt x="6289" y="48547"/>
                  </a:lnTo>
                  <a:lnTo>
                    <a:pt x="6327" y="48239"/>
                  </a:lnTo>
                  <a:lnTo>
                    <a:pt x="6391" y="47931"/>
                  </a:lnTo>
                  <a:lnTo>
                    <a:pt x="6481" y="47623"/>
                  </a:lnTo>
                  <a:lnTo>
                    <a:pt x="6597" y="47303"/>
                  </a:lnTo>
                  <a:lnTo>
                    <a:pt x="6725" y="46982"/>
                  </a:lnTo>
                  <a:lnTo>
                    <a:pt x="6892" y="46648"/>
                  </a:lnTo>
                  <a:lnTo>
                    <a:pt x="7072" y="46327"/>
                  </a:lnTo>
                  <a:lnTo>
                    <a:pt x="7264" y="45981"/>
                  </a:lnTo>
                  <a:lnTo>
                    <a:pt x="7482" y="45647"/>
                  </a:lnTo>
                  <a:lnTo>
                    <a:pt x="7726" y="45301"/>
                  </a:lnTo>
                  <a:lnTo>
                    <a:pt x="7996" y="44954"/>
                  </a:lnTo>
                  <a:lnTo>
                    <a:pt x="8278" y="44608"/>
                  </a:lnTo>
                  <a:lnTo>
                    <a:pt x="8573" y="44248"/>
                  </a:lnTo>
                  <a:lnTo>
                    <a:pt x="8894" y="43902"/>
                  </a:lnTo>
                  <a:lnTo>
                    <a:pt x="9228" y="43530"/>
                  </a:lnTo>
                  <a:lnTo>
                    <a:pt x="9587" y="43170"/>
                  </a:lnTo>
                  <a:lnTo>
                    <a:pt x="9959" y="42798"/>
                  </a:lnTo>
                  <a:lnTo>
                    <a:pt x="10357" y="42426"/>
                  </a:lnTo>
                  <a:lnTo>
                    <a:pt x="10768" y="42041"/>
                  </a:lnTo>
                  <a:lnTo>
                    <a:pt x="11191" y="41669"/>
                  </a:lnTo>
                  <a:lnTo>
                    <a:pt x="11640" y="41271"/>
                  </a:lnTo>
                  <a:lnTo>
                    <a:pt x="12564" y="40488"/>
                  </a:lnTo>
                  <a:lnTo>
                    <a:pt x="13565" y="39693"/>
                  </a:lnTo>
                  <a:lnTo>
                    <a:pt x="14617" y="38884"/>
                  </a:lnTo>
                  <a:lnTo>
                    <a:pt x="15721" y="38050"/>
                  </a:lnTo>
                  <a:lnTo>
                    <a:pt x="16273" y="37626"/>
                  </a:lnTo>
                  <a:lnTo>
                    <a:pt x="16812" y="37190"/>
                  </a:lnTo>
                  <a:lnTo>
                    <a:pt x="17325" y="36741"/>
                  </a:lnTo>
                  <a:lnTo>
                    <a:pt x="17813" y="36292"/>
                  </a:lnTo>
                  <a:lnTo>
                    <a:pt x="18288" y="35843"/>
                  </a:lnTo>
                  <a:lnTo>
                    <a:pt x="18737" y="35381"/>
                  </a:lnTo>
                  <a:lnTo>
                    <a:pt x="19173" y="34919"/>
                  </a:lnTo>
                  <a:lnTo>
                    <a:pt x="19584" y="34444"/>
                  </a:lnTo>
                  <a:lnTo>
                    <a:pt x="19982" y="33982"/>
                  </a:lnTo>
                  <a:lnTo>
                    <a:pt x="20354" y="33520"/>
                  </a:lnTo>
                  <a:lnTo>
                    <a:pt x="20700" y="33071"/>
                  </a:lnTo>
                  <a:lnTo>
                    <a:pt x="21034" y="32622"/>
                  </a:lnTo>
                  <a:lnTo>
                    <a:pt x="21355" y="32172"/>
                  </a:lnTo>
                  <a:lnTo>
                    <a:pt x="21650" y="31736"/>
                  </a:lnTo>
                  <a:lnTo>
                    <a:pt x="21932" y="31313"/>
                  </a:lnTo>
                  <a:lnTo>
                    <a:pt x="22202" y="30889"/>
                  </a:lnTo>
                  <a:lnTo>
                    <a:pt x="22446" y="30491"/>
                  </a:lnTo>
                  <a:lnTo>
                    <a:pt x="22664" y="30106"/>
                  </a:lnTo>
                  <a:lnTo>
                    <a:pt x="23074" y="29375"/>
                  </a:lnTo>
                  <a:lnTo>
                    <a:pt x="23408" y="28733"/>
                  </a:lnTo>
                  <a:lnTo>
                    <a:pt x="23678" y="28181"/>
                  </a:lnTo>
                  <a:lnTo>
                    <a:pt x="23883" y="27719"/>
                  </a:lnTo>
                  <a:lnTo>
                    <a:pt x="24037" y="27386"/>
                  </a:lnTo>
                  <a:lnTo>
                    <a:pt x="24152" y="27091"/>
                  </a:lnTo>
                  <a:lnTo>
                    <a:pt x="24216" y="27219"/>
                  </a:lnTo>
                  <a:lnTo>
                    <a:pt x="24435" y="27591"/>
                  </a:lnTo>
                  <a:lnTo>
                    <a:pt x="24807" y="28169"/>
                  </a:lnTo>
                  <a:lnTo>
                    <a:pt x="25051" y="28528"/>
                  </a:lnTo>
                  <a:lnTo>
                    <a:pt x="25333" y="28926"/>
                  </a:lnTo>
                  <a:lnTo>
                    <a:pt x="25654" y="29362"/>
                  </a:lnTo>
                  <a:lnTo>
                    <a:pt x="26013" y="29824"/>
                  </a:lnTo>
                  <a:lnTo>
                    <a:pt x="26411" y="30337"/>
                  </a:lnTo>
                  <a:lnTo>
                    <a:pt x="26860" y="30863"/>
                  </a:lnTo>
                  <a:lnTo>
                    <a:pt x="27348" y="31415"/>
                  </a:lnTo>
                  <a:lnTo>
                    <a:pt x="27874" y="31980"/>
                  </a:lnTo>
                  <a:lnTo>
                    <a:pt x="28439" y="32570"/>
                  </a:lnTo>
                  <a:lnTo>
                    <a:pt x="29055" y="33173"/>
                  </a:lnTo>
                  <a:lnTo>
                    <a:pt x="29722" y="33777"/>
                  </a:lnTo>
                  <a:lnTo>
                    <a:pt x="30415" y="34393"/>
                  </a:lnTo>
                  <a:lnTo>
                    <a:pt x="31172" y="35009"/>
                  </a:lnTo>
                  <a:lnTo>
                    <a:pt x="31557" y="35317"/>
                  </a:lnTo>
                  <a:lnTo>
                    <a:pt x="31968" y="35625"/>
                  </a:lnTo>
                  <a:lnTo>
                    <a:pt x="32378" y="35933"/>
                  </a:lnTo>
                  <a:lnTo>
                    <a:pt x="32815" y="36228"/>
                  </a:lnTo>
                  <a:lnTo>
                    <a:pt x="33251" y="36536"/>
                  </a:lnTo>
                  <a:lnTo>
                    <a:pt x="33700" y="36831"/>
                  </a:lnTo>
                  <a:lnTo>
                    <a:pt x="34162" y="37126"/>
                  </a:lnTo>
                  <a:lnTo>
                    <a:pt x="34637" y="37421"/>
                  </a:lnTo>
                  <a:lnTo>
                    <a:pt x="35125" y="37703"/>
                  </a:lnTo>
                  <a:lnTo>
                    <a:pt x="35625" y="37986"/>
                  </a:lnTo>
                  <a:lnTo>
                    <a:pt x="36126" y="38268"/>
                  </a:lnTo>
                  <a:lnTo>
                    <a:pt x="36652" y="38538"/>
                  </a:lnTo>
                  <a:lnTo>
                    <a:pt x="37191" y="38807"/>
                  </a:lnTo>
                  <a:lnTo>
                    <a:pt x="37742" y="39064"/>
                  </a:lnTo>
                  <a:lnTo>
                    <a:pt x="38294" y="39320"/>
                  </a:lnTo>
                  <a:lnTo>
                    <a:pt x="38872" y="39564"/>
                  </a:lnTo>
                  <a:lnTo>
                    <a:pt x="39462" y="39795"/>
                  </a:lnTo>
                  <a:lnTo>
                    <a:pt x="40052" y="40026"/>
                  </a:lnTo>
                  <a:lnTo>
                    <a:pt x="40668" y="40244"/>
                  </a:lnTo>
                  <a:lnTo>
                    <a:pt x="41284" y="40463"/>
                  </a:lnTo>
                  <a:lnTo>
                    <a:pt x="41926" y="40668"/>
                  </a:lnTo>
                  <a:lnTo>
                    <a:pt x="42581" y="40860"/>
                  </a:lnTo>
                  <a:lnTo>
                    <a:pt x="43235" y="41040"/>
                  </a:lnTo>
                  <a:lnTo>
                    <a:pt x="43915" y="41207"/>
                  </a:lnTo>
                  <a:lnTo>
                    <a:pt x="44608" y="41361"/>
                  </a:lnTo>
                  <a:lnTo>
                    <a:pt x="45301" y="41515"/>
                  </a:lnTo>
                  <a:lnTo>
                    <a:pt x="46687" y="41797"/>
                  </a:lnTo>
                  <a:lnTo>
                    <a:pt x="48009" y="42067"/>
                  </a:lnTo>
                  <a:lnTo>
                    <a:pt x="49254" y="42336"/>
                  </a:lnTo>
                  <a:lnTo>
                    <a:pt x="50434" y="42606"/>
                  </a:lnTo>
                  <a:lnTo>
                    <a:pt x="51551" y="42862"/>
                  </a:lnTo>
                  <a:lnTo>
                    <a:pt x="52616" y="43132"/>
                  </a:lnTo>
                  <a:lnTo>
                    <a:pt x="53617" y="43388"/>
                  </a:lnTo>
                  <a:lnTo>
                    <a:pt x="54554" y="43632"/>
                  </a:lnTo>
                  <a:lnTo>
                    <a:pt x="55439" y="43889"/>
                  </a:lnTo>
                  <a:lnTo>
                    <a:pt x="56260" y="44133"/>
                  </a:lnTo>
                  <a:lnTo>
                    <a:pt x="57043" y="44377"/>
                  </a:lnTo>
                  <a:lnTo>
                    <a:pt x="57762" y="44620"/>
                  </a:lnTo>
                  <a:lnTo>
                    <a:pt x="58442" y="44851"/>
                  </a:lnTo>
                  <a:lnTo>
                    <a:pt x="59071" y="45095"/>
                  </a:lnTo>
                  <a:lnTo>
                    <a:pt x="59648" y="45326"/>
                  </a:lnTo>
                  <a:lnTo>
                    <a:pt x="60187" y="45570"/>
                  </a:lnTo>
                  <a:lnTo>
                    <a:pt x="60675" y="45801"/>
                  </a:lnTo>
                  <a:lnTo>
                    <a:pt x="61124" y="46032"/>
                  </a:lnTo>
                  <a:lnTo>
                    <a:pt x="61535" y="46276"/>
                  </a:lnTo>
                  <a:lnTo>
                    <a:pt x="61907" y="46507"/>
                  </a:lnTo>
                  <a:lnTo>
                    <a:pt x="62253" y="46751"/>
                  </a:lnTo>
                  <a:lnTo>
                    <a:pt x="62549" y="46982"/>
                  </a:lnTo>
                  <a:lnTo>
                    <a:pt x="62818" y="47213"/>
                  </a:lnTo>
                  <a:lnTo>
                    <a:pt x="63062" y="47457"/>
                  </a:lnTo>
                  <a:lnTo>
                    <a:pt x="63267" y="47700"/>
                  </a:lnTo>
                  <a:lnTo>
                    <a:pt x="63447" y="47944"/>
                  </a:lnTo>
                  <a:lnTo>
                    <a:pt x="63601" y="48188"/>
                  </a:lnTo>
                  <a:lnTo>
                    <a:pt x="63729" y="48432"/>
                  </a:lnTo>
                  <a:lnTo>
                    <a:pt x="63832" y="48676"/>
                  </a:lnTo>
                  <a:lnTo>
                    <a:pt x="63922" y="48932"/>
                  </a:lnTo>
                  <a:lnTo>
                    <a:pt x="63986" y="49189"/>
                  </a:lnTo>
                  <a:lnTo>
                    <a:pt x="64037" y="49446"/>
                  </a:lnTo>
                  <a:lnTo>
                    <a:pt x="64435" y="49382"/>
                  </a:lnTo>
                  <a:lnTo>
                    <a:pt x="64820" y="49330"/>
                  </a:lnTo>
                  <a:lnTo>
                    <a:pt x="65192" y="49305"/>
                  </a:lnTo>
                  <a:lnTo>
                    <a:pt x="65526" y="49292"/>
                  </a:lnTo>
                  <a:lnTo>
                    <a:pt x="65860" y="49305"/>
                  </a:lnTo>
                  <a:lnTo>
                    <a:pt x="66168" y="49330"/>
                  </a:lnTo>
                  <a:lnTo>
                    <a:pt x="66450" y="49382"/>
                  </a:lnTo>
                  <a:lnTo>
                    <a:pt x="66719" y="49446"/>
                  </a:lnTo>
                  <a:lnTo>
                    <a:pt x="66976" y="49523"/>
                  </a:lnTo>
                  <a:lnTo>
                    <a:pt x="67220" y="49625"/>
                  </a:lnTo>
                  <a:lnTo>
                    <a:pt x="67438" y="49728"/>
                  </a:lnTo>
                  <a:lnTo>
                    <a:pt x="67643" y="49856"/>
                  </a:lnTo>
                  <a:lnTo>
                    <a:pt x="67836" y="49997"/>
                  </a:lnTo>
                  <a:lnTo>
                    <a:pt x="68003" y="50151"/>
                  </a:lnTo>
                  <a:lnTo>
                    <a:pt x="68169" y="50318"/>
                  </a:lnTo>
                  <a:lnTo>
                    <a:pt x="68311" y="50498"/>
                  </a:lnTo>
                  <a:lnTo>
                    <a:pt x="68323" y="50511"/>
                  </a:lnTo>
                  <a:lnTo>
                    <a:pt x="68426" y="50113"/>
                  </a:lnTo>
                  <a:lnTo>
                    <a:pt x="68529" y="49638"/>
                  </a:lnTo>
                  <a:lnTo>
                    <a:pt x="68670" y="48997"/>
                  </a:lnTo>
                  <a:lnTo>
                    <a:pt x="68837" y="48188"/>
                  </a:lnTo>
                  <a:lnTo>
                    <a:pt x="69016" y="47226"/>
                  </a:lnTo>
                  <a:lnTo>
                    <a:pt x="69209" y="46135"/>
                  </a:lnTo>
                  <a:lnTo>
                    <a:pt x="69389" y="44903"/>
                  </a:lnTo>
                  <a:lnTo>
                    <a:pt x="69581" y="43555"/>
                  </a:lnTo>
                  <a:lnTo>
                    <a:pt x="69658" y="42850"/>
                  </a:lnTo>
                  <a:lnTo>
                    <a:pt x="69748" y="42105"/>
                  </a:lnTo>
                  <a:lnTo>
                    <a:pt x="69812" y="41335"/>
                  </a:lnTo>
                  <a:lnTo>
                    <a:pt x="69889" y="40552"/>
                  </a:lnTo>
                  <a:lnTo>
                    <a:pt x="69953" y="39744"/>
                  </a:lnTo>
                  <a:lnTo>
                    <a:pt x="70005" y="38910"/>
                  </a:lnTo>
                  <a:lnTo>
                    <a:pt x="70043" y="38063"/>
                  </a:lnTo>
                  <a:lnTo>
                    <a:pt x="70082" y="37190"/>
                  </a:lnTo>
                  <a:lnTo>
                    <a:pt x="70107" y="36305"/>
                  </a:lnTo>
                  <a:lnTo>
                    <a:pt x="70107" y="35406"/>
                  </a:lnTo>
                  <a:lnTo>
                    <a:pt x="70107" y="34495"/>
                  </a:lnTo>
                  <a:lnTo>
                    <a:pt x="70094" y="33571"/>
                  </a:lnTo>
                  <a:lnTo>
                    <a:pt x="70056" y="32634"/>
                  </a:lnTo>
                  <a:lnTo>
                    <a:pt x="70017" y="31685"/>
                  </a:lnTo>
                  <a:lnTo>
                    <a:pt x="69953" y="30722"/>
                  </a:lnTo>
                  <a:lnTo>
                    <a:pt x="69863" y="29760"/>
                  </a:lnTo>
                  <a:lnTo>
                    <a:pt x="69761" y="28785"/>
                  </a:lnTo>
                  <a:lnTo>
                    <a:pt x="69645" y="27809"/>
                  </a:lnTo>
                  <a:lnTo>
                    <a:pt x="69504" y="26834"/>
                  </a:lnTo>
                  <a:lnTo>
                    <a:pt x="69337" y="25859"/>
                  </a:lnTo>
                  <a:lnTo>
                    <a:pt x="69158" y="24870"/>
                  </a:lnTo>
                  <a:lnTo>
                    <a:pt x="68939" y="23882"/>
                  </a:lnTo>
                  <a:lnTo>
                    <a:pt x="68708" y="22907"/>
                  </a:lnTo>
                  <a:lnTo>
                    <a:pt x="68452" y="21932"/>
                  </a:lnTo>
                  <a:lnTo>
                    <a:pt x="68169" y="20956"/>
                  </a:lnTo>
                  <a:lnTo>
                    <a:pt x="67849" y="19981"/>
                  </a:lnTo>
                  <a:lnTo>
                    <a:pt x="67515" y="19031"/>
                  </a:lnTo>
                  <a:lnTo>
                    <a:pt x="67322" y="18544"/>
                  </a:lnTo>
                  <a:lnTo>
                    <a:pt x="67143" y="18069"/>
                  </a:lnTo>
                  <a:lnTo>
                    <a:pt x="66938" y="17594"/>
                  </a:lnTo>
                  <a:lnTo>
                    <a:pt x="66732" y="17132"/>
                  </a:lnTo>
                  <a:lnTo>
                    <a:pt x="66527" y="16657"/>
                  </a:lnTo>
                  <a:lnTo>
                    <a:pt x="66309" y="16195"/>
                  </a:lnTo>
                  <a:lnTo>
                    <a:pt x="66078" y="15733"/>
                  </a:lnTo>
                  <a:lnTo>
                    <a:pt x="65847" y="15271"/>
                  </a:lnTo>
                  <a:lnTo>
                    <a:pt x="65603" y="14822"/>
                  </a:lnTo>
                  <a:lnTo>
                    <a:pt x="65346" y="14373"/>
                  </a:lnTo>
                  <a:lnTo>
                    <a:pt x="65090" y="13924"/>
                  </a:lnTo>
                  <a:lnTo>
                    <a:pt x="64820" y="13475"/>
                  </a:lnTo>
                  <a:lnTo>
                    <a:pt x="64538" y="13038"/>
                  </a:lnTo>
                  <a:lnTo>
                    <a:pt x="64255" y="12602"/>
                  </a:lnTo>
                  <a:lnTo>
                    <a:pt x="63947" y="12166"/>
                  </a:lnTo>
                  <a:lnTo>
                    <a:pt x="63652" y="11742"/>
                  </a:lnTo>
                  <a:lnTo>
                    <a:pt x="63331" y="11319"/>
                  </a:lnTo>
                  <a:lnTo>
                    <a:pt x="63011" y="10895"/>
                  </a:lnTo>
                  <a:lnTo>
                    <a:pt x="62677" y="10485"/>
                  </a:lnTo>
                  <a:lnTo>
                    <a:pt x="62330" y="10074"/>
                  </a:lnTo>
                  <a:lnTo>
                    <a:pt x="61984" y="9676"/>
                  </a:lnTo>
                  <a:lnTo>
                    <a:pt x="61612" y="9278"/>
                  </a:lnTo>
                  <a:lnTo>
                    <a:pt x="61240" y="8893"/>
                  </a:lnTo>
                  <a:lnTo>
                    <a:pt x="60868" y="8508"/>
                  </a:lnTo>
                  <a:lnTo>
                    <a:pt x="60470" y="8123"/>
                  </a:lnTo>
                  <a:lnTo>
                    <a:pt x="60072" y="7751"/>
                  </a:lnTo>
                  <a:lnTo>
                    <a:pt x="59661" y="7379"/>
                  </a:lnTo>
                  <a:lnTo>
                    <a:pt x="59238" y="7020"/>
                  </a:lnTo>
                  <a:lnTo>
                    <a:pt x="58801" y="6673"/>
                  </a:lnTo>
                  <a:lnTo>
                    <a:pt x="58352" y="6327"/>
                  </a:lnTo>
                  <a:lnTo>
                    <a:pt x="57903" y="5980"/>
                  </a:lnTo>
                  <a:lnTo>
                    <a:pt x="57428" y="5647"/>
                  </a:lnTo>
                  <a:lnTo>
                    <a:pt x="56953" y="5326"/>
                  </a:lnTo>
                  <a:lnTo>
                    <a:pt x="56466" y="5005"/>
                  </a:lnTo>
                  <a:lnTo>
                    <a:pt x="55965" y="4697"/>
                  </a:lnTo>
                  <a:lnTo>
                    <a:pt x="55452" y="4389"/>
                  </a:lnTo>
                  <a:lnTo>
                    <a:pt x="54926" y="4094"/>
                  </a:lnTo>
                  <a:lnTo>
                    <a:pt x="54387" y="3812"/>
                  </a:lnTo>
                  <a:lnTo>
                    <a:pt x="53630" y="3414"/>
                  </a:lnTo>
                  <a:lnTo>
                    <a:pt x="52860" y="3054"/>
                  </a:lnTo>
                  <a:lnTo>
                    <a:pt x="52103" y="2708"/>
                  </a:lnTo>
                  <a:lnTo>
                    <a:pt x="51345" y="2400"/>
                  </a:lnTo>
                  <a:lnTo>
                    <a:pt x="50588" y="2105"/>
                  </a:lnTo>
                  <a:lnTo>
                    <a:pt x="49844" y="1822"/>
                  </a:lnTo>
                  <a:lnTo>
                    <a:pt x="49112" y="1579"/>
                  </a:lnTo>
                  <a:lnTo>
                    <a:pt x="48381" y="1348"/>
                  </a:lnTo>
                  <a:lnTo>
                    <a:pt x="47650" y="1129"/>
                  </a:lnTo>
                  <a:lnTo>
                    <a:pt x="46918" y="950"/>
                  </a:lnTo>
                  <a:lnTo>
                    <a:pt x="46212" y="770"/>
                  </a:lnTo>
                  <a:lnTo>
                    <a:pt x="45494" y="629"/>
                  </a:lnTo>
                  <a:lnTo>
                    <a:pt x="44801" y="488"/>
                  </a:lnTo>
                  <a:lnTo>
                    <a:pt x="44108" y="372"/>
                  </a:lnTo>
                  <a:lnTo>
                    <a:pt x="43415" y="270"/>
                  </a:lnTo>
                  <a:lnTo>
                    <a:pt x="42734" y="193"/>
                  </a:lnTo>
                  <a:lnTo>
                    <a:pt x="42067" y="116"/>
                  </a:lnTo>
                  <a:lnTo>
                    <a:pt x="41400" y="64"/>
                  </a:lnTo>
                  <a:lnTo>
                    <a:pt x="40745" y="26"/>
                  </a:lnTo>
                  <a:lnTo>
                    <a:pt x="40091" y="13"/>
                  </a:lnTo>
                  <a:lnTo>
                    <a:pt x="3946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5803900" y="2217600"/>
              <a:ext cx="77025" cy="76700"/>
            </a:xfrm>
            <a:custGeom>
              <a:rect b="b" l="l" r="r" t="t"/>
              <a:pathLst>
                <a:path extrusionOk="0" h="3068" w="3081">
                  <a:moveTo>
                    <a:pt x="1540" y="1"/>
                  </a:moveTo>
                  <a:lnTo>
                    <a:pt x="1374" y="13"/>
                  </a:lnTo>
                  <a:lnTo>
                    <a:pt x="1220" y="39"/>
                  </a:lnTo>
                  <a:lnTo>
                    <a:pt x="1078" y="78"/>
                  </a:lnTo>
                  <a:lnTo>
                    <a:pt x="937" y="129"/>
                  </a:lnTo>
                  <a:lnTo>
                    <a:pt x="796" y="193"/>
                  </a:lnTo>
                  <a:lnTo>
                    <a:pt x="681" y="270"/>
                  </a:lnTo>
                  <a:lnTo>
                    <a:pt x="552" y="360"/>
                  </a:lnTo>
                  <a:lnTo>
                    <a:pt x="450" y="450"/>
                  </a:lnTo>
                  <a:lnTo>
                    <a:pt x="347" y="565"/>
                  </a:lnTo>
                  <a:lnTo>
                    <a:pt x="257" y="681"/>
                  </a:lnTo>
                  <a:lnTo>
                    <a:pt x="180" y="809"/>
                  </a:lnTo>
                  <a:lnTo>
                    <a:pt x="116" y="950"/>
                  </a:lnTo>
                  <a:lnTo>
                    <a:pt x="65" y="1091"/>
                  </a:lnTo>
                  <a:lnTo>
                    <a:pt x="26" y="1233"/>
                  </a:lnTo>
                  <a:lnTo>
                    <a:pt x="13" y="1387"/>
                  </a:lnTo>
                  <a:lnTo>
                    <a:pt x="1" y="1541"/>
                  </a:lnTo>
                  <a:lnTo>
                    <a:pt x="13" y="1707"/>
                  </a:lnTo>
                  <a:lnTo>
                    <a:pt x="26" y="1849"/>
                  </a:lnTo>
                  <a:lnTo>
                    <a:pt x="65" y="2003"/>
                  </a:lnTo>
                  <a:lnTo>
                    <a:pt x="116" y="2144"/>
                  </a:lnTo>
                  <a:lnTo>
                    <a:pt x="180" y="2272"/>
                  </a:lnTo>
                  <a:lnTo>
                    <a:pt x="257" y="2400"/>
                  </a:lnTo>
                  <a:lnTo>
                    <a:pt x="347" y="2516"/>
                  </a:lnTo>
                  <a:lnTo>
                    <a:pt x="450" y="2631"/>
                  </a:lnTo>
                  <a:lnTo>
                    <a:pt x="552" y="2721"/>
                  </a:lnTo>
                  <a:lnTo>
                    <a:pt x="681" y="2811"/>
                  </a:lnTo>
                  <a:lnTo>
                    <a:pt x="796" y="2888"/>
                  </a:lnTo>
                  <a:lnTo>
                    <a:pt x="937" y="2952"/>
                  </a:lnTo>
                  <a:lnTo>
                    <a:pt x="1078" y="3004"/>
                  </a:lnTo>
                  <a:lnTo>
                    <a:pt x="1220" y="3042"/>
                  </a:lnTo>
                  <a:lnTo>
                    <a:pt x="1374" y="3068"/>
                  </a:lnTo>
                  <a:lnTo>
                    <a:pt x="1694" y="3068"/>
                  </a:lnTo>
                  <a:lnTo>
                    <a:pt x="1848" y="3042"/>
                  </a:lnTo>
                  <a:lnTo>
                    <a:pt x="1990" y="3004"/>
                  </a:lnTo>
                  <a:lnTo>
                    <a:pt x="2131" y="2952"/>
                  </a:lnTo>
                  <a:lnTo>
                    <a:pt x="2272" y="2888"/>
                  </a:lnTo>
                  <a:lnTo>
                    <a:pt x="2387" y="2811"/>
                  </a:lnTo>
                  <a:lnTo>
                    <a:pt x="2516" y="2721"/>
                  </a:lnTo>
                  <a:lnTo>
                    <a:pt x="2618" y="2631"/>
                  </a:lnTo>
                  <a:lnTo>
                    <a:pt x="2721" y="2516"/>
                  </a:lnTo>
                  <a:lnTo>
                    <a:pt x="2811" y="2400"/>
                  </a:lnTo>
                  <a:lnTo>
                    <a:pt x="2888" y="2272"/>
                  </a:lnTo>
                  <a:lnTo>
                    <a:pt x="2952" y="2144"/>
                  </a:lnTo>
                  <a:lnTo>
                    <a:pt x="3003" y="2003"/>
                  </a:lnTo>
                  <a:lnTo>
                    <a:pt x="3042" y="1849"/>
                  </a:lnTo>
                  <a:lnTo>
                    <a:pt x="3068" y="1707"/>
                  </a:lnTo>
                  <a:lnTo>
                    <a:pt x="3080" y="1541"/>
                  </a:lnTo>
                  <a:lnTo>
                    <a:pt x="3068" y="1387"/>
                  </a:lnTo>
                  <a:lnTo>
                    <a:pt x="3042" y="1233"/>
                  </a:lnTo>
                  <a:lnTo>
                    <a:pt x="3003" y="1091"/>
                  </a:lnTo>
                  <a:lnTo>
                    <a:pt x="2952" y="950"/>
                  </a:lnTo>
                  <a:lnTo>
                    <a:pt x="2888" y="809"/>
                  </a:lnTo>
                  <a:lnTo>
                    <a:pt x="2811" y="681"/>
                  </a:lnTo>
                  <a:lnTo>
                    <a:pt x="2721" y="565"/>
                  </a:lnTo>
                  <a:lnTo>
                    <a:pt x="2618" y="450"/>
                  </a:lnTo>
                  <a:lnTo>
                    <a:pt x="2516" y="360"/>
                  </a:lnTo>
                  <a:lnTo>
                    <a:pt x="2387" y="270"/>
                  </a:lnTo>
                  <a:lnTo>
                    <a:pt x="2272" y="193"/>
                  </a:lnTo>
                  <a:lnTo>
                    <a:pt x="2131" y="129"/>
                  </a:lnTo>
                  <a:lnTo>
                    <a:pt x="1990" y="78"/>
                  </a:lnTo>
                  <a:lnTo>
                    <a:pt x="1848" y="39"/>
                  </a:lnTo>
                  <a:lnTo>
                    <a:pt x="1694" y="13"/>
                  </a:lnTo>
                  <a:lnTo>
                    <a:pt x="15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4465425" y="2217600"/>
              <a:ext cx="77025" cy="76700"/>
            </a:xfrm>
            <a:custGeom>
              <a:rect b="b" l="l" r="r" t="t"/>
              <a:pathLst>
                <a:path extrusionOk="0" h="3068" w="3081">
                  <a:moveTo>
                    <a:pt x="1540" y="1"/>
                  </a:moveTo>
                  <a:lnTo>
                    <a:pt x="1386" y="13"/>
                  </a:lnTo>
                  <a:lnTo>
                    <a:pt x="1232" y="39"/>
                  </a:lnTo>
                  <a:lnTo>
                    <a:pt x="1078" y="78"/>
                  </a:lnTo>
                  <a:lnTo>
                    <a:pt x="937" y="129"/>
                  </a:lnTo>
                  <a:lnTo>
                    <a:pt x="809" y="193"/>
                  </a:lnTo>
                  <a:lnTo>
                    <a:pt x="680" y="270"/>
                  </a:lnTo>
                  <a:lnTo>
                    <a:pt x="565" y="360"/>
                  </a:lnTo>
                  <a:lnTo>
                    <a:pt x="449" y="450"/>
                  </a:lnTo>
                  <a:lnTo>
                    <a:pt x="347" y="565"/>
                  </a:lnTo>
                  <a:lnTo>
                    <a:pt x="257" y="681"/>
                  </a:lnTo>
                  <a:lnTo>
                    <a:pt x="180" y="809"/>
                  </a:lnTo>
                  <a:lnTo>
                    <a:pt x="116" y="950"/>
                  </a:lnTo>
                  <a:lnTo>
                    <a:pt x="64" y="1091"/>
                  </a:lnTo>
                  <a:lnTo>
                    <a:pt x="26" y="1233"/>
                  </a:lnTo>
                  <a:lnTo>
                    <a:pt x="0" y="1387"/>
                  </a:lnTo>
                  <a:lnTo>
                    <a:pt x="0" y="1541"/>
                  </a:lnTo>
                  <a:lnTo>
                    <a:pt x="0" y="1707"/>
                  </a:lnTo>
                  <a:lnTo>
                    <a:pt x="26" y="1849"/>
                  </a:lnTo>
                  <a:lnTo>
                    <a:pt x="64" y="2003"/>
                  </a:lnTo>
                  <a:lnTo>
                    <a:pt x="116" y="2144"/>
                  </a:lnTo>
                  <a:lnTo>
                    <a:pt x="180" y="2272"/>
                  </a:lnTo>
                  <a:lnTo>
                    <a:pt x="257" y="2400"/>
                  </a:lnTo>
                  <a:lnTo>
                    <a:pt x="347" y="2516"/>
                  </a:lnTo>
                  <a:lnTo>
                    <a:pt x="449" y="2631"/>
                  </a:lnTo>
                  <a:lnTo>
                    <a:pt x="565" y="2721"/>
                  </a:lnTo>
                  <a:lnTo>
                    <a:pt x="680" y="2811"/>
                  </a:lnTo>
                  <a:lnTo>
                    <a:pt x="809" y="2888"/>
                  </a:lnTo>
                  <a:lnTo>
                    <a:pt x="937" y="2952"/>
                  </a:lnTo>
                  <a:lnTo>
                    <a:pt x="1078" y="3004"/>
                  </a:lnTo>
                  <a:lnTo>
                    <a:pt x="1232" y="3042"/>
                  </a:lnTo>
                  <a:lnTo>
                    <a:pt x="1386" y="3068"/>
                  </a:lnTo>
                  <a:lnTo>
                    <a:pt x="1694" y="3068"/>
                  </a:lnTo>
                  <a:lnTo>
                    <a:pt x="1848" y="3042"/>
                  </a:lnTo>
                  <a:lnTo>
                    <a:pt x="2002" y="3004"/>
                  </a:lnTo>
                  <a:lnTo>
                    <a:pt x="2143" y="2952"/>
                  </a:lnTo>
                  <a:lnTo>
                    <a:pt x="2272" y="2888"/>
                  </a:lnTo>
                  <a:lnTo>
                    <a:pt x="2400" y="2811"/>
                  </a:lnTo>
                  <a:lnTo>
                    <a:pt x="2516" y="2721"/>
                  </a:lnTo>
                  <a:lnTo>
                    <a:pt x="2631" y="2631"/>
                  </a:lnTo>
                  <a:lnTo>
                    <a:pt x="2721" y="2516"/>
                  </a:lnTo>
                  <a:lnTo>
                    <a:pt x="2811" y="2400"/>
                  </a:lnTo>
                  <a:lnTo>
                    <a:pt x="2888" y="2272"/>
                  </a:lnTo>
                  <a:lnTo>
                    <a:pt x="2952" y="2144"/>
                  </a:lnTo>
                  <a:lnTo>
                    <a:pt x="3003" y="2003"/>
                  </a:lnTo>
                  <a:lnTo>
                    <a:pt x="3042" y="1849"/>
                  </a:lnTo>
                  <a:lnTo>
                    <a:pt x="3067" y="1707"/>
                  </a:lnTo>
                  <a:lnTo>
                    <a:pt x="3080" y="1541"/>
                  </a:lnTo>
                  <a:lnTo>
                    <a:pt x="3067" y="1387"/>
                  </a:lnTo>
                  <a:lnTo>
                    <a:pt x="3042" y="1233"/>
                  </a:lnTo>
                  <a:lnTo>
                    <a:pt x="3003" y="1091"/>
                  </a:lnTo>
                  <a:lnTo>
                    <a:pt x="2952" y="950"/>
                  </a:lnTo>
                  <a:lnTo>
                    <a:pt x="2888" y="809"/>
                  </a:lnTo>
                  <a:lnTo>
                    <a:pt x="2811" y="681"/>
                  </a:lnTo>
                  <a:lnTo>
                    <a:pt x="2721" y="565"/>
                  </a:lnTo>
                  <a:lnTo>
                    <a:pt x="2631" y="450"/>
                  </a:lnTo>
                  <a:lnTo>
                    <a:pt x="2516" y="360"/>
                  </a:lnTo>
                  <a:lnTo>
                    <a:pt x="2400" y="270"/>
                  </a:lnTo>
                  <a:lnTo>
                    <a:pt x="2272" y="193"/>
                  </a:lnTo>
                  <a:lnTo>
                    <a:pt x="2143" y="129"/>
                  </a:lnTo>
                  <a:lnTo>
                    <a:pt x="2002" y="78"/>
                  </a:lnTo>
                  <a:lnTo>
                    <a:pt x="1848" y="39"/>
                  </a:lnTo>
                  <a:lnTo>
                    <a:pt x="1694" y="13"/>
                  </a:lnTo>
                  <a:lnTo>
                    <a:pt x="15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5186950" y="2949725"/>
              <a:ext cx="1227825" cy="1185800"/>
            </a:xfrm>
            <a:custGeom>
              <a:rect b="b" l="l" r="r" t="t"/>
              <a:pathLst>
                <a:path extrusionOk="0" h="47432" w="49113">
                  <a:moveTo>
                    <a:pt x="11948" y="0"/>
                  </a:moveTo>
                  <a:lnTo>
                    <a:pt x="1" y="8316"/>
                  </a:lnTo>
                  <a:lnTo>
                    <a:pt x="1" y="47431"/>
                  </a:lnTo>
                  <a:lnTo>
                    <a:pt x="49113" y="40848"/>
                  </a:lnTo>
                  <a:lnTo>
                    <a:pt x="49113" y="40399"/>
                  </a:lnTo>
                  <a:lnTo>
                    <a:pt x="49087" y="39141"/>
                  </a:lnTo>
                  <a:lnTo>
                    <a:pt x="49036" y="37229"/>
                  </a:lnTo>
                  <a:lnTo>
                    <a:pt x="48997" y="36074"/>
                  </a:lnTo>
                  <a:lnTo>
                    <a:pt x="48946" y="34804"/>
                  </a:lnTo>
                  <a:lnTo>
                    <a:pt x="48882" y="33456"/>
                  </a:lnTo>
                  <a:lnTo>
                    <a:pt x="48792" y="32032"/>
                  </a:lnTo>
                  <a:lnTo>
                    <a:pt x="48702" y="30556"/>
                  </a:lnTo>
                  <a:lnTo>
                    <a:pt x="48586" y="29054"/>
                  </a:lnTo>
                  <a:lnTo>
                    <a:pt x="48445" y="27527"/>
                  </a:lnTo>
                  <a:lnTo>
                    <a:pt x="48278" y="26013"/>
                  </a:lnTo>
                  <a:lnTo>
                    <a:pt x="48099" y="24512"/>
                  </a:lnTo>
                  <a:lnTo>
                    <a:pt x="47996" y="23780"/>
                  </a:lnTo>
                  <a:lnTo>
                    <a:pt x="47893" y="23061"/>
                  </a:lnTo>
                  <a:lnTo>
                    <a:pt x="47842" y="22728"/>
                  </a:lnTo>
                  <a:lnTo>
                    <a:pt x="47778" y="22407"/>
                  </a:lnTo>
                  <a:lnTo>
                    <a:pt x="47637" y="21778"/>
                  </a:lnTo>
                  <a:lnTo>
                    <a:pt x="47470" y="21175"/>
                  </a:lnTo>
                  <a:lnTo>
                    <a:pt x="47290" y="20585"/>
                  </a:lnTo>
                  <a:lnTo>
                    <a:pt x="47072" y="20212"/>
                  </a:lnTo>
                  <a:lnTo>
                    <a:pt x="46854" y="19853"/>
                  </a:lnTo>
                  <a:lnTo>
                    <a:pt x="46636" y="19519"/>
                  </a:lnTo>
                  <a:lnTo>
                    <a:pt x="46418" y="19211"/>
                  </a:lnTo>
                  <a:lnTo>
                    <a:pt x="46212" y="18903"/>
                  </a:lnTo>
                  <a:lnTo>
                    <a:pt x="45994" y="18634"/>
                  </a:lnTo>
                  <a:lnTo>
                    <a:pt x="45789" y="18365"/>
                  </a:lnTo>
                  <a:lnTo>
                    <a:pt x="45583" y="18121"/>
                  </a:lnTo>
                  <a:lnTo>
                    <a:pt x="45378" y="17890"/>
                  </a:lnTo>
                  <a:lnTo>
                    <a:pt x="45186" y="17672"/>
                  </a:lnTo>
                  <a:lnTo>
                    <a:pt x="44980" y="17466"/>
                  </a:lnTo>
                  <a:lnTo>
                    <a:pt x="44788" y="17287"/>
                  </a:lnTo>
                  <a:lnTo>
                    <a:pt x="44403" y="16940"/>
                  </a:lnTo>
                  <a:lnTo>
                    <a:pt x="44043" y="16658"/>
                  </a:lnTo>
                  <a:lnTo>
                    <a:pt x="43684" y="16401"/>
                  </a:lnTo>
                  <a:lnTo>
                    <a:pt x="43338" y="16183"/>
                  </a:lnTo>
                  <a:lnTo>
                    <a:pt x="43004" y="15990"/>
                  </a:lnTo>
                  <a:lnTo>
                    <a:pt x="42683" y="15824"/>
                  </a:lnTo>
                  <a:lnTo>
                    <a:pt x="42093" y="15528"/>
                  </a:lnTo>
                  <a:lnTo>
                    <a:pt x="41811" y="15387"/>
                  </a:lnTo>
                  <a:lnTo>
                    <a:pt x="41554" y="15259"/>
                  </a:lnTo>
                  <a:lnTo>
                    <a:pt x="40771" y="14835"/>
                  </a:lnTo>
                  <a:lnTo>
                    <a:pt x="39462" y="14155"/>
                  </a:lnTo>
                  <a:lnTo>
                    <a:pt x="35561" y="12128"/>
                  </a:lnTo>
                  <a:lnTo>
                    <a:pt x="25038" y="6725"/>
                  </a:lnTo>
                  <a:lnTo>
                    <a:pt x="23690" y="6455"/>
                  </a:lnTo>
                  <a:lnTo>
                    <a:pt x="22343" y="6160"/>
                  </a:lnTo>
                  <a:lnTo>
                    <a:pt x="21676" y="5993"/>
                  </a:lnTo>
                  <a:lnTo>
                    <a:pt x="21008" y="5840"/>
                  </a:lnTo>
                  <a:lnTo>
                    <a:pt x="20354" y="5660"/>
                  </a:lnTo>
                  <a:lnTo>
                    <a:pt x="19699" y="5480"/>
                  </a:lnTo>
                  <a:lnTo>
                    <a:pt x="19058" y="5288"/>
                  </a:lnTo>
                  <a:lnTo>
                    <a:pt x="18429" y="5082"/>
                  </a:lnTo>
                  <a:lnTo>
                    <a:pt x="17813" y="4864"/>
                  </a:lnTo>
                  <a:lnTo>
                    <a:pt x="17197" y="4633"/>
                  </a:lnTo>
                  <a:lnTo>
                    <a:pt x="16607" y="4389"/>
                  </a:lnTo>
                  <a:lnTo>
                    <a:pt x="16029" y="4133"/>
                  </a:lnTo>
                  <a:lnTo>
                    <a:pt x="15477" y="3863"/>
                  </a:lnTo>
                  <a:lnTo>
                    <a:pt x="14938" y="3581"/>
                  </a:lnTo>
                  <a:lnTo>
                    <a:pt x="14720" y="3453"/>
                  </a:lnTo>
                  <a:lnTo>
                    <a:pt x="14515" y="3311"/>
                  </a:lnTo>
                  <a:lnTo>
                    <a:pt x="14322" y="3157"/>
                  </a:lnTo>
                  <a:lnTo>
                    <a:pt x="14130" y="2991"/>
                  </a:lnTo>
                  <a:lnTo>
                    <a:pt x="13937" y="2811"/>
                  </a:lnTo>
                  <a:lnTo>
                    <a:pt x="13770" y="2618"/>
                  </a:lnTo>
                  <a:lnTo>
                    <a:pt x="13591" y="2426"/>
                  </a:lnTo>
                  <a:lnTo>
                    <a:pt x="13424" y="2208"/>
                  </a:lnTo>
                  <a:lnTo>
                    <a:pt x="13270" y="1990"/>
                  </a:lnTo>
                  <a:lnTo>
                    <a:pt x="13116" y="1759"/>
                  </a:lnTo>
                  <a:lnTo>
                    <a:pt x="12962" y="1515"/>
                  </a:lnTo>
                  <a:lnTo>
                    <a:pt x="12821" y="1271"/>
                  </a:lnTo>
                  <a:lnTo>
                    <a:pt x="12693" y="1001"/>
                  </a:lnTo>
                  <a:lnTo>
                    <a:pt x="12551" y="745"/>
                  </a:lnTo>
                  <a:lnTo>
                    <a:pt x="12308" y="193"/>
                  </a:lnTo>
                  <a:lnTo>
                    <a:pt x="11948" y="0"/>
                  </a:lnTo>
                  <a:close/>
                </a:path>
              </a:pathLst>
            </a:custGeom>
            <a:solidFill>
              <a:srgbClr val="E8F6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p:nvPr/>
          </p:nvSpPr>
          <p:spPr>
            <a:xfrm>
              <a:off x="5186950" y="2939450"/>
              <a:ext cx="417100" cy="448225"/>
            </a:xfrm>
            <a:custGeom>
              <a:rect b="b" l="l" r="r" t="t"/>
              <a:pathLst>
                <a:path extrusionOk="0" h="17929" w="16684">
                  <a:moveTo>
                    <a:pt x="12051" y="1"/>
                  </a:moveTo>
                  <a:lnTo>
                    <a:pt x="10883" y="873"/>
                  </a:lnTo>
                  <a:lnTo>
                    <a:pt x="7931" y="3042"/>
                  </a:lnTo>
                  <a:lnTo>
                    <a:pt x="6045" y="4415"/>
                  </a:lnTo>
                  <a:lnTo>
                    <a:pt x="4030" y="5878"/>
                  </a:lnTo>
                  <a:lnTo>
                    <a:pt x="1977" y="7341"/>
                  </a:lnTo>
                  <a:lnTo>
                    <a:pt x="1" y="8740"/>
                  </a:lnTo>
                  <a:lnTo>
                    <a:pt x="8060" y="17929"/>
                  </a:lnTo>
                  <a:lnTo>
                    <a:pt x="16684" y="4159"/>
                  </a:lnTo>
                  <a:lnTo>
                    <a:pt x="12051" y="1"/>
                  </a:lnTo>
                  <a:close/>
                </a:path>
              </a:pathLst>
            </a:custGeom>
            <a:solidFill>
              <a:srgbClr val="CFE8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a:off x="5186950" y="3103400"/>
              <a:ext cx="1553450" cy="2373475"/>
            </a:xfrm>
            <a:custGeom>
              <a:rect b="b" l="l" r="r" t="t"/>
              <a:pathLst>
                <a:path extrusionOk="0" h="94939" w="62138">
                  <a:moveTo>
                    <a:pt x="22381" y="0"/>
                  </a:moveTo>
                  <a:lnTo>
                    <a:pt x="3004" y="34701"/>
                  </a:lnTo>
                  <a:lnTo>
                    <a:pt x="1" y="40078"/>
                  </a:lnTo>
                  <a:lnTo>
                    <a:pt x="1" y="94939"/>
                  </a:lnTo>
                  <a:lnTo>
                    <a:pt x="31724" y="94939"/>
                  </a:lnTo>
                  <a:lnTo>
                    <a:pt x="31672" y="94054"/>
                  </a:lnTo>
                  <a:lnTo>
                    <a:pt x="31634" y="93181"/>
                  </a:lnTo>
                  <a:lnTo>
                    <a:pt x="31506" y="91461"/>
                  </a:lnTo>
                  <a:lnTo>
                    <a:pt x="31365" y="89793"/>
                  </a:lnTo>
                  <a:lnTo>
                    <a:pt x="31236" y="88163"/>
                  </a:lnTo>
                  <a:lnTo>
                    <a:pt x="31108" y="86559"/>
                  </a:lnTo>
                  <a:lnTo>
                    <a:pt x="31044" y="85763"/>
                  </a:lnTo>
                  <a:lnTo>
                    <a:pt x="31005" y="84981"/>
                  </a:lnTo>
                  <a:lnTo>
                    <a:pt x="30967" y="84211"/>
                  </a:lnTo>
                  <a:lnTo>
                    <a:pt x="30941" y="83428"/>
                  </a:lnTo>
                  <a:lnTo>
                    <a:pt x="30928" y="82658"/>
                  </a:lnTo>
                  <a:lnTo>
                    <a:pt x="30941" y="81888"/>
                  </a:lnTo>
                  <a:lnTo>
                    <a:pt x="30967" y="81131"/>
                  </a:lnTo>
                  <a:lnTo>
                    <a:pt x="31005" y="80361"/>
                  </a:lnTo>
                  <a:lnTo>
                    <a:pt x="31069" y="79604"/>
                  </a:lnTo>
                  <a:lnTo>
                    <a:pt x="31159" y="78834"/>
                  </a:lnTo>
                  <a:lnTo>
                    <a:pt x="31262" y="78064"/>
                  </a:lnTo>
                  <a:lnTo>
                    <a:pt x="31403" y="77294"/>
                  </a:lnTo>
                  <a:lnTo>
                    <a:pt x="31570" y="76524"/>
                  </a:lnTo>
                  <a:lnTo>
                    <a:pt x="31762" y="75754"/>
                  </a:lnTo>
                  <a:lnTo>
                    <a:pt x="31993" y="74984"/>
                  </a:lnTo>
                  <a:lnTo>
                    <a:pt x="32122" y="74586"/>
                  </a:lnTo>
                  <a:lnTo>
                    <a:pt x="32263" y="74201"/>
                  </a:lnTo>
                  <a:lnTo>
                    <a:pt x="32404" y="73803"/>
                  </a:lnTo>
                  <a:lnTo>
                    <a:pt x="32558" y="73405"/>
                  </a:lnTo>
                  <a:lnTo>
                    <a:pt x="32712" y="73020"/>
                  </a:lnTo>
                  <a:lnTo>
                    <a:pt x="32892" y="72622"/>
                  </a:lnTo>
                  <a:lnTo>
                    <a:pt x="33071" y="72212"/>
                  </a:lnTo>
                  <a:lnTo>
                    <a:pt x="33264" y="71814"/>
                  </a:lnTo>
                  <a:lnTo>
                    <a:pt x="33469" y="71416"/>
                  </a:lnTo>
                  <a:lnTo>
                    <a:pt x="33674" y="71005"/>
                  </a:lnTo>
                  <a:lnTo>
                    <a:pt x="33905" y="70595"/>
                  </a:lnTo>
                  <a:lnTo>
                    <a:pt x="34136" y="70197"/>
                  </a:lnTo>
                  <a:lnTo>
                    <a:pt x="34380" y="69774"/>
                  </a:lnTo>
                  <a:lnTo>
                    <a:pt x="34637" y="69363"/>
                  </a:lnTo>
                  <a:lnTo>
                    <a:pt x="34971" y="68811"/>
                  </a:lnTo>
                  <a:lnTo>
                    <a:pt x="35291" y="68272"/>
                  </a:lnTo>
                  <a:lnTo>
                    <a:pt x="35587" y="67707"/>
                  </a:lnTo>
                  <a:lnTo>
                    <a:pt x="35856" y="67156"/>
                  </a:lnTo>
                  <a:lnTo>
                    <a:pt x="36113" y="66591"/>
                  </a:lnTo>
                  <a:lnTo>
                    <a:pt x="36357" y="66026"/>
                  </a:lnTo>
                  <a:lnTo>
                    <a:pt x="36575" y="65474"/>
                  </a:lnTo>
                  <a:lnTo>
                    <a:pt x="36780" y="64910"/>
                  </a:lnTo>
                  <a:lnTo>
                    <a:pt x="36973" y="64345"/>
                  </a:lnTo>
                  <a:lnTo>
                    <a:pt x="37139" y="63780"/>
                  </a:lnTo>
                  <a:lnTo>
                    <a:pt x="37293" y="63229"/>
                  </a:lnTo>
                  <a:lnTo>
                    <a:pt x="37447" y="62664"/>
                  </a:lnTo>
                  <a:lnTo>
                    <a:pt x="37576" y="62112"/>
                  </a:lnTo>
                  <a:lnTo>
                    <a:pt x="37691" y="61560"/>
                  </a:lnTo>
                  <a:lnTo>
                    <a:pt x="37794" y="61021"/>
                  </a:lnTo>
                  <a:lnTo>
                    <a:pt x="37884" y="60482"/>
                  </a:lnTo>
                  <a:lnTo>
                    <a:pt x="37961" y="59943"/>
                  </a:lnTo>
                  <a:lnTo>
                    <a:pt x="38025" y="59417"/>
                  </a:lnTo>
                  <a:lnTo>
                    <a:pt x="38076" y="58891"/>
                  </a:lnTo>
                  <a:lnTo>
                    <a:pt x="38127" y="58378"/>
                  </a:lnTo>
                  <a:lnTo>
                    <a:pt x="38166" y="57864"/>
                  </a:lnTo>
                  <a:lnTo>
                    <a:pt x="38192" y="57364"/>
                  </a:lnTo>
                  <a:lnTo>
                    <a:pt x="38217" y="56876"/>
                  </a:lnTo>
                  <a:lnTo>
                    <a:pt x="38230" y="56402"/>
                  </a:lnTo>
                  <a:lnTo>
                    <a:pt x="38230" y="55478"/>
                  </a:lnTo>
                  <a:lnTo>
                    <a:pt x="38204" y="54605"/>
                  </a:lnTo>
                  <a:lnTo>
                    <a:pt x="38166" y="53784"/>
                  </a:lnTo>
                  <a:lnTo>
                    <a:pt x="38102" y="53014"/>
                  </a:lnTo>
                  <a:lnTo>
                    <a:pt x="38166" y="53399"/>
                  </a:lnTo>
                  <a:lnTo>
                    <a:pt x="38243" y="53950"/>
                  </a:lnTo>
                  <a:lnTo>
                    <a:pt x="38307" y="54643"/>
                  </a:lnTo>
                  <a:lnTo>
                    <a:pt x="38371" y="55490"/>
                  </a:lnTo>
                  <a:lnTo>
                    <a:pt x="38448" y="56466"/>
                  </a:lnTo>
                  <a:lnTo>
                    <a:pt x="38512" y="57556"/>
                  </a:lnTo>
                  <a:lnTo>
                    <a:pt x="38654" y="60085"/>
                  </a:lnTo>
                  <a:lnTo>
                    <a:pt x="38782" y="62959"/>
                  </a:lnTo>
                  <a:lnTo>
                    <a:pt x="38897" y="66129"/>
                  </a:lnTo>
                  <a:lnTo>
                    <a:pt x="39013" y="69478"/>
                  </a:lnTo>
                  <a:lnTo>
                    <a:pt x="39103" y="72956"/>
                  </a:lnTo>
                  <a:lnTo>
                    <a:pt x="39180" y="76459"/>
                  </a:lnTo>
                  <a:lnTo>
                    <a:pt x="39244" y="79912"/>
                  </a:lnTo>
                  <a:lnTo>
                    <a:pt x="39295" y="83235"/>
                  </a:lnTo>
                  <a:lnTo>
                    <a:pt x="39308" y="86341"/>
                  </a:lnTo>
                  <a:lnTo>
                    <a:pt x="39308" y="89151"/>
                  </a:lnTo>
                  <a:lnTo>
                    <a:pt x="39295" y="90409"/>
                  </a:lnTo>
                  <a:lnTo>
                    <a:pt x="39270" y="91577"/>
                  </a:lnTo>
                  <a:lnTo>
                    <a:pt x="39244" y="92616"/>
                  </a:lnTo>
                  <a:lnTo>
                    <a:pt x="39205" y="93527"/>
                  </a:lnTo>
                  <a:lnTo>
                    <a:pt x="39167" y="94310"/>
                  </a:lnTo>
                  <a:lnTo>
                    <a:pt x="39116" y="94939"/>
                  </a:lnTo>
                  <a:lnTo>
                    <a:pt x="61471" y="94939"/>
                  </a:lnTo>
                  <a:lnTo>
                    <a:pt x="61496" y="94836"/>
                  </a:lnTo>
                  <a:lnTo>
                    <a:pt x="61522" y="94682"/>
                  </a:lnTo>
                  <a:lnTo>
                    <a:pt x="61599" y="94246"/>
                  </a:lnTo>
                  <a:lnTo>
                    <a:pt x="61663" y="93630"/>
                  </a:lnTo>
                  <a:lnTo>
                    <a:pt x="61727" y="92834"/>
                  </a:lnTo>
                  <a:lnTo>
                    <a:pt x="61792" y="91885"/>
                  </a:lnTo>
                  <a:lnTo>
                    <a:pt x="61856" y="90794"/>
                  </a:lnTo>
                  <a:lnTo>
                    <a:pt x="61920" y="89549"/>
                  </a:lnTo>
                  <a:lnTo>
                    <a:pt x="61984" y="88163"/>
                  </a:lnTo>
                  <a:lnTo>
                    <a:pt x="62023" y="86649"/>
                  </a:lnTo>
                  <a:lnTo>
                    <a:pt x="62074" y="85006"/>
                  </a:lnTo>
                  <a:lnTo>
                    <a:pt x="62100" y="83261"/>
                  </a:lnTo>
                  <a:lnTo>
                    <a:pt x="62125" y="81400"/>
                  </a:lnTo>
                  <a:lnTo>
                    <a:pt x="62138" y="79450"/>
                  </a:lnTo>
                  <a:lnTo>
                    <a:pt x="62138" y="77396"/>
                  </a:lnTo>
                  <a:lnTo>
                    <a:pt x="62112" y="75253"/>
                  </a:lnTo>
                  <a:lnTo>
                    <a:pt x="62087" y="73046"/>
                  </a:lnTo>
                  <a:lnTo>
                    <a:pt x="62023" y="70762"/>
                  </a:lnTo>
                  <a:lnTo>
                    <a:pt x="61958" y="68426"/>
                  </a:lnTo>
                  <a:lnTo>
                    <a:pt x="61869" y="66026"/>
                  </a:lnTo>
                  <a:lnTo>
                    <a:pt x="61753" y="63575"/>
                  </a:lnTo>
                  <a:lnTo>
                    <a:pt x="61612" y="61098"/>
                  </a:lnTo>
                  <a:lnTo>
                    <a:pt x="61458" y="58583"/>
                  </a:lnTo>
                  <a:lnTo>
                    <a:pt x="61265" y="56042"/>
                  </a:lnTo>
                  <a:lnTo>
                    <a:pt x="61047" y="53488"/>
                  </a:lnTo>
                  <a:lnTo>
                    <a:pt x="60803" y="50922"/>
                  </a:lnTo>
                  <a:lnTo>
                    <a:pt x="60662" y="49639"/>
                  </a:lnTo>
                  <a:lnTo>
                    <a:pt x="60521" y="48368"/>
                  </a:lnTo>
                  <a:lnTo>
                    <a:pt x="60380" y="47085"/>
                  </a:lnTo>
                  <a:lnTo>
                    <a:pt x="60213" y="45801"/>
                  </a:lnTo>
                  <a:lnTo>
                    <a:pt x="60059" y="44531"/>
                  </a:lnTo>
                  <a:lnTo>
                    <a:pt x="59879" y="43261"/>
                  </a:lnTo>
                  <a:lnTo>
                    <a:pt x="59700" y="42003"/>
                  </a:lnTo>
                  <a:lnTo>
                    <a:pt x="59507" y="40745"/>
                  </a:lnTo>
                  <a:lnTo>
                    <a:pt x="59302" y="39488"/>
                  </a:lnTo>
                  <a:lnTo>
                    <a:pt x="59097" y="38243"/>
                  </a:lnTo>
                  <a:lnTo>
                    <a:pt x="58866" y="37011"/>
                  </a:lnTo>
                  <a:lnTo>
                    <a:pt x="58647" y="35792"/>
                  </a:lnTo>
                  <a:lnTo>
                    <a:pt x="58404" y="34585"/>
                  </a:lnTo>
                  <a:lnTo>
                    <a:pt x="58147" y="33379"/>
                  </a:lnTo>
                  <a:lnTo>
                    <a:pt x="57903" y="32211"/>
                  </a:lnTo>
                  <a:lnTo>
                    <a:pt x="57634" y="31069"/>
                  </a:lnTo>
                  <a:lnTo>
                    <a:pt x="57377" y="29953"/>
                  </a:lnTo>
                  <a:lnTo>
                    <a:pt x="57120" y="28888"/>
                  </a:lnTo>
                  <a:lnTo>
                    <a:pt x="56851" y="27835"/>
                  </a:lnTo>
                  <a:lnTo>
                    <a:pt x="56581" y="26834"/>
                  </a:lnTo>
                  <a:lnTo>
                    <a:pt x="56312" y="25859"/>
                  </a:lnTo>
                  <a:lnTo>
                    <a:pt x="56042" y="24909"/>
                  </a:lnTo>
                  <a:lnTo>
                    <a:pt x="55773" y="23985"/>
                  </a:lnTo>
                  <a:lnTo>
                    <a:pt x="55491" y="23100"/>
                  </a:lnTo>
                  <a:lnTo>
                    <a:pt x="55221" y="22253"/>
                  </a:lnTo>
                  <a:lnTo>
                    <a:pt x="54939" y="21419"/>
                  </a:lnTo>
                  <a:lnTo>
                    <a:pt x="54669" y="20623"/>
                  </a:lnTo>
                  <a:lnTo>
                    <a:pt x="54387" y="19853"/>
                  </a:lnTo>
                  <a:lnTo>
                    <a:pt x="54105" y="19109"/>
                  </a:lnTo>
                  <a:lnTo>
                    <a:pt x="53822" y="18390"/>
                  </a:lnTo>
                  <a:lnTo>
                    <a:pt x="53553" y="17697"/>
                  </a:lnTo>
                  <a:lnTo>
                    <a:pt x="53270" y="17030"/>
                  </a:lnTo>
                  <a:lnTo>
                    <a:pt x="52988" y="16388"/>
                  </a:lnTo>
                  <a:lnTo>
                    <a:pt x="52706" y="15772"/>
                  </a:lnTo>
                  <a:lnTo>
                    <a:pt x="52423" y="15182"/>
                  </a:lnTo>
                  <a:lnTo>
                    <a:pt x="52154" y="14617"/>
                  </a:lnTo>
                  <a:lnTo>
                    <a:pt x="51872" y="14078"/>
                  </a:lnTo>
                  <a:lnTo>
                    <a:pt x="51589" y="13552"/>
                  </a:lnTo>
                  <a:lnTo>
                    <a:pt x="51307" y="13052"/>
                  </a:lnTo>
                  <a:lnTo>
                    <a:pt x="51037" y="12577"/>
                  </a:lnTo>
                  <a:lnTo>
                    <a:pt x="50755" y="12115"/>
                  </a:lnTo>
                  <a:lnTo>
                    <a:pt x="50486" y="11679"/>
                  </a:lnTo>
                  <a:lnTo>
                    <a:pt x="50216" y="11255"/>
                  </a:lnTo>
                  <a:lnTo>
                    <a:pt x="49947" y="10857"/>
                  </a:lnTo>
                  <a:lnTo>
                    <a:pt x="49677" y="10485"/>
                  </a:lnTo>
                  <a:lnTo>
                    <a:pt x="49408" y="10126"/>
                  </a:lnTo>
                  <a:lnTo>
                    <a:pt x="49138" y="9779"/>
                  </a:lnTo>
                  <a:lnTo>
                    <a:pt x="48869" y="9446"/>
                  </a:lnTo>
                  <a:lnTo>
                    <a:pt x="48612" y="9138"/>
                  </a:lnTo>
                  <a:lnTo>
                    <a:pt x="48355" y="8842"/>
                  </a:lnTo>
                  <a:lnTo>
                    <a:pt x="48099" y="8573"/>
                  </a:lnTo>
                  <a:lnTo>
                    <a:pt x="47842" y="8303"/>
                  </a:lnTo>
                  <a:lnTo>
                    <a:pt x="47598" y="8060"/>
                  </a:lnTo>
                  <a:lnTo>
                    <a:pt x="47354" y="7816"/>
                  </a:lnTo>
                  <a:lnTo>
                    <a:pt x="46867" y="7392"/>
                  </a:lnTo>
                  <a:lnTo>
                    <a:pt x="46392" y="7007"/>
                  </a:lnTo>
                  <a:lnTo>
                    <a:pt x="45943" y="6674"/>
                  </a:lnTo>
                  <a:lnTo>
                    <a:pt x="45506" y="6378"/>
                  </a:lnTo>
                  <a:lnTo>
                    <a:pt x="45083" y="6122"/>
                  </a:lnTo>
                  <a:lnTo>
                    <a:pt x="44685" y="5891"/>
                  </a:lnTo>
                  <a:lnTo>
                    <a:pt x="44300" y="5698"/>
                  </a:lnTo>
                  <a:lnTo>
                    <a:pt x="43941" y="5519"/>
                  </a:lnTo>
                  <a:lnTo>
                    <a:pt x="43286" y="5224"/>
                  </a:lnTo>
                  <a:lnTo>
                    <a:pt x="42747" y="4967"/>
                  </a:lnTo>
                  <a:lnTo>
                    <a:pt x="42350" y="4774"/>
                  </a:lnTo>
                  <a:lnTo>
                    <a:pt x="41888" y="4595"/>
                  </a:lnTo>
                  <a:lnTo>
                    <a:pt x="41349" y="4389"/>
                  </a:lnTo>
                  <a:lnTo>
                    <a:pt x="40771" y="4197"/>
                  </a:lnTo>
                  <a:lnTo>
                    <a:pt x="40129" y="3992"/>
                  </a:lnTo>
                  <a:lnTo>
                    <a:pt x="39436" y="3786"/>
                  </a:lnTo>
                  <a:lnTo>
                    <a:pt x="38705" y="3581"/>
                  </a:lnTo>
                  <a:lnTo>
                    <a:pt x="37948" y="3376"/>
                  </a:lnTo>
                  <a:lnTo>
                    <a:pt x="36318" y="2965"/>
                  </a:lnTo>
                  <a:lnTo>
                    <a:pt x="34611" y="2554"/>
                  </a:lnTo>
                  <a:lnTo>
                    <a:pt x="32866" y="2144"/>
                  </a:lnTo>
                  <a:lnTo>
                    <a:pt x="31121" y="1759"/>
                  </a:lnTo>
                  <a:lnTo>
                    <a:pt x="29427" y="1399"/>
                  </a:lnTo>
                  <a:lnTo>
                    <a:pt x="27810" y="1066"/>
                  </a:lnTo>
                  <a:lnTo>
                    <a:pt x="25025" y="514"/>
                  </a:lnTo>
                  <a:lnTo>
                    <a:pt x="23100" y="142"/>
                  </a:lnTo>
                  <a:lnTo>
                    <a:pt x="223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a:off x="3959150" y="2949725"/>
              <a:ext cx="1227825" cy="1185800"/>
            </a:xfrm>
            <a:custGeom>
              <a:rect b="b" l="l" r="r" t="t"/>
              <a:pathLst>
                <a:path extrusionOk="0" h="47432" w="49113">
                  <a:moveTo>
                    <a:pt x="37178" y="0"/>
                  </a:moveTo>
                  <a:lnTo>
                    <a:pt x="36819" y="193"/>
                  </a:lnTo>
                  <a:lnTo>
                    <a:pt x="36575" y="745"/>
                  </a:lnTo>
                  <a:lnTo>
                    <a:pt x="36434" y="1001"/>
                  </a:lnTo>
                  <a:lnTo>
                    <a:pt x="36305" y="1271"/>
                  </a:lnTo>
                  <a:lnTo>
                    <a:pt x="36164" y="1515"/>
                  </a:lnTo>
                  <a:lnTo>
                    <a:pt x="36010" y="1759"/>
                  </a:lnTo>
                  <a:lnTo>
                    <a:pt x="35856" y="1990"/>
                  </a:lnTo>
                  <a:lnTo>
                    <a:pt x="35702" y="2208"/>
                  </a:lnTo>
                  <a:lnTo>
                    <a:pt x="35535" y="2426"/>
                  </a:lnTo>
                  <a:lnTo>
                    <a:pt x="35356" y="2618"/>
                  </a:lnTo>
                  <a:lnTo>
                    <a:pt x="35189" y="2811"/>
                  </a:lnTo>
                  <a:lnTo>
                    <a:pt x="34996" y="2991"/>
                  </a:lnTo>
                  <a:lnTo>
                    <a:pt x="34804" y="3157"/>
                  </a:lnTo>
                  <a:lnTo>
                    <a:pt x="34611" y="3311"/>
                  </a:lnTo>
                  <a:lnTo>
                    <a:pt x="34406" y="3453"/>
                  </a:lnTo>
                  <a:lnTo>
                    <a:pt x="34201" y="3581"/>
                  </a:lnTo>
                  <a:lnTo>
                    <a:pt x="33649" y="3863"/>
                  </a:lnTo>
                  <a:lnTo>
                    <a:pt x="33097" y="4133"/>
                  </a:lnTo>
                  <a:lnTo>
                    <a:pt x="32520" y="4389"/>
                  </a:lnTo>
                  <a:lnTo>
                    <a:pt x="31929" y="4633"/>
                  </a:lnTo>
                  <a:lnTo>
                    <a:pt x="31326" y="4864"/>
                  </a:lnTo>
                  <a:lnTo>
                    <a:pt x="30697" y="5082"/>
                  </a:lnTo>
                  <a:lnTo>
                    <a:pt x="30069" y="5288"/>
                  </a:lnTo>
                  <a:lnTo>
                    <a:pt x="29427" y="5480"/>
                  </a:lnTo>
                  <a:lnTo>
                    <a:pt x="28772" y="5660"/>
                  </a:lnTo>
                  <a:lnTo>
                    <a:pt x="28118" y="5840"/>
                  </a:lnTo>
                  <a:lnTo>
                    <a:pt x="27451" y="5993"/>
                  </a:lnTo>
                  <a:lnTo>
                    <a:pt x="26783" y="6160"/>
                  </a:lnTo>
                  <a:lnTo>
                    <a:pt x="25436" y="6455"/>
                  </a:lnTo>
                  <a:lnTo>
                    <a:pt x="24088" y="6725"/>
                  </a:lnTo>
                  <a:lnTo>
                    <a:pt x="13565" y="12128"/>
                  </a:lnTo>
                  <a:lnTo>
                    <a:pt x="9664" y="14155"/>
                  </a:lnTo>
                  <a:lnTo>
                    <a:pt x="8355" y="14835"/>
                  </a:lnTo>
                  <a:lnTo>
                    <a:pt x="7572" y="15259"/>
                  </a:lnTo>
                  <a:lnTo>
                    <a:pt x="7303" y="15387"/>
                  </a:lnTo>
                  <a:lnTo>
                    <a:pt x="7033" y="15528"/>
                  </a:lnTo>
                  <a:lnTo>
                    <a:pt x="6443" y="15824"/>
                  </a:lnTo>
                  <a:lnTo>
                    <a:pt x="6122" y="15990"/>
                  </a:lnTo>
                  <a:lnTo>
                    <a:pt x="5789" y="16183"/>
                  </a:lnTo>
                  <a:lnTo>
                    <a:pt x="5442" y="16401"/>
                  </a:lnTo>
                  <a:lnTo>
                    <a:pt x="5083" y="16658"/>
                  </a:lnTo>
                  <a:lnTo>
                    <a:pt x="4723" y="16940"/>
                  </a:lnTo>
                  <a:lnTo>
                    <a:pt x="4338" y="17287"/>
                  </a:lnTo>
                  <a:lnTo>
                    <a:pt x="4146" y="17466"/>
                  </a:lnTo>
                  <a:lnTo>
                    <a:pt x="3941" y="17672"/>
                  </a:lnTo>
                  <a:lnTo>
                    <a:pt x="3748" y="17890"/>
                  </a:lnTo>
                  <a:lnTo>
                    <a:pt x="3543" y="18121"/>
                  </a:lnTo>
                  <a:lnTo>
                    <a:pt x="3337" y="18365"/>
                  </a:lnTo>
                  <a:lnTo>
                    <a:pt x="3132" y="18634"/>
                  </a:lnTo>
                  <a:lnTo>
                    <a:pt x="2927" y="18903"/>
                  </a:lnTo>
                  <a:lnTo>
                    <a:pt x="2709" y="19211"/>
                  </a:lnTo>
                  <a:lnTo>
                    <a:pt x="2490" y="19519"/>
                  </a:lnTo>
                  <a:lnTo>
                    <a:pt x="2272" y="19853"/>
                  </a:lnTo>
                  <a:lnTo>
                    <a:pt x="2054" y="20212"/>
                  </a:lnTo>
                  <a:lnTo>
                    <a:pt x="1836" y="20585"/>
                  </a:lnTo>
                  <a:lnTo>
                    <a:pt x="1656" y="21175"/>
                  </a:lnTo>
                  <a:lnTo>
                    <a:pt x="1489" y="21778"/>
                  </a:lnTo>
                  <a:lnTo>
                    <a:pt x="1348" y="22407"/>
                  </a:lnTo>
                  <a:lnTo>
                    <a:pt x="1297" y="22728"/>
                  </a:lnTo>
                  <a:lnTo>
                    <a:pt x="1233" y="23061"/>
                  </a:lnTo>
                  <a:lnTo>
                    <a:pt x="1130" y="23780"/>
                  </a:lnTo>
                  <a:lnTo>
                    <a:pt x="1027" y="24512"/>
                  </a:lnTo>
                  <a:lnTo>
                    <a:pt x="848" y="26013"/>
                  </a:lnTo>
                  <a:lnTo>
                    <a:pt x="681" y="27527"/>
                  </a:lnTo>
                  <a:lnTo>
                    <a:pt x="540" y="29054"/>
                  </a:lnTo>
                  <a:lnTo>
                    <a:pt x="424" y="30556"/>
                  </a:lnTo>
                  <a:lnTo>
                    <a:pt x="322" y="32032"/>
                  </a:lnTo>
                  <a:lnTo>
                    <a:pt x="245" y="33456"/>
                  </a:lnTo>
                  <a:lnTo>
                    <a:pt x="181" y="34804"/>
                  </a:lnTo>
                  <a:lnTo>
                    <a:pt x="129" y="36074"/>
                  </a:lnTo>
                  <a:lnTo>
                    <a:pt x="78" y="37229"/>
                  </a:lnTo>
                  <a:lnTo>
                    <a:pt x="27" y="39141"/>
                  </a:lnTo>
                  <a:lnTo>
                    <a:pt x="14" y="40399"/>
                  </a:lnTo>
                  <a:lnTo>
                    <a:pt x="1" y="40848"/>
                  </a:lnTo>
                  <a:lnTo>
                    <a:pt x="49113" y="47431"/>
                  </a:lnTo>
                  <a:lnTo>
                    <a:pt x="49113" y="8316"/>
                  </a:lnTo>
                  <a:lnTo>
                    <a:pt x="37178" y="0"/>
                  </a:lnTo>
                  <a:close/>
                </a:path>
              </a:pathLst>
            </a:custGeom>
            <a:solidFill>
              <a:srgbClr val="CFE8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a:off x="4770200" y="2939450"/>
              <a:ext cx="416775" cy="448225"/>
            </a:xfrm>
            <a:custGeom>
              <a:rect b="b" l="l" r="r" t="t"/>
              <a:pathLst>
                <a:path extrusionOk="0" h="17929" w="16671">
                  <a:moveTo>
                    <a:pt x="4633" y="1"/>
                  </a:moveTo>
                  <a:lnTo>
                    <a:pt x="1" y="4159"/>
                  </a:lnTo>
                  <a:lnTo>
                    <a:pt x="8624" y="17929"/>
                  </a:lnTo>
                  <a:lnTo>
                    <a:pt x="16671" y="8740"/>
                  </a:lnTo>
                  <a:lnTo>
                    <a:pt x="14707" y="7341"/>
                  </a:lnTo>
                  <a:lnTo>
                    <a:pt x="12654" y="5878"/>
                  </a:lnTo>
                  <a:lnTo>
                    <a:pt x="10639" y="4415"/>
                  </a:lnTo>
                  <a:lnTo>
                    <a:pt x="8753" y="3042"/>
                  </a:lnTo>
                  <a:lnTo>
                    <a:pt x="5801" y="873"/>
                  </a:lnTo>
                  <a:lnTo>
                    <a:pt x="4633" y="1"/>
                  </a:lnTo>
                  <a:close/>
                </a:path>
              </a:pathLst>
            </a:custGeom>
            <a:solidFill>
              <a:srgbClr val="BADE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6"/>
            <p:cNvSpPr/>
            <p:nvPr/>
          </p:nvSpPr>
          <p:spPr>
            <a:xfrm>
              <a:off x="1664300" y="3542600"/>
              <a:ext cx="1069975" cy="1027625"/>
            </a:xfrm>
            <a:custGeom>
              <a:rect b="b" l="l" r="r" t="t"/>
              <a:pathLst>
                <a:path extrusionOk="0" h="41105" w="42799">
                  <a:moveTo>
                    <a:pt x="2362" y="1"/>
                  </a:moveTo>
                  <a:lnTo>
                    <a:pt x="2156" y="27"/>
                  </a:lnTo>
                  <a:lnTo>
                    <a:pt x="1964" y="52"/>
                  </a:lnTo>
                  <a:lnTo>
                    <a:pt x="1759" y="116"/>
                  </a:lnTo>
                  <a:lnTo>
                    <a:pt x="1553" y="181"/>
                  </a:lnTo>
                  <a:lnTo>
                    <a:pt x="1361" y="283"/>
                  </a:lnTo>
                  <a:lnTo>
                    <a:pt x="1168" y="399"/>
                  </a:lnTo>
                  <a:lnTo>
                    <a:pt x="989" y="540"/>
                  </a:lnTo>
                  <a:lnTo>
                    <a:pt x="809" y="720"/>
                  </a:lnTo>
                  <a:lnTo>
                    <a:pt x="642" y="912"/>
                  </a:lnTo>
                  <a:lnTo>
                    <a:pt x="475" y="1143"/>
                  </a:lnTo>
                  <a:lnTo>
                    <a:pt x="334" y="1361"/>
                  </a:lnTo>
                  <a:lnTo>
                    <a:pt x="231" y="1566"/>
                  </a:lnTo>
                  <a:lnTo>
                    <a:pt x="142" y="1772"/>
                  </a:lnTo>
                  <a:lnTo>
                    <a:pt x="77" y="1977"/>
                  </a:lnTo>
                  <a:lnTo>
                    <a:pt x="26" y="2170"/>
                  </a:lnTo>
                  <a:lnTo>
                    <a:pt x="0" y="2349"/>
                  </a:lnTo>
                  <a:lnTo>
                    <a:pt x="0" y="2529"/>
                  </a:lnTo>
                  <a:lnTo>
                    <a:pt x="13" y="2696"/>
                  </a:lnTo>
                  <a:lnTo>
                    <a:pt x="39" y="2863"/>
                  </a:lnTo>
                  <a:lnTo>
                    <a:pt x="77" y="3017"/>
                  </a:lnTo>
                  <a:lnTo>
                    <a:pt x="142" y="3183"/>
                  </a:lnTo>
                  <a:lnTo>
                    <a:pt x="206" y="3325"/>
                  </a:lnTo>
                  <a:lnTo>
                    <a:pt x="296" y="3466"/>
                  </a:lnTo>
                  <a:lnTo>
                    <a:pt x="385" y="3607"/>
                  </a:lnTo>
                  <a:lnTo>
                    <a:pt x="488" y="3748"/>
                  </a:lnTo>
                  <a:lnTo>
                    <a:pt x="604" y="3876"/>
                  </a:lnTo>
                  <a:lnTo>
                    <a:pt x="732" y="4005"/>
                  </a:lnTo>
                  <a:lnTo>
                    <a:pt x="860" y="4120"/>
                  </a:lnTo>
                  <a:lnTo>
                    <a:pt x="1143" y="4351"/>
                  </a:lnTo>
                  <a:lnTo>
                    <a:pt x="1438" y="4569"/>
                  </a:lnTo>
                  <a:lnTo>
                    <a:pt x="1746" y="4775"/>
                  </a:lnTo>
                  <a:lnTo>
                    <a:pt x="2362" y="5160"/>
                  </a:lnTo>
                  <a:lnTo>
                    <a:pt x="2926" y="5493"/>
                  </a:lnTo>
                  <a:lnTo>
                    <a:pt x="14720" y="13245"/>
                  </a:lnTo>
                  <a:lnTo>
                    <a:pt x="14746" y="13360"/>
                  </a:lnTo>
                  <a:lnTo>
                    <a:pt x="14758" y="13476"/>
                  </a:lnTo>
                  <a:lnTo>
                    <a:pt x="14758" y="13604"/>
                  </a:lnTo>
                  <a:lnTo>
                    <a:pt x="14746" y="13668"/>
                  </a:lnTo>
                  <a:lnTo>
                    <a:pt x="14720" y="13732"/>
                  </a:lnTo>
                  <a:lnTo>
                    <a:pt x="14694" y="13784"/>
                  </a:lnTo>
                  <a:lnTo>
                    <a:pt x="14643" y="13822"/>
                  </a:lnTo>
                  <a:lnTo>
                    <a:pt x="14579" y="13861"/>
                  </a:lnTo>
                  <a:lnTo>
                    <a:pt x="14502" y="13886"/>
                  </a:lnTo>
                  <a:lnTo>
                    <a:pt x="14412" y="13899"/>
                  </a:lnTo>
                  <a:lnTo>
                    <a:pt x="14296" y="13899"/>
                  </a:lnTo>
                  <a:lnTo>
                    <a:pt x="8008" y="9780"/>
                  </a:lnTo>
                  <a:lnTo>
                    <a:pt x="7918" y="9715"/>
                  </a:lnTo>
                  <a:lnTo>
                    <a:pt x="7675" y="9574"/>
                  </a:lnTo>
                  <a:lnTo>
                    <a:pt x="7508" y="9497"/>
                  </a:lnTo>
                  <a:lnTo>
                    <a:pt x="7315" y="9407"/>
                  </a:lnTo>
                  <a:lnTo>
                    <a:pt x="7097" y="9330"/>
                  </a:lnTo>
                  <a:lnTo>
                    <a:pt x="6866" y="9266"/>
                  </a:lnTo>
                  <a:lnTo>
                    <a:pt x="6622" y="9215"/>
                  </a:lnTo>
                  <a:lnTo>
                    <a:pt x="6494" y="9202"/>
                  </a:lnTo>
                  <a:lnTo>
                    <a:pt x="6237" y="9202"/>
                  </a:lnTo>
                  <a:lnTo>
                    <a:pt x="6109" y="9215"/>
                  </a:lnTo>
                  <a:lnTo>
                    <a:pt x="5981" y="9228"/>
                  </a:lnTo>
                  <a:lnTo>
                    <a:pt x="5852" y="9266"/>
                  </a:lnTo>
                  <a:lnTo>
                    <a:pt x="5724" y="9305"/>
                  </a:lnTo>
                  <a:lnTo>
                    <a:pt x="5596" y="9356"/>
                  </a:lnTo>
                  <a:lnTo>
                    <a:pt x="5467" y="9433"/>
                  </a:lnTo>
                  <a:lnTo>
                    <a:pt x="5339" y="9510"/>
                  </a:lnTo>
                  <a:lnTo>
                    <a:pt x="5224" y="9613"/>
                  </a:lnTo>
                  <a:lnTo>
                    <a:pt x="5108" y="9728"/>
                  </a:lnTo>
                  <a:lnTo>
                    <a:pt x="4993" y="9857"/>
                  </a:lnTo>
                  <a:lnTo>
                    <a:pt x="4890" y="9998"/>
                  </a:lnTo>
                  <a:lnTo>
                    <a:pt x="4774" y="10177"/>
                  </a:lnTo>
                  <a:lnTo>
                    <a:pt x="4672" y="10357"/>
                  </a:lnTo>
                  <a:lnTo>
                    <a:pt x="4582" y="10524"/>
                  </a:lnTo>
                  <a:lnTo>
                    <a:pt x="4505" y="10691"/>
                  </a:lnTo>
                  <a:lnTo>
                    <a:pt x="4441" y="10845"/>
                  </a:lnTo>
                  <a:lnTo>
                    <a:pt x="4389" y="10999"/>
                  </a:lnTo>
                  <a:lnTo>
                    <a:pt x="4351" y="11153"/>
                  </a:lnTo>
                  <a:lnTo>
                    <a:pt x="4325" y="11294"/>
                  </a:lnTo>
                  <a:lnTo>
                    <a:pt x="4312" y="11422"/>
                  </a:lnTo>
                  <a:lnTo>
                    <a:pt x="4300" y="11563"/>
                  </a:lnTo>
                  <a:lnTo>
                    <a:pt x="4312" y="11679"/>
                  </a:lnTo>
                  <a:lnTo>
                    <a:pt x="4325" y="11807"/>
                  </a:lnTo>
                  <a:lnTo>
                    <a:pt x="4351" y="11923"/>
                  </a:lnTo>
                  <a:lnTo>
                    <a:pt x="4377" y="12038"/>
                  </a:lnTo>
                  <a:lnTo>
                    <a:pt x="4415" y="12141"/>
                  </a:lnTo>
                  <a:lnTo>
                    <a:pt x="4454" y="12244"/>
                  </a:lnTo>
                  <a:lnTo>
                    <a:pt x="4569" y="12449"/>
                  </a:lnTo>
                  <a:lnTo>
                    <a:pt x="4697" y="12629"/>
                  </a:lnTo>
                  <a:lnTo>
                    <a:pt x="4839" y="12795"/>
                  </a:lnTo>
                  <a:lnTo>
                    <a:pt x="5005" y="12937"/>
                  </a:lnTo>
                  <a:lnTo>
                    <a:pt x="5172" y="13078"/>
                  </a:lnTo>
                  <a:lnTo>
                    <a:pt x="5339" y="13206"/>
                  </a:lnTo>
                  <a:lnTo>
                    <a:pt x="5673" y="13437"/>
                  </a:lnTo>
                  <a:lnTo>
                    <a:pt x="9163" y="15721"/>
                  </a:lnTo>
                  <a:lnTo>
                    <a:pt x="12012" y="17582"/>
                  </a:lnTo>
                  <a:lnTo>
                    <a:pt x="12063" y="17698"/>
                  </a:lnTo>
                  <a:lnTo>
                    <a:pt x="12102" y="17826"/>
                  </a:lnTo>
                  <a:lnTo>
                    <a:pt x="12115" y="17903"/>
                  </a:lnTo>
                  <a:lnTo>
                    <a:pt x="12128" y="17967"/>
                  </a:lnTo>
                  <a:lnTo>
                    <a:pt x="12115" y="18044"/>
                  </a:lnTo>
                  <a:lnTo>
                    <a:pt x="12089" y="18108"/>
                  </a:lnTo>
                  <a:lnTo>
                    <a:pt x="12063" y="18172"/>
                  </a:lnTo>
                  <a:lnTo>
                    <a:pt x="11999" y="18224"/>
                  </a:lnTo>
                  <a:lnTo>
                    <a:pt x="11935" y="18262"/>
                  </a:lnTo>
                  <a:lnTo>
                    <a:pt x="11833" y="18288"/>
                  </a:lnTo>
                  <a:lnTo>
                    <a:pt x="11704" y="18288"/>
                  </a:lnTo>
                  <a:lnTo>
                    <a:pt x="11550" y="18275"/>
                  </a:lnTo>
                  <a:lnTo>
                    <a:pt x="5993" y="14630"/>
                  </a:lnTo>
                  <a:lnTo>
                    <a:pt x="5929" y="14592"/>
                  </a:lnTo>
                  <a:lnTo>
                    <a:pt x="5763" y="14515"/>
                  </a:lnTo>
                  <a:lnTo>
                    <a:pt x="5634" y="14464"/>
                  </a:lnTo>
                  <a:lnTo>
                    <a:pt x="5493" y="14425"/>
                  </a:lnTo>
                  <a:lnTo>
                    <a:pt x="5339" y="14387"/>
                  </a:lnTo>
                  <a:lnTo>
                    <a:pt x="5159" y="14374"/>
                  </a:lnTo>
                  <a:lnTo>
                    <a:pt x="4980" y="14374"/>
                  </a:lnTo>
                  <a:lnTo>
                    <a:pt x="4774" y="14412"/>
                  </a:lnTo>
                  <a:lnTo>
                    <a:pt x="4672" y="14438"/>
                  </a:lnTo>
                  <a:lnTo>
                    <a:pt x="4569" y="14464"/>
                  </a:lnTo>
                  <a:lnTo>
                    <a:pt x="4466" y="14515"/>
                  </a:lnTo>
                  <a:lnTo>
                    <a:pt x="4351" y="14566"/>
                  </a:lnTo>
                  <a:lnTo>
                    <a:pt x="4248" y="14630"/>
                  </a:lnTo>
                  <a:lnTo>
                    <a:pt x="4133" y="14707"/>
                  </a:lnTo>
                  <a:lnTo>
                    <a:pt x="4017" y="14797"/>
                  </a:lnTo>
                  <a:lnTo>
                    <a:pt x="3915" y="14900"/>
                  </a:lnTo>
                  <a:lnTo>
                    <a:pt x="3799" y="15015"/>
                  </a:lnTo>
                  <a:lnTo>
                    <a:pt x="3684" y="15144"/>
                  </a:lnTo>
                  <a:lnTo>
                    <a:pt x="3581" y="15285"/>
                  </a:lnTo>
                  <a:lnTo>
                    <a:pt x="3465" y="15452"/>
                  </a:lnTo>
                  <a:lnTo>
                    <a:pt x="3363" y="15606"/>
                  </a:lnTo>
                  <a:lnTo>
                    <a:pt x="3286" y="15773"/>
                  </a:lnTo>
                  <a:lnTo>
                    <a:pt x="3209" y="15914"/>
                  </a:lnTo>
                  <a:lnTo>
                    <a:pt x="3145" y="16068"/>
                  </a:lnTo>
                  <a:lnTo>
                    <a:pt x="3093" y="16209"/>
                  </a:lnTo>
                  <a:lnTo>
                    <a:pt x="3055" y="16337"/>
                  </a:lnTo>
                  <a:lnTo>
                    <a:pt x="3029" y="16478"/>
                  </a:lnTo>
                  <a:lnTo>
                    <a:pt x="3016" y="16594"/>
                  </a:lnTo>
                  <a:lnTo>
                    <a:pt x="3003" y="16722"/>
                  </a:lnTo>
                  <a:lnTo>
                    <a:pt x="3016" y="16838"/>
                  </a:lnTo>
                  <a:lnTo>
                    <a:pt x="3016" y="16940"/>
                  </a:lnTo>
                  <a:lnTo>
                    <a:pt x="3029" y="17043"/>
                  </a:lnTo>
                  <a:lnTo>
                    <a:pt x="3080" y="17236"/>
                  </a:lnTo>
                  <a:lnTo>
                    <a:pt x="3157" y="17402"/>
                  </a:lnTo>
                  <a:lnTo>
                    <a:pt x="3234" y="17556"/>
                  </a:lnTo>
                  <a:lnTo>
                    <a:pt x="3324" y="17685"/>
                  </a:lnTo>
                  <a:lnTo>
                    <a:pt x="3414" y="17800"/>
                  </a:lnTo>
                  <a:lnTo>
                    <a:pt x="3504" y="17890"/>
                  </a:lnTo>
                  <a:lnTo>
                    <a:pt x="3645" y="18006"/>
                  </a:lnTo>
                  <a:lnTo>
                    <a:pt x="3709" y="18044"/>
                  </a:lnTo>
                  <a:lnTo>
                    <a:pt x="9458" y="21804"/>
                  </a:lnTo>
                  <a:lnTo>
                    <a:pt x="9497" y="21894"/>
                  </a:lnTo>
                  <a:lnTo>
                    <a:pt x="9535" y="21984"/>
                  </a:lnTo>
                  <a:lnTo>
                    <a:pt x="9535" y="22086"/>
                  </a:lnTo>
                  <a:lnTo>
                    <a:pt x="9535" y="22138"/>
                  </a:lnTo>
                  <a:lnTo>
                    <a:pt x="9510" y="22189"/>
                  </a:lnTo>
                  <a:lnTo>
                    <a:pt x="9484" y="22240"/>
                  </a:lnTo>
                  <a:lnTo>
                    <a:pt x="9446" y="22279"/>
                  </a:lnTo>
                  <a:lnTo>
                    <a:pt x="9381" y="22317"/>
                  </a:lnTo>
                  <a:lnTo>
                    <a:pt x="9292" y="22356"/>
                  </a:lnTo>
                  <a:lnTo>
                    <a:pt x="9189" y="22382"/>
                  </a:lnTo>
                  <a:lnTo>
                    <a:pt x="9061" y="22394"/>
                  </a:lnTo>
                  <a:lnTo>
                    <a:pt x="5172" y="19854"/>
                  </a:lnTo>
                  <a:lnTo>
                    <a:pt x="5121" y="19828"/>
                  </a:lnTo>
                  <a:lnTo>
                    <a:pt x="4954" y="19777"/>
                  </a:lnTo>
                  <a:lnTo>
                    <a:pt x="4839" y="19751"/>
                  </a:lnTo>
                  <a:lnTo>
                    <a:pt x="4710" y="19725"/>
                  </a:lnTo>
                  <a:lnTo>
                    <a:pt x="4556" y="19712"/>
                  </a:lnTo>
                  <a:lnTo>
                    <a:pt x="4402" y="19725"/>
                  </a:lnTo>
                  <a:lnTo>
                    <a:pt x="4223" y="19751"/>
                  </a:lnTo>
                  <a:lnTo>
                    <a:pt x="4030" y="19802"/>
                  </a:lnTo>
                  <a:lnTo>
                    <a:pt x="3838" y="19892"/>
                  </a:lnTo>
                  <a:lnTo>
                    <a:pt x="3632" y="20008"/>
                  </a:lnTo>
                  <a:lnTo>
                    <a:pt x="3530" y="20085"/>
                  </a:lnTo>
                  <a:lnTo>
                    <a:pt x="3427" y="20162"/>
                  </a:lnTo>
                  <a:lnTo>
                    <a:pt x="3324" y="20264"/>
                  </a:lnTo>
                  <a:lnTo>
                    <a:pt x="3222" y="20367"/>
                  </a:lnTo>
                  <a:lnTo>
                    <a:pt x="3119" y="20482"/>
                  </a:lnTo>
                  <a:lnTo>
                    <a:pt x="3003" y="20611"/>
                  </a:lnTo>
                  <a:lnTo>
                    <a:pt x="2901" y="20752"/>
                  </a:lnTo>
                  <a:lnTo>
                    <a:pt x="2798" y="20906"/>
                  </a:lnTo>
                  <a:lnTo>
                    <a:pt x="2708" y="21073"/>
                  </a:lnTo>
                  <a:lnTo>
                    <a:pt x="2631" y="21227"/>
                  </a:lnTo>
                  <a:lnTo>
                    <a:pt x="2567" y="21381"/>
                  </a:lnTo>
                  <a:lnTo>
                    <a:pt x="2503" y="21522"/>
                  </a:lnTo>
                  <a:lnTo>
                    <a:pt x="2464" y="21663"/>
                  </a:lnTo>
                  <a:lnTo>
                    <a:pt x="2439" y="21804"/>
                  </a:lnTo>
                  <a:lnTo>
                    <a:pt x="2413" y="21932"/>
                  </a:lnTo>
                  <a:lnTo>
                    <a:pt x="2400" y="22061"/>
                  </a:lnTo>
                  <a:lnTo>
                    <a:pt x="2387" y="22176"/>
                  </a:lnTo>
                  <a:lnTo>
                    <a:pt x="2400" y="22292"/>
                  </a:lnTo>
                  <a:lnTo>
                    <a:pt x="2426" y="22497"/>
                  </a:lnTo>
                  <a:lnTo>
                    <a:pt x="2477" y="22690"/>
                  </a:lnTo>
                  <a:lnTo>
                    <a:pt x="2554" y="22869"/>
                  </a:lnTo>
                  <a:lnTo>
                    <a:pt x="2631" y="23023"/>
                  </a:lnTo>
                  <a:lnTo>
                    <a:pt x="2721" y="23152"/>
                  </a:lnTo>
                  <a:lnTo>
                    <a:pt x="2811" y="23267"/>
                  </a:lnTo>
                  <a:lnTo>
                    <a:pt x="2901" y="23357"/>
                  </a:lnTo>
                  <a:lnTo>
                    <a:pt x="3042" y="23472"/>
                  </a:lnTo>
                  <a:lnTo>
                    <a:pt x="3093" y="23511"/>
                  </a:lnTo>
                  <a:lnTo>
                    <a:pt x="25538" y="38179"/>
                  </a:lnTo>
                  <a:lnTo>
                    <a:pt x="25666" y="38282"/>
                  </a:lnTo>
                  <a:lnTo>
                    <a:pt x="26051" y="38513"/>
                  </a:lnTo>
                  <a:lnTo>
                    <a:pt x="26308" y="38667"/>
                  </a:lnTo>
                  <a:lnTo>
                    <a:pt x="26616" y="38834"/>
                  </a:lnTo>
                  <a:lnTo>
                    <a:pt x="26963" y="39000"/>
                  </a:lnTo>
                  <a:lnTo>
                    <a:pt x="27335" y="39167"/>
                  </a:lnTo>
                  <a:lnTo>
                    <a:pt x="27733" y="39321"/>
                  </a:lnTo>
                  <a:lnTo>
                    <a:pt x="28143" y="39462"/>
                  </a:lnTo>
                  <a:lnTo>
                    <a:pt x="28349" y="39514"/>
                  </a:lnTo>
                  <a:lnTo>
                    <a:pt x="28567" y="39565"/>
                  </a:lnTo>
                  <a:lnTo>
                    <a:pt x="28785" y="39603"/>
                  </a:lnTo>
                  <a:lnTo>
                    <a:pt x="28990" y="39629"/>
                  </a:lnTo>
                  <a:lnTo>
                    <a:pt x="29208" y="39655"/>
                  </a:lnTo>
                  <a:lnTo>
                    <a:pt x="29427" y="39668"/>
                  </a:lnTo>
                  <a:lnTo>
                    <a:pt x="29632" y="39655"/>
                  </a:lnTo>
                  <a:lnTo>
                    <a:pt x="29850" y="39642"/>
                  </a:lnTo>
                  <a:lnTo>
                    <a:pt x="30055" y="39603"/>
                  </a:lnTo>
                  <a:lnTo>
                    <a:pt x="30248" y="39552"/>
                  </a:lnTo>
                  <a:lnTo>
                    <a:pt x="30453" y="39488"/>
                  </a:lnTo>
                  <a:lnTo>
                    <a:pt x="30646" y="39411"/>
                  </a:lnTo>
                  <a:lnTo>
                    <a:pt x="30825" y="39321"/>
                  </a:lnTo>
                  <a:lnTo>
                    <a:pt x="31018" y="39270"/>
                  </a:lnTo>
                  <a:lnTo>
                    <a:pt x="31210" y="39219"/>
                  </a:lnTo>
                  <a:lnTo>
                    <a:pt x="31416" y="39193"/>
                  </a:lnTo>
                  <a:lnTo>
                    <a:pt x="31608" y="39193"/>
                  </a:lnTo>
                  <a:lnTo>
                    <a:pt x="31801" y="39206"/>
                  </a:lnTo>
                  <a:lnTo>
                    <a:pt x="31993" y="39219"/>
                  </a:lnTo>
                  <a:lnTo>
                    <a:pt x="32198" y="39257"/>
                  </a:lnTo>
                  <a:lnTo>
                    <a:pt x="32391" y="39308"/>
                  </a:lnTo>
                  <a:lnTo>
                    <a:pt x="32583" y="39373"/>
                  </a:lnTo>
                  <a:lnTo>
                    <a:pt x="32763" y="39437"/>
                  </a:lnTo>
                  <a:lnTo>
                    <a:pt x="32956" y="39514"/>
                  </a:lnTo>
                  <a:lnTo>
                    <a:pt x="33135" y="39603"/>
                  </a:lnTo>
                  <a:lnTo>
                    <a:pt x="33315" y="39693"/>
                  </a:lnTo>
                  <a:lnTo>
                    <a:pt x="33649" y="39886"/>
                  </a:lnTo>
                  <a:lnTo>
                    <a:pt x="33969" y="40104"/>
                  </a:lnTo>
                  <a:lnTo>
                    <a:pt x="34252" y="40309"/>
                  </a:lnTo>
                  <a:lnTo>
                    <a:pt x="34508" y="40515"/>
                  </a:lnTo>
                  <a:lnTo>
                    <a:pt x="34739" y="40707"/>
                  </a:lnTo>
                  <a:lnTo>
                    <a:pt x="35047" y="40989"/>
                  </a:lnTo>
                  <a:lnTo>
                    <a:pt x="35163" y="41105"/>
                  </a:lnTo>
                  <a:lnTo>
                    <a:pt x="42798" y="29414"/>
                  </a:lnTo>
                  <a:lnTo>
                    <a:pt x="42683" y="29388"/>
                  </a:lnTo>
                  <a:lnTo>
                    <a:pt x="42555" y="29350"/>
                  </a:lnTo>
                  <a:lnTo>
                    <a:pt x="42388" y="29286"/>
                  </a:lnTo>
                  <a:lnTo>
                    <a:pt x="42183" y="29196"/>
                  </a:lnTo>
                  <a:lnTo>
                    <a:pt x="41939" y="29055"/>
                  </a:lnTo>
                  <a:lnTo>
                    <a:pt x="41682" y="28875"/>
                  </a:lnTo>
                  <a:lnTo>
                    <a:pt x="41541" y="28772"/>
                  </a:lnTo>
                  <a:lnTo>
                    <a:pt x="41400" y="28644"/>
                  </a:lnTo>
                  <a:lnTo>
                    <a:pt x="41259" y="28503"/>
                  </a:lnTo>
                  <a:lnTo>
                    <a:pt x="41117" y="28349"/>
                  </a:lnTo>
                  <a:lnTo>
                    <a:pt x="40963" y="28182"/>
                  </a:lnTo>
                  <a:lnTo>
                    <a:pt x="40822" y="28002"/>
                  </a:lnTo>
                  <a:lnTo>
                    <a:pt x="40668" y="27797"/>
                  </a:lnTo>
                  <a:lnTo>
                    <a:pt x="40527" y="27566"/>
                  </a:lnTo>
                  <a:lnTo>
                    <a:pt x="40386" y="27322"/>
                  </a:lnTo>
                  <a:lnTo>
                    <a:pt x="40245" y="27066"/>
                  </a:lnTo>
                  <a:lnTo>
                    <a:pt x="40104" y="26783"/>
                  </a:lnTo>
                  <a:lnTo>
                    <a:pt x="39962" y="26475"/>
                  </a:lnTo>
                  <a:lnTo>
                    <a:pt x="39834" y="26142"/>
                  </a:lnTo>
                  <a:lnTo>
                    <a:pt x="39706" y="25782"/>
                  </a:lnTo>
                  <a:lnTo>
                    <a:pt x="39590" y="25410"/>
                  </a:lnTo>
                  <a:lnTo>
                    <a:pt x="39475" y="25012"/>
                  </a:lnTo>
                  <a:lnTo>
                    <a:pt x="39372" y="24576"/>
                  </a:lnTo>
                  <a:lnTo>
                    <a:pt x="39269" y="24127"/>
                  </a:lnTo>
                  <a:lnTo>
                    <a:pt x="39167" y="23639"/>
                  </a:lnTo>
                  <a:lnTo>
                    <a:pt x="39038" y="23164"/>
                  </a:lnTo>
                  <a:lnTo>
                    <a:pt x="38884" y="22664"/>
                  </a:lnTo>
                  <a:lnTo>
                    <a:pt x="38705" y="22163"/>
                  </a:lnTo>
                  <a:lnTo>
                    <a:pt x="38499" y="21650"/>
                  </a:lnTo>
                  <a:lnTo>
                    <a:pt x="38281" y="21137"/>
                  </a:lnTo>
                  <a:lnTo>
                    <a:pt x="38050" y="20611"/>
                  </a:lnTo>
                  <a:lnTo>
                    <a:pt x="37806" y="20097"/>
                  </a:lnTo>
                  <a:lnTo>
                    <a:pt x="37537" y="19584"/>
                  </a:lnTo>
                  <a:lnTo>
                    <a:pt x="37267" y="19071"/>
                  </a:lnTo>
                  <a:lnTo>
                    <a:pt x="36998" y="18557"/>
                  </a:lnTo>
                  <a:lnTo>
                    <a:pt x="36703" y="18057"/>
                  </a:lnTo>
                  <a:lnTo>
                    <a:pt x="36125" y="17069"/>
                  </a:lnTo>
                  <a:lnTo>
                    <a:pt x="35535" y="16132"/>
                  </a:lnTo>
                  <a:lnTo>
                    <a:pt x="34958" y="15246"/>
                  </a:lnTo>
                  <a:lnTo>
                    <a:pt x="34406" y="14438"/>
                  </a:lnTo>
                  <a:lnTo>
                    <a:pt x="33892" y="13719"/>
                  </a:lnTo>
                  <a:lnTo>
                    <a:pt x="33443" y="13103"/>
                  </a:lnTo>
                  <a:lnTo>
                    <a:pt x="32776" y="12218"/>
                  </a:lnTo>
                  <a:lnTo>
                    <a:pt x="32532" y="11897"/>
                  </a:lnTo>
                  <a:lnTo>
                    <a:pt x="32314" y="11756"/>
                  </a:lnTo>
                  <a:lnTo>
                    <a:pt x="32057" y="11589"/>
                  </a:lnTo>
                  <a:lnTo>
                    <a:pt x="31711" y="11358"/>
                  </a:lnTo>
                  <a:lnTo>
                    <a:pt x="31300" y="11063"/>
                  </a:lnTo>
                  <a:lnTo>
                    <a:pt x="30825" y="10704"/>
                  </a:lnTo>
                  <a:lnTo>
                    <a:pt x="30299" y="10293"/>
                  </a:lnTo>
                  <a:lnTo>
                    <a:pt x="29735" y="9831"/>
                  </a:lnTo>
                  <a:lnTo>
                    <a:pt x="29144" y="9305"/>
                  </a:lnTo>
                  <a:lnTo>
                    <a:pt x="28528" y="8727"/>
                  </a:lnTo>
                  <a:lnTo>
                    <a:pt x="28220" y="8419"/>
                  </a:lnTo>
                  <a:lnTo>
                    <a:pt x="27912" y="8098"/>
                  </a:lnTo>
                  <a:lnTo>
                    <a:pt x="27604" y="7765"/>
                  </a:lnTo>
                  <a:lnTo>
                    <a:pt x="27296" y="7431"/>
                  </a:lnTo>
                  <a:lnTo>
                    <a:pt x="26988" y="7072"/>
                  </a:lnTo>
                  <a:lnTo>
                    <a:pt x="26693" y="6700"/>
                  </a:lnTo>
                  <a:lnTo>
                    <a:pt x="26411" y="6328"/>
                  </a:lnTo>
                  <a:lnTo>
                    <a:pt x="26128" y="5943"/>
                  </a:lnTo>
                  <a:lnTo>
                    <a:pt x="25846" y="5545"/>
                  </a:lnTo>
                  <a:lnTo>
                    <a:pt x="25589" y="5134"/>
                  </a:lnTo>
                  <a:lnTo>
                    <a:pt x="25333" y="4711"/>
                  </a:lnTo>
                  <a:lnTo>
                    <a:pt x="25102" y="4287"/>
                  </a:lnTo>
                  <a:lnTo>
                    <a:pt x="24999" y="4095"/>
                  </a:lnTo>
                  <a:lnTo>
                    <a:pt x="24884" y="3902"/>
                  </a:lnTo>
                  <a:lnTo>
                    <a:pt x="24768" y="3735"/>
                  </a:lnTo>
                  <a:lnTo>
                    <a:pt x="24653" y="3568"/>
                  </a:lnTo>
                  <a:lnTo>
                    <a:pt x="24524" y="3402"/>
                  </a:lnTo>
                  <a:lnTo>
                    <a:pt x="24396" y="3260"/>
                  </a:lnTo>
                  <a:lnTo>
                    <a:pt x="24268" y="3119"/>
                  </a:lnTo>
                  <a:lnTo>
                    <a:pt x="24127" y="2978"/>
                  </a:lnTo>
                  <a:lnTo>
                    <a:pt x="23985" y="2863"/>
                  </a:lnTo>
                  <a:lnTo>
                    <a:pt x="23844" y="2747"/>
                  </a:lnTo>
                  <a:lnTo>
                    <a:pt x="23703" y="2632"/>
                  </a:lnTo>
                  <a:lnTo>
                    <a:pt x="23549" y="2542"/>
                  </a:lnTo>
                  <a:lnTo>
                    <a:pt x="23408" y="2452"/>
                  </a:lnTo>
                  <a:lnTo>
                    <a:pt x="23254" y="2375"/>
                  </a:lnTo>
                  <a:lnTo>
                    <a:pt x="23087" y="2311"/>
                  </a:lnTo>
                  <a:lnTo>
                    <a:pt x="22933" y="2259"/>
                  </a:lnTo>
                  <a:lnTo>
                    <a:pt x="22779" y="2221"/>
                  </a:lnTo>
                  <a:lnTo>
                    <a:pt x="22612" y="2182"/>
                  </a:lnTo>
                  <a:lnTo>
                    <a:pt x="22458" y="2157"/>
                  </a:lnTo>
                  <a:lnTo>
                    <a:pt x="22291" y="2144"/>
                  </a:lnTo>
                  <a:lnTo>
                    <a:pt x="22125" y="2144"/>
                  </a:lnTo>
                  <a:lnTo>
                    <a:pt x="21958" y="2157"/>
                  </a:lnTo>
                  <a:lnTo>
                    <a:pt x="21804" y="2182"/>
                  </a:lnTo>
                  <a:lnTo>
                    <a:pt x="21637" y="2208"/>
                  </a:lnTo>
                  <a:lnTo>
                    <a:pt x="21470" y="2259"/>
                  </a:lnTo>
                  <a:lnTo>
                    <a:pt x="21303" y="2324"/>
                  </a:lnTo>
                  <a:lnTo>
                    <a:pt x="21149" y="2388"/>
                  </a:lnTo>
                  <a:lnTo>
                    <a:pt x="20982" y="2478"/>
                  </a:lnTo>
                  <a:lnTo>
                    <a:pt x="20828" y="2567"/>
                  </a:lnTo>
                  <a:lnTo>
                    <a:pt x="20662" y="2683"/>
                  </a:lnTo>
                  <a:lnTo>
                    <a:pt x="20508" y="2798"/>
                  </a:lnTo>
                  <a:lnTo>
                    <a:pt x="20354" y="2940"/>
                  </a:lnTo>
                  <a:lnTo>
                    <a:pt x="20212" y="3094"/>
                  </a:lnTo>
                  <a:lnTo>
                    <a:pt x="20097" y="3248"/>
                  </a:lnTo>
                  <a:lnTo>
                    <a:pt x="20007" y="3427"/>
                  </a:lnTo>
                  <a:lnTo>
                    <a:pt x="19930" y="3620"/>
                  </a:lnTo>
                  <a:lnTo>
                    <a:pt x="19892" y="3825"/>
                  </a:lnTo>
                  <a:lnTo>
                    <a:pt x="19866" y="4043"/>
                  </a:lnTo>
                  <a:lnTo>
                    <a:pt x="19866" y="4287"/>
                  </a:lnTo>
                  <a:lnTo>
                    <a:pt x="19892" y="4531"/>
                  </a:lnTo>
                  <a:lnTo>
                    <a:pt x="19930" y="4788"/>
                  </a:lnTo>
                  <a:lnTo>
                    <a:pt x="19994" y="5057"/>
                  </a:lnTo>
                  <a:lnTo>
                    <a:pt x="20071" y="5339"/>
                  </a:lnTo>
                  <a:lnTo>
                    <a:pt x="20174" y="5635"/>
                  </a:lnTo>
                  <a:lnTo>
                    <a:pt x="20302" y="5943"/>
                  </a:lnTo>
                  <a:lnTo>
                    <a:pt x="20443" y="6263"/>
                  </a:lnTo>
                  <a:lnTo>
                    <a:pt x="20597" y="6584"/>
                  </a:lnTo>
                  <a:lnTo>
                    <a:pt x="20764" y="6931"/>
                  </a:lnTo>
                  <a:lnTo>
                    <a:pt x="20957" y="7290"/>
                  </a:lnTo>
                  <a:lnTo>
                    <a:pt x="21162" y="7649"/>
                  </a:lnTo>
                  <a:lnTo>
                    <a:pt x="21611" y="8419"/>
                  </a:lnTo>
                  <a:lnTo>
                    <a:pt x="22125" y="9228"/>
                  </a:lnTo>
                  <a:lnTo>
                    <a:pt x="22689" y="10075"/>
                  </a:lnTo>
                  <a:lnTo>
                    <a:pt x="23292" y="10973"/>
                  </a:lnTo>
                  <a:lnTo>
                    <a:pt x="23947" y="11897"/>
                  </a:lnTo>
                  <a:lnTo>
                    <a:pt x="25346" y="13873"/>
                  </a:lnTo>
                  <a:lnTo>
                    <a:pt x="25358" y="13912"/>
                  </a:lnTo>
                  <a:lnTo>
                    <a:pt x="25371" y="13950"/>
                  </a:lnTo>
                  <a:lnTo>
                    <a:pt x="25371" y="13989"/>
                  </a:lnTo>
                  <a:lnTo>
                    <a:pt x="25358" y="14027"/>
                  </a:lnTo>
                  <a:lnTo>
                    <a:pt x="25333" y="14053"/>
                  </a:lnTo>
                  <a:lnTo>
                    <a:pt x="25281" y="14066"/>
                  </a:lnTo>
                  <a:lnTo>
                    <a:pt x="25192" y="14066"/>
                  </a:lnTo>
                  <a:lnTo>
                    <a:pt x="25076" y="14040"/>
                  </a:lnTo>
                  <a:lnTo>
                    <a:pt x="24922" y="13976"/>
                  </a:lnTo>
                  <a:lnTo>
                    <a:pt x="24717" y="13886"/>
                  </a:lnTo>
                  <a:lnTo>
                    <a:pt x="24460" y="13745"/>
                  </a:lnTo>
                  <a:lnTo>
                    <a:pt x="24152" y="13565"/>
                  </a:lnTo>
                  <a:lnTo>
                    <a:pt x="23767" y="13322"/>
                  </a:lnTo>
                  <a:lnTo>
                    <a:pt x="23318" y="13026"/>
                  </a:lnTo>
                  <a:lnTo>
                    <a:pt x="22805" y="12667"/>
                  </a:lnTo>
                  <a:lnTo>
                    <a:pt x="22112" y="12192"/>
                  </a:lnTo>
                  <a:lnTo>
                    <a:pt x="21188" y="11563"/>
                  </a:lnTo>
                  <a:lnTo>
                    <a:pt x="18814" y="9985"/>
                  </a:lnTo>
                  <a:lnTo>
                    <a:pt x="15978" y="8098"/>
                  </a:lnTo>
                  <a:lnTo>
                    <a:pt x="12987" y="6135"/>
                  </a:lnTo>
                  <a:lnTo>
                    <a:pt x="7713" y="2696"/>
                  </a:lnTo>
                  <a:lnTo>
                    <a:pt x="5429" y="1194"/>
                  </a:lnTo>
                  <a:lnTo>
                    <a:pt x="5275" y="1092"/>
                  </a:lnTo>
                  <a:lnTo>
                    <a:pt x="5108" y="976"/>
                  </a:lnTo>
                  <a:lnTo>
                    <a:pt x="4890" y="822"/>
                  </a:lnTo>
                  <a:lnTo>
                    <a:pt x="4620" y="668"/>
                  </a:lnTo>
                  <a:lnTo>
                    <a:pt x="4300" y="501"/>
                  </a:lnTo>
                  <a:lnTo>
                    <a:pt x="3953" y="335"/>
                  </a:lnTo>
                  <a:lnTo>
                    <a:pt x="3773" y="270"/>
                  </a:lnTo>
                  <a:lnTo>
                    <a:pt x="3581" y="193"/>
                  </a:lnTo>
                  <a:lnTo>
                    <a:pt x="3388" y="142"/>
                  </a:lnTo>
                  <a:lnTo>
                    <a:pt x="3183" y="91"/>
                  </a:lnTo>
                  <a:lnTo>
                    <a:pt x="2978" y="52"/>
                  </a:lnTo>
                  <a:lnTo>
                    <a:pt x="2785" y="27"/>
                  </a:lnTo>
                  <a:lnTo>
                    <a:pt x="2580" y="1"/>
                  </a:lnTo>
                  <a:close/>
                </a:path>
              </a:pathLst>
            </a:custGeom>
            <a:solidFill>
              <a:srgbClr val="F4C2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1664300" y="3542600"/>
              <a:ext cx="1069975" cy="1027625"/>
            </a:xfrm>
            <a:custGeom>
              <a:rect b="b" l="l" r="r" t="t"/>
              <a:pathLst>
                <a:path extrusionOk="0" fill="none" h="41105" w="42799">
                  <a:moveTo>
                    <a:pt x="42798" y="29414"/>
                  </a:moveTo>
                  <a:lnTo>
                    <a:pt x="42798" y="29414"/>
                  </a:lnTo>
                  <a:lnTo>
                    <a:pt x="42683" y="29388"/>
                  </a:lnTo>
                  <a:lnTo>
                    <a:pt x="42555" y="29350"/>
                  </a:lnTo>
                  <a:lnTo>
                    <a:pt x="42388" y="29286"/>
                  </a:lnTo>
                  <a:lnTo>
                    <a:pt x="42183" y="29196"/>
                  </a:lnTo>
                  <a:lnTo>
                    <a:pt x="41939" y="29055"/>
                  </a:lnTo>
                  <a:lnTo>
                    <a:pt x="41682" y="28875"/>
                  </a:lnTo>
                  <a:lnTo>
                    <a:pt x="41541" y="28772"/>
                  </a:lnTo>
                  <a:lnTo>
                    <a:pt x="41400" y="28644"/>
                  </a:lnTo>
                  <a:lnTo>
                    <a:pt x="41259" y="28503"/>
                  </a:lnTo>
                  <a:lnTo>
                    <a:pt x="41117" y="28349"/>
                  </a:lnTo>
                  <a:lnTo>
                    <a:pt x="40963" y="28182"/>
                  </a:lnTo>
                  <a:lnTo>
                    <a:pt x="40822" y="28002"/>
                  </a:lnTo>
                  <a:lnTo>
                    <a:pt x="40668" y="27797"/>
                  </a:lnTo>
                  <a:lnTo>
                    <a:pt x="40527" y="27566"/>
                  </a:lnTo>
                  <a:lnTo>
                    <a:pt x="40386" y="27322"/>
                  </a:lnTo>
                  <a:lnTo>
                    <a:pt x="40245" y="27066"/>
                  </a:lnTo>
                  <a:lnTo>
                    <a:pt x="40104" y="26783"/>
                  </a:lnTo>
                  <a:lnTo>
                    <a:pt x="39962" y="26475"/>
                  </a:lnTo>
                  <a:lnTo>
                    <a:pt x="39834" y="26142"/>
                  </a:lnTo>
                  <a:lnTo>
                    <a:pt x="39706" y="25782"/>
                  </a:lnTo>
                  <a:lnTo>
                    <a:pt x="39590" y="25410"/>
                  </a:lnTo>
                  <a:lnTo>
                    <a:pt x="39475" y="25012"/>
                  </a:lnTo>
                  <a:lnTo>
                    <a:pt x="39372" y="24576"/>
                  </a:lnTo>
                  <a:lnTo>
                    <a:pt x="39269" y="24127"/>
                  </a:lnTo>
                  <a:lnTo>
                    <a:pt x="39269" y="24127"/>
                  </a:lnTo>
                  <a:lnTo>
                    <a:pt x="39167" y="23639"/>
                  </a:lnTo>
                  <a:lnTo>
                    <a:pt x="39038" y="23164"/>
                  </a:lnTo>
                  <a:lnTo>
                    <a:pt x="38884" y="22664"/>
                  </a:lnTo>
                  <a:lnTo>
                    <a:pt x="38705" y="22163"/>
                  </a:lnTo>
                  <a:lnTo>
                    <a:pt x="38499" y="21650"/>
                  </a:lnTo>
                  <a:lnTo>
                    <a:pt x="38281" y="21137"/>
                  </a:lnTo>
                  <a:lnTo>
                    <a:pt x="38050" y="20611"/>
                  </a:lnTo>
                  <a:lnTo>
                    <a:pt x="37806" y="20097"/>
                  </a:lnTo>
                  <a:lnTo>
                    <a:pt x="37537" y="19584"/>
                  </a:lnTo>
                  <a:lnTo>
                    <a:pt x="37267" y="19071"/>
                  </a:lnTo>
                  <a:lnTo>
                    <a:pt x="36998" y="18557"/>
                  </a:lnTo>
                  <a:lnTo>
                    <a:pt x="36703" y="18057"/>
                  </a:lnTo>
                  <a:lnTo>
                    <a:pt x="36125" y="17069"/>
                  </a:lnTo>
                  <a:lnTo>
                    <a:pt x="35535" y="16132"/>
                  </a:lnTo>
                  <a:lnTo>
                    <a:pt x="34958" y="15246"/>
                  </a:lnTo>
                  <a:lnTo>
                    <a:pt x="34406" y="14438"/>
                  </a:lnTo>
                  <a:lnTo>
                    <a:pt x="33892" y="13719"/>
                  </a:lnTo>
                  <a:lnTo>
                    <a:pt x="33443" y="13103"/>
                  </a:lnTo>
                  <a:lnTo>
                    <a:pt x="32776" y="12218"/>
                  </a:lnTo>
                  <a:lnTo>
                    <a:pt x="32532" y="11897"/>
                  </a:lnTo>
                  <a:lnTo>
                    <a:pt x="32532" y="11897"/>
                  </a:lnTo>
                  <a:lnTo>
                    <a:pt x="32314" y="11756"/>
                  </a:lnTo>
                  <a:lnTo>
                    <a:pt x="32057" y="11589"/>
                  </a:lnTo>
                  <a:lnTo>
                    <a:pt x="31711" y="11358"/>
                  </a:lnTo>
                  <a:lnTo>
                    <a:pt x="31300" y="11063"/>
                  </a:lnTo>
                  <a:lnTo>
                    <a:pt x="30825" y="10704"/>
                  </a:lnTo>
                  <a:lnTo>
                    <a:pt x="30299" y="10293"/>
                  </a:lnTo>
                  <a:lnTo>
                    <a:pt x="29735" y="9831"/>
                  </a:lnTo>
                  <a:lnTo>
                    <a:pt x="29144" y="9305"/>
                  </a:lnTo>
                  <a:lnTo>
                    <a:pt x="28528" y="8727"/>
                  </a:lnTo>
                  <a:lnTo>
                    <a:pt x="28220" y="8419"/>
                  </a:lnTo>
                  <a:lnTo>
                    <a:pt x="27912" y="8098"/>
                  </a:lnTo>
                  <a:lnTo>
                    <a:pt x="27604" y="7765"/>
                  </a:lnTo>
                  <a:lnTo>
                    <a:pt x="27296" y="7431"/>
                  </a:lnTo>
                  <a:lnTo>
                    <a:pt x="26988" y="7072"/>
                  </a:lnTo>
                  <a:lnTo>
                    <a:pt x="26693" y="6700"/>
                  </a:lnTo>
                  <a:lnTo>
                    <a:pt x="26411" y="6328"/>
                  </a:lnTo>
                  <a:lnTo>
                    <a:pt x="26128" y="5943"/>
                  </a:lnTo>
                  <a:lnTo>
                    <a:pt x="25846" y="5545"/>
                  </a:lnTo>
                  <a:lnTo>
                    <a:pt x="25589" y="5134"/>
                  </a:lnTo>
                  <a:lnTo>
                    <a:pt x="25333" y="4711"/>
                  </a:lnTo>
                  <a:lnTo>
                    <a:pt x="25102" y="4287"/>
                  </a:lnTo>
                  <a:lnTo>
                    <a:pt x="25102" y="4287"/>
                  </a:lnTo>
                  <a:lnTo>
                    <a:pt x="24999" y="4095"/>
                  </a:lnTo>
                  <a:lnTo>
                    <a:pt x="24884" y="3902"/>
                  </a:lnTo>
                  <a:lnTo>
                    <a:pt x="24768" y="3735"/>
                  </a:lnTo>
                  <a:lnTo>
                    <a:pt x="24653" y="3568"/>
                  </a:lnTo>
                  <a:lnTo>
                    <a:pt x="24524" y="3402"/>
                  </a:lnTo>
                  <a:lnTo>
                    <a:pt x="24396" y="3260"/>
                  </a:lnTo>
                  <a:lnTo>
                    <a:pt x="24268" y="3119"/>
                  </a:lnTo>
                  <a:lnTo>
                    <a:pt x="24127" y="2978"/>
                  </a:lnTo>
                  <a:lnTo>
                    <a:pt x="23985" y="2863"/>
                  </a:lnTo>
                  <a:lnTo>
                    <a:pt x="23844" y="2747"/>
                  </a:lnTo>
                  <a:lnTo>
                    <a:pt x="23703" y="2632"/>
                  </a:lnTo>
                  <a:lnTo>
                    <a:pt x="23549" y="2542"/>
                  </a:lnTo>
                  <a:lnTo>
                    <a:pt x="23408" y="2452"/>
                  </a:lnTo>
                  <a:lnTo>
                    <a:pt x="23254" y="2375"/>
                  </a:lnTo>
                  <a:lnTo>
                    <a:pt x="23087" y="2311"/>
                  </a:lnTo>
                  <a:lnTo>
                    <a:pt x="22933" y="2259"/>
                  </a:lnTo>
                  <a:lnTo>
                    <a:pt x="22779" y="2221"/>
                  </a:lnTo>
                  <a:lnTo>
                    <a:pt x="22612" y="2182"/>
                  </a:lnTo>
                  <a:lnTo>
                    <a:pt x="22458" y="2157"/>
                  </a:lnTo>
                  <a:lnTo>
                    <a:pt x="22291" y="2144"/>
                  </a:lnTo>
                  <a:lnTo>
                    <a:pt x="22125" y="2144"/>
                  </a:lnTo>
                  <a:lnTo>
                    <a:pt x="21958" y="2157"/>
                  </a:lnTo>
                  <a:lnTo>
                    <a:pt x="21804" y="2182"/>
                  </a:lnTo>
                  <a:lnTo>
                    <a:pt x="21637" y="2208"/>
                  </a:lnTo>
                  <a:lnTo>
                    <a:pt x="21470" y="2259"/>
                  </a:lnTo>
                  <a:lnTo>
                    <a:pt x="21303" y="2324"/>
                  </a:lnTo>
                  <a:lnTo>
                    <a:pt x="21149" y="2388"/>
                  </a:lnTo>
                  <a:lnTo>
                    <a:pt x="20982" y="2478"/>
                  </a:lnTo>
                  <a:lnTo>
                    <a:pt x="20828" y="2567"/>
                  </a:lnTo>
                  <a:lnTo>
                    <a:pt x="20662" y="2683"/>
                  </a:lnTo>
                  <a:lnTo>
                    <a:pt x="20508" y="2798"/>
                  </a:lnTo>
                  <a:lnTo>
                    <a:pt x="20354" y="2940"/>
                  </a:lnTo>
                  <a:lnTo>
                    <a:pt x="20354" y="2940"/>
                  </a:lnTo>
                  <a:lnTo>
                    <a:pt x="20212" y="3094"/>
                  </a:lnTo>
                  <a:lnTo>
                    <a:pt x="20097" y="3248"/>
                  </a:lnTo>
                  <a:lnTo>
                    <a:pt x="20007" y="3427"/>
                  </a:lnTo>
                  <a:lnTo>
                    <a:pt x="19930" y="3620"/>
                  </a:lnTo>
                  <a:lnTo>
                    <a:pt x="19892" y="3825"/>
                  </a:lnTo>
                  <a:lnTo>
                    <a:pt x="19866" y="4043"/>
                  </a:lnTo>
                  <a:lnTo>
                    <a:pt x="19866" y="4287"/>
                  </a:lnTo>
                  <a:lnTo>
                    <a:pt x="19892" y="4531"/>
                  </a:lnTo>
                  <a:lnTo>
                    <a:pt x="19930" y="4788"/>
                  </a:lnTo>
                  <a:lnTo>
                    <a:pt x="19994" y="5057"/>
                  </a:lnTo>
                  <a:lnTo>
                    <a:pt x="20071" y="5339"/>
                  </a:lnTo>
                  <a:lnTo>
                    <a:pt x="20174" y="5635"/>
                  </a:lnTo>
                  <a:lnTo>
                    <a:pt x="20302" y="5943"/>
                  </a:lnTo>
                  <a:lnTo>
                    <a:pt x="20443" y="6263"/>
                  </a:lnTo>
                  <a:lnTo>
                    <a:pt x="20597" y="6584"/>
                  </a:lnTo>
                  <a:lnTo>
                    <a:pt x="20764" y="6931"/>
                  </a:lnTo>
                  <a:lnTo>
                    <a:pt x="20957" y="7290"/>
                  </a:lnTo>
                  <a:lnTo>
                    <a:pt x="21162" y="7649"/>
                  </a:lnTo>
                  <a:lnTo>
                    <a:pt x="21611" y="8419"/>
                  </a:lnTo>
                  <a:lnTo>
                    <a:pt x="22125" y="9228"/>
                  </a:lnTo>
                  <a:lnTo>
                    <a:pt x="22689" y="10075"/>
                  </a:lnTo>
                  <a:lnTo>
                    <a:pt x="23292" y="10973"/>
                  </a:lnTo>
                  <a:lnTo>
                    <a:pt x="23947" y="11897"/>
                  </a:lnTo>
                  <a:lnTo>
                    <a:pt x="25346" y="13873"/>
                  </a:lnTo>
                  <a:lnTo>
                    <a:pt x="25346" y="13873"/>
                  </a:lnTo>
                  <a:lnTo>
                    <a:pt x="25358" y="13912"/>
                  </a:lnTo>
                  <a:lnTo>
                    <a:pt x="25371" y="13950"/>
                  </a:lnTo>
                  <a:lnTo>
                    <a:pt x="25371" y="13989"/>
                  </a:lnTo>
                  <a:lnTo>
                    <a:pt x="25358" y="14027"/>
                  </a:lnTo>
                  <a:lnTo>
                    <a:pt x="25333" y="14053"/>
                  </a:lnTo>
                  <a:lnTo>
                    <a:pt x="25281" y="14066"/>
                  </a:lnTo>
                  <a:lnTo>
                    <a:pt x="25192" y="14066"/>
                  </a:lnTo>
                  <a:lnTo>
                    <a:pt x="25076" y="14040"/>
                  </a:lnTo>
                  <a:lnTo>
                    <a:pt x="24922" y="13976"/>
                  </a:lnTo>
                  <a:lnTo>
                    <a:pt x="24717" y="13886"/>
                  </a:lnTo>
                  <a:lnTo>
                    <a:pt x="24460" y="13745"/>
                  </a:lnTo>
                  <a:lnTo>
                    <a:pt x="24152" y="13565"/>
                  </a:lnTo>
                  <a:lnTo>
                    <a:pt x="23767" y="13322"/>
                  </a:lnTo>
                  <a:lnTo>
                    <a:pt x="23318" y="13026"/>
                  </a:lnTo>
                  <a:lnTo>
                    <a:pt x="22805" y="12667"/>
                  </a:lnTo>
                  <a:lnTo>
                    <a:pt x="22805" y="12667"/>
                  </a:lnTo>
                  <a:lnTo>
                    <a:pt x="22112" y="12192"/>
                  </a:lnTo>
                  <a:lnTo>
                    <a:pt x="21188" y="11563"/>
                  </a:lnTo>
                  <a:lnTo>
                    <a:pt x="18814" y="9985"/>
                  </a:lnTo>
                  <a:lnTo>
                    <a:pt x="15978" y="8098"/>
                  </a:lnTo>
                  <a:lnTo>
                    <a:pt x="12987" y="6135"/>
                  </a:lnTo>
                  <a:lnTo>
                    <a:pt x="7713" y="2696"/>
                  </a:lnTo>
                  <a:lnTo>
                    <a:pt x="5429" y="1194"/>
                  </a:lnTo>
                  <a:lnTo>
                    <a:pt x="5429" y="1194"/>
                  </a:lnTo>
                  <a:lnTo>
                    <a:pt x="5275" y="1092"/>
                  </a:lnTo>
                  <a:lnTo>
                    <a:pt x="5108" y="976"/>
                  </a:lnTo>
                  <a:lnTo>
                    <a:pt x="4890" y="822"/>
                  </a:lnTo>
                  <a:lnTo>
                    <a:pt x="4620" y="668"/>
                  </a:lnTo>
                  <a:lnTo>
                    <a:pt x="4300" y="501"/>
                  </a:lnTo>
                  <a:lnTo>
                    <a:pt x="3953" y="335"/>
                  </a:lnTo>
                  <a:lnTo>
                    <a:pt x="3773" y="270"/>
                  </a:lnTo>
                  <a:lnTo>
                    <a:pt x="3581" y="193"/>
                  </a:lnTo>
                  <a:lnTo>
                    <a:pt x="3388" y="142"/>
                  </a:lnTo>
                  <a:lnTo>
                    <a:pt x="3183" y="91"/>
                  </a:lnTo>
                  <a:lnTo>
                    <a:pt x="2978" y="52"/>
                  </a:lnTo>
                  <a:lnTo>
                    <a:pt x="2785" y="27"/>
                  </a:lnTo>
                  <a:lnTo>
                    <a:pt x="2580" y="1"/>
                  </a:lnTo>
                  <a:lnTo>
                    <a:pt x="2362" y="1"/>
                  </a:lnTo>
                  <a:lnTo>
                    <a:pt x="2156" y="27"/>
                  </a:lnTo>
                  <a:lnTo>
                    <a:pt x="1964" y="52"/>
                  </a:lnTo>
                  <a:lnTo>
                    <a:pt x="1759" y="116"/>
                  </a:lnTo>
                  <a:lnTo>
                    <a:pt x="1553" y="181"/>
                  </a:lnTo>
                  <a:lnTo>
                    <a:pt x="1361" y="283"/>
                  </a:lnTo>
                  <a:lnTo>
                    <a:pt x="1168" y="399"/>
                  </a:lnTo>
                  <a:lnTo>
                    <a:pt x="989" y="540"/>
                  </a:lnTo>
                  <a:lnTo>
                    <a:pt x="809" y="720"/>
                  </a:lnTo>
                  <a:lnTo>
                    <a:pt x="642" y="912"/>
                  </a:lnTo>
                  <a:lnTo>
                    <a:pt x="475" y="1143"/>
                  </a:lnTo>
                  <a:lnTo>
                    <a:pt x="475" y="1143"/>
                  </a:lnTo>
                  <a:lnTo>
                    <a:pt x="334" y="1361"/>
                  </a:lnTo>
                  <a:lnTo>
                    <a:pt x="231" y="1566"/>
                  </a:lnTo>
                  <a:lnTo>
                    <a:pt x="142" y="1772"/>
                  </a:lnTo>
                  <a:lnTo>
                    <a:pt x="77" y="1977"/>
                  </a:lnTo>
                  <a:lnTo>
                    <a:pt x="26" y="2170"/>
                  </a:lnTo>
                  <a:lnTo>
                    <a:pt x="0" y="2349"/>
                  </a:lnTo>
                  <a:lnTo>
                    <a:pt x="0" y="2529"/>
                  </a:lnTo>
                  <a:lnTo>
                    <a:pt x="13" y="2696"/>
                  </a:lnTo>
                  <a:lnTo>
                    <a:pt x="39" y="2863"/>
                  </a:lnTo>
                  <a:lnTo>
                    <a:pt x="77" y="3017"/>
                  </a:lnTo>
                  <a:lnTo>
                    <a:pt x="142" y="3183"/>
                  </a:lnTo>
                  <a:lnTo>
                    <a:pt x="206" y="3325"/>
                  </a:lnTo>
                  <a:lnTo>
                    <a:pt x="296" y="3466"/>
                  </a:lnTo>
                  <a:lnTo>
                    <a:pt x="385" y="3607"/>
                  </a:lnTo>
                  <a:lnTo>
                    <a:pt x="488" y="3748"/>
                  </a:lnTo>
                  <a:lnTo>
                    <a:pt x="604" y="3876"/>
                  </a:lnTo>
                  <a:lnTo>
                    <a:pt x="732" y="4005"/>
                  </a:lnTo>
                  <a:lnTo>
                    <a:pt x="860" y="4120"/>
                  </a:lnTo>
                  <a:lnTo>
                    <a:pt x="1143" y="4351"/>
                  </a:lnTo>
                  <a:lnTo>
                    <a:pt x="1438" y="4569"/>
                  </a:lnTo>
                  <a:lnTo>
                    <a:pt x="1746" y="4775"/>
                  </a:lnTo>
                  <a:lnTo>
                    <a:pt x="2362" y="5160"/>
                  </a:lnTo>
                  <a:lnTo>
                    <a:pt x="2926" y="5493"/>
                  </a:lnTo>
                  <a:lnTo>
                    <a:pt x="2926" y="5493"/>
                  </a:lnTo>
                  <a:lnTo>
                    <a:pt x="14720" y="13245"/>
                  </a:lnTo>
                  <a:lnTo>
                    <a:pt x="14720" y="13245"/>
                  </a:lnTo>
                  <a:lnTo>
                    <a:pt x="14746" y="13360"/>
                  </a:lnTo>
                  <a:lnTo>
                    <a:pt x="14758" y="13476"/>
                  </a:lnTo>
                  <a:lnTo>
                    <a:pt x="14758" y="13604"/>
                  </a:lnTo>
                  <a:lnTo>
                    <a:pt x="14746" y="13668"/>
                  </a:lnTo>
                  <a:lnTo>
                    <a:pt x="14720" y="13732"/>
                  </a:lnTo>
                  <a:lnTo>
                    <a:pt x="14694" y="13784"/>
                  </a:lnTo>
                  <a:lnTo>
                    <a:pt x="14643" y="13822"/>
                  </a:lnTo>
                  <a:lnTo>
                    <a:pt x="14579" y="13861"/>
                  </a:lnTo>
                  <a:lnTo>
                    <a:pt x="14502" y="13886"/>
                  </a:lnTo>
                  <a:lnTo>
                    <a:pt x="14412" y="13899"/>
                  </a:lnTo>
                  <a:lnTo>
                    <a:pt x="14296" y="13899"/>
                  </a:lnTo>
                  <a:lnTo>
                    <a:pt x="8008" y="9780"/>
                  </a:lnTo>
                  <a:lnTo>
                    <a:pt x="8008" y="9780"/>
                  </a:lnTo>
                  <a:lnTo>
                    <a:pt x="7918" y="9715"/>
                  </a:lnTo>
                  <a:lnTo>
                    <a:pt x="7675" y="9574"/>
                  </a:lnTo>
                  <a:lnTo>
                    <a:pt x="7508" y="9497"/>
                  </a:lnTo>
                  <a:lnTo>
                    <a:pt x="7315" y="9407"/>
                  </a:lnTo>
                  <a:lnTo>
                    <a:pt x="7097" y="9330"/>
                  </a:lnTo>
                  <a:lnTo>
                    <a:pt x="6866" y="9266"/>
                  </a:lnTo>
                  <a:lnTo>
                    <a:pt x="6622" y="9215"/>
                  </a:lnTo>
                  <a:lnTo>
                    <a:pt x="6494" y="9202"/>
                  </a:lnTo>
                  <a:lnTo>
                    <a:pt x="6366" y="9202"/>
                  </a:lnTo>
                  <a:lnTo>
                    <a:pt x="6237" y="9202"/>
                  </a:lnTo>
                  <a:lnTo>
                    <a:pt x="6109" y="9215"/>
                  </a:lnTo>
                  <a:lnTo>
                    <a:pt x="5981" y="9228"/>
                  </a:lnTo>
                  <a:lnTo>
                    <a:pt x="5852" y="9266"/>
                  </a:lnTo>
                  <a:lnTo>
                    <a:pt x="5724" y="9305"/>
                  </a:lnTo>
                  <a:lnTo>
                    <a:pt x="5596" y="9356"/>
                  </a:lnTo>
                  <a:lnTo>
                    <a:pt x="5467" y="9433"/>
                  </a:lnTo>
                  <a:lnTo>
                    <a:pt x="5339" y="9510"/>
                  </a:lnTo>
                  <a:lnTo>
                    <a:pt x="5224" y="9613"/>
                  </a:lnTo>
                  <a:lnTo>
                    <a:pt x="5108" y="9728"/>
                  </a:lnTo>
                  <a:lnTo>
                    <a:pt x="4993" y="9857"/>
                  </a:lnTo>
                  <a:lnTo>
                    <a:pt x="4890" y="9998"/>
                  </a:lnTo>
                  <a:lnTo>
                    <a:pt x="4890" y="9998"/>
                  </a:lnTo>
                  <a:lnTo>
                    <a:pt x="4774" y="10177"/>
                  </a:lnTo>
                  <a:lnTo>
                    <a:pt x="4672" y="10357"/>
                  </a:lnTo>
                  <a:lnTo>
                    <a:pt x="4582" y="10524"/>
                  </a:lnTo>
                  <a:lnTo>
                    <a:pt x="4505" y="10691"/>
                  </a:lnTo>
                  <a:lnTo>
                    <a:pt x="4441" y="10845"/>
                  </a:lnTo>
                  <a:lnTo>
                    <a:pt x="4389" y="10999"/>
                  </a:lnTo>
                  <a:lnTo>
                    <a:pt x="4351" y="11153"/>
                  </a:lnTo>
                  <a:lnTo>
                    <a:pt x="4325" y="11294"/>
                  </a:lnTo>
                  <a:lnTo>
                    <a:pt x="4312" y="11422"/>
                  </a:lnTo>
                  <a:lnTo>
                    <a:pt x="4300" y="11563"/>
                  </a:lnTo>
                  <a:lnTo>
                    <a:pt x="4312" y="11679"/>
                  </a:lnTo>
                  <a:lnTo>
                    <a:pt x="4325" y="11807"/>
                  </a:lnTo>
                  <a:lnTo>
                    <a:pt x="4351" y="11923"/>
                  </a:lnTo>
                  <a:lnTo>
                    <a:pt x="4377" y="12038"/>
                  </a:lnTo>
                  <a:lnTo>
                    <a:pt x="4415" y="12141"/>
                  </a:lnTo>
                  <a:lnTo>
                    <a:pt x="4454" y="12244"/>
                  </a:lnTo>
                  <a:lnTo>
                    <a:pt x="4569" y="12449"/>
                  </a:lnTo>
                  <a:lnTo>
                    <a:pt x="4697" y="12629"/>
                  </a:lnTo>
                  <a:lnTo>
                    <a:pt x="4839" y="12795"/>
                  </a:lnTo>
                  <a:lnTo>
                    <a:pt x="5005" y="12937"/>
                  </a:lnTo>
                  <a:lnTo>
                    <a:pt x="5172" y="13078"/>
                  </a:lnTo>
                  <a:lnTo>
                    <a:pt x="5339" y="13206"/>
                  </a:lnTo>
                  <a:lnTo>
                    <a:pt x="5673" y="13437"/>
                  </a:lnTo>
                  <a:lnTo>
                    <a:pt x="5673" y="13437"/>
                  </a:lnTo>
                  <a:lnTo>
                    <a:pt x="9163" y="15721"/>
                  </a:lnTo>
                  <a:lnTo>
                    <a:pt x="12012" y="17582"/>
                  </a:lnTo>
                  <a:lnTo>
                    <a:pt x="12012" y="17582"/>
                  </a:lnTo>
                  <a:lnTo>
                    <a:pt x="12063" y="17698"/>
                  </a:lnTo>
                  <a:lnTo>
                    <a:pt x="12102" y="17826"/>
                  </a:lnTo>
                  <a:lnTo>
                    <a:pt x="12115" y="17903"/>
                  </a:lnTo>
                  <a:lnTo>
                    <a:pt x="12128" y="17967"/>
                  </a:lnTo>
                  <a:lnTo>
                    <a:pt x="12115" y="18044"/>
                  </a:lnTo>
                  <a:lnTo>
                    <a:pt x="12089" y="18108"/>
                  </a:lnTo>
                  <a:lnTo>
                    <a:pt x="12063" y="18172"/>
                  </a:lnTo>
                  <a:lnTo>
                    <a:pt x="11999" y="18224"/>
                  </a:lnTo>
                  <a:lnTo>
                    <a:pt x="11935" y="18262"/>
                  </a:lnTo>
                  <a:lnTo>
                    <a:pt x="11833" y="18288"/>
                  </a:lnTo>
                  <a:lnTo>
                    <a:pt x="11704" y="18288"/>
                  </a:lnTo>
                  <a:lnTo>
                    <a:pt x="11550" y="18275"/>
                  </a:lnTo>
                  <a:lnTo>
                    <a:pt x="5993" y="14630"/>
                  </a:lnTo>
                  <a:lnTo>
                    <a:pt x="5993" y="14630"/>
                  </a:lnTo>
                  <a:lnTo>
                    <a:pt x="5929" y="14592"/>
                  </a:lnTo>
                  <a:lnTo>
                    <a:pt x="5763" y="14515"/>
                  </a:lnTo>
                  <a:lnTo>
                    <a:pt x="5634" y="14464"/>
                  </a:lnTo>
                  <a:lnTo>
                    <a:pt x="5493" y="14425"/>
                  </a:lnTo>
                  <a:lnTo>
                    <a:pt x="5339" y="14387"/>
                  </a:lnTo>
                  <a:lnTo>
                    <a:pt x="5159" y="14374"/>
                  </a:lnTo>
                  <a:lnTo>
                    <a:pt x="4980" y="14374"/>
                  </a:lnTo>
                  <a:lnTo>
                    <a:pt x="4774" y="14412"/>
                  </a:lnTo>
                  <a:lnTo>
                    <a:pt x="4672" y="14438"/>
                  </a:lnTo>
                  <a:lnTo>
                    <a:pt x="4569" y="14464"/>
                  </a:lnTo>
                  <a:lnTo>
                    <a:pt x="4466" y="14515"/>
                  </a:lnTo>
                  <a:lnTo>
                    <a:pt x="4351" y="14566"/>
                  </a:lnTo>
                  <a:lnTo>
                    <a:pt x="4248" y="14630"/>
                  </a:lnTo>
                  <a:lnTo>
                    <a:pt x="4133" y="14707"/>
                  </a:lnTo>
                  <a:lnTo>
                    <a:pt x="4017" y="14797"/>
                  </a:lnTo>
                  <a:lnTo>
                    <a:pt x="3915" y="14900"/>
                  </a:lnTo>
                  <a:lnTo>
                    <a:pt x="3799" y="15015"/>
                  </a:lnTo>
                  <a:lnTo>
                    <a:pt x="3684" y="15144"/>
                  </a:lnTo>
                  <a:lnTo>
                    <a:pt x="3581" y="15285"/>
                  </a:lnTo>
                  <a:lnTo>
                    <a:pt x="3465" y="15452"/>
                  </a:lnTo>
                  <a:lnTo>
                    <a:pt x="3465" y="15452"/>
                  </a:lnTo>
                  <a:lnTo>
                    <a:pt x="3363" y="15606"/>
                  </a:lnTo>
                  <a:lnTo>
                    <a:pt x="3286" y="15773"/>
                  </a:lnTo>
                  <a:lnTo>
                    <a:pt x="3209" y="15914"/>
                  </a:lnTo>
                  <a:lnTo>
                    <a:pt x="3145" y="16068"/>
                  </a:lnTo>
                  <a:lnTo>
                    <a:pt x="3093" y="16209"/>
                  </a:lnTo>
                  <a:lnTo>
                    <a:pt x="3055" y="16337"/>
                  </a:lnTo>
                  <a:lnTo>
                    <a:pt x="3029" y="16478"/>
                  </a:lnTo>
                  <a:lnTo>
                    <a:pt x="3016" y="16594"/>
                  </a:lnTo>
                  <a:lnTo>
                    <a:pt x="3003" y="16722"/>
                  </a:lnTo>
                  <a:lnTo>
                    <a:pt x="3016" y="16838"/>
                  </a:lnTo>
                  <a:lnTo>
                    <a:pt x="3016" y="16940"/>
                  </a:lnTo>
                  <a:lnTo>
                    <a:pt x="3029" y="17043"/>
                  </a:lnTo>
                  <a:lnTo>
                    <a:pt x="3080" y="17236"/>
                  </a:lnTo>
                  <a:lnTo>
                    <a:pt x="3157" y="17402"/>
                  </a:lnTo>
                  <a:lnTo>
                    <a:pt x="3234" y="17556"/>
                  </a:lnTo>
                  <a:lnTo>
                    <a:pt x="3324" y="17685"/>
                  </a:lnTo>
                  <a:lnTo>
                    <a:pt x="3414" y="17800"/>
                  </a:lnTo>
                  <a:lnTo>
                    <a:pt x="3504" y="17890"/>
                  </a:lnTo>
                  <a:lnTo>
                    <a:pt x="3645" y="18006"/>
                  </a:lnTo>
                  <a:lnTo>
                    <a:pt x="3709" y="18044"/>
                  </a:lnTo>
                  <a:lnTo>
                    <a:pt x="9458" y="21804"/>
                  </a:lnTo>
                  <a:lnTo>
                    <a:pt x="9458" y="21804"/>
                  </a:lnTo>
                  <a:lnTo>
                    <a:pt x="9497" y="21894"/>
                  </a:lnTo>
                  <a:lnTo>
                    <a:pt x="9535" y="21984"/>
                  </a:lnTo>
                  <a:lnTo>
                    <a:pt x="9535" y="22086"/>
                  </a:lnTo>
                  <a:lnTo>
                    <a:pt x="9535" y="22138"/>
                  </a:lnTo>
                  <a:lnTo>
                    <a:pt x="9510" y="22189"/>
                  </a:lnTo>
                  <a:lnTo>
                    <a:pt x="9484" y="22240"/>
                  </a:lnTo>
                  <a:lnTo>
                    <a:pt x="9446" y="22279"/>
                  </a:lnTo>
                  <a:lnTo>
                    <a:pt x="9381" y="22317"/>
                  </a:lnTo>
                  <a:lnTo>
                    <a:pt x="9292" y="22356"/>
                  </a:lnTo>
                  <a:lnTo>
                    <a:pt x="9189" y="22382"/>
                  </a:lnTo>
                  <a:lnTo>
                    <a:pt x="9061" y="22394"/>
                  </a:lnTo>
                  <a:lnTo>
                    <a:pt x="5172" y="19854"/>
                  </a:lnTo>
                  <a:lnTo>
                    <a:pt x="5172" y="19854"/>
                  </a:lnTo>
                  <a:lnTo>
                    <a:pt x="5121" y="19828"/>
                  </a:lnTo>
                  <a:lnTo>
                    <a:pt x="4954" y="19777"/>
                  </a:lnTo>
                  <a:lnTo>
                    <a:pt x="4839" y="19751"/>
                  </a:lnTo>
                  <a:lnTo>
                    <a:pt x="4710" y="19725"/>
                  </a:lnTo>
                  <a:lnTo>
                    <a:pt x="4556" y="19712"/>
                  </a:lnTo>
                  <a:lnTo>
                    <a:pt x="4402" y="19725"/>
                  </a:lnTo>
                  <a:lnTo>
                    <a:pt x="4223" y="19751"/>
                  </a:lnTo>
                  <a:lnTo>
                    <a:pt x="4030" y="19802"/>
                  </a:lnTo>
                  <a:lnTo>
                    <a:pt x="3838" y="19892"/>
                  </a:lnTo>
                  <a:lnTo>
                    <a:pt x="3632" y="20008"/>
                  </a:lnTo>
                  <a:lnTo>
                    <a:pt x="3530" y="20085"/>
                  </a:lnTo>
                  <a:lnTo>
                    <a:pt x="3427" y="20162"/>
                  </a:lnTo>
                  <a:lnTo>
                    <a:pt x="3324" y="20264"/>
                  </a:lnTo>
                  <a:lnTo>
                    <a:pt x="3222" y="20367"/>
                  </a:lnTo>
                  <a:lnTo>
                    <a:pt x="3119" y="20482"/>
                  </a:lnTo>
                  <a:lnTo>
                    <a:pt x="3003" y="20611"/>
                  </a:lnTo>
                  <a:lnTo>
                    <a:pt x="2901" y="20752"/>
                  </a:lnTo>
                  <a:lnTo>
                    <a:pt x="2798" y="20906"/>
                  </a:lnTo>
                  <a:lnTo>
                    <a:pt x="2798" y="20906"/>
                  </a:lnTo>
                  <a:lnTo>
                    <a:pt x="2708" y="21073"/>
                  </a:lnTo>
                  <a:lnTo>
                    <a:pt x="2631" y="21227"/>
                  </a:lnTo>
                  <a:lnTo>
                    <a:pt x="2567" y="21381"/>
                  </a:lnTo>
                  <a:lnTo>
                    <a:pt x="2503" y="21522"/>
                  </a:lnTo>
                  <a:lnTo>
                    <a:pt x="2464" y="21663"/>
                  </a:lnTo>
                  <a:lnTo>
                    <a:pt x="2439" y="21804"/>
                  </a:lnTo>
                  <a:lnTo>
                    <a:pt x="2413" y="21932"/>
                  </a:lnTo>
                  <a:lnTo>
                    <a:pt x="2400" y="22061"/>
                  </a:lnTo>
                  <a:lnTo>
                    <a:pt x="2387" y="22176"/>
                  </a:lnTo>
                  <a:lnTo>
                    <a:pt x="2400" y="22292"/>
                  </a:lnTo>
                  <a:lnTo>
                    <a:pt x="2426" y="22497"/>
                  </a:lnTo>
                  <a:lnTo>
                    <a:pt x="2477" y="22690"/>
                  </a:lnTo>
                  <a:lnTo>
                    <a:pt x="2554" y="22869"/>
                  </a:lnTo>
                  <a:lnTo>
                    <a:pt x="2631" y="23023"/>
                  </a:lnTo>
                  <a:lnTo>
                    <a:pt x="2721" y="23152"/>
                  </a:lnTo>
                  <a:lnTo>
                    <a:pt x="2811" y="23267"/>
                  </a:lnTo>
                  <a:lnTo>
                    <a:pt x="2901" y="23357"/>
                  </a:lnTo>
                  <a:lnTo>
                    <a:pt x="3042" y="23472"/>
                  </a:lnTo>
                  <a:lnTo>
                    <a:pt x="3093" y="23511"/>
                  </a:lnTo>
                  <a:lnTo>
                    <a:pt x="25538" y="38179"/>
                  </a:lnTo>
                  <a:lnTo>
                    <a:pt x="25538" y="38179"/>
                  </a:lnTo>
                  <a:lnTo>
                    <a:pt x="25666" y="38282"/>
                  </a:lnTo>
                  <a:lnTo>
                    <a:pt x="26051" y="38513"/>
                  </a:lnTo>
                  <a:lnTo>
                    <a:pt x="26308" y="38667"/>
                  </a:lnTo>
                  <a:lnTo>
                    <a:pt x="26616" y="38834"/>
                  </a:lnTo>
                  <a:lnTo>
                    <a:pt x="26963" y="39000"/>
                  </a:lnTo>
                  <a:lnTo>
                    <a:pt x="27335" y="39167"/>
                  </a:lnTo>
                  <a:lnTo>
                    <a:pt x="27733" y="39321"/>
                  </a:lnTo>
                  <a:lnTo>
                    <a:pt x="28143" y="39462"/>
                  </a:lnTo>
                  <a:lnTo>
                    <a:pt x="28349" y="39514"/>
                  </a:lnTo>
                  <a:lnTo>
                    <a:pt x="28567" y="39565"/>
                  </a:lnTo>
                  <a:lnTo>
                    <a:pt x="28785" y="39603"/>
                  </a:lnTo>
                  <a:lnTo>
                    <a:pt x="28990" y="39629"/>
                  </a:lnTo>
                  <a:lnTo>
                    <a:pt x="29208" y="39655"/>
                  </a:lnTo>
                  <a:lnTo>
                    <a:pt x="29427" y="39668"/>
                  </a:lnTo>
                  <a:lnTo>
                    <a:pt x="29632" y="39655"/>
                  </a:lnTo>
                  <a:lnTo>
                    <a:pt x="29850" y="39642"/>
                  </a:lnTo>
                  <a:lnTo>
                    <a:pt x="30055" y="39603"/>
                  </a:lnTo>
                  <a:lnTo>
                    <a:pt x="30248" y="39552"/>
                  </a:lnTo>
                  <a:lnTo>
                    <a:pt x="30453" y="39488"/>
                  </a:lnTo>
                  <a:lnTo>
                    <a:pt x="30646" y="39411"/>
                  </a:lnTo>
                  <a:lnTo>
                    <a:pt x="30646" y="39411"/>
                  </a:lnTo>
                  <a:lnTo>
                    <a:pt x="30825" y="39321"/>
                  </a:lnTo>
                  <a:lnTo>
                    <a:pt x="31018" y="39270"/>
                  </a:lnTo>
                  <a:lnTo>
                    <a:pt x="31210" y="39219"/>
                  </a:lnTo>
                  <a:lnTo>
                    <a:pt x="31416" y="39193"/>
                  </a:lnTo>
                  <a:lnTo>
                    <a:pt x="31608" y="39193"/>
                  </a:lnTo>
                  <a:lnTo>
                    <a:pt x="31801" y="39206"/>
                  </a:lnTo>
                  <a:lnTo>
                    <a:pt x="31993" y="39219"/>
                  </a:lnTo>
                  <a:lnTo>
                    <a:pt x="32198" y="39257"/>
                  </a:lnTo>
                  <a:lnTo>
                    <a:pt x="32391" y="39308"/>
                  </a:lnTo>
                  <a:lnTo>
                    <a:pt x="32583" y="39373"/>
                  </a:lnTo>
                  <a:lnTo>
                    <a:pt x="32763" y="39437"/>
                  </a:lnTo>
                  <a:lnTo>
                    <a:pt x="32956" y="39514"/>
                  </a:lnTo>
                  <a:lnTo>
                    <a:pt x="33135" y="39603"/>
                  </a:lnTo>
                  <a:lnTo>
                    <a:pt x="33315" y="39693"/>
                  </a:lnTo>
                  <a:lnTo>
                    <a:pt x="33649" y="39886"/>
                  </a:lnTo>
                  <a:lnTo>
                    <a:pt x="33969" y="40104"/>
                  </a:lnTo>
                  <a:lnTo>
                    <a:pt x="34252" y="40309"/>
                  </a:lnTo>
                  <a:lnTo>
                    <a:pt x="34508" y="40515"/>
                  </a:lnTo>
                  <a:lnTo>
                    <a:pt x="34739" y="40707"/>
                  </a:lnTo>
                  <a:lnTo>
                    <a:pt x="35047" y="40989"/>
                  </a:lnTo>
                  <a:lnTo>
                    <a:pt x="35163" y="41105"/>
                  </a:lnTo>
                  <a:lnTo>
                    <a:pt x="42798" y="2941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a:off x="1664300" y="3542600"/>
              <a:ext cx="1069975" cy="1027625"/>
            </a:xfrm>
            <a:custGeom>
              <a:rect b="b" l="l" r="r" t="t"/>
              <a:pathLst>
                <a:path extrusionOk="0" h="41105" w="42799">
                  <a:moveTo>
                    <a:pt x="2477" y="1"/>
                  </a:moveTo>
                  <a:lnTo>
                    <a:pt x="2208" y="14"/>
                  </a:lnTo>
                  <a:lnTo>
                    <a:pt x="2067" y="39"/>
                  </a:lnTo>
                  <a:lnTo>
                    <a:pt x="1938" y="65"/>
                  </a:lnTo>
                  <a:lnTo>
                    <a:pt x="1797" y="91"/>
                  </a:lnTo>
                  <a:lnTo>
                    <a:pt x="1669" y="142"/>
                  </a:lnTo>
                  <a:lnTo>
                    <a:pt x="1540" y="193"/>
                  </a:lnTo>
                  <a:lnTo>
                    <a:pt x="1412" y="258"/>
                  </a:lnTo>
                  <a:lnTo>
                    <a:pt x="1284" y="322"/>
                  </a:lnTo>
                  <a:lnTo>
                    <a:pt x="1155" y="412"/>
                  </a:lnTo>
                  <a:lnTo>
                    <a:pt x="1040" y="501"/>
                  </a:lnTo>
                  <a:lnTo>
                    <a:pt x="924" y="604"/>
                  </a:lnTo>
                  <a:lnTo>
                    <a:pt x="796" y="720"/>
                  </a:lnTo>
                  <a:lnTo>
                    <a:pt x="693" y="848"/>
                  </a:lnTo>
                  <a:lnTo>
                    <a:pt x="578" y="989"/>
                  </a:lnTo>
                  <a:lnTo>
                    <a:pt x="475" y="1143"/>
                  </a:lnTo>
                  <a:lnTo>
                    <a:pt x="360" y="1336"/>
                  </a:lnTo>
                  <a:lnTo>
                    <a:pt x="257" y="1515"/>
                  </a:lnTo>
                  <a:lnTo>
                    <a:pt x="180" y="1695"/>
                  </a:lnTo>
                  <a:lnTo>
                    <a:pt x="116" y="1862"/>
                  </a:lnTo>
                  <a:lnTo>
                    <a:pt x="65" y="2028"/>
                  </a:lnTo>
                  <a:lnTo>
                    <a:pt x="26" y="2195"/>
                  </a:lnTo>
                  <a:lnTo>
                    <a:pt x="0" y="2349"/>
                  </a:lnTo>
                  <a:lnTo>
                    <a:pt x="0" y="2503"/>
                  </a:lnTo>
                  <a:lnTo>
                    <a:pt x="0" y="2644"/>
                  </a:lnTo>
                  <a:lnTo>
                    <a:pt x="26" y="2773"/>
                  </a:lnTo>
                  <a:lnTo>
                    <a:pt x="52" y="2901"/>
                  </a:lnTo>
                  <a:lnTo>
                    <a:pt x="77" y="3029"/>
                  </a:lnTo>
                  <a:lnTo>
                    <a:pt x="129" y="3145"/>
                  </a:lnTo>
                  <a:lnTo>
                    <a:pt x="180" y="3273"/>
                  </a:lnTo>
                  <a:lnTo>
                    <a:pt x="244" y="3389"/>
                  </a:lnTo>
                  <a:lnTo>
                    <a:pt x="308" y="3491"/>
                  </a:lnTo>
                  <a:lnTo>
                    <a:pt x="462" y="3710"/>
                  </a:lnTo>
                  <a:lnTo>
                    <a:pt x="642" y="3915"/>
                  </a:lnTo>
                  <a:lnTo>
                    <a:pt x="847" y="4107"/>
                  </a:lnTo>
                  <a:lnTo>
                    <a:pt x="1066" y="4287"/>
                  </a:lnTo>
                  <a:lnTo>
                    <a:pt x="1284" y="4467"/>
                  </a:lnTo>
                  <a:lnTo>
                    <a:pt x="1528" y="4634"/>
                  </a:lnTo>
                  <a:lnTo>
                    <a:pt x="2015" y="4942"/>
                  </a:lnTo>
                  <a:lnTo>
                    <a:pt x="2490" y="5237"/>
                  </a:lnTo>
                  <a:lnTo>
                    <a:pt x="2926" y="5493"/>
                  </a:lnTo>
                  <a:lnTo>
                    <a:pt x="14720" y="13245"/>
                  </a:lnTo>
                  <a:lnTo>
                    <a:pt x="14733" y="13334"/>
                  </a:lnTo>
                  <a:lnTo>
                    <a:pt x="14758" y="13424"/>
                  </a:lnTo>
                  <a:lnTo>
                    <a:pt x="14758" y="13527"/>
                  </a:lnTo>
                  <a:lnTo>
                    <a:pt x="14758" y="13591"/>
                  </a:lnTo>
                  <a:lnTo>
                    <a:pt x="14746" y="13655"/>
                  </a:lnTo>
                  <a:lnTo>
                    <a:pt x="14720" y="13719"/>
                  </a:lnTo>
                  <a:lnTo>
                    <a:pt x="14694" y="13784"/>
                  </a:lnTo>
                  <a:lnTo>
                    <a:pt x="14643" y="13835"/>
                  </a:lnTo>
                  <a:lnTo>
                    <a:pt x="14579" y="13861"/>
                  </a:lnTo>
                  <a:lnTo>
                    <a:pt x="14502" y="13886"/>
                  </a:lnTo>
                  <a:lnTo>
                    <a:pt x="14399" y="13899"/>
                  </a:lnTo>
                  <a:lnTo>
                    <a:pt x="14296" y="13899"/>
                  </a:lnTo>
                  <a:lnTo>
                    <a:pt x="8008" y="9780"/>
                  </a:lnTo>
                  <a:lnTo>
                    <a:pt x="7867" y="9690"/>
                  </a:lnTo>
                  <a:lnTo>
                    <a:pt x="7700" y="9587"/>
                  </a:lnTo>
                  <a:lnTo>
                    <a:pt x="7495" y="9484"/>
                  </a:lnTo>
                  <a:lnTo>
                    <a:pt x="7238" y="9382"/>
                  </a:lnTo>
                  <a:lnTo>
                    <a:pt x="6956" y="9292"/>
                  </a:lnTo>
                  <a:lnTo>
                    <a:pt x="6815" y="9253"/>
                  </a:lnTo>
                  <a:lnTo>
                    <a:pt x="6648" y="9228"/>
                  </a:lnTo>
                  <a:lnTo>
                    <a:pt x="6494" y="9202"/>
                  </a:lnTo>
                  <a:lnTo>
                    <a:pt x="6135" y="9202"/>
                  </a:lnTo>
                  <a:lnTo>
                    <a:pt x="5955" y="9241"/>
                  </a:lnTo>
                  <a:lnTo>
                    <a:pt x="5763" y="9292"/>
                  </a:lnTo>
                  <a:lnTo>
                    <a:pt x="5570" y="9369"/>
                  </a:lnTo>
                  <a:lnTo>
                    <a:pt x="5390" y="9484"/>
                  </a:lnTo>
                  <a:lnTo>
                    <a:pt x="5211" y="9613"/>
                  </a:lnTo>
                  <a:lnTo>
                    <a:pt x="5134" y="9703"/>
                  </a:lnTo>
                  <a:lnTo>
                    <a:pt x="5044" y="9792"/>
                  </a:lnTo>
                  <a:lnTo>
                    <a:pt x="4967" y="9895"/>
                  </a:lnTo>
                  <a:lnTo>
                    <a:pt x="4890" y="9998"/>
                  </a:lnTo>
                  <a:lnTo>
                    <a:pt x="4736" y="10229"/>
                  </a:lnTo>
                  <a:lnTo>
                    <a:pt x="4620" y="10447"/>
                  </a:lnTo>
                  <a:lnTo>
                    <a:pt x="4518" y="10652"/>
                  </a:lnTo>
                  <a:lnTo>
                    <a:pt x="4441" y="10858"/>
                  </a:lnTo>
                  <a:lnTo>
                    <a:pt x="4377" y="11037"/>
                  </a:lnTo>
                  <a:lnTo>
                    <a:pt x="4338" y="11217"/>
                  </a:lnTo>
                  <a:lnTo>
                    <a:pt x="4312" y="11397"/>
                  </a:lnTo>
                  <a:lnTo>
                    <a:pt x="4300" y="11563"/>
                  </a:lnTo>
                  <a:lnTo>
                    <a:pt x="4312" y="11730"/>
                  </a:lnTo>
                  <a:lnTo>
                    <a:pt x="4338" y="11897"/>
                  </a:lnTo>
                  <a:lnTo>
                    <a:pt x="4377" y="12051"/>
                  </a:lnTo>
                  <a:lnTo>
                    <a:pt x="4441" y="12205"/>
                  </a:lnTo>
                  <a:lnTo>
                    <a:pt x="4505" y="12333"/>
                  </a:lnTo>
                  <a:lnTo>
                    <a:pt x="4582" y="12475"/>
                  </a:lnTo>
                  <a:lnTo>
                    <a:pt x="4672" y="12590"/>
                  </a:lnTo>
                  <a:lnTo>
                    <a:pt x="4774" y="12706"/>
                  </a:lnTo>
                  <a:lnTo>
                    <a:pt x="4877" y="12821"/>
                  </a:lnTo>
                  <a:lnTo>
                    <a:pt x="4980" y="12924"/>
                  </a:lnTo>
                  <a:lnTo>
                    <a:pt x="5211" y="13116"/>
                  </a:lnTo>
                  <a:lnTo>
                    <a:pt x="5455" y="13283"/>
                  </a:lnTo>
                  <a:lnTo>
                    <a:pt x="5673" y="13437"/>
                  </a:lnTo>
                  <a:lnTo>
                    <a:pt x="9163" y="15721"/>
                  </a:lnTo>
                  <a:lnTo>
                    <a:pt x="12012" y="17582"/>
                  </a:lnTo>
                  <a:lnTo>
                    <a:pt x="12063" y="17698"/>
                  </a:lnTo>
                  <a:lnTo>
                    <a:pt x="12102" y="17826"/>
                  </a:lnTo>
                  <a:lnTo>
                    <a:pt x="12115" y="17890"/>
                  </a:lnTo>
                  <a:lnTo>
                    <a:pt x="12128" y="17967"/>
                  </a:lnTo>
                  <a:lnTo>
                    <a:pt x="12115" y="18031"/>
                  </a:lnTo>
                  <a:lnTo>
                    <a:pt x="12102" y="18083"/>
                  </a:lnTo>
                  <a:lnTo>
                    <a:pt x="12076" y="18147"/>
                  </a:lnTo>
                  <a:lnTo>
                    <a:pt x="12038" y="18185"/>
                  </a:lnTo>
                  <a:lnTo>
                    <a:pt x="11986" y="18237"/>
                  </a:lnTo>
                  <a:lnTo>
                    <a:pt x="11910" y="18262"/>
                  </a:lnTo>
                  <a:lnTo>
                    <a:pt x="11820" y="18288"/>
                  </a:lnTo>
                  <a:lnTo>
                    <a:pt x="11717" y="18288"/>
                  </a:lnTo>
                  <a:lnTo>
                    <a:pt x="11550" y="18275"/>
                  </a:lnTo>
                  <a:lnTo>
                    <a:pt x="5993" y="14630"/>
                  </a:lnTo>
                  <a:lnTo>
                    <a:pt x="5929" y="14592"/>
                  </a:lnTo>
                  <a:lnTo>
                    <a:pt x="5852" y="14553"/>
                  </a:lnTo>
                  <a:lnTo>
                    <a:pt x="5737" y="14502"/>
                  </a:lnTo>
                  <a:lnTo>
                    <a:pt x="5609" y="14451"/>
                  </a:lnTo>
                  <a:lnTo>
                    <a:pt x="5455" y="14412"/>
                  </a:lnTo>
                  <a:lnTo>
                    <a:pt x="5288" y="14387"/>
                  </a:lnTo>
                  <a:lnTo>
                    <a:pt x="5108" y="14374"/>
                  </a:lnTo>
                  <a:lnTo>
                    <a:pt x="4916" y="14387"/>
                  </a:lnTo>
                  <a:lnTo>
                    <a:pt x="4723" y="14425"/>
                  </a:lnTo>
                  <a:lnTo>
                    <a:pt x="4518" y="14489"/>
                  </a:lnTo>
                  <a:lnTo>
                    <a:pt x="4415" y="14528"/>
                  </a:lnTo>
                  <a:lnTo>
                    <a:pt x="4312" y="14592"/>
                  </a:lnTo>
                  <a:lnTo>
                    <a:pt x="4210" y="14656"/>
                  </a:lnTo>
                  <a:lnTo>
                    <a:pt x="4107" y="14733"/>
                  </a:lnTo>
                  <a:lnTo>
                    <a:pt x="3992" y="14823"/>
                  </a:lnTo>
                  <a:lnTo>
                    <a:pt x="3889" y="14913"/>
                  </a:lnTo>
                  <a:lnTo>
                    <a:pt x="3786" y="15028"/>
                  </a:lnTo>
                  <a:lnTo>
                    <a:pt x="3684" y="15157"/>
                  </a:lnTo>
                  <a:lnTo>
                    <a:pt x="3581" y="15298"/>
                  </a:lnTo>
                  <a:lnTo>
                    <a:pt x="3465" y="15452"/>
                  </a:lnTo>
                  <a:lnTo>
                    <a:pt x="3350" y="15631"/>
                  </a:lnTo>
                  <a:lnTo>
                    <a:pt x="3260" y="15824"/>
                  </a:lnTo>
                  <a:lnTo>
                    <a:pt x="3170" y="16004"/>
                  </a:lnTo>
                  <a:lnTo>
                    <a:pt x="3106" y="16170"/>
                  </a:lnTo>
                  <a:lnTo>
                    <a:pt x="3068" y="16324"/>
                  </a:lnTo>
                  <a:lnTo>
                    <a:pt x="3029" y="16478"/>
                  </a:lnTo>
                  <a:lnTo>
                    <a:pt x="3016" y="16632"/>
                  </a:lnTo>
                  <a:lnTo>
                    <a:pt x="3003" y="16761"/>
                  </a:lnTo>
                  <a:lnTo>
                    <a:pt x="3016" y="16928"/>
                  </a:lnTo>
                  <a:lnTo>
                    <a:pt x="3042" y="17069"/>
                  </a:lnTo>
                  <a:lnTo>
                    <a:pt x="3068" y="17210"/>
                  </a:lnTo>
                  <a:lnTo>
                    <a:pt x="3119" y="17325"/>
                  </a:lnTo>
                  <a:lnTo>
                    <a:pt x="3170" y="17441"/>
                  </a:lnTo>
                  <a:lnTo>
                    <a:pt x="3234" y="17544"/>
                  </a:lnTo>
                  <a:lnTo>
                    <a:pt x="3286" y="17646"/>
                  </a:lnTo>
                  <a:lnTo>
                    <a:pt x="3363" y="17723"/>
                  </a:lnTo>
                  <a:lnTo>
                    <a:pt x="3478" y="17864"/>
                  </a:lnTo>
                  <a:lnTo>
                    <a:pt x="3594" y="17967"/>
                  </a:lnTo>
                  <a:lnTo>
                    <a:pt x="3709" y="18044"/>
                  </a:lnTo>
                  <a:lnTo>
                    <a:pt x="9458" y="21804"/>
                  </a:lnTo>
                  <a:lnTo>
                    <a:pt x="9497" y="21881"/>
                  </a:lnTo>
                  <a:lnTo>
                    <a:pt x="9523" y="21971"/>
                  </a:lnTo>
                  <a:lnTo>
                    <a:pt x="9535" y="22074"/>
                  </a:lnTo>
                  <a:lnTo>
                    <a:pt x="9535" y="22125"/>
                  </a:lnTo>
                  <a:lnTo>
                    <a:pt x="9523" y="22176"/>
                  </a:lnTo>
                  <a:lnTo>
                    <a:pt x="9484" y="22228"/>
                  </a:lnTo>
                  <a:lnTo>
                    <a:pt x="9446" y="22279"/>
                  </a:lnTo>
                  <a:lnTo>
                    <a:pt x="9381" y="22317"/>
                  </a:lnTo>
                  <a:lnTo>
                    <a:pt x="9304" y="22356"/>
                  </a:lnTo>
                  <a:lnTo>
                    <a:pt x="9202" y="22382"/>
                  </a:lnTo>
                  <a:lnTo>
                    <a:pt x="9061" y="22394"/>
                  </a:lnTo>
                  <a:lnTo>
                    <a:pt x="5172" y="19854"/>
                  </a:lnTo>
                  <a:lnTo>
                    <a:pt x="5134" y="19828"/>
                  </a:lnTo>
                  <a:lnTo>
                    <a:pt x="5005" y="19789"/>
                  </a:lnTo>
                  <a:lnTo>
                    <a:pt x="4813" y="19738"/>
                  </a:lnTo>
                  <a:lnTo>
                    <a:pt x="4685" y="19725"/>
                  </a:lnTo>
                  <a:lnTo>
                    <a:pt x="4556" y="19712"/>
                  </a:lnTo>
                  <a:lnTo>
                    <a:pt x="4364" y="19725"/>
                  </a:lnTo>
                  <a:lnTo>
                    <a:pt x="4171" y="19764"/>
                  </a:lnTo>
                  <a:lnTo>
                    <a:pt x="4056" y="19802"/>
                  </a:lnTo>
                  <a:lnTo>
                    <a:pt x="3953" y="19841"/>
                  </a:lnTo>
                  <a:lnTo>
                    <a:pt x="3838" y="19892"/>
                  </a:lnTo>
                  <a:lnTo>
                    <a:pt x="3722" y="19943"/>
                  </a:lnTo>
                  <a:lnTo>
                    <a:pt x="3619" y="20020"/>
                  </a:lnTo>
                  <a:lnTo>
                    <a:pt x="3504" y="20110"/>
                  </a:lnTo>
                  <a:lnTo>
                    <a:pt x="3388" y="20200"/>
                  </a:lnTo>
                  <a:lnTo>
                    <a:pt x="3273" y="20316"/>
                  </a:lnTo>
                  <a:lnTo>
                    <a:pt x="3145" y="20444"/>
                  </a:lnTo>
                  <a:lnTo>
                    <a:pt x="3029" y="20585"/>
                  </a:lnTo>
                  <a:lnTo>
                    <a:pt x="2914" y="20739"/>
                  </a:lnTo>
                  <a:lnTo>
                    <a:pt x="2798" y="20906"/>
                  </a:lnTo>
                  <a:lnTo>
                    <a:pt x="2695" y="21098"/>
                  </a:lnTo>
                  <a:lnTo>
                    <a:pt x="2618" y="21265"/>
                  </a:lnTo>
                  <a:lnTo>
                    <a:pt x="2541" y="21432"/>
                  </a:lnTo>
                  <a:lnTo>
                    <a:pt x="2490" y="21599"/>
                  </a:lnTo>
                  <a:lnTo>
                    <a:pt x="2439" y="21753"/>
                  </a:lnTo>
                  <a:lnTo>
                    <a:pt x="2413" y="21894"/>
                  </a:lnTo>
                  <a:lnTo>
                    <a:pt x="2400" y="22035"/>
                  </a:lnTo>
                  <a:lnTo>
                    <a:pt x="2387" y="22176"/>
                  </a:lnTo>
                  <a:lnTo>
                    <a:pt x="2400" y="22343"/>
                  </a:lnTo>
                  <a:lnTo>
                    <a:pt x="2426" y="22484"/>
                  </a:lnTo>
                  <a:lnTo>
                    <a:pt x="2464" y="22625"/>
                  </a:lnTo>
                  <a:lnTo>
                    <a:pt x="2503" y="22767"/>
                  </a:lnTo>
                  <a:lnTo>
                    <a:pt x="2554" y="22882"/>
                  </a:lnTo>
                  <a:lnTo>
                    <a:pt x="2618" y="22998"/>
                  </a:lnTo>
                  <a:lnTo>
                    <a:pt x="2683" y="23087"/>
                  </a:lnTo>
                  <a:lnTo>
                    <a:pt x="2747" y="23177"/>
                  </a:lnTo>
                  <a:lnTo>
                    <a:pt x="2875" y="23331"/>
                  </a:lnTo>
                  <a:lnTo>
                    <a:pt x="2991" y="23434"/>
                  </a:lnTo>
                  <a:lnTo>
                    <a:pt x="3093" y="23511"/>
                  </a:lnTo>
                  <a:lnTo>
                    <a:pt x="25538" y="38179"/>
                  </a:lnTo>
                  <a:lnTo>
                    <a:pt x="25628" y="38243"/>
                  </a:lnTo>
                  <a:lnTo>
                    <a:pt x="25885" y="38410"/>
                  </a:lnTo>
                  <a:lnTo>
                    <a:pt x="26282" y="38654"/>
                  </a:lnTo>
                  <a:lnTo>
                    <a:pt x="26526" y="38782"/>
                  </a:lnTo>
                  <a:lnTo>
                    <a:pt x="26796" y="38923"/>
                  </a:lnTo>
                  <a:lnTo>
                    <a:pt x="27091" y="39065"/>
                  </a:lnTo>
                  <a:lnTo>
                    <a:pt x="27399" y="39193"/>
                  </a:lnTo>
                  <a:lnTo>
                    <a:pt x="27720" y="39321"/>
                  </a:lnTo>
                  <a:lnTo>
                    <a:pt x="28066" y="39437"/>
                  </a:lnTo>
                  <a:lnTo>
                    <a:pt x="28400" y="39527"/>
                  </a:lnTo>
                  <a:lnTo>
                    <a:pt x="28759" y="39603"/>
                  </a:lnTo>
                  <a:lnTo>
                    <a:pt x="29106" y="39642"/>
                  </a:lnTo>
                  <a:lnTo>
                    <a:pt x="29285" y="39655"/>
                  </a:lnTo>
                  <a:lnTo>
                    <a:pt x="29452" y="39668"/>
                  </a:lnTo>
                  <a:lnTo>
                    <a:pt x="29760" y="39655"/>
                  </a:lnTo>
                  <a:lnTo>
                    <a:pt x="29914" y="39629"/>
                  </a:lnTo>
                  <a:lnTo>
                    <a:pt x="30068" y="39603"/>
                  </a:lnTo>
                  <a:lnTo>
                    <a:pt x="30209" y="39565"/>
                  </a:lnTo>
                  <a:lnTo>
                    <a:pt x="30363" y="39527"/>
                  </a:lnTo>
                  <a:lnTo>
                    <a:pt x="30504" y="39475"/>
                  </a:lnTo>
                  <a:lnTo>
                    <a:pt x="30646" y="39411"/>
                  </a:lnTo>
                  <a:lnTo>
                    <a:pt x="30761" y="39360"/>
                  </a:lnTo>
                  <a:lnTo>
                    <a:pt x="30877" y="39308"/>
                  </a:lnTo>
                  <a:lnTo>
                    <a:pt x="31108" y="39244"/>
                  </a:lnTo>
                  <a:lnTo>
                    <a:pt x="31351" y="39206"/>
                  </a:lnTo>
                  <a:lnTo>
                    <a:pt x="31595" y="39193"/>
                  </a:lnTo>
                  <a:lnTo>
                    <a:pt x="31762" y="39193"/>
                  </a:lnTo>
                  <a:lnTo>
                    <a:pt x="31929" y="39219"/>
                  </a:lnTo>
                  <a:lnTo>
                    <a:pt x="32096" y="39244"/>
                  </a:lnTo>
                  <a:lnTo>
                    <a:pt x="32263" y="39270"/>
                  </a:lnTo>
                  <a:lnTo>
                    <a:pt x="32417" y="39321"/>
                  </a:lnTo>
                  <a:lnTo>
                    <a:pt x="32583" y="39373"/>
                  </a:lnTo>
                  <a:lnTo>
                    <a:pt x="32904" y="39488"/>
                  </a:lnTo>
                  <a:lnTo>
                    <a:pt x="33199" y="39629"/>
                  </a:lnTo>
                  <a:lnTo>
                    <a:pt x="33495" y="39796"/>
                  </a:lnTo>
                  <a:lnTo>
                    <a:pt x="33777" y="39976"/>
                  </a:lnTo>
                  <a:lnTo>
                    <a:pt x="34034" y="40142"/>
                  </a:lnTo>
                  <a:lnTo>
                    <a:pt x="34277" y="40322"/>
                  </a:lnTo>
                  <a:lnTo>
                    <a:pt x="34496" y="40502"/>
                  </a:lnTo>
                  <a:lnTo>
                    <a:pt x="34855" y="40810"/>
                  </a:lnTo>
                  <a:lnTo>
                    <a:pt x="35073" y="41028"/>
                  </a:lnTo>
                  <a:lnTo>
                    <a:pt x="35163" y="41105"/>
                  </a:lnTo>
                  <a:lnTo>
                    <a:pt x="42798" y="29414"/>
                  </a:lnTo>
                  <a:lnTo>
                    <a:pt x="42683" y="29388"/>
                  </a:lnTo>
                  <a:lnTo>
                    <a:pt x="42555" y="29350"/>
                  </a:lnTo>
                  <a:lnTo>
                    <a:pt x="42388" y="29286"/>
                  </a:lnTo>
                  <a:lnTo>
                    <a:pt x="42183" y="29196"/>
                  </a:lnTo>
                  <a:lnTo>
                    <a:pt x="41939" y="29055"/>
                  </a:lnTo>
                  <a:lnTo>
                    <a:pt x="41682" y="28875"/>
                  </a:lnTo>
                  <a:lnTo>
                    <a:pt x="41541" y="28772"/>
                  </a:lnTo>
                  <a:lnTo>
                    <a:pt x="41400" y="28644"/>
                  </a:lnTo>
                  <a:lnTo>
                    <a:pt x="41259" y="28503"/>
                  </a:lnTo>
                  <a:lnTo>
                    <a:pt x="41117" y="28349"/>
                  </a:lnTo>
                  <a:lnTo>
                    <a:pt x="40963" y="28182"/>
                  </a:lnTo>
                  <a:lnTo>
                    <a:pt x="40822" y="28002"/>
                  </a:lnTo>
                  <a:lnTo>
                    <a:pt x="40668" y="27797"/>
                  </a:lnTo>
                  <a:lnTo>
                    <a:pt x="40527" y="27566"/>
                  </a:lnTo>
                  <a:lnTo>
                    <a:pt x="40386" y="27322"/>
                  </a:lnTo>
                  <a:lnTo>
                    <a:pt x="40245" y="27066"/>
                  </a:lnTo>
                  <a:lnTo>
                    <a:pt x="40104" y="26783"/>
                  </a:lnTo>
                  <a:lnTo>
                    <a:pt x="39962" y="26475"/>
                  </a:lnTo>
                  <a:lnTo>
                    <a:pt x="39834" y="26142"/>
                  </a:lnTo>
                  <a:lnTo>
                    <a:pt x="39706" y="25782"/>
                  </a:lnTo>
                  <a:lnTo>
                    <a:pt x="39590" y="25410"/>
                  </a:lnTo>
                  <a:lnTo>
                    <a:pt x="39475" y="25012"/>
                  </a:lnTo>
                  <a:lnTo>
                    <a:pt x="39372" y="24576"/>
                  </a:lnTo>
                  <a:lnTo>
                    <a:pt x="39269" y="24127"/>
                  </a:lnTo>
                  <a:lnTo>
                    <a:pt x="39167" y="23639"/>
                  </a:lnTo>
                  <a:lnTo>
                    <a:pt x="39038" y="23164"/>
                  </a:lnTo>
                  <a:lnTo>
                    <a:pt x="38884" y="22664"/>
                  </a:lnTo>
                  <a:lnTo>
                    <a:pt x="38705" y="22163"/>
                  </a:lnTo>
                  <a:lnTo>
                    <a:pt x="38499" y="21650"/>
                  </a:lnTo>
                  <a:lnTo>
                    <a:pt x="38281" y="21137"/>
                  </a:lnTo>
                  <a:lnTo>
                    <a:pt x="38050" y="20611"/>
                  </a:lnTo>
                  <a:lnTo>
                    <a:pt x="37806" y="20097"/>
                  </a:lnTo>
                  <a:lnTo>
                    <a:pt x="37537" y="19584"/>
                  </a:lnTo>
                  <a:lnTo>
                    <a:pt x="37267" y="19071"/>
                  </a:lnTo>
                  <a:lnTo>
                    <a:pt x="36998" y="18557"/>
                  </a:lnTo>
                  <a:lnTo>
                    <a:pt x="36703" y="18057"/>
                  </a:lnTo>
                  <a:lnTo>
                    <a:pt x="36125" y="17069"/>
                  </a:lnTo>
                  <a:lnTo>
                    <a:pt x="35535" y="16132"/>
                  </a:lnTo>
                  <a:lnTo>
                    <a:pt x="34958" y="15246"/>
                  </a:lnTo>
                  <a:lnTo>
                    <a:pt x="34406" y="14438"/>
                  </a:lnTo>
                  <a:lnTo>
                    <a:pt x="33892" y="13719"/>
                  </a:lnTo>
                  <a:lnTo>
                    <a:pt x="33443" y="13103"/>
                  </a:lnTo>
                  <a:lnTo>
                    <a:pt x="32776" y="12218"/>
                  </a:lnTo>
                  <a:lnTo>
                    <a:pt x="32532" y="11897"/>
                  </a:lnTo>
                  <a:lnTo>
                    <a:pt x="32314" y="11756"/>
                  </a:lnTo>
                  <a:lnTo>
                    <a:pt x="32057" y="11589"/>
                  </a:lnTo>
                  <a:lnTo>
                    <a:pt x="31711" y="11358"/>
                  </a:lnTo>
                  <a:lnTo>
                    <a:pt x="31300" y="11063"/>
                  </a:lnTo>
                  <a:lnTo>
                    <a:pt x="30825" y="10704"/>
                  </a:lnTo>
                  <a:lnTo>
                    <a:pt x="30299" y="10293"/>
                  </a:lnTo>
                  <a:lnTo>
                    <a:pt x="29735" y="9831"/>
                  </a:lnTo>
                  <a:lnTo>
                    <a:pt x="29144" y="9305"/>
                  </a:lnTo>
                  <a:lnTo>
                    <a:pt x="28528" y="8727"/>
                  </a:lnTo>
                  <a:lnTo>
                    <a:pt x="28220" y="8419"/>
                  </a:lnTo>
                  <a:lnTo>
                    <a:pt x="27912" y="8098"/>
                  </a:lnTo>
                  <a:lnTo>
                    <a:pt x="27604" y="7765"/>
                  </a:lnTo>
                  <a:lnTo>
                    <a:pt x="27296" y="7431"/>
                  </a:lnTo>
                  <a:lnTo>
                    <a:pt x="26988" y="7072"/>
                  </a:lnTo>
                  <a:lnTo>
                    <a:pt x="26693" y="6700"/>
                  </a:lnTo>
                  <a:lnTo>
                    <a:pt x="26411" y="6328"/>
                  </a:lnTo>
                  <a:lnTo>
                    <a:pt x="26128" y="5943"/>
                  </a:lnTo>
                  <a:lnTo>
                    <a:pt x="25846" y="5545"/>
                  </a:lnTo>
                  <a:lnTo>
                    <a:pt x="25589" y="5134"/>
                  </a:lnTo>
                  <a:lnTo>
                    <a:pt x="25333" y="4711"/>
                  </a:lnTo>
                  <a:lnTo>
                    <a:pt x="25102" y="4287"/>
                  </a:lnTo>
                  <a:lnTo>
                    <a:pt x="24961" y="4043"/>
                  </a:lnTo>
                  <a:lnTo>
                    <a:pt x="24819" y="3812"/>
                  </a:lnTo>
                  <a:lnTo>
                    <a:pt x="24665" y="3594"/>
                  </a:lnTo>
                  <a:lnTo>
                    <a:pt x="24511" y="3389"/>
                  </a:lnTo>
                  <a:lnTo>
                    <a:pt x="24345" y="3196"/>
                  </a:lnTo>
                  <a:lnTo>
                    <a:pt x="24165" y="3017"/>
                  </a:lnTo>
                  <a:lnTo>
                    <a:pt x="23985" y="2863"/>
                  </a:lnTo>
                  <a:lnTo>
                    <a:pt x="23806" y="2709"/>
                  </a:lnTo>
                  <a:lnTo>
                    <a:pt x="23613" y="2580"/>
                  </a:lnTo>
                  <a:lnTo>
                    <a:pt x="23421" y="2465"/>
                  </a:lnTo>
                  <a:lnTo>
                    <a:pt x="23228" y="2375"/>
                  </a:lnTo>
                  <a:lnTo>
                    <a:pt x="23023" y="2285"/>
                  </a:lnTo>
                  <a:lnTo>
                    <a:pt x="22818" y="2221"/>
                  </a:lnTo>
                  <a:lnTo>
                    <a:pt x="22612" y="2182"/>
                  </a:lnTo>
                  <a:lnTo>
                    <a:pt x="22407" y="2157"/>
                  </a:lnTo>
                  <a:lnTo>
                    <a:pt x="22202" y="2144"/>
                  </a:lnTo>
                  <a:lnTo>
                    <a:pt x="21971" y="2157"/>
                  </a:lnTo>
                  <a:lnTo>
                    <a:pt x="21727" y="2195"/>
                  </a:lnTo>
                  <a:lnTo>
                    <a:pt x="21496" y="2247"/>
                  </a:lnTo>
                  <a:lnTo>
                    <a:pt x="21265" y="2336"/>
                  </a:lnTo>
                  <a:lnTo>
                    <a:pt x="21034" y="2452"/>
                  </a:lnTo>
                  <a:lnTo>
                    <a:pt x="20803" y="2580"/>
                  </a:lnTo>
                  <a:lnTo>
                    <a:pt x="20572" y="2747"/>
                  </a:lnTo>
                  <a:lnTo>
                    <a:pt x="20354" y="2940"/>
                  </a:lnTo>
                  <a:lnTo>
                    <a:pt x="20238" y="3055"/>
                  </a:lnTo>
                  <a:lnTo>
                    <a:pt x="20135" y="3196"/>
                  </a:lnTo>
                  <a:lnTo>
                    <a:pt x="20046" y="3325"/>
                  </a:lnTo>
                  <a:lnTo>
                    <a:pt x="19981" y="3479"/>
                  </a:lnTo>
                  <a:lnTo>
                    <a:pt x="19930" y="3633"/>
                  </a:lnTo>
                  <a:lnTo>
                    <a:pt x="19892" y="3799"/>
                  </a:lnTo>
                  <a:lnTo>
                    <a:pt x="19866" y="3979"/>
                  </a:lnTo>
                  <a:lnTo>
                    <a:pt x="19866" y="4159"/>
                  </a:lnTo>
                  <a:lnTo>
                    <a:pt x="19866" y="4351"/>
                  </a:lnTo>
                  <a:lnTo>
                    <a:pt x="19892" y="4544"/>
                  </a:lnTo>
                  <a:lnTo>
                    <a:pt x="19930" y="4749"/>
                  </a:lnTo>
                  <a:lnTo>
                    <a:pt x="19969" y="4967"/>
                  </a:lnTo>
                  <a:lnTo>
                    <a:pt x="20033" y="5185"/>
                  </a:lnTo>
                  <a:lnTo>
                    <a:pt x="20110" y="5416"/>
                  </a:lnTo>
                  <a:lnTo>
                    <a:pt x="20187" y="5660"/>
                  </a:lnTo>
                  <a:lnTo>
                    <a:pt x="20289" y="5904"/>
                  </a:lnTo>
                  <a:lnTo>
                    <a:pt x="20508" y="6417"/>
                  </a:lnTo>
                  <a:lnTo>
                    <a:pt x="20777" y="6956"/>
                  </a:lnTo>
                  <a:lnTo>
                    <a:pt x="21085" y="7521"/>
                  </a:lnTo>
                  <a:lnTo>
                    <a:pt x="21444" y="8124"/>
                  </a:lnTo>
                  <a:lnTo>
                    <a:pt x="21829" y="8753"/>
                  </a:lnTo>
                  <a:lnTo>
                    <a:pt x="22240" y="9407"/>
                  </a:lnTo>
                  <a:lnTo>
                    <a:pt x="22702" y="10088"/>
                  </a:lnTo>
                  <a:lnTo>
                    <a:pt x="23177" y="10793"/>
                  </a:lnTo>
                  <a:lnTo>
                    <a:pt x="24216" y="12282"/>
                  </a:lnTo>
                  <a:lnTo>
                    <a:pt x="25346" y="13873"/>
                  </a:lnTo>
                  <a:lnTo>
                    <a:pt x="25358" y="13912"/>
                  </a:lnTo>
                  <a:lnTo>
                    <a:pt x="25371" y="13976"/>
                  </a:lnTo>
                  <a:lnTo>
                    <a:pt x="25371" y="14002"/>
                  </a:lnTo>
                  <a:lnTo>
                    <a:pt x="25346" y="14040"/>
                  </a:lnTo>
                  <a:lnTo>
                    <a:pt x="25307" y="14066"/>
                  </a:lnTo>
                  <a:lnTo>
                    <a:pt x="25256" y="14066"/>
                  </a:lnTo>
                  <a:lnTo>
                    <a:pt x="25153" y="14053"/>
                  </a:lnTo>
                  <a:lnTo>
                    <a:pt x="24999" y="14015"/>
                  </a:lnTo>
                  <a:lnTo>
                    <a:pt x="24807" y="13925"/>
                  </a:lnTo>
                  <a:lnTo>
                    <a:pt x="24550" y="13796"/>
                  </a:lnTo>
                  <a:lnTo>
                    <a:pt x="24229" y="13617"/>
                  </a:lnTo>
                  <a:lnTo>
                    <a:pt x="23831" y="13373"/>
                  </a:lnTo>
                  <a:lnTo>
                    <a:pt x="23357" y="13052"/>
                  </a:lnTo>
                  <a:lnTo>
                    <a:pt x="22805" y="12667"/>
                  </a:lnTo>
                  <a:lnTo>
                    <a:pt x="21675" y="11897"/>
                  </a:lnTo>
                  <a:lnTo>
                    <a:pt x="20097" y="10832"/>
                  </a:lnTo>
                  <a:lnTo>
                    <a:pt x="18172" y="9549"/>
                  </a:lnTo>
                  <a:lnTo>
                    <a:pt x="16016" y="8137"/>
                  </a:lnTo>
                  <a:lnTo>
                    <a:pt x="12269" y="5673"/>
                  </a:lnTo>
                  <a:lnTo>
                    <a:pt x="8868" y="3440"/>
                  </a:lnTo>
                  <a:lnTo>
                    <a:pt x="5429" y="1194"/>
                  </a:lnTo>
                  <a:lnTo>
                    <a:pt x="5352" y="1143"/>
                  </a:lnTo>
                  <a:lnTo>
                    <a:pt x="5172" y="1015"/>
                  </a:lnTo>
                  <a:lnTo>
                    <a:pt x="4877" y="822"/>
                  </a:lnTo>
                  <a:lnTo>
                    <a:pt x="4505" y="604"/>
                  </a:lnTo>
                  <a:lnTo>
                    <a:pt x="4287" y="489"/>
                  </a:lnTo>
                  <a:lnTo>
                    <a:pt x="4056" y="386"/>
                  </a:lnTo>
                  <a:lnTo>
                    <a:pt x="3812" y="283"/>
                  </a:lnTo>
                  <a:lnTo>
                    <a:pt x="3555" y="193"/>
                  </a:lnTo>
                  <a:lnTo>
                    <a:pt x="3299" y="116"/>
                  </a:lnTo>
                  <a:lnTo>
                    <a:pt x="3029" y="52"/>
                  </a:lnTo>
                  <a:lnTo>
                    <a:pt x="2747" y="14"/>
                  </a:lnTo>
                  <a:lnTo>
                    <a:pt x="2477" y="1"/>
                  </a:lnTo>
                  <a:close/>
                </a:path>
              </a:pathLst>
            </a:custGeom>
            <a:solidFill>
              <a:srgbClr val="DEA3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a:off x="1664300" y="3542600"/>
              <a:ext cx="1069975" cy="1027625"/>
            </a:xfrm>
            <a:custGeom>
              <a:rect b="b" l="l" r="r" t="t"/>
              <a:pathLst>
                <a:path extrusionOk="0" fill="none" h="41105" w="42799">
                  <a:moveTo>
                    <a:pt x="2477" y="1"/>
                  </a:moveTo>
                  <a:lnTo>
                    <a:pt x="2477" y="1"/>
                  </a:lnTo>
                  <a:lnTo>
                    <a:pt x="2208" y="14"/>
                  </a:lnTo>
                  <a:lnTo>
                    <a:pt x="2067" y="39"/>
                  </a:lnTo>
                  <a:lnTo>
                    <a:pt x="1938" y="65"/>
                  </a:lnTo>
                  <a:lnTo>
                    <a:pt x="1797" y="91"/>
                  </a:lnTo>
                  <a:lnTo>
                    <a:pt x="1669" y="142"/>
                  </a:lnTo>
                  <a:lnTo>
                    <a:pt x="1540" y="193"/>
                  </a:lnTo>
                  <a:lnTo>
                    <a:pt x="1412" y="258"/>
                  </a:lnTo>
                  <a:lnTo>
                    <a:pt x="1284" y="322"/>
                  </a:lnTo>
                  <a:lnTo>
                    <a:pt x="1155" y="412"/>
                  </a:lnTo>
                  <a:lnTo>
                    <a:pt x="1040" y="501"/>
                  </a:lnTo>
                  <a:lnTo>
                    <a:pt x="924" y="604"/>
                  </a:lnTo>
                  <a:lnTo>
                    <a:pt x="796" y="720"/>
                  </a:lnTo>
                  <a:lnTo>
                    <a:pt x="693" y="848"/>
                  </a:lnTo>
                  <a:lnTo>
                    <a:pt x="578" y="989"/>
                  </a:lnTo>
                  <a:lnTo>
                    <a:pt x="475" y="1143"/>
                  </a:lnTo>
                  <a:lnTo>
                    <a:pt x="475" y="1143"/>
                  </a:lnTo>
                  <a:lnTo>
                    <a:pt x="360" y="1336"/>
                  </a:lnTo>
                  <a:lnTo>
                    <a:pt x="257" y="1515"/>
                  </a:lnTo>
                  <a:lnTo>
                    <a:pt x="180" y="1695"/>
                  </a:lnTo>
                  <a:lnTo>
                    <a:pt x="116" y="1862"/>
                  </a:lnTo>
                  <a:lnTo>
                    <a:pt x="65" y="2028"/>
                  </a:lnTo>
                  <a:lnTo>
                    <a:pt x="26" y="2195"/>
                  </a:lnTo>
                  <a:lnTo>
                    <a:pt x="0" y="2349"/>
                  </a:lnTo>
                  <a:lnTo>
                    <a:pt x="0" y="2503"/>
                  </a:lnTo>
                  <a:lnTo>
                    <a:pt x="0" y="2503"/>
                  </a:lnTo>
                  <a:lnTo>
                    <a:pt x="0" y="2644"/>
                  </a:lnTo>
                  <a:lnTo>
                    <a:pt x="26" y="2773"/>
                  </a:lnTo>
                  <a:lnTo>
                    <a:pt x="52" y="2901"/>
                  </a:lnTo>
                  <a:lnTo>
                    <a:pt x="77" y="3029"/>
                  </a:lnTo>
                  <a:lnTo>
                    <a:pt x="129" y="3145"/>
                  </a:lnTo>
                  <a:lnTo>
                    <a:pt x="180" y="3273"/>
                  </a:lnTo>
                  <a:lnTo>
                    <a:pt x="244" y="3389"/>
                  </a:lnTo>
                  <a:lnTo>
                    <a:pt x="308" y="3491"/>
                  </a:lnTo>
                  <a:lnTo>
                    <a:pt x="462" y="3710"/>
                  </a:lnTo>
                  <a:lnTo>
                    <a:pt x="642" y="3915"/>
                  </a:lnTo>
                  <a:lnTo>
                    <a:pt x="847" y="4107"/>
                  </a:lnTo>
                  <a:lnTo>
                    <a:pt x="1066" y="4287"/>
                  </a:lnTo>
                  <a:lnTo>
                    <a:pt x="1284" y="4467"/>
                  </a:lnTo>
                  <a:lnTo>
                    <a:pt x="1528" y="4634"/>
                  </a:lnTo>
                  <a:lnTo>
                    <a:pt x="2015" y="4942"/>
                  </a:lnTo>
                  <a:lnTo>
                    <a:pt x="2490" y="5237"/>
                  </a:lnTo>
                  <a:lnTo>
                    <a:pt x="2926" y="5493"/>
                  </a:lnTo>
                  <a:lnTo>
                    <a:pt x="2926" y="5493"/>
                  </a:lnTo>
                  <a:lnTo>
                    <a:pt x="14720" y="13245"/>
                  </a:lnTo>
                  <a:lnTo>
                    <a:pt x="14720" y="13245"/>
                  </a:lnTo>
                  <a:lnTo>
                    <a:pt x="14733" y="13334"/>
                  </a:lnTo>
                  <a:lnTo>
                    <a:pt x="14758" y="13424"/>
                  </a:lnTo>
                  <a:lnTo>
                    <a:pt x="14758" y="13527"/>
                  </a:lnTo>
                  <a:lnTo>
                    <a:pt x="14758" y="13527"/>
                  </a:lnTo>
                  <a:lnTo>
                    <a:pt x="14758" y="13591"/>
                  </a:lnTo>
                  <a:lnTo>
                    <a:pt x="14746" y="13655"/>
                  </a:lnTo>
                  <a:lnTo>
                    <a:pt x="14720" y="13719"/>
                  </a:lnTo>
                  <a:lnTo>
                    <a:pt x="14694" y="13784"/>
                  </a:lnTo>
                  <a:lnTo>
                    <a:pt x="14643" y="13835"/>
                  </a:lnTo>
                  <a:lnTo>
                    <a:pt x="14579" y="13861"/>
                  </a:lnTo>
                  <a:lnTo>
                    <a:pt x="14502" y="13886"/>
                  </a:lnTo>
                  <a:lnTo>
                    <a:pt x="14399" y="13899"/>
                  </a:lnTo>
                  <a:lnTo>
                    <a:pt x="14399" y="13899"/>
                  </a:lnTo>
                  <a:lnTo>
                    <a:pt x="14296" y="13899"/>
                  </a:lnTo>
                  <a:lnTo>
                    <a:pt x="8008" y="9780"/>
                  </a:lnTo>
                  <a:lnTo>
                    <a:pt x="8008" y="9780"/>
                  </a:lnTo>
                  <a:lnTo>
                    <a:pt x="7867" y="9690"/>
                  </a:lnTo>
                  <a:lnTo>
                    <a:pt x="7700" y="9587"/>
                  </a:lnTo>
                  <a:lnTo>
                    <a:pt x="7495" y="9484"/>
                  </a:lnTo>
                  <a:lnTo>
                    <a:pt x="7238" y="9382"/>
                  </a:lnTo>
                  <a:lnTo>
                    <a:pt x="6956" y="9292"/>
                  </a:lnTo>
                  <a:lnTo>
                    <a:pt x="6815" y="9253"/>
                  </a:lnTo>
                  <a:lnTo>
                    <a:pt x="6648" y="9228"/>
                  </a:lnTo>
                  <a:lnTo>
                    <a:pt x="6494" y="9202"/>
                  </a:lnTo>
                  <a:lnTo>
                    <a:pt x="6327" y="9202"/>
                  </a:lnTo>
                  <a:lnTo>
                    <a:pt x="6327" y="9202"/>
                  </a:lnTo>
                  <a:lnTo>
                    <a:pt x="6135" y="9202"/>
                  </a:lnTo>
                  <a:lnTo>
                    <a:pt x="5955" y="9241"/>
                  </a:lnTo>
                  <a:lnTo>
                    <a:pt x="5763" y="9292"/>
                  </a:lnTo>
                  <a:lnTo>
                    <a:pt x="5570" y="9369"/>
                  </a:lnTo>
                  <a:lnTo>
                    <a:pt x="5390" y="9484"/>
                  </a:lnTo>
                  <a:lnTo>
                    <a:pt x="5211" y="9613"/>
                  </a:lnTo>
                  <a:lnTo>
                    <a:pt x="5134" y="9703"/>
                  </a:lnTo>
                  <a:lnTo>
                    <a:pt x="5044" y="9792"/>
                  </a:lnTo>
                  <a:lnTo>
                    <a:pt x="4967" y="9895"/>
                  </a:lnTo>
                  <a:lnTo>
                    <a:pt x="4890" y="9998"/>
                  </a:lnTo>
                  <a:lnTo>
                    <a:pt x="4890" y="9998"/>
                  </a:lnTo>
                  <a:lnTo>
                    <a:pt x="4736" y="10229"/>
                  </a:lnTo>
                  <a:lnTo>
                    <a:pt x="4620" y="10447"/>
                  </a:lnTo>
                  <a:lnTo>
                    <a:pt x="4518" y="10652"/>
                  </a:lnTo>
                  <a:lnTo>
                    <a:pt x="4441" y="10858"/>
                  </a:lnTo>
                  <a:lnTo>
                    <a:pt x="4377" y="11037"/>
                  </a:lnTo>
                  <a:lnTo>
                    <a:pt x="4338" y="11217"/>
                  </a:lnTo>
                  <a:lnTo>
                    <a:pt x="4312" y="11397"/>
                  </a:lnTo>
                  <a:lnTo>
                    <a:pt x="4300" y="11563"/>
                  </a:lnTo>
                  <a:lnTo>
                    <a:pt x="4300" y="11563"/>
                  </a:lnTo>
                  <a:lnTo>
                    <a:pt x="4312" y="11730"/>
                  </a:lnTo>
                  <a:lnTo>
                    <a:pt x="4338" y="11897"/>
                  </a:lnTo>
                  <a:lnTo>
                    <a:pt x="4377" y="12051"/>
                  </a:lnTo>
                  <a:lnTo>
                    <a:pt x="4441" y="12205"/>
                  </a:lnTo>
                  <a:lnTo>
                    <a:pt x="4505" y="12333"/>
                  </a:lnTo>
                  <a:lnTo>
                    <a:pt x="4582" y="12475"/>
                  </a:lnTo>
                  <a:lnTo>
                    <a:pt x="4672" y="12590"/>
                  </a:lnTo>
                  <a:lnTo>
                    <a:pt x="4774" y="12706"/>
                  </a:lnTo>
                  <a:lnTo>
                    <a:pt x="4877" y="12821"/>
                  </a:lnTo>
                  <a:lnTo>
                    <a:pt x="4980" y="12924"/>
                  </a:lnTo>
                  <a:lnTo>
                    <a:pt x="5211" y="13116"/>
                  </a:lnTo>
                  <a:lnTo>
                    <a:pt x="5455" y="13283"/>
                  </a:lnTo>
                  <a:lnTo>
                    <a:pt x="5673" y="13437"/>
                  </a:lnTo>
                  <a:lnTo>
                    <a:pt x="5673" y="13437"/>
                  </a:lnTo>
                  <a:lnTo>
                    <a:pt x="9163" y="15721"/>
                  </a:lnTo>
                  <a:lnTo>
                    <a:pt x="12012" y="17582"/>
                  </a:lnTo>
                  <a:lnTo>
                    <a:pt x="12012" y="17582"/>
                  </a:lnTo>
                  <a:lnTo>
                    <a:pt x="12063" y="17698"/>
                  </a:lnTo>
                  <a:lnTo>
                    <a:pt x="12102" y="17826"/>
                  </a:lnTo>
                  <a:lnTo>
                    <a:pt x="12115" y="17890"/>
                  </a:lnTo>
                  <a:lnTo>
                    <a:pt x="12128" y="17967"/>
                  </a:lnTo>
                  <a:lnTo>
                    <a:pt x="12128" y="17967"/>
                  </a:lnTo>
                  <a:lnTo>
                    <a:pt x="12115" y="18031"/>
                  </a:lnTo>
                  <a:lnTo>
                    <a:pt x="12102" y="18083"/>
                  </a:lnTo>
                  <a:lnTo>
                    <a:pt x="12076" y="18147"/>
                  </a:lnTo>
                  <a:lnTo>
                    <a:pt x="12038" y="18185"/>
                  </a:lnTo>
                  <a:lnTo>
                    <a:pt x="11986" y="18237"/>
                  </a:lnTo>
                  <a:lnTo>
                    <a:pt x="11910" y="18262"/>
                  </a:lnTo>
                  <a:lnTo>
                    <a:pt x="11820" y="18288"/>
                  </a:lnTo>
                  <a:lnTo>
                    <a:pt x="11717" y="18288"/>
                  </a:lnTo>
                  <a:lnTo>
                    <a:pt x="11717" y="18288"/>
                  </a:lnTo>
                  <a:lnTo>
                    <a:pt x="11550" y="18275"/>
                  </a:lnTo>
                  <a:lnTo>
                    <a:pt x="5993" y="14630"/>
                  </a:lnTo>
                  <a:lnTo>
                    <a:pt x="5993" y="14630"/>
                  </a:lnTo>
                  <a:lnTo>
                    <a:pt x="5929" y="14592"/>
                  </a:lnTo>
                  <a:lnTo>
                    <a:pt x="5852" y="14553"/>
                  </a:lnTo>
                  <a:lnTo>
                    <a:pt x="5737" y="14502"/>
                  </a:lnTo>
                  <a:lnTo>
                    <a:pt x="5609" y="14451"/>
                  </a:lnTo>
                  <a:lnTo>
                    <a:pt x="5455" y="14412"/>
                  </a:lnTo>
                  <a:lnTo>
                    <a:pt x="5288" y="14387"/>
                  </a:lnTo>
                  <a:lnTo>
                    <a:pt x="5108" y="14374"/>
                  </a:lnTo>
                  <a:lnTo>
                    <a:pt x="5108" y="14374"/>
                  </a:lnTo>
                  <a:lnTo>
                    <a:pt x="4916" y="14387"/>
                  </a:lnTo>
                  <a:lnTo>
                    <a:pt x="4723" y="14425"/>
                  </a:lnTo>
                  <a:lnTo>
                    <a:pt x="4518" y="14489"/>
                  </a:lnTo>
                  <a:lnTo>
                    <a:pt x="4415" y="14528"/>
                  </a:lnTo>
                  <a:lnTo>
                    <a:pt x="4312" y="14592"/>
                  </a:lnTo>
                  <a:lnTo>
                    <a:pt x="4210" y="14656"/>
                  </a:lnTo>
                  <a:lnTo>
                    <a:pt x="4107" y="14733"/>
                  </a:lnTo>
                  <a:lnTo>
                    <a:pt x="3992" y="14823"/>
                  </a:lnTo>
                  <a:lnTo>
                    <a:pt x="3889" y="14913"/>
                  </a:lnTo>
                  <a:lnTo>
                    <a:pt x="3786" y="15028"/>
                  </a:lnTo>
                  <a:lnTo>
                    <a:pt x="3684" y="15157"/>
                  </a:lnTo>
                  <a:lnTo>
                    <a:pt x="3581" y="15298"/>
                  </a:lnTo>
                  <a:lnTo>
                    <a:pt x="3465" y="15452"/>
                  </a:lnTo>
                  <a:lnTo>
                    <a:pt x="3465" y="15452"/>
                  </a:lnTo>
                  <a:lnTo>
                    <a:pt x="3350" y="15631"/>
                  </a:lnTo>
                  <a:lnTo>
                    <a:pt x="3260" y="15824"/>
                  </a:lnTo>
                  <a:lnTo>
                    <a:pt x="3170" y="16004"/>
                  </a:lnTo>
                  <a:lnTo>
                    <a:pt x="3106" y="16170"/>
                  </a:lnTo>
                  <a:lnTo>
                    <a:pt x="3068" y="16324"/>
                  </a:lnTo>
                  <a:lnTo>
                    <a:pt x="3029" y="16478"/>
                  </a:lnTo>
                  <a:lnTo>
                    <a:pt x="3016" y="16632"/>
                  </a:lnTo>
                  <a:lnTo>
                    <a:pt x="3003" y="16761"/>
                  </a:lnTo>
                  <a:lnTo>
                    <a:pt x="3003" y="16761"/>
                  </a:lnTo>
                  <a:lnTo>
                    <a:pt x="3016" y="16928"/>
                  </a:lnTo>
                  <a:lnTo>
                    <a:pt x="3042" y="17069"/>
                  </a:lnTo>
                  <a:lnTo>
                    <a:pt x="3068" y="17210"/>
                  </a:lnTo>
                  <a:lnTo>
                    <a:pt x="3119" y="17325"/>
                  </a:lnTo>
                  <a:lnTo>
                    <a:pt x="3170" y="17441"/>
                  </a:lnTo>
                  <a:lnTo>
                    <a:pt x="3234" y="17544"/>
                  </a:lnTo>
                  <a:lnTo>
                    <a:pt x="3286" y="17646"/>
                  </a:lnTo>
                  <a:lnTo>
                    <a:pt x="3363" y="17723"/>
                  </a:lnTo>
                  <a:lnTo>
                    <a:pt x="3478" y="17864"/>
                  </a:lnTo>
                  <a:lnTo>
                    <a:pt x="3594" y="17967"/>
                  </a:lnTo>
                  <a:lnTo>
                    <a:pt x="3709" y="18044"/>
                  </a:lnTo>
                  <a:lnTo>
                    <a:pt x="9458" y="21804"/>
                  </a:lnTo>
                  <a:lnTo>
                    <a:pt x="9458" y="21804"/>
                  </a:lnTo>
                  <a:lnTo>
                    <a:pt x="9497" y="21881"/>
                  </a:lnTo>
                  <a:lnTo>
                    <a:pt x="9523" y="21971"/>
                  </a:lnTo>
                  <a:lnTo>
                    <a:pt x="9535" y="22074"/>
                  </a:lnTo>
                  <a:lnTo>
                    <a:pt x="9535" y="22074"/>
                  </a:lnTo>
                  <a:lnTo>
                    <a:pt x="9535" y="22125"/>
                  </a:lnTo>
                  <a:lnTo>
                    <a:pt x="9523" y="22176"/>
                  </a:lnTo>
                  <a:lnTo>
                    <a:pt x="9484" y="22228"/>
                  </a:lnTo>
                  <a:lnTo>
                    <a:pt x="9446" y="22279"/>
                  </a:lnTo>
                  <a:lnTo>
                    <a:pt x="9381" y="22317"/>
                  </a:lnTo>
                  <a:lnTo>
                    <a:pt x="9304" y="22356"/>
                  </a:lnTo>
                  <a:lnTo>
                    <a:pt x="9202" y="22382"/>
                  </a:lnTo>
                  <a:lnTo>
                    <a:pt x="9061" y="22394"/>
                  </a:lnTo>
                  <a:lnTo>
                    <a:pt x="5172" y="19854"/>
                  </a:lnTo>
                  <a:lnTo>
                    <a:pt x="5172" y="19854"/>
                  </a:lnTo>
                  <a:lnTo>
                    <a:pt x="5134" y="19828"/>
                  </a:lnTo>
                  <a:lnTo>
                    <a:pt x="5005" y="19789"/>
                  </a:lnTo>
                  <a:lnTo>
                    <a:pt x="4813" y="19738"/>
                  </a:lnTo>
                  <a:lnTo>
                    <a:pt x="4685" y="19725"/>
                  </a:lnTo>
                  <a:lnTo>
                    <a:pt x="4556" y="19712"/>
                  </a:lnTo>
                  <a:lnTo>
                    <a:pt x="4556" y="19712"/>
                  </a:lnTo>
                  <a:lnTo>
                    <a:pt x="4364" y="19725"/>
                  </a:lnTo>
                  <a:lnTo>
                    <a:pt x="4171" y="19764"/>
                  </a:lnTo>
                  <a:lnTo>
                    <a:pt x="4056" y="19802"/>
                  </a:lnTo>
                  <a:lnTo>
                    <a:pt x="3953" y="19841"/>
                  </a:lnTo>
                  <a:lnTo>
                    <a:pt x="3838" y="19892"/>
                  </a:lnTo>
                  <a:lnTo>
                    <a:pt x="3722" y="19943"/>
                  </a:lnTo>
                  <a:lnTo>
                    <a:pt x="3619" y="20020"/>
                  </a:lnTo>
                  <a:lnTo>
                    <a:pt x="3504" y="20110"/>
                  </a:lnTo>
                  <a:lnTo>
                    <a:pt x="3388" y="20200"/>
                  </a:lnTo>
                  <a:lnTo>
                    <a:pt x="3273" y="20316"/>
                  </a:lnTo>
                  <a:lnTo>
                    <a:pt x="3145" y="20444"/>
                  </a:lnTo>
                  <a:lnTo>
                    <a:pt x="3029" y="20585"/>
                  </a:lnTo>
                  <a:lnTo>
                    <a:pt x="2914" y="20739"/>
                  </a:lnTo>
                  <a:lnTo>
                    <a:pt x="2798" y="20906"/>
                  </a:lnTo>
                  <a:lnTo>
                    <a:pt x="2798" y="20906"/>
                  </a:lnTo>
                  <a:lnTo>
                    <a:pt x="2695" y="21098"/>
                  </a:lnTo>
                  <a:lnTo>
                    <a:pt x="2618" y="21265"/>
                  </a:lnTo>
                  <a:lnTo>
                    <a:pt x="2541" y="21432"/>
                  </a:lnTo>
                  <a:lnTo>
                    <a:pt x="2490" y="21599"/>
                  </a:lnTo>
                  <a:lnTo>
                    <a:pt x="2439" y="21753"/>
                  </a:lnTo>
                  <a:lnTo>
                    <a:pt x="2413" y="21894"/>
                  </a:lnTo>
                  <a:lnTo>
                    <a:pt x="2400" y="22035"/>
                  </a:lnTo>
                  <a:lnTo>
                    <a:pt x="2387" y="22176"/>
                  </a:lnTo>
                  <a:lnTo>
                    <a:pt x="2387" y="22176"/>
                  </a:lnTo>
                  <a:lnTo>
                    <a:pt x="2400" y="22343"/>
                  </a:lnTo>
                  <a:lnTo>
                    <a:pt x="2426" y="22484"/>
                  </a:lnTo>
                  <a:lnTo>
                    <a:pt x="2464" y="22625"/>
                  </a:lnTo>
                  <a:lnTo>
                    <a:pt x="2503" y="22767"/>
                  </a:lnTo>
                  <a:lnTo>
                    <a:pt x="2554" y="22882"/>
                  </a:lnTo>
                  <a:lnTo>
                    <a:pt x="2618" y="22998"/>
                  </a:lnTo>
                  <a:lnTo>
                    <a:pt x="2683" y="23087"/>
                  </a:lnTo>
                  <a:lnTo>
                    <a:pt x="2747" y="23177"/>
                  </a:lnTo>
                  <a:lnTo>
                    <a:pt x="2875" y="23331"/>
                  </a:lnTo>
                  <a:lnTo>
                    <a:pt x="2991" y="23434"/>
                  </a:lnTo>
                  <a:lnTo>
                    <a:pt x="3093" y="23511"/>
                  </a:lnTo>
                  <a:lnTo>
                    <a:pt x="25538" y="38179"/>
                  </a:lnTo>
                  <a:lnTo>
                    <a:pt x="25538" y="38179"/>
                  </a:lnTo>
                  <a:lnTo>
                    <a:pt x="25628" y="38243"/>
                  </a:lnTo>
                  <a:lnTo>
                    <a:pt x="25885" y="38410"/>
                  </a:lnTo>
                  <a:lnTo>
                    <a:pt x="26282" y="38654"/>
                  </a:lnTo>
                  <a:lnTo>
                    <a:pt x="26526" y="38782"/>
                  </a:lnTo>
                  <a:lnTo>
                    <a:pt x="26796" y="38923"/>
                  </a:lnTo>
                  <a:lnTo>
                    <a:pt x="27091" y="39065"/>
                  </a:lnTo>
                  <a:lnTo>
                    <a:pt x="27399" y="39193"/>
                  </a:lnTo>
                  <a:lnTo>
                    <a:pt x="27720" y="39321"/>
                  </a:lnTo>
                  <a:lnTo>
                    <a:pt x="28066" y="39437"/>
                  </a:lnTo>
                  <a:lnTo>
                    <a:pt x="28400" y="39527"/>
                  </a:lnTo>
                  <a:lnTo>
                    <a:pt x="28759" y="39603"/>
                  </a:lnTo>
                  <a:lnTo>
                    <a:pt x="29106" y="39642"/>
                  </a:lnTo>
                  <a:lnTo>
                    <a:pt x="29285" y="39655"/>
                  </a:lnTo>
                  <a:lnTo>
                    <a:pt x="29452" y="39668"/>
                  </a:lnTo>
                  <a:lnTo>
                    <a:pt x="29452" y="39668"/>
                  </a:lnTo>
                  <a:lnTo>
                    <a:pt x="29760" y="39655"/>
                  </a:lnTo>
                  <a:lnTo>
                    <a:pt x="29914" y="39629"/>
                  </a:lnTo>
                  <a:lnTo>
                    <a:pt x="30068" y="39603"/>
                  </a:lnTo>
                  <a:lnTo>
                    <a:pt x="30209" y="39565"/>
                  </a:lnTo>
                  <a:lnTo>
                    <a:pt x="30363" y="39527"/>
                  </a:lnTo>
                  <a:lnTo>
                    <a:pt x="30504" y="39475"/>
                  </a:lnTo>
                  <a:lnTo>
                    <a:pt x="30646" y="39411"/>
                  </a:lnTo>
                  <a:lnTo>
                    <a:pt x="30646" y="39411"/>
                  </a:lnTo>
                  <a:lnTo>
                    <a:pt x="30761" y="39360"/>
                  </a:lnTo>
                  <a:lnTo>
                    <a:pt x="30877" y="39308"/>
                  </a:lnTo>
                  <a:lnTo>
                    <a:pt x="31108" y="39244"/>
                  </a:lnTo>
                  <a:lnTo>
                    <a:pt x="31351" y="39206"/>
                  </a:lnTo>
                  <a:lnTo>
                    <a:pt x="31595" y="39193"/>
                  </a:lnTo>
                  <a:lnTo>
                    <a:pt x="31595" y="39193"/>
                  </a:lnTo>
                  <a:lnTo>
                    <a:pt x="31762" y="39193"/>
                  </a:lnTo>
                  <a:lnTo>
                    <a:pt x="31929" y="39219"/>
                  </a:lnTo>
                  <a:lnTo>
                    <a:pt x="32096" y="39244"/>
                  </a:lnTo>
                  <a:lnTo>
                    <a:pt x="32263" y="39270"/>
                  </a:lnTo>
                  <a:lnTo>
                    <a:pt x="32417" y="39321"/>
                  </a:lnTo>
                  <a:lnTo>
                    <a:pt x="32583" y="39373"/>
                  </a:lnTo>
                  <a:lnTo>
                    <a:pt x="32904" y="39488"/>
                  </a:lnTo>
                  <a:lnTo>
                    <a:pt x="33199" y="39629"/>
                  </a:lnTo>
                  <a:lnTo>
                    <a:pt x="33495" y="39796"/>
                  </a:lnTo>
                  <a:lnTo>
                    <a:pt x="33777" y="39976"/>
                  </a:lnTo>
                  <a:lnTo>
                    <a:pt x="34034" y="40142"/>
                  </a:lnTo>
                  <a:lnTo>
                    <a:pt x="34277" y="40322"/>
                  </a:lnTo>
                  <a:lnTo>
                    <a:pt x="34496" y="40502"/>
                  </a:lnTo>
                  <a:lnTo>
                    <a:pt x="34855" y="40810"/>
                  </a:lnTo>
                  <a:lnTo>
                    <a:pt x="35073" y="41028"/>
                  </a:lnTo>
                  <a:lnTo>
                    <a:pt x="35163" y="41105"/>
                  </a:lnTo>
                  <a:lnTo>
                    <a:pt x="42798" y="29414"/>
                  </a:lnTo>
                  <a:lnTo>
                    <a:pt x="42798" y="29414"/>
                  </a:lnTo>
                  <a:lnTo>
                    <a:pt x="42683" y="29388"/>
                  </a:lnTo>
                  <a:lnTo>
                    <a:pt x="42555" y="29350"/>
                  </a:lnTo>
                  <a:lnTo>
                    <a:pt x="42388" y="29286"/>
                  </a:lnTo>
                  <a:lnTo>
                    <a:pt x="42183" y="29196"/>
                  </a:lnTo>
                  <a:lnTo>
                    <a:pt x="41939" y="29055"/>
                  </a:lnTo>
                  <a:lnTo>
                    <a:pt x="41682" y="28875"/>
                  </a:lnTo>
                  <a:lnTo>
                    <a:pt x="41541" y="28772"/>
                  </a:lnTo>
                  <a:lnTo>
                    <a:pt x="41400" y="28644"/>
                  </a:lnTo>
                  <a:lnTo>
                    <a:pt x="41259" y="28503"/>
                  </a:lnTo>
                  <a:lnTo>
                    <a:pt x="41117" y="28349"/>
                  </a:lnTo>
                  <a:lnTo>
                    <a:pt x="40963" y="28182"/>
                  </a:lnTo>
                  <a:lnTo>
                    <a:pt x="40822" y="28002"/>
                  </a:lnTo>
                  <a:lnTo>
                    <a:pt x="40668" y="27797"/>
                  </a:lnTo>
                  <a:lnTo>
                    <a:pt x="40527" y="27566"/>
                  </a:lnTo>
                  <a:lnTo>
                    <a:pt x="40386" y="27322"/>
                  </a:lnTo>
                  <a:lnTo>
                    <a:pt x="40245" y="27066"/>
                  </a:lnTo>
                  <a:lnTo>
                    <a:pt x="40104" y="26783"/>
                  </a:lnTo>
                  <a:lnTo>
                    <a:pt x="39962" y="26475"/>
                  </a:lnTo>
                  <a:lnTo>
                    <a:pt x="39834" y="26142"/>
                  </a:lnTo>
                  <a:lnTo>
                    <a:pt x="39706" y="25782"/>
                  </a:lnTo>
                  <a:lnTo>
                    <a:pt x="39590" y="25410"/>
                  </a:lnTo>
                  <a:lnTo>
                    <a:pt x="39475" y="25012"/>
                  </a:lnTo>
                  <a:lnTo>
                    <a:pt x="39372" y="24576"/>
                  </a:lnTo>
                  <a:lnTo>
                    <a:pt x="39269" y="24127"/>
                  </a:lnTo>
                  <a:lnTo>
                    <a:pt x="39269" y="24127"/>
                  </a:lnTo>
                  <a:lnTo>
                    <a:pt x="39167" y="23639"/>
                  </a:lnTo>
                  <a:lnTo>
                    <a:pt x="39038" y="23164"/>
                  </a:lnTo>
                  <a:lnTo>
                    <a:pt x="38884" y="22664"/>
                  </a:lnTo>
                  <a:lnTo>
                    <a:pt x="38705" y="22163"/>
                  </a:lnTo>
                  <a:lnTo>
                    <a:pt x="38499" y="21650"/>
                  </a:lnTo>
                  <a:lnTo>
                    <a:pt x="38281" y="21137"/>
                  </a:lnTo>
                  <a:lnTo>
                    <a:pt x="38050" y="20611"/>
                  </a:lnTo>
                  <a:lnTo>
                    <a:pt x="37806" y="20097"/>
                  </a:lnTo>
                  <a:lnTo>
                    <a:pt x="37537" y="19584"/>
                  </a:lnTo>
                  <a:lnTo>
                    <a:pt x="37267" y="19071"/>
                  </a:lnTo>
                  <a:lnTo>
                    <a:pt x="36998" y="18557"/>
                  </a:lnTo>
                  <a:lnTo>
                    <a:pt x="36703" y="18057"/>
                  </a:lnTo>
                  <a:lnTo>
                    <a:pt x="36125" y="17069"/>
                  </a:lnTo>
                  <a:lnTo>
                    <a:pt x="35535" y="16132"/>
                  </a:lnTo>
                  <a:lnTo>
                    <a:pt x="34958" y="15246"/>
                  </a:lnTo>
                  <a:lnTo>
                    <a:pt x="34406" y="14438"/>
                  </a:lnTo>
                  <a:lnTo>
                    <a:pt x="33892" y="13719"/>
                  </a:lnTo>
                  <a:lnTo>
                    <a:pt x="33443" y="13103"/>
                  </a:lnTo>
                  <a:lnTo>
                    <a:pt x="32776" y="12218"/>
                  </a:lnTo>
                  <a:lnTo>
                    <a:pt x="32532" y="11897"/>
                  </a:lnTo>
                  <a:lnTo>
                    <a:pt x="32532" y="11897"/>
                  </a:lnTo>
                  <a:lnTo>
                    <a:pt x="32314" y="11756"/>
                  </a:lnTo>
                  <a:lnTo>
                    <a:pt x="32057" y="11589"/>
                  </a:lnTo>
                  <a:lnTo>
                    <a:pt x="31711" y="11358"/>
                  </a:lnTo>
                  <a:lnTo>
                    <a:pt x="31300" y="11063"/>
                  </a:lnTo>
                  <a:lnTo>
                    <a:pt x="30825" y="10704"/>
                  </a:lnTo>
                  <a:lnTo>
                    <a:pt x="30299" y="10293"/>
                  </a:lnTo>
                  <a:lnTo>
                    <a:pt x="29735" y="9831"/>
                  </a:lnTo>
                  <a:lnTo>
                    <a:pt x="29144" y="9305"/>
                  </a:lnTo>
                  <a:lnTo>
                    <a:pt x="28528" y="8727"/>
                  </a:lnTo>
                  <a:lnTo>
                    <a:pt x="28220" y="8419"/>
                  </a:lnTo>
                  <a:lnTo>
                    <a:pt x="27912" y="8098"/>
                  </a:lnTo>
                  <a:lnTo>
                    <a:pt x="27604" y="7765"/>
                  </a:lnTo>
                  <a:lnTo>
                    <a:pt x="27296" y="7431"/>
                  </a:lnTo>
                  <a:lnTo>
                    <a:pt x="26988" y="7072"/>
                  </a:lnTo>
                  <a:lnTo>
                    <a:pt x="26693" y="6700"/>
                  </a:lnTo>
                  <a:lnTo>
                    <a:pt x="26411" y="6328"/>
                  </a:lnTo>
                  <a:lnTo>
                    <a:pt x="26128" y="5943"/>
                  </a:lnTo>
                  <a:lnTo>
                    <a:pt x="25846" y="5545"/>
                  </a:lnTo>
                  <a:lnTo>
                    <a:pt x="25589" y="5134"/>
                  </a:lnTo>
                  <a:lnTo>
                    <a:pt x="25333" y="4711"/>
                  </a:lnTo>
                  <a:lnTo>
                    <a:pt x="25102" y="4287"/>
                  </a:lnTo>
                  <a:lnTo>
                    <a:pt x="25102" y="4287"/>
                  </a:lnTo>
                  <a:lnTo>
                    <a:pt x="24961" y="4043"/>
                  </a:lnTo>
                  <a:lnTo>
                    <a:pt x="24819" y="3812"/>
                  </a:lnTo>
                  <a:lnTo>
                    <a:pt x="24665" y="3594"/>
                  </a:lnTo>
                  <a:lnTo>
                    <a:pt x="24511" y="3389"/>
                  </a:lnTo>
                  <a:lnTo>
                    <a:pt x="24345" y="3196"/>
                  </a:lnTo>
                  <a:lnTo>
                    <a:pt x="24165" y="3017"/>
                  </a:lnTo>
                  <a:lnTo>
                    <a:pt x="23985" y="2863"/>
                  </a:lnTo>
                  <a:lnTo>
                    <a:pt x="23806" y="2709"/>
                  </a:lnTo>
                  <a:lnTo>
                    <a:pt x="23613" y="2580"/>
                  </a:lnTo>
                  <a:lnTo>
                    <a:pt x="23421" y="2465"/>
                  </a:lnTo>
                  <a:lnTo>
                    <a:pt x="23228" y="2375"/>
                  </a:lnTo>
                  <a:lnTo>
                    <a:pt x="23023" y="2285"/>
                  </a:lnTo>
                  <a:lnTo>
                    <a:pt x="22818" y="2221"/>
                  </a:lnTo>
                  <a:lnTo>
                    <a:pt x="22612" y="2182"/>
                  </a:lnTo>
                  <a:lnTo>
                    <a:pt x="22407" y="2157"/>
                  </a:lnTo>
                  <a:lnTo>
                    <a:pt x="22202" y="2144"/>
                  </a:lnTo>
                  <a:lnTo>
                    <a:pt x="22202" y="2144"/>
                  </a:lnTo>
                  <a:lnTo>
                    <a:pt x="21971" y="2157"/>
                  </a:lnTo>
                  <a:lnTo>
                    <a:pt x="21727" y="2195"/>
                  </a:lnTo>
                  <a:lnTo>
                    <a:pt x="21496" y="2247"/>
                  </a:lnTo>
                  <a:lnTo>
                    <a:pt x="21265" y="2336"/>
                  </a:lnTo>
                  <a:lnTo>
                    <a:pt x="21034" y="2452"/>
                  </a:lnTo>
                  <a:lnTo>
                    <a:pt x="20803" y="2580"/>
                  </a:lnTo>
                  <a:lnTo>
                    <a:pt x="20572" y="2747"/>
                  </a:lnTo>
                  <a:lnTo>
                    <a:pt x="20354" y="2940"/>
                  </a:lnTo>
                  <a:lnTo>
                    <a:pt x="20354" y="2940"/>
                  </a:lnTo>
                  <a:lnTo>
                    <a:pt x="20238" y="3055"/>
                  </a:lnTo>
                  <a:lnTo>
                    <a:pt x="20135" y="3196"/>
                  </a:lnTo>
                  <a:lnTo>
                    <a:pt x="20046" y="3325"/>
                  </a:lnTo>
                  <a:lnTo>
                    <a:pt x="19981" y="3479"/>
                  </a:lnTo>
                  <a:lnTo>
                    <a:pt x="19930" y="3633"/>
                  </a:lnTo>
                  <a:lnTo>
                    <a:pt x="19892" y="3799"/>
                  </a:lnTo>
                  <a:lnTo>
                    <a:pt x="19866" y="3979"/>
                  </a:lnTo>
                  <a:lnTo>
                    <a:pt x="19866" y="4159"/>
                  </a:lnTo>
                  <a:lnTo>
                    <a:pt x="19866" y="4159"/>
                  </a:lnTo>
                  <a:lnTo>
                    <a:pt x="19866" y="4351"/>
                  </a:lnTo>
                  <a:lnTo>
                    <a:pt x="19892" y="4544"/>
                  </a:lnTo>
                  <a:lnTo>
                    <a:pt x="19930" y="4749"/>
                  </a:lnTo>
                  <a:lnTo>
                    <a:pt x="19969" y="4967"/>
                  </a:lnTo>
                  <a:lnTo>
                    <a:pt x="20033" y="5185"/>
                  </a:lnTo>
                  <a:lnTo>
                    <a:pt x="20110" y="5416"/>
                  </a:lnTo>
                  <a:lnTo>
                    <a:pt x="20187" y="5660"/>
                  </a:lnTo>
                  <a:lnTo>
                    <a:pt x="20289" y="5904"/>
                  </a:lnTo>
                  <a:lnTo>
                    <a:pt x="20508" y="6417"/>
                  </a:lnTo>
                  <a:lnTo>
                    <a:pt x="20777" y="6956"/>
                  </a:lnTo>
                  <a:lnTo>
                    <a:pt x="21085" y="7521"/>
                  </a:lnTo>
                  <a:lnTo>
                    <a:pt x="21444" y="8124"/>
                  </a:lnTo>
                  <a:lnTo>
                    <a:pt x="21829" y="8753"/>
                  </a:lnTo>
                  <a:lnTo>
                    <a:pt x="22240" y="9407"/>
                  </a:lnTo>
                  <a:lnTo>
                    <a:pt x="22702" y="10088"/>
                  </a:lnTo>
                  <a:lnTo>
                    <a:pt x="23177" y="10793"/>
                  </a:lnTo>
                  <a:lnTo>
                    <a:pt x="24216" y="12282"/>
                  </a:lnTo>
                  <a:lnTo>
                    <a:pt x="25346" y="13873"/>
                  </a:lnTo>
                  <a:lnTo>
                    <a:pt x="25346" y="13873"/>
                  </a:lnTo>
                  <a:lnTo>
                    <a:pt x="25358" y="13912"/>
                  </a:lnTo>
                  <a:lnTo>
                    <a:pt x="25371" y="13976"/>
                  </a:lnTo>
                  <a:lnTo>
                    <a:pt x="25371" y="13976"/>
                  </a:lnTo>
                  <a:lnTo>
                    <a:pt x="25371" y="14002"/>
                  </a:lnTo>
                  <a:lnTo>
                    <a:pt x="25346" y="14040"/>
                  </a:lnTo>
                  <a:lnTo>
                    <a:pt x="25307" y="14066"/>
                  </a:lnTo>
                  <a:lnTo>
                    <a:pt x="25256" y="14066"/>
                  </a:lnTo>
                  <a:lnTo>
                    <a:pt x="25256" y="14066"/>
                  </a:lnTo>
                  <a:lnTo>
                    <a:pt x="25153" y="14053"/>
                  </a:lnTo>
                  <a:lnTo>
                    <a:pt x="24999" y="14015"/>
                  </a:lnTo>
                  <a:lnTo>
                    <a:pt x="24807" y="13925"/>
                  </a:lnTo>
                  <a:lnTo>
                    <a:pt x="24550" y="13796"/>
                  </a:lnTo>
                  <a:lnTo>
                    <a:pt x="24229" y="13617"/>
                  </a:lnTo>
                  <a:lnTo>
                    <a:pt x="23831" y="13373"/>
                  </a:lnTo>
                  <a:lnTo>
                    <a:pt x="23357" y="13052"/>
                  </a:lnTo>
                  <a:lnTo>
                    <a:pt x="22805" y="12667"/>
                  </a:lnTo>
                  <a:lnTo>
                    <a:pt x="22805" y="12667"/>
                  </a:lnTo>
                  <a:lnTo>
                    <a:pt x="21675" y="11897"/>
                  </a:lnTo>
                  <a:lnTo>
                    <a:pt x="20097" y="10832"/>
                  </a:lnTo>
                  <a:lnTo>
                    <a:pt x="18172" y="9549"/>
                  </a:lnTo>
                  <a:lnTo>
                    <a:pt x="16016" y="8137"/>
                  </a:lnTo>
                  <a:lnTo>
                    <a:pt x="16016" y="8137"/>
                  </a:lnTo>
                  <a:lnTo>
                    <a:pt x="12269" y="5673"/>
                  </a:lnTo>
                  <a:lnTo>
                    <a:pt x="8868" y="3440"/>
                  </a:lnTo>
                  <a:lnTo>
                    <a:pt x="5429" y="1194"/>
                  </a:lnTo>
                  <a:lnTo>
                    <a:pt x="5429" y="1194"/>
                  </a:lnTo>
                  <a:lnTo>
                    <a:pt x="5352" y="1143"/>
                  </a:lnTo>
                  <a:lnTo>
                    <a:pt x="5172" y="1015"/>
                  </a:lnTo>
                  <a:lnTo>
                    <a:pt x="4877" y="822"/>
                  </a:lnTo>
                  <a:lnTo>
                    <a:pt x="4505" y="604"/>
                  </a:lnTo>
                  <a:lnTo>
                    <a:pt x="4287" y="489"/>
                  </a:lnTo>
                  <a:lnTo>
                    <a:pt x="4056" y="386"/>
                  </a:lnTo>
                  <a:lnTo>
                    <a:pt x="3812" y="283"/>
                  </a:lnTo>
                  <a:lnTo>
                    <a:pt x="3555" y="193"/>
                  </a:lnTo>
                  <a:lnTo>
                    <a:pt x="3299" y="116"/>
                  </a:lnTo>
                  <a:lnTo>
                    <a:pt x="3029" y="52"/>
                  </a:lnTo>
                  <a:lnTo>
                    <a:pt x="2747" y="14"/>
                  </a:lnTo>
                  <a:lnTo>
                    <a:pt x="247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2452875" y="3103400"/>
              <a:ext cx="2734100" cy="2373475"/>
            </a:xfrm>
            <a:custGeom>
              <a:rect b="b" l="l" r="r" t="t"/>
              <a:pathLst>
                <a:path extrusionOk="0" h="94939" w="109364">
                  <a:moveTo>
                    <a:pt x="86996" y="0"/>
                  </a:moveTo>
                  <a:lnTo>
                    <a:pt x="85956" y="206"/>
                  </a:lnTo>
                  <a:lnTo>
                    <a:pt x="84776" y="424"/>
                  </a:lnTo>
                  <a:lnTo>
                    <a:pt x="83261" y="732"/>
                  </a:lnTo>
                  <a:lnTo>
                    <a:pt x="81118" y="1155"/>
                  </a:lnTo>
                  <a:lnTo>
                    <a:pt x="78731" y="1669"/>
                  </a:lnTo>
                  <a:lnTo>
                    <a:pt x="76922" y="2054"/>
                  </a:lnTo>
                  <a:lnTo>
                    <a:pt x="75112" y="2464"/>
                  </a:lnTo>
                  <a:lnTo>
                    <a:pt x="73341" y="2888"/>
                  </a:lnTo>
                  <a:lnTo>
                    <a:pt x="71648" y="3324"/>
                  </a:lnTo>
                  <a:lnTo>
                    <a:pt x="70839" y="3542"/>
                  </a:lnTo>
                  <a:lnTo>
                    <a:pt x="70082" y="3748"/>
                  </a:lnTo>
                  <a:lnTo>
                    <a:pt x="69363" y="3966"/>
                  </a:lnTo>
                  <a:lnTo>
                    <a:pt x="68696" y="4171"/>
                  </a:lnTo>
                  <a:lnTo>
                    <a:pt x="68080" y="4377"/>
                  </a:lnTo>
                  <a:lnTo>
                    <a:pt x="67528" y="4582"/>
                  </a:lnTo>
                  <a:lnTo>
                    <a:pt x="67040" y="4774"/>
                  </a:lnTo>
                  <a:lnTo>
                    <a:pt x="66630" y="4967"/>
                  </a:lnTo>
                  <a:lnTo>
                    <a:pt x="66194" y="5159"/>
                  </a:lnTo>
                  <a:lnTo>
                    <a:pt x="65706" y="5390"/>
                  </a:lnTo>
                  <a:lnTo>
                    <a:pt x="65141" y="5660"/>
                  </a:lnTo>
                  <a:lnTo>
                    <a:pt x="64846" y="5814"/>
                  </a:lnTo>
                  <a:lnTo>
                    <a:pt x="64538" y="5981"/>
                  </a:lnTo>
                  <a:lnTo>
                    <a:pt x="64204" y="6173"/>
                  </a:lnTo>
                  <a:lnTo>
                    <a:pt x="63871" y="6378"/>
                  </a:lnTo>
                  <a:lnTo>
                    <a:pt x="63524" y="6622"/>
                  </a:lnTo>
                  <a:lnTo>
                    <a:pt x="63165" y="6879"/>
                  </a:lnTo>
                  <a:lnTo>
                    <a:pt x="62793" y="7161"/>
                  </a:lnTo>
                  <a:lnTo>
                    <a:pt x="62408" y="7482"/>
                  </a:lnTo>
                  <a:lnTo>
                    <a:pt x="62023" y="7829"/>
                  </a:lnTo>
                  <a:lnTo>
                    <a:pt x="61625" y="8214"/>
                  </a:lnTo>
                  <a:lnTo>
                    <a:pt x="61214" y="8637"/>
                  </a:lnTo>
                  <a:lnTo>
                    <a:pt x="60804" y="9099"/>
                  </a:lnTo>
                  <a:lnTo>
                    <a:pt x="60393" y="9600"/>
                  </a:lnTo>
                  <a:lnTo>
                    <a:pt x="59970" y="10139"/>
                  </a:lnTo>
                  <a:lnTo>
                    <a:pt x="59533" y="10729"/>
                  </a:lnTo>
                  <a:lnTo>
                    <a:pt x="59097" y="11371"/>
                  </a:lnTo>
                  <a:lnTo>
                    <a:pt x="58661" y="12051"/>
                  </a:lnTo>
                  <a:lnTo>
                    <a:pt x="58224" y="12795"/>
                  </a:lnTo>
                  <a:lnTo>
                    <a:pt x="57775" y="13578"/>
                  </a:lnTo>
                  <a:lnTo>
                    <a:pt x="57326" y="14438"/>
                  </a:lnTo>
                  <a:lnTo>
                    <a:pt x="56877" y="15336"/>
                  </a:lnTo>
                  <a:lnTo>
                    <a:pt x="56428" y="16311"/>
                  </a:lnTo>
                  <a:lnTo>
                    <a:pt x="55978" y="17338"/>
                  </a:lnTo>
                  <a:lnTo>
                    <a:pt x="55529" y="18429"/>
                  </a:lnTo>
                  <a:lnTo>
                    <a:pt x="55093" y="19596"/>
                  </a:lnTo>
                  <a:lnTo>
                    <a:pt x="54644" y="20828"/>
                  </a:lnTo>
                  <a:lnTo>
                    <a:pt x="54143" y="21842"/>
                  </a:lnTo>
                  <a:lnTo>
                    <a:pt x="53630" y="22907"/>
                  </a:lnTo>
                  <a:lnTo>
                    <a:pt x="53104" y="24024"/>
                  </a:lnTo>
                  <a:lnTo>
                    <a:pt x="52565" y="25217"/>
                  </a:lnTo>
                  <a:lnTo>
                    <a:pt x="52539" y="25192"/>
                  </a:lnTo>
                  <a:lnTo>
                    <a:pt x="51872" y="26475"/>
                  </a:lnTo>
                  <a:lnTo>
                    <a:pt x="50101" y="29863"/>
                  </a:lnTo>
                  <a:lnTo>
                    <a:pt x="48895" y="32134"/>
                  </a:lnTo>
                  <a:lnTo>
                    <a:pt x="47547" y="34662"/>
                  </a:lnTo>
                  <a:lnTo>
                    <a:pt x="46084" y="37357"/>
                  </a:lnTo>
                  <a:lnTo>
                    <a:pt x="44570" y="40142"/>
                  </a:lnTo>
                  <a:lnTo>
                    <a:pt x="43017" y="42940"/>
                  </a:lnTo>
                  <a:lnTo>
                    <a:pt x="41490" y="45635"/>
                  </a:lnTo>
                  <a:lnTo>
                    <a:pt x="40746" y="46931"/>
                  </a:lnTo>
                  <a:lnTo>
                    <a:pt x="40027" y="48163"/>
                  </a:lnTo>
                  <a:lnTo>
                    <a:pt x="39334" y="49331"/>
                  </a:lnTo>
                  <a:lnTo>
                    <a:pt x="38667" y="50421"/>
                  </a:lnTo>
                  <a:lnTo>
                    <a:pt x="38038" y="51435"/>
                  </a:lnTo>
                  <a:lnTo>
                    <a:pt x="37448" y="52333"/>
                  </a:lnTo>
                  <a:lnTo>
                    <a:pt x="36909" y="53129"/>
                  </a:lnTo>
                  <a:lnTo>
                    <a:pt x="36421" y="53809"/>
                  </a:lnTo>
                  <a:lnTo>
                    <a:pt x="36203" y="54104"/>
                  </a:lnTo>
                  <a:lnTo>
                    <a:pt x="35998" y="54361"/>
                  </a:lnTo>
                  <a:lnTo>
                    <a:pt x="35805" y="54579"/>
                  </a:lnTo>
                  <a:lnTo>
                    <a:pt x="35638" y="54759"/>
                  </a:lnTo>
                  <a:lnTo>
                    <a:pt x="35471" y="54900"/>
                  </a:lnTo>
                  <a:lnTo>
                    <a:pt x="35343" y="55016"/>
                  </a:lnTo>
                  <a:lnTo>
                    <a:pt x="35215" y="55080"/>
                  </a:lnTo>
                  <a:lnTo>
                    <a:pt x="35163" y="55093"/>
                  </a:lnTo>
                  <a:lnTo>
                    <a:pt x="35009" y="55093"/>
                  </a:lnTo>
                  <a:lnTo>
                    <a:pt x="34881" y="55067"/>
                  </a:lnTo>
                  <a:lnTo>
                    <a:pt x="34714" y="55016"/>
                  </a:lnTo>
                  <a:lnTo>
                    <a:pt x="34535" y="54964"/>
                  </a:lnTo>
                  <a:lnTo>
                    <a:pt x="34098" y="54797"/>
                  </a:lnTo>
                  <a:lnTo>
                    <a:pt x="33585" y="54579"/>
                  </a:lnTo>
                  <a:lnTo>
                    <a:pt x="32982" y="54310"/>
                  </a:lnTo>
                  <a:lnTo>
                    <a:pt x="32302" y="53989"/>
                  </a:lnTo>
                  <a:lnTo>
                    <a:pt x="31557" y="53630"/>
                  </a:lnTo>
                  <a:lnTo>
                    <a:pt x="30749" y="53219"/>
                  </a:lnTo>
                  <a:lnTo>
                    <a:pt x="28991" y="52308"/>
                  </a:lnTo>
                  <a:lnTo>
                    <a:pt x="27091" y="51294"/>
                  </a:lnTo>
                  <a:lnTo>
                    <a:pt x="25089" y="50216"/>
                  </a:lnTo>
                  <a:lnTo>
                    <a:pt x="23049" y="49100"/>
                  </a:lnTo>
                  <a:lnTo>
                    <a:pt x="21047" y="47970"/>
                  </a:lnTo>
                  <a:lnTo>
                    <a:pt x="19109" y="46892"/>
                  </a:lnTo>
                  <a:lnTo>
                    <a:pt x="15721" y="44967"/>
                  </a:lnTo>
                  <a:lnTo>
                    <a:pt x="13347" y="43607"/>
                  </a:lnTo>
                  <a:lnTo>
                    <a:pt x="12462" y="43094"/>
                  </a:lnTo>
                  <a:lnTo>
                    <a:pt x="1" y="60867"/>
                  </a:lnTo>
                  <a:lnTo>
                    <a:pt x="1567" y="61830"/>
                  </a:lnTo>
                  <a:lnTo>
                    <a:pt x="3389" y="62946"/>
                  </a:lnTo>
                  <a:lnTo>
                    <a:pt x="5750" y="64396"/>
                  </a:lnTo>
                  <a:lnTo>
                    <a:pt x="8573" y="66103"/>
                  </a:lnTo>
                  <a:lnTo>
                    <a:pt x="11743" y="68015"/>
                  </a:lnTo>
                  <a:lnTo>
                    <a:pt x="15170" y="70056"/>
                  </a:lnTo>
                  <a:lnTo>
                    <a:pt x="18750" y="72160"/>
                  </a:lnTo>
                  <a:lnTo>
                    <a:pt x="20559" y="73213"/>
                  </a:lnTo>
                  <a:lnTo>
                    <a:pt x="22382" y="74265"/>
                  </a:lnTo>
                  <a:lnTo>
                    <a:pt x="24191" y="75292"/>
                  </a:lnTo>
                  <a:lnTo>
                    <a:pt x="25975" y="76305"/>
                  </a:lnTo>
                  <a:lnTo>
                    <a:pt x="27720" y="77281"/>
                  </a:lnTo>
                  <a:lnTo>
                    <a:pt x="29414" y="78218"/>
                  </a:lnTo>
                  <a:lnTo>
                    <a:pt x="31057" y="79090"/>
                  </a:lnTo>
                  <a:lnTo>
                    <a:pt x="32610" y="79924"/>
                  </a:lnTo>
                  <a:lnTo>
                    <a:pt x="34085" y="80682"/>
                  </a:lnTo>
                  <a:lnTo>
                    <a:pt x="35471" y="81362"/>
                  </a:lnTo>
                  <a:lnTo>
                    <a:pt x="36742" y="81965"/>
                  </a:lnTo>
                  <a:lnTo>
                    <a:pt x="37319" y="82234"/>
                  </a:lnTo>
                  <a:lnTo>
                    <a:pt x="37884" y="82478"/>
                  </a:lnTo>
                  <a:lnTo>
                    <a:pt x="38397" y="82696"/>
                  </a:lnTo>
                  <a:lnTo>
                    <a:pt x="38885" y="82889"/>
                  </a:lnTo>
                  <a:lnTo>
                    <a:pt x="39334" y="83056"/>
                  </a:lnTo>
                  <a:lnTo>
                    <a:pt x="39745" y="83197"/>
                  </a:lnTo>
                  <a:lnTo>
                    <a:pt x="40117" y="83312"/>
                  </a:lnTo>
                  <a:lnTo>
                    <a:pt x="40451" y="83389"/>
                  </a:lnTo>
                  <a:lnTo>
                    <a:pt x="40733" y="83441"/>
                  </a:lnTo>
                  <a:lnTo>
                    <a:pt x="40977" y="83453"/>
                  </a:lnTo>
                  <a:lnTo>
                    <a:pt x="41079" y="83441"/>
                  </a:lnTo>
                  <a:lnTo>
                    <a:pt x="41208" y="83428"/>
                  </a:lnTo>
                  <a:lnTo>
                    <a:pt x="41336" y="83402"/>
                  </a:lnTo>
                  <a:lnTo>
                    <a:pt x="41464" y="83376"/>
                  </a:lnTo>
                  <a:lnTo>
                    <a:pt x="41747" y="83274"/>
                  </a:lnTo>
                  <a:lnTo>
                    <a:pt x="42055" y="83145"/>
                  </a:lnTo>
                  <a:lnTo>
                    <a:pt x="42388" y="82979"/>
                  </a:lnTo>
                  <a:lnTo>
                    <a:pt x="42735" y="82773"/>
                  </a:lnTo>
                  <a:lnTo>
                    <a:pt x="43107" y="82542"/>
                  </a:lnTo>
                  <a:lnTo>
                    <a:pt x="43505" y="82273"/>
                  </a:lnTo>
                  <a:lnTo>
                    <a:pt x="43915" y="81978"/>
                  </a:lnTo>
                  <a:lnTo>
                    <a:pt x="44339" y="81657"/>
                  </a:lnTo>
                  <a:lnTo>
                    <a:pt x="44788" y="81298"/>
                  </a:lnTo>
                  <a:lnTo>
                    <a:pt x="45250" y="80925"/>
                  </a:lnTo>
                  <a:lnTo>
                    <a:pt x="45725" y="80515"/>
                  </a:lnTo>
                  <a:lnTo>
                    <a:pt x="46213" y="80091"/>
                  </a:lnTo>
                  <a:lnTo>
                    <a:pt x="47239" y="79167"/>
                  </a:lnTo>
                  <a:lnTo>
                    <a:pt x="47932" y="78513"/>
                  </a:lnTo>
                  <a:lnTo>
                    <a:pt x="48676" y="77768"/>
                  </a:lnTo>
                  <a:lnTo>
                    <a:pt x="49472" y="76947"/>
                  </a:lnTo>
                  <a:lnTo>
                    <a:pt x="50306" y="76049"/>
                  </a:lnTo>
                  <a:lnTo>
                    <a:pt x="51192" y="75086"/>
                  </a:lnTo>
                  <a:lnTo>
                    <a:pt x="52103" y="74060"/>
                  </a:lnTo>
                  <a:lnTo>
                    <a:pt x="53040" y="72995"/>
                  </a:lnTo>
                  <a:lnTo>
                    <a:pt x="54015" y="71865"/>
                  </a:lnTo>
                  <a:lnTo>
                    <a:pt x="54990" y="70710"/>
                  </a:lnTo>
                  <a:lnTo>
                    <a:pt x="55991" y="69517"/>
                  </a:lnTo>
                  <a:lnTo>
                    <a:pt x="58019" y="67079"/>
                  </a:lnTo>
                  <a:lnTo>
                    <a:pt x="60034" y="64602"/>
                  </a:lnTo>
                  <a:lnTo>
                    <a:pt x="62010" y="62138"/>
                  </a:lnTo>
                  <a:lnTo>
                    <a:pt x="63896" y="59751"/>
                  </a:lnTo>
                  <a:lnTo>
                    <a:pt x="65667" y="57492"/>
                  </a:lnTo>
                  <a:lnTo>
                    <a:pt x="67284" y="55426"/>
                  </a:lnTo>
                  <a:lnTo>
                    <a:pt x="68683" y="53617"/>
                  </a:lnTo>
                  <a:lnTo>
                    <a:pt x="70724" y="50947"/>
                  </a:lnTo>
                  <a:lnTo>
                    <a:pt x="71481" y="49959"/>
                  </a:lnTo>
                  <a:lnTo>
                    <a:pt x="71417" y="50755"/>
                  </a:lnTo>
                  <a:lnTo>
                    <a:pt x="71365" y="51679"/>
                  </a:lnTo>
                  <a:lnTo>
                    <a:pt x="71327" y="52706"/>
                  </a:lnTo>
                  <a:lnTo>
                    <a:pt x="71314" y="53822"/>
                  </a:lnTo>
                  <a:lnTo>
                    <a:pt x="71340" y="55028"/>
                  </a:lnTo>
                  <a:lnTo>
                    <a:pt x="71352" y="55644"/>
                  </a:lnTo>
                  <a:lnTo>
                    <a:pt x="71378" y="56286"/>
                  </a:lnTo>
                  <a:lnTo>
                    <a:pt x="71417" y="56941"/>
                  </a:lnTo>
                  <a:lnTo>
                    <a:pt x="71468" y="57595"/>
                  </a:lnTo>
                  <a:lnTo>
                    <a:pt x="71532" y="58275"/>
                  </a:lnTo>
                  <a:lnTo>
                    <a:pt x="71596" y="58942"/>
                  </a:lnTo>
                  <a:lnTo>
                    <a:pt x="71673" y="59635"/>
                  </a:lnTo>
                  <a:lnTo>
                    <a:pt x="71776" y="60316"/>
                  </a:lnTo>
                  <a:lnTo>
                    <a:pt x="71879" y="61009"/>
                  </a:lnTo>
                  <a:lnTo>
                    <a:pt x="71994" y="61702"/>
                  </a:lnTo>
                  <a:lnTo>
                    <a:pt x="72135" y="62395"/>
                  </a:lnTo>
                  <a:lnTo>
                    <a:pt x="72276" y="63075"/>
                  </a:lnTo>
                  <a:lnTo>
                    <a:pt x="72443" y="63755"/>
                  </a:lnTo>
                  <a:lnTo>
                    <a:pt x="72623" y="64435"/>
                  </a:lnTo>
                  <a:lnTo>
                    <a:pt x="72828" y="65089"/>
                  </a:lnTo>
                  <a:lnTo>
                    <a:pt x="73046" y="65757"/>
                  </a:lnTo>
                  <a:lnTo>
                    <a:pt x="73277" y="66398"/>
                  </a:lnTo>
                  <a:lnTo>
                    <a:pt x="73534" y="67027"/>
                  </a:lnTo>
                  <a:lnTo>
                    <a:pt x="73803" y="67630"/>
                  </a:lnTo>
                  <a:lnTo>
                    <a:pt x="74099" y="68234"/>
                  </a:lnTo>
                  <a:lnTo>
                    <a:pt x="74407" y="68811"/>
                  </a:lnTo>
                  <a:lnTo>
                    <a:pt x="74740" y="69363"/>
                  </a:lnTo>
                  <a:lnTo>
                    <a:pt x="75241" y="70184"/>
                  </a:lnTo>
                  <a:lnTo>
                    <a:pt x="75690" y="70993"/>
                  </a:lnTo>
                  <a:lnTo>
                    <a:pt x="75908" y="71378"/>
                  </a:lnTo>
                  <a:lnTo>
                    <a:pt x="76101" y="71775"/>
                  </a:lnTo>
                  <a:lnTo>
                    <a:pt x="76293" y="72160"/>
                  </a:lnTo>
                  <a:lnTo>
                    <a:pt x="76473" y="72545"/>
                  </a:lnTo>
                  <a:lnTo>
                    <a:pt x="76640" y="72918"/>
                  </a:lnTo>
                  <a:lnTo>
                    <a:pt x="76806" y="73290"/>
                  </a:lnTo>
                  <a:lnTo>
                    <a:pt x="76948" y="73662"/>
                  </a:lnTo>
                  <a:lnTo>
                    <a:pt x="77089" y="74034"/>
                  </a:lnTo>
                  <a:lnTo>
                    <a:pt x="77345" y="74766"/>
                  </a:lnTo>
                  <a:lnTo>
                    <a:pt x="77564" y="75497"/>
                  </a:lnTo>
                  <a:lnTo>
                    <a:pt x="77743" y="76203"/>
                  </a:lnTo>
                  <a:lnTo>
                    <a:pt x="77897" y="76921"/>
                  </a:lnTo>
                  <a:lnTo>
                    <a:pt x="78026" y="77627"/>
                  </a:lnTo>
                  <a:lnTo>
                    <a:pt x="78128" y="78333"/>
                  </a:lnTo>
                  <a:lnTo>
                    <a:pt x="78205" y="79039"/>
                  </a:lnTo>
                  <a:lnTo>
                    <a:pt x="78257" y="79758"/>
                  </a:lnTo>
                  <a:lnTo>
                    <a:pt x="78295" y="80463"/>
                  </a:lnTo>
                  <a:lnTo>
                    <a:pt x="78308" y="81182"/>
                  </a:lnTo>
                  <a:lnTo>
                    <a:pt x="78308" y="81914"/>
                  </a:lnTo>
                  <a:lnTo>
                    <a:pt x="78295" y="82645"/>
                  </a:lnTo>
                  <a:lnTo>
                    <a:pt x="78257" y="83389"/>
                  </a:lnTo>
                  <a:lnTo>
                    <a:pt x="78218" y="84159"/>
                  </a:lnTo>
                  <a:lnTo>
                    <a:pt x="78115" y="85725"/>
                  </a:lnTo>
                  <a:lnTo>
                    <a:pt x="78000" y="87368"/>
                  </a:lnTo>
                  <a:lnTo>
                    <a:pt x="77884" y="89087"/>
                  </a:lnTo>
                  <a:lnTo>
                    <a:pt x="77820" y="89998"/>
                  </a:lnTo>
                  <a:lnTo>
                    <a:pt x="77769" y="90922"/>
                  </a:lnTo>
                  <a:lnTo>
                    <a:pt x="77730" y="91885"/>
                  </a:lnTo>
                  <a:lnTo>
                    <a:pt x="77692" y="92873"/>
                  </a:lnTo>
                  <a:lnTo>
                    <a:pt x="77666" y="93887"/>
                  </a:lnTo>
                  <a:lnTo>
                    <a:pt x="77666" y="94939"/>
                  </a:lnTo>
                  <a:lnTo>
                    <a:pt x="109364" y="94939"/>
                  </a:lnTo>
                  <a:lnTo>
                    <a:pt x="109364" y="40078"/>
                  </a:lnTo>
                  <a:lnTo>
                    <a:pt x="106361" y="34701"/>
                  </a:lnTo>
                  <a:lnTo>
                    <a:pt x="869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6"/>
          <p:cNvGrpSpPr/>
          <p:nvPr/>
        </p:nvGrpSpPr>
        <p:grpSpPr>
          <a:xfrm>
            <a:off x="371475" y="2738703"/>
            <a:ext cx="2753831" cy="1854047"/>
            <a:chOff x="439353" y="3336925"/>
            <a:chExt cx="2034600" cy="1854047"/>
          </a:xfrm>
        </p:grpSpPr>
        <p:sp>
          <p:nvSpPr>
            <p:cNvPr id="205" name="Google Shape;205;p26"/>
            <p:cNvSpPr txBox="1"/>
            <p:nvPr/>
          </p:nvSpPr>
          <p:spPr>
            <a:xfrm>
              <a:off x="439353" y="4010172"/>
              <a:ext cx="2034600" cy="11808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2100"/>
                </a:spcBef>
                <a:spcAft>
                  <a:spcPts val="0"/>
                </a:spcAft>
                <a:buNone/>
              </a:pPr>
              <a:r>
                <a:rPr lang="en">
                  <a:solidFill>
                    <a:srgbClr val="0D0D0D"/>
                  </a:solidFill>
                  <a:latin typeface="Roboto"/>
                  <a:ea typeface="Roboto"/>
                  <a:cs typeface="Roboto"/>
                  <a:sym typeface="Roboto"/>
                </a:rPr>
                <a:t>What are the determinants of salary for AI-related jobs from 2021 to 2023?</a:t>
              </a:r>
              <a:endParaRPr b="1">
                <a:solidFill>
                  <a:srgbClr val="0D0D0D"/>
                </a:solidFill>
                <a:latin typeface="Roboto"/>
                <a:ea typeface="Roboto"/>
                <a:cs typeface="Roboto"/>
                <a:sym typeface="Roboto"/>
              </a:endParaRPr>
            </a:p>
            <a:p>
              <a:pPr indent="0" lvl="0" marL="0" marR="0" rtl="0" algn="ctr">
                <a:lnSpc>
                  <a:spcPct val="100000"/>
                </a:lnSpc>
                <a:spcBef>
                  <a:spcPts val="2100"/>
                </a:spcBef>
                <a:spcAft>
                  <a:spcPts val="0"/>
                </a:spcAft>
                <a:buClr>
                  <a:srgbClr val="000000"/>
                </a:buClr>
                <a:buSzPts val="1400"/>
                <a:buFont typeface="Arial"/>
                <a:buNone/>
              </a:pPr>
              <a:r>
                <a:t/>
              </a:r>
              <a:endParaRPr>
                <a:latin typeface="Roboto"/>
                <a:ea typeface="Roboto"/>
                <a:cs typeface="Roboto"/>
                <a:sym typeface="Roboto"/>
              </a:endParaRPr>
            </a:p>
          </p:txBody>
        </p:sp>
        <p:sp>
          <p:nvSpPr>
            <p:cNvPr id="206" name="Google Shape;206;p26"/>
            <p:cNvSpPr txBox="1"/>
            <p:nvPr/>
          </p:nvSpPr>
          <p:spPr>
            <a:xfrm>
              <a:off x="971550" y="3336925"/>
              <a:ext cx="1389900" cy="489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1600">
                  <a:solidFill>
                    <a:schemeClr val="lt1"/>
                  </a:solidFill>
                  <a:latin typeface="Fira Sans Extra Condensed"/>
                  <a:ea typeface="Fira Sans Extra Condensed"/>
                  <a:cs typeface="Fira Sans Extra Condensed"/>
                  <a:sym typeface="Fira Sans Extra Condensed"/>
                </a:rPr>
                <a:t>Business Question</a:t>
              </a:r>
              <a:endParaRPr b="1" i="0" sz="16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207" name="Google Shape;207;p26"/>
          <p:cNvGrpSpPr/>
          <p:nvPr/>
        </p:nvGrpSpPr>
        <p:grpSpPr>
          <a:xfrm>
            <a:off x="3577125" y="2738700"/>
            <a:ext cx="1970700" cy="1395225"/>
            <a:chOff x="3586700" y="3336925"/>
            <a:chExt cx="1970700" cy="1395225"/>
          </a:xfrm>
        </p:grpSpPr>
        <p:sp>
          <p:nvSpPr>
            <p:cNvPr id="208" name="Google Shape;208;p26"/>
            <p:cNvSpPr txBox="1"/>
            <p:nvPr/>
          </p:nvSpPr>
          <p:spPr>
            <a:xfrm>
              <a:off x="3586700" y="4337950"/>
              <a:ext cx="1970700" cy="39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Roboto"/>
                  <a:ea typeface="Roboto"/>
                  <a:cs typeface="Roboto"/>
                  <a:sym typeface="Roboto"/>
                </a:rPr>
                <a:t>Data collection, preprocessing, model building, deployment, and visualization.</a:t>
              </a:r>
              <a:endParaRPr>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sp>
          <p:nvSpPr>
            <p:cNvPr id="209" name="Google Shape;209;p26"/>
            <p:cNvSpPr txBox="1"/>
            <p:nvPr/>
          </p:nvSpPr>
          <p:spPr>
            <a:xfrm>
              <a:off x="3641225" y="3336925"/>
              <a:ext cx="1861500" cy="489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000">
                  <a:solidFill>
                    <a:schemeClr val="lt1"/>
                  </a:solidFill>
                  <a:latin typeface="Fira Sans Extra Condensed"/>
                  <a:ea typeface="Fira Sans Extra Condensed"/>
                  <a:cs typeface="Fira Sans Extra Condensed"/>
                  <a:sym typeface="Fira Sans Extra Condensed"/>
                </a:rPr>
                <a:t>Key Components</a:t>
              </a:r>
              <a:endParaRPr b="1" sz="2000">
                <a:solidFill>
                  <a:schemeClr val="lt1"/>
                </a:solidFill>
                <a:latin typeface="Fira Sans Extra Condensed"/>
                <a:ea typeface="Fira Sans Extra Condensed"/>
                <a:cs typeface="Fira Sans Extra Condensed"/>
                <a:sym typeface="Fira Sans Extra Condensed"/>
              </a:endParaRPr>
            </a:p>
          </p:txBody>
        </p:sp>
      </p:grpSp>
      <p:grpSp>
        <p:nvGrpSpPr>
          <p:cNvPr id="210" name="Google Shape;210;p26"/>
          <p:cNvGrpSpPr/>
          <p:nvPr/>
        </p:nvGrpSpPr>
        <p:grpSpPr>
          <a:xfrm>
            <a:off x="6269025" y="2738600"/>
            <a:ext cx="1970700" cy="1395274"/>
            <a:chOff x="6278600" y="3336825"/>
            <a:chExt cx="1970700" cy="1395274"/>
          </a:xfrm>
        </p:grpSpPr>
        <p:sp>
          <p:nvSpPr>
            <p:cNvPr id="211" name="Google Shape;211;p26"/>
            <p:cNvSpPr txBox="1"/>
            <p:nvPr/>
          </p:nvSpPr>
          <p:spPr>
            <a:xfrm>
              <a:off x="6278600" y="3972199"/>
              <a:ext cx="1970700" cy="75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Roboto"/>
                  <a:ea typeface="Roboto"/>
                  <a:cs typeface="Roboto"/>
                  <a:sym typeface="Roboto"/>
                </a:rPr>
                <a:t>S3, ECS, EC2, Quicksight</a:t>
              </a:r>
              <a:endParaRPr>
                <a:latin typeface="Roboto"/>
                <a:ea typeface="Roboto"/>
                <a:cs typeface="Roboto"/>
                <a:sym typeface="Roboto"/>
              </a:endParaRPr>
            </a:p>
          </p:txBody>
        </p:sp>
        <p:sp>
          <p:nvSpPr>
            <p:cNvPr id="212" name="Google Shape;212;p26"/>
            <p:cNvSpPr txBox="1"/>
            <p:nvPr/>
          </p:nvSpPr>
          <p:spPr>
            <a:xfrm>
              <a:off x="6382850" y="3336825"/>
              <a:ext cx="1762200" cy="489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1900">
                  <a:solidFill>
                    <a:schemeClr val="lt1"/>
                  </a:solidFill>
                  <a:latin typeface="Fira Sans Extra Condensed"/>
                  <a:ea typeface="Fira Sans Extra Condensed"/>
                  <a:cs typeface="Fira Sans Extra Condensed"/>
                  <a:sym typeface="Fira Sans Extra Condensed"/>
                </a:rPr>
                <a:t>AWS Services</a:t>
              </a:r>
              <a:endParaRPr b="1" sz="1900">
                <a:solidFill>
                  <a:schemeClr val="lt1"/>
                </a:solidFill>
                <a:latin typeface="Fira Sans Extra Condensed"/>
                <a:ea typeface="Fira Sans Extra Condensed"/>
                <a:cs typeface="Fira Sans Extra Condensed"/>
                <a:sym typeface="Fira Sans Extra Condensed"/>
              </a:endParaRPr>
            </a:p>
          </p:txBody>
        </p:sp>
      </p:grpSp>
      <p:sp>
        <p:nvSpPr>
          <p:cNvPr id="213" name="Google Shape;213;p26"/>
          <p:cNvSpPr/>
          <p:nvPr/>
        </p:nvSpPr>
        <p:spPr>
          <a:xfrm>
            <a:off x="3243800" y="1295020"/>
            <a:ext cx="180900" cy="180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a:off x="4472000" y="2266095"/>
            <a:ext cx="180900" cy="180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a:off x="5700100" y="1295020"/>
            <a:ext cx="180900" cy="180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26"/>
          <p:cNvCxnSpPr>
            <a:stCxn id="214" idx="4"/>
            <a:endCxn id="209" idx="0"/>
          </p:cNvCxnSpPr>
          <p:nvPr/>
        </p:nvCxnSpPr>
        <p:spPr>
          <a:xfrm>
            <a:off x="4562450" y="2446995"/>
            <a:ext cx="0" cy="291600"/>
          </a:xfrm>
          <a:prstGeom prst="straightConnector1">
            <a:avLst/>
          </a:prstGeom>
          <a:noFill/>
          <a:ln cap="flat" cmpd="sng" w="9525">
            <a:solidFill>
              <a:schemeClr val="dk2"/>
            </a:solidFill>
            <a:prstDash val="solid"/>
            <a:round/>
            <a:headEnd len="sm" w="sm" type="none"/>
            <a:tailEnd len="sm" w="sm" type="none"/>
          </a:ln>
        </p:spPr>
      </p:cxnSp>
      <p:cxnSp>
        <p:nvCxnSpPr>
          <p:cNvPr id="217" name="Google Shape;217;p26"/>
          <p:cNvCxnSpPr>
            <a:stCxn id="213" idx="2"/>
            <a:endCxn id="206" idx="0"/>
          </p:cNvCxnSpPr>
          <p:nvPr/>
        </p:nvCxnSpPr>
        <p:spPr>
          <a:xfrm flipH="1">
            <a:off x="2032400" y="1385470"/>
            <a:ext cx="1211400" cy="1353300"/>
          </a:xfrm>
          <a:prstGeom prst="bentConnector2">
            <a:avLst/>
          </a:prstGeom>
          <a:noFill/>
          <a:ln cap="flat" cmpd="sng" w="9525">
            <a:solidFill>
              <a:schemeClr val="dk2"/>
            </a:solidFill>
            <a:prstDash val="solid"/>
            <a:round/>
            <a:headEnd len="sm" w="sm" type="none"/>
            <a:tailEnd len="sm" w="sm" type="none"/>
          </a:ln>
        </p:spPr>
      </p:cxnSp>
      <p:cxnSp>
        <p:nvCxnSpPr>
          <p:cNvPr id="218" name="Google Shape;218;p26"/>
          <p:cNvCxnSpPr>
            <a:stCxn id="215" idx="6"/>
            <a:endCxn id="212" idx="0"/>
          </p:cNvCxnSpPr>
          <p:nvPr/>
        </p:nvCxnSpPr>
        <p:spPr>
          <a:xfrm>
            <a:off x="5881000" y="1385470"/>
            <a:ext cx="1373400" cy="1353000"/>
          </a:xfrm>
          <a:prstGeom prst="bentConnector2">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311700" y="321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Streamlit Interface</a:t>
            </a:r>
            <a:endParaRPr/>
          </a:p>
        </p:txBody>
      </p:sp>
      <p:sp>
        <p:nvSpPr>
          <p:cNvPr id="470" name="Google Shape;470;p44"/>
          <p:cNvSpPr txBox="1"/>
          <p:nvPr>
            <p:ph idx="1" type="body"/>
          </p:nvPr>
        </p:nvSpPr>
        <p:spPr>
          <a:xfrm>
            <a:off x="311700" y="1028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Launch a Streamlit interface for user interaction, providing a user-friendly front end for the deployed application.</a:t>
            </a:r>
            <a:endParaRPr/>
          </a:p>
        </p:txBody>
      </p:sp>
      <p:pic>
        <p:nvPicPr>
          <p:cNvPr id="471" name="Google Shape;471;p44"/>
          <p:cNvPicPr preferRelativeResize="0"/>
          <p:nvPr/>
        </p:nvPicPr>
        <p:blipFill rotWithShape="1">
          <a:blip r:embed="rId3">
            <a:alphaModFix/>
          </a:blip>
          <a:srcRect b="0" l="0" r="0" t="4269"/>
          <a:stretch/>
        </p:blipFill>
        <p:spPr>
          <a:xfrm>
            <a:off x="311700" y="1472125"/>
            <a:ext cx="7013601" cy="3429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5"/>
          <p:cNvSpPr txBox="1"/>
          <p:nvPr>
            <p:ph type="title"/>
          </p:nvPr>
        </p:nvSpPr>
        <p:spPr>
          <a:xfrm>
            <a:off x="3095850" y="2137350"/>
            <a:ext cx="2952300" cy="8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Thank you!</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99213" y="283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a:t>
            </a:r>
            <a:endParaRPr/>
          </a:p>
        </p:txBody>
      </p:sp>
      <p:sp>
        <p:nvSpPr>
          <p:cNvPr id="224" name="Google Shape;22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199237" y="1225762"/>
            <a:ext cx="8745524" cy="338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99213" y="283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a:t>
            </a:r>
            <a:endParaRPr/>
          </a:p>
        </p:txBody>
      </p:sp>
      <p:sp>
        <p:nvSpPr>
          <p:cNvPr id="231" name="Google Shape;23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a:blip r:embed="rId3">
            <a:alphaModFix/>
          </a:blip>
          <a:stretch>
            <a:fillRect/>
          </a:stretch>
        </p:blipFill>
        <p:spPr>
          <a:xfrm>
            <a:off x="199237" y="1225762"/>
            <a:ext cx="8745524" cy="3383825"/>
          </a:xfrm>
          <a:prstGeom prst="rect">
            <a:avLst/>
          </a:prstGeom>
          <a:noFill/>
          <a:ln>
            <a:noFill/>
          </a:ln>
        </p:spPr>
      </p:pic>
      <p:sp>
        <p:nvSpPr>
          <p:cNvPr id="233" name="Google Shape;233;p28"/>
          <p:cNvSpPr/>
          <p:nvPr/>
        </p:nvSpPr>
        <p:spPr>
          <a:xfrm>
            <a:off x="77175" y="2154775"/>
            <a:ext cx="2793600" cy="1371600"/>
          </a:xfrm>
          <a:prstGeom prst="rect">
            <a:avLst/>
          </a:prstGeom>
          <a:noFill/>
          <a:ln cap="flat" cmpd="sng" w="114300">
            <a:solidFill>
              <a:srgbClr val="5FB6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4" name="Google Shape;234;p28"/>
          <p:cNvSpPr/>
          <p:nvPr/>
        </p:nvSpPr>
        <p:spPr>
          <a:xfrm>
            <a:off x="3477675" y="3364450"/>
            <a:ext cx="4419600" cy="1371600"/>
          </a:xfrm>
          <a:prstGeom prst="rect">
            <a:avLst/>
          </a:prstGeom>
          <a:noFill/>
          <a:ln cap="flat" cmpd="sng" w="114300">
            <a:solidFill>
              <a:srgbClr val="5FB6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5" name="Google Shape;235;p28"/>
          <p:cNvSpPr/>
          <p:nvPr/>
        </p:nvSpPr>
        <p:spPr>
          <a:xfrm>
            <a:off x="1648875" y="2154775"/>
            <a:ext cx="3057600" cy="1371600"/>
          </a:xfrm>
          <a:prstGeom prst="rect">
            <a:avLst/>
          </a:prstGeom>
          <a:noFill/>
          <a:ln cap="flat" cmpd="sng" w="114300">
            <a:solidFill>
              <a:srgbClr val="5FB6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6" name="Google Shape;236;p28"/>
          <p:cNvSpPr/>
          <p:nvPr/>
        </p:nvSpPr>
        <p:spPr>
          <a:xfrm>
            <a:off x="3634550" y="914700"/>
            <a:ext cx="3708300" cy="1371600"/>
          </a:xfrm>
          <a:prstGeom prst="rect">
            <a:avLst/>
          </a:prstGeom>
          <a:noFill/>
          <a:ln cap="flat" cmpd="sng" w="114300">
            <a:solidFill>
              <a:srgbClr val="5FB6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7" name="Google Shape;237;p28"/>
          <p:cNvSpPr/>
          <p:nvPr/>
        </p:nvSpPr>
        <p:spPr>
          <a:xfrm>
            <a:off x="3043200" y="2154763"/>
            <a:ext cx="3057600" cy="1371600"/>
          </a:xfrm>
          <a:prstGeom prst="rect">
            <a:avLst/>
          </a:prstGeom>
          <a:noFill/>
          <a:ln cap="flat" cmpd="sng" w="114300">
            <a:solidFill>
              <a:srgbClr val="5FB6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8" name="Google Shape;238;p28"/>
          <p:cNvSpPr/>
          <p:nvPr/>
        </p:nvSpPr>
        <p:spPr>
          <a:xfrm>
            <a:off x="4815675" y="2154775"/>
            <a:ext cx="4248900" cy="1371600"/>
          </a:xfrm>
          <a:prstGeom prst="rect">
            <a:avLst/>
          </a:prstGeom>
          <a:noFill/>
          <a:ln cap="flat" cmpd="sng" w="114300">
            <a:solidFill>
              <a:srgbClr val="5FB6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p:nvPr/>
        </p:nvSpPr>
        <p:spPr>
          <a:xfrm>
            <a:off x="7052061" y="917242"/>
            <a:ext cx="1622100" cy="35631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a:off x="7555855" y="2867846"/>
            <a:ext cx="647100" cy="679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245" name="Google Shape;245;p29"/>
          <p:cNvSpPr txBox="1"/>
          <p:nvPr>
            <p:ph type="title"/>
          </p:nvPr>
        </p:nvSpPr>
        <p:spPr>
          <a:xfrm>
            <a:off x="595431" y="207725"/>
            <a:ext cx="7822800" cy="35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Cost Estimator</a:t>
            </a:r>
            <a:endParaRPr/>
          </a:p>
        </p:txBody>
      </p:sp>
      <p:grpSp>
        <p:nvGrpSpPr>
          <p:cNvPr id="246" name="Google Shape;246;p29"/>
          <p:cNvGrpSpPr/>
          <p:nvPr/>
        </p:nvGrpSpPr>
        <p:grpSpPr>
          <a:xfrm flipH="1">
            <a:off x="7408381" y="1249248"/>
            <a:ext cx="256593" cy="441790"/>
            <a:chOff x="5415675" y="1934063"/>
            <a:chExt cx="778025" cy="1275375"/>
          </a:xfrm>
        </p:grpSpPr>
        <p:sp>
          <p:nvSpPr>
            <p:cNvPr id="247" name="Google Shape;247;p29"/>
            <p:cNvSpPr/>
            <p:nvPr/>
          </p:nvSpPr>
          <p:spPr>
            <a:xfrm>
              <a:off x="5415675" y="1934063"/>
              <a:ext cx="778025" cy="1275375"/>
            </a:xfrm>
            <a:custGeom>
              <a:rect b="b" l="l" r="r" t="t"/>
              <a:pathLst>
                <a:path extrusionOk="0" h="51015" w="31121">
                  <a:moveTo>
                    <a:pt x="4504" y="1"/>
                  </a:moveTo>
                  <a:lnTo>
                    <a:pt x="4504" y="11457"/>
                  </a:lnTo>
                  <a:lnTo>
                    <a:pt x="4504" y="12681"/>
                  </a:lnTo>
                  <a:lnTo>
                    <a:pt x="4471" y="13905"/>
                  </a:lnTo>
                  <a:lnTo>
                    <a:pt x="4423" y="15128"/>
                  </a:lnTo>
                  <a:lnTo>
                    <a:pt x="4374" y="16352"/>
                  </a:lnTo>
                  <a:lnTo>
                    <a:pt x="4292" y="17576"/>
                  </a:lnTo>
                  <a:lnTo>
                    <a:pt x="4194" y="18784"/>
                  </a:lnTo>
                  <a:lnTo>
                    <a:pt x="4080" y="20008"/>
                  </a:lnTo>
                  <a:lnTo>
                    <a:pt x="3949" y="21216"/>
                  </a:lnTo>
                  <a:lnTo>
                    <a:pt x="3786" y="22439"/>
                  </a:lnTo>
                  <a:lnTo>
                    <a:pt x="3623" y="23647"/>
                  </a:lnTo>
                  <a:lnTo>
                    <a:pt x="3443" y="24855"/>
                  </a:lnTo>
                  <a:lnTo>
                    <a:pt x="3248" y="26062"/>
                  </a:lnTo>
                  <a:lnTo>
                    <a:pt x="3019" y="27254"/>
                  </a:lnTo>
                  <a:lnTo>
                    <a:pt x="2791" y="28461"/>
                  </a:lnTo>
                  <a:lnTo>
                    <a:pt x="2529" y="29653"/>
                  </a:lnTo>
                  <a:lnTo>
                    <a:pt x="2252" y="30844"/>
                  </a:lnTo>
                  <a:lnTo>
                    <a:pt x="1991" y="32035"/>
                  </a:lnTo>
                  <a:lnTo>
                    <a:pt x="1730" y="33243"/>
                  </a:lnTo>
                  <a:lnTo>
                    <a:pt x="1501" y="34434"/>
                  </a:lnTo>
                  <a:lnTo>
                    <a:pt x="1273" y="35642"/>
                  </a:lnTo>
                  <a:lnTo>
                    <a:pt x="1077" y="36849"/>
                  </a:lnTo>
                  <a:lnTo>
                    <a:pt x="881" y="38057"/>
                  </a:lnTo>
                  <a:lnTo>
                    <a:pt x="718" y="39265"/>
                  </a:lnTo>
                  <a:lnTo>
                    <a:pt x="571" y="40472"/>
                  </a:lnTo>
                  <a:lnTo>
                    <a:pt x="441" y="41696"/>
                  </a:lnTo>
                  <a:lnTo>
                    <a:pt x="326" y="42904"/>
                  </a:lnTo>
                  <a:lnTo>
                    <a:pt x="228" y="44128"/>
                  </a:lnTo>
                  <a:lnTo>
                    <a:pt x="147" y="45335"/>
                  </a:lnTo>
                  <a:lnTo>
                    <a:pt x="82" y="46559"/>
                  </a:lnTo>
                  <a:lnTo>
                    <a:pt x="49" y="47783"/>
                  </a:lnTo>
                  <a:lnTo>
                    <a:pt x="16" y="49007"/>
                  </a:lnTo>
                  <a:lnTo>
                    <a:pt x="0" y="50231"/>
                  </a:lnTo>
                  <a:lnTo>
                    <a:pt x="26633" y="51014"/>
                  </a:lnTo>
                  <a:lnTo>
                    <a:pt x="26633" y="49742"/>
                  </a:lnTo>
                  <a:lnTo>
                    <a:pt x="26666" y="48485"/>
                  </a:lnTo>
                  <a:lnTo>
                    <a:pt x="26715" y="47212"/>
                  </a:lnTo>
                  <a:lnTo>
                    <a:pt x="26764" y="45955"/>
                  </a:lnTo>
                  <a:lnTo>
                    <a:pt x="26845" y="44699"/>
                  </a:lnTo>
                  <a:lnTo>
                    <a:pt x="26943" y="43442"/>
                  </a:lnTo>
                  <a:lnTo>
                    <a:pt x="27057" y="42186"/>
                  </a:lnTo>
                  <a:lnTo>
                    <a:pt x="27188" y="40929"/>
                  </a:lnTo>
                  <a:lnTo>
                    <a:pt x="27335" y="39673"/>
                  </a:lnTo>
                  <a:lnTo>
                    <a:pt x="27514" y="38416"/>
                  </a:lnTo>
                  <a:lnTo>
                    <a:pt x="27694" y="37159"/>
                  </a:lnTo>
                  <a:lnTo>
                    <a:pt x="27890" y="35919"/>
                  </a:lnTo>
                  <a:lnTo>
                    <a:pt x="28118" y="34679"/>
                  </a:lnTo>
                  <a:lnTo>
                    <a:pt x="28347" y="33439"/>
                  </a:lnTo>
                  <a:lnTo>
                    <a:pt x="28608" y="32198"/>
                  </a:lnTo>
                  <a:lnTo>
                    <a:pt x="28885" y="30958"/>
                  </a:lnTo>
                  <a:lnTo>
                    <a:pt x="29146" y="29718"/>
                  </a:lnTo>
                  <a:lnTo>
                    <a:pt x="29407" y="28478"/>
                  </a:lnTo>
                  <a:lnTo>
                    <a:pt x="29636" y="27237"/>
                  </a:lnTo>
                  <a:lnTo>
                    <a:pt x="29864" y="25997"/>
                  </a:lnTo>
                  <a:lnTo>
                    <a:pt x="30060" y="24757"/>
                  </a:lnTo>
                  <a:lnTo>
                    <a:pt x="30240" y="23500"/>
                  </a:lnTo>
                  <a:lnTo>
                    <a:pt x="30419" y="22244"/>
                  </a:lnTo>
                  <a:lnTo>
                    <a:pt x="30566" y="20987"/>
                  </a:lnTo>
                  <a:lnTo>
                    <a:pt x="30697" y="19730"/>
                  </a:lnTo>
                  <a:lnTo>
                    <a:pt x="30811" y="18474"/>
                  </a:lnTo>
                  <a:lnTo>
                    <a:pt x="30909" y="17217"/>
                  </a:lnTo>
                  <a:lnTo>
                    <a:pt x="30990" y="15961"/>
                  </a:lnTo>
                  <a:lnTo>
                    <a:pt x="31056" y="14688"/>
                  </a:lnTo>
                  <a:lnTo>
                    <a:pt x="31088" y="13431"/>
                  </a:lnTo>
                  <a:lnTo>
                    <a:pt x="31121" y="12175"/>
                  </a:lnTo>
                  <a:lnTo>
                    <a:pt x="31121" y="10902"/>
                  </a:lnTo>
                  <a:lnTo>
                    <a:pt x="311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a:off x="5484200" y="2003838"/>
              <a:ext cx="636475" cy="1136250"/>
            </a:xfrm>
            <a:custGeom>
              <a:rect b="b" l="l" r="r" t="t"/>
              <a:pathLst>
                <a:path extrusionOk="0" h="45450" w="25459">
                  <a:moveTo>
                    <a:pt x="4325" y="0"/>
                  </a:moveTo>
                  <a:lnTo>
                    <a:pt x="4325" y="8666"/>
                  </a:lnTo>
                  <a:lnTo>
                    <a:pt x="4309" y="9939"/>
                  </a:lnTo>
                  <a:lnTo>
                    <a:pt x="4276" y="11195"/>
                  </a:lnTo>
                  <a:lnTo>
                    <a:pt x="4244" y="12452"/>
                  </a:lnTo>
                  <a:lnTo>
                    <a:pt x="4178" y="13708"/>
                  </a:lnTo>
                  <a:lnTo>
                    <a:pt x="4113" y="14981"/>
                  </a:lnTo>
                  <a:lnTo>
                    <a:pt x="4015" y="16238"/>
                  </a:lnTo>
                  <a:lnTo>
                    <a:pt x="3901" y="17494"/>
                  </a:lnTo>
                  <a:lnTo>
                    <a:pt x="3770" y="18735"/>
                  </a:lnTo>
                  <a:lnTo>
                    <a:pt x="3624" y="19991"/>
                  </a:lnTo>
                  <a:lnTo>
                    <a:pt x="3460" y="21248"/>
                  </a:lnTo>
                  <a:lnTo>
                    <a:pt x="3281" y="22488"/>
                  </a:lnTo>
                  <a:lnTo>
                    <a:pt x="3069" y="23728"/>
                  </a:lnTo>
                  <a:lnTo>
                    <a:pt x="2857" y="24969"/>
                  </a:lnTo>
                  <a:lnTo>
                    <a:pt x="2612" y="26209"/>
                  </a:lnTo>
                  <a:lnTo>
                    <a:pt x="2351" y="27449"/>
                  </a:lnTo>
                  <a:lnTo>
                    <a:pt x="2073" y="28673"/>
                  </a:lnTo>
                  <a:lnTo>
                    <a:pt x="1845" y="29668"/>
                  </a:lnTo>
                  <a:lnTo>
                    <a:pt x="1633" y="30664"/>
                  </a:lnTo>
                  <a:lnTo>
                    <a:pt x="1437" y="31659"/>
                  </a:lnTo>
                  <a:lnTo>
                    <a:pt x="1241" y="32671"/>
                  </a:lnTo>
                  <a:lnTo>
                    <a:pt x="1078" y="33667"/>
                  </a:lnTo>
                  <a:lnTo>
                    <a:pt x="915" y="34678"/>
                  </a:lnTo>
                  <a:lnTo>
                    <a:pt x="768" y="35690"/>
                  </a:lnTo>
                  <a:lnTo>
                    <a:pt x="637" y="36686"/>
                  </a:lnTo>
                  <a:lnTo>
                    <a:pt x="523" y="37698"/>
                  </a:lnTo>
                  <a:lnTo>
                    <a:pt x="409" y="38726"/>
                  </a:lnTo>
                  <a:lnTo>
                    <a:pt x="311" y="39737"/>
                  </a:lnTo>
                  <a:lnTo>
                    <a:pt x="229" y="40749"/>
                  </a:lnTo>
                  <a:lnTo>
                    <a:pt x="164" y="41761"/>
                  </a:lnTo>
                  <a:lnTo>
                    <a:pt x="99" y="42789"/>
                  </a:lnTo>
                  <a:lnTo>
                    <a:pt x="50" y="43801"/>
                  </a:lnTo>
                  <a:lnTo>
                    <a:pt x="1" y="44813"/>
                  </a:lnTo>
                  <a:lnTo>
                    <a:pt x="21167" y="45449"/>
                  </a:lnTo>
                  <a:lnTo>
                    <a:pt x="21216" y="44323"/>
                  </a:lnTo>
                  <a:lnTo>
                    <a:pt x="21265" y="43181"/>
                  </a:lnTo>
                  <a:lnTo>
                    <a:pt x="21330" y="42055"/>
                  </a:lnTo>
                  <a:lnTo>
                    <a:pt x="21411" y="40945"/>
                  </a:lnTo>
                  <a:lnTo>
                    <a:pt x="21493" y="39819"/>
                  </a:lnTo>
                  <a:lnTo>
                    <a:pt x="21607" y="38693"/>
                  </a:lnTo>
                  <a:lnTo>
                    <a:pt x="21722" y="37567"/>
                  </a:lnTo>
                  <a:lnTo>
                    <a:pt x="21852" y="36441"/>
                  </a:lnTo>
                  <a:lnTo>
                    <a:pt x="21999" y="35331"/>
                  </a:lnTo>
                  <a:lnTo>
                    <a:pt x="22146" y="34222"/>
                  </a:lnTo>
                  <a:lnTo>
                    <a:pt x="22325" y="33095"/>
                  </a:lnTo>
                  <a:lnTo>
                    <a:pt x="22505" y="31986"/>
                  </a:lnTo>
                  <a:lnTo>
                    <a:pt x="22701" y="30876"/>
                  </a:lnTo>
                  <a:lnTo>
                    <a:pt x="22929" y="29766"/>
                  </a:lnTo>
                  <a:lnTo>
                    <a:pt x="23158" y="28673"/>
                  </a:lnTo>
                  <a:lnTo>
                    <a:pt x="23386" y="27563"/>
                  </a:lnTo>
                  <a:lnTo>
                    <a:pt x="23647" y="26372"/>
                  </a:lnTo>
                  <a:lnTo>
                    <a:pt x="23892" y="25164"/>
                  </a:lnTo>
                  <a:lnTo>
                    <a:pt x="24120" y="23973"/>
                  </a:lnTo>
                  <a:lnTo>
                    <a:pt x="24333" y="22765"/>
                  </a:lnTo>
                  <a:lnTo>
                    <a:pt x="24512" y="21541"/>
                  </a:lnTo>
                  <a:lnTo>
                    <a:pt x="24692" y="20334"/>
                  </a:lnTo>
                  <a:lnTo>
                    <a:pt x="24839" y="19126"/>
                  </a:lnTo>
                  <a:lnTo>
                    <a:pt x="24969" y="17902"/>
                  </a:lnTo>
                  <a:lnTo>
                    <a:pt x="25083" y="16678"/>
                  </a:lnTo>
                  <a:lnTo>
                    <a:pt x="25198" y="15454"/>
                  </a:lnTo>
                  <a:lnTo>
                    <a:pt x="25279" y="14230"/>
                  </a:lnTo>
                  <a:lnTo>
                    <a:pt x="25344" y="13007"/>
                  </a:lnTo>
                  <a:lnTo>
                    <a:pt x="25393" y="11783"/>
                  </a:lnTo>
                  <a:lnTo>
                    <a:pt x="25442" y="10559"/>
                  </a:lnTo>
                  <a:lnTo>
                    <a:pt x="25459" y="9335"/>
                  </a:lnTo>
                  <a:lnTo>
                    <a:pt x="25459" y="8111"/>
                  </a:lnTo>
                  <a:lnTo>
                    <a:pt x="254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5555200" y="2071563"/>
              <a:ext cx="498150" cy="998750"/>
            </a:xfrm>
            <a:custGeom>
              <a:rect b="b" l="l" r="r" t="t"/>
              <a:pathLst>
                <a:path extrusionOk="0" h="39950" w="19926">
                  <a:moveTo>
                    <a:pt x="4178" y="0"/>
                  </a:moveTo>
                  <a:lnTo>
                    <a:pt x="4178" y="5957"/>
                  </a:lnTo>
                  <a:lnTo>
                    <a:pt x="4162" y="7295"/>
                  </a:lnTo>
                  <a:lnTo>
                    <a:pt x="4145" y="8633"/>
                  </a:lnTo>
                  <a:lnTo>
                    <a:pt x="4096" y="9955"/>
                  </a:lnTo>
                  <a:lnTo>
                    <a:pt x="4031" y="11277"/>
                  </a:lnTo>
                  <a:lnTo>
                    <a:pt x="3949" y="12599"/>
                  </a:lnTo>
                  <a:lnTo>
                    <a:pt x="3852" y="13904"/>
                  </a:lnTo>
                  <a:lnTo>
                    <a:pt x="3737" y="15210"/>
                  </a:lnTo>
                  <a:lnTo>
                    <a:pt x="3590" y="16499"/>
                  </a:lnTo>
                  <a:lnTo>
                    <a:pt x="3444" y="17788"/>
                  </a:lnTo>
                  <a:lnTo>
                    <a:pt x="3264" y="19077"/>
                  </a:lnTo>
                  <a:lnTo>
                    <a:pt x="3085" y="20350"/>
                  </a:lnTo>
                  <a:lnTo>
                    <a:pt x="2872" y="21607"/>
                  </a:lnTo>
                  <a:lnTo>
                    <a:pt x="2644" y="22863"/>
                  </a:lnTo>
                  <a:lnTo>
                    <a:pt x="2399" y="24120"/>
                  </a:lnTo>
                  <a:lnTo>
                    <a:pt x="2138" y="25360"/>
                  </a:lnTo>
                  <a:lnTo>
                    <a:pt x="1861" y="26584"/>
                  </a:lnTo>
                  <a:lnTo>
                    <a:pt x="1518" y="28118"/>
                  </a:lnTo>
                  <a:lnTo>
                    <a:pt x="1208" y="29685"/>
                  </a:lnTo>
                  <a:lnTo>
                    <a:pt x="930" y="31268"/>
                  </a:lnTo>
                  <a:lnTo>
                    <a:pt x="669" y="32867"/>
                  </a:lnTo>
                  <a:lnTo>
                    <a:pt x="457" y="34499"/>
                  </a:lnTo>
                  <a:lnTo>
                    <a:pt x="278" y="36147"/>
                  </a:lnTo>
                  <a:lnTo>
                    <a:pt x="114" y="37812"/>
                  </a:lnTo>
                  <a:lnTo>
                    <a:pt x="0" y="39493"/>
                  </a:lnTo>
                  <a:lnTo>
                    <a:pt x="15748" y="39950"/>
                  </a:lnTo>
                  <a:lnTo>
                    <a:pt x="15814" y="38938"/>
                  </a:lnTo>
                  <a:lnTo>
                    <a:pt x="15879" y="37926"/>
                  </a:lnTo>
                  <a:lnTo>
                    <a:pt x="15960" y="36930"/>
                  </a:lnTo>
                  <a:lnTo>
                    <a:pt x="16058" y="35919"/>
                  </a:lnTo>
                  <a:lnTo>
                    <a:pt x="16156" y="34923"/>
                  </a:lnTo>
                  <a:lnTo>
                    <a:pt x="16270" y="33928"/>
                  </a:lnTo>
                  <a:lnTo>
                    <a:pt x="16385" y="32932"/>
                  </a:lnTo>
                  <a:lnTo>
                    <a:pt x="16515" y="31953"/>
                  </a:lnTo>
                  <a:lnTo>
                    <a:pt x="16662" y="30974"/>
                  </a:lnTo>
                  <a:lnTo>
                    <a:pt x="16809" y="29995"/>
                  </a:lnTo>
                  <a:lnTo>
                    <a:pt x="16972" y="29032"/>
                  </a:lnTo>
                  <a:lnTo>
                    <a:pt x="17152" y="28069"/>
                  </a:lnTo>
                  <a:lnTo>
                    <a:pt x="17331" y="27106"/>
                  </a:lnTo>
                  <a:lnTo>
                    <a:pt x="17511" y="26144"/>
                  </a:lnTo>
                  <a:lnTo>
                    <a:pt x="17707" y="25197"/>
                  </a:lnTo>
                  <a:lnTo>
                    <a:pt x="17919" y="24267"/>
                  </a:lnTo>
                  <a:lnTo>
                    <a:pt x="18164" y="23157"/>
                  </a:lnTo>
                  <a:lnTo>
                    <a:pt x="18392" y="22047"/>
                  </a:lnTo>
                  <a:lnTo>
                    <a:pt x="18604" y="20921"/>
                  </a:lnTo>
                  <a:lnTo>
                    <a:pt x="18800" y="19779"/>
                  </a:lnTo>
                  <a:lnTo>
                    <a:pt x="18979" y="18637"/>
                  </a:lnTo>
                  <a:lnTo>
                    <a:pt x="19143" y="17478"/>
                  </a:lnTo>
                  <a:lnTo>
                    <a:pt x="19290" y="16303"/>
                  </a:lnTo>
                  <a:lnTo>
                    <a:pt x="19420" y="15128"/>
                  </a:lnTo>
                  <a:lnTo>
                    <a:pt x="19534" y="13953"/>
                  </a:lnTo>
                  <a:lnTo>
                    <a:pt x="19649" y="12745"/>
                  </a:lnTo>
                  <a:lnTo>
                    <a:pt x="19730" y="11554"/>
                  </a:lnTo>
                  <a:lnTo>
                    <a:pt x="19795" y="10330"/>
                  </a:lnTo>
                  <a:lnTo>
                    <a:pt x="19861" y="9123"/>
                  </a:lnTo>
                  <a:lnTo>
                    <a:pt x="19893" y="7882"/>
                  </a:lnTo>
                  <a:lnTo>
                    <a:pt x="19910" y="6642"/>
                  </a:lnTo>
                  <a:lnTo>
                    <a:pt x="19926" y="5402"/>
                  </a:lnTo>
                  <a:lnTo>
                    <a:pt x="199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a:off x="5603325" y="2295138"/>
              <a:ext cx="472475" cy="472875"/>
            </a:xfrm>
            <a:custGeom>
              <a:rect b="b" l="l" r="r" t="t"/>
              <a:pathLst>
                <a:path extrusionOk="0" h="18915" w="18899">
                  <a:moveTo>
                    <a:pt x="9450" y="0"/>
                  </a:moveTo>
                  <a:lnTo>
                    <a:pt x="8960" y="16"/>
                  </a:lnTo>
                  <a:lnTo>
                    <a:pt x="8487" y="49"/>
                  </a:lnTo>
                  <a:lnTo>
                    <a:pt x="8014" y="114"/>
                  </a:lnTo>
                  <a:lnTo>
                    <a:pt x="7540" y="196"/>
                  </a:lnTo>
                  <a:lnTo>
                    <a:pt x="7083" y="294"/>
                  </a:lnTo>
                  <a:lnTo>
                    <a:pt x="6643" y="424"/>
                  </a:lnTo>
                  <a:lnTo>
                    <a:pt x="6202" y="571"/>
                  </a:lnTo>
                  <a:lnTo>
                    <a:pt x="5762" y="751"/>
                  </a:lnTo>
                  <a:lnTo>
                    <a:pt x="5354" y="930"/>
                  </a:lnTo>
                  <a:lnTo>
                    <a:pt x="4946" y="1142"/>
                  </a:lnTo>
                  <a:lnTo>
                    <a:pt x="4554" y="1371"/>
                  </a:lnTo>
                  <a:lnTo>
                    <a:pt x="4162" y="1616"/>
                  </a:lnTo>
                  <a:lnTo>
                    <a:pt x="3787" y="1877"/>
                  </a:lnTo>
                  <a:lnTo>
                    <a:pt x="3428" y="2154"/>
                  </a:lnTo>
                  <a:lnTo>
                    <a:pt x="3085" y="2464"/>
                  </a:lnTo>
                  <a:lnTo>
                    <a:pt x="2759" y="2774"/>
                  </a:lnTo>
                  <a:lnTo>
                    <a:pt x="2449" y="3101"/>
                  </a:lnTo>
                  <a:lnTo>
                    <a:pt x="2155" y="3443"/>
                  </a:lnTo>
                  <a:lnTo>
                    <a:pt x="1878" y="3802"/>
                  </a:lnTo>
                  <a:lnTo>
                    <a:pt x="1616" y="4161"/>
                  </a:lnTo>
                  <a:lnTo>
                    <a:pt x="1372" y="4553"/>
                  </a:lnTo>
                  <a:lnTo>
                    <a:pt x="1143" y="4945"/>
                  </a:lnTo>
                  <a:lnTo>
                    <a:pt x="931" y="5353"/>
                  </a:lnTo>
                  <a:lnTo>
                    <a:pt x="735" y="5777"/>
                  </a:lnTo>
                  <a:lnTo>
                    <a:pt x="572" y="6201"/>
                  </a:lnTo>
                  <a:lnTo>
                    <a:pt x="425" y="6642"/>
                  </a:lnTo>
                  <a:lnTo>
                    <a:pt x="295" y="7099"/>
                  </a:lnTo>
                  <a:lnTo>
                    <a:pt x="180" y="7556"/>
                  </a:lnTo>
                  <a:lnTo>
                    <a:pt x="99" y="8013"/>
                  </a:lnTo>
                  <a:lnTo>
                    <a:pt x="50" y="8486"/>
                  </a:lnTo>
                  <a:lnTo>
                    <a:pt x="1" y="8976"/>
                  </a:lnTo>
                  <a:lnTo>
                    <a:pt x="1" y="9449"/>
                  </a:lnTo>
                  <a:lnTo>
                    <a:pt x="1" y="9938"/>
                  </a:lnTo>
                  <a:lnTo>
                    <a:pt x="50" y="10428"/>
                  </a:lnTo>
                  <a:lnTo>
                    <a:pt x="99" y="10901"/>
                  </a:lnTo>
                  <a:lnTo>
                    <a:pt x="180" y="11358"/>
                  </a:lnTo>
                  <a:lnTo>
                    <a:pt x="295" y="11815"/>
                  </a:lnTo>
                  <a:lnTo>
                    <a:pt x="425" y="12272"/>
                  </a:lnTo>
                  <a:lnTo>
                    <a:pt x="572" y="12696"/>
                  </a:lnTo>
                  <a:lnTo>
                    <a:pt x="735" y="13137"/>
                  </a:lnTo>
                  <a:lnTo>
                    <a:pt x="931" y="13545"/>
                  </a:lnTo>
                  <a:lnTo>
                    <a:pt x="1143" y="13953"/>
                  </a:lnTo>
                  <a:lnTo>
                    <a:pt x="1372" y="14361"/>
                  </a:lnTo>
                  <a:lnTo>
                    <a:pt x="1616" y="14736"/>
                  </a:lnTo>
                  <a:lnTo>
                    <a:pt x="1878" y="15112"/>
                  </a:lnTo>
                  <a:lnTo>
                    <a:pt x="2155" y="15471"/>
                  </a:lnTo>
                  <a:lnTo>
                    <a:pt x="2449" y="15813"/>
                  </a:lnTo>
                  <a:lnTo>
                    <a:pt x="2759" y="16140"/>
                  </a:lnTo>
                  <a:lnTo>
                    <a:pt x="3085" y="16450"/>
                  </a:lnTo>
                  <a:lnTo>
                    <a:pt x="3428" y="16744"/>
                  </a:lnTo>
                  <a:lnTo>
                    <a:pt x="3787" y="17021"/>
                  </a:lnTo>
                  <a:lnTo>
                    <a:pt x="4162" y="17298"/>
                  </a:lnTo>
                  <a:lnTo>
                    <a:pt x="4554" y="17543"/>
                  </a:lnTo>
                  <a:lnTo>
                    <a:pt x="4946" y="17772"/>
                  </a:lnTo>
                  <a:lnTo>
                    <a:pt x="5354" y="17968"/>
                  </a:lnTo>
                  <a:lnTo>
                    <a:pt x="5762" y="18163"/>
                  </a:lnTo>
                  <a:lnTo>
                    <a:pt x="6202" y="18327"/>
                  </a:lnTo>
                  <a:lnTo>
                    <a:pt x="6643" y="18473"/>
                  </a:lnTo>
                  <a:lnTo>
                    <a:pt x="7083" y="18604"/>
                  </a:lnTo>
                  <a:lnTo>
                    <a:pt x="7540" y="18718"/>
                  </a:lnTo>
                  <a:lnTo>
                    <a:pt x="8014" y="18800"/>
                  </a:lnTo>
                  <a:lnTo>
                    <a:pt x="8487" y="18865"/>
                  </a:lnTo>
                  <a:lnTo>
                    <a:pt x="8960" y="18898"/>
                  </a:lnTo>
                  <a:lnTo>
                    <a:pt x="9450" y="18914"/>
                  </a:lnTo>
                  <a:lnTo>
                    <a:pt x="9939" y="18898"/>
                  </a:lnTo>
                  <a:lnTo>
                    <a:pt x="10413" y="18865"/>
                  </a:lnTo>
                  <a:lnTo>
                    <a:pt x="10886" y="18800"/>
                  </a:lnTo>
                  <a:lnTo>
                    <a:pt x="11359" y="18718"/>
                  </a:lnTo>
                  <a:lnTo>
                    <a:pt x="11816" y="18604"/>
                  </a:lnTo>
                  <a:lnTo>
                    <a:pt x="12257" y="18473"/>
                  </a:lnTo>
                  <a:lnTo>
                    <a:pt x="12697" y="18327"/>
                  </a:lnTo>
                  <a:lnTo>
                    <a:pt x="13122" y="18163"/>
                  </a:lnTo>
                  <a:lnTo>
                    <a:pt x="13546" y="17968"/>
                  </a:lnTo>
                  <a:lnTo>
                    <a:pt x="13954" y="17772"/>
                  </a:lnTo>
                  <a:lnTo>
                    <a:pt x="14345" y="17543"/>
                  </a:lnTo>
                  <a:lnTo>
                    <a:pt x="14737" y="17298"/>
                  </a:lnTo>
                  <a:lnTo>
                    <a:pt x="15096" y="17021"/>
                  </a:lnTo>
                  <a:lnTo>
                    <a:pt x="15455" y="16744"/>
                  </a:lnTo>
                  <a:lnTo>
                    <a:pt x="15798" y="16450"/>
                  </a:lnTo>
                  <a:lnTo>
                    <a:pt x="16124" y="16140"/>
                  </a:lnTo>
                  <a:lnTo>
                    <a:pt x="16451" y="15813"/>
                  </a:lnTo>
                  <a:lnTo>
                    <a:pt x="16744" y="15471"/>
                  </a:lnTo>
                  <a:lnTo>
                    <a:pt x="17022" y="15112"/>
                  </a:lnTo>
                  <a:lnTo>
                    <a:pt x="17283" y="14736"/>
                  </a:lnTo>
                  <a:lnTo>
                    <a:pt x="17528" y="14361"/>
                  </a:lnTo>
                  <a:lnTo>
                    <a:pt x="17756" y="13953"/>
                  </a:lnTo>
                  <a:lnTo>
                    <a:pt x="17968" y="13545"/>
                  </a:lnTo>
                  <a:lnTo>
                    <a:pt x="18164" y="13137"/>
                  </a:lnTo>
                  <a:lnTo>
                    <a:pt x="18327" y="12696"/>
                  </a:lnTo>
                  <a:lnTo>
                    <a:pt x="18474" y="12272"/>
                  </a:lnTo>
                  <a:lnTo>
                    <a:pt x="18605" y="11815"/>
                  </a:lnTo>
                  <a:lnTo>
                    <a:pt x="18703" y="11358"/>
                  </a:lnTo>
                  <a:lnTo>
                    <a:pt x="18784" y="10901"/>
                  </a:lnTo>
                  <a:lnTo>
                    <a:pt x="18850" y="10428"/>
                  </a:lnTo>
                  <a:lnTo>
                    <a:pt x="18882" y="9938"/>
                  </a:lnTo>
                  <a:lnTo>
                    <a:pt x="18899" y="9449"/>
                  </a:lnTo>
                  <a:lnTo>
                    <a:pt x="18882" y="8976"/>
                  </a:lnTo>
                  <a:lnTo>
                    <a:pt x="18850" y="8486"/>
                  </a:lnTo>
                  <a:lnTo>
                    <a:pt x="18784" y="8013"/>
                  </a:lnTo>
                  <a:lnTo>
                    <a:pt x="18703" y="7556"/>
                  </a:lnTo>
                  <a:lnTo>
                    <a:pt x="18605" y="7099"/>
                  </a:lnTo>
                  <a:lnTo>
                    <a:pt x="18474" y="6642"/>
                  </a:lnTo>
                  <a:lnTo>
                    <a:pt x="18327" y="6201"/>
                  </a:lnTo>
                  <a:lnTo>
                    <a:pt x="18164" y="5777"/>
                  </a:lnTo>
                  <a:lnTo>
                    <a:pt x="17968" y="5353"/>
                  </a:lnTo>
                  <a:lnTo>
                    <a:pt x="17756" y="4945"/>
                  </a:lnTo>
                  <a:lnTo>
                    <a:pt x="17528" y="4553"/>
                  </a:lnTo>
                  <a:lnTo>
                    <a:pt x="17283" y="4161"/>
                  </a:lnTo>
                  <a:lnTo>
                    <a:pt x="17022" y="3802"/>
                  </a:lnTo>
                  <a:lnTo>
                    <a:pt x="16744" y="3443"/>
                  </a:lnTo>
                  <a:lnTo>
                    <a:pt x="16451" y="3101"/>
                  </a:lnTo>
                  <a:lnTo>
                    <a:pt x="16124" y="2774"/>
                  </a:lnTo>
                  <a:lnTo>
                    <a:pt x="15798" y="2464"/>
                  </a:lnTo>
                  <a:lnTo>
                    <a:pt x="15455" y="2154"/>
                  </a:lnTo>
                  <a:lnTo>
                    <a:pt x="15096" y="1877"/>
                  </a:lnTo>
                  <a:lnTo>
                    <a:pt x="14737" y="1616"/>
                  </a:lnTo>
                  <a:lnTo>
                    <a:pt x="14345" y="1371"/>
                  </a:lnTo>
                  <a:lnTo>
                    <a:pt x="13954" y="1142"/>
                  </a:lnTo>
                  <a:lnTo>
                    <a:pt x="13546" y="930"/>
                  </a:lnTo>
                  <a:lnTo>
                    <a:pt x="13122" y="751"/>
                  </a:lnTo>
                  <a:lnTo>
                    <a:pt x="12697" y="571"/>
                  </a:lnTo>
                  <a:lnTo>
                    <a:pt x="12257" y="424"/>
                  </a:lnTo>
                  <a:lnTo>
                    <a:pt x="11816" y="294"/>
                  </a:lnTo>
                  <a:lnTo>
                    <a:pt x="11359" y="196"/>
                  </a:lnTo>
                  <a:lnTo>
                    <a:pt x="10886" y="114"/>
                  </a:lnTo>
                  <a:lnTo>
                    <a:pt x="10413" y="49"/>
                  </a:lnTo>
                  <a:lnTo>
                    <a:pt x="9939" y="16"/>
                  </a:lnTo>
                  <a:lnTo>
                    <a:pt x="945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5672275" y="2364488"/>
              <a:ext cx="334175" cy="334150"/>
            </a:xfrm>
            <a:custGeom>
              <a:rect b="b" l="l" r="r" t="t"/>
              <a:pathLst>
                <a:path extrusionOk="0" h="13366" w="13367">
                  <a:moveTo>
                    <a:pt x="6349" y="0"/>
                  </a:moveTo>
                  <a:lnTo>
                    <a:pt x="6006" y="33"/>
                  </a:lnTo>
                  <a:lnTo>
                    <a:pt x="5680" y="66"/>
                  </a:lnTo>
                  <a:lnTo>
                    <a:pt x="5337" y="131"/>
                  </a:lnTo>
                  <a:lnTo>
                    <a:pt x="5027" y="212"/>
                  </a:lnTo>
                  <a:lnTo>
                    <a:pt x="4701" y="294"/>
                  </a:lnTo>
                  <a:lnTo>
                    <a:pt x="4391" y="408"/>
                  </a:lnTo>
                  <a:lnTo>
                    <a:pt x="4081" y="523"/>
                  </a:lnTo>
                  <a:lnTo>
                    <a:pt x="3787" y="653"/>
                  </a:lnTo>
                  <a:lnTo>
                    <a:pt x="3509" y="800"/>
                  </a:lnTo>
                  <a:lnTo>
                    <a:pt x="3232" y="963"/>
                  </a:lnTo>
                  <a:lnTo>
                    <a:pt x="2955" y="1143"/>
                  </a:lnTo>
                  <a:lnTo>
                    <a:pt x="2693" y="1322"/>
                  </a:lnTo>
                  <a:lnTo>
                    <a:pt x="2432" y="1518"/>
                  </a:lnTo>
                  <a:lnTo>
                    <a:pt x="2188" y="1730"/>
                  </a:lnTo>
                  <a:lnTo>
                    <a:pt x="1959" y="1959"/>
                  </a:lnTo>
                  <a:lnTo>
                    <a:pt x="1747" y="2187"/>
                  </a:lnTo>
                  <a:lnTo>
                    <a:pt x="1535" y="2432"/>
                  </a:lnTo>
                  <a:lnTo>
                    <a:pt x="1339" y="2677"/>
                  </a:lnTo>
                  <a:lnTo>
                    <a:pt x="1143" y="2938"/>
                  </a:lnTo>
                  <a:lnTo>
                    <a:pt x="980" y="3215"/>
                  </a:lnTo>
                  <a:lnTo>
                    <a:pt x="817" y="3493"/>
                  </a:lnTo>
                  <a:lnTo>
                    <a:pt x="670" y="3786"/>
                  </a:lnTo>
                  <a:lnTo>
                    <a:pt x="539" y="4080"/>
                  </a:lnTo>
                  <a:lnTo>
                    <a:pt x="409" y="4374"/>
                  </a:lnTo>
                  <a:lnTo>
                    <a:pt x="311" y="4700"/>
                  </a:lnTo>
                  <a:lnTo>
                    <a:pt x="213" y="5010"/>
                  </a:lnTo>
                  <a:lnTo>
                    <a:pt x="148" y="5337"/>
                  </a:lnTo>
                  <a:lnTo>
                    <a:pt x="82" y="5663"/>
                  </a:lnTo>
                  <a:lnTo>
                    <a:pt x="33" y="5989"/>
                  </a:lnTo>
                  <a:lnTo>
                    <a:pt x="17" y="6332"/>
                  </a:lnTo>
                  <a:lnTo>
                    <a:pt x="1" y="6675"/>
                  </a:lnTo>
                  <a:lnTo>
                    <a:pt x="17" y="7018"/>
                  </a:lnTo>
                  <a:lnTo>
                    <a:pt x="33" y="7360"/>
                  </a:lnTo>
                  <a:lnTo>
                    <a:pt x="82" y="7703"/>
                  </a:lnTo>
                  <a:lnTo>
                    <a:pt x="148" y="8029"/>
                  </a:lnTo>
                  <a:lnTo>
                    <a:pt x="213" y="8356"/>
                  </a:lnTo>
                  <a:lnTo>
                    <a:pt x="311" y="8666"/>
                  </a:lnTo>
                  <a:lnTo>
                    <a:pt x="409" y="8976"/>
                  </a:lnTo>
                  <a:lnTo>
                    <a:pt x="539" y="9286"/>
                  </a:lnTo>
                  <a:lnTo>
                    <a:pt x="670" y="9580"/>
                  </a:lnTo>
                  <a:lnTo>
                    <a:pt x="817" y="9873"/>
                  </a:lnTo>
                  <a:lnTo>
                    <a:pt x="980" y="10151"/>
                  </a:lnTo>
                  <a:lnTo>
                    <a:pt x="1143" y="10412"/>
                  </a:lnTo>
                  <a:lnTo>
                    <a:pt x="1339" y="10673"/>
                  </a:lnTo>
                  <a:lnTo>
                    <a:pt x="1535" y="10934"/>
                  </a:lnTo>
                  <a:lnTo>
                    <a:pt x="1747" y="11179"/>
                  </a:lnTo>
                  <a:lnTo>
                    <a:pt x="1959" y="11407"/>
                  </a:lnTo>
                  <a:lnTo>
                    <a:pt x="2188" y="11620"/>
                  </a:lnTo>
                  <a:lnTo>
                    <a:pt x="2432" y="11832"/>
                  </a:lnTo>
                  <a:lnTo>
                    <a:pt x="2693" y="12028"/>
                  </a:lnTo>
                  <a:lnTo>
                    <a:pt x="2955" y="12223"/>
                  </a:lnTo>
                  <a:lnTo>
                    <a:pt x="3232" y="12403"/>
                  </a:lnTo>
                  <a:lnTo>
                    <a:pt x="3509" y="12550"/>
                  </a:lnTo>
                  <a:lnTo>
                    <a:pt x="3787" y="12697"/>
                  </a:lnTo>
                  <a:lnTo>
                    <a:pt x="4081" y="12844"/>
                  </a:lnTo>
                  <a:lnTo>
                    <a:pt x="4391" y="12958"/>
                  </a:lnTo>
                  <a:lnTo>
                    <a:pt x="4701" y="13056"/>
                  </a:lnTo>
                  <a:lnTo>
                    <a:pt x="5027" y="13154"/>
                  </a:lnTo>
                  <a:lnTo>
                    <a:pt x="5337" y="13235"/>
                  </a:lnTo>
                  <a:lnTo>
                    <a:pt x="5680" y="13284"/>
                  </a:lnTo>
                  <a:lnTo>
                    <a:pt x="6006" y="13333"/>
                  </a:lnTo>
                  <a:lnTo>
                    <a:pt x="6349" y="13349"/>
                  </a:lnTo>
                  <a:lnTo>
                    <a:pt x="6692" y="13366"/>
                  </a:lnTo>
                  <a:lnTo>
                    <a:pt x="7034" y="13349"/>
                  </a:lnTo>
                  <a:lnTo>
                    <a:pt x="7377" y="13333"/>
                  </a:lnTo>
                  <a:lnTo>
                    <a:pt x="7703" y="13284"/>
                  </a:lnTo>
                  <a:lnTo>
                    <a:pt x="8030" y="13235"/>
                  </a:lnTo>
                  <a:lnTo>
                    <a:pt x="8356" y="13154"/>
                  </a:lnTo>
                  <a:lnTo>
                    <a:pt x="8683" y="13056"/>
                  </a:lnTo>
                  <a:lnTo>
                    <a:pt x="8993" y="12958"/>
                  </a:lnTo>
                  <a:lnTo>
                    <a:pt x="9286" y="12844"/>
                  </a:lnTo>
                  <a:lnTo>
                    <a:pt x="9580" y="12697"/>
                  </a:lnTo>
                  <a:lnTo>
                    <a:pt x="9874" y="12550"/>
                  </a:lnTo>
                  <a:lnTo>
                    <a:pt x="10151" y="12403"/>
                  </a:lnTo>
                  <a:lnTo>
                    <a:pt x="10429" y="12223"/>
                  </a:lnTo>
                  <a:lnTo>
                    <a:pt x="10690" y="12028"/>
                  </a:lnTo>
                  <a:lnTo>
                    <a:pt x="10935" y="11832"/>
                  </a:lnTo>
                  <a:lnTo>
                    <a:pt x="11179" y="11620"/>
                  </a:lnTo>
                  <a:lnTo>
                    <a:pt x="11408" y="11407"/>
                  </a:lnTo>
                  <a:lnTo>
                    <a:pt x="11636" y="11179"/>
                  </a:lnTo>
                  <a:lnTo>
                    <a:pt x="11849" y="10934"/>
                  </a:lnTo>
                  <a:lnTo>
                    <a:pt x="12044" y="10673"/>
                  </a:lnTo>
                  <a:lnTo>
                    <a:pt x="12224" y="10412"/>
                  </a:lnTo>
                  <a:lnTo>
                    <a:pt x="12403" y="10151"/>
                  </a:lnTo>
                  <a:lnTo>
                    <a:pt x="12567" y="9873"/>
                  </a:lnTo>
                  <a:lnTo>
                    <a:pt x="12713" y="9580"/>
                  </a:lnTo>
                  <a:lnTo>
                    <a:pt x="12844" y="9286"/>
                  </a:lnTo>
                  <a:lnTo>
                    <a:pt x="12975" y="8976"/>
                  </a:lnTo>
                  <a:lnTo>
                    <a:pt x="13073" y="8666"/>
                  </a:lnTo>
                  <a:lnTo>
                    <a:pt x="13170" y="8356"/>
                  </a:lnTo>
                  <a:lnTo>
                    <a:pt x="13236" y="8029"/>
                  </a:lnTo>
                  <a:lnTo>
                    <a:pt x="13301" y="7703"/>
                  </a:lnTo>
                  <a:lnTo>
                    <a:pt x="13334" y="7360"/>
                  </a:lnTo>
                  <a:lnTo>
                    <a:pt x="13366" y="7018"/>
                  </a:lnTo>
                  <a:lnTo>
                    <a:pt x="13366" y="6675"/>
                  </a:lnTo>
                  <a:lnTo>
                    <a:pt x="13366" y="6332"/>
                  </a:lnTo>
                  <a:lnTo>
                    <a:pt x="13334" y="5989"/>
                  </a:lnTo>
                  <a:lnTo>
                    <a:pt x="13301" y="5663"/>
                  </a:lnTo>
                  <a:lnTo>
                    <a:pt x="13236" y="5337"/>
                  </a:lnTo>
                  <a:lnTo>
                    <a:pt x="13170" y="5010"/>
                  </a:lnTo>
                  <a:lnTo>
                    <a:pt x="13073" y="4700"/>
                  </a:lnTo>
                  <a:lnTo>
                    <a:pt x="12975" y="4374"/>
                  </a:lnTo>
                  <a:lnTo>
                    <a:pt x="12844" y="4080"/>
                  </a:lnTo>
                  <a:lnTo>
                    <a:pt x="12713" y="3786"/>
                  </a:lnTo>
                  <a:lnTo>
                    <a:pt x="12567" y="3493"/>
                  </a:lnTo>
                  <a:lnTo>
                    <a:pt x="12403" y="3215"/>
                  </a:lnTo>
                  <a:lnTo>
                    <a:pt x="12224" y="2938"/>
                  </a:lnTo>
                  <a:lnTo>
                    <a:pt x="12044" y="2677"/>
                  </a:lnTo>
                  <a:lnTo>
                    <a:pt x="11849" y="2432"/>
                  </a:lnTo>
                  <a:lnTo>
                    <a:pt x="11636" y="2187"/>
                  </a:lnTo>
                  <a:lnTo>
                    <a:pt x="11408" y="1959"/>
                  </a:lnTo>
                  <a:lnTo>
                    <a:pt x="11179" y="1730"/>
                  </a:lnTo>
                  <a:lnTo>
                    <a:pt x="10935" y="1518"/>
                  </a:lnTo>
                  <a:lnTo>
                    <a:pt x="10690" y="1322"/>
                  </a:lnTo>
                  <a:lnTo>
                    <a:pt x="10429" y="1143"/>
                  </a:lnTo>
                  <a:lnTo>
                    <a:pt x="10151" y="963"/>
                  </a:lnTo>
                  <a:lnTo>
                    <a:pt x="9874" y="800"/>
                  </a:lnTo>
                  <a:lnTo>
                    <a:pt x="9580" y="653"/>
                  </a:lnTo>
                  <a:lnTo>
                    <a:pt x="9286" y="523"/>
                  </a:lnTo>
                  <a:lnTo>
                    <a:pt x="8993" y="408"/>
                  </a:lnTo>
                  <a:lnTo>
                    <a:pt x="8683" y="294"/>
                  </a:lnTo>
                  <a:lnTo>
                    <a:pt x="8356" y="212"/>
                  </a:lnTo>
                  <a:lnTo>
                    <a:pt x="8030" y="131"/>
                  </a:lnTo>
                  <a:lnTo>
                    <a:pt x="7703" y="66"/>
                  </a:lnTo>
                  <a:lnTo>
                    <a:pt x="7377" y="33"/>
                  </a:lnTo>
                  <a:lnTo>
                    <a:pt x="70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 name="Google Shape;252;p29"/>
          <p:cNvSpPr/>
          <p:nvPr/>
        </p:nvSpPr>
        <p:spPr>
          <a:xfrm>
            <a:off x="4829297" y="875787"/>
            <a:ext cx="647100" cy="658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253" name="Google Shape;253;p29"/>
          <p:cNvSpPr/>
          <p:nvPr/>
        </p:nvSpPr>
        <p:spPr>
          <a:xfrm>
            <a:off x="4821526" y="1845666"/>
            <a:ext cx="647100" cy="6588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254" name="Google Shape;254;p29"/>
          <p:cNvSpPr/>
          <p:nvPr/>
        </p:nvSpPr>
        <p:spPr>
          <a:xfrm>
            <a:off x="4821573" y="2889859"/>
            <a:ext cx="647100" cy="658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255" name="Google Shape;255;p29"/>
          <p:cNvGrpSpPr/>
          <p:nvPr/>
        </p:nvGrpSpPr>
        <p:grpSpPr>
          <a:xfrm>
            <a:off x="290710" y="917194"/>
            <a:ext cx="6437597" cy="918588"/>
            <a:chOff x="-133750" y="1291288"/>
            <a:chExt cx="5785044" cy="949249"/>
          </a:xfrm>
        </p:grpSpPr>
        <p:grpSp>
          <p:nvGrpSpPr>
            <p:cNvPr id="256" name="Google Shape;256;p29"/>
            <p:cNvGrpSpPr/>
            <p:nvPr/>
          </p:nvGrpSpPr>
          <p:grpSpPr>
            <a:xfrm>
              <a:off x="606788" y="1291288"/>
              <a:ext cx="3047400" cy="949249"/>
              <a:chOff x="745988" y="1004050"/>
              <a:chExt cx="3047400" cy="949249"/>
            </a:xfrm>
          </p:grpSpPr>
          <p:sp>
            <p:nvSpPr>
              <p:cNvPr id="257" name="Google Shape;257;p29"/>
              <p:cNvSpPr txBox="1"/>
              <p:nvPr/>
            </p:nvSpPr>
            <p:spPr>
              <a:xfrm>
                <a:off x="838550" y="1004050"/>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AWS S3 Bucket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58" name="Google Shape;258;p29"/>
              <p:cNvSpPr txBox="1"/>
              <p:nvPr/>
            </p:nvSpPr>
            <p:spPr>
              <a:xfrm>
                <a:off x="745988" y="1049999"/>
                <a:ext cx="3047400" cy="9033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 sz="1100">
                    <a:latin typeface="Roboto"/>
                    <a:ea typeface="Roboto"/>
                    <a:cs typeface="Roboto"/>
                    <a:sym typeface="Roboto"/>
                  </a:rPr>
                  <a:t>1. Raw: S3 Standard Storage (1 GB) per month</a:t>
                </a:r>
                <a:endParaRPr sz="1100">
                  <a:latin typeface="Roboto"/>
                  <a:ea typeface="Roboto"/>
                  <a:cs typeface="Roboto"/>
                  <a:sym typeface="Roboto"/>
                </a:endParaRPr>
              </a:p>
              <a:p>
                <a:pPr indent="0" lvl="0" marL="0" marR="0" rtl="0" algn="just">
                  <a:lnSpc>
                    <a:spcPct val="100000"/>
                  </a:lnSpc>
                  <a:spcBef>
                    <a:spcPts val="0"/>
                  </a:spcBef>
                  <a:spcAft>
                    <a:spcPts val="0"/>
                  </a:spcAft>
                  <a:buNone/>
                </a:pPr>
                <a:r>
                  <a:rPr lang="en" sz="1100">
                    <a:latin typeface="Roboto"/>
                    <a:ea typeface="Roboto"/>
                    <a:cs typeface="Roboto"/>
                    <a:sym typeface="Roboto"/>
                  </a:rPr>
                  <a:t>2. Results: S3 Standard Storage (1 GB) per month</a:t>
                </a:r>
                <a:endParaRPr sz="1100">
                  <a:latin typeface="Roboto"/>
                  <a:ea typeface="Roboto"/>
                  <a:cs typeface="Roboto"/>
                  <a:sym typeface="Roboto"/>
                </a:endParaRPr>
              </a:p>
            </p:txBody>
          </p:sp>
        </p:grpSp>
        <p:sp>
          <p:nvSpPr>
            <p:cNvPr id="259" name="Google Shape;259;p29"/>
            <p:cNvSpPr/>
            <p:nvPr/>
          </p:nvSpPr>
          <p:spPr>
            <a:xfrm>
              <a:off x="-133750" y="1291300"/>
              <a:ext cx="680700" cy="68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260" name="Google Shape;260;p29"/>
            <p:cNvSpPr txBox="1"/>
            <p:nvPr/>
          </p:nvSpPr>
          <p:spPr>
            <a:xfrm>
              <a:off x="4702394" y="1331824"/>
              <a:ext cx="948900" cy="51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0.04 USD</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261" name="Google Shape;261;p29"/>
          <p:cNvSpPr/>
          <p:nvPr/>
        </p:nvSpPr>
        <p:spPr>
          <a:xfrm>
            <a:off x="4441126" y="1138189"/>
            <a:ext cx="131400" cy="133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262" name="Google Shape;262;p29"/>
          <p:cNvGrpSpPr/>
          <p:nvPr/>
        </p:nvGrpSpPr>
        <p:grpSpPr>
          <a:xfrm>
            <a:off x="317625" y="1843225"/>
            <a:ext cx="6383908" cy="675697"/>
            <a:chOff x="457205" y="2545956"/>
            <a:chExt cx="4997970" cy="698250"/>
          </a:xfrm>
        </p:grpSpPr>
        <p:grpSp>
          <p:nvGrpSpPr>
            <p:cNvPr id="263" name="Google Shape;263;p29"/>
            <p:cNvGrpSpPr/>
            <p:nvPr/>
          </p:nvGrpSpPr>
          <p:grpSpPr>
            <a:xfrm>
              <a:off x="1174798" y="2548385"/>
              <a:ext cx="2519100" cy="695821"/>
              <a:chOff x="1313998" y="2031675"/>
              <a:chExt cx="2519100" cy="695821"/>
            </a:xfrm>
          </p:grpSpPr>
          <p:sp>
            <p:nvSpPr>
              <p:cNvPr id="264" name="Google Shape;264;p29"/>
              <p:cNvSpPr txBox="1"/>
              <p:nvPr/>
            </p:nvSpPr>
            <p:spPr>
              <a:xfrm>
                <a:off x="1314007" y="2031675"/>
                <a:ext cx="2061000" cy="2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AWS ECR</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65" name="Google Shape;265;p29"/>
              <p:cNvSpPr txBox="1"/>
              <p:nvPr/>
            </p:nvSpPr>
            <p:spPr>
              <a:xfrm>
                <a:off x="1313998" y="2323996"/>
                <a:ext cx="2519100" cy="4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Roboto"/>
                    <a:ea typeface="Roboto"/>
                    <a:cs typeface="Roboto"/>
                    <a:sym typeface="Roboto"/>
                  </a:rPr>
                  <a:t>Amount of data stored (800 MB per month)</a:t>
                </a:r>
                <a:endParaRPr sz="1100">
                  <a:latin typeface="Roboto"/>
                  <a:ea typeface="Roboto"/>
                  <a:cs typeface="Roboto"/>
                  <a:sym typeface="Roboto"/>
                </a:endParaRPr>
              </a:p>
            </p:txBody>
          </p:sp>
        </p:grpSp>
        <p:sp>
          <p:nvSpPr>
            <p:cNvPr id="266" name="Google Shape;266;p29"/>
            <p:cNvSpPr/>
            <p:nvPr/>
          </p:nvSpPr>
          <p:spPr>
            <a:xfrm>
              <a:off x="457205" y="2545956"/>
              <a:ext cx="592800" cy="6807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267" name="Google Shape;267;p29"/>
            <p:cNvSpPr txBox="1"/>
            <p:nvPr/>
          </p:nvSpPr>
          <p:spPr>
            <a:xfrm>
              <a:off x="4649375" y="2689499"/>
              <a:ext cx="805800" cy="40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0.08 USD</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268" name="Google Shape;268;p29"/>
          <p:cNvSpPr/>
          <p:nvPr/>
        </p:nvSpPr>
        <p:spPr>
          <a:xfrm>
            <a:off x="4441126" y="2110514"/>
            <a:ext cx="131400" cy="1338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269" name="Google Shape;269;p29"/>
          <p:cNvGrpSpPr/>
          <p:nvPr/>
        </p:nvGrpSpPr>
        <p:grpSpPr>
          <a:xfrm>
            <a:off x="290679" y="2719325"/>
            <a:ext cx="6410877" cy="1017634"/>
            <a:chOff x="457194" y="3735950"/>
            <a:chExt cx="5019084" cy="1051600"/>
          </a:xfrm>
        </p:grpSpPr>
        <p:grpSp>
          <p:nvGrpSpPr>
            <p:cNvPr id="270" name="Google Shape;270;p29"/>
            <p:cNvGrpSpPr/>
            <p:nvPr/>
          </p:nvGrpSpPr>
          <p:grpSpPr>
            <a:xfrm>
              <a:off x="1137884" y="3735950"/>
              <a:ext cx="2621700" cy="1051600"/>
              <a:chOff x="1277084" y="3422388"/>
              <a:chExt cx="2621700" cy="1051600"/>
            </a:xfrm>
          </p:grpSpPr>
          <p:sp>
            <p:nvSpPr>
              <p:cNvPr id="271" name="Google Shape;271;p29"/>
              <p:cNvSpPr txBox="1"/>
              <p:nvPr/>
            </p:nvSpPr>
            <p:spPr>
              <a:xfrm>
                <a:off x="1301077" y="3422388"/>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AWS Fargate</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72" name="Google Shape;272;p29"/>
              <p:cNvSpPr txBox="1"/>
              <p:nvPr/>
            </p:nvSpPr>
            <p:spPr>
              <a:xfrm>
                <a:off x="1277084" y="3696388"/>
                <a:ext cx="2621700" cy="7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Roboto"/>
                    <a:ea typeface="Roboto"/>
                    <a:cs typeface="Roboto"/>
                    <a:sym typeface="Roboto"/>
                  </a:rPr>
                  <a:t>Operating system (Linux), CPU Architecture (ARM), Average duration (1 minutes), Number of tasks or pods (1 per day), Amount of ephemeral storage allocated for Amazon ECS (20 GB)</a:t>
                </a:r>
                <a:endParaRPr sz="1100">
                  <a:latin typeface="Roboto"/>
                  <a:ea typeface="Roboto"/>
                  <a:cs typeface="Roboto"/>
                  <a:sym typeface="Roboto"/>
                </a:endParaRPr>
              </a:p>
            </p:txBody>
          </p:sp>
        </p:grpSp>
        <p:sp>
          <p:nvSpPr>
            <p:cNvPr id="273" name="Google Shape;273;p29"/>
            <p:cNvSpPr/>
            <p:nvPr/>
          </p:nvSpPr>
          <p:spPr>
            <a:xfrm>
              <a:off x="457194" y="3934437"/>
              <a:ext cx="612900" cy="680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274" name="Google Shape;274;p29"/>
            <p:cNvSpPr txBox="1"/>
            <p:nvPr/>
          </p:nvSpPr>
          <p:spPr>
            <a:xfrm>
              <a:off x="4670478" y="4031160"/>
              <a:ext cx="805800" cy="44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0.00 USD</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275" name="Google Shape;275;p29"/>
          <p:cNvSpPr/>
          <p:nvPr/>
        </p:nvSpPr>
        <p:spPr>
          <a:xfrm>
            <a:off x="4441135" y="3157141"/>
            <a:ext cx="131400" cy="133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cxnSp>
        <p:nvCxnSpPr>
          <p:cNvPr id="276" name="Google Shape;276;p29"/>
          <p:cNvCxnSpPr>
            <a:stCxn id="261" idx="6"/>
            <a:endCxn id="252" idx="2"/>
          </p:cNvCxnSpPr>
          <p:nvPr/>
        </p:nvCxnSpPr>
        <p:spPr>
          <a:xfrm>
            <a:off x="4572526" y="1205089"/>
            <a:ext cx="256800" cy="0"/>
          </a:xfrm>
          <a:prstGeom prst="straightConnector1">
            <a:avLst/>
          </a:prstGeom>
          <a:noFill/>
          <a:ln cap="flat" cmpd="sng" w="9525">
            <a:solidFill>
              <a:schemeClr val="dk2"/>
            </a:solidFill>
            <a:prstDash val="solid"/>
            <a:round/>
            <a:headEnd len="sm" w="sm" type="none"/>
            <a:tailEnd len="sm" w="sm" type="none"/>
          </a:ln>
        </p:spPr>
      </p:cxnSp>
      <p:cxnSp>
        <p:nvCxnSpPr>
          <p:cNvPr id="277" name="Google Shape;277;p29"/>
          <p:cNvCxnSpPr>
            <a:stCxn id="252" idx="6"/>
            <a:endCxn id="260" idx="1"/>
          </p:cNvCxnSpPr>
          <p:nvPr/>
        </p:nvCxnSpPr>
        <p:spPr>
          <a:xfrm>
            <a:off x="5476397" y="1205187"/>
            <a:ext cx="195900" cy="0"/>
          </a:xfrm>
          <a:prstGeom prst="straightConnector1">
            <a:avLst/>
          </a:prstGeom>
          <a:noFill/>
          <a:ln cap="flat" cmpd="sng" w="9525">
            <a:solidFill>
              <a:schemeClr val="dk2"/>
            </a:solidFill>
            <a:prstDash val="solid"/>
            <a:round/>
            <a:headEnd len="sm" w="sm" type="none"/>
            <a:tailEnd len="sm" w="sm" type="none"/>
          </a:ln>
        </p:spPr>
      </p:cxnSp>
      <p:cxnSp>
        <p:nvCxnSpPr>
          <p:cNvPr id="278" name="Google Shape;278;p29"/>
          <p:cNvCxnSpPr>
            <a:stCxn id="253" idx="6"/>
            <a:endCxn id="267" idx="1"/>
          </p:cNvCxnSpPr>
          <p:nvPr/>
        </p:nvCxnSpPr>
        <p:spPr>
          <a:xfrm>
            <a:off x="5468626" y="2175066"/>
            <a:ext cx="203700" cy="2400"/>
          </a:xfrm>
          <a:prstGeom prst="straightConnector1">
            <a:avLst/>
          </a:prstGeom>
          <a:noFill/>
          <a:ln cap="flat" cmpd="sng" w="9525">
            <a:solidFill>
              <a:schemeClr val="dk2"/>
            </a:solidFill>
            <a:prstDash val="solid"/>
            <a:round/>
            <a:headEnd len="sm" w="sm" type="none"/>
            <a:tailEnd len="sm" w="sm" type="none"/>
          </a:ln>
        </p:spPr>
      </p:cxnSp>
      <p:cxnSp>
        <p:nvCxnSpPr>
          <p:cNvPr id="279" name="Google Shape;279;p29"/>
          <p:cNvCxnSpPr>
            <a:stCxn id="254" idx="6"/>
            <a:endCxn id="274" idx="1"/>
          </p:cNvCxnSpPr>
          <p:nvPr/>
        </p:nvCxnSpPr>
        <p:spPr>
          <a:xfrm flipH="1" rot="10800000">
            <a:off x="5468673" y="3218959"/>
            <a:ext cx="203700" cy="300"/>
          </a:xfrm>
          <a:prstGeom prst="straightConnector1">
            <a:avLst/>
          </a:prstGeom>
          <a:noFill/>
          <a:ln cap="flat" cmpd="sng" w="9525">
            <a:solidFill>
              <a:schemeClr val="dk2"/>
            </a:solidFill>
            <a:prstDash val="solid"/>
            <a:round/>
            <a:headEnd len="sm" w="sm" type="none"/>
            <a:tailEnd len="sm" w="sm" type="none"/>
          </a:ln>
        </p:spPr>
      </p:cxnSp>
      <p:cxnSp>
        <p:nvCxnSpPr>
          <p:cNvPr id="280" name="Google Shape;280;p29"/>
          <p:cNvCxnSpPr>
            <a:stCxn id="268" idx="6"/>
            <a:endCxn id="253" idx="2"/>
          </p:cNvCxnSpPr>
          <p:nvPr/>
        </p:nvCxnSpPr>
        <p:spPr>
          <a:xfrm flipH="1" rot="10800000">
            <a:off x="4572526" y="2175014"/>
            <a:ext cx="249000" cy="2400"/>
          </a:xfrm>
          <a:prstGeom prst="straightConnector1">
            <a:avLst/>
          </a:prstGeom>
          <a:noFill/>
          <a:ln cap="flat" cmpd="sng" w="9525">
            <a:solidFill>
              <a:schemeClr val="dk2"/>
            </a:solidFill>
            <a:prstDash val="solid"/>
            <a:round/>
            <a:headEnd len="sm" w="sm" type="none"/>
            <a:tailEnd len="sm" w="sm" type="none"/>
          </a:ln>
        </p:spPr>
      </p:cxnSp>
      <p:cxnSp>
        <p:nvCxnSpPr>
          <p:cNvPr id="281" name="Google Shape;281;p29"/>
          <p:cNvCxnSpPr>
            <a:stCxn id="275" idx="6"/>
            <a:endCxn id="254" idx="2"/>
          </p:cNvCxnSpPr>
          <p:nvPr/>
        </p:nvCxnSpPr>
        <p:spPr>
          <a:xfrm flipH="1" rot="10800000">
            <a:off x="4572535" y="3219241"/>
            <a:ext cx="249000" cy="4800"/>
          </a:xfrm>
          <a:prstGeom prst="straightConnector1">
            <a:avLst/>
          </a:prstGeom>
          <a:noFill/>
          <a:ln cap="flat" cmpd="sng" w="9525">
            <a:solidFill>
              <a:schemeClr val="dk2"/>
            </a:solidFill>
            <a:prstDash val="solid"/>
            <a:round/>
            <a:headEnd len="sm" w="sm" type="none"/>
            <a:tailEnd len="sm" w="sm" type="none"/>
          </a:ln>
        </p:spPr>
      </p:cxnSp>
      <p:grpSp>
        <p:nvGrpSpPr>
          <p:cNvPr id="282" name="Google Shape;282;p29"/>
          <p:cNvGrpSpPr/>
          <p:nvPr/>
        </p:nvGrpSpPr>
        <p:grpSpPr>
          <a:xfrm>
            <a:off x="4976982" y="1040762"/>
            <a:ext cx="352207" cy="341701"/>
            <a:chOff x="7157414" y="3464340"/>
            <a:chExt cx="370510" cy="353107"/>
          </a:xfrm>
        </p:grpSpPr>
        <p:sp>
          <p:nvSpPr>
            <p:cNvPr id="283" name="Google Shape;283;p29"/>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9"/>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9"/>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9"/>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9"/>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9"/>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9"/>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9"/>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29"/>
          <p:cNvGrpSpPr/>
          <p:nvPr/>
        </p:nvGrpSpPr>
        <p:grpSpPr>
          <a:xfrm flipH="1">
            <a:off x="7735039" y="1249248"/>
            <a:ext cx="256593" cy="441790"/>
            <a:chOff x="5415675" y="1934063"/>
            <a:chExt cx="778025" cy="1275375"/>
          </a:xfrm>
        </p:grpSpPr>
        <p:sp>
          <p:nvSpPr>
            <p:cNvPr id="292" name="Google Shape;292;p29"/>
            <p:cNvSpPr/>
            <p:nvPr/>
          </p:nvSpPr>
          <p:spPr>
            <a:xfrm>
              <a:off x="5415675" y="1934063"/>
              <a:ext cx="778025" cy="1275375"/>
            </a:xfrm>
            <a:custGeom>
              <a:rect b="b" l="l" r="r" t="t"/>
              <a:pathLst>
                <a:path extrusionOk="0" h="51015" w="31121">
                  <a:moveTo>
                    <a:pt x="4504" y="1"/>
                  </a:moveTo>
                  <a:lnTo>
                    <a:pt x="4504" y="11457"/>
                  </a:lnTo>
                  <a:lnTo>
                    <a:pt x="4504" y="12681"/>
                  </a:lnTo>
                  <a:lnTo>
                    <a:pt x="4471" y="13905"/>
                  </a:lnTo>
                  <a:lnTo>
                    <a:pt x="4423" y="15128"/>
                  </a:lnTo>
                  <a:lnTo>
                    <a:pt x="4374" y="16352"/>
                  </a:lnTo>
                  <a:lnTo>
                    <a:pt x="4292" y="17576"/>
                  </a:lnTo>
                  <a:lnTo>
                    <a:pt x="4194" y="18784"/>
                  </a:lnTo>
                  <a:lnTo>
                    <a:pt x="4080" y="20008"/>
                  </a:lnTo>
                  <a:lnTo>
                    <a:pt x="3949" y="21216"/>
                  </a:lnTo>
                  <a:lnTo>
                    <a:pt x="3786" y="22439"/>
                  </a:lnTo>
                  <a:lnTo>
                    <a:pt x="3623" y="23647"/>
                  </a:lnTo>
                  <a:lnTo>
                    <a:pt x="3443" y="24855"/>
                  </a:lnTo>
                  <a:lnTo>
                    <a:pt x="3248" y="26062"/>
                  </a:lnTo>
                  <a:lnTo>
                    <a:pt x="3019" y="27254"/>
                  </a:lnTo>
                  <a:lnTo>
                    <a:pt x="2791" y="28461"/>
                  </a:lnTo>
                  <a:lnTo>
                    <a:pt x="2529" y="29653"/>
                  </a:lnTo>
                  <a:lnTo>
                    <a:pt x="2252" y="30844"/>
                  </a:lnTo>
                  <a:lnTo>
                    <a:pt x="1991" y="32035"/>
                  </a:lnTo>
                  <a:lnTo>
                    <a:pt x="1730" y="33243"/>
                  </a:lnTo>
                  <a:lnTo>
                    <a:pt x="1501" y="34434"/>
                  </a:lnTo>
                  <a:lnTo>
                    <a:pt x="1273" y="35642"/>
                  </a:lnTo>
                  <a:lnTo>
                    <a:pt x="1077" y="36849"/>
                  </a:lnTo>
                  <a:lnTo>
                    <a:pt x="881" y="38057"/>
                  </a:lnTo>
                  <a:lnTo>
                    <a:pt x="718" y="39265"/>
                  </a:lnTo>
                  <a:lnTo>
                    <a:pt x="571" y="40472"/>
                  </a:lnTo>
                  <a:lnTo>
                    <a:pt x="441" y="41696"/>
                  </a:lnTo>
                  <a:lnTo>
                    <a:pt x="326" y="42904"/>
                  </a:lnTo>
                  <a:lnTo>
                    <a:pt x="228" y="44128"/>
                  </a:lnTo>
                  <a:lnTo>
                    <a:pt x="147" y="45335"/>
                  </a:lnTo>
                  <a:lnTo>
                    <a:pt x="82" y="46559"/>
                  </a:lnTo>
                  <a:lnTo>
                    <a:pt x="49" y="47783"/>
                  </a:lnTo>
                  <a:lnTo>
                    <a:pt x="16" y="49007"/>
                  </a:lnTo>
                  <a:lnTo>
                    <a:pt x="0" y="50231"/>
                  </a:lnTo>
                  <a:lnTo>
                    <a:pt x="26633" y="51014"/>
                  </a:lnTo>
                  <a:lnTo>
                    <a:pt x="26633" y="49742"/>
                  </a:lnTo>
                  <a:lnTo>
                    <a:pt x="26666" y="48485"/>
                  </a:lnTo>
                  <a:lnTo>
                    <a:pt x="26715" y="47212"/>
                  </a:lnTo>
                  <a:lnTo>
                    <a:pt x="26764" y="45955"/>
                  </a:lnTo>
                  <a:lnTo>
                    <a:pt x="26845" y="44699"/>
                  </a:lnTo>
                  <a:lnTo>
                    <a:pt x="26943" y="43442"/>
                  </a:lnTo>
                  <a:lnTo>
                    <a:pt x="27057" y="42186"/>
                  </a:lnTo>
                  <a:lnTo>
                    <a:pt x="27188" y="40929"/>
                  </a:lnTo>
                  <a:lnTo>
                    <a:pt x="27335" y="39673"/>
                  </a:lnTo>
                  <a:lnTo>
                    <a:pt x="27514" y="38416"/>
                  </a:lnTo>
                  <a:lnTo>
                    <a:pt x="27694" y="37159"/>
                  </a:lnTo>
                  <a:lnTo>
                    <a:pt x="27890" y="35919"/>
                  </a:lnTo>
                  <a:lnTo>
                    <a:pt x="28118" y="34679"/>
                  </a:lnTo>
                  <a:lnTo>
                    <a:pt x="28347" y="33439"/>
                  </a:lnTo>
                  <a:lnTo>
                    <a:pt x="28608" y="32198"/>
                  </a:lnTo>
                  <a:lnTo>
                    <a:pt x="28885" y="30958"/>
                  </a:lnTo>
                  <a:lnTo>
                    <a:pt x="29146" y="29718"/>
                  </a:lnTo>
                  <a:lnTo>
                    <a:pt x="29407" y="28478"/>
                  </a:lnTo>
                  <a:lnTo>
                    <a:pt x="29636" y="27237"/>
                  </a:lnTo>
                  <a:lnTo>
                    <a:pt x="29864" y="25997"/>
                  </a:lnTo>
                  <a:lnTo>
                    <a:pt x="30060" y="24757"/>
                  </a:lnTo>
                  <a:lnTo>
                    <a:pt x="30240" y="23500"/>
                  </a:lnTo>
                  <a:lnTo>
                    <a:pt x="30419" y="22244"/>
                  </a:lnTo>
                  <a:lnTo>
                    <a:pt x="30566" y="20987"/>
                  </a:lnTo>
                  <a:lnTo>
                    <a:pt x="30697" y="19730"/>
                  </a:lnTo>
                  <a:lnTo>
                    <a:pt x="30811" y="18474"/>
                  </a:lnTo>
                  <a:lnTo>
                    <a:pt x="30909" y="17217"/>
                  </a:lnTo>
                  <a:lnTo>
                    <a:pt x="30990" y="15961"/>
                  </a:lnTo>
                  <a:lnTo>
                    <a:pt x="31056" y="14688"/>
                  </a:lnTo>
                  <a:lnTo>
                    <a:pt x="31088" y="13431"/>
                  </a:lnTo>
                  <a:lnTo>
                    <a:pt x="31121" y="12175"/>
                  </a:lnTo>
                  <a:lnTo>
                    <a:pt x="31121" y="10902"/>
                  </a:lnTo>
                  <a:lnTo>
                    <a:pt x="311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9"/>
            <p:cNvSpPr/>
            <p:nvPr/>
          </p:nvSpPr>
          <p:spPr>
            <a:xfrm>
              <a:off x="5484200" y="2003838"/>
              <a:ext cx="636475" cy="1136250"/>
            </a:xfrm>
            <a:custGeom>
              <a:rect b="b" l="l" r="r" t="t"/>
              <a:pathLst>
                <a:path extrusionOk="0" h="45450" w="25459">
                  <a:moveTo>
                    <a:pt x="4325" y="0"/>
                  </a:moveTo>
                  <a:lnTo>
                    <a:pt x="4325" y="8666"/>
                  </a:lnTo>
                  <a:lnTo>
                    <a:pt x="4309" y="9939"/>
                  </a:lnTo>
                  <a:lnTo>
                    <a:pt x="4276" y="11195"/>
                  </a:lnTo>
                  <a:lnTo>
                    <a:pt x="4244" y="12452"/>
                  </a:lnTo>
                  <a:lnTo>
                    <a:pt x="4178" y="13708"/>
                  </a:lnTo>
                  <a:lnTo>
                    <a:pt x="4113" y="14981"/>
                  </a:lnTo>
                  <a:lnTo>
                    <a:pt x="4015" y="16238"/>
                  </a:lnTo>
                  <a:lnTo>
                    <a:pt x="3901" y="17494"/>
                  </a:lnTo>
                  <a:lnTo>
                    <a:pt x="3770" y="18735"/>
                  </a:lnTo>
                  <a:lnTo>
                    <a:pt x="3624" y="19991"/>
                  </a:lnTo>
                  <a:lnTo>
                    <a:pt x="3460" y="21248"/>
                  </a:lnTo>
                  <a:lnTo>
                    <a:pt x="3281" y="22488"/>
                  </a:lnTo>
                  <a:lnTo>
                    <a:pt x="3069" y="23728"/>
                  </a:lnTo>
                  <a:lnTo>
                    <a:pt x="2857" y="24969"/>
                  </a:lnTo>
                  <a:lnTo>
                    <a:pt x="2612" y="26209"/>
                  </a:lnTo>
                  <a:lnTo>
                    <a:pt x="2351" y="27449"/>
                  </a:lnTo>
                  <a:lnTo>
                    <a:pt x="2073" y="28673"/>
                  </a:lnTo>
                  <a:lnTo>
                    <a:pt x="1845" y="29668"/>
                  </a:lnTo>
                  <a:lnTo>
                    <a:pt x="1633" y="30664"/>
                  </a:lnTo>
                  <a:lnTo>
                    <a:pt x="1437" y="31659"/>
                  </a:lnTo>
                  <a:lnTo>
                    <a:pt x="1241" y="32671"/>
                  </a:lnTo>
                  <a:lnTo>
                    <a:pt x="1078" y="33667"/>
                  </a:lnTo>
                  <a:lnTo>
                    <a:pt x="915" y="34678"/>
                  </a:lnTo>
                  <a:lnTo>
                    <a:pt x="768" y="35690"/>
                  </a:lnTo>
                  <a:lnTo>
                    <a:pt x="637" y="36686"/>
                  </a:lnTo>
                  <a:lnTo>
                    <a:pt x="523" y="37698"/>
                  </a:lnTo>
                  <a:lnTo>
                    <a:pt x="409" y="38726"/>
                  </a:lnTo>
                  <a:lnTo>
                    <a:pt x="311" y="39737"/>
                  </a:lnTo>
                  <a:lnTo>
                    <a:pt x="229" y="40749"/>
                  </a:lnTo>
                  <a:lnTo>
                    <a:pt x="164" y="41761"/>
                  </a:lnTo>
                  <a:lnTo>
                    <a:pt x="99" y="42789"/>
                  </a:lnTo>
                  <a:lnTo>
                    <a:pt x="50" y="43801"/>
                  </a:lnTo>
                  <a:lnTo>
                    <a:pt x="1" y="44813"/>
                  </a:lnTo>
                  <a:lnTo>
                    <a:pt x="21167" y="45449"/>
                  </a:lnTo>
                  <a:lnTo>
                    <a:pt x="21216" y="44323"/>
                  </a:lnTo>
                  <a:lnTo>
                    <a:pt x="21265" y="43181"/>
                  </a:lnTo>
                  <a:lnTo>
                    <a:pt x="21330" y="42055"/>
                  </a:lnTo>
                  <a:lnTo>
                    <a:pt x="21411" y="40945"/>
                  </a:lnTo>
                  <a:lnTo>
                    <a:pt x="21493" y="39819"/>
                  </a:lnTo>
                  <a:lnTo>
                    <a:pt x="21607" y="38693"/>
                  </a:lnTo>
                  <a:lnTo>
                    <a:pt x="21722" y="37567"/>
                  </a:lnTo>
                  <a:lnTo>
                    <a:pt x="21852" y="36441"/>
                  </a:lnTo>
                  <a:lnTo>
                    <a:pt x="21999" y="35331"/>
                  </a:lnTo>
                  <a:lnTo>
                    <a:pt x="22146" y="34222"/>
                  </a:lnTo>
                  <a:lnTo>
                    <a:pt x="22325" y="33095"/>
                  </a:lnTo>
                  <a:lnTo>
                    <a:pt x="22505" y="31986"/>
                  </a:lnTo>
                  <a:lnTo>
                    <a:pt x="22701" y="30876"/>
                  </a:lnTo>
                  <a:lnTo>
                    <a:pt x="22929" y="29766"/>
                  </a:lnTo>
                  <a:lnTo>
                    <a:pt x="23158" y="28673"/>
                  </a:lnTo>
                  <a:lnTo>
                    <a:pt x="23386" y="27563"/>
                  </a:lnTo>
                  <a:lnTo>
                    <a:pt x="23647" y="26372"/>
                  </a:lnTo>
                  <a:lnTo>
                    <a:pt x="23892" y="25164"/>
                  </a:lnTo>
                  <a:lnTo>
                    <a:pt x="24120" y="23973"/>
                  </a:lnTo>
                  <a:lnTo>
                    <a:pt x="24333" y="22765"/>
                  </a:lnTo>
                  <a:lnTo>
                    <a:pt x="24512" y="21541"/>
                  </a:lnTo>
                  <a:lnTo>
                    <a:pt x="24692" y="20334"/>
                  </a:lnTo>
                  <a:lnTo>
                    <a:pt x="24839" y="19126"/>
                  </a:lnTo>
                  <a:lnTo>
                    <a:pt x="24969" y="17902"/>
                  </a:lnTo>
                  <a:lnTo>
                    <a:pt x="25083" y="16678"/>
                  </a:lnTo>
                  <a:lnTo>
                    <a:pt x="25198" y="15454"/>
                  </a:lnTo>
                  <a:lnTo>
                    <a:pt x="25279" y="14230"/>
                  </a:lnTo>
                  <a:lnTo>
                    <a:pt x="25344" y="13007"/>
                  </a:lnTo>
                  <a:lnTo>
                    <a:pt x="25393" y="11783"/>
                  </a:lnTo>
                  <a:lnTo>
                    <a:pt x="25442" y="10559"/>
                  </a:lnTo>
                  <a:lnTo>
                    <a:pt x="25459" y="9335"/>
                  </a:lnTo>
                  <a:lnTo>
                    <a:pt x="25459" y="8111"/>
                  </a:lnTo>
                  <a:lnTo>
                    <a:pt x="254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9"/>
            <p:cNvSpPr/>
            <p:nvPr/>
          </p:nvSpPr>
          <p:spPr>
            <a:xfrm>
              <a:off x="5555200" y="2071563"/>
              <a:ext cx="498150" cy="998750"/>
            </a:xfrm>
            <a:custGeom>
              <a:rect b="b" l="l" r="r" t="t"/>
              <a:pathLst>
                <a:path extrusionOk="0" h="39950" w="19926">
                  <a:moveTo>
                    <a:pt x="4178" y="0"/>
                  </a:moveTo>
                  <a:lnTo>
                    <a:pt x="4178" y="5957"/>
                  </a:lnTo>
                  <a:lnTo>
                    <a:pt x="4162" y="7295"/>
                  </a:lnTo>
                  <a:lnTo>
                    <a:pt x="4145" y="8633"/>
                  </a:lnTo>
                  <a:lnTo>
                    <a:pt x="4096" y="9955"/>
                  </a:lnTo>
                  <a:lnTo>
                    <a:pt x="4031" y="11277"/>
                  </a:lnTo>
                  <a:lnTo>
                    <a:pt x="3949" y="12599"/>
                  </a:lnTo>
                  <a:lnTo>
                    <a:pt x="3852" y="13904"/>
                  </a:lnTo>
                  <a:lnTo>
                    <a:pt x="3737" y="15210"/>
                  </a:lnTo>
                  <a:lnTo>
                    <a:pt x="3590" y="16499"/>
                  </a:lnTo>
                  <a:lnTo>
                    <a:pt x="3444" y="17788"/>
                  </a:lnTo>
                  <a:lnTo>
                    <a:pt x="3264" y="19077"/>
                  </a:lnTo>
                  <a:lnTo>
                    <a:pt x="3085" y="20350"/>
                  </a:lnTo>
                  <a:lnTo>
                    <a:pt x="2872" y="21607"/>
                  </a:lnTo>
                  <a:lnTo>
                    <a:pt x="2644" y="22863"/>
                  </a:lnTo>
                  <a:lnTo>
                    <a:pt x="2399" y="24120"/>
                  </a:lnTo>
                  <a:lnTo>
                    <a:pt x="2138" y="25360"/>
                  </a:lnTo>
                  <a:lnTo>
                    <a:pt x="1861" y="26584"/>
                  </a:lnTo>
                  <a:lnTo>
                    <a:pt x="1518" y="28118"/>
                  </a:lnTo>
                  <a:lnTo>
                    <a:pt x="1208" y="29685"/>
                  </a:lnTo>
                  <a:lnTo>
                    <a:pt x="930" y="31268"/>
                  </a:lnTo>
                  <a:lnTo>
                    <a:pt x="669" y="32867"/>
                  </a:lnTo>
                  <a:lnTo>
                    <a:pt x="457" y="34499"/>
                  </a:lnTo>
                  <a:lnTo>
                    <a:pt x="278" y="36147"/>
                  </a:lnTo>
                  <a:lnTo>
                    <a:pt x="114" y="37812"/>
                  </a:lnTo>
                  <a:lnTo>
                    <a:pt x="0" y="39493"/>
                  </a:lnTo>
                  <a:lnTo>
                    <a:pt x="15748" y="39950"/>
                  </a:lnTo>
                  <a:lnTo>
                    <a:pt x="15814" y="38938"/>
                  </a:lnTo>
                  <a:lnTo>
                    <a:pt x="15879" y="37926"/>
                  </a:lnTo>
                  <a:lnTo>
                    <a:pt x="15960" y="36930"/>
                  </a:lnTo>
                  <a:lnTo>
                    <a:pt x="16058" y="35919"/>
                  </a:lnTo>
                  <a:lnTo>
                    <a:pt x="16156" y="34923"/>
                  </a:lnTo>
                  <a:lnTo>
                    <a:pt x="16270" y="33928"/>
                  </a:lnTo>
                  <a:lnTo>
                    <a:pt x="16385" y="32932"/>
                  </a:lnTo>
                  <a:lnTo>
                    <a:pt x="16515" y="31953"/>
                  </a:lnTo>
                  <a:lnTo>
                    <a:pt x="16662" y="30974"/>
                  </a:lnTo>
                  <a:lnTo>
                    <a:pt x="16809" y="29995"/>
                  </a:lnTo>
                  <a:lnTo>
                    <a:pt x="16972" y="29032"/>
                  </a:lnTo>
                  <a:lnTo>
                    <a:pt x="17152" y="28069"/>
                  </a:lnTo>
                  <a:lnTo>
                    <a:pt x="17331" y="27106"/>
                  </a:lnTo>
                  <a:lnTo>
                    <a:pt x="17511" y="26144"/>
                  </a:lnTo>
                  <a:lnTo>
                    <a:pt x="17707" y="25197"/>
                  </a:lnTo>
                  <a:lnTo>
                    <a:pt x="17919" y="24267"/>
                  </a:lnTo>
                  <a:lnTo>
                    <a:pt x="18164" y="23157"/>
                  </a:lnTo>
                  <a:lnTo>
                    <a:pt x="18392" y="22047"/>
                  </a:lnTo>
                  <a:lnTo>
                    <a:pt x="18604" y="20921"/>
                  </a:lnTo>
                  <a:lnTo>
                    <a:pt x="18800" y="19779"/>
                  </a:lnTo>
                  <a:lnTo>
                    <a:pt x="18979" y="18637"/>
                  </a:lnTo>
                  <a:lnTo>
                    <a:pt x="19143" y="17478"/>
                  </a:lnTo>
                  <a:lnTo>
                    <a:pt x="19290" y="16303"/>
                  </a:lnTo>
                  <a:lnTo>
                    <a:pt x="19420" y="15128"/>
                  </a:lnTo>
                  <a:lnTo>
                    <a:pt x="19534" y="13953"/>
                  </a:lnTo>
                  <a:lnTo>
                    <a:pt x="19649" y="12745"/>
                  </a:lnTo>
                  <a:lnTo>
                    <a:pt x="19730" y="11554"/>
                  </a:lnTo>
                  <a:lnTo>
                    <a:pt x="19795" y="10330"/>
                  </a:lnTo>
                  <a:lnTo>
                    <a:pt x="19861" y="9123"/>
                  </a:lnTo>
                  <a:lnTo>
                    <a:pt x="19893" y="7882"/>
                  </a:lnTo>
                  <a:lnTo>
                    <a:pt x="19910" y="6642"/>
                  </a:lnTo>
                  <a:lnTo>
                    <a:pt x="19926" y="5402"/>
                  </a:lnTo>
                  <a:lnTo>
                    <a:pt x="199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9"/>
            <p:cNvSpPr/>
            <p:nvPr/>
          </p:nvSpPr>
          <p:spPr>
            <a:xfrm>
              <a:off x="5603325" y="2295138"/>
              <a:ext cx="472475" cy="472875"/>
            </a:xfrm>
            <a:custGeom>
              <a:rect b="b" l="l" r="r" t="t"/>
              <a:pathLst>
                <a:path extrusionOk="0" h="18915" w="18899">
                  <a:moveTo>
                    <a:pt x="9450" y="0"/>
                  </a:moveTo>
                  <a:lnTo>
                    <a:pt x="8960" y="16"/>
                  </a:lnTo>
                  <a:lnTo>
                    <a:pt x="8487" y="49"/>
                  </a:lnTo>
                  <a:lnTo>
                    <a:pt x="8014" y="114"/>
                  </a:lnTo>
                  <a:lnTo>
                    <a:pt x="7540" y="196"/>
                  </a:lnTo>
                  <a:lnTo>
                    <a:pt x="7083" y="294"/>
                  </a:lnTo>
                  <a:lnTo>
                    <a:pt x="6643" y="424"/>
                  </a:lnTo>
                  <a:lnTo>
                    <a:pt x="6202" y="571"/>
                  </a:lnTo>
                  <a:lnTo>
                    <a:pt x="5762" y="751"/>
                  </a:lnTo>
                  <a:lnTo>
                    <a:pt x="5354" y="930"/>
                  </a:lnTo>
                  <a:lnTo>
                    <a:pt x="4946" y="1142"/>
                  </a:lnTo>
                  <a:lnTo>
                    <a:pt x="4554" y="1371"/>
                  </a:lnTo>
                  <a:lnTo>
                    <a:pt x="4162" y="1616"/>
                  </a:lnTo>
                  <a:lnTo>
                    <a:pt x="3787" y="1877"/>
                  </a:lnTo>
                  <a:lnTo>
                    <a:pt x="3428" y="2154"/>
                  </a:lnTo>
                  <a:lnTo>
                    <a:pt x="3085" y="2464"/>
                  </a:lnTo>
                  <a:lnTo>
                    <a:pt x="2759" y="2774"/>
                  </a:lnTo>
                  <a:lnTo>
                    <a:pt x="2449" y="3101"/>
                  </a:lnTo>
                  <a:lnTo>
                    <a:pt x="2155" y="3443"/>
                  </a:lnTo>
                  <a:lnTo>
                    <a:pt x="1878" y="3802"/>
                  </a:lnTo>
                  <a:lnTo>
                    <a:pt x="1616" y="4161"/>
                  </a:lnTo>
                  <a:lnTo>
                    <a:pt x="1372" y="4553"/>
                  </a:lnTo>
                  <a:lnTo>
                    <a:pt x="1143" y="4945"/>
                  </a:lnTo>
                  <a:lnTo>
                    <a:pt x="931" y="5353"/>
                  </a:lnTo>
                  <a:lnTo>
                    <a:pt x="735" y="5777"/>
                  </a:lnTo>
                  <a:lnTo>
                    <a:pt x="572" y="6201"/>
                  </a:lnTo>
                  <a:lnTo>
                    <a:pt x="425" y="6642"/>
                  </a:lnTo>
                  <a:lnTo>
                    <a:pt x="295" y="7099"/>
                  </a:lnTo>
                  <a:lnTo>
                    <a:pt x="180" y="7556"/>
                  </a:lnTo>
                  <a:lnTo>
                    <a:pt x="99" y="8013"/>
                  </a:lnTo>
                  <a:lnTo>
                    <a:pt x="50" y="8486"/>
                  </a:lnTo>
                  <a:lnTo>
                    <a:pt x="1" y="8976"/>
                  </a:lnTo>
                  <a:lnTo>
                    <a:pt x="1" y="9449"/>
                  </a:lnTo>
                  <a:lnTo>
                    <a:pt x="1" y="9938"/>
                  </a:lnTo>
                  <a:lnTo>
                    <a:pt x="50" y="10428"/>
                  </a:lnTo>
                  <a:lnTo>
                    <a:pt x="99" y="10901"/>
                  </a:lnTo>
                  <a:lnTo>
                    <a:pt x="180" y="11358"/>
                  </a:lnTo>
                  <a:lnTo>
                    <a:pt x="295" y="11815"/>
                  </a:lnTo>
                  <a:lnTo>
                    <a:pt x="425" y="12272"/>
                  </a:lnTo>
                  <a:lnTo>
                    <a:pt x="572" y="12696"/>
                  </a:lnTo>
                  <a:lnTo>
                    <a:pt x="735" y="13137"/>
                  </a:lnTo>
                  <a:lnTo>
                    <a:pt x="931" y="13545"/>
                  </a:lnTo>
                  <a:lnTo>
                    <a:pt x="1143" y="13953"/>
                  </a:lnTo>
                  <a:lnTo>
                    <a:pt x="1372" y="14361"/>
                  </a:lnTo>
                  <a:lnTo>
                    <a:pt x="1616" y="14736"/>
                  </a:lnTo>
                  <a:lnTo>
                    <a:pt x="1878" y="15112"/>
                  </a:lnTo>
                  <a:lnTo>
                    <a:pt x="2155" y="15471"/>
                  </a:lnTo>
                  <a:lnTo>
                    <a:pt x="2449" y="15813"/>
                  </a:lnTo>
                  <a:lnTo>
                    <a:pt x="2759" y="16140"/>
                  </a:lnTo>
                  <a:lnTo>
                    <a:pt x="3085" y="16450"/>
                  </a:lnTo>
                  <a:lnTo>
                    <a:pt x="3428" y="16744"/>
                  </a:lnTo>
                  <a:lnTo>
                    <a:pt x="3787" y="17021"/>
                  </a:lnTo>
                  <a:lnTo>
                    <a:pt x="4162" y="17298"/>
                  </a:lnTo>
                  <a:lnTo>
                    <a:pt x="4554" y="17543"/>
                  </a:lnTo>
                  <a:lnTo>
                    <a:pt x="4946" y="17772"/>
                  </a:lnTo>
                  <a:lnTo>
                    <a:pt x="5354" y="17968"/>
                  </a:lnTo>
                  <a:lnTo>
                    <a:pt x="5762" y="18163"/>
                  </a:lnTo>
                  <a:lnTo>
                    <a:pt x="6202" y="18327"/>
                  </a:lnTo>
                  <a:lnTo>
                    <a:pt x="6643" y="18473"/>
                  </a:lnTo>
                  <a:lnTo>
                    <a:pt x="7083" y="18604"/>
                  </a:lnTo>
                  <a:lnTo>
                    <a:pt x="7540" y="18718"/>
                  </a:lnTo>
                  <a:lnTo>
                    <a:pt x="8014" y="18800"/>
                  </a:lnTo>
                  <a:lnTo>
                    <a:pt x="8487" y="18865"/>
                  </a:lnTo>
                  <a:lnTo>
                    <a:pt x="8960" y="18898"/>
                  </a:lnTo>
                  <a:lnTo>
                    <a:pt x="9450" y="18914"/>
                  </a:lnTo>
                  <a:lnTo>
                    <a:pt x="9939" y="18898"/>
                  </a:lnTo>
                  <a:lnTo>
                    <a:pt x="10413" y="18865"/>
                  </a:lnTo>
                  <a:lnTo>
                    <a:pt x="10886" y="18800"/>
                  </a:lnTo>
                  <a:lnTo>
                    <a:pt x="11359" y="18718"/>
                  </a:lnTo>
                  <a:lnTo>
                    <a:pt x="11816" y="18604"/>
                  </a:lnTo>
                  <a:lnTo>
                    <a:pt x="12257" y="18473"/>
                  </a:lnTo>
                  <a:lnTo>
                    <a:pt x="12697" y="18327"/>
                  </a:lnTo>
                  <a:lnTo>
                    <a:pt x="13122" y="18163"/>
                  </a:lnTo>
                  <a:lnTo>
                    <a:pt x="13546" y="17968"/>
                  </a:lnTo>
                  <a:lnTo>
                    <a:pt x="13954" y="17772"/>
                  </a:lnTo>
                  <a:lnTo>
                    <a:pt x="14345" y="17543"/>
                  </a:lnTo>
                  <a:lnTo>
                    <a:pt x="14737" y="17298"/>
                  </a:lnTo>
                  <a:lnTo>
                    <a:pt x="15096" y="17021"/>
                  </a:lnTo>
                  <a:lnTo>
                    <a:pt x="15455" y="16744"/>
                  </a:lnTo>
                  <a:lnTo>
                    <a:pt x="15798" y="16450"/>
                  </a:lnTo>
                  <a:lnTo>
                    <a:pt x="16124" y="16140"/>
                  </a:lnTo>
                  <a:lnTo>
                    <a:pt x="16451" y="15813"/>
                  </a:lnTo>
                  <a:lnTo>
                    <a:pt x="16744" y="15471"/>
                  </a:lnTo>
                  <a:lnTo>
                    <a:pt x="17022" y="15112"/>
                  </a:lnTo>
                  <a:lnTo>
                    <a:pt x="17283" y="14736"/>
                  </a:lnTo>
                  <a:lnTo>
                    <a:pt x="17528" y="14361"/>
                  </a:lnTo>
                  <a:lnTo>
                    <a:pt x="17756" y="13953"/>
                  </a:lnTo>
                  <a:lnTo>
                    <a:pt x="17968" y="13545"/>
                  </a:lnTo>
                  <a:lnTo>
                    <a:pt x="18164" y="13137"/>
                  </a:lnTo>
                  <a:lnTo>
                    <a:pt x="18327" y="12696"/>
                  </a:lnTo>
                  <a:lnTo>
                    <a:pt x="18474" y="12272"/>
                  </a:lnTo>
                  <a:lnTo>
                    <a:pt x="18605" y="11815"/>
                  </a:lnTo>
                  <a:lnTo>
                    <a:pt x="18703" y="11358"/>
                  </a:lnTo>
                  <a:lnTo>
                    <a:pt x="18784" y="10901"/>
                  </a:lnTo>
                  <a:lnTo>
                    <a:pt x="18850" y="10428"/>
                  </a:lnTo>
                  <a:lnTo>
                    <a:pt x="18882" y="9938"/>
                  </a:lnTo>
                  <a:lnTo>
                    <a:pt x="18899" y="9449"/>
                  </a:lnTo>
                  <a:lnTo>
                    <a:pt x="18882" y="8976"/>
                  </a:lnTo>
                  <a:lnTo>
                    <a:pt x="18850" y="8486"/>
                  </a:lnTo>
                  <a:lnTo>
                    <a:pt x="18784" y="8013"/>
                  </a:lnTo>
                  <a:lnTo>
                    <a:pt x="18703" y="7556"/>
                  </a:lnTo>
                  <a:lnTo>
                    <a:pt x="18605" y="7099"/>
                  </a:lnTo>
                  <a:lnTo>
                    <a:pt x="18474" y="6642"/>
                  </a:lnTo>
                  <a:lnTo>
                    <a:pt x="18327" y="6201"/>
                  </a:lnTo>
                  <a:lnTo>
                    <a:pt x="18164" y="5777"/>
                  </a:lnTo>
                  <a:lnTo>
                    <a:pt x="17968" y="5353"/>
                  </a:lnTo>
                  <a:lnTo>
                    <a:pt x="17756" y="4945"/>
                  </a:lnTo>
                  <a:lnTo>
                    <a:pt x="17528" y="4553"/>
                  </a:lnTo>
                  <a:lnTo>
                    <a:pt x="17283" y="4161"/>
                  </a:lnTo>
                  <a:lnTo>
                    <a:pt x="17022" y="3802"/>
                  </a:lnTo>
                  <a:lnTo>
                    <a:pt x="16744" y="3443"/>
                  </a:lnTo>
                  <a:lnTo>
                    <a:pt x="16451" y="3101"/>
                  </a:lnTo>
                  <a:lnTo>
                    <a:pt x="16124" y="2774"/>
                  </a:lnTo>
                  <a:lnTo>
                    <a:pt x="15798" y="2464"/>
                  </a:lnTo>
                  <a:lnTo>
                    <a:pt x="15455" y="2154"/>
                  </a:lnTo>
                  <a:lnTo>
                    <a:pt x="15096" y="1877"/>
                  </a:lnTo>
                  <a:lnTo>
                    <a:pt x="14737" y="1616"/>
                  </a:lnTo>
                  <a:lnTo>
                    <a:pt x="14345" y="1371"/>
                  </a:lnTo>
                  <a:lnTo>
                    <a:pt x="13954" y="1142"/>
                  </a:lnTo>
                  <a:lnTo>
                    <a:pt x="13546" y="930"/>
                  </a:lnTo>
                  <a:lnTo>
                    <a:pt x="13122" y="751"/>
                  </a:lnTo>
                  <a:lnTo>
                    <a:pt x="12697" y="571"/>
                  </a:lnTo>
                  <a:lnTo>
                    <a:pt x="12257" y="424"/>
                  </a:lnTo>
                  <a:lnTo>
                    <a:pt x="11816" y="294"/>
                  </a:lnTo>
                  <a:lnTo>
                    <a:pt x="11359" y="196"/>
                  </a:lnTo>
                  <a:lnTo>
                    <a:pt x="10886" y="114"/>
                  </a:lnTo>
                  <a:lnTo>
                    <a:pt x="10413" y="49"/>
                  </a:lnTo>
                  <a:lnTo>
                    <a:pt x="9939" y="16"/>
                  </a:lnTo>
                  <a:lnTo>
                    <a:pt x="945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9"/>
            <p:cNvSpPr/>
            <p:nvPr/>
          </p:nvSpPr>
          <p:spPr>
            <a:xfrm>
              <a:off x="5672275" y="2364488"/>
              <a:ext cx="334175" cy="334150"/>
            </a:xfrm>
            <a:custGeom>
              <a:rect b="b" l="l" r="r" t="t"/>
              <a:pathLst>
                <a:path extrusionOk="0" h="13366" w="13367">
                  <a:moveTo>
                    <a:pt x="6349" y="0"/>
                  </a:moveTo>
                  <a:lnTo>
                    <a:pt x="6006" y="33"/>
                  </a:lnTo>
                  <a:lnTo>
                    <a:pt x="5680" y="66"/>
                  </a:lnTo>
                  <a:lnTo>
                    <a:pt x="5337" y="131"/>
                  </a:lnTo>
                  <a:lnTo>
                    <a:pt x="5027" y="212"/>
                  </a:lnTo>
                  <a:lnTo>
                    <a:pt x="4701" y="294"/>
                  </a:lnTo>
                  <a:lnTo>
                    <a:pt x="4391" y="408"/>
                  </a:lnTo>
                  <a:lnTo>
                    <a:pt x="4081" y="523"/>
                  </a:lnTo>
                  <a:lnTo>
                    <a:pt x="3787" y="653"/>
                  </a:lnTo>
                  <a:lnTo>
                    <a:pt x="3509" y="800"/>
                  </a:lnTo>
                  <a:lnTo>
                    <a:pt x="3232" y="963"/>
                  </a:lnTo>
                  <a:lnTo>
                    <a:pt x="2955" y="1143"/>
                  </a:lnTo>
                  <a:lnTo>
                    <a:pt x="2693" y="1322"/>
                  </a:lnTo>
                  <a:lnTo>
                    <a:pt x="2432" y="1518"/>
                  </a:lnTo>
                  <a:lnTo>
                    <a:pt x="2188" y="1730"/>
                  </a:lnTo>
                  <a:lnTo>
                    <a:pt x="1959" y="1959"/>
                  </a:lnTo>
                  <a:lnTo>
                    <a:pt x="1747" y="2187"/>
                  </a:lnTo>
                  <a:lnTo>
                    <a:pt x="1535" y="2432"/>
                  </a:lnTo>
                  <a:lnTo>
                    <a:pt x="1339" y="2677"/>
                  </a:lnTo>
                  <a:lnTo>
                    <a:pt x="1143" y="2938"/>
                  </a:lnTo>
                  <a:lnTo>
                    <a:pt x="980" y="3215"/>
                  </a:lnTo>
                  <a:lnTo>
                    <a:pt x="817" y="3493"/>
                  </a:lnTo>
                  <a:lnTo>
                    <a:pt x="670" y="3786"/>
                  </a:lnTo>
                  <a:lnTo>
                    <a:pt x="539" y="4080"/>
                  </a:lnTo>
                  <a:lnTo>
                    <a:pt x="409" y="4374"/>
                  </a:lnTo>
                  <a:lnTo>
                    <a:pt x="311" y="4700"/>
                  </a:lnTo>
                  <a:lnTo>
                    <a:pt x="213" y="5010"/>
                  </a:lnTo>
                  <a:lnTo>
                    <a:pt x="148" y="5337"/>
                  </a:lnTo>
                  <a:lnTo>
                    <a:pt x="82" y="5663"/>
                  </a:lnTo>
                  <a:lnTo>
                    <a:pt x="33" y="5989"/>
                  </a:lnTo>
                  <a:lnTo>
                    <a:pt x="17" y="6332"/>
                  </a:lnTo>
                  <a:lnTo>
                    <a:pt x="1" y="6675"/>
                  </a:lnTo>
                  <a:lnTo>
                    <a:pt x="17" y="7018"/>
                  </a:lnTo>
                  <a:lnTo>
                    <a:pt x="33" y="7360"/>
                  </a:lnTo>
                  <a:lnTo>
                    <a:pt x="82" y="7703"/>
                  </a:lnTo>
                  <a:lnTo>
                    <a:pt x="148" y="8029"/>
                  </a:lnTo>
                  <a:lnTo>
                    <a:pt x="213" y="8356"/>
                  </a:lnTo>
                  <a:lnTo>
                    <a:pt x="311" y="8666"/>
                  </a:lnTo>
                  <a:lnTo>
                    <a:pt x="409" y="8976"/>
                  </a:lnTo>
                  <a:lnTo>
                    <a:pt x="539" y="9286"/>
                  </a:lnTo>
                  <a:lnTo>
                    <a:pt x="670" y="9580"/>
                  </a:lnTo>
                  <a:lnTo>
                    <a:pt x="817" y="9873"/>
                  </a:lnTo>
                  <a:lnTo>
                    <a:pt x="980" y="10151"/>
                  </a:lnTo>
                  <a:lnTo>
                    <a:pt x="1143" y="10412"/>
                  </a:lnTo>
                  <a:lnTo>
                    <a:pt x="1339" y="10673"/>
                  </a:lnTo>
                  <a:lnTo>
                    <a:pt x="1535" y="10934"/>
                  </a:lnTo>
                  <a:lnTo>
                    <a:pt x="1747" y="11179"/>
                  </a:lnTo>
                  <a:lnTo>
                    <a:pt x="1959" y="11407"/>
                  </a:lnTo>
                  <a:lnTo>
                    <a:pt x="2188" y="11620"/>
                  </a:lnTo>
                  <a:lnTo>
                    <a:pt x="2432" y="11832"/>
                  </a:lnTo>
                  <a:lnTo>
                    <a:pt x="2693" y="12028"/>
                  </a:lnTo>
                  <a:lnTo>
                    <a:pt x="2955" y="12223"/>
                  </a:lnTo>
                  <a:lnTo>
                    <a:pt x="3232" y="12403"/>
                  </a:lnTo>
                  <a:lnTo>
                    <a:pt x="3509" y="12550"/>
                  </a:lnTo>
                  <a:lnTo>
                    <a:pt x="3787" y="12697"/>
                  </a:lnTo>
                  <a:lnTo>
                    <a:pt x="4081" y="12844"/>
                  </a:lnTo>
                  <a:lnTo>
                    <a:pt x="4391" y="12958"/>
                  </a:lnTo>
                  <a:lnTo>
                    <a:pt x="4701" y="13056"/>
                  </a:lnTo>
                  <a:lnTo>
                    <a:pt x="5027" y="13154"/>
                  </a:lnTo>
                  <a:lnTo>
                    <a:pt x="5337" y="13235"/>
                  </a:lnTo>
                  <a:lnTo>
                    <a:pt x="5680" y="13284"/>
                  </a:lnTo>
                  <a:lnTo>
                    <a:pt x="6006" y="13333"/>
                  </a:lnTo>
                  <a:lnTo>
                    <a:pt x="6349" y="13349"/>
                  </a:lnTo>
                  <a:lnTo>
                    <a:pt x="6692" y="13366"/>
                  </a:lnTo>
                  <a:lnTo>
                    <a:pt x="7034" y="13349"/>
                  </a:lnTo>
                  <a:lnTo>
                    <a:pt x="7377" y="13333"/>
                  </a:lnTo>
                  <a:lnTo>
                    <a:pt x="7703" y="13284"/>
                  </a:lnTo>
                  <a:lnTo>
                    <a:pt x="8030" y="13235"/>
                  </a:lnTo>
                  <a:lnTo>
                    <a:pt x="8356" y="13154"/>
                  </a:lnTo>
                  <a:lnTo>
                    <a:pt x="8683" y="13056"/>
                  </a:lnTo>
                  <a:lnTo>
                    <a:pt x="8993" y="12958"/>
                  </a:lnTo>
                  <a:lnTo>
                    <a:pt x="9286" y="12844"/>
                  </a:lnTo>
                  <a:lnTo>
                    <a:pt x="9580" y="12697"/>
                  </a:lnTo>
                  <a:lnTo>
                    <a:pt x="9874" y="12550"/>
                  </a:lnTo>
                  <a:lnTo>
                    <a:pt x="10151" y="12403"/>
                  </a:lnTo>
                  <a:lnTo>
                    <a:pt x="10429" y="12223"/>
                  </a:lnTo>
                  <a:lnTo>
                    <a:pt x="10690" y="12028"/>
                  </a:lnTo>
                  <a:lnTo>
                    <a:pt x="10935" y="11832"/>
                  </a:lnTo>
                  <a:lnTo>
                    <a:pt x="11179" y="11620"/>
                  </a:lnTo>
                  <a:lnTo>
                    <a:pt x="11408" y="11407"/>
                  </a:lnTo>
                  <a:lnTo>
                    <a:pt x="11636" y="11179"/>
                  </a:lnTo>
                  <a:lnTo>
                    <a:pt x="11849" y="10934"/>
                  </a:lnTo>
                  <a:lnTo>
                    <a:pt x="12044" y="10673"/>
                  </a:lnTo>
                  <a:lnTo>
                    <a:pt x="12224" y="10412"/>
                  </a:lnTo>
                  <a:lnTo>
                    <a:pt x="12403" y="10151"/>
                  </a:lnTo>
                  <a:lnTo>
                    <a:pt x="12567" y="9873"/>
                  </a:lnTo>
                  <a:lnTo>
                    <a:pt x="12713" y="9580"/>
                  </a:lnTo>
                  <a:lnTo>
                    <a:pt x="12844" y="9286"/>
                  </a:lnTo>
                  <a:lnTo>
                    <a:pt x="12975" y="8976"/>
                  </a:lnTo>
                  <a:lnTo>
                    <a:pt x="13073" y="8666"/>
                  </a:lnTo>
                  <a:lnTo>
                    <a:pt x="13170" y="8356"/>
                  </a:lnTo>
                  <a:lnTo>
                    <a:pt x="13236" y="8029"/>
                  </a:lnTo>
                  <a:lnTo>
                    <a:pt x="13301" y="7703"/>
                  </a:lnTo>
                  <a:lnTo>
                    <a:pt x="13334" y="7360"/>
                  </a:lnTo>
                  <a:lnTo>
                    <a:pt x="13366" y="7018"/>
                  </a:lnTo>
                  <a:lnTo>
                    <a:pt x="13366" y="6675"/>
                  </a:lnTo>
                  <a:lnTo>
                    <a:pt x="13366" y="6332"/>
                  </a:lnTo>
                  <a:lnTo>
                    <a:pt x="13334" y="5989"/>
                  </a:lnTo>
                  <a:lnTo>
                    <a:pt x="13301" y="5663"/>
                  </a:lnTo>
                  <a:lnTo>
                    <a:pt x="13236" y="5337"/>
                  </a:lnTo>
                  <a:lnTo>
                    <a:pt x="13170" y="5010"/>
                  </a:lnTo>
                  <a:lnTo>
                    <a:pt x="13073" y="4700"/>
                  </a:lnTo>
                  <a:lnTo>
                    <a:pt x="12975" y="4374"/>
                  </a:lnTo>
                  <a:lnTo>
                    <a:pt x="12844" y="4080"/>
                  </a:lnTo>
                  <a:lnTo>
                    <a:pt x="12713" y="3786"/>
                  </a:lnTo>
                  <a:lnTo>
                    <a:pt x="12567" y="3493"/>
                  </a:lnTo>
                  <a:lnTo>
                    <a:pt x="12403" y="3215"/>
                  </a:lnTo>
                  <a:lnTo>
                    <a:pt x="12224" y="2938"/>
                  </a:lnTo>
                  <a:lnTo>
                    <a:pt x="12044" y="2677"/>
                  </a:lnTo>
                  <a:lnTo>
                    <a:pt x="11849" y="2432"/>
                  </a:lnTo>
                  <a:lnTo>
                    <a:pt x="11636" y="2187"/>
                  </a:lnTo>
                  <a:lnTo>
                    <a:pt x="11408" y="1959"/>
                  </a:lnTo>
                  <a:lnTo>
                    <a:pt x="11179" y="1730"/>
                  </a:lnTo>
                  <a:lnTo>
                    <a:pt x="10935" y="1518"/>
                  </a:lnTo>
                  <a:lnTo>
                    <a:pt x="10690" y="1322"/>
                  </a:lnTo>
                  <a:lnTo>
                    <a:pt x="10429" y="1143"/>
                  </a:lnTo>
                  <a:lnTo>
                    <a:pt x="10151" y="963"/>
                  </a:lnTo>
                  <a:lnTo>
                    <a:pt x="9874" y="800"/>
                  </a:lnTo>
                  <a:lnTo>
                    <a:pt x="9580" y="653"/>
                  </a:lnTo>
                  <a:lnTo>
                    <a:pt x="9286" y="523"/>
                  </a:lnTo>
                  <a:lnTo>
                    <a:pt x="8993" y="408"/>
                  </a:lnTo>
                  <a:lnTo>
                    <a:pt x="8683" y="294"/>
                  </a:lnTo>
                  <a:lnTo>
                    <a:pt x="8356" y="212"/>
                  </a:lnTo>
                  <a:lnTo>
                    <a:pt x="8030" y="131"/>
                  </a:lnTo>
                  <a:lnTo>
                    <a:pt x="7703" y="66"/>
                  </a:lnTo>
                  <a:lnTo>
                    <a:pt x="7377" y="33"/>
                  </a:lnTo>
                  <a:lnTo>
                    <a:pt x="70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29"/>
          <p:cNvGrpSpPr/>
          <p:nvPr/>
        </p:nvGrpSpPr>
        <p:grpSpPr>
          <a:xfrm flipH="1">
            <a:off x="8061697" y="1249248"/>
            <a:ext cx="256593" cy="441790"/>
            <a:chOff x="5415675" y="1934063"/>
            <a:chExt cx="778025" cy="1275375"/>
          </a:xfrm>
        </p:grpSpPr>
        <p:sp>
          <p:nvSpPr>
            <p:cNvPr id="298" name="Google Shape;298;p29"/>
            <p:cNvSpPr/>
            <p:nvPr/>
          </p:nvSpPr>
          <p:spPr>
            <a:xfrm>
              <a:off x="5415675" y="1934063"/>
              <a:ext cx="778025" cy="1275375"/>
            </a:xfrm>
            <a:custGeom>
              <a:rect b="b" l="l" r="r" t="t"/>
              <a:pathLst>
                <a:path extrusionOk="0" h="51015" w="31121">
                  <a:moveTo>
                    <a:pt x="4504" y="1"/>
                  </a:moveTo>
                  <a:lnTo>
                    <a:pt x="4504" y="11457"/>
                  </a:lnTo>
                  <a:lnTo>
                    <a:pt x="4504" y="12681"/>
                  </a:lnTo>
                  <a:lnTo>
                    <a:pt x="4471" y="13905"/>
                  </a:lnTo>
                  <a:lnTo>
                    <a:pt x="4423" y="15128"/>
                  </a:lnTo>
                  <a:lnTo>
                    <a:pt x="4374" y="16352"/>
                  </a:lnTo>
                  <a:lnTo>
                    <a:pt x="4292" y="17576"/>
                  </a:lnTo>
                  <a:lnTo>
                    <a:pt x="4194" y="18784"/>
                  </a:lnTo>
                  <a:lnTo>
                    <a:pt x="4080" y="20008"/>
                  </a:lnTo>
                  <a:lnTo>
                    <a:pt x="3949" y="21216"/>
                  </a:lnTo>
                  <a:lnTo>
                    <a:pt x="3786" y="22439"/>
                  </a:lnTo>
                  <a:lnTo>
                    <a:pt x="3623" y="23647"/>
                  </a:lnTo>
                  <a:lnTo>
                    <a:pt x="3443" y="24855"/>
                  </a:lnTo>
                  <a:lnTo>
                    <a:pt x="3248" y="26062"/>
                  </a:lnTo>
                  <a:lnTo>
                    <a:pt x="3019" y="27254"/>
                  </a:lnTo>
                  <a:lnTo>
                    <a:pt x="2791" y="28461"/>
                  </a:lnTo>
                  <a:lnTo>
                    <a:pt x="2529" y="29653"/>
                  </a:lnTo>
                  <a:lnTo>
                    <a:pt x="2252" y="30844"/>
                  </a:lnTo>
                  <a:lnTo>
                    <a:pt x="1991" y="32035"/>
                  </a:lnTo>
                  <a:lnTo>
                    <a:pt x="1730" y="33243"/>
                  </a:lnTo>
                  <a:lnTo>
                    <a:pt x="1501" y="34434"/>
                  </a:lnTo>
                  <a:lnTo>
                    <a:pt x="1273" y="35642"/>
                  </a:lnTo>
                  <a:lnTo>
                    <a:pt x="1077" y="36849"/>
                  </a:lnTo>
                  <a:lnTo>
                    <a:pt x="881" y="38057"/>
                  </a:lnTo>
                  <a:lnTo>
                    <a:pt x="718" y="39265"/>
                  </a:lnTo>
                  <a:lnTo>
                    <a:pt x="571" y="40472"/>
                  </a:lnTo>
                  <a:lnTo>
                    <a:pt x="441" y="41696"/>
                  </a:lnTo>
                  <a:lnTo>
                    <a:pt x="326" y="42904"/>
                  </a:lnTo>
                  <a:lnTo>
                    <a:pt x="228" y="44128"/>
                  </a:lnTo>
                  <a:lnTo>
                    <a:pt x="147" y="45335"/>
                  </a:lnTo>
                  <a:lnTo>
                    <a:pt x="82" y="46559"/>
                  </a:lnTo>
                  <a:lnTo>
                    <a:pt x="49" y="47783"/>
                  </a:lnTo>
                  <a:lnTo>
                    <a:pt x="16" y="49007"/>
                  </a:lnTo>
                  <a:lnTo>
                    <a:pt x="0" y="50231"/>
                  </a:lnTo>
                  <a:lnTo>
                    <a:pt x="26633" y="51014"/>
                  </a:lnTo>
                  <a:lnTo>
                    <a:pt x="26633" y="49742"/>
                  </a:lnTo>
                  <a:lnTo>
                    <a:pt x="26666" y="48485"/>
                  </a:lnTo>
                  <a:lnTo>
                    <a:pt x="26715" y="47212"/>
                  </a:lnTo>
                  <a:lnTo>
                    <a:pt x="26764" y="45955"/>
                  </a:lnTo>
                  <a:lnTo>
                    <a:pt x="26845" y="44699"/>
                  </a:lnTo>
                  <a:lnTo>
                    <a:pt x="26943" y="43442"/>
                  </a:lnTo>
                  <a:lnTo>
                    <a:pt x="27057" y="42186"/>
                  </a:lnTo>
                  <a:lnTo>
                    <a:pt x="27188" y="40929"/>
                  </a:lnTo>
                  <a:lnTo>
                    <a:pt x="27335" y="39673"/>
                  </a:lnTo>
                  <a:lnTo>
                    <a:pt x="27514" y="38416"/>
                  </a:lnTo>
                  <a:lnTo>
                    <a:pt x="27694" y="37159"/>
                  </a:lnTo>
                  <a:lnTo>
                    <a:pt x="27890" y="35919"/>
                  </a:lnTo>
                  <a:lnTo>
                    <a:pt x="28118" y="34679"/>
                  </a:lnTo>
                  <a:lnTo>
                    <a:pt x="28347" y="33439"/>
                  </a:lnTo>
                  <a:lnTo>
                    <a:pt x="28608" y="32198"/>
                  </a:lnTo>
                  <a:lnTo>
                    <a:pt x="28885" y="30958"/>
                  </a:lnTo>
                  <a:lnTo>
                    <a:pt x="29146" y="29718"/>
                  </a:lnTo>
                  <a:lnTo>
                    <a:pt x="29407" y="28478"/>
                  </a:lnTo>
                  <a:lnTo>
                    <a:pt x="29636" y="27237"/>
                  </a:lnTo>
                  <a:lnTo>
                    <a:pt x="29864" y="25997"/>
                  </a:lnTo>
                  <a:lnTo>
                    <a:pt x="30060" y="24757"/>
                  </a:lnTo>
                  <a:lnTo>
                    <a:pt x="30240" y="23500"/>
                  </a:lnTo>
                  <a:lnTo>
                    <a:pt x="30419" y="22244"/>
                  </a:lnTo>
                  <a:lnTo>
                    <a:pt x="30566" y="20987"/>
                  </a:lnTo>
                  <a:lnTo>
                    <a:pt x="30697" y="19730"/>
                  </a:lnTo>
                  <a:lnTo>
                    <a:pt x="30811" y="18474"/>
                  </a:lnTo>
                  <a:lnTo>
                    <a:pt x="30909" y="17217"/>
                  </a:lnTo>
                  <a:lnTo>
                    <a:pt x="30990" y="15961"/>
                  </a:lnTo>
                  <a:lnTo>
                    <a:pt x="31056" y="14688"/>
                  </a:lnTo>
                  <a:lnTo>
                    <a:pt x="31088" y="13431"/>
                  </a:lnTo>
                  <a:lnTo>
                    <a:pt x="31121" y="12175"/>
                  </a:lnTo>
                  <a:lnTo>
                    <a:pt x="31121" y="10902"/>
                  </a:lnTo>
                  <a:lnTo>
                    <a:pt x="311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a:off x="5484200" y="2003838"/>
              <a:ext cx="636475" cy="1136250"/>
            </a:xfrm>
            <a:custGeom>
              <a:rect b="b" l="l" r="r" t="t"/>
              <a:pathLst>
                <a:path extrusionOk="0" h="45450" w="25459">
                  <a:moveTo>
                    <a:pt x="4325" y="0"/>
                  </a:moveTo>
                  <a:lnTo>
                    <a:pt x="4325" y="8666"/>
                  </a:lnTo>
                  <a:lnTo>
                    <a:pt x="4309" y="9939"/>
                  </a:lnTo>
                  <a:lnTo>
                    <a:pt x="4276" y="11195"/>
                  </a:lnTo>
                  <a:lnTo>
                    <a:pt x="4244" y="12452"/>
                  </a:lnTo>
                  <a:lnTo>
                    <a:pt x="4178" y="13708"/>
                  </a:lnTo>
                  <a:lnTo>
                    <a:pt x="4113" y="14981"/>
                  </a:lnTo>
                  <a:lnTo>
                    <a:pt x="4015" y="16238"/>
                  </a:lnTo>
                  <a:lnTo>
                    <a:pt x="3901" y="17494"/>
                  </a:lnTo>
                  <a:lnTo>
                    <a:pt x="3770" y="18735"/>
                  </a:lnTo>
                  <a:lnTo>
                    <a:pt x="3624" y="19991"/>
                  </a:lnTo>
                  <a:lnTo>
                    <a:pt x="3460" y="21248"/>
                  </a:lnTo>
                  <a:lnTo>
                    <a:pt x="3281" y="22488"/>
                  </a:lnTo>
                  <a:lnTo>
                    <a:pt x="3069" y="23728"/>
                  </a:lnTo>
                  <a:lnTo>
                    <a:pt x="2857" y="24969"/>
                  </a:lnTo>
                  <a:lnTo>
                    <a:pt x="2612" y="26209"/>
                  </a:lnTo>
                  <a:lnTo>
                    <a:pt x="2351" y="27449"/>
                  </a:lnTo>
                  <a:lnTo>
                    <a:pt x="2073" y="28673"/>
                  </a:lnTo>
                  <a:lnTo>
                    <a:pt x="1845" y="29668"/>
                  </a:lnTo>
                  <a:lnTo>
                    <a:pt x="1633" y="30664"/>
                  </a:lnTo>
                  <a:lnTo>
                    <a:pt x="1437" y="31659"/>
                  </a:lnTo>
                  <a:lnTo>
                    <a:pt x="1241" y="32671"/>
                  </a:lnTo>
                  <a:lnTo>
                    <a:pt x="1078" y="33667"/>
                  </a:lnTo>
                  <a:lnTo>
                    <a:pt x="915" y="34678"/>
                  </a:lnTo>
                  <a:lnTo>
                    <a:pt x="768" y="35690"/>
                  </a:lnTo>
                  <a:lnTo>
                    <a:pt x="637" y="36686"/>
                  </a:lnTo>
                  <a:lnTo>
                    <a:pt x="523" y="37698"/>
                  </a:lnTo>
                  <a:lnTo>
                    <a:pt x="409" y="38726"/>
                  </a:lnTo>
                  <a:lnTo>
                    <a:pt x="311" y="39737"/>
                  </a:lnTo>
                  <a:lnTo>
                    <a:pt x="229" y="40749"/>
                  </a:lnTo>
                  <a:lnTo>
                    <a:pt x="164" y="41761"/>
                  </a:lnTo>
                  <a:lnTo>
                    <a:pt x="99" y="42789"/>
                  </a:lnTo>
                  <a:lnTo>
                    <a:pt x="50" y="43801"/>
                  </a:lnTo>
                  <a:lnTo>
                    <a:pt x="1" y="44813"/>
                  </a:lnTo>
                  <a:lnTo>
                    <a:pt x="21167" y="45449"/>
                  </a:lnTo>
                  <a:lnTo>
                    <a:pt x="21216" y="44323"/>
                  </a:lnTo>
                  <a:lnTo>
                    <a:pt x="21265" y="43181"/>
                  </a:lnTo>
                  <a:lnTo>
                    <a:pt x="21330" y="42055"/>
                  </a:lnTo>
                  <a:lnTo>
                    <a:pt x="21411" y="40945"/>
                  </a:lnTo>
                  <a:lnTo>
                    <a:pt x="21493" y="39819"/>
                  </a:lnTo>
                  <a:lnTo>
                    <a:pt x="21607" y="38693"/>
                  </a:lnTo>
                  <a:lnTo>
                    <a:pt x="21722" y="37567"/>
                  </a:lnTo>
                  <a:lnTo>
                    <a:pt x="21852" y="36441"/>
                  </a:lnTo>
                  <a:lnTo>
                    <a:pt x="21999" y="35331"/>
                  </a:lnTo>
                  <a:lnTo>
                    <a:pt x="22146" y="34222"/>
                  </a:lnTo>
                  <a:lnTo>
                    <a:pt x="22325" y="33095"/>
                  </a:lnTo>
                  <a:lnTo>
                    <a:pt x="22505" y="31986"/>
                  </a:lnTo>
                  <a:lnTo>
                    <a:pt x="22701" y="30876"/>
                  </a:lnTo>
                  <a:lnTo>
                    <a:pt x="22929" y="29766"/>
                  </a:lnTo>
                  <a:lnTo>
                    <a:pt x="23158" y="28673"/>
                  </a:lnTo>
                  <a:lnTo>
                    <a:pt x="23386" y="27563"/>
                  </a:lnTo>
                  <a:lnTo>
                    <a:pt x="23647" y="26372"/>
                  </a:lnTo>
                  <a:lnTo>
                    <a:pt x="23892" y="25164"/>
                  </a:lnTo>
                  <a:lnTo>
                    <a:pt x="24120" y="23973"/>
                  </a:lnTo>
                  <a:lnTo>
                    <a:pt x="24333" y="22765"/>
                  </a:lnTo>
                  <a:lnTo>
                    <a:pt x="24512" y="21541"/>
                  </a:lnTo>
                  <a:lnTo>
                    <a:pt x="24692" y="20334"/>
                  </a:lnTo>
                  <a:lnTo>
                    <a:pt x="24839" y="19126"/>
                  </a:lnTo>
                  <a:lnTo>
                    <a:pt x="24969" y="17902"/>
                  </a:lnTo>
                  <a:lnTo>
                    <a:pt x="25083" y="16678"/>
                  </a:lnTo>
                  <a:lnTo>
                    <a:pt x="25198" y="15454"/>
                  </a:lnTo>
                  <a:lnTo>
                    <a:pt x="25279" y="14230"/>
                  </a:lnTo>
                  <a:lnTo>
                    <a:pt x="25344" y="13007"/>
                  </a:lnTo>
                  <a:lnTo>
                    <a:pt x="25393" y="11783"/>
                  </a:lnTo>
                  <a:lnTo>
                    <a:pt x="25442" y="10559"/>
                  </a:lnTo>
                  <a:lnTo>
                    <a:pt x="25459" y="9335"/>
                  </a:lnTo>
                  <a:lnTo>
                    <a:pt x="25459" y="8111"/>
                  </a:lnTo>
                  <a:lnTo>
                    <a:pt x="254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9"/>
            <p:cNvSpPr/>
            <p:nvPr/>
          </p:nvSpPr>
          <p:spPr>
            <a:xfrm>
              <a:off x="5555200" y="2071563"/>
              <a:ext cx="498150" cy="998750"/>
            </a:xfrm>
            <a:custGeom>
              <a:rect b="b" l="l" r="r" t="t"/>
              <a:pathLst>
                <a:path extrusionOk="0" h="39950" w="19926">
                  <a:moveTo>
                    <a:pt x="4178" y="0"/>
                  </a:moveTo>
                  <a:lnTo>
                    <a:pt x="4178" y="5957"/>
                  </a:lnTo>
                  <a:lnTo>
                    <a:pt x="4162" y="7295"/>
                  </a:lnTo>
                  <a:lnTo>
                    <a:pt x="4145" y="8633"/>
                  </a:lnTo>
                  <a:lnTo>
                    <a:pt x="4096" y="9955"/>
                  </a:lnTo>
                  <a:lnTo>
                    <a:pt x="4031" y="11277"/>
                  </a:lnTo>
                  <a:lnTo>
                    <a:pt x="3949" y="12599"/>
                  </a:lnTo>
                  <a:lnTo>
                    <a:pt x="3852" y="13904"/>
                  </a:lnTo>
                  <a:lnTo>
                    <a:pt x="3737" y="15210"/>
                  </a:lnTo>
                  <a:lnTo>
                    <a:pt x="3590" y="16499"/>
                  </a:lnTo>
                  <a:lnTo>
                    <a:pt x="3444" y="17788"/>
                  </a:lnTo>
                  <a:lnTo>
                    <a:pt x="3264" y="19077"/>
                  </a:lnTo>
                  <a:lnTo>
                    <a:pt x="3085" y="20350"/>
                  </a:lnTo>
                  <a:lnTo>
                    <a:pt x="2872" y="21607"/>
                  </a:lnTo>
                  <a:lnTo>
                    <a:pt x="2644" y="22863"/>
                  </a:lnTo>
                  <a:lnTo>
                    <a:pt x="2399" y="24120"/>
                  </a:lnTo>
                  <a:lnTo>
                    <a:pt x="2138" y="25360"/>
                  </a:lnTo>
                  <a:lnTo>
                    <a:pt x="1861" y="26584"/>
                  </a:lnTo>
                  <a:lnTo>
                    <a:pt x="1518" y="28118"/>
                  </a:lnTo>
                  <a:lnTo>
                    <a:pt x="1208" y="29685"/>
                  </a:lnTo>
                  <a:lnTo>
                    <a:pt x="930" y="31268"/>
                  </a:lnTo>
                  <a:lnTo>
                    <a:pt x="669" y="32867"/>
                  </a:lnTo>
                  <a:lnTo>
                    <a:pt x="457" y="34499"/>
                  </a:lnTo>
                  <a:lnTo>
                    <a:pt x="278" y="36147"/>
                  </a:lnTo>
                  <a:lnTo>
                    <a:pt x="114" y="37812"/>
                  </a:lnTo>
                  <a:lnTo>
                    <a:pt x="0" y="39493"/>
                  </a:lnTo>
                  <a:lnTo>
                    <a:pt x="15748" y="39950"/>
                  </a:lnTo>
                  <a:lnTo>
                    <a:pt x="15814" y="38938"/>
                  </a:lnTo>
                  <a:lnTo>
                    <a:pt x="15879" y="37926"/>
                  </a:lnTo>
                  <a:lnTo>
                    <a:pt x="15960" y="36930"/>
                  </a:lnTo>
                  <a:lnTo>
                    <a:pt x="16058" y="35919"/>
                  </a:lnTo>
                  <a:lnTo>
                    <a:pt x="16156" y="34923"/>
                  </a:lnTo>
                  <a:lnTo>
                    <a:pt x="16270" y="33928"/>
                  </a:lnTo>
                  <a:lnTo>
                    <a:pt x="16385" y="32932"/>
                  </a:lnTo>
                  <a:lnTo>
                    <a:pt x="16515" y="31953"/>
                  </a:lnTo>
                  <a:lnTo>
                    <a:pt x="16662" y="30974"/>
                  </a:lnTo>
                  <a:lnTo>
                    <a:pt x="16809" y="29995"/>
                  </a:lnTo>
                  <a:lnTo>
                    <a:pt x="16972" y="29032"/>
                  </a:lnTo>
                  <a:lnTo>
                    <a:pt x="17152" y="28069"/>
                  </a:lnTo>
                  <a:lnTo>
                    <a:pt x="17331" y="27106"/>
                  </a:lnTo>
                  <a:lnTo>
                    <a:pt x="17511" y="26144"/>
                  </a:lnTo>
                  <a:lnTo>
                    <a:pt x="17707" y="25197"/>
                  </a:lnTo>
                  <a:lnTo>
                    <a:pt x="17919" y="24267"/>
                  </a:lnTo>
                  <a:lnTo>
                    <a:pt x="18164" y="23157"/>
                  </a:lnTo>
                  <a:lnTo>
                    <a:pt x="18392" y="22047"/>
                  </a:lnTo>
                  <a:lnTo>
                    <a:pt x="18604" y="20921"/>
                  </a:lnTo>
                  <a:lnTo>
                    <a:pt x="18800" y="19779"/>
                  </a:lnTo>
                  <a:lnTo>
                    <a:pt x="18979" y="18637"/>
                  </a:lnTo>
                  <a:lnTo>
                    <a:pt x="19143" y="17478"/>
                  </a:lnTo>
                  <a:lnTo>
                    <a:pt x="19290" y="16303"/>
                  </a:lnTo>
                  <a:lnTo>
                    <a:pt x="19420" y="15128"/>
                  </a:lnTo>
                  <a:lnTo>
                    <a:pt x="19534" y="13953"/>
                  </a:lnTo>
                  <a:lnTo>
                    <a:pt x="19649" y="12745"/>
                  </a:lnTo>
                  <a:lnTo>
                    <a:pt x="19730" y="11554"/>
                  </a:lnTo>
                  <a:lnTo>
                    <a:pt x="19795" y="10330"/>
                  </a:lnTo>
                  <a:lnTo>
                    <a:pt x="19861" y="9123"/>
                  </a:lnTo>
                  <a:lnTo>
                    <a:pt x="19893" y="7882"/>
                  </a:lnTo>
                  <a:lnTo>
                    <a:pt x="19910" y="6642"/>
                  </a:lnTo>
                  <a:lnTo>
                    <a:pt x="19926" y="5402"/>
                  </a:lnTo>
                  <a:lnTo>
                    <a:pt x="199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9"/>
            <p:cNvSpPr/>
            <p:nvPr/>
          </p:nvSpPr>
          <p:spPr>
            <a:xfrm>
              <a:off x="5603325" y="2295138"/>
              <a:ext cx="472475" cy="472875"/>
            </a:xfrm>
            <a:custGeom>
              <a:rect b="b" l="l" r="r" t="t"/>
              <a:pathLst>
                <a:path extrusionOk="0" h="18915" w="18899">
                  <a:moveTo>
                    <a:pt x="9450" y="0"/>
                  </a:moveTo>
                  <a:lnTo>
                    <a:pt x="8960" y="16"/>
                  </a:lnTo>
                  <a:lnTo>
                    <a:pt x="8487" y="49"/>
                  </a:lnTo>
                  <a:lnTo>
                    <a:pt x="8014" y="114"/>
                  </a:lnTo>
                  <a:lnTo>
                    <a:pt x="7540" y="196"/>
                  </a:lnTo>
                  <a:lnTo>
                    <a:pt x="7083" y="294"/>
                  </a:lnTo>
                  <a:lnTo>
                    <a:pt x="6643" y="424"/>
                  </a:lnTo>
                  <a:lnTo>
                    <a:pt x="6202" y="571"/>
                  </a:lnTo>
                  <a:lnTo>
                    <a:pt x="5762" y="751"/>
                  </a:lnTo>
                  <a:lnTo>
                    <a:pt x="5354" y="930"/>
                  </a:lnTo>
                  <a:lnTo>
                    <a:pt x="4946" y="1142"/>
                  </a:lnTo>
                  <a:lnTo>
                    <a:pt x="4554" y="1371"/>
                  </a:lnTo>
                  <a:lnTo>
                    <a:pt x="4162" y="1616"/>
                  </a:lnTo>
                  <a:lnTo>
                    <a:pt x="3787" y="1877"/>
                  </a:lnTo>
                  <a:lnTo>
                    <a:pt x="3428" y="2154"/>
                  </a:lnTo>
                  <a:lnTo>
                    <a:pt x="3085" y="2464"/>
                  </a:lnTo>
                  <a:lnTo>
                    <a:pt x="2759" y="2774"/>
                  </a:lnTo>
                  <a:lnTo>
                    <a:pt x="2449" y="3101"/>
                  </a:lnTo>
                  <a:lnTo>
                    <a:pt x="2155" y="3443"/>
                  </a:lnTo>
                  <a:lnTo>
                    <a:pt x="1878" y="3802"/>
                  </a:lnTo>
                  <a:lnTo>
                    <a:pt x="1616" y="4161"/>
                  </a:lnTo>
                  <a:lnTo>
                    <a:pt x="1372" y="4553"/>
                  </a:lnTo>
                  <a:lnTo>
                    <a:pt x="1143" y="4945"/>
                  </a:lnTo>
                  <a:lnTo>
                    <a:pt x="931" y="5353"/>
                  </a:lnTo>
                  <a:lnTo>
                    <a:pt x="735" y="5777"/>
                  </a:lnTo>
                  <a:lnTo>
                    <a:pt x="572" y="6201"/>
                  </a:lnTo>
                  <a:lnTo>
                    <a:pt x="425" y="6642"/>
                  </a:lnTo>
                  <a:lnTo>
                    <a:pt x="295" y="7099"/>
                  </a:lnTo>
                  <a:lnTo>
                    <a:pt x="180" y="7556"/>
                  </a:lnTo>
                  <a:lnTo>
                    <a:pt x="99" y="8013"/>
                  </a:lnTo>
                  <a:lnTo>
                    <a:pt x="50" y="8486"/>
                  </a:lnTo>
                  <a:lnTo>
                    <a:pt x="1" y="8976"/>
                  </a:lnTo>
                  <a:lnTo>
                    <a:pt x="1" y="9449"/>
                  </a:lnTo>
                  <a:lnTo>
                    <a:pt x="1" y="9938"/>
                  </a:lnTo>
                  <a:lnTo>
                    <a:pt x="50" y="10428"/>
                  </a:lnTo>
                  <a:lnTo>
                    <a:pt x="99" y="10901"/>
                  </a:lnTo>
                  <a:lnTo>
                    <a:pt x="180" y="11358"/>
                  </a:lnTo>
                  <a:lnTo>
                    <a:pt x="295" y="11815"/>
                  </a:lnTo>
                  <a:lnTo>
                    <a:pt x="425" y="12272"/>
                  </a:lnTo>
                  <a:lnTo>
                    <a:pt x="572" y="12696"/>
                  </a:lnTo>
                  <a:lnTo>
                    <a:pt x="735" y="13137"/>
                  </a:lnTo>
                  <a:lnTo>
                    <a:pt x="931" y="13545"/>
                  </a:lnTo>
                  <a:lnTo>
                    <a:pt x="1143" y="13953"/>
                  </a:lnTo>
                  <a:lnTo>
                    <a:pt x="1372" y="14361"/>
                  </a:lnTo>
                  <a:lnTo>
                    <a:pt x="1616" y="14736"/>
                  </a:lnTo>
                  <a:lnTo>
                    <a:pt x="1878" y="15112"/>
                  </a:lnTo>
                  <a:lnTo>
                    <a:pt x="2155" y="15471"/>
                  </a:lnTo>
                  <a:lnTo>
                    <a:pt x="2449" y="15813"/>
                  </a:lnTo>
                  <a:lnTo>
                    <a:pt x="2759" y="16140"/>
                  </a:lnTo>
                  <a:lnTo>
                    <a:pt x="3085" y="16450"/>
                  </a:lnTo>
                  <a:lnTo>
                    <a:pt x="3428" y="16744"/>
                  </a:lnTo>
                  <a:lnTo>
                    <a:pt x="3787" y="17021"/>
                  </a:lnTo>
                  <a:lnTo>
                    <a:pt x="4162" y="17298"/>
                  </a:lnTo>
                  <a:lnTo>
                    <a:pt x="4554" y="17543"/>
                  </a:lnTo>
                  <a:lnTo>
                    <a:pt x="4946" y="17772"/>
                  </a:lnTo>
                  <a:lnTo>
                    <a:pt x="5354" y="17968"/>
                  </a:lnTo>
                  <a:lnTo>
                    <a:pt x="5762" y="18163"/>
                  </a:lnTo>
                  <a:lnTo>
                    <a:pt x="6202" y="18327"/>
                  </a:lnTo>
                  <a:lnTo>
                    <a:pt x="6643" y="18473"/>
                  </a:lnTo>
                  <a:lnTo>
                    <a:pt x="7083" y="18604"/>
                  </a:lnTo>
                  <a:lnTo>
                    <a:pt x="7540" y="18718"/>
                  </a:lnTo>
                  <a:lnTo>
                    <a:pt x="8014" y="18800"/>
                  </a:lnTo>
                  <a:lnTo>
                    <a:pt x="8487" y="18865"/>
                  </a:lnTo>
                  <a:lnTo>
                    <a:pt x="8960" y="18898"/>
                  </a:lnTo>
                  <a:lnTo>
                    <a:pt x="9450" y="18914"/>
                  </a:lnTo>
                  <a:lnTo>
                    <a:pt x="9939" y="18898"/>
                  </a:lnTo>
                  <a:lnTo>
                    <a:pt x="10413" y="18865"/>
                  </a:lnTo>
                  <a:lnTo>
                    <a:pt x="10886" y="18800"/>
                  </a:lnTo>
                  <a:lnTo>
                    <a:pt x="11359" y="18718"/>
                  </a:lnTo>
                  <a:lnTo>
                    <a:pt x="11816" y="18604"/>
                  </a:lnTo>
                  <a:lnTo>
                    <a:pt x="12257" y="18473"/>
                  </a:lnTo>
                  <a:lnTo>
                    <a:pt x="12697" y="18327"/>
                  </a:lnTo>
                  <a:lnTo>
                    <a:pt x="13122" y="18163"/>
                  </a:lnTo>
                  <a:lnTo>
                    <a:pt x="13546" y="17968"/>
                  </a:lnTo>
                  <a:lnTo>
                    <a:pt x="13954" y="17772"/>
                  </a:lnTo>
                  <a:lnTo>
                    <a:pt x="14345" y="17543"/>
                  </a:lnTo>
                  <a:lnTo>
                    <a:pt x="14737" y="17298"/>
                  </a:lnTo>
                  <a:lnTo>
                    <a:pt x="15096" y="17021"/>
                  </a:lnTo>
                  <a:lnTo>
                    <a:pt x="15455" y="16744"/>
                  </a:lnTo>
                  <a:lnTo>
                    <a:pt x="15798" y="16450"/>
                  </a:lnTo>
                  <a:lnTo>
                    <a:pt x="16124" y="16140"/>
                  </a:lnTo>
                  <a:lnTo>
                    <a:pt x="16451" y="15813"/>
                  </a:lnTo>
                  <a:lnTo>
                    <a:pt x="16744" y="15471"/>
                  </a:lnTo>
                  <a:lnTo>
                    <a:pt x="17022" y="15112"/>
                  </a:lnTo>
                  <a:lnTo>
                    <a:pt x="17283" y="14736"/>
                  </a:lnTo>
                  <a:lnTo>
                    <a:pt x="17528" y="14361"/>
                  </a:lnTo>
                  <a:lnTo>
                    <a:pt x="17756" y="13953"/>
                  </a:lnTo>
                  <a:lnTo>
                    <a:pt x="17968" y="13545"/>
                  </a:lnTo>
                  <a:lnTo>
                    <a:pt x="18164" y="13137"/>
                  </a:lnTo>
                  <a:lnTo>
                    <a:pt x="18327" y="12696"/>
                  </a:lnTo>
                  <a:lnTo>
                    <a:pt x="18474" y="12272"/>
                  </a:lnTo>
                  <a:lnTo>
                    <a:pt x="18605" y="11815"/>
                  </a:lnTo>
                  <a:lnTo>
                    <a:pt x="18703" y="11358"/>
                  </a:lnTo>
                  <a:lnTo>
                    <a:pt x="18784" y="10901"/>
                  </a:lnTo>
                  <a:lnTo>
                    <a:pt x="18850" y="10428"/>
                  </a:lnTo>
                  <a:lnTo>
                    <a:pt x="18882" y="9938"/>
                  </a:lnTo>
                  <a:lnTo>
                    <a:pt x="18899" y="9449"/>
                  </a:lnTo>
                  <a:lnTo>
                    <a:pt x="18882" y="8976"/>
                  </a:lnTo>
                  <a:lnTo>
                    <a:pt x="18850" y="8486"/>
                  </a:lnTo>
                  <a:lnTo>
                    <a:pt x="18784" y="8013"/>
                  </a:lnTo>
                  <a:lnTo>
                    <a:pt x="18703" y="7556"/>
                  </a:lnTo>
                  <a:lnTo>
                    <a:pt x="18605" y="7099"/>
                  </a:lnTo>
                  <a:lnTo>
                    <a:pt x="18474" y="6642"/>
                  </a:lnTo>
                  <a:lnTo>
                    <a:pt x="18327" y="6201"/>
                  </a:lnTo>
                  <a:lnTo>
                    <a:pt x="18164" y="5777"/>
                  </a:lnTo>
                  <a:lnTo>
                    <a:pt x="17968" y="5353"/>
                  </a:lnTo>
                  <a:lnTo>
                    <a:pt x="17756" y="4945"/>
                  </a:lnTo>
                  <a:lnTo>
                    <a:pt x="17528" y="4553"/>
                  </a:lnTo>
                  <a:lnTo>
                    <a:pt x="17283" y="4161"/>
                  </a:lnTo>
                  <a:lnTo>
                    <a:pt x="17022" y="3802"/>
                  </a:lnTo>
                  <a:lnTo>
                    <a:pt x="16744" y="3443"/>
                  </a:lnTo>
                  <a:lnTo>
                    <a:pt x="16451" y="3101"/>
                  </a:lnTo>
                  <a:lnTo>
                    <a:pt x="16124" y="2774"/>
                  </a:lnTo>
                  <a:lnTo>
                    <a:pt x="15798" y="2464"/>
                  </a:lnTo>
                  <a:lnTo>
                    <a:pt x="15455" y="2154"/>
                  </a:lnTo>
                  <a:lnTo>
                    <a:pt x="15096" y="1877"/>
                  </a:lnTo>
                  <a:lnTo>
                    <a:pt x="14737" y="1616"/>
                  </a:lnTo>
                  <a:lnTo>
                    <a:pt x="14345" y="1371"/>
                  </a:lnTo>
                  <a:lnTo>
                    <a:pt x="13954" y="1142"/>
                  </a:lnTo>
                  <a:lnTo>
                    <a:pt x="13546" y="930"/>
                  </a:lnTo>
                  <a:lnTo>
                    <a:pt x="13122" y="751"/>
                  </a:lnTo>
                  <a:lnTo>
                    <a:pt x="12697" y="571"/>
                  </a:lnTo>
                  <a:lnTo>
                    <a:pt x="12257" y="424"/>
                  </a:lnTo>
                  <a:lnTo>
                    <a:pt x="11816" y="294"/>
                  </a:lnTo>
                  <a:lnTo>
                    <a:pt x="11359" y="196"/>
                  </a:lnTo>
                  <a:lnTo>
                    <a:pt x="10886" y="114"/>
                  </a:lnTo>
                  <a:lnTo>
                    <a:pt x="10413" y="49"/>
                  </a:lnTo>
                  <a:lnTo>
                    <a:pt x="9939" y="16"/>
                  </a:lnTo>
                  <a:lnTo>
                    <a:pt x="945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9"/>
            <p:cNvSpPr/>
            <p:nvPr/>
          </p:nvSpPr>
          <p:spPr>
            <a:xfrm>
              <a:off x="5672275" y="2364488"/>
              <a:ext cx="334175" cy="334150"/>
            </a:xfrm>
            <a:custGeom>
              <a:rect b="b" l="l" r="r" t="t"/>
              <a:pathLst>
                <a:path extrusionOk="0" h="13366" w="13367">
                  <a:moveTo>
                    <a:pt x="6349" y="0"/>
                  </a:moveTo>
                  <a:lnTo>
                    <a:pt x="6006" y="33"/>
                  </a:lnTo>
                  <a:lnTo>
                    <a:pt x="5680" y="66"/>
                  </a:lnTo>
                  <a:lnTo>
                    <a:pt x="5337" y="131"/>
                  </a:lnTo>
                  <a:lnTo>
                    <a:pt x="5027" y="212"/>
                  </a:lnTo>
                  <a:lnTo>
                    <a:pt x="4701" y="294"/>
                  </a:lnTo>
                  <a:lnTo>
                    <a:pt x="4391" y="408"/>
                  </a:lnTo>
                  <a:lnTo>
                    <a:pt x="4081" y="523"/>
                  </a:lnTo>
                  <a:lnTo>
                    <a:pt x="3787" y="653"/>
                  </a:lnTo>
                  <a:lnTo>
                    <a:pt x="3509" y="800"/>
                  </a:lnTo>
                  <a:lnTo>
                    <a:pt x="3232" y="963"/>
                  </a:lnTo>
                  <a:lnTo>
                    <a:pt x="2955" y="1143"/>
                  </a:lnTo>
                  <a:lnTo>
                    <a:pt x="2693" y="1322"/>
                  </a:lnTo>
                  <a:lnTo>
                    <a:pt x="2432" y="1518"/>
                  </a:lnTo>
                  <a:lnTo>
                    <a:pt x="2188" y="1730"/>
                  </a:lnTo>
                  <a:lnTo>
                    <a:pt x="1959" y="1959"/>
                  </a:lnTo>
                  <a:lnTo>
                    <a:pt x="1747" y="2187"/>
                  </a:lnTo>
                  <a:lnTo>
                    <a:pt x="1535" y="2432"/>
                  </a:lnTo>
                  <a:lnTo>
                    <a:pt x="1339" y="2677"/>
                  </a:lnTo>
                  <a:lnTo>
                    <a:pt x="1143" y="2938"/>
                  </a:lnTo>
                  <a:lnTo>
                    <a:pt x="980" y="3215"/>
                  </a:lnTo>
                  <a:lnTo>
                    <a:pt x="817" y="3493"/>
                  </a:lnTo>
                  <a:lnTo>
                    <a:pt x="670" y="3786"/>
                  </a:lnTo>
                  <a:lnTo>
                    <a:pt x="539" y="4080"/>
                  </a:lnTo>
                  <a:lnTo>
                    <a:pt x="409" y="4374"/>
                  </a:lnTo>
                  <a:lnTo>
                    <a:pt x="311" y="4700"/>
                  </a:lnTo>
                  <a:lnTo>
                    <a:pt x="213" y="5010"/>
                  </a:lnTo>
                  <a:lnTo>
                    <a:pt x="148" y="5337"/>
                  </a:lnTo>
                  <a:lnTo>
                    <a:pt x="82" y="5663"/>
                  </a:lnTo>
                  <a:lnTo>
                    <a:pt x="33" y="5989"/>
                  </a:lnTo>
                  <a:lnTo>
                    <a:pt x="17" y="6332"/>
                  </a:lnTo>
                  <a:lnTo>
                    <a:pt x="1" y="6675"/>
                  </a:lnTo>
                  <a:lnTo>
                    <a:pt x="17" y="7018"/>
                  </a:lnTo>
                  <a:lnTo>
                    <a:pt x="33" y="7360"/>
                  </a:lnTo>
                  <a:lnTo>
                    <a:pt x="82" y="7703"/>
                  </a:lnTo>
                  <a:lnTo>
                    <a:pt x="148" y="8029"/>
                  </a:lnTo>
                  <a:lnTo>
                    <a:pt x="213" y="8356"/>
                  </a:lnTo>
                  <a:lnTo>
                    <a:pt x="311" y="8666"/>
                  </a:lnTo>
                  <a:lnTo>
                    <a:pt x="409" y="8976"/>
                  </a:lnTo>
                  <a:lnTo>
                    <a:pt x="539" y="9286"/>
                  </a:lnTo>
                  <a:lnTo>
                    <a:pt x="670" y="9580"/>
                  </a:lnTo>
                  <a:lnTo>
                    <a:pt x="817" y="9873"/>
                  </a:lnTo>
                  <a:lnTo>
                    <a:pt x="980" y="10151"/>
                  </a:lnTo>
                  <a:lnTo>
                    <a:pt x="1143" y="10412"/>
                  </a:lnTo>
                  <a:lnTo>
                    <a:pt x="1339" y="10673"/>
                  </a:lnTo>
                  <a:lnTo>
                    <a:pt x="1535" y="10934"/>
                  </a:lnTo>
                  <a:lnTo>
                    <a:pt x="1747" y="11179"/>
                  </a:lnTo>
                  <a:lnTo>
                    <a:pt x="1959" y="11407"/>
                  </a:lnTo>
                  <a:lnTo>
                    <a:pt x="2188" y="11620"/>
                  </a:lnTo>
                  <a:lnTo>
                    <a:pt x="2432" y="11832"/>
                  </a:lnTo>
                  <a:lnTo>
                    <a:pt x="2693" y="12028"/>
                  </a:lnTo>
                  <a:lnTo>
                    <a:pt x="2955" y="12223"/>
                  </a:lnTo>
                  <a:lnTo>
                    <a:pt x="3232" y="12403"/>
                  </a:lnTo>
                  <a:lnTo>
                    <a:pt x="3509" y="12550"/>
                  </a:lnTo>
                  <a:lnTo>
                    <a:pt x="3787" y="12697"/>
                  </a:lnTo>
                  <a:lnTo>
                    <a:pt x="4081" y="12844"/>
                  </a:lnTo>
                  <a:lnTo>
                    <a:pt x="4391" y="12958"/>
                  </a:lnTo>
                  <a:lnTo>
                    <a:pt x="4701" y="13056"/>
                  </a:lnTo>
                  <a:lnTo>
                    <a:pt x="5027" y="13154"/>
                  </a:lnTo>
                  <a:lnTo>
                    <a:pt x="5337" y="13235"/>
                  </a:lnTo>
                  <a:lnTo>
                    <a:pt x="5680" y="13284"/>
                  </a:lnTo>
                  <a:lnTo>
                    <a:pt x="6006" y="13333"/>
                  </a:lnTo>
                  <a:lnTo>
                    <a:pt x="6349" y="13349"/>
                  </a:lnTo>
                  <a:lnTo>
                    <a:pt x="6692" y="13366"/>
                  </a:lnTo>
                  <a:lnTo>
                    <a:pt x="7034" y="13349"/>
                  </a:lnTo>
                  <a:lnTo>
                    <a:pt x="7377" y="13333"/>
                  </a:lnTo>
                  <a:lnTo>
                    <a:pt x="7703" y="13284"/>
                  </a:lnTo>
                  <a:lnTo>
                    <a:pt x="8030" y="13235"/>
                  </a:lnTo>
                  <a:lnTo>
                    <a:pt x="8356" y="13154"/>
                  </a:lnTo>
                  <a:lnTo>
                    <a:pt x="8683" y="13056"/>
                  </a:lnTo>
                  <a:lnTo>
                    <a:pt x="8993" y="12958"/>
                  </a:lnTo>
                  <a:lnTo>
                    <a:pt x="9286" y="12844"/>
                  </a:lnTo>
                  <a:lnTo>
                    <a:pt x="9580" y="12697"/>
                  </a:lnTo>
                  <a:lnTo>
                    <a:pt x="9874" y="12550"/>
                  </a:lnTo>
                  <a:lnTo>
                    <a:pt x="10151" y="12403"/>
                  </a:lnTo>
                  <a:lnTo>
                    <a:pt x="10429" y="12223"/>
                  </a:lnTo>
                  <a:lnTo>
                    <a:pt x="10690" y="12028"/>
                  </a:lnTo>
                  <a:lnTo>
                    <a:pt x="10935" y="11832"/>
                  </a:lnTo>
                  <a:lnTo>
                    <a:pt x="11179" y="11620"/>
                  </a:lnTo>
                  <a:lnTo>
                    <a:pt x="11408" y="11407"/>
                  </a:lnTo>
                  <a:lnTo>
                    <a:pt x="11636" y="11179"/>
                  </a:lnTo>
                  <a:lnTo>
                    <a:pt x="11849" y="10934"/>
                  </a:lnTo>
                  <a:lnTo>
                    <a:pt x="12044" y="10673"/>
                  </a:lnTo>
                  <a:lnTo>
                    <a:pt x="12224" y="10412"/>
                  </a:lnTo>
                  <a:lnTo>
                    <a:pt x="12403" y="10151"/>
                  </a:lnTo>
                  <a:lnTo>
                    <a:pt x="12567" y="9873"/>
                  </a:lnTo>
                  <a:lnTo>
                    <a:pt x="12713" y="9580"/>
                  </a:lnTo>
                  <a:lnTo>
                    <a:pt x="12844" y="9286"/>
                  </a:lnTo>
                  <a:lnTo>
                    <a:pt x="12975" y="8976"/>
                  </a:lnTo>
                  <a:lnTo>
                    <a:pt x="13073" y="8666"/>
                  </a:lnTo>
                  <a:lnTo>
                    <a:pt x="13170" y="8356"/>
                  </a:lnTo>
                  <a:lnTo>
                    <a:pt x="13236" y="8029"/>
                  </a:lnTo>
                  <a:lnTo>
                    <a:pt x="13301" y="7703"/>
                  </a:lnTo>
                  <a:lnTo>
                    <a:pt x="13334" y="7360"/>
                  </a:lnTo>
                  <a:lnTo>
                    <a:pt x="13366" y="7018"/>
                  </a:lnTo>
                  <a:lnTo>
                    <a:pt x="13366" y="6675"/>
                  </a:lnTo>
                  <a:lnTo>
                    <a:pt x="13366" y="6332"/>
                  </a:lnTo>
                  <a:lnTo>
                    <a:pt x="13334" y="5989"/>
                  </a:lnTo>
                  <a:lnTo>
                    <a:pt x="13301" y="5663"/>
                  </a:lnTo>
                  <a:lnTo>
                    <a:pt x="13236" y="5337"/>
                  </a:lnTo>
                  <a:lnTo>
                    <a:pt x="13170" y="5010"/>
                  </a:lnTo>
                  <a:lnTo>
                    <a:pt x="13073" y="4700"/>
                  </a:lnTo>
                  <a:lnTo>
                    <a:pt x="12975" y="4374"/>
                  </a:lnTo>
                  <a:lnTo>
                    <a:pt x="12844" y="4080"/>
                  </a:lnTo>
                  <a:lnTo>
                    <a:pt x="12713" y="3786"/>
                  </a:lnTo>
                  <a:lnTo>
                    <a:pt x="12567" y="3493"/>
                  </a:lnTo>
                  <a:lnTo>
                    <a:pt x="12403" y="3215"/>
                  </a:lnTo>
                  <a:lnTo>
                    <a:pt x="12224" y="2938"/>
                  </a:lnTo>
                  <a:lnTo>
                    <a:pt x="12044" y="2677"/>
                  </a:lnTo>
                  <a:lnTo>
                    <a:pt x="11849" y="2432"/>
                  </a:lnTo>
                  <a:lnTo>
                    <a:pt x="11636" y="2187"/>
                  </a:lnTo>
                  <a:lnTo>
                    <a:pt x="11408" y="1959"/>
                  </a:lnTo>
                  <a:lnTo>
                    <a:pt x="11179" y="1730"/>
                  </a:lnTo>
                  <a:lnTo>
                    <a:pt x="10935" y="1518"/>
                  </a:lnTo>
                  <a:lnTo>
                    <a:pt x="10690" y="1322"/>
                  </a:lnTo>
                  <a:lnTo>
                    <a:pt x="10429" y="1143"/>
                  </a:lnTo>
                  <a:lnTo>
                    <a:pt x="10151" y="963"/>
                  </a:lnTo>
                  <a:lnTo>
                    <a:pt x="9874" y="800"/>
                  </a:lnTo>
                  <a:lnTo>
                    <a:pt x="9580" y="653"/>
                  </a:lnTo>
                  <a:lnTo>
                    <a:pt x="9286" y="523"/>
                  </a:lnTo>
                  <a:lnTo>
                    <a:pt x="8993" y="408"/>
                  </a:lnTo>
                  <a:lnTo>
                    <a:pt x="8683" y="294"/>
                  </a:lnTo>
                  <a:lnTo>
                    <a:pt x="8356" y="212"/>
                  </a:lnTo>
                  <a:lnTo>
                    <a:pt x="8030" y="131"/>
                  </a:lnTo>
                  <a:lnTo>
                    <a:pt x="7703" y="66"/>
                  </a:lnTo>
                  <a:lnTo>
                    <a:pt x="7377" y="33"/>
                  </a:lnTo>
                  <a:lnTo>
                    <a:pt x="70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29"/>
          <p:cNvGrpSpPr/>
          <p:nvPr/>
        </p:nvGrpSpPr>
        <p:grpSpPr>
          <a:xfrm>
            <a:off x="6906169" y="1938516"/>
            <a:ext cx="1947147" cy="2098418"/>
            <a:chOff x="6751925" y="2290213"/>
            <a:chExt cx="2048335" cy="2101992"/>
          </a:xfrm>
        </p:grpSpPr>
        <p:sp>
          <p:nvSpPr>
            <p:cNvPr id="304" name="Google Shape;304;p29"/>
            <p:cNvSpPr txBox="1"/>
            <p:nvPr/>
          </p:nvSpPr>
          <p:spPr>
            <a:xfrm>
              <a:off x="6751925" y="2290213"/>
              <a:ext cx="2008200" cy="77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lang="en" sz="2100">
                  <a:solidFill>
                    <a:schemeClr val="accent1"/>
                  </a:solidFill>
                  <a:latin typeface="Fira Sans Extra Condensed"/>
                  <a:ea typeface="Fira Sans Extra Condensed"/>
                  <a:cs typeface="Fira Sans Extra Condensed"/>
                  <a:sym typeface="Fira Sans Extra Condensed"/>
                </a:rPr>
                <a:t>TOTAL</a:t>
              </a:r>
              <a:endParaRPr b="1" sz="2100">
                <a:solidFill>
                  <a:schemeClr val="accent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2100"/>
                <a:buFont typeface="Arial"/>
                <a:buNone/>
              </a:pPr>
              <a:r>
                <a:rPr b="1" lang="en" sz="2100">
                  <a:solidFill>
                    <a:schemeClr val="accent1"/>
                  </a:solidFill>
                  <a:latin typeface="Fira Sans Extra Condensed"/>
                  <a:ea typeface="Fira Sans Extra Condensed"/>
                  <a:cs typeface="Fira Sans Extra Condensed"/>
                  <a:sym typeface="Fira Sans Extra Condensed"/>
                </a:rPr>
                <a:t>Monthly Cost Estimate</a:t>
              </a:r>
              <a:endParaRPr b="1" sz="2100">
                <a:solidFill>
                  <a:schemeClr val="accent1"/>
                </a:solidFill>
                <a:latin typeface="Fira Sans Extra Condensed"/>
                <a:ea typeface="Fira Sans Extra Condensed"/>
                <a:cs typeface="Fira Sans Extra Condensed"/>
                <a:sym typeface="Fira Sans Extra Condensed"/>
              </a:endParaRPr>
            </a:p>
          </p:txBody>
        </p:sp>
        <p:sp>
          <p:nvSpPr>
            <p:cNvPr id="305" name="Google Shape;305;p29"/>
            <p:cNvSpPr txBox="1"/>
            <p:nvPr/>
          </p:nvSpPr>
          <p:spPr>
            <a:xfrm>
              <a:off x="6792060" y="3988704"/>
              <a:ext cx="2008200" cy="40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2200">
                  <a:latin typeface="Roboto"/>
                  <a:ea typeface="Roboto"/>
                  <a:cs typeface="Roboto"/>
                  <a:sym typeface="Roboto"/>
                </a:rPr>
                <a:t>31.52 USD</a:t>
              </a:r>
              <a:endParaRPr b="1" i="0" sz="2200" u="none" cap="none" strike="noStrike">
                <a:solidFill>
                  <a:srgbClr val="000000"/>
                </a:solidFill>
                <a:latin typeface="Roboto"/>
                <a:ea typeface="Roboto"/>
                <a:cs typeface="Roboto"/>
                <a:sym typeface="Roboto"/>
              </a:endParaRPr>
            </a:p>
          </p:txBody>
        </p:sp>
      </p:grpSp>
      <p:sp>
        <p:nvSpPr>
          <p:cNvPr id="306" name="Google Shape;306;p29"/>
          <p:cNvSpPr/>
          <p:nvPr/>
        </p:nvSpPr>
        <p:spPr>
          <a:xfrm>
            <a:off x="7700506" y="3022683"/>
            <a:ext cx="352200" cy="369900"/>
          </a:xfrm>
          <a:prstGeom prst="mathEqual">
            <a:avLst>
              <a:gd fmla="val 23520" name="adj1"/>
              <a:gd fmla="val 1176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29"/>
          <p:cNvGrpSpPr/>
          <p:nvPr/>
        </p:nvGrpSpPr>
        <p:grpSpPr>
          <a:xfrm>
            <a:off x="4969247" y="2004075"/>
            <a:ext cx="352207" cy="341701"/>
            <a:chOff x="7157414" y="3464340"/>
            <a:chExt cx="370510" cy="353107"/>
          </a:xfrm>
        </p:grpSpPr>
        <p:sp>
          <p:nvSpPr>
            <p:cNvPr id="308" name="Google Shape;308;p29"/>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9"/>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9"/>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9"/>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9"/>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9"/>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9"/>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9"/>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29"/>
          <p:cNvGrpSpPr/>
          <p:nvPr/>
        </p:nvGrpSpPr>
        <p:grpSpPr>
          <a:xfrm>
            <a:off x="4969363" y="3048211"/>
            <a:ext cx="352244" cy="341701"/>
            <a:chOff x="7157414" y="3464340"/>
            <a:chExt cx="370510" cy="353107"/>
          </a:xfrm>
        </p:grpSpPr>
        <p:sp>
          <p:nvSpPr>
            <p:cNvPr id="317" name="Google Shape;317;p29"/>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9"/>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9"/>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9"/>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9"/>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9"/>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9"/>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9"/>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9"/>
          <p:cNvGrpSpPr/>
          <p:nvPr/>
        </p:nvGrpSpPr>
        <p:grpSpPr>
          <a:xfrm>
            <a:off x="317625" y="3919353"/>
            <a:ext cx="6410595" cy="797639"/>
            <a:chOff x="457205" y="2545956"/>
            <a:chExt cx="5018864" cy="824262"/>
          </a:xfrm>
        </p:grpSpPr>
        <p:grpSp>
          <p:nvGrpSpPr>
            <p:cNvPr id="326" name="Google Shape;326;p29"/>
            <p:cNvGrpSpPr/>
            <p:nvPr/>
          </p:nvGrpSpPr>
          <p:grpSpPr>
            <a:xfrm>
              <a:off x="1118091" y="2555948"/>
              <a:ext cx="2449800" cy="814271"/>
              <a:chOff x="1257291" y="2039238"/>
              <a:chExt cx="2449800" cy="814271"/>
            </a:xfrm>
          </p:grpSpPr>
          <p:sp>
            <p:nvSpPr>
              <p:cNvPr id="327" name="Google Shape;327;p29"/>
              <p:cNvSpPr txBox="1"/>
              <p:nvPr/>
            </p:nvSpPr>
            <p:spPr>
              <a:xfrm>
                <a:off x="1257302" y="2039238"/>
                <a:ext cx="2061000" cy="2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Amazon QuickSight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28" name="Google Shape;328;p29"/>
              <p:cNvSpPr txBox="1"/>
              <p:nvPr/>
            </p:nvSpPr>
            <p:spPr>
              <a:xfrm>
                <a:off x="1257291" y="2343209"/>
                <a:ext cx="2449800" cy="51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Roboto"/>
                    <a:ea typeface="Roboto"/>
                    <a:cs typeface="Roboto"/>
                    <a:sym typeface="Roboto"/>
                  </a:rPr>
                  <a:t>Number of working days per month (22), SPICE capacity in gigabytes (GB) (10), Number of authors (1), Number of readers (5)</a:t>
                </a:r>
                <a:endParaRPr sz="1100">
                  <a:latin typeface="Roboto"/>
                  <a:ea typeface="Roboto"/>
                  <a:cs typeface="Roboto"/>
                  <a:sym typeface="Roboto"/>
                </a:endParaRPr>
              </a:p>
            </p:txBody>
          </p:sp>
        </p:grpSp>
        <p:sp>
          <p:nvSpPr>
            <p:cNvPr id="329" name="Google Shape;329;p29"/>
            <p:cNvSpPr/>
            <p:nvPr/>
          </p:nvSpPr>
          <p:spPr>
            <a:xfrm>
              <a:off x="457205" y="2545956"/>
              <a:ext cx="592800" cy="68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a:t>
              </a:r>
              <a:r>
                <a:rPr b="1" lang="en" sz="1800">
                  <a:solidFill>
                    <a:schemeClr val="lt1"/>
                  </a:solidFill>
                  <a:latin typeface="Fira Sans Extra Condensed"/>
                  <a:ea typeface="Fira Sans Extra Condensed"/>
                  <a:cs typeface="Fira Sans Extra Condensed"/>
                  <a:sym typeface="Fira Sans Extra Condensed"/>
                </a:rPr>
                <a:t>4</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330" name="Google Shape;330;p29"/>
            <p:cNvSpPr txBox="1"/>
            <p:nvPr/>
          </p:nvSpPr>
          <p:spPr>
            <a:xfrm>
              <a:off x="4640269" y="2667556"/>
              <a:ext cx="835800" cy="442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31.40</a:t>
              </a:r>
              <a:r>
                <a:rPr b="1" lang="en" sz="1800">
                  <a:solidFill>
                    <a:schemeClr val="lt1"/>
                  </a:solidFill>
                  <a:latin typeface="Fira Sans Extra Condensed"/>
                  <a:ea typeface="Fira Sans Extra Condensed"/>
                  <a:cs typeface="Fira Sans Extra Condensed"/>
                  <a:sym typeface="Fira Sans Extra Condensed"/>
                </a:rPr>
                <a:t> USD</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331" name="Google Shape;331;p29"/>
          <p:cNvSpPr/>
          <p:nvPr/>
        </p:nvSpPr>
        <p:spPr>
          <a:xfrm>
            <a:off x="4821526" y="3919435"/>
            <a:ext cx="647100" cy="658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332" name="Google Shape;332;p29"/>
          <p:cNvSpPr/>
          <p:nvPr/>
        </p:nvSpPr>
        <p:spPr>
          <a:xfrm>
            <a:off x="4441126" y="4184283"/>
            <a:ext cx="131400" cy="133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cxnSp>
        <p:nvCxnSpPr>
          <p:cNvPr id="333" name="Google Shape;333;p29"/>
          <p:cNvCxnSpPr>
            <a:stCxn id="332" idx="6"/>
            <a:endCxn id="331" idx="2"/>
          </p:cNvCxnSpPr>
          <p:nvPr/>
        </p:nvCxnSpPr>
        <p:spPr>
          <a:xfrm flipH="1" rot="10800000">
            <a:off x="4572526" y="4248783"/>
            <a:ext cx="249000" cy="2400"/>
          </a:xfrm>
          <a:prstGeom prst="straightConnector1">
            <a:avLst/>
          </a:prstGeom>
          <a:noFill/>
          <a:ln cap="flat" cmpd="sng" w="9525">
            <a:solidFill>
              <a:schemeClr val="dk2"/>
            </a:solidFill>
            <a:prstDash val="solid"/>
            <a:round/>
            <a:headEnd len="sm" w="sm" type="none"/>
            <a:tailEnd len="sm" w="sm" type="none"/>
          </a:ln>
        </p:spPr>
      </p:cxnSp>
      <p:grpSp>
        <p:nvGrpSpPr>
          <p:cNvPr id="334" name="Google Shape;334;p29"/>
          <p:cNvGrpSpPr/>
          <p:nvPr/>
        </p:nvGrpSpPr>
        <p:grpSpPr>
          <a:xfrm>
            <a:off x="4969247" y="4077844"/>
            <a:ext cx="352207" cy="341701"/>
            <a:chOff x="7157414" y="3464340"/>
            <a:chExt cx="370510" cy="353107"/>
          </a:xfrm>
        </p:grpSpPr>
        <p:sp>
          <p:nvSpPr>
            <p:cNvPr id="335" name="Google Shape;335;p29"/>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9"/>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9"/>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9"/>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9"/>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9"/>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9"/>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9"/>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3" name="Google Shape;343;p29"/>
          <p:cNvCxnSpPr>
            <a:stCxn id="331" idx="6"/>
            <a:endCxn id="330" idx="1"/>
          </p:cNvCxnSpPr>
          <p:nvPr/>
        </p:nvCxnSpPr>
        <p:spPr>
          <a:xfrm>
            <a:off x="5468626" y="4248835"/>
            <a:ext cx="192000" cy="2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619125" y="24002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Sources and Pre-processing</a:t>
            </a:r>
            <a:endParaRPr/>
          </a:p>
        </p:txBody>
      </p:sp>
      <p:grpSp>
        <p:nvGrpSpPr>
          <p:cNvPr id="349" name="Google Shape;349;p30"/>
          <p:cNvGrpSpPr/>
          <p:nvPr/>
        </p:nvGrpSpPr>
        <p:grpSpPr>
          <a:xfrm>
            <a:off x="6932375" y="1863975"/>
            <a:ext cx="1808897" cy="2857500"/>
            <a:chOff x="2859487" y="1233738"/>
            <a:chExt cx="1808897" cy="2857500"/>
          </a:xfrm>
        </p:grpSpPr>
        <p:grpSp>
          <p:nvGrpSpPr>
            <p:cNvPr id="350" name="Google Shape;350;p30"/>
            <p:cNvGrpSpPr/>
            <p:nvPr/>
          </p:nvGrpSpPr>
          <p:grpSpPr>
            <a:xfrm>
              <a:off x="2859487" y="2066848"/>
              <a:ext cx="1808897" cy="2024390"/>
              <a:chOff x="375296" y="3722275"/>
              <a:chExt cx="1649400" cy="2024390"/>
            </a:xfrm>
          </p:grpSpPr>
          <p:sp>
            <p:nvSpPr>
              <p:cNvPr id="351" name="Google Shape;351;p30"/>
              <p:cNvSpPr txBox="1"/>
              <p:nvPr/>
            </p:nvSpPr>
            <p:spPr>
              <a:xfrm>
                <a:off x="457200" y="3722275"/>
                <a:ext cx="14856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Mapping</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52" name="Google Shape;352;p30"/>
              <p:cNvSpPr txBox="1"/>
              <p:nvPr/>
            </p:nvSpPr>
            <p:spPr>
              <a:xfrm>
                <a:off x="375296" y="3996165"/>
                <a:ext cx="1649400" cy="175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Roboto"/>
                    <a:ea typeface="Roboto"/>
                    <a:cs typeface="Roboto"/>
                    <a:sym typeface="Roboto"/>
                  </a:rPr>
                  <a:t>Mapped job titles into broad categories (Data Scientist, Data Analyst, Machine Learning Engineer).</a:t>
                </a:r>
                <a:endParaRPr>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grpSp>
        <p:sp>
          <p:nvSpPr>
            <p:cNvPr id="353" name="Google Shape;353;p30"/>
            <p:cNvSpPr/>
            <p:nvPr/>
          </p:nvSpPr>
          <p:spPr>
            <a:xfrm>
              <a:off x="3423575" y="1233738"/>
              <a:ext cx="680700" cy="68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a:t>
              </a:r>
              <a:r>
                <a:rPr b="1" lang="en" sz="1800">
                  <a:solidFill>
                    <a:schemeClr val="lt1"/>
                  </a:solidFill>
                  <a:latin typeface="Fira Sans Extra Condensed"/>
                  <a:ea typeface="Fira Sans Extra Condensed"/>
                  <a:cs typeface="Fira Sans Extra Condensed"/>
                  <a:sym typeface="Fira Sans Extra Condensed"/>
                </a:rPr>
                <a:t>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354" name="Google Shape;354;p30"/>
          <p:cNvGrpSpPr/>
          <p:nvPr/>
        </p:nvGrpSpPr>
        <p:grpSpPr>
          <a:xfrm>
            <a:off x="5298199" y="1067425"/>
            <a:ext cx="1629259" cy="2686175"/>
            <a:chOff x="5003424" y="1233738"/>
            <a:chExt cx="1629259" cy="2686175"/>
          </a:xfrm>
        </p:grpSpPr>
        <p:grpSp>
          <p:nvGrpSpPr>
            <p:cNvPr id="355" name="Google Shape;355;p30"/>
            <p:cNvGrpSpPr/>
            <p:nvPr/>
          </p:nvGrpSpPr>
          <p:grpSpPr>
            <a:xfrm>
              <a:off x="5003424" y="2066848"/>
              <a:ext cx="1629259" cy="1853065"/>
              <a:chOff x="457200" y="3722275"/>
              <a:chExt cx="1485601" cy="1853065"/>
            </a:xfrm>
          </p:grpSpPr>
          <p:sp>
            <p:nvSpPr>
              <p:cNvPr id="356" name="Google Shape;356;p30"/>
              <p:cNvSpPr txBox="1"/>
              <p:nvPr/>
            </p:nvSpPr>
            <p:spPr>
              <a:xfrm>
                <a:off x="457200" y="3722275"/>
                <a:ext cx="14856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Outliers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57" name="Google Shape;357;p30"/>
              <p:cNvSpPr txBox="1"/>
              <p:nvPr/>
            </p:nvSpPr>
            <p:spPr>
              <a:xfrm>
                <a:off x="457201" y="3996140"/>
                <a:ext cx="1485600" cy="157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Roboto"/>
                    <a:ea typeface="Roboto"/>
                    <a:cs typeface="Roboto"/>
                    <a:sym typeface="Roboto"/>
                  </a:rPr>
                  <a:t>Removed specialized positions (e.g., "Autonomous Vehicle Technician") and major outliers.</a:t>
                </a:r>
                <a:endParaRPr>
                  <a:latin typeface="Roboto"/>
                  <a:ea typeface="Roboto"/>
                  <a:cs typeface="Roboto"/>
                  <a:sym typeface="Roboto"/>
                </a:endParaRPr>
              </a:p>
            </p:txBody>
          </p:sp>
        </p:grpSp>
        <p:sp>
          <p:nvSpPr>
            <p:cNvPr id="358" name="Google Shape;358;p30"/>
            <p:cNvSpPr/>
            <p:nvPr/>
          </p:nvSpPr>
          <p:spPr>
            <a:xfrm>
              <a:off x="5477700" y="1233738"/>
              <a:ext cx="680700" cy="6807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359" name="Google Shape;359;p30"/>
          <p:cNvGrpSpPr/>
          <p:nvPr/>
        </p:nvGrpSpPr>
        <p:grpSpPr>
          <a:xfrm>
            <a:off x="3849923" y="2710625"/>
            <a:ext cx="1629258" cy="1842909"/>
            <a:chOff x="7057536" y="1233738"/>
            <a:chExt cx="1629258" cy="1842909"/>
          </a:xfrm>
        </p:grpSpPr>
        <p:grpSp>
          <p:nvGrpSpPr>
            <p:cNvPr id="360" name="Google Shape;360;p30"/>
            <p:cNvGrpSpPr/>
            <p:nvPr/>
          </p:nvGrpSpPr>
          <p:grpSpPr>
            <a:xfrm>
              <a:off x="7057536" y="2066848"/>
              <a:ext cx="1629258" cy="1009799"/>
              <a:chOff x="457200" y="3722275"/>
              <a:chExt cx="1485600" cy="1009799"/>
            </a:xfrm>
          </p:grpSpPr>
          <p:sp>
            <p:nvSpPr>
              <p:cNvPr id="361" name="Google Shape;361;p30"/>
              <p:cNvSpPr txBox="1"/>
              <p:nvPr/>
            </p:nvSpPr>
            <p:spPr>
              <a:xfrm>
                <a:off x="457200" y="3722275"/>
                <a:ext cx="14856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Filtering</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62" name="Google Shape;362;p30"/>
              <p:cNvSpPr txBox="1"/>
              <p:nvPr/>
            </p:nvSpPr>
            <p:spPr>
              <a:xfrm>
                <a:off x="457200" y="3996174"/>
                <a:ext cx="1485600" cy="735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Roboto"/>
                    <a:ea typeface="Roboto"/>
                    <a:cs typeface="Roboto"/>
                    <a:sym typeface="Roboto"/>
                  </a:rPr>
                  <a:t>Curated dataset for full-time roles</a:t>
                </a:r>
                <a:endParaRPr>
                  <a:latin typeface="Roboto"/>
                  <a:ea typeface="Roboto"/>
                  <a:cs typeface="Roboto"/>
                  <a:sym typeface="Roboto"/>
                </a:endParaRPr>
              </a:p>
            </p:txBody>
          </p:sp>
        </p:grpSp>
        <p:sp>
          <p:nvSpPr>
            <p:cNvPr id="363" name="Google Shape;363;p30"/>
            <p:cNvSpPr/>
            <p:nvPr/>
          </p:nvSpPr>
          <p:spPr>
            <a:xfrm>
              <a:off x="7531825" y="1233738"/>
              <a:ext cx="680700" cy="680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a:t>
              </a:r>
              <a:r>
                <a:rPr b="1" lang="en" sz="1800">
                  <a:solidFill>
                    <a:schemeClr val="lt1"/>
                  </a:solidFill>
                  <a:latin typeface="Fira Sans Extra Condensed"/>
                  <a:ea typeface="Fira Sans Extra Condensed"/>
                  <a:cs typeface="Fira Sans Extra Condensed"/>
                  <a:sym typeface="Fira Sans Extra Condensed"/>
                </a:rPr>
                <a:t>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cxnSp>
        <p:nvCxnSpPr>
          <p:cNvPr id="364" name="Google Shape;364;p30"/>
          <p:cNvCxnSpPr>
            <a:stCxn id="358" idx="6"/>
            <a:endCxn id="353" idx="2"/>
          </p:cNvCxnSpPr>
          <p:nvPr/>
        </p:nvCxnSpPr>
        <p:spPr>
          <a:xfrm>
            <a:off x="6453175" y="1407775"/>
            <a:ext cx="1043400" cy="796500"/>
          </a:xfrm>
          <a:prstGeom prst="curvedConnector3">
            <a:avLst>
              <a:gd fmla="val 49999" name="adj1"/>
            </a:avLst>
          </a:prstGeom>
          <a:noFill/>
          <a:ln cap="flat" cmpd="sng" w="9525">
            <a:solidFill>
              <a:schemeClr val="dk2"/>
            </a:solidFill>
            <a:prstDash val="solid"/>
            <a:round/>
            <a:headEnd len="sm" w="sm" type="none"/>
            <a:tailEnd len="med" w="med" type="triangle"/>
          </a:ln>
        </p:spPr>
      </p:cxnSp>
      <p:cxnSp>
        <p:nvCxnSpPr>
          <p:cNvPr id="365" name="Google Shape;365;p30"/>
          <p:cNvCxnSpPr>
            <a:stCxn id="363" idx="6"/>
            <a:endCxn id="358" idx="2"/>
          </p:cNvCxnSpPr>
          <p:nvPr/>
        </p:nvCxnSpPr>
        <p:spPr>
          <a:xfrm flipH="1" rot="10800000">
            <a:off x="5004913" y="1407875"/>
            <a:ext cx="767700" cy="1643100"/>
          </a:xfrm>
          <a:prstGeom prst="curvedConnector3">
            <a:avLst>
              <a:gd fmla="val 49991" name="adj1"/>
            </a:avLst>
          </a:prstGeom>
          <a:noFill/>
          <a:ln cap="flat" cmpd="sng" w="9525">
            <a:solidFill>
              <a:schemeClr val="dk2"/>
            </a:solidFill>
            <a:prstDash val="solid"/>
            <a:round/>
            <a:headEnd len="sm" w="sm" type="none"/>
            <a:tailEnd len="med" w="med" type="triangle"/>
          </a:ln>
        </p:spPr>
      </p:cxnSp>
      <p:cxnSp>
        <p:nvCxnSpPr>
          <p:cNvPr id="366" name="Google Shape;366;p30"/>
          <p:cNvCxnSpPr>
            <a:endCxn id="363" idx="2"/>
          </p:cNvCxnSpPr>
          <p:nvPr/>
        </p:nvCxnSpPr>
        <p:spPr>
          <a:xfrm>
            <a:off x="3558013" y="2334275"/>
            <a:ext cx="766200" cy="716700"/>
          </a:xfrm>
          <a:prstGeom prst="curvedConnector3">
            <a:avLst>
              <a:gd fmla="val 50000" name="adj1"/>
            </a:avLst>
          </a:prstGeom>
          <a:noFill/>
          <a:ln cap="flat" cmpd="sng" w="9525">
            <a:solidFill>
              <a:schemeClr val="dk2"/>
            </a:solidFill>
            <a:prstDash val="solid"/>
            <a:round/>
            <a:headEnd len="sm" w="sm" type="none"/>
            <a:tailEnd len="med" w="med" type="triangle"/>
          </a:ln>
        </p:spPr>
      </p:cxnSp>
      <p:graphicFrame>
        <p:nvGraphicFramePr>
          <p:cNvPr id="367" name="Google Shape;367;p30"/>
          <p:cNvGraphicFramePr/>
          <p:nvPr/>
        </p:nvGraphicFramePr>
        <p:xfrm>
          <a:off x="523875" y="1067425"/>
          <a:ext cx="3000000" cy="3000000"/>
        </p:xfrm>
        <a:graphic>
          <a:graphicData uri="http://schemas.openxmlformats.org/drawingml/2006/table">
            <a:tbl>
              <a:tblPr>
                <a:noFill/>
                <a:tableStyleId>{0E19FB6F-7D71-4D4F-900E-A671A5EEFCA4}</a:tableStyleId>
              </a:tblPr>
              <a:tblGrid>
                <a:gridCol w="1716075"/>
                <a:gridCol w="1537075"/>
              </a:tblGrid>
              <a:tr h="439650">
                <a:tc gridSpan="2">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Salary trends from 2021 to 2023</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45932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Experience Level</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Entry-Level to Senior</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64200">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Employment Types</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Full-time, intern…</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465850">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Job Titles</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Data Engineers, Data Scientists…</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5932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Salary</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In USD</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45932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Location</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Globally</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64200">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Company</a:t>
                      </a:r>
                      <a:r>
                        <a:rPr b="1" lang="en">
                          <a:solidFill>
                            <a:schemeClr val="lt1"/>
                          </a:solidFill>
                          <a:latin typeface="Fira Sans Extra Condensed"/>
                          <a:ea typeface="Fira Sans Extra Condensed"/>
                          <a:cs typeface="Fira Sans Extra Condensed"/>
                          <a:sym typeface="Fira Sans Extra Condensed"/>
                        </a:rPr>
                        <a:t> Sizes</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Fira Sans Extra Condensed"/>
                          <a:ea typeface="Fira Sans Extra Condensed"/>
                          <a:cs typeface="Fira Sans Extra Condensed"/>
                          <a:sym typeface="Fira Sans Extra Condensed"/>
                        </a:rPr>
                        <a:t>Classified to S, M, L</a:t>
                      </a:r>
                      <a:endParaRPr b="1"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Storage</a:t>
            </a:r>
            <a:endParaRPr/>
          </a:p>
        </p:txBody>
      </p:sp>
      <p:sp>
        <p:nvSpPr>
          <p:cNvPr id="373" name="Google Shape;373;p31"/>
          <p:cNvSpPr txBox="1"/>
          <p:nvPr>
            <p:ph idx="1" type="body"/>
          </p:nvPr>
        </p:nvSpPr>
        <p:spPr>
          <a:xfrm>
            <a:off x="311700" y="10614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Raw data stored in S3</a:t>
            </a:r>
            <a:endParaRPr/>
          </a:p>
        </p:txBody>
      </p:sp>
      <p:pic>
        <p:nvPicPr>
          <p:cNvPr id="374" name="Google Shape;374;p31"/>
          <p:cNvPicPr preferRelativeResize="0"/>
          <p:nvPr/>
        </p:nvPicPr>
        <p:blipFill>
          <a:blip r:embed="rId3">
            <a:alphaModFix/>
          </a:blip>
          <a:stretch>
            <a:fillRect/>
          </a:stretch>
        </p:blipFill>
        <p:spPr>
          <a:xfrm>
            <a:off x="0" y="1459433"/>
            <a:ext cx="9143998" cy="26594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309950" y="2824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QuickSight</a:t>
            </a:r>
            <a:endParaRPr/>
          </a:p>
        </p:txBody>
      </p:sp>
      <p:sp>
        <p:nvSpPr>
          <p:cNvPr id="380" name="Google Shape;380;p32"/>
          <p:cNvSpPr txBox="1"/>
          <p:nvPr>
            <p:ph idx="1" type="body"/>
          </p:nvPr>
        </p:nvSpPr>
        <p:spPr>
          <a:xfrm>
            <a:off x="309950" y="989838"/>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Use Quicksight fro EDA</a:t>
            </a:r>
            <a:endParaRPr/>
          </a:p>
        </p:txBody>
      </p:sp>
      <p:pic>
        <p:nvPicPr>
          <p:cNvPr id="381" name="Google Shape;381;p32"/>
          <p:cNvPicPr preferRelativeResize="0"/>
          <p:nvPr/>
        </p:nvPicPr>
        <p:blipFill>
          <a:blip r:embed="rId3">
            <a:alphaModFix/>
          </a:blip>
          <a:stretch>
            <a:fillRect/>
          </a:stretch>
        </p:blipFill>
        <p:spPr>
          <a:xfrm>
            <a:off x="91750" y="1439738"/>
            <a:ext cx="9052250" cy="342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QuickSight EDA</a:t>
            </a:r>
            <a:endParaRPr/>
          </a:p>
        </p:txBody>
      </p:sp>
      <p:pic>
        <p:nvPicPr>
          <p:cNvPr id="387" name="Google Shape;387;p33"/>
          <p:cNvPicPr preferRelativeResize="0"/>
          <p:nvPr/>
        </p:nvPicPr>
        <p:blipFill rotWithShape="1">
          <a:blip r:embed="rId3">
            <a:alphaModFix/>
          </a:blip>
          <a:srcRect b="49884" l="0" r="0" t="0"/>
          <a:stretch/>
        </p:blipFill>
        <p:spPr>
          <a:xfrm>
            <a:off x="352425" y="1152425"/>
            <a:ext cx="5619976" cy="1899750"/>
          </a:xfrm>
          <a:prstGeom prst="rect">
            <a:avLst/>
          </a:prstGeom>
          <a:noFill/>
          <a:ln>
            <a:noFill/>
          </a:ln>
        </p:spPr>
      </p:pic>
      <p:pic>
        <p:nvPicPr>
          <p:cNvPr id="388" name="Google Shape;388;p33"/>
          <p:cNvPicPr preferRelativeResize="0"/>
          <p:nvPr/>
        </p:nvPicPr>
        <p:blipFill rotWithShape="1">
          <a:blip r:embed="rId4">
            <a:alphaModFix/>
          </a:blip>
          <a:srcRect b="0" l="0" r="0" t="0"/>
          <a:stretch/>
        </p:blipFill>
        <p:spPr>
          <a:xfrm>
            <a:off x="5922775" y="1152425"/>
            <a:ext cx="2824824" cy="1899749"/>
          </a:xfrm>
          <a:prstGeom prst="rect">
            <a:avLst/>
          </a:prstGeom>
          <a:noFill/>
          <a:ln>
            <a:noFill/>
          </a:ln>
        </p:spPr>
      </p:pic>
      <p:sp>
        <p:nvSpPr>
          <p:cNvPr id="389" name="Google Shape;389;p33"/>
          <p:cNvSpPr txBox="1"/>
          <p:nvPr/>
        </p:nvSpPr>
        <p:spPr>
          <a:xfrm>
            <a:off x="352425" y="3196350"/>
            <a:ext cx="76677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2100"/>
              </a:spcBef>
              <a:spcAft>
                <a:spcPts val="0"/>
              </a:spcAft>
              <a:buClr>
                <a:srgbClr val="0D0D0D"/>
              </a:buClr>
              <a:buSzPts val="1300"/>
              <a:buFont typeface="Roboto"/>
              <a:buChar char="●"/>
            </a:pPr>
            <a:r>
              <a:rPr b="1" lang="en" sz="1300">
                <a:solidFill>
                  <a:srgbClr val="0D0D0D"/>
                </a:solidFill>
                <a:latin typeface="Roboto"/>
                <a:ea typeface="Roboto"/>
                <a:cs typeface="Roboto"/>
                <a:sym typeface="Roboto"/>
              </a:rPr>
              <a:t>Company Size and Salary</a:t>
            </a:r>
            <a:r>
              <a:rPr lang="en" sz="1300">
                <a:solidFill>
                  <a:srgbClr val="0D0D0D"/>
                </a:solidFill>
                <a:latin typeface="Roboto"/>
                <a:ea typeface="Roboto"/>
                <a:cs typeface="Roboto"/>
                <a:sym typeface="Roboto"/>
              </a:rPr>
              <a:t>: Medium-sized companies offer the highest average salaries, followed by large and small companies.</a:t>
            </a:r>
            <a:endParaRPr sz="1300">
              <a:solidFill>
                <a:srgbClr val="0D0D0D"/>
              </a:solidFill>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b="1" lang="en" sz="1300">
                <a:solidFill>
                  <a:srgbClr val="0D0D0D"/>
                </a:solidFill>
                <a:latin typeface="Roboto"/>
                <a:ea typeface="Roboto"/>
                <a:cs typeface="Roboto"/>
                <a:sym typeface="Roboto"/>
              </a:rPr>
              <a:t>Job Title and Salary</a:t>
            </a:r>
            <a:r>
              <a:rPr lang="en" sz="1300">
                <a:solidFill>
                  <a:srgbClr val="0D0D0D"/>
                </a:solidFill>
                <a:latin typeface="Roboto"/>
                <a:ea typeface="Roboto"/>
                <a:cs typeface="Roboto"/>
                <a:sym typeface="Roboto"/>
              </a:rPr>
              <a:t>: Analytical Sales and Research Scientist roles have the highest average salaries among job titles.</a:t>
            </a:r>
            <a:endParaRPr sz="1300">
              <a:solidFill>
                <a:srgbClr val="0D0D0D"/>
              </a:solidFill>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b="1" lang="en" sz="1300">
                <a:solidFill>
                  <a:srgbClr val="0D0D0D"/>
                </a:solidFill>
                <a:latin typeface="Roboto"/>
                <a:ea typeface="Roboto"/>
                <a:cs typeface="Roboto"/>
                <a:sym typeface="Roboto"/>
              </a:rPr>
              <a:t>Experience Level Distribution</a:t>
            </a:r>
            <a:r>
              <a:rPr lang="en" sz="1300">
                <a:solidFill>
                  <a:srgbClr val="0D0D0D"/>
                </a:solidFill>
                <a:latin typeface="Roboto"/>
                <a:ea typeface="Roboto"/>
                <a:cs typeface="Roboto"/>
                <a:sym typeface="Roboto"/>
              </a:rPr>
              <a:t>: The majority of professionals are Senior level (SE), followed by Mid-level (MI), Entry-level (EN), and Executive (EX).</a:t>
            </a:r>
            <a:endParaRPr sz="1300">
              <a:solidFill>
                <a:srgbClr val="0D0D0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equal Salary Distribution Infographics by Slidesgo">
  <a:themeElements>
    <a:clrScheme name="Simple Light">
      <a:dk1>
        <a:srgbClr val="000000"/>
      </a:dk1>
      <a:lt1>
        <a:srgbClr val="FFFFFF"/>
      </a:lt1>
      <a:dk2>
        <a:srgbClr val="666666"/>
      </a:dk2>
      <a:lt2>
        <a:srgbClr val="D9D9D9"/>
      </a:lt2>
      <a:accent1>
        <a:srgbClr val="257B7A"/>
      </a:accent1>
      <a:accent2>
        <a:srgbClr val="31979B"/>
      </a:accent2>
      <a:accent3>
        <a:srgbClr val="A7C9B8"/>
      </a:accent3>
      <a:accent4>
        <a:srgbClr val="E6855C"/>
      </a:accent4>
      <a:accent5>
        <a:srgbClr val="E59375"/>
      </a:accent5>
      <a:accent6>
        <a:srgbClr val="EACCA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