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0" r:id="rId3"/>
    <p:sldId id="411" r:id="rId4"/>
    <p:sldId id="412" r:id="rId5"/>
    <p:sldId id="413" r:id="rId6"/>
    <p:sldId id="415" r:id="rId7"/>
    <p:sldId id="416" r:id="rId8"/>
    <p:sldId id="41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9985"/>
            <a:ext cx="9144000" cy="1090295"/>
          </a:xfrm>
        </p:spPr>
        <p:txBody>
          <a:bodyPr/>
          <a:p>
            <a:r>
              <a:rPr lang="en-US" altLang="zh-CN"/>
              <a:t>Practice Exam 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NP-complete problem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150485" y="4664710"/>
            <a:ext cx="189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Mengxiao Zhang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description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23035"/>
            <a:ext cx="7091680" cy="4052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535" y="859790"/>
            <a:ext cx="3273425" cy="51790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515600" y="1442720"/>
            <a:ext cx="1168400" cy="40132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27080" y="945515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X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355"/>
            <a:ext cx="10515600" cy="3869690"/>
          </a:xfrm>
        </p:spPr>
        <p:txBody>
          <a:bodyPr>
            <a:normAutofit lnSpcReduction="10000"/>
          </a:bodyPr>
          <a:p>
            <a:r>
              <a:rPr lang="en-US" altLang="zh-CN"/>
              <a:t>Phrase the above optimization problem as a decision problem and show that it belongs to NP.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Answer: 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Given an integer k, whether there exists a subset of edges E'\subseteq E and a subset of nodes V'\subseteq V, such that the graph G'=(V',E') contains a path from s to x for each x\in X and the total cost sum of the edges e\in E' is no more than k. 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It is in NP because given a subset of edges and nodes, we can use BFS from s to see whether s is connected to each x\in X, which takes polynomial time. Also, taking a sum over all the cost of the edges and comparing it with k cost polynomial time.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160"/>
            <a:ext cx="9441180" cy="457263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Show a polynomial time construction using a reduction from 3-SAT.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Answer: 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A 3-SAT instance contains n variables: x_1,...,x_n and m clauses c_1,...,c_m. Each clause contains three literals.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Construct the corresponding instance of our problem. We have: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A source node r=s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2n “literal” nodes x_1,\bar{x}_1,...,x_n,\bar{x}_n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m “clause” nodes c_1,...,c_m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n “variable” nodes u_1,...,u_n.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X=\{u_1,...,u_n,c_1,...,c_m\}$, 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The edge set E contains the following edges. There is an edge with cost 1 between r and each “literal” node. We also have an edge with cost 1 between x_i (\bar{x}_i) and u_i. In addition, we have an edge with cost 1 between x_i (\bar{x}_i) and c_j if clause c_j contains the literal x_i (\bar{x}_i). 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Write down the claim that the 3-SAT problem is polynomially reducible to the original problem.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Answer: 3-SAT is satisfiable if and only if the constructed graph has a subgraph that has a path from s to each x\in X=\{u_1,...,u_n,c_1,...,c_m\} of the cost not greater than k = 2n + m.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Prove the claim in the direction from 3-SAT to the reduced problem.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0675" y="2004695"/>
            <a:ext cx="3860165" cy="4045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2106295"/>
            <a:ext cx="7261225" cy="1974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Prove the claim  in the direction from the reduced problem to 3-SAT.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1908810"/>
            <a:ext cx="3860165" cy="4045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908810"/>
            <a:ext cx="7322820" cy="22358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6371,&quot;width&quot;:6079}"/>
</p:tagLst>
</file>

<file path=ppt/tags/tag64.xml><?xml version="1.0" encoding="utf-8"?>
<p:tagLst xmlns:p="http://schemas.openxmlformats.org/presentationml/2006/main">
  <p:tag name="KSO_WM_UNIT_PLACING_PICTURE_USER_VIEWPORT" val="{&quot;height&quot;:3110,&quot;width&quot;:1143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演示</Application>
  <PresentationFormat>宽屏</PresentationFormat>
  <Paragraphs>45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Practice Exam 2</vt:lpstr>
      <vt:lpstr>Problem description</vt:lpstr>
      <vt:lpstr>Q1</vt:lpstr>
      <vt:lpstr>Q2</vt:lpstr>
      <vt:lpstr>Q3</vt:lpstr>
      <vt:lpstr>Q4</vt:lpstr>
      <vt:lpstr>Q5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pie forever</cp:lastModifiedBy>
  <cp:revision>111</cp:revision>
  <dcterms:created xsi:type="dcterms:W3CDTF">2019-06-19T02:08:00Z</dcterms:created>
  <dcterms:modified xsi:type="dcterms:W3CDTF">2020-04-30T05:56:42Z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