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sldIdLst>
    <p:sldId id="297" r:id="rId2"/>
    <p:sldId id="269" r:id="rId3"/>
    <p:sldId id="296" r:id="rId4"/>
    <p:sldId id="268" r:id="rId5"/>
    <p:sldId id="276" r:id="rId6"/>
    <p:sldId id="291" r:id="rId7"/>
    <p:sldId id="294" r:id="rId8"/>
    <p:sldId id="295" r:id="rId9"/>
    <p:sldId id="292" r:id="rId10"/>
    <p:sldId id="288" r:id="rId11"/>
    <p:sldId id="270" r:id="rId12"/>
    <p:sldId id="289" r:id="rId13"/>
    <p:sldId id="290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1pPr>
    <a:lvl2pPr marL="0" marR="0" indent="4572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2pPr>
    <a:lvl3pPr marL="0" marR="0" indent="9144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3pPr>
    <a:lvl4pPr marL="0" marR="0" indent="13716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4pPr>
    <a:lvl5pPr marL="0" marR="0" indent="18288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5pPr>
    <a:lvl6pPr marL="0" marR="0" indent="22860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6pPr>
    <a:lvl7pPr marL="0" marR="0" indent="27432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7pPr>
    <a:lvl8pPr marL="0" marR="0" indent="32004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8pPr>
    <a:lvl9pPr marL="0" marR="0" indent="36576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仰犀" initials="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45" autoAdjust="0"/>
    <p:restoredTop sz="88971" autoAdjust="0"/>
  </p:normalViewPr>
  <p:slideViewPr>
    <p:cSldViewPr snapToGrid="0">
      <p:cViewPr varScale="1">
        <p:scale>
          <a:sx n="41" d="100"/>
          <a:sy n="41" d="100"/>
        </p:scale>
        <p:origin x="10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鑫润" userId="bc03e567-3a5b-4abb-9823-c0762a60577f" providerId="ADAL" clId="{1BCE4EF2-73F1-4BDD-8055-28870B9BD17C}"/>
    <pc:docChg chg="undo redo custSel addSld delSld modSld">
      <pc:chgData name="鑫润" userId="bc03e567-3a5b-4abb-9823-c0762a60577f" providerId="ADAL" clId="{1BCE4EF2-73F1-4BDD-8055-28870B9BD17C}" dt="2021-10-31T15:39:37.298" v="368" actId="2696"/>
      <pc:docMkLst>
        <pc:docMk/>
      </pc:docMkLst>
      <pc:sldChg chg="addSp delSp modSp del">
        <pc:chgData name="鑫润" userId="bc03e567-3a5b-4abb-9823-c0762a60577f" providerId="ADAL" clId="{1BCE4EF2-73F1-4BDD-8055-28870B9BD17C}" dt="2021-10-31T09:01:07.105" v="217" actId="2696"/>
        <pc:sldMkLst>
          <pc:docMk/>
          <pc:sldMk cId="0" sldId="261"/>
        </pc:sldMkLst>
        <pc:spChg chg="add del mod">
          <ac:chgData name="鑫润" userId="bc03e567-3a5b-4abb-9823-c0762a60577f" providerId="ADAL" clId="{1BCE4EF2-73F1-4BDD-8055-28870B9BD17C}" dt="2021-10-31T08:53:00.203" v="14"/>
          <ac:spMkLst>
            <pc:docMk/>
            <pc:sldMk cId="0" sldId="261"/>
            <ac:spMk id="33" creationId="{CE4D69E1-9675-4B83-8632-EE4138F3EF26}"/>
          </ac:spMkLst>
        </pc:spChg>
        <pc:spChg chg="add del mod">
          <ac:chgData name="鑫润" userId="bc03e567-3a5b-4abb-9823-c0762a60577f" providerId="ADAL" clId="{1BCE4EF2-73F1-4BDD-8055-28870B9BD17C}" dt="2021-10-31T08:53:00.203" v="14"/>
          <ac:spMkLst>
            <pc:docMk/>
            <pc:sldMk cId="0" sldId="261"/>
            <ac:spMk id="34" creationId="{C1EA351E-F4FD-408A-8C32-1495E157C80F}"/>
          </ac:spMkLst>
        </pc:spChg>
      </pc:sldChg>
      <pc:sldChg chg="addSp delSp modSp mod">
        <pc:chgData name="鑫润" userId="bc03e567-3a5b-4abb-9823-c0762a60577f" providerId="ADAL" clId="{1BCE4EF2-73F1-4BDD-8055-28870B9BD17C}" dt="2021-10-31T15:38:10.279" v="349" actId="1076"/>
        <pc:sldMkLst>
          <pc:docMk/>
          <pc:sldMk cId="0" sldId="270"/>
        </pc:sldMkLst>
        <pc:spChg chg="mod">
          <ac:chgData name="鑫润" userId="bc03e567-3a5b-4abb-9823-c0762a60577f" providerId="ADAL" clId="{1BCE4EF2-73F1-4BDD-8055-28870B9BD17C}" dt="2021-10-31T09:03:37.926" v="219" actId="20577"/>
          <ac:spMkLst>
            <pc:docMk/>
            <pc:sldMk cId="0" sldId="270"/>
            <ac:spMk id="165" creationId="{00000000-0000-0000-0000-000000000000}"/>
          </ac:spMkLst>
        </pc:spChg>
        <pc:picChg chg="add mod">
          <ac:chgData name="鑫润" userId="bc03e567-3a5b-4abb-9823-c0762a60577f" providerId="ADAL" clId="{1BCE4EF2-73F1-4BDD-8055-28870B9BD17C}" dt="2021-10-31T15:38:10.279" v="349" actId="1076"/>
          <ac:picMkLst>
            <pc:docMk/>
            <pc:sldMk cId="0" sldId="270"/>
            <ac:picMk id="5" creationId="{BBC9025B-CF70-4081-897A-ABFA5608A954}"/>
          </ac:picMkLst>
        </pc:picChg>
        <pc:picChg chg="del">
          <ac:chgData name="鑫润" userId="bc03e567-3a5b-4abb-9823-c0762a60577f" providerId="ADAL" clId="{1BCE4EF2-73F1-4BDD-8055-28870B9BD17C}" dt="2021-10-31T15:38:03.846" v="344" actId="478"/>
          <ac:picMkLst>
            <pc:docMk/>
            <pc:sldMk cId="0" sldId="270"/>
            <ac:picMk id="7" creationId="{00000000-0000-0000-0000-000000000000}"/>
          </ac:picMkLst>
        </pc:picChg>
      </pc:sldChg>
      <pc:sldChg chg="modSp mod">
        <pc:chgData name="鑫润" userId="bc03e567-3a5b-4abb-9823-c0762a60577f" providerId="ADAL" clId="{1BCE4EF2-73F1-4BDD-8055-28870B9BD17C}" dt="2021-10-31T09:03:51.920" v="225" actId="20577"/>
        <pc:sldMkLst>
          <pc:docMk/>
          <pc:sldMk cId="0" sldId="276"/>
        </pc:sldMkLst>
        <pc:spChg chg="mod">
          <ac:chgData name="鑫润" userId="bc03e567-3a5b-4abb-9823-c0762a60577f" providerId="ADAL" clId="{1BCE4EF2-73F1-4BDD-8055-28870B9BD17C}" dt="2021-10-31T09:03:51.920" v="225" actId="20577"/>
          <ac:spMkLst>
            <pc:docMk/>
            <pc:sldMk cId="0" sldId="276"/>
            <ac:spMk id="4" creationId="{00000000-0000-0000-0000-000000000000}"/>
          </ac:spMkLst>
        </pc:spChg>
      </pc:sldChg>
      <pc:sldChg chg="addSp delSp modSp mod">
        <pc:chgData name="鑫润" userId="bc03e567-3a5b-4abb-9823-c0762a60577f" providerId="ADAL" clId="{1BCE4EF2-73F1-4BDD-8055-28870B9BD17C}" dt="2021-10-31T15:38:32.486" v="359" actId="1076"/>
        <pc:sldMkLst>
          <pc:docMk/>
          <pc:sldMk cId="2886180662" sldId="289"/>
        </pc:sldMkLst>
        <pc:spChg chg="mod">
          <ac:chgData name="鑫润" userId="bc03e567-3a5b-4abb-9823-c0762a60577f" providerId="ADAL" clId="{1BCE4EF2-73F1-4BDD-8055-28870B9BD17C}" dt="2021-10-31T09:03:41.367" v="221" actId="20577"/>
          <ac:spMkLst>
            <pc:docMk/>
            <pc:sldMk cId="2886180662" sldId="289"/>
            <ac:spMk id="165" creationId="{00000000-0000-0000-0000-000000000000}"/>
          </ac:spMkLst>
        </pc:spChg>
        <pc:picChg chg="del">
          <ac:chgData name="鑫润" userId="bc03e567-3a5b-4abb-9823-c0762a60577f" providerId="ADAL" clId="{1BCE4EF2-73F1-4BDD-8055-28870B9BD17C}" dt="2021-10-31T15:38:23.566" v="350" actId="478"/>
          <ac:picMkLst>
            <pc:docMk/>
            <pc:sldMk cId="2886180662" sldId="289"/>
            <ac:picMk id="5" creationId="{00000000-0000-0000-0000-000000000000}"/>
          </ac:picMkLst>
        </pc:picChg>
        <pc:picChg chg="add mod">
          <ac:chgData name="鑫润" userId="bc03e567-3a5b-4abb-9823-c0762a60577f" providerId="ADAL" clId="{1BCE4EF2-73F1-4BDD-8055-28870B9BD17C}" dt="2021-10-31T15:38:32.486" v="359" actId="1076"/>
          <ac:picMkLst>
            <pc:docMk/>
            <pc:sldMk cId="2886180662" sldId="289"/>
            <ac:picMk id="6" creationId="{4EC03A91-B3CD-47CF-A228-9A8066225100}"/>
          </ac:picMkLst>
        </pc:picChg>
      </pc:sldChg>
      <pc:sldChg chg="addSp delSp modSp mod">
        <pc:chgData name="鑫润" userId="bc03e567-3a5b-4abb-9823-c0762a60577f" providerId="ADAL" clId="{1BCE4EF2-73F1-4BDD-8055-28870B9BD17C}" dt="2021-10-31T15:38:50.103" v="367" actId="14100"/>
        <pc:sldMkLst>
          <pc:docMk/>
          <pc:sldMk cId="3951540864" sldId="290"/>
        </pc:sldMkLst>
        <pc:spChg chg="mod">
          <ac:chgData name="鑫润" userId="bc03e567-3a5b-4abb-9823-c0762a60577f" providerId="ADAL" clId="{1BCE4EF2-73F1-4BDD-8055-28870B9BD17C}" dt="2021-10-31T09:03:43.855" v="223" actId="20577"/>
          <ac:spMkLst>
            <pc:docMk/>
            <pc:sldMk cId="3951540864" sldId="290"/>
            <ac:spMk id="165" creationId="{00000000-0000-0000-0000-000000000000}"/>
          </ac:spMkLst>
        </pc:spChg>
        <pc:picChg chg="del">
          <ac:chgData name="鑫润" userId="bc03e567-3a5b-4abb-9823-c0762a60577f" providerId="ADAL" clId="{1BCE4EF2-73F1-4BDD-8055-28870B9BD17C}" dt="2021-10-31T15:38:40.203" v="360" actId="478"/>
          <ac:picMkLst>
            <pc:docMk/>
            <pc:sldMk cId="3951540864" sldId="290"/>
            <ac:picMk id="5" creationId="{00000000-0000-0000-0000-000000000000}"/>
          </ac:picMkLst>
        </pc:picChg>
        <pc:picChg chg="add mod">
          <ac:chgData name="鑫润" userId="bc03e567-3a5b-4abb-9823-c0762a60577f" providerId="ADAL" clId="{1BCE4EF2-73F1-4BDD-8055-28870B9BD17C}" dt="2021-10-31T15:38:50.103" v="367" actId="14100"/>
          <ac:picMkLst>
            <pc:docMk/>
            <pc:sldMk cId="3951540864" sldId="290"/>
            <ac:picMk id="6" creationId="{E5A3B1D4-8BA2-462F-9053-57AA45D755BF}"/>
          </ac:picMkLst>
        </pc:picChg>
      </pc:sldChg>
      <pc:sldChg chg="modSp mod">
        <pc:chgData name="鑫润" userId="bc03e567-3a5b-4abb-9823-c0762a60577f" providerId="ADAL" clId="{1BCE4EF2-73F1-4BDD-8055-28870B9BD17C}" dt="2021-10-31T09:03:57.666" v="227" actId="20577"/>
        <pc:sldMkLst>
          <pc:docMk/>
          <pc:sldMk cId="2507587511" sldId="291"/>
        </pc:sldMkLst>
        <pc:spChg chg="mod">
          <ac:chgData name="鑫润" userId="bc03e567-3a5b-4abb-9823-c0762a60577f" providerId="ADAL" clId="{1BCE4EF2-73F1-4BDD-8055-28870B9BD17C}" dt="2021-10-31T09:03:57.666" v="227" actId="20577"/>
          <ac:spMkLst>
            <pc:docMk/>
            <pc:sldMk cId="2507587511" sldId="291"/>
            <ac:spMk id="4" creationId="{00000000-0000-0000-0000-000000000000}"/>
          </ac:spMkLst>
        </pc:spChg>
      </pc:sldChg>
      <pc:sldChg chg="modSp mod">
        <pc:chgData name="鑫润" userId="bc03e567-3a5b-4abb-9823-c0762a60577f" providerId="ADAL" clId="{1BCE4EF2-73F1-4BDD-8055-28870B9BD17C}" dt="2021-10-31T09:04:52.275" v="234" actId="20577"/>
        <pc:sldMkLst>
          <pc:docMk/>
          <pc:sldMk cId="419132256" sldId="292"/>
        </pc:sldMkLst>
        <pc:spChg chg="mod">
          <ac:chgData name="鑫润" userId="bc03e567-3a5b-4abb-9823-c0762a60577f" providerId="ADAL" clId="{1BCE4EF2-73F1-4BDD-8055-28870B9BD17C}" dt="2021-10-31T09:04:52.275" v="234" actId="20577"/>
          <ac:spMkLst>
            <pc:docMk/>
            <pc:sldMk cId="419132256" sldId="292"/>
            <ac:spMk id="2" creationId="{00000000-0000-0000-0000-000000000000}"/>
          </ac:spMkLst>
        </pc:spChg>
      </pc:sldChg>
      <pc:sldChg chg="addSp modSp del mod">
        <pc:chgData name="鑫润" userId="bc03e567-3a5b-4abb-9823-c0762a60577f" providerId="ADAL" clId="{1BCE4EF2-73F1-4BDD-8055-28870B9BD17C}" dt="2021-10-31T15:39:37.298" v="368" actId="2696"/>
        <pc:sldMkLst>
          <pc:docMk/>
          <pc:sldMk cId="3477582813" sldId="293"/>
        </pc:sldMkLst>
        <pc:spChg chg="mod">
          <ac:chgData name="鑫润" userId="bc03e567-3a5b-4abb-9823-c0762a60577f" providerId="ADAL" clId="{1BCE4EF2-73F1-4BDD-8055-28870B9BD17C}" dt="2021-10-31T09:04:59.176" v="237" actId="20577"/>
          <ac:spMkLst>
            <pc:docMk/>
            <pc:sldMk cId="3477582813" sldId="293"/>
            <ac:spMk id="2" creationId="{00000000-0000-0000-0000-000000000000}"/>
          </ac:spMkLst>
        </pc:spChg>
        <pc:spChg chg="mod">
          <ac:chgData name="鑫润" userId="bc03e567-3a5b-4abb-9823-c0762a60577f" providerId="ADAL" clId="{1BCE4EF2-73F1-4BDD-8055-28870B9BD17C}" dt="2021-10-31T09:09:11.356" v="281" actId="20577"/>
          <ac:spMkLst>
            <pc:docMk/>
            <pc:sldMk cId="3477582813" sldId="293"/>
            <ac:spMk id="3" creationId="{E5FF7F40-146D-493B-B06E-7C82A4BCF597}"/>
          </ac:spMkLst>
        </pc:spChg>
        <pc:picChg chg="add mod">
          <ac:chgData name="鑫润" userId="bc03e567-3a5b-4abb-9823-c0762a60577f" providerId="ADAL" clId="{1BCE4EF2-73F1-4BDD-8055-28870B9BD17C}" dt="2021-10-31T08:50:22.782" v="4" actId="1076"/>
          <ac:picMkLst>
            <pc:docMk/>
            <pc:sldMk cId="3477582813" sldId="293"/>
            <ac:picMk id="5" creationId="{573C11D9-B48F-4859-BB24-62C7AD8EBF68}"/>
          </ac:picMkLst>
        </pc:picChg>
      </pc:sldChg>
      <pc:sldChg chg="modSp mod">
        <pc:chgData name="鑫润" userId="bc03e567-3a5b-4abb-9823-c0762a60577f" providerId="ADAL" clId="{1BCE4EF2-73F1-4BDD-8055-28870B9BD17C}" dt="2021-10-31T09:04:34.057" v="229" actId="20577"/>
        <pc:sldMkLst>
          <pc:docMk/>
          <pc:sldMk cId="1343521502" sldId="294"/>
        </pc:sldMkLst>
        <pc:spChg chg="mod">
          <ac:chgData name="鑫润" userId="bc03e567-3a5b-4abb-9823-c0762a60577f" providerId="ADAL" clId="{1BCE4EF2-73F1-4BDD-8055-28870B9BD17C}" dt="2021-10-31T09:04:34.057" v="229" actId="20577"/>
          <ac:spMkLst>
            <pc:docMk/>
            <pc:sldMk cId="1343521502" sldId="294"/>
            <ac:spMk id="2" creationId="{00000000-0000-0000-0000-000000000000}"/>
          </ac:spMkLst>
        </pc:spChg>
      </pc:sldChg>
      <pc:sldChg chg="modSp mod">
        <pc:chgData name="鑫润" userId="bc03e567-3a5b-4abb-9823-c0762a60577f" providerId="ADAL" clId="{1BCE4EF2-73F1-4BDD-8055-28870B9BD17C}" dt="2021-10-31T09:04:36.950" v="231" actId="20577"/>
        <pc:sldMkLst>
          <pc:docMk/>
          <pc:sldMk cId="2010599328" sldId="295"/>
        </pc:sldMkLst>
        <pc:spChg chg="mod">
          <ac:chgData name="鑫润" userId="bc03e567-3a5b-4abb-9823-c0762a60577f" providerId="ADAL" clId="{1BCE4EF2-73F1-4BDD-8055-28870B9BD17C}" dt="2021-10-31T09:04:36.950" v="231" actId="20577"/>
          <ac:spMkLst>
            <pc:docMk/>
            <pc:sldMk cId="2010599328" sldId="295"/>
            <ac:spMk id="2" creationId="{00000000-0000-0000-0000-000000000000}"/>
          </ac:spMkLst>
        </pc:spChg>
      </pc:sldChg>
      <pc:sldChg chg="addSp delSp modSp new mod chgLayout">
        <pc:chgData name="鑫润" userId="bc03e567-3a5b-4abb-9823-c0762a60577f" providerId="ADAL" clId="{1BCE4EF2-73F1-4BDD-8055-28870B9BD17C}" dt="2021-10-31T12:32:49.760" v="343" actId="20577"/>
        <pc:sldMkLst>
          <pc:docMk/>
          <pc:sldMk cId="1463492721" sldId="297"/>
        </pc:sldMkLst>
        <pc:spChg chg="add del mod">
          <ac:chgData name="鑫润" userId="bc03e567-3a5b-4abb-9823-c0762a60577f" providerId="ADAL" clId="{1BCE4EF2-73F1-4BDD-8055-28870B9BD17C}" dt="2021-10-31T08:55:13.617" v="28"/>
          <ac:spMkLst>
            <pc:docMk/>
            <pc:sldMk cId="1463492721" sldId="297"/>
            <ac:spMk id="2" creationId="{152AA5A6-2BCD-456C-828F-CBBC5780C56C}"/>
          </ac:spMkLst>
        </pc:spChg>
        <pc:spChg chg="add del mod">
          <ac:chgData name="鑫润" userId="bc03e567-3a5b-4abb-9823-c0762a60577f" providerId="ADAL" clId="{1BCE4EF2-73F1-4BDD-8055-28870B9BD17C}" dt="2021-10-31T08:55:13.617" v="28"/>
          <ac:spMkLst>
            <pc:docMk/>
            <pc:sldMk cId="1463492721" sldId="297"/>
            <ac:spMk id="3" creationId="{442C5E1E-CA78-476D-9A82-E78FFA099522}"/>
          </ac:spMkLst>
        </pc:spChg>
        <pc:spChg chg="add del mod">
          <ac:chgData name="鑫润" userId="bc03e567-3a5b-4abb-9823-c0762a60577f" providerId="ADAL" clId="{1BCE4EF2-73F1-4BDD-8055-28870B9BD17C}" dt="2021-10-31T08:55:13.617" v="28"/>
          <ac:spMkLst>
            <pc:docMk/>
            <pc:sldMk cId="1463492721" sldId="297"/>
            <ac:spMk id="4" creationId="{05D51BBF-58EC-424F-93EB-ECBADE7AA271}"/>
          </ac:spMkLst>
        </pc:spChg>
        <pc:spChg chg="add del mod">
          <ac:chgData name="鑫润" userId="bc03e567-3a5b-4abb-9823-c0762a60577f" providerId="ADAL" clId="{1BCE4EF2-73F1-4BDD-8055-28870B9BD17C}" dt="2021-10-31T08:55:43.187" v="64"/>
          <ac:spMkLst>
            <pc:docMk/>
            <pc:sldMk cId="1463492721" sldId="297"/>
            <ac:spMk id="5" creationId="{B28524B2-DBB0-49AD-9013-E28BC5544166}"/>
          </ac:spMkLst>
        </pc:spChg>
        <pc:spChg chg="add del mod">
          <ac:chgData name="鑫润" userId="bc03e567-3a5b-4abb-9823-c0762a60577f" providerId="ADAL" clId="{1BCE4EF2-73F1-4BDD-8055-28870B9BD17C}" dt="2021-10-31T08:55:43.187" v="64"/>
          <ac:spMkLst>
            <pc:docMk/>
            <pc:sldMk cId="1463492721" sldId="297"/>
            <ac:spMk id="6" creationId="{6536D334-312D-497F-BD3D-AA37AD69FCB8}"/>
          </ac:spMkLst>
        </pc:spChg>
        <pc:spChg chg="add del mod">
          <ac:chgData name="鑫润" userId="bc03e567-3a5b-4abb-9823-c0762a60577f" providerId="ADAL" clId="{1BCE4EF2-73F1-4BDD-8055-28870B9BD17C}" dt="2021-10-31T08:55:43.187" v="64"/>
          <ac:spMkLst>
            <pc:docMk/>
            <pc:sldMk cId="1463492721" sldId="297"/>
            <ac:spMk id="7" creationId="{B5D634DE-8008-429F-A709-E196BB5B51FF}"/>
          </ac:spMkLst>
        </pc:spChg>
        <pc:spChg chg="add mod">
          <ac:chgData name="鑫润" userId="bc03e567-3a5b-4abb-9823-c0762a60577f" providerId="ADAL" clId="{1BCE4EF2-73F1-4BDD-8055-28870B9BD17C}" dt="2021-10-31T08:59:05.743" v="194" actId="1076"/>
          <ac:spMkLst>
            <pc:docMk/>
            <pc:sldMk cId="1463492721" sldId="297"/>
            <ac:spMk id="8" creationId="{FACC08A8-ED66-4461-B62B-7D96C447B03E}"/>
          </ac:spMkLst>
        </pc:spChg>
        <pc:spChg chg="add del mod">
          <ac:chgData name="鑫润" userId="bc03e567-3a5b-4abb-9823-c0762a60577f" providerId="ADAL" clId="{1BCE4EF2-73F1-4BDD-8055-28870B9BD17C}" dt="2021-10-31T08:57:14.233" v="126"/>
          <ac:spMkLst>
            <pc:docMk/>
            <pc:sldMk cId="1463492721" sldId="297"/>
            <ac:spMk id="9" creationId="{1CF273D3-C0E0-4BEE-B07A-5FBD96F4BACB}"/>
          </ac:spMkLst>
        </pc:spChg>
        <pc:spChg chg="add del mod">
          <ac:chgData name="鑫润" userId="bc03e567-3a5b-4abb-9823-c0762a60577f" providerId="ADAL" clId="{1BCE4EF2-73F1-4BDD-8055-28870B9BD17C}" dt="2021-10-31T08:57:16.199" v="130"/>
          <ac:spMkLst>
            <pc:docMk/>
            <pc:sldMk cId="1463492721" sldId="297"/>
            <ac:spMk id="10" creationId="{B5A6A981-E7F4-49F8-944F-71B0FD7690FD}"/>
          </ac:spMkLst>
        </pc:spChg>
        <pc:spChg chg="add mod">
          <ac:chgData name="鑫润" userId="bc03e567-3a5b-4abb-9823-c0762a60577f" providerId="ADAL" clId="{1BCE4EF2-73F1-4BDD-8055-28870B9BD17C}" dt="2021-10-31T08:57:50.021" v="160" actId="1076"/>
          <ac:spMkLst>
            <pc:docMk/>
            <pc:sldMk cId="1463492721" sldId="297"/>
            <ac:spMk id="12" creationId="{65273009-4DE7-4AFE-9827-C744A6E0F192}"/>
          </ac:spMkLst>
        </pc:spChg>
        <pc:spChg chg="add del mod">
          <ac:chgData name="鑫润" userId="bc03e567-3a5b-4abb-9823-c0762a60577f" providerId="ADAL" clId="{1BCE4EF2-73F1-4BDD-8055-28870B9BD17C}" dt="2021-10-31T08:58:02.105" v="170"/>
          <ac:spMkLst>
            <pc:docMk/>
            <pc:sldMk cId="1463492721" sldId="297"/>
            <ac:spMk id="13" creationId="{0EE9F9A8-3F40-42CF-B53B-B8FA68C1F553}"/>
          </ac:spMkLst>
        </pc:spChg>
        <pc:spChg chg="add del mod">
          <ac:chgData name="鑫润" userId="bc03e567-3a5b-4abb-9823-c0762a60577f" providerId="ADAL" clId="{1BCE4EF2-73F1-4BDD-8055-28870B9BD17C}" dt="2021-10-31T08:58:01.938" v="168"/>
          <ac:spMkLst>
            <pc:docMk/>
            <pc:sldMk cId="1463492721" sldId="297"/>
            <ac:spMk id="14" creationId="{BC42E55F-E97C-4F7B-888C-193AF7BF5CE8}"/>
          </ac:spMkLst>
        </pc:spChg>
        <pc:spChg chg="add del mod">
          <ac:chgData name="鑫润" userId="bc03e567-3a5b-4abb-9823-c0762a60577f" providerId="ADAL" clId="{1BCE4EF2-73F1-4BDD-8055-28870B9BD17C}" dt="2021-10-31T08:58:03.816" v="174"/>
          <ac:spMkLst>
            <pc:docMk/>
            <pc:sldMk cId="1463492721" sldId="297"/>
            <ac:spMk id="15" creationId="{C782BF1F-4E96-4083-AEDD-8B93DBFA8E41}"/>
          </ac:spMkLst>
        </pc:spChg>
        <pc:spChg chg="add mod">
          <ac:chgData name="鑫润" userId="bc03e567-3a5b-4abb-9823-c0762a60577f" providerId="ADAL" clId="{1BCE4EF2-73F1-4BDD-8055-28870B9BD17C}" dt="2021-10-31T12:32:49.760" v="343" actId="20577"/>
          <ac:spMkLst>
            <pc:docMk/>
            <pc:sldMk cId="1463492721" sldId="297"/>
            <ac:spMk id="16" creationId="{354E5C4E-7B1E-406A-BCF5-907E29F396AB}"/>
          </ac:spMkLst>
        </pc:spChg>
        <pc:picChg chg="add del">
          <ac:chgData name="鑫润" userId="bc03e567-3a5b-4abb-9823-c0762a60577f" providerId="ADAL" clId="{1BCE4EF2-73F1-4BDD-8055-28870B9BD17C}" dt="2021-10-31T08:57:19.595" v="134"/>
          <ac:picMkLst>
            <pc:docMk/>
            <pc:sldMk cId="1463492721" sldId="297"/>
            <ac:picMk id="11" creationId="{BDCB6E07-7966-4ACB-B020-9C66E644100E}"/>
          </ac:picMkLst>
        </pc:picChg>
        <pc:picChg chg="add mod">
          <ac:chgData name="鑫润" userId="bc03e567-3a5b-4abb-9823-c0762a60577f" providerId="ADAL" clId="{1BCE4EF2-73F1-4BDD-8055-28870B9BD17C}" dt="2021-10-31T09:00:30.838" v="213" actId="1076"/>
          <ac:picMkLst>
            <pc:docMk/>
            <pc:sldMk cId="1463492721" sldId="297"/>
            <ac:picMk id="17" creationId="{3AEC2845-9E56-4592-98EF-23E58C9505C3}"/>
          </ac:picMkLst>
        </pc:picChg>
      </pc:sldChg>
      <pc:sldChg chg="modSp add del mod">
        <pc:chgData name="鑫润" userId="bc03e567-3a5b-4abb-9823-c0762a60577f" providerId="ADAL" clId="{1BCE4EF2-73F1-4BDD-8055-28870B9BD17C}" dt="2021-10-31T08:53:40.015" v="19"/>
        <pc:sldMkLst>
          <pc:docMk/>
          <pc:sldMk cId="1173940824" sldId="336"/>
        </pc:sldMkLst>
        <pc:spChg chg="mod">
          <ac:chgData name="鑫润" userId="bc03e567-3a5b-4abb-9823-c0762a60577f" providerId="ADAL" clId="{1BCE4EF2-73F1-4BDD-8055-28870B9BD17C}" dt="2021-10-31T08:53:40.015" v="19"/>
          <ac:spMkLst>
            <pc:docMk/>
            <pc:sldMk cId="1173940824" sldId="336"/>
            <ac:spMk id="5" creationId="{00000000-0000-0000-0000-000000000000}"/>
          </ac:spMkLst>
        </pc:spChg>
        <pc:spChg chg="mod">
          <ac:chgData name="鑫润" userId="bc03e567-3a5b-4abb-9823-c0762a60577f" providerId="ADAL" clId="{1BCE4EF2-73F1-4BDD-8055-28870B9BD17C}" dt="2021-10-31T08:53:40.015" v="19"/>
          <ac:spMkLst>
            <pc:docMk/>
            <pc:sldMk cId="1173940824" sldId="336"/>
            <ac:spMk id="7" creationId="{00000000-0000-0000-0000-000000000000}"/>
          </ac:spMkLst>
        </pc:spChg>
      </pc:sldChg>
      <pc:sldChg chg="add del">
        <pc:chgData name="鑫润" userId="bc03e567-3a5b-4abb-9823-c0762a60577f" providerId="ADAL" clId="{1BCE4EF2-73F1-4BDD-8055-28870B9BD17C}" dt="2021-10-31T08:52:55.359" v="12"/>
        <pc:sldMkLst>
          <pc:docMk/>
          <pc:sldMk cId="3142826602" sldId="2699"/>
        </pc:sldMkLst>
      </pc:sldChg>
    </pc:docChg>
  </pc:docChgLst>
  <pc:docChgLst>
    <pc:chgData name="鑫润 黄" userId="bc03e567-3a5b-4abb-9823-c0762a60577f" providerId="ADAL" clId="{6617BF91-B15A-48A1-A371-358827BCFDC1}"/>
    <pc:docChg chg="undo custSel addSld modSld sldOrd">
      <pc:chgData name="鑫润 黄" userId="bc03e567-3a5b-4abb-9823-c0762a60577f" providerId="ADAL" clId="{6617BF91-B15A-48A1-A371-358827BCFDC1}" dt="2021-10-31T08:48:32.308" v="2047" actId="403"/>
      <pc:docMkLst>
        <pc:docMk/>
      </pc:docMkLst>
      <pc:sldChg chg="modSp mod">
        <pc:chgData name="鑫润 黄" userId="bc03e567-3a5b-4abb-9823-c0762a60577f" providerId="ADAL" clId="{6617BF91-B15A-48A1-A371-358827BCFDC1}" dt="2021-10-31T08:22:26.794" v="1493" actId="20577"/>
        <pc:sldMkLst>
          <pc:docMk/>
          <pc:sldMk cId="0" sldId="268"/>
        </pc:sldMkLst>
        <pc:spChg chg="mod">
          <ac:chgData name="鑫润 黄" userId="bc03e567-3a5b-4abb-9823-c0762a60577f" providerId="ADAL" clId="{6617BF91-B15A-48A1-A371-358827BCFDC1}" dt="2021-10-31T08:22:26.794" v="1493" actId="20577"/>
          <ac:spMkLst>
            <pc:docMk/>
            <pc:sldMk cId="0" sldId="268"/>
            <ac:spMk id="2" creationId="{00000000-0000-0000-0000-000000000000}"/>
          </ac:spMkLst>
        </pc:spChg>
      </pc:sldChg>
      <pc:sldChg chg="addSp delSp modSp mod ord modAnim">
        <pc:chgData name="鑫润 黄" userId="bc03e567-3a5b-4abb-9823-c0762a60577f" providerId="ADAL" clId="{6617BF91-B15A-48A1-A371-358827BCFDC1}" dt="2021-10-31T08:41:38.147" v="1898"/>
        <pc:sldMkLst>
          <pc:docMk/>
          <pc:sldMk cId="0" sldId="269"/>
        </pc:sldMkLst>
        <pc:spChg chg="mod">
          <ac:chgData name="鑫润 黄" userId="bc03e567-3a5b-4abb-9823-c0762a60577f" providerId="ADAL" clId="{6617BF91-B15A-48A1-A371-358827BCFDC1}" dt="2021-10-31T08:22:24.135" v="1491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鑫润 黄" userId="bc03e567-3a5b-4abb-9823-c0762a60577f" providerId="ADAL" clId="{6617BF91-B15A-48A1-A371-358827BCFDC1}" dt="2021-10-31T08:22:21.893" v="1489" actId="1076"/>
          <ac:spMkLst>
            <pc:docMk/>
            <pc:sldMk cId="0" sldId="269"/>
            <ac:spMk id="3" creationId="{00000000-0000-0000-0000-000000000000}"/>
          </ac:spMkLst>
        </pc:spChg>
        <pc:spChg chg="add mod">
          <ac:chgData name="鑫润 黄" userId="bc03e567-3a5b-4abb-9823-c0762a60577f" providerId="ADAL" clId="{6617BF91-B15A-48A1-A371-358827BCFDC1}" dt="2021-10-31T08:35:40.890" v="1576" actId="1076"/>
          <ac:spMkLst>
            <pc:docMk/>
            <pc:sldMk cId="0" sldId="269"/>
            <ac:spMk id="8" creationId="{A6408BB7-A77A-4505-A288-9972568FBA91}"/>
          </ac:spMkLst>
        </pc:spChg>
        <pc:spChg chg="add mod">
          <ac:chgData name="鑫润 黄" userId="bc03e567-3a5b-4abb-9823-c0762a60577f" providerId="ADAL" clId="{6617BF91-B15A-48A1-A371-358827BCFDC1}" dt="2021-10-31T08:36:20.512" v="1628" actId="20577"/>
          <ac:spMkLst>
            <pc:docMk/>
            <pc:sldMk cId="0" sldId="269"/>
            <ac:spMk id="9" creationId="{9A99F6EE-40EE-49E8-B4E8-2D22982AD3FD}"/>
          </ac:spMkLst>
        </pc:spChg>
        <pc:spChg chg="add mod">
          <ac:chgData name="鑫润 黄" userId="bc03e567-3a5b-4abb-9823-c0762a60577f" providerId="ADAL" clId="{6617BF91-B15A-48A1-A371-358827BCFDC1}" dt="2021-10-31T08:39:12.640" v="1885" actId="20577"/>
          <ac:spMkLst>
            <pc:docMk/>
            <pc:sldMk cId="0" sldId="269"/>
            <ac:spMk id="10" creationId="{39D9CF96-AC74-4469-A72C-FB3F51E25652}"/>
          </ac:spMkLst>
        </pc:spChg>
        <pc:graphicFrameChg chg="del mod">
          <ac:chgData name="鑫润 黄" userId="bc03e567-3a5b-4abb-9823-c0762a60577f" providerId="ADAL" clId="{6617BF91-B15A-48A1-A371-358827BCFDC1}" dt="2021-10-31T08:40:49.226" v="1892" actId="21"/>
          <ac:graphicFrameMkLst>
            <pc:docMk/>
            <pc:sldMk cId="0" sldId="269"/>
            <ac:graphicFrameMk id="6" creationId="{00000000-0000-0000-0000-000000000000}"/>
          </ac:graphicFrameMkLst>
        </pc:graphicFrameChg>
        <pc:picChg chg="add mod">
          <ac:chgData name="鑫润 黄" userId="bc03e567-3a5b-4abb-9823-c0762a60577f" providerId="ADAL" clId="{6617BF91-B15A-48A1-A371-358827BCFDC1}" dt="2021-10-31T08:34:32.805" v="1502" actId="1076"/>
          <ac:picMkLst>
            <pc:docMk/>
            <pc:sldMk cId="0" sldId="269"/>
            <ac:picMk id="7" creationId="{4A00F845-572E-4B5A-9DA6-D7C83C801A5D}"/>
          </ac:picMkLst>
        </pc:picChg>
      </pc:sldChg>
      <pc:sldChg chg="ord">
        <pc:chgData name="鑫润 黄" userId="bc03e567-3a5b-4abb-9823-c0762a60577f" providerId="ADAL" clId="{6617BF91-B15A-48A1-A371-358827BCFDC1}" dt="2021-10-31T08:42:58.293" v="1924"/>
        <pc:sldMkLst>
          <pc:docMk/>
          <pc:sldMk cId="0" sldId="270"/>
        </pc:sldMkLst>
      </pc:sldChg>
      <pc:sldChg chg="addSp delSp modSp mod">
        <pc:chgData name="鑫润 黄" userId="bc03e567-3a5b-4abb-9823-c0762a60577f" providerId="ADAL" clId="{6617BF91-B15A-48A1-A371-358827BCFDC1}" dt="2021-10-31T07:48:31.061" v="521" actId="20577"/>
        <pc:sldMkLst>
          <pc:docMk/>
          <pc:sldMk cId="0" sldId="276"/>
        </pc:sldMkLst>
        <pc:spChg chg="add del mod">
          <ac:chgData name="鑫润 黄" userId="bc03e567-3a5b-4abb-9823-c0762a60577f" providerId="ADAL" clId="{6617BF91-B15A-48A1-A371-358827BCFDC1}" dt="2021-10-31T07:19:52.477" v="8"/>
          <ac:spMkLst>
            <pc:docMk/>
            <pc:sldMk cId="0" sldId="276"/>
            <ac:spMk id="5" creationId="{2150FBB2-51EC-449C-8943-7249B5E73300}"/>
          </ac:spMkLst>
        </pc:spChg>
        <pc:spChg chg="add mod">
          <ac:chgData name="鑫润 黄" userId="bc03e567-3a5b-4abb-9823-c0762a60577f" providerId="ADAL" clId="{6617BF91-B15A-48A1-A371-358827BCFDC1}" dt="2021-10-31T07:48:31.061" v="521" actId="20577"/>
          <ac:spMkLst>
            <pc:docMk/>
            <pc:sldMk cId="0" sldId="276"/>
            <ac:spMk id="6" creationId="{F889A31E-7CEF-4B8E-AAA5-73FCFBF866C9}"/>
          </ac:spMkLst>
        </pc:spChg>
        <pc:picChg chg="add mod">
          <ac:chgData name="鑫润 黄" userId="bc03e567-3a5b-4abb-9823-c0762a60577f" providerId="ADAL" clId="{6617BF91-B15A-48A1-A371-358827BCFDC1}" dt="2021-10-31T07:19:35.998" v="5" actId="1076"/>
          <ac:picMkLst>
            <pc:docMk/>
            <pc:sldMk cId="0" sldId="276"/>
            <ac:picMk id="3" creationId="{2666FA07-084C-4A41-95DE-2FA3FF01B48A}"/>
          </ac:picMkLst>
        </pc:picChg>
        <pc:picChg chg="del">
          <ac:chgData name="鑫润 黄" userId="bc03e567-3a5b-4abb-9823-c0762a60577f" providerId="ADAL" clId="{6617BF91-B15A-48A1-A371-358827BCFDC1}" dt="2021-10-31T07:19:25.112" v="0" actId="478"/>
          <ac:picMkLst>
            <pc:docMk/>
            <pc:sldMk cId="0" sldId="276"/>
            <ac:picMk id="16" creationId="{00000000-0000-0000-0000-000000000000}"/>
          </ac:picMkLst>
        </pc:picChg>
      </pc:sldChg>
      <pc:sldChg chg="ord">
        <pc:chgData name="鑫润 黄" userId="bc03e567-3a5b-4abb-9823-c0762a60577f" providerId="ADAL" clId="{6617BF91-B15A-48A1-A371-358827BCFDC1}" dt="2021-10-31T08:43:17.821" v="1932"/>
        <pc:sldMkLst>
          <pc:docMk/>
          <pc:sldMk cId="2886180662" sldId="289"/>
        </pc:sldMkLst>
      </pc:sldChg>
      <pc:sldChg chg="addSp modSp mod ord">
        <pc:chgData name="鑫润 黄" userId="bc03e567-3a5b-4abb-9823-c0762a60577f" providerId="ADAL" clId="{6617BF91-B15A-48A1-A371-358827BCFDC1}" dt="2021-10-31T08:44:07.894" v="1942"/>
        <pc:sldMkLst>
          <pc:docMk/>
          <pc:sldMk cId="3951540864" sldId="290"/>
        </pc:sldMkLst>
        <pc:spChg chg="add mod">
          <ac:chgData name="鑫润 黄" userId="bc03e567-3a5b-4abb-9823-c0762a60577f" providerId="ADAL" clId="{6617BF91-B15A-48A1-A371-358827BCFDC1}" dt="2021-10-31T08:44:07.894" v="1942"/>
          <ac:spMkLst>
            <pc:docMk/>
            <pc:sldMk cId="3951540864" sldId="290"/>
            <ac:spMk id="3" creationId="{64E5830B-435B-4508-BCB3-8CD4B1DF52AB}"/>
          </ac:spMkLst>
        </pc:spChg>
      </pc:sldChg>
      <pc:sldChg chg="addSp modSp mod modAnim">
        <pc:chgData name="鑫润 黄" userId="bc03e567-3a5b-4abb-9823-c0762a60577f" providerId="ADAL" clId="{6617BF91-B15A-48A1-A371-358827BCFDC1}" dt="2021-10-31T08:15:52.456" v="1477"/>
        <pc:sldMkLst>
          <pc:docMk/>
          <pc:sldMk cId="2507587511" sldId="291"/>
        </pc:sldMkLst>
        <pc:spChg chg="mod">
          <ac:chgData name="鑫润 黄" userId="bc03e567-3a5b-4abb-9823-c0762a60577f" providerId="ADAL" clId="{6617BF91-B15A-48A1-A371-358827BCFDC1}" dt="2021-10-31T08:15:28.466" v="1468" actId="14100"/>
          <ac:spMkLst>
            <pc:docMk/>
            <pc:sldMk cId="2507587511" sldId="291"/>
            <ac:spMk id="5" creationId="{00000000-0000-0000-0000-000000000000}"/>
          </ac:spMkLst>
        </pc:spChg>
        <pc:spChg chg="add mod">
          <ac:chgData name="鑫润 黄" userId="bc03e567-3a5b-4abb-9823-c0762a60577f" providerId="ADAL" clId="{6617BF91-B15A-48A1-A371-358827BCFDC1}" dt="2021-10-31T08:15:33.158" v="1470" actId="1076"/>
          <ac:spMkLst>
            <pc:docMk/>
            <pc:sldMk cId="2507587511" sldId="291"/>
            <ac:spMk id="8" creationId="{AFF09D1B-E6E7-4720-9917-7175EF0B449B}"/>
          </ac:spMkLst>
        </pc:spChg>
        <pc:spChg chg="mod">
          <ac:chgData name="鑫润 黄" userId="bc03e567-3a5b-4abb-9823-c0762a60577f" providerId="ADAL" clId="{6617BF91-B15A-48A1-A371-358827BCFDC1}" dt="2021-10-31T07:46:36.334" v="503" actId="1076"/>
          <ac:spMkLst>
            <pc:docMk/>
            <pc:sldMk cId="2507587511" sldId="291"/>
            <ac:spMk id="165" creationId="{00000000-0000-0000-0000-000000000000}"/>
          </ac:spMkLst>
        </pc:spChg>
        <pc:picChg chg="add mod">
          <ac:chgData name="鑫润 黄" userId="bc03e567-3a5b-4abb-9823-c0762a60577f" providerId="ADAL" clId="{6617BF91-B15A-48A1-A371-358827BCFDC1}" dt="2021-10-31T07:46:17.639" v="469" actId="1076"/>
          <ac:picMkLst>
            <pc:docMk/>
            <pc:sldMk cId="2507587511" sldId="291"/>
            <ac:picMk id="6" creationId="{5EBE839A-DD50-4A83-BFAB-AD13AD6CE5DF}"/>
          </ac:picMkLst>
        </pc:picChg>
      </pc:sldChg>
      <pc:sldChg chg="addSp modSp mod modAnim">
        <pc:chgData name="鑫润 黄" userId="bc03e567-3a5b-4abb-9823-c0762a60577f" providerId="ADAL" clId="{6617BF91-B15A-48A1-A371-358827BCFDC1}" dt="2021-10-31T08:14:48.106" v="1461"/>
        <pc:sldMkLst>
          <pc:docMk/>
          <pc:sldMk cId="419132256" sldId="292"/>
        </pc:sldMkLst>
        <pc:spChg chg="add mod">
          <ac:chgData name="鑫润 黄" userId="bc03e567-3a5b-4abb-9823-c0762a60577f" providerId="ADAL" clId="{6617BF91-B15A-48A1-A371-358827BCFDC1}" dt="2021-10-31T08:11:16.803" v="1390" actId="1076"/>
          <ac:spMkLst>
            <pc:docMk/>
            <pc:sldMk cId="419132256" sldId="292"/>
            <ac:spMk id="3" creationId="{188175CB-AB06-4139-9B21-504F4BCD8B99}"/>
          </ac:spMkLst>
        </pc:spChg>
        <pc:spChg chg="add mod">
          <ac:chgData name="鑫润 黄" userId="bc03e567-3a5b-4abb-9823-c0762a60577f" providerId="ADAL" clId="{6617BF91-B15A-48A1-A371-358827BCFDC1}" dt="2021-10-31T08:11:36.964" v="1394" actId="14100"/>
          <ac:spMkLst>
            <pc:docMk/>
            <pc:sldMk cId="419132256" sldId="292"/>
            <ac:spMk id="4" creationId="{F306295C-CD8A-4EB5-BF94-30F2FEB05C08}"/>
          </ac:spMkLst>
        </pc:spChg>
        <pc:spChg chg="add mod">
          <ac:chgData name="鑫润 黄" userId="bc03e567-3a5b-4abb-9823-c0762a60577f" providerId="ADAL" clId="{6617BF91-B15A-48A1-A371-358827BCFDC1}" dt="2021-10-31T08:12:56.909" v="1415" actId="1582"/>
          <ac:spMkLst>
            <pc:docMk/>
            <pc:sldMk cId="419132256" sldId="292"/>
            <ac:spMk id="5" creationId="{AA434505-0709-4918-B624-5BE85E0701C4}"/>
          </ac:spMkLst>
        </pc:spChg>
        <pc:spChg chg="mod">
          <ac:chgData name="鑫润 黄" userId="bc03e567-3a5b-4abb-9823-c0762a60577f" providerId="ADAL" clId="{6617BF91-B15A-48A1-A371-358827BCFDC1}" dt="2021-10-31T08:07:27.503" v="1242" actId="20577"/>
          <ac:spMkLst>
            <pc:docMk/>
            <pc:sldMk cId="419132256" sldId="292"/>
            <ac:spMk id="7" creationId="{00000000-0000-0000-0000-000000000000}"/>
          </ac:spMkLst>
        </pc:spChg>
        <pc:spChg chg="add mod">
          <ac:chgData name="鑫润 黄" userId="bc03e567-3a5b-4abb-9823-c0762a60577f" providerId="ADAL" clId="{6617BF91-B15A-48A1-A371-358827BCFDC1}" dt="2021-10-31T08:11:47.607" v="1398" actId="1076"/>
          <ac:spMkLst>
            <pc:docMk/>
            <pc:sldMk cId="419132256" sldId="292"/>
            <ac:spMk id="8" creationId="{55005556-8092-4F92-9FB0-49AA3462A631}"/>
          </ac:spMkLst>
        </pc:spChg>
        <pc:spChg chg="add mod">
          <ac:chgData name="鑫润 黄" userId="bc03e567-3a5b-4abb-9823-c0762a60577f" providerId="ADAL" clId="{6617BF91-B15A-48A1-A371-358827BCFDC1}" dt="2021-10-31T08:12:15.393" v="1408" actId="1076"/>
          <ac:spMkLst>
            <pc:docMk/>
            <pc:sldMk cId="419132256" sldId="292"/>
            <ac:spMk id="9" creationId="{DFC1444C-A192-447D-9529-54EDCCACA1CD}"/>
          </ac:spMkLst>
        </pc:spChg>
        <pc:spChg chg="add mod">
          <ac:chgData name="鑫润 黄" userId="bc03e567-3a5b-4abb-9823-c0762a60577f" providerId="ADAL" clId="{6617BF91-B15A-48A1-A371-358827BCFDC1}" dt="2021-10-31T08:11:53.794" v="1400" actId="1076"/>
          <ac:spMkLst>
            <pc:docMk/>
            <pc:sldMk cId="419132256" sldId="292"/>
            <ac:spMk id="10" creationId="{114CAA66-5C97-4A84-9458-FEF0B10B5D87}"/>
          </ac:spMkLst>
        </pc:spChg>
        <pc:spChg chg="add mod">
          <ac:chgData name="鑫润 黄" userId="bc03e567-3a5b-4abb-9823-c0762a60577f" providerId="ADAL" clId="{6617BF91-B15A-48A1-A371-358827BCFDC1}" dt="2021-10-31T08:12:10.894" v="1407" actId="1076"/>
          <ac:spMkLst>
            <pc:docMk/>
            <pc:sldMk cId="419132256" sldId="292"/>
            <ac:spMk id="11" creationId="{6E1320A4-969E-4518-9508-F86BBCEE2A58}"/>
          </ac:spMkLst>
        </pc:spChg>
        <pc:spChg chg="add mod">
          <ac:chgData name="鑫润 黄" userId="bc03e567-3a5b-4abb-9823-c0762a60577f" providerId="ADAL" clId="{6617BF91-B15A-48A1-A371-358827BCFDC1}" dt="2021-10-31T08:13:16.575" v="1443" actId="20577"/>
          <ac:spMkLst>
            <pc:docMk/>
            <pc:sldMk cId="419132256" sldId="292"/>
            <ac:spMk id="13" creationId="{82FB6A68-6262-456F-941F-94FFBD8F9D8E}"/>
          </ac:spMkLst>
        </pc:spChg>
        <pc:spChg chg="add mod">
          <ac:chgData name="鑫润 黄" userId="bc03e567-3a5b-4abb-9823-c0762a60577f" providerId="ADAL" clId="{6617BF91-B15A-48A1-A371-358827BCFDC1}" dt="2021-10-31T08:13:25.020" v="1445" actId="1076"/>
          <ac:spMkLst>
            <pc:docMk/>
            <pc:sldMk cId="419132256" sldId="292"/>
            <ac:spMk id="14" creationId="{9AEBE0D1-0448-4A21-868F-F1D8297EAB14}"/>
          </ac:spMkLst>
        </pc:spChg>
      </pc:sldChg>
      <pc:sldChg chg="addSp modSp mod">
        <pc:chgData name="鑫润 黄" userId="bc03e567-3a5b-4abb-9823-c0762a60577f" providerId="ADAL" clId="{6617BF91-B15A-48A1-A371-358827BCFDC1}" dt="2021-10-31T08:48:32.308" v="2047" actId="403"/>
        <pc:sldMkLst>
          <pc:docMk/>
          <pc:sldMk cId="3477582813" sldId="293"/>
        </pc:sldMkLst>
        <pc:spChg chg="add mod">
          <ac:chgData name="鑫润 黄" userId="bc03e567-3a5b-4abb-9823-c0762a60577f" providerId="ADAL" clId="{6617BF91-B15A-48A1-A371-358827BCFDC1}" dt="2021-10-31T08:48:32.308" v="2047" actId="403"/>
          <ac:spMkLst>
            <pc:docMk/>
            <pc:sldMk cId="3477582813" sldId="293"/>
            <ac:spMk id="3" creationId="{E5FF7F40-146D-493B-B06E-7C82A4BCF597}"/>
          </ac:spMkLst>
        </pc:spChg>
      </pc:sldChg>
      <pc:sldChg chg="modSp mod">
        <pc:chgData name="鑫润 黄" userId="bc03e567-3a5b-4abb-9823-c0762a60577f" providerId="ADAL" clId="{6617BF91-B15A-48A1-A371-358827BCFDC1}" dt="2021-10-31T08:00:49.964" v="828" actId="1076"/>
        <pc:sldMkLst>
          <pc:docMk/>
          <pc:sldMk cId="1343521502" sldId="294"/>
        </pc:sldMkLst>
        <pc:spChg chg="mod">
          <ac:chgData name="鑫润 黄" userId="bc03e567-3a5b-4abb-9823-c0762a60577f" providerId="ADAL" clId="{6617BF91-B15A-48A1-A371-358827BCFDC1}" dt="2021-10-31T08:00:49.964" v="828" actId="1076"/>
          <ac:spMkLst>
            <pc:docMk/>
            <pc:sldMk cId="1343521502" sldId="294"/>
            <ac:spMk id="6" creationId="{00000000-0000-0000-0000-000000000000}"/>
          </ac:spMkLst>
        </pc:spChg>
      </pc:sldChg>
      <pc:sldChg chg="addSp delSp modSp mod">
        <pc:chgData name="鑫润 黄" userId="bc03e567-3a5b-4abb-9823-c0762a60577f" providerId="ADAL" clId="{6617BF91-B15A-48A1-A371-358827BCFDC1}" dt="2021-10-31T08:21:24.112" v="1485" actId="14100"/>
        <pc:sldMkLst>
          <pc:docMk/>
          <pc:sldMk cId="2010599328" sldId="295"/>
        </pc:sldMkLst>
        <pc:spChg chg="mod">
          <ac:chgData name="鑫润 黄" userId="bc03e567-3a5b-4abb-9823-c0762a60577f" providerId="ADAL" clId="{6617BF91-B15A-48A1-A371-358827BCFDC1}" dt="2021-10-31T07:59:23.530" v="746" actId="1076"/>
          <ac:spMkLst>
            <pc:docMk/>
            <pc:sldMk cId="2010599328" sldId="295"/>
            <ac:spMk id="6" creationId="{00000000-0000-0000-0000-000000000000}"/>
          </ac:spMkLst>
        </pc:spChg>
        <pc:picChg chg="add mod">
          <ac:chgData name="鑫润 黄" userId="bc03e567-3a5b-4abb-9823-c0762a60577f" providerId="ADAL" clId="{6617BF91-B15A-48A1-A371-358827BCFDC1}" dt="2021-10-31T08:21:24.112" v="1485" actId="14100"/>
          <ac:picMkLst>
            <pc:docMk/>
            <pc:sldMk cId="2010599328" sldId="295"/>
            <ac:picMk id="4" creationId="{EEE76E45-FE89-4561-B7B5-99FD16746764}"/>
          </ac:picMkLst>
        </pc:picChg>
        <pc:picChg chg="add del">
          <ac:chgData name="鑫润 黄" userId="bc03e567-3a5b-4abb-9823-c0762a60577f" providerId="ADAL" clId="{6617BF91-B15A-48A1-A371-358827BCFDC1}" dt="2021-10-31T08:21:17.074" v="1480" actId="478"/>
          <ac:picMkLst>
            <pc:docMk/>
            <pc:sldMk cId="2010599328" sldId="295"/>
            <ac:picMk id="7" creationId="{00000000-0000-0000-0000-000000000000}"/>
          </ac:picMkLst>
        </pc:picChg>
      </pc:sldChg>
      <pc:sldChg chg="addSp delSp modSp add mod ord delAnim">
        <pc:chgData name="鑫润 黄" userId="bc03e567-3a5b-4abb-9823-c0762a60577f" providerId="ADAL" clId="{6617BF91-B15A-48A1-A371-358827BCFDC1}" dt="2021-10-31T08:43:14.841" v="1930"/>
        <pc:sldMkLst>
          <pc:docMk/>
          <pc:sldMk cId="2154959185" sldId="296"/>
        </pc:sldMkLst>
        <pc:spChg chg="add mod">
          <ac:chgData name="鑫润 黄" userId="bc03e567-3a5b-4abb-9823-c0762a60577f" providerId="ADAL" clId="{6617BF91-B15A-48A1-A371-358827BCFDC1}" dt="2021-10-31T08:42:12.311" v="1922" actId="1076"/>
          <ac:spMkLst>
            <pc:docMk/>
            <pc:sldMk cId="2154959185" sldId="296"/>
            <ac:spMk id="4" creationId="{D5D7D133-C405-44C9-9B95-A72CE7E75B5B}"/>
          </ac:spMkLst>
        </pc:spChg>
        <pc:spChg chg="del">
          <ac:chgData name="鑫润 黄" userId="bc03e567-3a5b-4abb-9823-c0762a60577f" providerId="ADAL" clId="{6617BF91-B15A-48A1-A371-358827BCFDC1}" dt="2021-10-31T08:40:57.181" v="1893" actId="21"/>
          <ac:spMkLst>
            <pc:docMk/>
            <pc:sldMk cId="2154959185" sldId="296"/>
            <ac:spMk id="8" creationId="{A6408BB7-A77A-4505-A288-9972568FBA91}"/>
          </ac:spMkLst>
        </pc:spChg>
        <pc:spChg chg="del">
          <ac:chgData name="鑫润 黄" userId="bc03e567-3a5b-4abb-9823-c0762a60577f" providerId="ADAL" clId="{6617BF91-B15A-48A1-A371-358827BCFDC1}" dt="2021-10-31T08:40:57.181" v="1893" actId="21"/>
          <ac:spMkLst>
            <pc:docMk/>
            <pc:sldMk cId="2154959185" sldId="296"/>
            <ac:spMk id="9" creationId="{9A99F6EE-40EE-49E8-B4E8-2D22982AD3FD}"/>
          </ac:spMkLst>
        </pc:spChg>
        <pc:spChg chg="del">
          <ac:chgData name="鑫润 黄" userId="bc03e567-3a5b-4abb-9823-c0762a60577f" providerId="ADAL" clId="{6617BF91-B15A-48A1-A371-358827BCFDC1}" dt="2021-10-31T08:40:57.181" v="1893" actId="21"/>
          <ac:spMkLst>
            <pc:docMk/>
            <pc:sldMk cId="2154959185" sldId="296"/>
            <ac:spMk id="10" creationId="{39D9CF96-AC74-4469-A72C-FB3F51E25652}"/>
          </ac:spMkLst>
        </pc:spChg>
        <pc:graphicFrameChg chg="mod">
          <ac:chgData name="鑫润 黄" userId="bc03e567-3a5b-4abb-9823-c0762a60577f" providerId="ADAL" clId="{6617BF91-B15A-48A1-A371-358827BCFDC1}" dt="2021-10-31T08:41:48.383" v="1899"/>
          <ac:graphicFrameMkLst>
            <pc:docMk/>
            <pc:sldMk cId="2154959185" sldId="296"/>
            <ac:graphicFrameMk id="6" creationId="{00000000-0000-0000-0000-000000000000}"/>
          </ac:graphicFrameMkLst>
        </pc:graphicFrameChg>
        <pc:picChg chg="del">
          <ac:chgData name="鑫润 黄" userId="bc03e567-3a5b-4abb-9823-c0762a60577f" providerId="ADAL" clId="{6617BF91-B15A-48A1-A371-358827BCFDC1}" dt="2021-10-31T08:40:57.181" v="1893" actId="21"/>
          <ac:picMkLst>
            <pc:docMk/>
            <pc:sldMk cId="2154959185" sldId="296"/>
            <ac:picMk id="7" creationId="{4A00F845-572E-4B5A-9DA6-D7C83C801A5D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system interface:</a:t>
            </a:r>
            <a:r>
              <a:rPr lang="en-US" altLang="zh-CN" baseline="0" dirty="0"/>
              <a:t> web application</a:t>
            </a:r>
          </a:p>
          <a:p>
            <a:r>
              <a:rPr lang="en-US" altLang="zh-CN" dirty="0"/>
              <a:t>the front end:</a:t>
            </a:r>
            <a:r>
              <a:rPr lang="en-US" altLang="zh-CN" baseline="0" dirty="0"/>
              <a:t> Jinjia2 Template, Semantic UI and JQuery techniques</a:t>
            </a:r>
          </a:p>
          <a:p>
            <a:r>
              <a:rPr lang="en-US" altLang="zh-CN" dirty="0"/>
              <a:t>the back end: apply- the Flask Framework to handle the request from the front end</a:t>
            </a:r>
          </a:p>
          <a:p>
            <a:r>
              <a:rPr lang="en-US" altLang="zh-CN" dirty="0"/>
              <a:t>the </a:t>
            </a:r>
            <a:r>
              <a:rPr lang="en-US" altLang="zh-CN" dirty="0" err="1"/>
              <a:t>chatbot</a:t>
            </a:r>
            <a:r>
              <a:rPr lang="en-US" altLang="zh-CN" dirty="0"/>
              <a:t> module: Google </a:t>
            </a:r>
            <a:r>
              <a:rPr lang="en-US" altLang="zh-CN" dirty="0" err="1"/>
              <a:t>Dialogflow</a:t>
            </a:r>
            <a:r>
              <a:rPr lang="en-US" altLang="zh-CN" dirty="0"/>
              <a:t> Platform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99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system interface:</a:t>
            </a:r>
            <a:r>
              <a:rPr lang="en-US" altLang="zh-CN" baseline="0" dirty="0"/>
              <a:t> web application</a:t>
            </a:r>
          </a:p>
          <a:p>
            <a:r>
              <a:rPr lang="en-US" altLang="zh-CN" dirty="0"/>
              <a:t>the front end:</a:t>
            </a:r>
            <a:r>
              <a:rPr lang="en-US" altLang="zh-CN" baseline="0" dirty="0"/>
              <a:t> Jinjia2 Template, Semantic UI and JQuery techniques</a:t>
            </a:r>
          </a:p>
          <a:p>
            <a:r>
              <a:rPr lang="en-US" altLang="zh-CN" dirty="0"/>
              <a:t>the back end: apply- the Flask Framework to handle the request from the front end</a:t>
            </a:r>
          </a:p>
          <a:p>
            <a:r>
              <a:rPr lang="en-US" altLang="zh-CN" dirty="0"/>
              <a:t>the </a:t>
            </a:r>
            <a:r>
              <a:rPr lang="en-US" altLang="zh-CN" dirty="0" err="1"/>
              <a:t>chatbot</a:t>
            </a:r>
            <a:r>
              <a:rPr lang="en-US" altLang="zh-CN" dirty="0"/>
              <a:t> module: Google </a:t>
            </a:r>
            <a:r>
              <a:rPr lang="en-US" altLang="zh-CN" dirty="0" err="1"/>
              <a:t>Dialogflow</a:t>
            </a:r>
            <a:r>
              <a:rPr lang="en-US" altLang="zh-CN" dirty="0"/>
              <a:t> Platform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297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 a forecast value based on the company name selected by the user</a:t>
            </a:r>
          </a:p>
          <a:p>
            <a:r>
              <a:rPr lang="en-US" altLang="zh-CN" dirty="0"/>
              <a:t>Select the top five companies that are expected to rise and recommend them to users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41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 a forecast value based on the company name selected by the user</a:t>
            </a:r>
          </a:p>
          <a:p>
            <a:r>
              <a:rPr lang="en-US" altLang="zh-CN" dirty="0"/>
              <a:t>Select the top five companies that are expected to rise and recommend them to users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092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220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 </a:t>
            </a:r>
            <a:r>
              <a:rPr lang="en-US" altLang="zh-CN" sz="2200" dirty="0">
                <a:effectLst/>
                <a:latin typeface="+mn-lt"/>
                <a:ea typeface="+mn-ea"/>
                <a:cs typeface="+mn-cs"/>
                <a:sym typeface="Helvetica Neue" panose="02000503000000020004"/>
              </a:rPr>
              <a:t>shows the </a:t>
            </a:r>
            <a:r>
              <a:rPr lang="en-US" altLang="zh-CN" sz="2200" dirty="0" err="1">
                <a:effectLst/>
                <a:latin typeface="+mn-lt"/>
                <a:ea typeface="+mn-ea"/>
                <a:cs typeface="+mn-cs"/>
                <a:sym typeface="Helvetica Neue" panose="02000503000000020004"/>
              </a:rPr>
              <a:t>chatbot</a:t>
            </a:r>
            <a:r>
              <a:rPr lang="en-US" altLang="zh-CN" sz="2200" dirty="0">
                <a:effectLst/>
                <a:latin typeface="+mn-lt"/>
                <a:ea typeface="+mn-ea"/>
                <a:cs typeface="+mn-cs"/>
                <a:sym typeface="Helvetica Neue" panose="02000503000000020004"/>
              </a:rPr>
              <a:t> </a:t>
            </a:r>
            <a:r>
              <a:rPr lang="en-US" altLang="zh-CN" sz="2200" dirty="0" err="1">
                <a:effectLst/>
                <a:latin typeface="+mn-lt"/>
                <a:ea typeface="+mn-ea"/>
                <a:cs typeface="+mn-cs"/>
                <a:sym typeface="Helvetica Neue" panose="02000503000000020004"/>
              </a:rPr>
              <a:t>ui</a:t>
            </a:r>
            <a:r>
              <a:rPr lang="en-US" altLang="zh-CN" sz="2200" dirty="0">
                <a:effectLst/>
                <a:latin typeface="+mn-lt"/>
                <a:ea typeface="+mn-ea"/>
                <a:cs typeface="+mn-cs"/>
                <a:sym typeface="Helvetica Neue" panose="02000503000000020004"/>
              </a:rPr>
              <a:t> design in the bottom right corner of our web 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85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3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5" name="isslogo.png" descr="isslogo.png"/>
          <p:cNvPicPr>
            <a:picLocks noChangeAspect="1"/>
          </p:cNvPicPr>
          <p:nvPr/>
        </p:nvPicPr>
        <p:blipFill>
          <a:blip r:embed="rId2"/>
          <a:srcRect l="3158" t="9634" r="3158" b="9634"/>
          <a:stretch>
            <a:fillRect/>
          </a:stretch>
        </p:blipFill>
        <p:spPr>
          <a:xfrm>
            <a:off x="17398321" y="480614"/>
            <a:ext cx="6591399" cy="22146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810" indent="-4699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  <a:lvl2pPr marL="638810" indent="-127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 marL="638810" indent="4445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 marL="638810" indent="9017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 marL="638810" indent="13589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sslogo.png" descr="isslogo.png"/>
          <p:cNvPicPr>
            <a:picLocks noChangeAspect="1"/>
          </p:cNvPicPr>
          <p:nvPr/>
        </p:nvPicPr>
        <p:blipFill>
          <a:blip r:embed="rId2"/>
          <a:srcRect l="3158" t="9634" r="3158" b="9634"/>
          <a:stretch>
            <a:fillRect/>
          </a:stretch>
        </p:blipFill>
        <p:spPr>
          <a:xfrm>
            <a:off x="17398321" y="480614"/>
            <a:ext cx="6591399" cy="22146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5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36" name="isslogo.png" descr="isslogo.png"/>
          <p:cNvPicPr>
            <a:picLocks noChangeAspect="1"/>
          </p:cNvPicPr>
          <p:nvPr/>
        </p:nvPicPr>
        <p:blipFill>
          <a:blip r:embed="rId2"/>
          <a:srcRect l="3158" t="9634" r="3158" b="9634"/>
          <a:stretch>
            <a:fillRect/>
          </a:stretch>
        </p:blipFill>
        <p:spPr>
          <a:xfrm>
            <a:off x="17398321" y="480614"/>
            <a:ext cx="6591399" cy="22146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7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6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4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5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章节标题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92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4" name="isslogo.png" descr="isslogo.png"/>
          <p:cNvPicPr>
            <a:picLocks noChangeAspect="1"/>
          </p:cNvPicPr>
          <p:nvPr/>
        </p:nvPicPr>
        <p:blipFill>
          <a:blip r:embed="rId18"/>
          <a:srcRect l="3158" t="9634" r="3158" b="9634"/>
          <a:stretch>
            <a:fillRect/>
          </a:stretch>
        </p:blipFill>
        <p:spPr>
          <a:xfrm>
            <a:off x="17398321" y="480614"/>
            <a:ext cx="6591399" cy="22146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4572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9144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13716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18288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22860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27432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32004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36576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titleStyle>
    <p:bodyStyle>
      <a:lvl1pPr marL="6096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2192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18288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24384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30480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36576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42672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48768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54864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slide" Target="slide11.x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__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aniesmarketcap.com/" TargetMode="External"/><Relationship Id="rId2" Type="http://schemas.openxmlformats.org/officeDocument/2006/relationships/hyperlink" Target="https://www.alphavantage.co/documentation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FACC08A8-ED66-4461-B62B-7D96C447B03E}"/>
              </a:ext>
            </a:extLst>
          </p:cNvPr>
          <p:cNvSpPr txBox="1">
            <a:spLocks/>
          </p:cNvSpPr>
          <p:nvPr/>
        </p:nvSpPr>
        <p:spPr>
          <a:xfrm>
            <a:off x="2455265" y="3288853"/>
            <a:ext cx="12749564" cy="164178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0" marR="0" indent="0" algn="l" defTabSz="2437765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457200" algn="l" defTabSz="2437765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914400" algn="l" defTabSz="2437765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1371600" algn="l" defTabSz="2437765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1828800" algn="l" defTabSz="2437765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2286000" algn="l" defTabSz="2437765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l" defTabSz="2437765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l" defTabSz="2437765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l" defTabSz="2437765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hangingPunct="1"/>
            <a:r>
              <a:rPr lang="en-SG" sz="8800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altLang="zh-CN" sz="8800" dirty="0">
                <a:solidFill>
                  <a:schemeClr val="accent1">
                    <a:lumMod val="50000"/>
                  </a:schemeClr>
                </a:solidFill>
              </a:rPr>
              <a:t>mart Stock Consultant</a:t>
            </a:r>
            <a:endParaRPr lang="en-SG" sz="8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65273009-4DE7-4AFE-9827-C744A6E0F192}"/>
              </a:ext>
            </a:extLst>
          </p:cNvPr>
          <p:cNvSpPr txBox="1">
            <a:spLocks/>
          </p:cNvSpPr>
          <p:nvPr/>
        </p:nvSpPr>
        <p:spPr>
          <a:xfrm>
            <a:off x="2455265" y="5467789"/>
            <a:ext cx="7696919" cy="118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cap="all" baseline="0">
                <a:solidFill>
                  <a:srgbClr val="33BBB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SG" sz="4400" b="1" i="0" u="none" strike="noStrike" kern="1200" cap="all" spc="0" normalizeH="0" baseline="0" noProof="0" dirty="0">
                <a:ln>
                  <a:noFill/>
                </a:ln>
                <a:solidFill>
                  <a:srgbClr val="33BBB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design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54E5C4E-7B1E-406A-BCF5-907E29F396AB}"/>
              </a:ext>
            </a:extLst>
          </p:cNvPr>
          <p:cNvSpPr txBox="1">
            <a:spLocks/>
          </p:cNvSpPr>
          <p:nvPr/>
        </p:nvSpPr>
        <p:spPr>
          <a:xfrm>
            <a:off x="2455265" y="7189904"/>
            <a:ext cx="7696919" cy="3433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SG" sz="3600" dirty="0">
                <a:solidFill>
                  <a:sysClr val="windowText" lastClr="000000">
                    <a:lumMod val="50000"/>
                    <a:lumOff val="50000"/>
                  </a:sysClr>
                </a:solidFill>
              </a:rPr>
              <a:t>G</a:t>
            </a:r>
            <a:r>
              <a:rPr lang="en-US" altLang="zh-CN" sz="3600" dirty="0" err="1">
                <a:solidFill>
                  <a:sysClr val="windowText" lastClr="000000">
                    <a:lumMod val="50000"/>
                    <a:lumOff val="50000"/>
                  </a:sysClr>
                </a:solidFill>
              </a:rPr>
              <a:t>roup</a:t>
            </a:r>
            <a:r>
              <a:rPr lang="en-US" altLang="zh-CN" sz="3600" dirty="0">
                <a:solidFill>
                  <a:sysClr val="windowText" lastClr="000000">
                    <a:lumMod val="50000"/>
                    <a:lumOff val="50000"/>
                  </a:sysClr>
                </a:solidFill>
              </a:rPr>
              <a:t> 9</a:t>
            </a:r>
            <a:endParaRPr kumimoji="0" lang="en-SG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50000"/>
                  <a:lumOff val="50000"/>
                </a:sys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SG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Huang </a:t>
            </a:r>
            <a:r>
              <a:rPr kumimoji="0" lang="en-SG" sz="3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Xinrun</a:t>
            </a:r>
            <a:r>
              <a:rPr kumimoji="0" lang="en-SG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A0231555J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SG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Guo </a:t>
            </a:r>
            <a:r>
              <a:rPr kumimoji="0" lang="en-SG" sz="3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Fangjie</a:t>
            </a:r>
            <a:r>
              <a:rPr kumimoji="0" lang="en-SG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A0231415U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SG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Wang </a:t>
            </a:r>
            <a:r>
              <a:rPr kumimoji="0" lang="en-SG" sz="3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Yangxi</a:t>
            </a:r>
            <a:r>
              <a:rPr kumimoji="0" lang="en-SG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A0231505U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AEC2845-9E56-4592-98EF-23E58C950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367" y="5022313"/>
            <a:ext cx="10017661" cy="51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9272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lf-Introduction"/>
          <p:cNvSpPr txBox="1">
            <a:spLocks noGrp="1"/>
          </p:cNvSpPr>
          <p:nvPr>
            <p:ph type="title"/>
          </p:nvPr>
        </p:nvSpPr>
        <p:spPr>
          <a:xfrm>
            <a:off x="1206502" y="5556000"/>
            <a:ext cx="21971000" cy="14331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7200">
                <a:solidFill>
                  <a:schemeClr val="bg2">
                    <a:lumMod val="10000"/>
                  </a:schemeClr>
                </a:solidFill>
                <a:effectLst/>
                <a:latin typeface="+mj-lt"/>
                <a:ea typeface="宋体" panose="02010600030101010101" pitchFamily="2" charset="-122"/>
                <a:cs typeface="Times New Roman" panose="02020803070505020304" pitchFamily="18" charset="0"/>
              </a:rPr>
              <a:t>Thanks for </a:t>
            </a: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  <a:effectLst/>
                <a:latin typeface="+mj-lt"/>
                <a:ea typeface="宋体" panose="02010600030101010101" pitchFamily="2" charset="-122"/>
                <a:cs typeface="Times New Roman" panose="02020803070505020304" pitchFamily="18" charset="0"/>
              </a:rPr>
              <a:t>Listening!</a:t>
            </a:r>
          </a:p>
        </p:txBody>
      </p:sp>
      <p:sp>
        <p:nvSpPr>
          <p:cNvPr id="5" name="Your name, background…"/>
          <p:cNvSpPr txBox="1"/>
          <p:nvPr/>
        </p:nvSpPr>
        <p:spPr>
          <a:xfrm>
            <a:off x="1206498" y="2855134"/>
            <a:ext cx="17148409" cy="935545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6096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12192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18288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24384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30480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36576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42672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48768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54864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70781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lf-Introduction"/>
          <p:cNvSpPr txBox="1">
            <a:spLocks noGrp="1"/>
          </p:cNvSpPr>
          <p:nvPr>
            <p:ph type="title"/>
          </p:nvPr>
        </p:nvSpPr>
        <p:spPr>
          <a:xfrm>
            <a:off x="927100" y="836930"/>
            <a:ext cx="21971000" cy="9448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dirty="0"/>
              <a:t>PART1</a:t>
            </a:r>
            <a:endParaRPr sz="5400" dirty="0"/>
          </a:p>
        </p:txBody>
      </p:sp>
      <p:sp>
        <p:nvSpPr>
          <p:cNvPr id="2" name="文本框 1"/>
          <p:cNvSpPr txBox="1"/>
          <p:nvPr/>
        </p:nvSpPr>
        <p:spPr>
          <a:xfrm>
            <a:off x="927100" y="1699190"/>
            <a:ext cx="7878445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sz="5400" b="1" spc="-170" dirty="0">
                <a:solidFill>
                  <a:srgbClr val="000000"/>
                </a:solidFill>
                <a:sym typeface="+mn-ea"/>
              </a:rPr>
              <a:t>User Interface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C9025B-CF70-4081-897A-ABFA5608A9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31745" y="3250124"/>
            <a:ext cx="18920509" cy="93873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lf-Introduction"/>
          <p:cNvSpPr txBox="1">
            <a:spLocks noGrp="1"/>
          </p:cNvSpPr>
          <p:nvPr>
            <p:ph type="title"/>
          </p:nvPr>
        </p:nvSpPr>
        <p:spPr>
          <a:xfrm>
            <a:off x="927100" y="836930"/>
            <a:ext cx="21971000" cy="9448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dirty="0"/>
              <a:t>PART1</a:t>
            </a:r>
            <a:endParaRPr sz="5400" dirty="0"/>
          </a:p>
        </p:txBody>
      </p:sp>
      <p:sp>
        <p:nvSpPr>
          <p:cNvPr id="2" name="文本框 1"/>
          <p:cNvSpPr txBox="1"/>
          <p:nvPr/>
        </p:nvSpPr>
        <p:spPr>
          <a:xfrm>
            <a:off x="927100" y="1699190"/>
            <a:ext cx="7878445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sz="5400" b="1" spc="-170" dirty="0">
                <a:solidFill>
                  <a:srgbClr val="000000"/>
                </a:solidFill>
                <a:sym typeface="+mn-ea"/>
              </a:rPr>
              <a:t>User Interface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C03A91-B3CD-47CF-A228-9A80662251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2596" y="2995762"/>
            <a:ext cx="16387885" cy="1000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806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lf-Introduction"/>
          <p:cNvSpPr txBox="1">
            <a:spLocks noGrp="1"/>
          </p:cNvSpPr>
          <p:nvPr>
            <p:ph type="title"/>
          </p:nvPr>
        </p:nvSpPr>
        <p:spPr>
          <a:xfrm>
            <a:off x="927100" y="836930"/>
            <a:ext cx="21971000" cy="9448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dirty="0"/>
              <a:t>PART1</a:t>
            </a:r>
            <a:endParaRPr sz="5400" dirty="0"/>
          </a:p>
        </p:txBody>
      </p:sp>
      <p:sp>
        <p:nvSpPr>
          <p:cNvPr id="2" name="文本框 1"/>
          <p:cNvSpPr txBox="1"/>
          <p:nvPr/>
        </p:nvSpPr>
        <p:spPr>
          <a:xfrm>
            <a:off x="927100" y="1699190"/>
            <a:ext cx="7878445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sz="5400" b="1" spc="-170" dirty="0">
                <a:solidFill>
                  <a:srgbClr val="000000"/>
                </a:solidFill>
                <a:sym typeface="+mn-ea"/>
              </a:rPr>
              <a:t>User Interface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  <p:sp>
        <p:nvSpPr>
          <p:cNvPr id="3" name="箭头: 右 2">
            <a:hlinkClick r:id="rId3" action="ppaction://hlinksldjump"/>
            <a:extLst>
              <a:ext uri="{FF2B5EF4-FFF2-40B4-BE49-F238E27FC236}">
                <a16:creationId xmlns:a16="http://schemas.microsoft.com/office/drawing/2014/main" id="{64E5830B-435B-4508-BCB3-8CD4B1DF52AB}"/>
              </a:ext>
            </a:extLst>
          </p:cNvPr>
          <p:cNvSpPr/>
          <p:nvPr/>
        </p:nvSpPr>
        <p:spPr>
          <a:xfrm flipH="1">
            <a:off x="21459218" y="10525328"/>
            <a:ext cx="1575070" cy="110895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rgbClr val="0070C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A3B1D4-8BA2-462F-9053-57AA45D755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27100" y="2942547"/>
            <a:ext cx="18966962" cy="98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4086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6500" y="1079500"/>
            <a:ext cx="21971000" cy="945515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PART1</a:t>
            </a:r>
            <a:endParaRPr lang="zh-CN" altLang="en-US" sz="6000" dirty="0">
              <a:ea typeface="宋体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1"/>
          </p:nvPr>
        </p:nvSpPr>
        <p:spPr>
          <a:xfrm>
            <a:off x="1206500" y="2024982"/>
            <a:ext cx="21971000" cy="934780"/>
          </a:xfrm>
        </p:spPr>
        <p:txBody>
          <a:bodyPr/>
          <a:lstStyle/>
          <a:p>
            <a:r>
              <a:rPr lang="en-US" altLang="zh-CN" sz="5400" dirty="0"/>
              <a:t>Overall architecture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29000" y="6623685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00F845-572E-4B5A-9DA6-D7C83C801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5" y="3739542"/>
            <a:ext cx="13349320" cy="6705546"/>
          </a:xfrm>
          <a:prstGeom prst="rect">
            <a:avLst/>
          </a:prstGeom>
        </p:spPr>
      </p:pic>
      <p:sp>
        <p:nvSpPr>
          <p:cNvPr id="8" name="文本占位符 2">
            <a:extLst>
              <a:ext uri="{FF2B5EF4-FFF2-40B4-BE49-F238E27FC236}">
                <a16:creationId xmlns:a16="http://schemas.microsoft.com/office/drawing/2014/main" id="{A6408BB7-A77A-4505-A288-9972568FBA91}"/>
              </a:ext>
            </a:extLst>
          </p:cNvPr>
          <p:cNvSpPr txBox="1">
            <a:spLocks/>
          </p:cNvSpPr>
          <p:nvPr/>
        </p:nvSpPr>
        <p:spPr>
          <a:xfrm>
            <a:off x="15218248" y="3832614"/>
            <a:ext cx="8799072" cy="1348999"/>
          </a:xfrm>
          <a:prstGeom prst="rect">
            <a:avLst/>
          </a:prstGeom>
          <a:ln w="12700">
            <a:miter lim="400000"/>
          </a:ln>
        </p:spPr>
        <p:txBody>
          <a:bodyPr lIns="45719" tIns="45719" rIns="45719" bIns="45719">
            <a:normAutofit lnSpcReduction="10000"/>
          </a:bodyPr>
          <a:lstStyle>
            <a:lvl1pPr marL="0" marR="0" indent="0" algn="l" defTabSz="7264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4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12192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18288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24384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30480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36576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42672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48768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54864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algn="ctr" hangingPunct="1"/>
            <a:r>
              <a:rPr lang="en-US" altLang="zh-CN" sz="4400" b="0" dirty="0"/>
              <a:t>Predict one or several companies stocks’ trend 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9A99F6EE-40EE-49E8-B4E8-2D22982AD3FD}"/>
              </a:ext>
            </a:extLst>
          </p:cNvPr>
          <p:cNvSpPr txBox="1">
            <a:spLocks/>
          </p:cNvSpPr>
          <p:nvPr/>
        </p:nvSpPr>
        <p:spPr>
          <a:xfrm>
            <a:off x="15218248" y="6417815"/>
            <a:ext cx="8799072" cy="1348999"/>
          </a:xfrm>
          <a:prstGeom prst="rect">
            <a:avLst/>
          </a:prstGeom>
          <a:ln w="12700">
            <a:miter lim="400000"/>
          </a:ln>
        </p:spPr>
        <p:txBody>
          <a:bodyPr lIns="45719" tIns="45719" rIns="45719" bIns="45719">
            <a:normAutofit lnSpcReduction="10000"/>
          </a:bodyPr>
          <a:lstStyle>
            <a:lvl1pPr marL="0" marR="0" indent="0" algn="l" defTabSz="7264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4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12192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18288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24384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30480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36576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42672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48768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54864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algn="ctr" hangingPunct="1"/>
            <a:r>
              <a:rPr lang="en-US" altLang="zh-CN" sz="4400" b="0" dirty="0"/>
              <a:t>Recommend 3 stocks that will rise today</a:t>
            </a: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39D9CF96-AC74-4469-A72C-FB3F51E25652}"/>
              </a:ext>
            </a:extLst>
          </p:cNvPr>
          <p:cNvSpPr txBox="1">
            <a:spLocks/>
          </p:cNvSpPr>
          <p:nvPr/>
        </p:nvSpPr>
        <p:spPr>
          <a:xfrm>
            <a:off x="15218248" y="9089713"/>
            <a:ext cx="8799072" cy="1348999"/>
          </a:xfrm>
          <a:prstGeom prst="rect">
            <a:avLst/>
          </a:prstGeom>
          <a:ln w="12700">
            <a:miter lim="400000"/>
          </a:ln>
        </p:spPr>
        <p:txBody>
          <a:bodyPr lIns="45719" tIns="45719" rIns="45719" bIns="45719">
            <a:normAutofit lnSpcReduction="10000"/>
          </a:bodyPr>
          <a:lstStyle>
            <a:lvl1pPr marL="0" marR="0" indent="0" algn="l" defTabSz="7264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4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12192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18288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24384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30480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36576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42672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48768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54864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algn="ctr" hangingPunct="1"/>
            <a:r>
              <a:rPr lang="en-US" altLang="zh-CN" sz="4400" b="0" dirty="0"/>
              <a:t>Q&amp;A about stock information through chatbot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6500" y="1079500"/>
            <a:ext cx="21971000" cy="945515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PART1</a:t>
            </a:r>
            <a:endParaRPr lang="zh-CN" altLang="en-US" sz="6000" dirty="0">
              <a:ea typeface="宋体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1"/>
          </p:nvPr>
        </p:nvSpPr>
        <p:spPr>
          <a:xfrm>
            <a:off x="1206500" y="2024982"/>
            <a:ext cx="21971000" cy="934780"/>
          </a:xfrm>
        </p:spPr>
        <p:txBody>
          <a:bodyPr/>
          <a:lstStyle/>
          <a:p>
            <a:r>
              <a:rPr lang="en-US" altLang="zh-CN" sz="5400" dirty="0"/>
              <a:t>Overall architecture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29000" y="6623685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986893"/>
              </p:ext>
            </p:extLst>
          </p:nvPr>
        </p:nvGraphicFramePr>
        <p:xfrm>
          <a:off x="1206500" y="4318668"/>
          <a:ext cx="21918869" cy="737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8978952" imgH="3016273" progId="Visio.Drawing.15">
                  <p:embed/>
                </p:oleObj>
              </mc:Choice>
              <mc:Fallback>
                <p:oleObj name="Visio" r:id="rId4" imgW="8978952" imgH="3016273" progId="Visio.Drawing.15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4318668"/>
                        <a:ext cx="21918869" cy="737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5D7D133-C405-44C9-9B95-A72CE7E75B5B}"/>
              </a:ext>
            </a:extLst>
          </p:cNvPr>
          <p:cNvSpPr txBox="1"/>
          <p:nvPr/>
        </p:nvSpPr>
        <p:spPr>
          <a:xfrm>
            <a:off x="6298956" y="3366189"/>
            <a:ext cx="3180359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7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  <a:hlinkClick r:id="rId6" action="ppaction://hlinksldjump"/>
              </a:rPr>
              <a:t>User interface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1549591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6500" y="1079500"/>
            <a:ext cx="21971000" cy="945515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PART2</a:t>
            </a:r>
            <a:endParaRPr lang="zh-CN" altLang="en-US" sz="6000" dirty="0">
              <a:ea typeface="宋体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1"/>
          </p:nvPr>
        </p:nvSpPr>
        <p:spPr>
          <a:xfrm>
            <a:off x="1206500" y="2024982"/>
            <a:ext cx="21971000" cy="934780"/>
          </a:xfrm>
        </p:spPr>
        <p:txBody>
          <a:bodyPr/>
          <a:lstStyle/>
          <a:p>
            <a:r>
              <a:rPr lang="en-US" altLang="zh-CN" dirty="0"/>
              <a:t>Data Sources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106139" y="3231846"/>
            <a:ext cx="21971000" cy="6140754"/>
          </a:xfrm>
        </p:spPr>
        <p:txBody>
          <a:bodyPr>
            <a:normAutofit fontScale="92500"/>
          </a:bodyPr>
          <a:lstStyle/>
          <a:p>
            <a:r>
              <a:rPr lang="en-US" dirty="0">
                <a:sym typeface="+mn-ea"/>
              </a:rPr>
              <a:t>Alpha Vantage (</a:t>
            </a:r>
            <a:r>
              <a:rPr lang="en-US" dirty="0">
                <a:sym typeface="+mn-ea"/>
                <a:hlinkClick r:id="rId2"/>
              </a:rPr>
              <a:t>https://www.alphavantage.co/documentation/</a:t>
            </a:r>
            <a:r>
              <a:rPr lang="en-US" dirty="0">
                <a:sym typeface="+mn-ea"/>
              </a:rPr>
              <a:t>): a website that provides enterprise-grade financial market data through a set of powerful and developer-friendly APIs.</a:t>
            </a:r>
          </a:p>
          <a:p>
            <a:r>
              <a:rPr lang="en-US" altLang="zh-CN" dirty="0" err="1"/>
              <a:t>companiesmarketcap</a:t>
            </a:r>
            <a:r>
              <a:rPr lang="en-US" altLang="zh-CN" dirty="0"/>
              <a:t> (</a:t>
            </a:r>
            <a:r>
              <a:rPr lang="en-US" altLang="zh-CN" dirty="0">
                <a:hlinkClick r:id="rId3"/>
              </a:rPr>
              <a:t>https://companiesmarketcap.com/#</a:t>
            </a:r>
            <a:r>
              <a:rPr lang="en-US" altLang="zh-CN" dirty="0"/>
              <a:t>): a website that ranks the market value of global listed companies based on data from the New York Stock Exchange.</a:t>
            </a:r>
          </a:p>
          <a:p>
            <a:r>
              <a:rPr lang="en-US" altLang="zh-CN" dirty="0"/>
              <a:t>We calculated 11 indicators for model training and prediction, including MA, PSY, </a:t>
            </a:r>
            <a:r>
              <a:rPr lang="en-US" altLang="zh-CN" dirty="0" err="1"/>
              <a:t>AROON_Up</a:t>
            </a:r>
            <a:r>
              <a:rPr lang="en-US" altLang="zh-CN" dirty="0"/>
              <a:t>, </a:t>
            </a:r>
            <a:r>
              <a:rPr lang="en-US" altLang="zh-CN" dirty="0" err="1"/>
              <a:t>AROON_Down</a:t>
            </a:r>
            <a:r>
              <a:rPr lang="en-US" altLang="zh-CN" dirty="0"/>
              <a:t>, CCI, CMO, MACD, RSI, STOCHK, STOCHD and BIAS.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lf-Introduction"/>
          <p:cNvSpPr txBox="1">
            <a:spLocks noGrp="1"/>
          </p:cNvSpPr>
          <p:nvPr>
            <p:ph type="title"/>
          </p:nvPr>
        </p:nvSpPr>
        <p:spPr>
          <a:xfrm>
            <a:off x="1206500" y="1675765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rPr lang="en-US" altLang="zh-CN" sz="5400" dirty="0"/>
              <a:t>Algorithm implementation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06500" y="743268"/>
            <a:ext cx="6490335" cy="932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2437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1" i="0" u="none" strike="noStrike" cap="none" spc="-170" normalizeH="0" baseline="0" dirty="0">
                <a:solidFill>
                  <a:srgbClr val="000000"/>
                </a:solidFill>
                <a:uFillTx/>
                <a:ea typeface="+mn-ea"/>
                <a:sym typeface="Helvetica Neue" panose="02000503000000020004"/>
              </a:rPr>
              <a:t>PART3</a:t>
            </a:r>
            <a:endParaRPr kumimoji="0" lang="en-US" altLang="zh-CN" sz="54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elvetica Neue Bold" panose="02000503000000020004" charset="0"/>
              <a:ea typeface="+mn-ea"/>
              <a:cs typeface="Helvetica Neue Bold" panose="02000503000000020004" charset="0"/>
              <a:sym typeface="Helvetica Neue" panose="02000503000000020004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66FA07-084C-4A41-95DE-2FA3FF01B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474614"/>
            <a:ext cx="11860091" cy="85656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89A31E-7CEF-4B8E-AAA5-73FCFBF866C9}"/>
              </a:ext>
            </a:extLst>
          </p:cNvPr>
          <p:cNvSpPr txBox="1"/>
          <p:nvPr/>
        </p:nvSpPr>
        <p:spPr>
          <a:xfrm>
            <a:off x="13753687" y="3108928"/>
            <a:ext cx="10424750" cy="99206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2437765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4400" dirty="0">
                <a:solidFill>
                  <a:schemeClr val="bg2">
                    <a:lumMod val="10000"/>
                  </a:schemeClr>
                </a:solidFill>
              </a:rPr>
              <a:t>data covering 4000 working days</a:t>
            </a:r>
          </a:p>
          <a:p>
            <a:pPr marL="457200" marR="0" indent="-457200" algn="l" defTabSz="2437765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Technical indicators including MA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、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PSY etc. reflecting stock trends.</a:t>
            </a:r>
          </a:p>
          <a:p>
            <a:pPr marL="457200" marR="0" indent="-457200" algn="l" defTabSz="2437765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4400" dirty="0">
                <a:solidFill>
                  <a:schemeClr val="bg2">
                    <a:lumMod val="10000"/>
                  </a:schemeClr>
                </a:solidFill>
              </a:rPr>
              <a:t>The annual return is calculated by purchasing and selling the stock based on our predicting method in 253 working days</a:t>
            </a:r>
          </a:p>
          <a:p>
            <a:pPr marL="457200" marR="0" indent="-457200" algn="l" defTabSz="2437765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If i</a:t>
            </a:r>
            <a:r>
              <a:rPr lang="en-US" altLang="zh-CN" sz="4400" dirty="0">
                <a:solidFill>
                  <a:schemeClr val="bg2">
                    <a:lumMod val="10000"/>
                  </a:schemeClr>
                </a:solidFill>
              </a:rPr>
              <a:t>t is predicted to rise, we buy it , else we sell it or do nothing</a:t>
            </a:r>
            <a:endParaRPr kumimoji="0" lang="en-US" altLang="zh-CN" sz="44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  <a:p>
            <a:pPr marL="457200" marR="0" indent="-457200" algn="l" defTabSz="2437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endParaRPr kumimoji="0" lang="en-US" altLang="zh-CN" sz="44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lf-Introduction"/>
          <p:cNvSpPr txBox="1">
            <a:spLocks noGrp="1"/>
          </p:cNvSpPr>
          <p:nvPr>
            <p:ph type="title"/>
          </p:nvPr>
        </p:nvSpPr>
        <p:spPr>
          <a:xfrm>
            <a:off x="1206500" y="1675765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rPr lang="en-US" altLang="zh-CN" sz="5400" dirty="0"/>
              <a:t>Algorithm implementation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06500" y="743268"/>
            <a:ext cx="6490335" cy="932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2437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1" i="0" u="none" strike="noStrike" cap="none" spc="-170" normalizeH="0" baseline="0" dirty="0">
                <a:solidFill>
                  <a:srgbClr val="000000"/>
                </a:solidFill>
                <a:uFillTx/>
                <a:ea typeface="+mn-ea"/>
                <a:sym typeface="Helvetica Neue" panose="02000503000000020004"/>
              </a:rPr>
              <a:t>PART3</a:t>
            </a:r>
            <a:endParaRPr kumimoji="0" lang="en-US" altLang="zh-CN" sz="54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elvetica Neue Bold" panose="02000503000000020004" charset="0"/>
              <a:ea typeface="+mn-ea"/>
              <a:cs typeface="Helvetica Neue Bold" panose="02000503000000020004" charset="0"/>
              <a:sym typeface="Helvetica Neue" panose="02000503000000020004"/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idx="1"/>
          </p:nvPr>
        </p:nvSpPr>
        <p:spPr>
          <a:xfrm>
            <a:off x="5465136" y="2520727"/>
            <a:ext cx="6013502" cy="1078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Test set evaluation</a:t>
            </a:r>
            <a:endParaRPr lang="zh-C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EB064B-BD5E-4EAA-8069-4313BD659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49" y="3950678"/>
            <a:ext cx="19034362" cy="79178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BE839A-DD50-4A83-BFAB-AD13AD6CE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18" y="3599623"/>
            <a:ext cx="13550444" cy="9173685"/>
          </a:xfrm>
          <a:prstGeom prst="rect">
            <a:avLst/>
          </a:prstGeom>
        </p:spPr>
      </p:pic>
      <p:sp>
        <p:nvSpPr>
          <p:cNvPr id="8" name="文本占位符 3">
            <a:extLst>
              <a:ext uri="{FF2B5EF4-FFF2-40B4-BE49-F238E27FC236}">
                <a16:creationId xmlns:a16="http://schemas.microsoft.com/office/drawing/2014/main" id="{AFF09D1B-E6E7-4720-9917-7175EF0B449B}"/>
              </a:ext>
            </a:extLst>
          </p:cNvPr>
          <p:cNvSpPr txBox="1">
            <a:spLocks/>
          </p:cNvSpPr>
          <p:nvPr/>
        </p:nvSpPr>
        <p:spPr>
          <a:xfrm>
            <a:off x="12023140" y="2506474"/>
            <a:ext cx="7127285" cy="107889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6096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12192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18288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24384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30480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36576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42672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48768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5486400" marR="0" indent="-609600" algn="l" defTabSz="2437765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indent="0" hangingPunct="1">
              <a:buFontTx/>
              <a:buNone/>
            </a:pPr>
            <a:r>
              <a:rPr lang="en-US" altLang="zh-CN" dirty="0"/>
              <a:t>annual return(Facebook)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07587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lf-Introduction"/>
          <p:cNvSpPr txBox="1">
            <a:spLocks noGrp="1"/>
          </p:cNvSpPr>
          <p:nvPr>
            <p:ph type="title"/>
          </p:nvPr>
        </p:nvSpPr>
        <p:spPr>
          <a:xfrm>
            <a:off x="1115060" y="1702435"/>
            <a:ext cx="21480145" cy="14331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bg2">
                    <a:lumMod val="10000"/>
                  </a:schemeClr>
                </a:solidFill>
                <a:latin typeface="+mj-lt"/>
                <a:ea typeface="宋体" panose="02010600030101010101" pitchFamily="2" charset="-122"/>
                <a:cs typeface="Times New Roman" panose="02020803070505020304" pitchFamily="18" charset="0"/>
              </a:rPr>
              <a:t>Prediction and Recommend module</a:t>
            </a:r>
            <a:endParaRPr lang="en-US" altLang="zh-CN" sz="5400" dirty="0">
              <a:solidFill>
                <a:schemeClr val="bg2">
                  <a:lumMod val="10000"/>
                </a:schemeClr>
              </a:solidFill>
              <a:effectLst/>
              <a:latin typeface="+mj-lt"/>
              <a:ea typeface="宋体" panose="02010600030101010101" pitchFamily="2" charset="-122"/>
              <a:cs typeface="Times New Roman" panose="020208030705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060" y="770255"/>
            <a:ext cx="3648710" cy="932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2437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1" i="0" u="none" strike="noStrike" cap="none" spc="-170" normalizeH="0" baseline="0" dirty="0">
                <a:solidFill>
                  <a:schemeClr val="bg2">
                    <a:lumMod val="1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Times New Roman" panose="02020803070505020304" pitchFamily="18" charset="0"/>
                <a:sym typeface="Helvetica Neue" panose="02000503000000020004"/>
              </a:rPr>
              <a:t>PART4</a:t>
            </a: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060" y="2634615"/>
            <a:ext cx="12491212" cy="11056411"/>
          </a:xfrm>
          <a:prstGeom prst="rect">
            <a:avLst/>
          </a:prstGeom>
        </p:spPr>
      </p:pic>
      <p:sp>
        <p:nvSpPr>
          <p:cNvPr id="6" name="文本占位符 3"/>
          <p:cNvSpPr>
            <a:spLocks noGrp="1"/>
          </p:cNvSpPr>
          <p:nvPr>
            <p:ph type="body" idx="1"/>
          </p:nvPr>
        </p:nvSpPr>
        <p:spPr>
          <a:xfrm>
            <a:off x="13820955" y="4409017"/>
            <a:ext cx="9676999" cy="66783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cs typeface="Times New Roman" panose="02020803070505020304" pitchFamily="18" charset="0"/>
              </a:rPr>
              <a:t>Prediction: </a:t>
            </a:r>
            <a:r>
              <a:rPr lang="en-US" altLang="zh-CN" dirty="0"/>
              <a:t>give a prediction whether this company stock would go up or go down based on the company name selected by the user</a:t>
            </a:r>
          </a:p>
        </p:txBody>
      </p:sp>
    </p:spTree>
    <p:extLst>
      <p:ext uri="{BB962C8B-B14F-4D97-AF65-F5344CB8AC3E}">
        <p14:creationId xmlns:p14="http://schemas.microsoft.com/office/powerpoint/2010/main" val="134352150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lf-Introduction"/>
          <p:cNvSpPr txBox="1">
            <a:spLocks noGrp="1"/>
          </p:cNvSpPr>
          <p:nvPr>
            <p:ph type="title"/>
          </p:nvPr>
        </p:nvSpPr>
        <p:spPr>
          <a:xfrm>
            <a:off x="1115060" y="1702435"/>
            <a:ext cx="21480145" cy="14331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bg2">
                    <a:lumMod val="10000"/>
                  </a:schemeClr>
                </a:solidFill>
                <a:latin typeface="+mj-lt"/>
                <a:ea typeface="宋体" panose="02010600030101010101" pitchFamily="2" charset="-122"/>
                <a:cs typeface="Times New Roman" panose="02020803070505020304" pitchFamily="18" charset="0"/>
              </a:rPr>
              <a:t>Prediction and Recommend module</a:t>
            </a:r>
            <a:endParaRPr lang="en-US" altLang="zh-CN" sz="5400" dirty="0">
              <a:solidFill>
                <a:schemeClr val="bg2">
                  <a:lumMod val="10000"/>
                </a:schemeClr>
              </a:solidFill>
              <a:effectLst/>
              <a:latin typeface="+mj-lt"/>
              <a:ea typeface="宋体" panose="02010600030101010101" pitchFamily="2" charset="-122"/>
              <a:cs typeface="Times New Roman" panose="020208030705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060" y="770255"/>
            <a:ext cx="3648710" cy="932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2437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1" i="0" u="none" strike="noStrike" cap="none" spc="-170" normalizeH="0" baseline="0" dirty="0">
                <a:solidFill>
                  <a:schemeClr val="bg2">
                    <a:lumMod val="1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Times New Roman" panose="02020803070505020304" pitchFamily="18" charset="0"/>
                <a:sym typeface="Helvetica Neue" panose="02000503000000020004"/>
              </a:rPr>
              <a:t>PART4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idx="1"/>
          </p:nvPr>
        </p:nvSpPr>
        <p:spPr>
          <a:xfrm>
            <a:off x="13506881" y="3327230"/>
            <a:ext cx="9762059" cy="10050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cs typeface="Times New Roman" panose="02020803070505020304" pitchFamily="18" charset="0"/>
              </a:rPr>
              <a:t>Recommend: </a:t>
            </a:r>
            <a:r>
              <a:rPr lang="en-US" altLang="zh-CN" dirty="0"/>
              <a:t>select the top 3 companies that are expected to rise and have the highest annual return.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Predict stock trend today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Add to recommendation list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Sort list by their annual return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Recommend top 3 companies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E76E45-FE89-4561-B7B5-99FD16746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795" y="3135629"/>
            <a:ext cx="10801750" cy="887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993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lf-Introduction"/>
          <p:cNvSpPr txBox="1">
            <a:spLocks noGrp="1"/>
          </p:cNvSpPr>
          <p:nvPr>
            <p:ph type="title"/>
          </p:nvPr>
        </p:nvSpPr>
        <p:spPr>
          <a:xfrm>
            <a:off x="1115060" y="1702435"/>
            <a:ext cx="21480145" cy="14331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5400" dirty="0" err="1">
                <a:solidFill>
                  <a:schemeClr val="bg2">
                    <a:lumMod val="10000"/>
                  </a:schemeClr>
                </a:solidFill>
                <a:latin typeface="+mj-lt"/>
                <a:ea typeface="宋体" panose="02010600030101010101" pitchFamily="2" charset="-122"/>
                <a:cs typeface="Times New Roman" panose="02020803070505020304" pitchFamily="18" charset="0"/>
              </a:rPr>
              <a:t>Chatbot</a:t>
            </a:r>
            <a:r>
              <a:rPr lang="en-US" altLang="zh-CN" sz="5400" dirty="0">
                <a:solidFill>
                  <a:schemeClr val="bg2">
                    <a:lumMod val="10000"/>
                  </a:schemeClr>
                </a:solidFill>
                <a:latin typeface="+mj-lt"/>
                <a:ea typeface="宋体" panose="02010600030101010101" pitchFamily="2" charset="-122"/>
                <a:cs typeface="Times New Roman" panose="02020803070505020304" pitchFamily="18" charset="0"/>
              </a:rPr>
              <a:t> module</a:t>
            </a:r>
            <a:endParaRPr lang="en-US" altLang="zh-CN" sz="5400" dirty="0">
              <a:solidFill>
                <a:schemeClr val="bg2">
                  <a:lumMod val="10000"/>
                </a:schemeClr>
              </a:solidFill>
              <a:effectLst/>
              <a:latin typeface="+mj-lt"/>
              <a:ea typeface="宋体" panose="02010600030101010101" pitchFamily="2" charset="-122"/>
              <a:cs typeface="Times New Roman" panose="020208030705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060" y="770255"/>
            <a:ext cx="3648710" cy="932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2437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1" i="0" u="none" strike="noStrike" cap="none" spc="-170" normalizeH="0" baseline="0" dirty="0">
                <a:solidFill>
                  <a:schemeClr val="bg2">
                    <a:lumMod val="1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Times New Roman" panose="02020803070505020304" pitchFamily="18" charset="0"/>
                <a:sym typeface="Helvetica Neue" panose="02000503000000020004"/>
              </a:rPr>
              <a:t>PART 4</a:t>
            </a:r>
          </a:p>
        </p:txBody>
      </p:sp>
      <p:pic>
        <p:nvPicPr>
          <p:cNvPr id="6" name="图片 5" descr="图示&#10;&#10;描述已自动生成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060" y="2634614"/>
            <a:ext cx="13013895" cy="10848567"/>
          </a:xfrm>
          <a:prstGeom prst="rect">
            <a:avLst/>
          </a:prstGeom>
        </p:spPr>
      </p:pic>
      <p:sp>
        <p:nvSpPr>
          <p:cNvPr id="7" name="文本占位符 3"/>
          <p:cNvSpPr>
            <a:spLocks noGrp="1"/>
          </p:cNvSpPr>
          <p:nvPr>
            <p:ph type="body" idx="1"/>
          </p:nvPr>
        </p:nvSpPr>
        <p:spPr>
          <a:xfrm>
            <a:off x="14512416" y="2729332"/>
            <a:ext cx="9432106" cy="100722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cs typeface="Times New Roman" panose="02020803070505020304" pitchFamily="18" charset="0"/>
              </a:rPr>
              <a:t>Chatbot module: analyze the user’s question and answer the question.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cs typeface="Times New Roman" panose="02020803070505020304" pitchFamily="18" charset="0"/>
              </a:rPr>
              <a:t>Obtain user question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cs typeface="Times New Roman" panose="02020803070505020304" pitchFamily="18" charset="0"/>
              </a:rPr>
              <a:t>Call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cs typeface="Times New Roman" panose="02020803070505020304" pitchFamily="18" charset="0"/>
              </a:rPr>
              <a:t>Dialogflow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cs typeface="Times New Roman" panose="02020803070505020304" pitchFamily="18" charset="0"/>
              </a:rPr>
              <a:t> to analyze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cs typeface="Times New Roman" panose="02020803070505020304" pitchFamily="18" charset="0"/>
              </a:rPr>
              <a:t>Get the user’s intent and slot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cs typeface="Times New Roman" panose="02020803070505020304" pitchFamily="18" charset="0"/>
              </a:rPr>
              <a:t>Generate the answer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cs typeface="Times New Roman" panose="02020803070505020304" pitchFamily="18" charset="0"/>
              </a:rPr>
              <a:t>Return the answer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dirty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cs typeface="Times New Roman" panose="02020803070505020304" pitchFamily="18" charset="0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cs typeface="Times New Roman" panose="020208030705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8175CB-AB06-4139-9B21-504F4BCD8B99}"/>
              </a:ext>
            </a:extLst>
          </p:cNvPr>
          <p:cNvSpPr txBox="1"/>
          <p:nvPr/>
        </p:nvSpPr>
        <p:spPr>
          <a:xfrm>
            <a:off x="6309976" y="3133528"/>
            <a:ext cx="3616375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7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Obtain question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005556-8092-4F92-9FB0-49AA3462A631}"/>
              </a:ext>
            </a:extLst>
          </p:cNvPr>
          <p:cNvSpPr txBox="1"/>
          <p:nvPr/>
        </p:nvSpPr>
        <p:spPr>
          <a:xfrm>
            <a:off x="6309976" y="4301805"/>
            <a:ext cx="4385816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7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Call </a:t>
            </a:r>
            <a:r>
              <a:rPr lang="en-US" altLang="zh-CN" sz="3600" b="1" dirty="0" err="1">
                <a:solidFill>
                  <a:srgbClr val="FF0000"/>
                </a:solidFill>
              </a:rPr>
              <a:t>dialogflow</a:t>
            </a:r>
            <a:r>
              <a:rPr lang="en-US" altLang="zh-CN" sz="3600" b="1" dirty="0">
                <a:solidFill>
                  <a:srgbClr val="FF0000"/>
                </a:solidFill>
              </a:rPr>
              <a:t> API 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C1444C-A192-447D-9529-54EDCCACA1CD}"/>
              </a:ext>
            </a:extLst>
          </p:cNvPr>
          <p:cNvSpPr txBox="1"/>
          <p:nvPr/>
        </p:nvSpPr>
        <p:spPr>
          <a:xfrm>
            <a:off x="6309976" y="5890574"/>
            <a:ext cx="687367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7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Analyze user’s intent and slots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306295C-CD8A-4EB5-BF94-30F2FEB05C08}"/>
              </a:ext>
            </a:extLst>
          </p:cNvPr>
          <p:cNvSpPr/>
          <p:nvPr/>
        </p:nvSpPr>
        <p:spPr>
          <a:xfrm rot="10800000">
            <a:off x="5081645" y="3305688"/>
            <a:ext cx="1004967" cy="3704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14CAA66-5C97-4A84-9458-FEF0B10B5D87}"/>
              </a:ext>
            </a:extLst>
          </p:cNvPr>
          <p:cNvSpPr/>
          <p:nvPr/>
        </p:nvSpPr>
        <p:spPr>
          <a:xfrm rot="10800000">
            <a:off x="5113278" y="4444895"/>
            <a:ext cx="1004967" cy="3704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E1320A4-969E-4518-9508-F86BBCEE2A58}"/>
              </a:ext>
            </a:extLst>
          </p:cNvPr>
          <p:cNvSpPr/>
          <p:nvPr/>
        </p:nvSpPr>
        <p:spPr>
          <a:xfrm rot="10800000">
            <a:off x="5305009" y="6052726"/>
            <a:ext cx="1004967" cy="3704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34505-0709-4918-B624-5BE85E0701C4}"/>
              </a:ext>
            </a:extLst>
          </p:cNvPr>
          <p:cNvSpPr/>
          <p:nvPr/>
        </p:nvSpPr>
        <p:spPr>
          <a:xfrm>
            <a:off x="1614792" y="7221003"/>
            <a:ext cx="6556442" cy="6314950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FB6A68-6262-456F-941F-94FFBD8F9D8E}"/>
              </a:ext>
            </a:extLst>
          </p:cNvPr>
          <p:cNvSpPr txBox="1"/>
          <p:nvPr/>
        </p:nvSpPr>
        <p:spPr>
          <a:xfrm>
            <a:off x="9533990" y="8423090"/>
            <a:ext cx="4642296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7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Generate the answer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9AEBE0D1-0448-4A21-868F-F1D8297EAB14}"/>
              </a:ext>
            </a:extLst>
          </p:cNvPr>
          <p:cNvSpPr/>
          <p:nvPr/>
        </p:nvSpPr>
        <p:spPr>
          <a:xfrm rot="10800000">
            <a:off x="8337292" y="8566180"/>
            <a:ext cx="1004967" cy="3704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419132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4" grpId="0" animBg="1"/>
      <p:bldP spid="10" grpId="0" animBg="1"/>
      <p:bldP spid="11" grpId="0" animBg="1"/>
      <p:bldP spid="5" grpId="0" animBg="1"/>
      <p:bldP spid="13" grpId="0"/>
      <p:bldP spid="14" grpId="0" animBg="1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77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77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500</Words>
  <Application>Microsoft Office PowerPoint</Application>
  <PresentationFormat>自定义</PresentationFormat>
  <Paragraphs>71</Paragraphs>
  <Slides>13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Helvetica Neue Bold</vt:lpstr>
      <vt:lpstr>Wingdings</vt:lpstr>
      <vt:lpstr>Arial</vt:lpstr>
      <vt:lpstr>Helvetica Neue Medium</vt:lpstr>
      <vt:lpstr>Helvetica Neue</vt:lpstr>
      <vt:lpstr>21_BasicWhite</vt:lpstr>
      <vt:lpstr>Visio</vt:lpstr>
      <vt:lpstr>PowerPoint 演示文稿</vt:lpstr>
      <vt:lpstr>PART1</vt:lpstr>
      <vt:lpstr>PART1</vt:lpstr>
      <vt:lpstr>PART2</vt:lpstr>
      <vt:lpstr>Algorithm implementation</vt:lpstr>
      <vt:lpstr>Algorithm implementation</vt:lpstr>
      <vt:lpstr>Prediction and Recommend module</vt:lpstr>
      <vt:lpstr>Prediction and Recommend module</vt:lpstr>
      <vt:lpstr>Chatbot module</vt:lpstr>
      <vt:lpstr>Thanks for Listening!</vt:lpstr>
      <vt:lpstr>PART1</vt:lpstr>
      <vt:lpstr>PART1</vt:lpstr>
      <vt:lpstr>PART1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 Project Seminar</dc:title>
  <dc:creator>wangyx</dc:creator>
  <cp:lastModifiedBy>hihi xr</cp:lastModifiedBy>
  <cp:revision>41</cp:revision>
  <dcterms:created xsi:type="dcterms:W3CDTF">2021-08-30T09:04:16Z</dcterms:created>
  <dcterms:modified xsi:type="dcterms:W3CDTF">2021-10-31T15:54:44Z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