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1"/>
  </p:notesMasterIdLst>
  <p:sldIdLst>
    <p:sldId id="256" r:id="rId2"/>
    <p:sldId id="261" r:id="rId3"/>
    <p:sldId id="268" r:id="rId4"/>
    <p:sldId id="289" r:id="rId5"/>
    <p:sldId id="269" r:id="rId6"/>
    <p:sldId id="276" r:id="rId7"/>
    <p:sldId id="290" r:id="rId8"/>
    <p:sldId id="280" r:id="rId9"/>
    <p:sldId id="288" r:id="rId1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2437765"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panose="02000503000000020004"/>
      </a:defRPr>
    </a:lvl1pPr>
    <a:lvl2pPr marL="0" marR="0" indent="457200" algn="ctr" defTabSz="2437765"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panose="02000503000000020004"/>
      </a:defRPr>
    </a:lvl2pPr>
    <a:lvl3pPr marL="0" marR="0" indent="914400" algn="ctr" defTabSz="2437765"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panose="02000503000000020004"/>
      </a:defRPr>
    </a:lvl3pPr>
    <a:lvl4pPr marL="0" marR="0" indent="1371600" algn="ctr" defTabSz="2437765"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panose="02000503000000020004"/>
      </a:defRPr>
    </a:lvl4pPr>
    <a:lvl5pPr marL="0" marR="0" indent="1828800" algn="ctr" defTabSz="2437765"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panose="02000503000000020004"/>
      </a:defRPr>
    </a:lvl5pPr>
    <a:lvl6pPr marL="0" marR="0" indent="2286000" algn="ctr" defTabSz="2437765"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panose="02000503000000020004"/>
      </a:defRPr>
    </a:lvl6pPr>
    <a:lvl7pPr marL="0" marR="0" indent="2743200" algn="ctr" defTabSz="2437765"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panose="02000503000000020004"/>
      </a:defRPr>
    </a:lvl7pPr>
    <a:lvl8pPr marL="0" marR="0" indent="3200400" algn="ctr" defTabSz="2437765"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panose="02000503000000020004"/>
      </a:defRPr>
    </a:lvl8pPr>
    <a:lvl9pPr marL="0" marR="0" indent="3657600" algn="ctr" defTabSz="2437765"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panose="02000503000000020004"/>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 仰犀" initials="王"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27" autoAdjust="0"/>
  </p:normalViewPr>
  <p:slideViewPr>
    <p:cSldViewPr snapToGrid="0">
      <p:cViewPr varScale="1">
        <p:scale>
          <a:sx n="42" d="100"/>
          <a:sy n="42" d="100"/>
        </p:scale>
        <p:origin x="759"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2" name="Shape 152"/>
          <p:cNvSpPr>
            <a:spLocks noGrp="1" noRot="1" noChangeAspect="1"/>
          </p:cNvSpPr>
          <p:nvPr>
            <p:ph type="sldImg"/>
          </p:nvPr>
        </p:nvSpPr>
        <p:spPr>
          <a:xfrm>
            <a:off x="1143000" y="685800"/>
            <a:ext cx="4572000" cy="3429000"/>
          </a:xfrm>
          <a:prstGeom prst="rect">
            <a:avLst/>
          </a:prstGeom>
        </p:spPr>
        <p:txBody>
          <a:bodyPr/>
          <a:lstStyle/>
          <a:p>
            <a:endParaRPr/>
          </a:p>
        </p:txBody>
      </p:sp>
      <p:sp>
        <p:nvSpPr>
          <p:cNvPr id="153" name="Shape 15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mn-lt"/>
        <a:ea typeface="+mn-ea"/>
        <a:cs typeface="+mn-cs"/>
        <a:sym typeface="Helvetica Neue" panose="02000503000000020004"/>
      </a:defRPr>
    </a:lvl1pPr>
    <a:lvl2pPr indent="228600" defTabSz="457200" latinLnBrk="0">
      <a:lnSpc>
        <a:spcPct val="118000"/>
      </a:lnSpc>
      <a:defRPr sz="2200">
        <a:latin typeface="+mn-lt"/>
        <a:ea typeface="+mn-ea"/>
        <a:cs typeface="+mn-cs"/>
        <a:sym typeface="Helvetica Neue" panose="02000503000000020004"/>
      </a:defRPr>
    </a:lvl2pPr>
    <a:lvl3pPr indent="457200" defTabSz="457200" latinLnBrk="0">
      <a:lnSpc>
        <a:spcPct val="118000"/>
      </a:lnSpc>
      <a:defRPr sz="2200">
        <a:latin typeface="+mn-lt"/>
        <a:ea typeface="+mn-ea"/>
        <a:cs typeface="+mn-cs"/>
        <a:sym typeface="Helvetica Neue" panose="02000503000000020004"/>
      </a:defRPr>
    </a:lvl3pPr>
    <a:lvl4pPr indent="685800" defTabSz="457200" latinLnBrk="0">
      <a:lnSpc>
        <a:spcPct val="118000"/>
      </a:lnSpc>
      <a:defRPr sz="2200">
        <a:latin typeface="+mn-lt"/>
        <a:ea typeface="+mn-ea"/>
        <a:cs typeface="+mn-cs"/>
        <a:sym typeface="Helvetica Neue" panose="02000503000000020004"/>
      </a:defRPr>
    </a:lvl4pPr>
    <a:lvl5pPr indent="914400" defTabSz="457200" latinLnBrk="0">
      <a:lnSpc>
        <a:spcPct val="118000"/>
      </a:lnSpc>
      <a:defRPr sz="2200">
        <a:latin typeface="+mn-lt"/>
        <a:ea typeface="+mn-ea"/>
        <a:cs typeface="+mn-cs"/>
        <a:sym typeface="Helvetica Neue" panose="02000503000000020004"/>
      </a:defRPr>
    </a:lvl5pPr>
    <a:lvl6pPr indent="1143000" defTabSz="457200" latinLnBrk="0">
      <a:lnSpc>
        <a:spcPct val="118000"/>
      </a:lnSpc>
      <a:defRPr sz="2200">
        <a:latin typeface="+mn-lt"/>
        <a:ea typeface="+mn-ea"/>
        <a:cs typeface="+mn-cs"/>
        <a:sym typeface="Helvetica Neue" panose="02000503000000020004"/>
      </a:defRPr>
    </a:lvl6pPr>
    <a:lvl7pPr indent="1371600" defTabSz="457200" latinLnBrk="0">
      <a:lnSpc>
        <a:spcPct val="118000"/>
      </a:lnSpc>
      <a:defRPr sz="2200">
        <a:latin typeface="+mn-lt"/>
        <a:ea typeface="+mn-ea"/>
        <a:cs typeface="+mn-cs"/>
        <a:sym typeface="Helvetica Neue" panose="02000503000000020004"/>
      </a:defRPr>
    </a:lvl7pPr>
    <a:lvl8pPr indent="1600200" defTabSz="457200" latinLnBrk="0">
      <a:lnSpc>
        <a:spcPct val="118000"/>
      </a:lnSpc>
      <a:defRPr sz="2200">
        <a:latin typeface="+mn-lt"/>
        <a:ea typeface="+mn-ea"/>
        <a:cs typeface="+mn-cs"/>
        <a:sym typeface="Helvetica Neue" panose="02000503000000020004"/>
      </a:defRPr>
    </a:lvl8pPr>
    <a:lvl9pPr indent="1828800" defTabSz="457200" latinLnBrk="0">
      <a:lnSpc>
        <a:spcPct val="118000"/>
      </a:lnSpc>
      <a:defRPr sz="2200">
        <a:latin typeface="+mn-lt"/>
        <a:ea typeface="+mn-ea"/>
        <a:cs typeface="+mn-cs"/>
        <a:sym typeface="Helvetica Neue" panose="02000503000000020004"/>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标题">
    <p:spTree>
      <p:nvGrpSpPr>
        <p:cNvPr id="1" name=""/>
        <p:cNvGrpSpPr/>
        <p:nvPr/>
      </p:nvGrpSpPr>
      <p:grpSpPr>
        <a:xfrm>
          <a:off x="0" y="0"/>
          <a:ext cx="0" cy="0"/>
          <a:chOff x="0" y="0"/>
          <a:chExt cx="0" cy="0"/>
        </a:xfrm>
      </p:grpSpPr>
      <p:sp>
        <p:nvSpPr>
          <p:cNvPr id="12" name="作者和日期"/>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701675">
              <a:lnSpc>
                <a:spcPct val="100000"/>
              </a:lnSpc>
              <a:spcBef>
                <a:spcPts val="0"/>
              </a:spcBef>
              <a:buSzTx/>
              <a:buNone/>
              <a:defRPr sz="3060" b="1"/>
            </a:lvl1pPr>
          </a:lstStyle>
          <a:p>
            <a:r>
              <a:t>作者和日期</a:t>
            </a:r>
          </a:p>
        </p:txBody>
      </p:sp>
      <p:sp>
        <p:nvSpPr>
          <p:cNvPr id="13" name="演示文稿标题"/>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演示文稿标题</a:t>
            </a:r>
          </a:p>
        </p:txBody>
      </p:sp>
      <p:sp>
        <p:nvSpPr>
          <p:cNvPr id="14" name="正文级别 1…"/>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演示文稿副标题</a:t>
            </a:r>
          </a:p>
          <a:p>
            <a:pPr lvl="1"/>
            <a:endParaRPr/>
          </a:p>
          <a:p>
            <a:pPr lvl="2"/>
            <a:endParaRPr/>
          </a:p>
          <a:p>
            <a:pPr lvl="3"/>
            <a:endParaRPr/>
          </a:p>
          <a:p>
            <a:pPr lvl="4"/>
            <a:endParaRPr/>
          </a:p>
        </p:txBody>
      </p:sp>
      <p:pic>
        <p:nvPicPr>
          <p:cNvPr id="15" name="isslogo.png" descr="isslogo.png"/>
          <p:cNvPicPr>
            <a:picLocks noChangeAspect="1"/>
          </p:cNvPicPr>
          <p:nvPr/>
        </p:nvPicPr>
        <p:blipFill>
          <a:blip r:embed="rId2"/>
          <a:srcRect l="3158" t="9634" r="3158" b="9634"/>
          <a:stretch>
            <a:fillRect/>
          </a:stretch>
        </p:blipFill>
        <p:spPr>
          <a:xfrm>
            <a:off x="17398321" y="480614"/>
            <a:ext cx="6591399" cy="2214608"/>
          </a:xfrm>
          <a:prstGeom prst="rect">
            <a:avLst/>
          </a:prstGeom>
          <a:ln w="12700">
            <a:miter lim="400000"/>
            <a:headEnd/>
            <a:tailEnd/>
          </a:ln>
        </p:spPr>
      </p:pic>
      <p:sp>
        <p:nvSpPr>
          <p:cNvPr id="16"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说明">
    <p:spTree>
      <p:nvGrpSpPr>
        <p:cNvPr id="1" name=""/>
        <p:cNvGrpSpPr/>
        <p:nvPr/>
      </p:nvGrpSpPr>
      <p:grpSpPr>
        <a:xfrm>
          <a:off x="0" y="0"/>
          <a:ext cx="0" cy="0"/>
          <a:chOff x="0" y="0"/>
          <a:chExt cx="0" cy="0"/>
        </a:xfrm>
      </p:grpSpPr>
      <p:sp>
        <p:nvSpPr>
          <p:cNvPr id="101" name="正文级别 1…"/>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panose="02000503000000020004"/>
                <a:ea typeface="Helvetica Neue Medium" panose="02000503000000020004"/>
                <a:cs typeface="Helvetica Neue Medium" panose="02000503000000020004"/>
                <a:sym typeface="Helvetica Neue Medium" panose="02000503000000020004"/>
              </a:defRPr>
            </a:lvl1pPr>
            <a:lvl2pPr marL="0" indent="457200" algn="ctr">
              <a:lnSpc>
                <a:spcPct val="80000"/>
              </a:lnSpc>
              <a:spcBef>
                <a:spcPts val="0"/>
              </a:spcBef>
              <a:buSzTx/>
              <a:buNone/>
              <a:defRPr sz="11600" spc="-232">
                <a:latin typeface="Helvetica Neue Medium" panose="02000503000000020004"/>
                <a:ea typeface="Helvetica Neue Medium" panose="02000503000000020004"/>
                <a:cs typeface="Helvetica Neue Medium" panose="02000503000000020004"/>
                <a:sym typeface="Helvetica Neue Medium" panose="02000503000000020004"/>
              </a:defRPr>
            </a:lvl2pPr>
            <a:lvl3pPr marL="0" indent="914400" algn="ctr">
              <a:lnSpc>
                <a:spcPct val="80000"/>
              </a:lnSpc>
              <a:spcBef>
                <a:spcPts val="0"/>
              </a:spcBef>
              <a:buSzTx/>
              <a:buNone/>
              <a:defRPr sz="11600" spc="-232">
                <a:latin typeface="Helvetica Neue Medium" panose="02000503000000020004"/>
                <a:ea typeface="Helvetica Neue Medium" panose="02000503000000020004"/>
                <a:cs typeface="Helvetica Neue Medium" panose="02000503000000020004"/>
                <a:sym typeface="Helvetica Neue Medium" panose="02000503000000020004"/>
              </a:defRPr>
            </a:lvl3pPr>
            <a:lvl4pPr marL="0" indent="1371600" algn="ctr">
              <a:lnSpc>
                <a:spcPct val="80000"/>
              </a:lnSpc>
              <a:spcBef>
                <a:spcPts val="0"/>
              </a:spcBef>
              <a:buSzTx/>
              <a:buNone/>
              <a:defRPr sz="11600" spc="-232">
                <a:latin typeface="Helvetica Neue Medium" panose="02000503000000020004"/>
                <a:ea typeface="Helvetica Neue Medium" panose="02000503000000020004"/>
                <a:cs typeface="Helvetica Neue Medium" panose="02000503000000020004"/>
                <a:sym typeface="Helvetica Neue Medium" panose="02000503000000020004"/>
              </a:defRPr>
            </a:lvl4pPr>
            <a:lvl5pPr marL="0" indent="1828800" algn="ctr">
              <a:lnSpc>
                <a:spcPct val="80000"/>
              </a:lnSpc>
              <a:spcBef>
                <a:spcPts val="0"/>
              </a:spcBef>
              <a:buSzTx/>
              <a:buNone/>
              <a:defRPr sz="11600" spc="-232">
                <a:latin typeface="Helvetica Neue Medium" panose="02000503000000020004"/>
                <a:ea typeface="Helvetica Neue Medium" panose="02000503000000020004"/>
                <a:cs typeface="Helvetica Neue Medium" panose="02000503000000020004"/>
                <a:sym typeface="Helvetica Neue Medium" panose="02000503000000020004"/>
              </a:defRPr>
            </a:lvl5pPr>
          </a:lstStyle>
          <a:p>
            <a:r>
              <a:t>说明</a:t>
            </a:r>
          </a:p>
          <a:p>
            <a:pPr lvl="1"/>
            <a:endParaRPr/>
          </a:p>
          <a:p>
            <a:pPr lvl="2"/>
            <a:endParaRPr/>
          </a:p>
          <a:p>
            <a:pPr lvl="3"/>
            <a:endParaRPr/>
          </a:p>
          <a:p>
            <a:pPr lvl="4"/>
            <a:endParaRPr/>
          </a:p>
        </p:txBody>
      </p:sp>
      <p:sp>
        <p:nvSpPr>
          <p:cNvPr id="102"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显著事实">
    <p:spTree>
      <p:nvGrpSpPr>
        <p:cNvPr id="1" name=""/>
        <p:cNvGrpSpPr/>
        <p:nvPr/>
      </p:nvGrpSpPr>
      <p:grpSpPr>
        <a:xfrm>
          <a:off x="0" y="0"/>
          <a:ext cx="0" cy="0"/>
          <a:chOff x="0" y="0"/>
          <a:chExt cx="0" cy="0"/>
        </a:xfrm>
      </p:grpSpPr>
      <p:sp>
        <p:nvSpPr>
          <p:cNvPr id="109" name="正文级别 1…"/>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10" name="事实信息"/>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726440">
              <a:lnSpc>
                <a:spcPct val="100000"/>
              </a:lnSpc>
              <a:spcBef>
                <a:spcPts val="0"/>
              </a:spcBef>
              <a:buSzTx/>
              <a:buNone/>
              <a:defRPr sz="4840" b="1"/>
            </a:lvl1pPr>
          </a:lstStyle>
          <a:p>
            <a:r>
              <a:t>事实信息</a:t>
            </a:r>
          </a:p>
        </p:txBody>
      </p:sp>
      <p:sp>
        <p:nvSpPr>
          <p:cNvPr id="11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引文">
    <p:spTree>
      <p:nvGrpSpPr>
        <p:cNvPr id="1" name=""/>
        <p:cNvGrpSpPr/>
        <p:nvPr/>
      </p:nvGrpSpPr>
      <p:grpSpPr>
        <a:xfrm>
          <a:off x="0" y="0"/>
          <a:ext cx="0" cy="0"/>
          <a:chOff x="0" y="0"/>
          <a:chExt cx="0" cy="0"/>
        </a:xfrm>
      </p:grpSpPr>
      <p:sp>
        <p:nvSpPr>
          <p:cNvPr id="118" name="属性"/>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701675">
              <a:lnSpc>
                <a:spcPct val="100000"/>
              </a:lnSpc>
              <a:spcBef>
                <a:spcPts val="0"/>
              </a:spcBef>
              <a:buSzTx/>
              <a:buNone/>
              <a:defRPr sz="3060" b="1"/>
            </a:lvl1pPr>
          </a:lstStyle>
          <a:p>
            <a:r>
              <a:t>属性</a:t>
            </a:r>
          </a:p>
        </p:txBody>
      </p:sp>
      <p:sp>
        <p:nvSpPr>
          <p:cNvPr id="119" name="正文级别 1…"/>
          <p:cNvSpPr txBox="1">
            <a:spLocks noGrp="1"/>
          </p:cNvSpPr>
          <p:nvPr>
            <p:ph type="body" sz="half" idx="1" hasCustomPrompt="1"/>
          </p:nvPr>
        </p:nvSpPr>
        <p:spPr>
          <a:xfrm>
            <a:off x="1753923" y="4939860"/>
            <a:ext cx="20876154" cy="3836280"/>
          </a:xfrm>
          <a:prstGeom prst="rect">
            <a:avLst/>
          </a:prstGeom>
        </p:spPr>
        <p:txBody>
          <a:bodyPr/>
          <a:lstStyle>
            <a:lvl1pPr marL="638810" indent="-469900">
              <a:spcBef>
                <a:spcPts val="0"/>
              </a:spcBef>
              <a:buSzTx/>
              <a:buNone/>
              <a:defRPr sz="8500" spc="-170">
                <a:latin typeface="Helvetica Neue Medium" panose="02000503000000020004"/>
                <a:ea typeface="Helvetica Neue Medium" panose="02000503000000020004"/>
                <a:cs typeface="Helvetica Neue Medium" panose="02000503000000020004"/>
                <a:sym typeface="Helvetica Neue Medium" panose="02000503000000020004"/>
              </a:defRPr>
            </a:lvl1pPr>
            <a:lvl2pPr marL="638810" indent="-12700">
              <a:spcBef>
                <a:spcPts val="0"/>
              </a:spcBef>
              <a:buSzTx/>
              <a:buNone/>
              <a:defRPr sz="8500" spc="-170">
                <a:latin typeface="Helvetica Neue Medium" panose="02000503000000020004"/>
                <a:ea typeface="Helvetica Neue Medium" panose="02000503000000020004"/>
                <a:cs typeface="Helvetica Neue Medium" panose="02000503000000020004"/>
                <a:sym typeface="Helvetica Neue Medium" panose="02000503000000020004"/>
              </a:defRPr>
            </a:lvl2pPr>
            <a:lvl3pPr marL="638810" indent="444500">
              <a:spcBef>
                <a:spcPts val="0"/>
              </a:spcBef>
              <a:buSzTx/>
              <a:buNone/>
              <a:defRPr sz="8500" spc="-170">
                <a:latin typeface="Helvetica Neue Medium" panose="02000503000000020004"/>
                <a:ea typeface="Helvetica Neue Medium" panose="02000503000000020004"/>
                <a:cs typeface="Helvetica Neue Medium" panose="02000503000000020004"/>
                <a:sym typeface="Helvetica Neue Medium" panose="02000503000000020004"/>
              </a:defRPr>
            </a:lvl3pPr>
            <a:lvl4pPr marL="638810" indent="901700">
              <a:spcBef>
                <a:spcPts val="0"/>
              </a:spcBef>
              <a:buSzTx/>
              <a:buNone/>
              <a:defRPr sz="8500" spc="-170">
                <a:latin typeface="Helvetica Neue Medium" panose="02000503000000020004"/>
                <a:ea typeface="Helvetica Neue Medium" panose="02000503000000020004"/>
                <a:cs typeface="Helvetica Neue Medium" panose="02000503000000020004"/>
                <a:sym typeface="Helvetica Neue Medium" panose="02000503000000020004"/>
              </a:defRPr>
            </a:lvl4pPr>
            <a:lvl5pPr marL="638810" indent="1358900">
              <a:spcBef>
                <a:spcPts val="0"/>
              </a:spcBef>
              <a:buSzTx/>
              <a:buNone/>
              <a:defRPr sz="8500" spc="-170">
                <a:latin typeface="Helvetica Neue Medium" panose="02000503000000020004"/>
                <a:ea typeface="Helvetica Neue Medium" panose="02000503000000020004"/>
                <a:cs typeface="Helvetica Neue Medium" panose="02000503000000020004"/>
                <a:sym typeface="Helvetica Neue Medium" panose="02000503000000020004"/>
              </a:defRPr>
            </a:lvl5pPr>
          </a:lstStyle>
          <a:p>
            <a:r>
              <a:t>“著名引文”</a:t>
            </a:r>
          </a:p>
          <a:p>
            <a:pPr lvl="1"/>
            <a:endParaRPr/>
          </a:p>
          <a:p>
            <a:pPr lvl="2"/>
            <a:endParaRPr/>
          </a:p>
          <a:p>
            <a:pPr lvl="3"/>
            <a:endParaRPr/>
          </a:p>
          <a:p>
            <a:pPr lvl="4"/>
            <a:endParaRPr/>
          </a:p>
        </p:txBody>
      </p:sp>
      <p:sp>
        <p:nvSpPr>
          <p:cNvPr id="120"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照片 - 3 联">
    <p:spTree>
      <p:nvGrpSpPr>
        <p:cNvPr id="1" name=""/>
        <p:cNvGrpSpPr/>
        <p:nvPr/>
      </p:nvGrpSpPr>
      <p:grpSpPr>
        <a:xfrm>
          <a:off x="0" y="0"/>
          <a:ext cx="0" cy="0"/>
          <a:chOff x="0" y="0"/>
          <a:chExt cx="0" cy="0"/>
        </a:xfrm>
      </p:grpSpPr>
      <p:sp>
        <p:nvSpPr>
          <p:cNvPr id="127" name="图像"/>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8" name="图像"/>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9" name="图像"/>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30"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照片">
    <p:spTree>
      <p:nvGrpSpPr>
        <p:cNvPr id="1" name=""/>
        <p:cNvGrpSpPr/>
        <p:nvPr/>
      </p:nvGrpSpPr>
      <p:grpSpPr>
        <a:xfrm>
          <a:off x="0" y="0"/>
          <a:ext cx="0" cy="0"/>
          <a:chOff x="0" y="0"/>
          <a:chExt cx="0" cy="0"/>
        </a:xfrm>
      </p:grpSpPr>
      <p:sp>
        <p:nvSpPr>
          <p:cNvPr id="137" name="图像"/>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8" name="幻灯片编号"/>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rPr/>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空白">
    <p:spTree>
      <p:nvGrpSpPr>
        <p:cNvPr id="1" name=""/>
        <p:cNvGrpSpPr/>
        <p:nvPr/>
      </p:nvGrpSpPr>
      <p:grpSpPr>
        <a:xfrm>
          <a:off x="0" y="0"/>
          <a:ext cx="0" cy="0"/>
          <a:chOff x="0" y="0"/>
          <a:chExt cx="0" cy="0"/>
        </a:xfrm>
      </p:grpSpPr>
      <p:pic>
        <p:nvPicPr>
          <p:cNvPr id="145" name="isslogo.png" descr="isslogo.png"/>
          <p:cNvPicPr>
            <a:picLocks noChangeAspect="1"/>
          </p:cNvPicPr>
          <p:nvPr/>
        </p:nvPicPr>
        <p:blipFill>
          <a:blip r:embed="rId2"/>
          <a:srcRect l="3158" t="9634" r="3158" b="9634"/>
          <a:stretch>
            <a:fillRect/>
          </a:stretch>
        </p:blipFill>
        <p:spPr>
          <a:xfrm>
            <a:off x="17398321" y="480614"/>
            <a:ext cx="6591399" cy="2214608"/>
          </a:xfrm>
          <a:prstGeom prst="rect">
            <a:avLst/>
          </a:prstGeom>
          <a:ln w="12700">
            <a:miter lim="400000"/>
            <a:headEnd/>
            <a:tailEnd/>
          </a:ln>
        </p:spPr>
      </p:pic>
      <p:sp>
        <p:nvSpPr>
          <p:cNvPr id="146"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2021/11/3</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标题与照片">
    <p:spTree>
      <p:nvGrpSpPr>
        <p:cNvPr id="1" name=""/>
        <p:cNvGrpSpPr/>
        <p:nvPr/>
      </p:nvGrpSpPr>
      <p:grpSpPr>
        <a:xfrm>
          <a:off x="0" y="0"/>
          <a:ext cx="0" cy="0"/>
          <a:chOff x="0" y="0"/>
          <a:chExt cx="0" cy="0"/>
        </a:xfrm>
      </p:grpSpPr>
      <p:sp>
        <p:nvSpPr>
          <p:cNvPr id="23" name="666699290_02_crop_3159x1892.jpg"/>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4" name="演示文稿标题"/>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演示文稿标题</a:t>
            </a:r>
          </a:p>
        </p:txBody>
      </p:sp>
      <p:sp>
        <p:nvSpPr>
          <p:cNvPr id="25" name="作者和日期"/>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701675">
              <a:lnSpc>
                <a:spcPct val="100000"/>
              </a:lnSpc>
              <a:spcBef>
                <a:spcPts val="0"/>
              </a:spcBef>
              <a:buSzTx/>
              <a:buNone/>
              <a:defRPr sz="3060" b="1"/>
            </a:lvl1pPr>
          </a:lstStyle>
          <a:p>
            <a:r>
              <a:t>作者和日期</a:t>
            </a:r>
          </a:p>
        </p:txBody>
      </p:sp>
      <p:sp>
        <p:nvSpPr>
          <p:cNvPr id="26" name="正文级别 1…"/>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演示文稿副标题</a:t>
            </a:r>
          </a:p>
          <a:p>
            <a:pPr lvl="1"/>
            <a:endParaRPr/>
          </a:p>
          <a:p>
            <a:pPr lvl="2"/>
            <a:endParaRPr/>
          </a:p>
          <a:p>
            <a:pPr lvl="3"/>
            <a:endParaRPr/>
          </a:p>
          <a:p>
            <a:pPr lvl="4"/>
            <a:endParaRPr/>
          </a:p>
        </p:txBody>
      </p:sp>
      <p:sp>
        <p:nvSpPr>
          <p:cNvPr id="27"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标题与照片（备选）">
    <p:spTree>
      <p:nvGrpSpPr>
        <p:cNvPr id="1" name=""/>
        <p:cNvGrpSpPr/>
        <p:nvPr/>
      </p:nvGrpSpPr>
      <p:grpSpPr>
        <a:xfrm>
          <a:off x="0" y="0"/>
          <a:ext cx="0" cy="0"/>
          <a:chOff x="0" y="0"/>
          <a:chExt cx="0" cy="0"/>
        </a:xfrm>
      </p:grpSpPr>
      <p:sp>
        <p:nvSpPr>
          <p:cNvPr id="34" name="幻灯片标题"/>
          <p:cNvSpPr txBox="1">
            <a:spLocks noGrp="1"/>
          </p:cNvSpPr>
          <p:nvPr>
            <p:ph type="title" hasCustomPrompt="1"/>
          </p:nvPr>
        </p:nvSpPr>
        <p:spPr>
          <a:xfrm>
            <a:off x="1206500" y="1270000"/>
            <a:ext cx="9779000" cy="5882273"/>
          </a:xfrm>
          <a:prstGeom prst="rect">
            <a:avLst/>
          </a:prstGeom>
        </p:spPr>
        <p:txBody>
          <a:bodyPr anchor="b"/>
          <a:lstStyle/>
          <a:p>
            <a:r>
              <a:t>幻灯片标题</a:t>
            </a:r>
          </a:p>
        </p:txBody>
      </p:sp>
      <p:sp>
        <p:nvSpPr>
          <p:cNvPr id="35" name="正文级别 1…"/>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幻灯片副标题</a:t>
            </a:r>
          </a:p>
          <a:p>
            <a:pPr lvl="1"/>
            <a:endParaRPr/>
          </a:p>
          <a:p>
            <a:pPr lvl="2"/>
            <a:endParaRPr/>
          </a:p>
          <a:p>
            <a:pPr lvl="3"/>
            <a:endParaRPr/>
          </a:p>
          <a:p>
            <a:pPr lvl="4"/>
            <a:endParaRPr/>
          </a:p>
        </p:txBody>
      </p:sp>
      <p:pic>
        <p:nvPicPr>
          <p:cNvPr id="36" name="isslogo.png" descr="isslogo.png"/>
          <p:cNvPicPr>
            <a:picLocks noChangeAspect="1"/>
          </p:cNvPicPr>
          <p:nvPr/>
        </p:nvPicPr>
        <p:blipFill>
          <a:blip r:embed="rId2"/>
          <a:srcRect l="3158" t="9634" r="3158" b="9634"/>
          <a:stretch>
            <a:fillRect/>
          </a:stretch>
        </p:blipFill>
        <p:spPr>
          <a:xfrm>
            <a:off x="17398321" y="480614"/>
            <a:ext cx="6591399" cy="2214608"/>
          </a:xfrm>
          <a:prstGeom prst="rect">
            <a:avLst/>
          </a:prstGeom>
          <a:ln w="12700">
            <a:miter lim="400000"/>
            <a:headEnd/>
            <a:tailEnd/>
          </a:ln>
        </p:spPr>
      </p:pic>
      <p:sp>
        <p:nvSpPr>
          <p:cNvPr id="37" name="910457886_1434x1669.jpg"/>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8" name="幻灯片编号"/>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45" name="幻灯片标题"/>
          <p:cNvSpPr txBox="1">
            <a:spLocks noGrp="1"/>
          </p:cNvSpPr>
          <p:nvPr>
            <p:ph type="title" hasCustomPrompt="1"/>
          </p:nvPr>
        </p:nvSpPr>
        <p:spPr>
          <a:prstGeom prst="rect">
            <a:avLst/>
          </a:prstGeom>
        </p:spPr>
        <p:txBody>
          <a:bodyPr/>
          <a:lstStyle/>
          <a:p>
            <a:r>
              <a:t>幻灯片标题</a:t>
            </a:r>
          </a:p>
        </p:txBody>
      </p:sp>
      <p:sp>
        <p:nvSpPr>
          <p:cNvPr id="46" name="幻灯片副标题"/>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726440">
              <a:lnSpc>
                <a:spcPct val="100000"/>
              </a:lnSpc>
              <a:spcBef>
                <a:spcPts val="0"/>
              </a:spcBef>
              <a:buSzTx/>
              <a:buNone/>
              <a:defRPr sz="4840" b="1"/>
            </a:lvl1pPr>
          </a:lstStyle>
          <a:p>
            <a:r>
              <a:t>幻灯片副标题</a:t>
            </a:r>
          </a:p>
        </p:txBody>
      </p:sp>
      <p:sp>
        <p:nvSpPr>
          <p:cNvPr id="47" name="正文级别 1…"/>
          <p:cNvSpPr txBox="1">
            <a:spLocks noGrp="1"/>
          </p:cNvSpPr>
          <p:nvPr>
            <p:ph type="body" idx="1" hasCustomPrompt="1"/>
          </p:nvPr>
        </p:nvSpPr>
        <p:spPr>
          <a:prstGeom prst="rect">
            <a:avLst/>
          </a:prstGeom>
        </p:spPr>
        <p:txBody>
          <a:bodyPr/>
          <a:lstStyle/>
          <a:p>
            <a:r>
              <a:t>幻灯片项目符号文本</a:t>
            </a:r>
          </a:p>
          <a:p>
            <a:pPr lvl="1"/>
            <a:endParaRPr/>
          </a:p>
          <a:p>
            <a:pPr lvl="2"/>
            <a:endParaRPr/>
          </a:p>
          <a:p>
            <a:pPr lvl="3"/>
            <a:endParaRPr/>
          </a:p>
          <a:p>
            <a:pPr lvl="4"/>
            <a:endParaRPr/>
          </a:p>
        </p:txBody>
      </p:sp>
      <p:sp>
        <p:nvSpPr>
          <p:cNvPr id="48"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项目符号">
    <p:spTree>
      <p:nvGrpSpPr>
        <p:cNvPr id="1" name=""/>
        <p:cNvGrpSpPr/>
        <p:nvPr/>
      </p:nvGrpSpPr>
      <p:grpSpPr>
        <a:xfrm>
          <a:off x="0" y="0"/>
          <a:ext cx="0" cy="0"/>
          <a:chOff x="0" y="0"/>
          <a:chExt cx="0" cy="0"/>
        </a:xfrm>
      </p:grpSpPr>
      <p:sp>
        <p:nvSpPr>
          <p:cNvPr id="55" name="正文级别 1…"/>
          <p:cNvSpPr txBox="1">
            <a:spLocks noGrp="1"/>
          </p:cNvSpPr>
          <p:nvPr>
            <p:ph type="body" idx="1" hasCustomPrompt="1"/>
          </p:nvPr>
        </p:nvSpPr>
        <p:spPr>
          <a:prstGeom prst="rect">
            <a:avLst/>
          </a:prstGeom>
        </p:spPr>
        <p:txBody>
          <a:bodyPr numCol="2" spcCol="1098550"/>
          <a:lstStyle/>
          <a:p>
            <a:r>
              <a:t>幻灯片项目符号文本</a:t>
            </a:r>
          </a:p>
          <a:p>
            <a:pPr lvl="1"/>
            <a:endParaRPr/>
          </a:p>
          <a:p>
            <a:pPr lvl="2"/>
            <a:endParaRPr/>
          </a:p>
          <a:p>
            <a:pPr lvl="3"/>
            <a:endParaRPr/>
          </a:p>
          <a:p>
            <a:pPr lvl="4"/>
            <a:endParaRPr/>
          </a:p>
        </p:txBody>
      </p:sp>
      <p:sp>
        <p:nvSpPr>
          <p:cNvPr id="56"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标题、项目符号与照片">
    <p:spTree>
      <p:nvGrpSpPr>
        <p:cNvPr id="1" name=""/>
        <p:cNvGrpSpPr/>
        <p:nvPr/>
      </p:nvGrpSpPr>
      <p:grpSpPr>
        <a:xfrm>
          <a:off x="0" y="0"/>
          <a:ext cx="0" cy="0"/>
          <a:chOff x="0" y="0"/>
          <a:chExt cx="0" cy="0"/>
        </a:xfrm>
      </p:grpSpPr>
      <p:sp>
        <p:nvSpPr>
          <p:cNvPr id="63" name="幻灯片副标题"/>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726440">
              <a:lnSpc>
                <a:spcPct val="100000"/>
              </a:lnSpc>
              <a:spcBef>
                <a:spcPts val="0"/>
              </a:spcBef>
              <a:buSzTx/>
              <a:buNone/>
              <a:defRPr sz="4840" b="1"/>
            </a:lvl1pPr>
          </a:lstStyle>
          <a:p>
            <a:r>
              <a:t>幻灯片副标题</a:t>
            </a:r>
          </a:p>
        </p:txBody>
      </p:sp>
      <p:sp>
        <p:nvSpPr>
          <p:cNvPr id="64" name="正文级别 1…"/>
          <p:cNvSpPr txBox="1">
            <a:spLocks noGrp="1"/>
          </p:cNvSpPr>
          <p:nvPr>
            <p:ph type="body" sz="half" idx="1" hasCustomPrompt="1"/>
          </p:nvPr>
        </p:nvSpPr>
        <p:spPr>
          <a:xfrm>
            <a:off x="1206500" y="4248504"/>
            <a:ext cx="9779000" cy="8256630"/>
          </a:xfrm>
          <a:prstGeom prst="rect">
            <a:avLst/>
          </a:prstGeom>
        </p:spPr>
        <p:txBody>
          <a:bodyPr/>
          <a:lstStyle/>
          <a:p>
            <a:r>
              <a:t>幻灯片项目符号文本</a:t>
            </a:r>
          </a:p>
          <a:p>
            <a:pPr lvl="1"/>
            <a:endParaRPr/>
          </a:p>
          <a:p>
            <a:pPr lvl="2"/>
            <a:endParaRPr/>
          </a:p>
          <a:p>
            <a:pPr lvl="3"/>
            <a:endParaRPr/>
          </a:p>
          <a:p>
            <a:pPr lvl="4"/>
            <a:endParaRPr/>
          </a:p>
        </p:txBody>
      </p:sp>
      <p:sp>
        <p:nvSpPr>
          <p:cNvPr id="65" name="660384004_1290x1720.jpg"/>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6" name="幻灯片标题"/>
          <p:cNvSpPr txBox="1">
            <a:spLocks noGrp="1"/>
          </p:cNvSpPr>
          <p:nvPr>
            <p:ph type="title" hasCustomPrompt="1"/>
          </p:nvPr>
        </p:nvSpPr>
        <p:spPr>
          <a:xfrm>
            <a:off x="1206500" y="1079500"/>
            <a:ext cx="9779000" cy="1435100"/>
          </a:xfrm>
          <a:prstGeom prst="rect">
            <a:avLst/>
          </a:prstGeom>
        </p:spPr>
        <p:txBody>
          <a:bodyPr/>
          <a:lstStyle/>
          <a:p>
            <a:r>
              <a:t>幻灯片标题</a:t>
            </a:r>
          </a:p>
        </p:txBody>
      </p:sp>
      <p:sp>
        <p:nvSpPr>
          <p:cNvPr id="67"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节">
    <p:spTree>
      <p:nvGrpSpPr>
        <p:cNvPr id="1" name=""/>
        <p:cNvGrpSpPr/>
        <p:nvPr/>
      </p:nvGrpSpPr>
      <p:grpSpPr>
        <a:xfrm>
          <a:off x="0" y="0"/>
          <a:ext cx="0" cy="0"/>
          <a:chOff x="0" y="0"/>
          <a:chExt cx="0" cy="0"/>
        </a:xfrm>
      </p:grpSpPr>
      <p:sp>
        <p:nvSpPr>
          <p:cNvPr id="74" name="章节标题"/>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panose="02000503000000020004"/>
                <a:ea typeface="Helvetica Neue Medium" panose="02000503000000020004"/>
                <a:cs typeface="Helvetica Neue Medium" panose="02000503000000020004"/>
                <a:sym typeface="Helvetica Neue Medium" panose="02000503000000020004"/>
              </a:defRPr>
            </a:lvl1pPr>
          </a:lstStyle>
          <a:p>
            <a:r>
              <a:t>章节标题</a:t>
            </a:r>
          </a:p>
        </p:txBody>
      </p:sp>
      <p:sp>
        <p:nvSpPr>
          <p:cNvPr id="75" name="幻灯片编号"/>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仅标题">
    <p:spTree>
      <p:nvGrpSpPr>
        <p:cNvPr id="1" name=""/>
        <p:cNvGrpSpPr/>
        <p:nvPr/>
      </p:nvGrpSpPr>
      <p:grpSpPr>
        <a:xfrm>
          <a:off x="0" y="0"/>
          <a:ext cx="0" cy="0"/>
          <a:chOff x="0" y="0"/>
          <a:chExt cx="0" cy="0"/>
        </a:xfrm>
      </p:grpSpPr>
      <p:sp>
        <p:nvSpPr>
          <p:cNvPr id="82" name="幻灯片标题"/>
          <p:cNvSpPr txBox="1">
            <a:spLocks noGrp="1"/>
          </p:cNvSpPr>
          <p:nvPr>
            <p:ph type="title" hasCustomPrompt="1"/>
          </p:nvPr>
        </p:nvSpPr>
        <p:spPr>
          <a:xfrm>
            <a:off x="1206500" y="1079500"/>
            <a:ext cx="21971000" cy="1434949"/>
          </a:xfrm>
          <a:prstGeom prst="rect">
            <a:avLst/>
          </a:prstGeom>
        </p:spPr>
        <p:txBody>
          <a:bodyPr/>
          <a:lstStyle/>
          <a:p>
            <a:r>
              <a:t>幻灯片标题</a:t>
            </a:r>
          </a:p>
        </p:txBody>
      </p:sp>
      <p:sp>
        <p:nvSpPr>
          <p:cNvPr id="83" name="幻灯片副标题"/>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726440">
              <a:lnSpc>
                <a:spcPct val="100000"/>
              </a:lnSpc>
              <a:spcBef>
                <a:spcPts val="0"/>
              </a:spcBef>
              <a:buSzTx/>
              <a:buNone/>
              <a:defRPr sz="4840" b="1"/>
            </a:lvl1pPr>
          </a:lstStyle>
          <a:p>
            <a:r>
              <a:t>幻灯片副标题</a:t>
            </a:r>
          </a:p>
        </p:txBody>
      </p:sp>
      <p:sp>
        <p:nvSpPr>
          <p:cNvPr id="84"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议程">
    <p:spTree>
      <p:nvGrpSpPr>
        <p:cNvPr id="1" name=""/>
        <p:cNvGrpSpPr/>
        <p:nvPr/>
      </p:nvGrpSpPr>
      <p:grpSpPr>
        <a:xfrm>
          <a:off x="0" y="0"/>
          <a:ext cx="0" cy="0"/>
          <a:chOff x="0" y="0"/>
          <a:chExt cx="0" cy="0"/>
        </a:xfrm>
      </p:grpSpPr>
      <p:sp>
        <p:nvSpPr>
          <p:cNvPr id="91" name="议程标题"/>
          <p:cNvSpPr txBox="1">
            <a:spLocks noGrp="1"/>
          </p:cNvSpPr>
          <p:nvPr>
            <p:ph type="title" hasCustomPrompt="1"/>
          </p:nvPr>
        </p:nvSpPr>
        <p:spPr>
          <a:xfrm>
            <a:off x="1206500" y="1079500"/>
            <a:ext cx="21971000" cy="1435100"/>
          </a:xfrm>
          <a:prstGeom prst="rect">
            <a:avLst/>
          </a:prstGeom>
        </p:spPr>
        <p:txBody>
          <a:bodyPr/>
          <a:lstStyle/>
          <a:p>
            <a:r>
              <a:t>议程标题</a:t>
            </a:r>
          </a:p>
        </p:txBody>
      </p:sp>
      <p:sp>
        <p:nvSpPr>
          <p:cNvPr id="92" name="议程副标题"/>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726440">
              <a:lnSpc>
                <a:spcPct val="100000"/>
              </a:lnSpc>
              <a:spcBef>
                <a:spcPts val="0"/>
              </a:spcBef>
              <a:buSzTx/>
              <a:buNone/>
              <a:defRPr sz="4840" b="1"/>
            </a:lvl1pPr>
          </a:lstStyle>
          <a:p>
            <a:r>
              <a:t>议程副标题</a:t>
            </a:r>
          </a:p>
        </p:txBody>
      </p:sp>
      <p:sp>
        <p:nvSpPr>
          <p:cNvPr id="93" name="正文级别 1…"/>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议程主题</a:t>
            </a:r>
          </a:p>
          <a:p>
            <a:pPr lvl="1"/>
            <a:endParaRPr/>
          </a:p>
          <a:p>
            <a:pPr lvl="2"/>
            <a:endParaRPr/>
          </a:p>
          <a:p>
            <a:pPr lvl="3"/>
            <a:endParaRPr/>
          </a:p>
          <a:p>
            <a:pPr lvl="4"/>
            <a:endParaRPr/>
          </a:p>
        </p:txBody>
      </p:sp>
      <p:sp>
        <p:nvSpPr>
          <p:cNvPr id="94"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幻灯片标题"/>
          <p:cNvSpPr txBox="1">
            <a:spLocks noGrp="1"/>
          </p:cNvSpPr>
          <p:nvPr>
            <p:ph type="title" hasCustomPrompt="1"/>
          </p:nvPr>
        </p:nvSpPr>
        <p:spPr>
          <a:xfrm>
            <a:off x="1206500" y="1079500"/>
            <a:ext cx="21971000" cy="1433163"/>
          </a:xfrm>
          <a:prstGeom prst="rect">
            <a:avLst/>
          </a:prstGeom>
          <a:ln w="12700">
            <a:miter lim="400000"/>
          </a:ln>
        </p:spPr>
        <p:txBody>
          <a:bodyPr lIns="50800" tIns="50800" rIns="50800" bIns="50800">
            <a:normAutofit/>
          </a:bodyPr>
          <a:lstStyle/>
          <a:p>
            <a:r>
              <a:t>幻灯片标题</a:t>
            </a:r>
          </a:p>
        </p:txBody>
      </p:sp>
      <p:sp>
        <p:nvSpPr>
          <p:cNvPr id="3" name="正文级别 1…"/>
          <p:cNvSpPr txBox="1">
            <a:spLocks noGrp="1"/>
          </p:cNvSpPr>
          <p:nvPr>
            <p:ph type="body" idx="1" hasCustomPrompt="1"/>
          </p:nvPr>
        </p:nvSpPr>
        <p:spPr>
          <a:xfrm>
            <a:off x="1206500" y="4248504"/>
            <a:ext cx="21971000" cy="8256012"/>
          </a:xfrm>
          <a:prstGeom prst="rect">
            <a:avLst/>
          </a:prstGeom>
          <a:ln w="12700">
            <a:miter lim="400000"/>
          </a:ln>
        </p:spPr>
        <p:txBody>
          <a:bodyPr lIns="50800" tIns="50800" rIns="50800" bIns="50800">
            <a:normAutofit/>
          </a:bodyPr>
          <a:lstStyle/>
          <a:p>
            <a:r>
              <a:t>幻灯片项目符号文本</a:t>
            </a:r>
          </a:p>
          <a:p>
            <a:pPr lvl="1"/>
            <a:endParaRPr/>
          </a:p>
          <a:p>
            <a:pPr lvl="2"/>
            <a:endParaRPr/>
          </a:p>
          <a:p>
            <a:pPr lvl="3"/>
            <a:endParaRPr/>
          </a:p>
          <a:p>
            <a:pPr lvl="4"/>
            <a:endParaRPr/>
          </a:p>
        </p:txBody>
      </p:sp>
      <p:pic>
        <p:nvPicPr>
          <p:cNvPr id="4" name="isslogo.png" descr="isslogo.png"/>
          <p:cNvPicPr>
            <a:picLocks noChangeAspect="1"/>
          </p:cNvPicPr>
          <p:nvPr/>
        </p:nvPicPr>
        <p:blipFill>
          <a:blip r:embed="rId18"/>
          <a:srcRect l="3158" t="9634" r="3158" b="9634"/>
          <a:stretch>
            <a:fillRect/>
          </a:stretch>
        </p:blipFill>
        <p:spPr>
          <a:xfrm>
            <a:off x="17398321" y="480614"/>
            <a:ext cx="6591399" cy="2214608"/>
          </a:xfrm>
          <a:prstGeom prst="rect">
            <a:avLst/>
          </a:prstGeom>
          <a:ln w="12700">
            <a:miter lim="400000"/>
            <a:headEnd/>
            <a:tailEnd/>
          </a:ln>
        </p:spPr>
      </p:pic>
      <p:sp>
        <p:nvSpPr>
          <p:cNvPr id="5" name="幻灯片编号"/>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l" defTabSz="2437765" rtl="0" latinLnBrk="0">
        <a:lnSpc>
          <a:spcPct val="80000"/>
        </a:lnSpc>
        <a:spcBef>
          <a:spcPts val="0"/>
        </a:spcBef>
        <a:spcAft>
          <a:spcPts val="0"/>
        </a:spcAft>
        <a:buClrTx/>
        <a:buSzTx/>
        <a:buFontTx/>
        <a:buNone/>
        <a:defRPr sz="8500" b="1" i="0" u="none" strike="noStrike" cap="none" spc="-170" baseline="0">
          <a:solidFill>
            <a:srgbClr val="000000"/>
          </a:solidFill>
          <a:uFillTx/>
          <a:latin typeface="+mn-lt"/>
          <a:ea typeface="+mn-ea"/>
          <a:cs typeface="+mn-cs"/>
          <a:sym typeface="Helvetica Neue" panose="02000503000000020004"/>
        </a:defRPr>
      </a:lvl1pPr>
      <a:lvl2pPr marL="0" marR="0" indent="457200" algn="l" defTabSz="2437765" rtl="0" latinLnBrk="0">
        <a:lnSpc>
          <a:spcPct val="80000"/>
        </a:lnSpc>
        <a:spcBef>
          <a:spcPts val="0"/>
        </a:spcBef>
        <a:spcAft>
          <a:spcPts val="0"/>
        </a:spcAft>
        <a:buClrTx/>
        <a:buSzTx/>
        <a:buFontTx/>
        <a:buNone/>
        <a:defRPr sz="8500" b="1" i="0" u="none" strike="noStrike" cap="none" spc="-170" baseline="0">
          <a:solidFill>
            <a:srgbClr val="000000"/>
          </a:solidFill>
          <a:uFillTx/>
          <a:latin typeface="+mn-lt"/>
          <a:ea typeface="+mn-ea"/>
          <a:cs typeface="+mn-cs"/>
          <a:sym typeface="Helvetica Neue" panose="02000503000000020004"/>
        </a:defRPr>
      </a:lvl2pPr>
      <a:lvl3pPr marL="0" marR="0" indent="914400" algn="l" defTabSz="2437765" rtl="0" latinLnBrk="0">
        <a:lnSpc>
          <a:spcPct val="80000"/>
        </a:lnSpc>
        <a:spcBef>
          <a:spcPts val="0"/>
        </a:spcBef>
        <a:spcAft>
          <a:spcPts val="0"/>
        </a:spcAft>
        <a:buClrTx/>
        <a:buSzTx/>
        <a:buFontTx/>
        <a:buNone/>
        <a:defRPr sz="8500" b="1" i="0" u="none" strike="noStrike" cap="none" spc="-170" baseline="0">
          <a:solidFill>
            <a:srgbClr val="000000"/>
          </a:solidFill>
          <a:uFillTx/>
          <a:latin typeface="+mn-lt"/>
          <a:ea typeface="+mn-ea"/>
          <a:cs typeface="+mn-cs"/>
          <a:sym typeface="Helvetica Neue" panose="02000503000000020004"/>
        </a:defRPr>
      </a:lvl3pPr>
      <a:lvl4pPr marL="0" marR="0" indent="1371600" algn="l" defTabSz="2437765" rtl="0" latinLnBrk="0">
        <a:lnSpc>
          <a:spcPct val="80000"/>
        </a:lnSpc>
        <a:spcBef>
          <a:spcPts val="0"/>
        </a:spcBef>
        <a:spcAft>
          <a:spcPts val="0"/>
        </a:spcAft>
        <a:buClrTx/>
        <a:buSzTx/>
        <a:buFontTx/>
        <a:buNone/>
        <a:defRPr sz="8500" b="1" i="0" u="none" strike="noStrike" cap="none" spc="-170" baseline="0">
          <a:solidFill>
            <a:srgbClr val="000000"/>
          </a:solidFill>
          <a:uFillTx/>
          <a:latin typeface="+mn-lt"/>
          <a:ea typeface="+mn-ea"/>
          <a:cs typeface="+mn-cs"/>
          <a:sym typeface="Helvetica Neue" panose="02000503000000020004"/>
        </a:defRPr>
      </a:lvl4pPr>
      <a:lvl5pPr marL="0" marR="0" indent="1828800" algn="l" defTabSz="2437765" rtl="0" latinLnBrk="0">
        <a:lnSpc>
          <a:spcPct val="80000"/>
        </a:lnSpc>
        <a:spcBef>
          <a:spcPts val="0"/>
        </a:spcBef>
        <a:spcAft>
          <a:spcPts val="0"/>
        </a:spcAft>
        <a:buClrTx/>
        <a:buSzTx/>
        <a:buFontTx/>
        <a:buNone/>
        <a:defRPr sz="8500" b="1" i="0" u="none" strike="noStrike" cap="none" spc="-170" baseline="0">
          <a:solidFill>
            <a:srgbClr val="000000"/>
          </a:solidFill>
          <a:uFillTx/>
          <a:latin typeface="+mn-lt"/>
          <a:ea typeface="+mn-ea"/>
          <a:cs typeface="+mn-cs"/>
          <a:sym typeface="Helvetica Neue" panose="02000503000000020004"/>
        </a:defRPr>
      </a:lvl5pPr>
      <a:lvl6pPr marL="0" marR="0" indent="2286000" algn="l" defTabSz="2437765" rtl="0" latinLnBrk="0">
        <a:lnSpc>
          <a:spcPct val="80000"/>
        </a:lnSpc>
        <a:spcBef>
          <a:spcPts val="0"/>
        </a:spcBef>
        <a:spcAft>
          <a:spcPts val="0"/>
        </a:spcAft>
        <a:buClrTx/>
        <a:buSzTx/>
        <a:buFontTx/>
        <a:buNone/>
        <a:defRPr sz="8500" b="1" i="0" u="none" strike="noStrike" cap="none" spc="-170" baseline="0">
          <a:solidFill>
            <a:srgbClr val="000000"/>
          </a:solidFill>
          <a:uFillTx/>
          <a:latin typeface="+mn-lt"/>
          <a:ea typeface="+mn-ea"/>
          <a:cs typeface="+mn-cs"/>
          <a:sym typeface="Helvetica Neue" panose="02000503000000020004"/>
        </a:defRPr>
      </a:lvl6pPr>
      <a:lvl7pPr marL="0" marR="0" indent="2743200" algn="l" defTabSz="2437765" rtl="0" latinLnBrk="0">
        <a:lnSpc>
          <a:spcPct val="80000"/>
        </a:lnSpc>
        <a:spcBef>
          <a:spcPts val="0"/>
        </a:spcBef>
        <a:spcAft>
          <a:spcPts val="0"/>
        </a:spcAft>
        <a:buClrTx/>
        <a:buSzTx/>
        <a:buFontTx/>
        <a:buNone/>
        <a:defRPr sz="8500" b="1" i="0" u="none" strike="noStrike" cap="none" spc="-170" baseline="0">
          <a:solidFill>
            <a:srgbClr val="000000"/>
          </a:solidFill>
          <a:uFillTx/>
          <a:latin typeface="+mn-lt"/>
          <a:ea typeface="+mn-ea"/>
          <a:cs typeface="+mn-cs"/>
          <a:sym typeface="Helvetica Neue" panose="02000503000000020004"/>
        </a:defRPr>
      </a:lvl7pPr>
      <a:lvl8pPr marL="0" marR="0" indent="3200400" algn="l" defTabSz="2437765" rtl="0" latinLnBrk="0">
        <a:lnSpc>
          <a:spcPct val="80000"/>
        </a:lnSpc>
        <a:spcBef>
          <a:spcPts val="0"/>
        </a:spcBef>
        <a:spcAft>
          <a:spcPts val="0"/>
        </a:spcAft>
        <a:buClrTx/>
        <a:buSzTx/>
        <a:buFontTx/>
        <a:buNone/>
        <a:defRPr sz="8500" b="1" i="0" u="none" strike="noStrike" cap="none" spc="-170" baseline="0">
          <a:solidFill>
            <a:srgbClr val="000000"/>
          </a:solidFill>
          <a:uFillTx/>
          <a:latin typeface="+mn-lt"/>
          <a:ea typeface="+mn-ea"/>
          <a:cs typeface="+mn-cs"/>
          <a:sym typeface="Helvetica Neue" panose="02000503000000020004"/>
        </a:defRPr>
      </a:lvl8pPr>
      <a:lvl9pPr marL="0" marR="0" indent="3657600" algn="l" defTabSz="2437765" rtl="0" latinLnBrk="0">
        <a:lnSpc>
          <a:spcPct val="80000"/>
        </a:lnSpc>
        <a:spcBef>
          <a:spcPts val="0"/>
        </a:spcBef>
        <a:spcAft>
          <a:spcPts val="0"/>
        </a:spcAft>
        <a:buClrTx/>
        <a:buSzTx/>
        <a:buFontTx/>
        <a:buNone/>
        <a:defRPr sz="8500" b="1" i="0" u="none" strike="noStrike" cap="none" spc="-170" baseline="0">
          <a:solidFill>
            <a:srgbClr val="000000"/>
          </a:solidFill>
          <a:uFillTx/>
          <a:latin typeface="+mn-lt"/>
          <a:ea typeface="+mn-ea"/>
          <a:cs typeface="+mn-cs"/>
          <a:sym typeface="Helvetica Neue" panose="02000503000000020004"/>
        </a:defRPr>
      </a:lvl9pPr>
    </p:titleStyle>
    <p:bodyStyle>
      <a:lvl1pPr marL="609600" marR="0" indent="-609600" algn="l" defTabSz="2437765"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panose="02000503000000020004"/>
        </a:defRPr>
      </a:lvl1pPr>
      <a:lvl2pPr marL="1219200" marR="0" indent="-609600" algn="l" defTabSz="2437765"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panose="02000503000000020004"/>
        </a:defRPr>
      </a:lvl2pPr>
      <a:lvl3pPr marL="1828800" marR="0" indent="-609600" algn="l" defTabSz="2437765"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panose="02000503000000020004"/>
        </a:defRPr>
      </a:lvl3pPr>
      <a:lvl4pPr marL="2438400" marR="0" indent="-609600" algn="l" defTabSz="2437765"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panose="02000503000000020004"/>
        </a:defRPr>
      </a:lvl4pPr>
      <a:lvl5pPr marL="3048000" marR="0" indent="-609600" algn="l" defTabSz="2437765"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panose="02000503000000020004"/>
        </a:defRPr>
      </a:lvl5pPr>
      <a:lvl6pPr marL="3657600" marR="0" indent="-609600" algn="l" defTabSz="2437765"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panose="02000503000000020004"/>
        </a:defRPr>
      </a:lvl6pPr>
      <a:lvl7pPr marL="4267200" marR="0" indent="-609600" algn="l" defTabSz="2437765"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panose="02000503000000020004"/>
        </a:defRPr>
      </a:lvl7pPr>
      <a:lvl8pPr marL="4876800" marR="0" indent="-609600" algn="l" defTabSz="2437765"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panose="02000503000000020004"/>
        </a:defRPr>
      </a:lvl8pPr>
      <a:lvl9pPr marL="5486400" marR="0" indent="-609600" algn="l" defTabSz="2437765"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panose="02000503000000020004"/>
        </a:defRPr>
      </a:lvl9pPr>
    </p:bodyStyle>
    <p:otherStyle>
      <a:lvl1pPr marL="0" marR="0" indent="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panose="02000503000000020004"/>
        </a:defRPr>
      </a:lvl1pPr>
      <a:lvl2pPr marL="0" marR="0" indent="4572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panose="02000503000000020004"/>
        </a:defRPr>
      </a:lvl2pPr>
      <a:lvl3pPr marL="0" marR="0" indent="9144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panose="02000503000000020004"/>
        </a:defRPr>
      </a:lvl3pPr>
      <a:lvl4pPr marL="0" marR="0" indent="13716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panose="02000503000000020004"/>
        </a:defRPr>
      </a:lvl4pPr>
      <a:lvl5pPr marL="0" marR="0" indent="18288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panose="02000503000000020004"/>
        </a:defRPr>
      </a:lvl5pPr>
      <a:lvl6pPr marL="0" marR="0" indent="22860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panose="02000503000000020004"/>
        </a:defRPr>
      </a:lvl6pPr>
      <a:lvl7pPr marL="0" marR="0" indent="27432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panose="02000503000000020004"/>
        </a:defRPr>
      </a:lvl7pPr>
      <a:lvl8pPr marL="0" marR="0" indent="32004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panose="02000503000000020004"/>
        </a:defRPr>
      </a:lvl8pPr>
      <a:lvl9pPr marL="0" marR="0" indent="36576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panose="020005030000000200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5000/"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ISS Project Seminar"/>
          <p:cNvSpPr txBox="1">
            <a:spLocks noGrp="1"/>
          </p:cNvSpPr>
          <p:nvPr>
            <p:ph type="title" idx="4294967295"/>
          </p:nvPr>
        </p:nvSpPr>
        <p:spPr>
          <a:xfrm>
            <a:off x="-3178097" y="2686437"/>
            <a:ext cx="21971000" cy="1905000"/>
          </a:xfrm>
          <a:prstGeom prst="rect">
            <a:avLst/>
          </a:prstGeom>
        </p:spPr>
        <p:txBody>
          <a:bodyPr anchor="b"/>
          <a:lstStyle>
            <a:lvl1pPr>
              <a:defRPr sz="11600" spc="-232"/>
            </a:lvl1pPr>
          </a:lstStyle>
          <a:p>
            <a:pPr algn="ctr"/>
            <a:r>
              <a:rPr dirty="0"/>
              <a:t>ISS Project Seminar</a:t>
            </a:r>
          </a:p>
        </p:txBody>
      </p:sp>
      <p:sp>
        <p:nvSpPr>
          <p:cNvPr id="156" name="&lt;Module&gt; - &lt;Your Project Name&gt;"/>
          <p:cNvSpPr txBox="1">
            <a:spLocks noGrp="1"/>
          </p:cNvSpPr>
          <p:nvPr>
            <p:ph type="body" sz="quarter" idx="4294967295"/>
          </p:nvPr>
        </p:nvSpPr>
        <p:spPr>
          <a:xfrm>
            <a:off x="1028155" y="5905500"/>
            <a:ext cx="15896330" cy="1905000"/>
          </a:xfrm>
          <a:prstGeom prst="rect">
            <a:avLst/>
          </a:prstGeom>
        </p:spPr>
        <p:txBody>
          <a:bodyPr/>
          <a:lstStyle>
            <a:lvl1pPr marL="0" indent="0" defTabSz="825500">
              <a:lnSpc>
                <a:spcPct val="100000"/>
              </a:lnSpc>
              <a:spcBef>
                <a:spcPts val="0"/>
              </a:spcBef>
              <a:buSzTx/>
              <a:buNone/>
              <a:defRPr sz="5500" b="1"/>
            </a:lvl1pPr>
          </a:lstStyle>
          <a:p>
            <a:r>
              <a:rPr lang="en-US" dirty="0"/>
              <a:t>SMART STOCK CONSULTANT</a:t>
            </a:r>
            <a:endParaRPr dirty="0"/>
          </a:p>
        </p:txBody>
      </p:sp>
      <p:sp>
        <p:nvSpPr>
          <p:cNvPr id="157" name="Organizer:     &lt;name&gt;"/>
          <p:cNvSpPr txBox="1"/>
          <p:nvPr/>
        </p:nvSpPr>
        <p:spPr>
          <a:xfrm>
            <a:off x="1206420" y="10497787"/>
            <a:ext cx="21971003" cy="1999055"/>
          </a:xfrm>
          <a:prstGeom prst="rect">
            <a:avLst/>
          </a:prstGeom>
          <a:ln w="12700">
            <a:miter lim="400000"/>
          </a:ln>
        </p:spPr>
        <p:txBody>
          <a:bodyPr lIns="45719" rIns="45719">
            <a:normAutofit fontScale="92500" lnSpcReduction="10000"/>
          </a:bodyPr>
          <a:lstStyle>
            <a:lvl1pPr algn="l" defTabSz="825500">
              <a:defRPr sz="3600" b="1">
                <a:solidFill>
                  <a:srgbClr val="000000"/>
                </a:solidFill>
              </a:defRPr>
            </a:lvl1pPr>
          </a:lstStyle>
          <a:p>
            <a:pPr algn="l"/>
            <a:r>
              <a:rPr dirty="0"/>
              <a:t>Organizer:     </a:t>
            </a:r>
            <a:r>
              <a:rPr lang="en-US" dirty="0"/>
              <a:t>Group 9:</a:t>
            </a:r>
          </a:p>
          <a:p>
            <a:r>
              <a:rPr lang="en-US" altLang="zh-CN" dirty="0"/>
              <a:t>                       Huang </a:t>
            </a:r>
            <a:r>
              <a:rPr lang="en-US" altLang="zh-CN" dirty="0" err="1"/>
              <a:t>Xinrun</a:t>
            </a:r>
            <a:r>
              <a:rPr lang="en-US" altLang="zh-CN" dirty="0"/>
              <a:t> , A0231555J</a:t>
            </a:r>
            <a:endParaRPr lang="zh-CN" altLang="zh-CN" dirty="0"/>
          </a:p>
          <a:p>
            <a:r>
              <a:rPr lang="en-US" altLang="zh-CN" dirty="0"/>
              <a:t>                       Wang </a:t>
            </a:r>
            <a:r>
              <a:rPr lang="en-US" altLang="zh-CN" dirty="0" err="1"/>
              <a:t>Yangxi</a:t>
            </a:r>
            <a:r>
              <a:rPr lang="en-US" altLang="zh-CN" dirty="0"/>
              <a:t> ,  A0231505U</a:t>
            </a:r>
          </a:p>
          <a:p>
            <a:r>
              <a:rPr lang="en-US" altLang="zh-CN" dirty="0"/>
              <a:t>                       Guo </a:t>
            </a:r>
            <a:r>
              <a:rPr lang="en-US" altLang="zh-CN" dirty="0" err="1"/>
              <a:t>Fangjie</a:t>
            </a:r>
            <a:r>
              <a:rPr lang="en-US" altLang="zh-CN" dirty="0"/>
              <a:t> </a:t>
            </a:r>
            <a:r>
              <a:rPr lang="en-US" altLang="zh-CN"/>
              <a:t>,    A0231415U</a:t>
            </a:r>
            <a:endParaRPr dirty="0"/>
          </a:p>
        </p:txBody>
      </p:sp>
      <p:pic>
        <p:nvPicPr>
          <p:cNvPr id="5" name="图片 4" descr="图片包含 文本&#10;&#10;描述已自动生成">
            <a:extLst>
              <a:ext uri="{FF2B5EF4-FFF2-40B4-BE49-F238E27FC236}">
                <a16:creationId xmlns:a16="http://schemas.microsoft.com/office/drawing/2014/main" id="{0CF4A949-13D4-473F-9DDF-7042ABFD256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820923" y="5282306"/>
            <a:ext cx="8339829" cy="4724788"/>
          </a:xfrm>
          <a:prstGeom prst="rect">
            <a:avLst/>
          </a:prstGeom>
          <a:noFill/>
          <a:ln>
            <a:noFill/>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5"/>
          <p:cNvSpPr/>
          <p:nvPr/>
        </p:nvSpPr>
        <p:spPr bwMode="auto">
          <a:xfrm>
            <a:off x="2338705" y="6028690"/>
            <a:ext cx="2469515" cy="220091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solidFill>
              <a:schemeClr val="accent1"/>
            </a:solidFill>
            <a:prstDash val="solid"/>
            <a:miter lim="800000"/>
          </a:ln>
        </p:spPr>
        <p:txBody>
          <a:bodyPr vert="horz" wrap="square" lIns="91440" tIns="45720" rIns="91440" bIns="45720" numCol="1" anchor="t" anchorCtr="0" compatLnSpc="1"/>
          <a:lstStyle/>
          <a:p>
            <a:endParaRPr lang="zh-CN" altLang="en-US"/>
          </a:p>
        </p:txBody>
      </p:sp>
      <p:sp>
        <p:nvSpPr>
          <p:cNvPr id="67" name="Freeform 126"/>
          <p:cNvSpPr>
            <a:spLocks noChangeAspect="1" noEditPoints="1"/>
          </p:cNvSpPr>
          <p:nvPr/>
        </p:nvSpPr>
        <p:spPr bwMode="auto">
          <a:xfrm>
            <a:off x="3123565" y="6565900"/>
            <a:ext cx="899795" cy="112649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00B0F0"/>
          </a:solidFill>
          <a:ln>
            <a:noFill/>
          </a:ln>
        </p:spPr>
        <p:txBody>
          <a:bodyPr vert="horz" wrap="square" lIns="91440" tIns="45720" rIns="91440" bIns="45720" numCol="1" anchor="t" anchorCtr="0" compatLnSpc="1"/>
          <a:lstStyle/>
          <a:p>
            <a:pPr algn="ctr"/>
            <a:endParaRPr lang="zh-CN" altLang="en-US">
              <a:solidFill>
                <a:srgbClr val="34495E"/>
              </a:solidFill>
              <a:latin typeface="Arial" panose="020B0704020202020204" pitchFamily="34" charset="0"/>
              <a:cs typeface="Arial" panose="020B0704020202020204" pitchFamily="34" charset="0"/>
            </a:endParaRPr>
          </a:p>
        </p:txBody>
      </p:sp>
      <p:sp>
        <p:nvSpPr>
          <p:cNvPr id="2" name="文本框 1"/>
          <p:cNvSpPr txBox="1"/>
          <p:nvPr/>
        </p:nvSpPr>
        <p:spPr>
          <a:xfrm>
            <a:off x="8122285" y="1645603"/>
            <a:ext cx="6094095" cy="932180"/>
          </a:xfrm>
          <a:prstGeom prst="rect">
            <a:avLst/>
          </a:prstGeom>
          <a:solidFill>
            <a:srgbClr val="00B0F0"/>
          </a:solid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2437765" rtl="0" fontAlgn="auto" latinLnBrk="0" hangingPunct="0">
              <a:lnSpc>
                <a:spcPct val="100000"/>
              </a:lnSpc>
              <a:spcBef>
                <a:spcPts val="0"/>
              </a:spcBef>
              <a:spcAft>
                <a:spcPts val="0"/>
              </a:spcAft>
              <a:buClrTx/>
              <a:buSzTx/>
              <a:buFontTx/>
              <a:buNone/>
            </a:pPr>
            <a:r>
              <a:rPr kumimoji="0" lang="en-US" altLang="zh-CN" sz="5400" b="0" i="0" u="none" strike="noStrike" cap="none" spc="0" normalizeH="0" baseline="0">
                <a:ln>
                  <a:solidFill>
                    <a:sysClr val="windowText" lastClr="000000"/>
                  </a:solidFill>
                </a:ln>
                <a:solidFill>
                  <a:srgbClr val="5E5E5E"/>
                </a:solidFill>
                <a:effectLst/>
                <a:uFillTx/>
                <a:latin typeface="+mn-lt"/>
                <a:ea typeface="+mn-ea"/>
                <a:cs typeface="+mn-cs"/>
                <a:sym typeface="Helvetica Neue" panose="02000503000000020004"/>
              </a:rPr>
              <a:t>CONTENTS</a:t>
            </a:r>
          </a:p>
        </p:txBody>
      </p:sp>
      <p:sp>
        <p:nvSpPr>
          <p:cNvPr id="3" name="文本框 2"/>
          <p:cNvSpPr txBox="1"/>
          <p:nvPr/>
        </p:nvSpPr>
        <p:spPr>
          <a:xfrm>
            <a:off x="2336800" y="8229283"/>
            <a:ext cx="2472690" cy="10864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ctr" forceAA="0">
            <a:spAutoFit/>
          </a:bodyPr>
          <a:lstStyle/>
          <a:p>
            <a:pPr marL="0" marR="0" indent="0" algn="ctr" defTabSz="2437765" rtl="0" fontAlgn="auto" latinLnBrk="0" hangingPunct="0">
              <a:lnSpc>
                <a:spcPct val="100000"/>
              </a:lnSpc>
              <a:spcBef>
                <a:spcPts val="0"/>
              </a:spcBef>
              <a:spcAft>
                <a:spcPts val="0"/>
              </a:spcAft>
              <a:buClrTx/>
              <a:buSzTx/>
              <a:buFontTx/>
              <a:buNone/>
            </a:pPr>
            <a:r>
              <a:rPr kumimoji="0" lang="en-US" altLang="zh-CN" sz="3200" b="1" i="0" u="none" strike="noStrike" cap="none" spc="0" normalizeH="0" baseline="0" dirty="0">
                <a:ln>
                  <a:noFill/>
                </a:ln>
                <a:solidFill>
                  <a:srgbClr val="5E5E5E"/>
                </a:solidFill>
                <a:effectLst/>
                <a:uFillTx/>
                <a:latin typeface="Helvetica Neue Bold" panose="02000503000000020004" charset="0"/>
                <a:ea typeface="+mn-ea"/>
                <a:cs typeface="Helvetica Neue Bold" panose="02000503000000020004" charset="0"/>
                <a:sym typeface="Helvetica Neue" panose="02000503000000020004"/>
              </a:rPr>
              <a:t>PART1</a:t>
            </a:r>
          </a:p>
          <a:p>
            <a:pPr marL="0" marR="0" indent="0" algn="ctr" defTabSz="2437765" rtl="0" fontAlgn="auto" latinLnBrk="0" hangingPunct="0">
              <a:lnSpc>
                <a:spcPct val="100000"/>
              </a:lnSpc>
              <a:spcBef>
                <a:spcPts val="0"/>
              </a:spcBef>
              <a:spcAft>
                <a:spcPts val="0"/>
              </a:spcAft>
              <a:buClrTx/>
              <a:buSzTx/>
              <a:buFontTx/>
              <a:buNone/>
            </a:pPr>
            <a:r>
              <a:rPr kumimoji="0" lang="en-US" altLang="zh-CN" sz="3200" b="1" i="0" u="none" strike="noStrike" cap="none" spc="0" normalizeH="0" baseline="0" dirty="0">
                <a:ln>
                  <a:noFill/>
                </a:ln>
                <a:solidFill>
                  <a:srgbClr val="5E5E5E"/>
                </a:solidFill>
                <a:effectLst/>
                <a:uFillTx/>
                <a:latin typeface="Helvetica Neue Bold" panose="02000503000000020004" charset="0"/>
                <a:ea typeface="+mn-ea"/>
                <a:cs typeface="Helvetica Neue Bold" panose="02000503000000020004" charset="0"/>
                <a:sym typeface="Helvetica Neue" panose="02000503000000020004"/>
              </a:rPr>
              <a:t>Background</a:t>
            </a:r>
          </a:p>
        </p:txBody>
      </p:sp>
      <p:sp>
        <p:nvSpPr>
          <p:cNvPr id="4" name="Freeform 5"/>
          <p:cNvSpPr/>
          <p:nvPr/>
        </p:nvSpPr>
        <p:spPr bwMode="auto">
          <a:xfrm>
            <a:off x="6254750" y="6028690"/>
            <a:ext cx="2469515" cy="220091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solidFill>
              <a:schemeClr val="accent1"/>
            </a:solidFill>
            <a:prstDash val="solid"/>
            <a:miter lim="800000"/>
          </a:ln>
        </p:spPr>
        <p:txBody>
          <a:bodyPr vert="horz" wrap="square" lIns="91440" tIns="45720" rIns="91440" bIns="45720" numCol="1" anchor="t" anchorCtr="0" compatLnSpc="1"/>
          <a:lstStyle/>
          <a:p>
            <a:endParaRPr lang="zh-CN" altLang="en-US"/>
          </a:p>
        </p:txBody>
      </p:sp>
      <p:sp>
        <p:nvSpPr>
          <p:cNvPr id="6" name="Freeform 5"/>
          <p:cNvSpPr/>
          <p:nvPr/>
        </p:nvSpPr>
        <p:spPr bwMode="auto">
          <a:xfrm>
            <a:off x="10180320" y="6055995"/>
            <a:ext cx="2469515" cy="220091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solidFill>
              <a:schemeClr val="accent1"/>
            </a:solidFill>
            <a:prstDash val="solid"/>
            <a:miter lim="800000"/>
          </a:ln>
        </p:spPr>
        <p:txBody>
          <a:bodyPr vert="horz" wrap="square" lIns="91440" tIns="45720" rIns="91440" bIns="45720" numCol="1" anchor="t" anchorCtr="0" compatLnSpc="1"/>
          <a:lstStyle/>
          <a:p>
            <a:endParaRPr lang="zh-CN" altLang="en-US"/>
          </a:p>
        </p:txBody>
      </p:sp>
      <p:sp>
        <p:nvSpPr>
          <p:cNvPr id="7" name="文本框 6"/>
          <p:cNvSpPr txBox="1"/>
          <p:nvPr/>
        </p:nvSpPr>
        <p:spPr>
          <a:xfrm>
            <a:off x="5980764" y="8228945"/>
            <a:ext cx="3016853" cy="15799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ctr" forceAA="0">
            <a:spAutoFit/>
          </a:bodyPr>
          <a:lstStyle/>
          <a:p>
            <a:pPr marL="0" marR="0" indent="0" algn="ctr" defTabSz="2437765" rtl="0" fontAlgn="auto" latinLnBrk="0" hangingPunct="0">
              <a:lnSpc>
                <a:spcPct val="100000"/>
              </a:lnSpc>
              <a:spcBef>
                <a:spcPts val="0"/>
              </a:spcBef>
              <a:spcAft>
                <a:spcPts val="0"/>
              </a:spcAft>
              <a:buClrTx/>
              <a:buSzTx/>
              <a:buFontTx/>
              <a:buNone/>
            </a:pPr>
            <a:r>
              <a:rPr kumimoji="0" lang="en-US" altLang="zh-CN" sz="3200" b="1" i="0" u="none" strike="noStrike" cap="none" spc="0" normalizeH="0" baseline="0" dirty="0">
                <a:ln>
                  <a:noFill/>
                </a:ln>
                <a:solidFill>
                  <a:srgbClr val="5E5E5E"/>
                </a:solidFill>
                <a:effectLst/>
                <a:uFillTx/>
                <a:latin typeface="Helvetica Neue Bold" panose="02000503000000020004" charset="0"/>
                <a:ea typeface="+mn-ea"/>
                <a:cs typeface="Helvetica Neue Bold" panose="02000503000000020004" charset="0"/>
                <a:sym typeface="Helvetica Neue" panose="02000503000000020004"/>
              </a:rPr>
              <a:t>PART2</a:t>
            </a:r>
          </a:p>
          <a:p>
            <a:pPr marL="0" marR="0" indent="0" algn="ctr" defTabSz="2437765" rtl="0" fontAlgn="auto" latinLnBrk="0" hangingPunct="0">
              <a:lnSpc>
                <a:spcPct val="100000"/>
              </a:lnSpc>
              <a:spcBef>
                <a:spcPts val="0"/>
              </a:spcBef>
              <a:spcAft>
                <a:spcPts val="0"/>
              </a:spcAft>
              <a:buClrTx/>
              <a:buSzTx/>
              <a:buFontTx/>
              <a:buNone/>
            </a:pPr>
            <a:r>
              <a:rPr lang="pt-BR" altLang="zh-CN" sz="3200" b="1" dirty="0">
                <a:latin typeface="Helvetica Neue Bold" panose="02000503000000020004" charset="0"/>
              </a:rPr>
              <a:t>Business Pain </a:t>
            </a:r>
          </a:p>
          <a:p>
            <a:pPr marL="0" marR="0" indent="0" algn="ctr" defTabSz="2437765" rtl="0" fontAlgn="auto" latinLnBrk="0" hangingPunct="0">
              <a:lnSpc>
                <a:spcPct val="100000"/>
              </a:lnSpc>
              <a:spcBef>
                <a:spcPts val="0"/>
              </a:spcBef>
              <a:spcAft>
                <a:spcPts val="0"/>
              </a:spcAft>
              <a:buClrTx/>
              <a:buSzTx/>
              <a:buFontTx/>
              <a:buNone/>
            </a:pPr>
            <a:r>
              <a:rPr lang="pt-BR" altLang="zh-CN" sz="3200" b="1" dirty="0">
                <a:latin typeface="Helvetica Neue Bold" panose="02000503000000020004" charset="0"/>
              </a:rPr>
              <a:t>&amp; Value</a:t>
            </a:r>
            <a:endParaRPr lang="en-US" altLang="zh-CN" sz="3200" b="1" dirty="0">
              <a:latin typeface="Helvetica Neue Bold" panose="02000503000000020004" charset="0"/>
            </a:endParaRPr>
          </a:p>
        </p:txBody>
      </p:sp>
      <p:sp>
        <p:nvSpPr>
          <p:cNvPr id="68" name="Freeform 261"/>
          <p:cNvSpPr/>
          <p:nvPr/>
        </p:nvSpPr>
        <p:spPr bwMode="auto">
          <a:xfrm>
            <a:off x="6933565" y="6617335"/>
            <a:ext cx="970280" cy="1075055"/>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rgbClr val="00B0F0"/>
          </a:solidFill>
          <a:ln>
            <a:noFill/>
          </a:ln>
        </p:spPr>
        <p:txBody>
          <a:bodyPr vert="horz" wrap="square" lIns="91440" tIns="45720" rIns="91440" bIns="45720" numCol="1" anchor="t" anchorCtr="0" compatLnSpc="1"/>
          <a:lstStyle/>
          <a:p>
            <a:endParaRPr lang="zh-CN" altLang="en-US">
              <a:solidFill>
                <a:srgbClr val="34495E"/>
              </a:solidFill>
            </a:endParaRPr>
          </a:p>
        </p:txBody>
      </p:sp>
      <p:grpSp>
        <p:nvGrpSpPr>
          <p:cNvPr id="69" name="组合 68"/>
          <p:cNvGrpSpPr>
            <a:grpSpLocks noChangeAspect="1"/>
          </p:cNvGrpSpPr>
          <p:nvPr/>
        </p:nvGrpSpPr>
        <p:grpSpPr>
          <a:xfrm>
            <a:off x="10814050" y="6662420"/>
            <a:ext cx="1199515" cy="1029970"/>
            <a:chOff x="5084763" y="971548"/>
            <a:chExt cx="323865" cy="277813"/>
          </a:xfrm>
          <a:solidFill>
            <a:srgbClr val="00B0F0"/>
          </a:solidFill>
        </p:grpSpPr>
        <p:sp>
          <p:nvSpPr>
            <p:cNvPr id="70"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4495E"/>
                </a:solidFill>
              </a:endParaRPr>
            </a:p>
          </p:txBody>
        </p:sp>
        <p:sp>
          <p:nvSpPr>
            <p:cNvPr id="71"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4495E"/>
                </a:solidFill>
              </a:endParaRPr>
            </a:p>
          </p:txBody>
        </p:sp>
        <p:sp>
          <p:nvSpPr>
            <p:cNvPr id="72"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4495E"/>
                </a:solidFill>
              </a:endParaRPr>
            </a:p>
          </p:txBody>
        </p:sp>
      </p:grpSp>
      <p:sp>
        <p:nvSpPr>
          <p:cNvPr id="9" name="文本框 8"/>
          <p:cNvSpPr txBox="1"/>
          <p:nvPr/>
        </p:nvSpPr>
        <p:spPr>
          <a:xfrm>
            <a:off x="10468013" y="8228290"/>
            <a:ext cx="1946046" cy="15799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ctr" forceAA="0">
            <a:spAutoFit/>
          </a:bodyPr>
          <a:lstStyle/>
          <a:p>
            <a:pPr marL="0" marR="0" indent="0" algn="ctr" defTabSz="2437765" rtl="0" fontAlgn="auto" latinLnBrk="0" hangingPunct="0">
              <a:lnSpc>
                <a:spcPct val="100000"/>
              </a:lnSpc>
              <a:spcBef>
                <a:spcPts val="0"/>
              </a:spcBef>
              <a:spcAft>
                <a:spcPts val="0"/>
              </a:spcAft>
              <a:buClrTx/>
              <a:buSzTx/>
              <a:buFontTx/>
              <a:buNone/>
            </a:pPr>
            <a:r>
              <a:rPr kumimoji="0" lang="en-US" altLang="zh-CN" sz="3200" b="1" i="0" u="none" strike="noStrike" cap="none" spc="0" normalizeH="0" baseline="0" dirty="0">
                <a:ln>
                  <a:noFill/>
                </a:ln>
                <a:solidFill>
                  <a:srgbClr val="5E5E5E"/>
                </a:solidFill>
                <a:effectLst/>
                <a:uFillTx/>
                <a:latin typeface="Helvetica Neue Bold" panose="02000503000000020004" charset="0"/>
                <a:ea typeface="+mn-ea"/>
                <a:cs typeface="Helvetica Neue Bold" panose="02000503000000020004" charset="0"/>
                <a:sym typeface="Helvetica Neue" panose="02000503000000020004"/>
              </a:rPr>
              <a:t>PART3</a:t>
            </a:r>
          </a:p>
          <a:p>
            <a:pPr marL="0" marR="0" indent="0" algn="ctr" defTabSz="2437765" rtl="0" fontAlgn="auto" latinLnBrk="0" hangingPunct="0">
              <a:lnSpc>
                <a:spcPct val="100000"/>
              </a:lnSpc>
              <a:spcBef>
                <a:spcPts val="0"/>
              </a:spcBef>
              <a:spcAft>
                <a:spcPts val="0"/>
              </a:spcAft>
              <a:buClrTx/>
              <a:buSzTx/>
              <a:buFontTx/>
              <a:buNone/>
            </a:pPr>
            <a:r>
              <a:rPr lang="pt-BR" altLang="zh-CN" sz="3200" b="1" dirty="0">
                <a:latin typeface="Helvetica Neue Bold" panose="02000503000000020004" charset="0"/>
              </a:rPr>
              <a:t>Objective</a:t>
            </a:r>
          </a:p>
          <a:p>
            <a:pPr marL="0" marR="0" indent="0" algn="ctr" defTabSz="2437765" rtl="0" fontAlgn="auto" latinLnBrk="0" hangingPunct="0">
              <a:lnSpc>
                <a:spcPct val="100000"/>
              </a:lnSpc>
              <a:spcBef>
                <a:spcPts val="0"/>
              </a:spcBef>
              <a:spcAft>
                <a:spcPts val="0"/>
              </a:spcAft>
              <a:buClrTx/>
              <a:buSzTx/>
              <a:buFontTx/>
              <a:buNone/>
            </a:pPr>
            <a:r>
              <a:rPr lang="pt-BR" altLang="zh-CN" sz="3200" b="1" dirty="0">
                <a:latin typeface="Helvetica Neue Bold" panose="02000503000000020004" charset="0"/>
              </a:rPr>
              <a:t>&amp;Scope</a:t>
            </a:r>
          </a:p>
        </p:txBody>
      </p:sp>
      <p:sp>
        <p:nvSpPr>
          <p:cNvPr id="10" name="Freeform 5"/>
          <p:cNvSpPr/>
          <p:nvPr/>
        </p:nvSpPr>
        <p:spPr bwMode="auto">
          <a:xfrm>
            <a:off x="14372590" y="6028690"/>
            <a:ext cx="2469515" cy="220091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solidFill>
              <a:schemeClr val="accent1"/>
            </a:solidFill>
            <a:prstDash val="solid"/>
            <a:miter lim="800000"/>
          </a:ln>
        </p:spPr>
        <p:txBody>
          <a:bodyPr vert="horz" wrap="square" lIns="91440" tIns="45720" rIns="91440" bIns="45720" numCol="1" anchor="t" anchorCtr="0" compatLnSpc="1"/>
          <a:lstStyle/>
          <a:p>
            <a:endParaRPr lang="zh-CN" altLang="en-US"/>
          </a:p>
        </p:txBody>
      </p:sp>
      <p:sp>
        <p:nvSpPr>
          <p:cNvPr id="73" name="Freeform 9"/>
          <p:cNvSpPr>
            <a:spLocks noEditPoints="1"/>
          </p:cNvSpPr>
          <p:nvPr/>
        </p:nvSpPr>
        <p:spPr bwMode="auto">
          <a:xfrm rot="19469485">
            <a:off x="15079345" y="6576060"/>
            <a:ext cx="971550" cy="1106170"/>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rgbClr val="00B0F0"/>
          </a:solidFill>
          <a:ln>
            <a:noFill/>
          </a:ln>
        </p:spPr>
        <p:txBody>
          <a:bodyPr vert="horz" wrap="square" lIns="91440" tIns="45720" rIns="91440" bIns="45720" numCol="1" anchor="t" anchorCtr="0" compatLnSpc="1"/>
          <a:lstStyle/>
          <a:p>
            <a:endParaRPr lang="zh-CN" altLang="en-US">
              <a:solidFill>
                <a:srgbClr val="34495E"/>
              </a:solidFill>
            </a:endParaRPr>
          </a:p>
        </p:txBody>
      </p:sp>
      <p:sp>
        <p:nvSpPr>
          <p:cNvPr id="11" name="文本框 10"/>
          <p:cNvSpPr txBox="1"/>
          <p:nvPr/>
        </p:nvSpPr>
        <p:spPr>
          <a:xfrm>
            <a:off x="14011512" y="8228787"/>
            <a:ext cx="3201197" cy="108747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ctr" forceAA="0">
            <a:spAutoFit/>
          </a:bodyPr>
          <a:lstStyle/>
          <a:p>
            <a:pPr marL="0" marR="0" indent="0" algn="ctr" defTabSz="2437765" rtl="0" fontAlgn="auto" latinLnBrk="0" hangingPunct="0">
              <a:lnSpc>
                <a:spcPct val="100000"/>
              </a:lnSpc>
              <a:spcBef>
                <a:spcPts val="0"/>
              </a:spcBef>
              <a:spcAft>
                <a:spcPts val="0"/>
              </a:spcAft>
              <a:buClrTx/>
              <a:buSzTx/>
              <a:buFontTx/>
              <a:buNone/>
            </a:pPr>
            <a:r>
              <a:rPr kumimoji="0" lang="en-US" altLang="zh-CN" sz="3200" b="1" i="0" u="none" strike="noStrike" cap="none" spc="0" normalizeH="0" baseline="0" dirty="0">
                <a:ln>
                  <a:noFill/>
                </a:ln>
                <a:solidFill>
                  <a:srgbClr val="5E5E5E"/>
                </a:solidFill>
                <a:effectLst/>
                <a:uFillTx/>
                <a:latin typeface="Helvetica Neue Bold" panose="02000503000000020004" charset="0"/>
                <a:ea typeface="+mn-ea"/>
                <a:cs typeface="Helvetica Neue Bold" panose="02000503000000020004" charset="0"/>
                <a:sym typeface="Helvetica Neue" panose="02000503000000020004"/>
              </a:rPr>
              <a:t>PART4</a:t>
            </a:r>
          </a:p>
          <a:p>
            <a:pPr marL="0" marR="0" indent="0" algn="ctr" defTabSz="2437765" rtl="0" fontAlgn="auto" latinLnBrk="0" hangingPunct="0">
              <a:lnSpc>
                <a:spcPct val="100000"/>
              </a:lnSpc>
              <a:spcBef>
                <a:spcPts val="0"/>
              </a:spcBef>
              <a:spcAft>
                <a:spcPts val="0"/>
              </a:spcAft>
              <a:buClrTx/>
              <a:buSzTx/>
              <a:buFontTx/>
              <a:buNone/>
            </a:pPr>
            <a:r>
              <a:rPr kumimoji="0" lang="en-US" altLang="zh-CN" sz="3200" b="1" i="0" u="none" strike="noStrike" cap="none" spc="0" normalizeH="0" baseline="0" dirty="0">
                <a:ln>
                  <a:noFill/>
                </a:ln>
                <a:solidFill>
                  <a:srgbClr val="5E5E5E"/>
                </a:solidFill>
                <a:effectLst/>
                <a:uFillTx/>
                <a:latin typeface="Helvetica Neue Bold" panose="02000503000000020004" charset="0"/>
                <a:ea typeface="+mn-ea"/>
                <a:cs typeface="Helvetica Neue Bold" panose="02000503000000020004" charset="0"/>
                <a:sym typeface="Helvetica Neue" panose="02000503000000020004"/>
              </a:rPr>
              <a:t>Use Case Demo</a:t>
            </a:r>
          </a:p>
        </p:txBody>
      </p:sp>
      <p:sp>
        <p:nvSpPr>
          <p:cNvPr id="12" name="Freeform 5"/>
          <p:cNvSpPr/>
          <p:nvPr/>
        </p:nvSpPr>
        <p:spPr bwMode="auto">
          <a:xfrm>
            <a:off x="18505805" y="6055360"/>
            <a:ext cx="2469515" cy="220091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solidFill>
              <a:schemeClr val="accent1"/>
            </a:solidFill>
            <a:prstDash val="solid"/>
            <a:miter lim="800000"/>
          </a:ln>
        </p:spPr>
        <p:txBody>
          <a:bodyPr vert="horz" wrap="square" lIns="91440" tIns="45720" rIns="91440" bIns="45720" numCol="1" anchor="t" anchorCtr="0" compatLnSpc="1"/>
          <a:lstStyle/>
          <a:p>
            <a:endParaRPr lang="zh-CN" altLang="en-US"/>
          </a:p>
        </p:txBody>
      </p:sp>
      <p:sp>
        <p:nvSpPr>
          <p:cNvPr id="74" name="Freeform 206"/>
          <p:cNvSpPr>
            <a:spLocks noChangeAspect="1" noEditPoints="1"/>
          </p:cNvSpPr>
          <p:nvPr/>
        </p:nvSpPr>
        <p:spPr bwMode="auto">
          <a:xfrm>
            <a:off x="19297015" y="6619240"/>
            <a:ext cx="887095" cy="1073785"/>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rgbClr val="00B0F0"/>
          </a:solidFill>
          <a:ln>
            <a:noFill/>
          </a:ln>
        </p:spPr>
        <p:txBody>
          <a:bodyPr vert="horz" wrap="square" lIns="91440" tIns="45720" rIns="91440" bIns="45720" numCol="1" anchor="t" anchorCtr="0" compatLnSpc="1"/>
          <a:lstStyle/>
          <a:p>
            <a:endParaRPr lang="zh-CN" altLang="en-US">
              <a:solidFill>
                <a:srgbClr val="34495E"/>
              </a:solidFill>
              <a:latin typeface="Arial" panose="020B0704020202020204" pitchFamily="34" charset="0"/>
              <a:cs typeface="Arial" panose="020B0704020202020204" pitchFamily="34" charset="0"/>
            </a:endParaRPr>
          </a:p>
        </p:txBody>
      </p:sp>
      <p:sp>
        <p:nvSpPr>
          <p:cNvPr id="16" name="文本框 15"/>
          <p:cNvSpPr txBox="1"/>
          <p:nvPr/>
        </p:nvSpPr>
        <p:spPr>
          <a:xfrm>
            <a:off x="19135652" y="8228787"/>
            <a:ext cx="1492396" cy="108747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ctr" forceAA="0">
            <a:spAutoFit/>
          </a:bodyPr>
          <a:lstStyle/>
          <a:p>
            <a:pPr marL="0" marR="0" indent="0" algn="ctr" defTabSz="2437765" rtl="0" fontAlgn="auto" latinLnBrk="0" hangingPunct="0">
              <a:lnSpc>
                <a:spcPct val="100000"/>
              </a:lnSpc>
              <a:spcBef>
                <a:spcPts val="0"/>
              </a:spcBef>
              <a:spcAft>
                <a:spcPts val="0"/>
              </a:spcAft>
              <a:buClrTx/>
              <a:buSzTx/>
              <a:buFontTx/>
              <a:buNone/>
            </a:pPr>
            <a:r>
              <a:rPr kumimoji="0" lang="en-US" altLang="zh-CN" sz="3200" b="1" i="0" u="none" strike="noStrike" cap="none" spc="0" normalizeH="0" baseline="0" dirty="0">
                <a:ln>
                  <a:noFill/>
                </a:ln>
                <a:solidFill>
                  <a:srgbClr val="5E5E5E"/>
                </a:solidFill>
                <a:effectLst/>
                <a:uFillTx/>
                <a:latin typeface="Helvetica Neue Bold" panose="02000503000000020004" charset="0"/>
                <a:ea typeface="+mn-ea"/>
                <a:cs typeface="Helvetica Neue Bold" panose="02000503000000020004" charset="0"/>
                <a:sym typeface="Helvetica Neue" panose="02000503000000020004"/>
              </a:rPr>
              <a:t>PART5</a:t>
            </a:r>
          </a:p>
          <a:p>
            <a:pPr marL="0" marR="0" indent="0" algn="ctr" defTabSz="2437765" rtl="0" fontAlgn="auto" latinLnBrk="0" hangingPunct="0">
              <a:lnSpc>
                <a:spcPct val="100000"/>
              </a:lnSpc>
              <a:spcBef>
                <a:spcPts val="0"/>
              </a:spcBef>
              <a:spcAft>
                <a:spcPts val="0"/>
              </a:spcAft>
              <a:buClrTx/>
              <a:buSzTx/>
              <a:buFontTx/>
              <a:buNone/>
            </a:pPr>
            <a:r>
              <a:rPr kumimoji="0" lang="en-US" altLang="zh-CN" sz="3200" b="1" i="0" u="none" strike="noStrike" cap="none" spc="0" normalizeH="0" baseline="0" dirty="0">
                <a:ln>
                  <a:noFill/>
                </a:ln>
                <a:solidFill>
                  <a:srgbClr val="5E5E5E"/>
                </a:solidFill>
                <a:effectLst/>
                <a:uFillTx/>
                <a:latin typeface="Helvetica Neue Bold" panose="02000503000000020004" charset="0"/>
                <a:ea typeface="+mn-ea"/>
                <a:cs typeface="Helvetica Neue Bold" panose="02000503000000020004" charset="0"/>
                <a:sym typeface="Helvetica Neue" panose="02000503000000020004"/>
              </a:rPr>
              <a:t>Pricing</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1000"/>
                                  </p:stCondLst>
                                  <p:childTnLst>
                                    <p:set>
                                      <p:cBhvr>
                                        <p:cTn id="6" dur="1" fill="hold">
                                          <p:stCondLst>
                                            <p:cond delay="0"/>
                                          </p:stCondLst>
                                        </p:cTn>
                                        <p:tgtEl>
                                          <p:spTgt spid="62"/>
                                        </p:tgtEl>
                                        <p:attrNameLst>
                                          <p:attrName>style.visibility</p:attrName>
                                        </p:attrNameLst>
                                      </p:cBhvr>
                                      <p:to>
                                        <p:strVal val="visible"/>
                                      </p:to>
                                    </p:set>
                                    <p:anim calcmode="lin" valueType="num">
                                      <p:cBhvr>
                                        <p:cTn id="7" dur="500" fill="hold"/>
                                        <p:tgtEl>
                                          <p:spTgt spid="62"/>
                                        </p:tgtEl>
                                        <p:attrNameLst>
                                          <p:attrName>ppt_w</p:attrName>
                                        </p:attrNameLst>
                                      </p:cBhvr>
                                      <p:tavLst>
                                        <p:tav tm="0">
                                          <p:val>
                                            <p:fltVal val="0"/>
                                          </p:val>
                                        </p:tav>
                                        <p:tav tm="100000">
                                          <p:val>
                                            <p:strVal val="#ppt_w"/>
                                          </p:val>
                                        </p:tav>
                                      </p:tavLst>
                                    </p:anim>
                                    <p:anim calcmode="lin" valueType="num">
                                      <p:cBhvr>
                                        <p:cTn id="8" dur="500" fill="hold"/>
                                        <p:tgtEl>
                                          <p:spTgt spid="62"/>
                                        </p:tgtEl>
                                        <p:attrNameLst>
                                          <p:attrName>ppt_h</p:attrName>
                                        </p:attrNameLst>
                                      </p:cBhvr>
                                      <p:tavLst>
                                        <p:tav tm="0">
                                          <p:val>
                                            <p:fltVal val="0"/>
                                          </p:val>
                                        </p:tav>
                                        <p:tav tm="100000">
                                          <p:val>
                                            <p:strVal val="#ppt_h"/>
                                          </p:val>
                                        </p:tav>
                                      </p:tavLst>
                                    </p:anim>
                                    <p:animEffect transition="in" filter="fade">
                                      <p:cBhvr>
                                        <p:cTn id="9" dur="500"/>
                                        <p:tgtEl>
                                          <p:spTgt spid="62"/>
                                        </p:tgtEl>
                                      </p:cBhvr>
                                    </p:animEffect>
                                    <p:anim calcmode="lin" valueType="num">
                                      <p:cBhvr>
                                        <p:cTn id="10" dur="500" fill="hold"/>
                                        <p:tgtEl>
                                          <p:spTgt spid="62"/>
                                        </p:tgtEl>
                                        <p:attrNameLst>
                                          <p:attrName>ppt_x</p:attrName>
                                        </p:attrNameLst>
                                      </p:cBhvr>
                                      <p:tavLst>
                                        <p:tav tm="0">
                                          <p:val>
                                            <p:fltVal val="0.5"/>
                                          </p:val>
                                        </p:tav>
                                        <p:tav tm="100000">
                                          <p:val>
                                            <p:strVal val="#ppt_x"/>
                                          </p:val>
                                        </p:tav>
                                      </p:tavLst>
                                    </p:anim>
                                    <p:anim calcmode="lin" valueType="num">
                                      <p:cBhvr>
                                        <p:cTn id="11" dur="500" fill="hold"/>
                                        <p:tgtEl>
                                          <p:spTgt spid="62"/>
                                        </p:tgtEl>
                                        <p:attrNameLst>
                                          <p:attrName>ppt_y</p:attrName>
                                        </p:attrNameLst>
                                      </p:cBhvr>
                                      <p:tavLst>
                                        <p:tav tm="0">
                                          <p:val>
                                            <p:fltVal val="0.5"/>
                                          </p:val>
                                        </p:tav>
                                        <p:tav tm="100000">
                                          <p:val>
                                            <p:strVal val="#ppt_y"/>
                                          </p:val>
                                        </p:tav>
                                      </p:tavLst>
                                    </p:anim>
                                  </p:childTnLst>
                                </p:cTn>
                              </p:par>
                              <p:par>
                                <p:cTn id="12" presetID="53" presetClass="entr" presetSubtype="16" fill="hold" grpId="0" nodeType="withEffect">
                                  <p:stCondLst>
                                    <p:cond delay="1500"/>
                                  </p:stCondLst>
                                  <p:childTnLst>
                                    <p:set>
                                      <p:cBhvr>
                                        <p:cTn id="13" dur="1" fill="hold">
                                          <p:stCondLst>
                                            <p:cond delay="0"/>
                                          </p:stCondLst>
                                        </p:cTn>
                                        <p:tgtEl>
                                          <p:spTgt spid="67"/>
                                        </p:tgtEl>
                                        <p:attrNameLst>
                                          <p:attrName>style.visibility</p:attrName>
                                        </p:attrNameLst>
                                      </p:cBhvr>
                                      <p:to>
                                        <p:strVal val="visible"/>
                                      </p:to>
                                    </p:set>
                                    <p:anim calcmode="lin" valueType="num">
                                      <p:cBhvr>
                                        <p:cTn id="14" dur="500" fill="hold"/>
                                        <p:tgtEl>
                                          <p:spTgt spid="67"/>
                                        </p:tgtEl>
                                        <p:attrNameLst>
                                          <p:attrName>ppt_w</p:attrName>
                                        </p:attrNameLst>
                                      </p:cBhvr>
                                      <p:tavLst>
                                        <p:tav tm="0">
                                          <p:val>
                                            <p:fltVal val="0"/>
                                          </p:val>
                                        </p:tav>
                                        <p:tav tm="100000">
                                          <p:val>
                                            <p:strVal val="#ppt_w"/>
                                          </p:val>
                                        </p:tav>
                                      </p:tavLst>
                                    </p:anim>
                                    <p:anim calcmode="lin" valueType="num">
                                      <p:cBhvr>
                                        <p:cTn id="15" dur="500" fill="hold"/>
                                        <p:tgtEl>
                                          <p:spTgt spid="67"/>
                                        </p:tgtEl>
                                        <p:attrNameLst>
                                          <p:attrName>ppt_h</p:attrName>
                                        </p:attrNameLst>
                                      </p:cBhvr>
                                      <p:tavLst>
                                        <p:tav tm="0">
                                          <p:val>
                                            <p:fltVal val="0"/>
                                          </p:val>
                                        </p:tav>
                                        <p:tav tm="100000">
                                          <p:val>
                                            <p:strVal val="#ppt_h"/>
                                          </p:val>
                                        </p:tav>
                                      </p:tavLst>
                                    </p:anim>
                                    <p:animEffect transition="in" filter="fade">
                                      <p:cBhvr>
                                        <p:cTn id="16" dur="500"/>
                                        <p:tgtEl>
                                          <p:spTgt spid="67"/>
                                        </p:tgtEl>
                                      </p:cBhvr>
                                    </p:animEffect>
                                  </p:childTnLst>
                                </p:cTn>
                              </p:par>
                              <p:par>
                                <p:cTn id="17" presetID="53" presetClass="entr" presetSubtype="528" fill="hold" grpId="0" nodeType="withEffect">
                                  <p:stCondLst>
                                    <p:cond delay="100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anim calcmode="lin" valueType="num">
                                      <p:cBhvr>
                                        <p:cTn id="22" dur="500" fill="hold"/>
                                        <p:tgtEl>
                                          <p:spTgt spid="4"/>
                                        </p:tgtEl>
                                        <p:attrNameLst>
                                          <p:attrName>ppt_x</p:attrName>
                                        </p:attrNameLst>
                                      </p:cBhvr>
                                      <p:tavLst>
                                        <p:tav tm="0">
                                          <p:val>
                                            <p:fltVal val="0.5"/>
                                          </p:val>
                                        </p:tav>
                                        <p:tav tm="100000">
                                          <p:val>
                                            <p:strVal val="#ppt_x"/>
                                          </p:val>
                                        </p:tav>
                                      </p:tavLst>
                                    </p:anim>
                                    <p:anim calcmode="lin" valueType="num">
                                      <p:cBhvr>
                                        <p:cTn id="23" dur="500" fill="hold"/>
                                        <p:tgtEl>
                                          <p:spTgt spid="4"/>
                                        </p:tgtEl>
                                        <p:attrNameLst>
                                          <p:attrName>ppt_y</p:attrName>
                                        </p:attrNameLst>
                                      </p:cBhvr>
                                      <p:tavLst>
                                        <p:tav tm="0">
                                          <p:val>
                                            <p:fltVal val="0.5"/>
                                          </p:val>
                                        </p:tav>
                                        <p:tav tm="100000">
                                          <p:val>
                                            <p:strVal val="#ppt_y"/>
                                          </p:val>
                                        </p:tav>
                                      </p:tavLst>
                                    </p:anim>
                                  </p:childTnLst>
                                </p:cTn>
                              </p:par>
                              <p:par>
                                <p:cTn id="24" presetID="53" presetClass="entr" presetSubtype="528" fill="hold" grpId="0" nodeType="withEffect">
                                  <p:stCondLst>
                                    <p:cond delay="100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anim calcmode="lin" valueType="num">
                                      <p:cBhvr>
                                        <p:cTn id="29" dur="500" fill="hold"/>
                                        <p:tgtEl>
                                          <p:spTgt spid="6"/>
                                        </p:tgtEl>
                                        <p:attrNameLst>
                                          <p:attrName>ppt_x</p:attrName>
                                        </p:attrNameLst>
                                      </p:cBhvr>
                                      <p:tavLst>
                                        <p:tav tm="0">
                                          <p:val>
                                            <p:fltVal val="0.5"/>
                                          </p:val>
                                        </p:tav>
                                        <p:tav tm="100000">
                                          <p:val>
                                            <p:strVal val="#ppt_x"/>
                                          </p:val>
                                        </p:tav>
                                      </p:tavLst>
                                    </p:anim>
                                    <p:anim calcmode="lin" valueType="num">
                                      <p:cBhvr>
                                        <p:cTn id="30" dur="500" fill="hold"/>
                                        <p:tgtEl>
                                          <p:spTgt spid="6"/>
                                        </p:tgtEl>
                                        <p:attrNameLst>
                                          <p:attrName>ppt_y</p:attrName>
                                        </p:attrNameLst>
                                      </p:cBhvr>
                                      <p:tavLst>
                                        <p:tav tm="0">
                                          <p:val>
                                            <p:fltVal val="0.5"/>
                                          </p:val>
                                        </p:tav>
                                        <p:tav tm="100000">
                                          <p:val>
                                            <p:strVal val="#ppt_y"/>
                                          </p:val>
                                        </p:tav>
                                      </p:tavLst>
                                    </p:anim>
                                  </p:childTnLst>
                                </p:cTn>
                              </p:par>
                              <p:par>
                                <p:cTn id="31" presetID="53" presetClass="entr" presetSubtype="16" fill="hold" grpId="0" nodeType="withEffect">
                                  <p:stCondLst>
                                    <p:cond delay="1500"/>
                                  </p:stCondLst>
                                  <p:childTnLst>
                                    <p:set>
                                      <p:cBhvr>
                                        <p:cTn id="32" dur="1" fill="hold">
                                          <p:stCondLst>
                                            <p:cond delay="0"/>
                                          </p:stCondLst>
                                        </p:cTn>
                                        <p:tgtEl>
                                          <p:spTgt spid="68"/>
                                        </p:tgtEl>
                                        <p:attrNameLst>
                                          <p:attrName>style.visibility</p:attrName>
                                        </p:attrNameLst>
                                      </p:cBhvr>
                                      <p:to>
                                        <p:strVal val="visible"/>
                                      </p:to>
                                    </p:set>
                                    <p:anim calcmode="lin" valueType="num">
                                      <p:cBhvr>
                                        <p:cTn id="33" dur="500" fill="hold"/>
                                        <p:tgtEl>
                                          <p:spTgt spid="68"/>
                                        </p:tgtEl>
                                        <p:attrNameLst>
                                          <p:attrName>ppt_w</p:attrName>
                                        </p:attrNameLst>
                                      </p:cBhvr>
                                      <p:tavLst>
                                        <p:tav tm="0">
                                          <p:val>
                                            <p:fltVal val="0"/>
                                          </p:val>
                                        </p:tav>
                                        <p:tav tm="100000">
                                          <p:val>
                                            <p:strVal val="#ppt_w"/>
                                          </p:val>
                                        </p:tav>
                                      </p:tavLst>
                                    </p:anim>
                                    <p:anim calcmode="lin" valueType="num">
                                      <p:cBhvr>
                                        <p:cTn id="34" dur="500" fill="hold"/>
                                        <p:tgtEl>
                                          <p:spTgt spid="68"/>
                                        </p:tgtEl>
                                        <p:attrNameLst>
                                          <p:attrName>ppt_h</p:attrName>
                                        </p:attrNameLst>
                                      </p:cBhvr>
                                      <p:tavLst>
                                        <p:tav tm="0">
                                          <p:val>
                                            <p:fltVal val="0"/>
                                          </p:val>
                                        </p:tav>
                                        <p:tav tm="100000">
                                          <p:val>
                                            <p:strVal val="#ppt_h"/>
                                          </p:val>
                                        </p:tav>
                                      </p:tavLst>
                                    </p:anim>
                                    <p:animEffect transition="in" filter="fade">
                                      <p:cBhvr>
                                        <p:cTn id="35" dur="500"/>
                                        <p:tgtEl>
                                          <p:spTgt spid="68"/>
                                        </p:tgtEl>
                                      </p:cBhvr>
                                    </p:animEffect>
                                  </p:childTnLst>
                                </p:cTn>
                              </p:par>
                              <p:par>
                                <p:cTn id="36" presetID="53" presetClass="entr" presetSubtype="16" fill="hold" nodeType="withEffect">
                                  <p:stCondLst>
                                    <p:cond delay="1500"/>
                                  </p:stCondLst>
                                  <p:childTnLst>
                                    <p:set>
                                      <p:cBhvr>
                                        <p:cTn id="37" dur="1" fill="hold">
                                          <p:stCondLst>
                                            <p:cond delay="0"/>
                                          </p:stCondLst>
                                        </p:cTn>
                                        <p:tgtEl>
                                          <p:spTgt spid="69"/>
                                        </p:tgtEl>
                                        <p:attrNameLst>
                                          <p:attrName>style.visibility</p:attrName>
                                        </p:attrNameLst>
                                      </p:cBhvr>
                                      <p:to>
                                        <p:strVal val="visible"/>
                                      </p:to>
                                    </p:set>
                                    <p:anim calcmode="lin" valueType="num">
                                      <p:cBhvr>
                                        <p:cTn id="38" dur="500" fill="hold"/>
                                        <p:tgtEl>
                                          <p:spTgt spid="69"/>
                                        </p:tgtEl>
                                        <p:attrNameLst>
                                          <p:attrName>ppt_w</p:attrName>
                                        </p:attrNameLst>
                                      </p:cBhvr>
                                      <p:tavLst>
                                        <p:tav tm="0">
                                          <p:val>
                                            <p:fltVal val="0"/>
                                          </p:val>
                                        </p:tav>
                                        <p:tav tm="100000">
                                          <p:val>
                                            <p:strVal val="#ppt_w"/>
                                          </p:val>
                                        </p:tav>
                                      </p:tavLst>
                                    </p:anim>
                                    <p:anim calcmode="lin" valueType="num">
                                      <p:cBhvr>
                                        <p:cTn id="39" dur="500" fill="hold"/>
                                        <p:tgtEl>
                                          <p:spTgt spid="69"/>
                                        </p:tgtEl>
                                        <p:attrNameLst>
                                          <p:attrName>ppt_h</p:attrName>
                                        </p:attrNameLst>
                                      </p:cBhvr>
                                      <p:tavLst>
                                        <p:tav tm="0">
                                          <p:val>
                                            <p:fltVal val="0"/>
                                          </p:val>
                                        </p:tav>
                                        <p:tav tm="100000">
                                          <p:val>
                                            <p:strVal val="#ppt_h"/>
                                          </p:val>
                                        </p:tav>
                                      </p:tavLst>
                                    </p:anim>
                                    <p:animEffect transition="in" filter="fade">
                                      <p:cBhvr>
                                        <p:cTn id="40" dur="500"/>
                                        <p:tgtEl>
                                          <p:spTgt spid="69"/>
                                        </p:tgtEl>
                                      </p:cBhvr>
                                    </p:animEffect>
                                  </p:childTnLst>
                                </p:cTn>
                              </p:par>
                              <p:par>
                                <p:cTn id="41" presetID="53" presetClass="entr" presetSubtype="528" fill="hold" grpId="0" nodeType="withEffect">
                                  <p:stCondLst>
                                    <p:cond delay="100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anim calcmode="lin" valueType="num">
                                      <p:cBhvr>
                                        <p:cTn id="46" dur="500" fill="hold"/>
                                        <p:tgtEl>
                                          <p:spTgt spid="10"/>
                                        </p:tgtEl>
                                        <p:attrNameLst>
                                          <p:attrName>ppt_x</p:attrName>
                                        </p:attrNameLst>
                                      </p:cBhvr>
                                      <p:tavLst>
                                        <p:tav tm="0">
                                          <p:val>
                                            <p:fltVal val="0.5"/>
                                          </p:val>
                                        </p:tav>
                                        <p:tav tm="100000">
                                          <p:val>
                                            <p:strVal val="#ppt_x"/>
                                          </p:val>
                                        </p:tav>
                                      </p:tavLst>
                                    </p:anim>
                                    <p:anim calcmode="lin" valueType="num">
                                      <p:cBhvr>
                                        <p:cTn id="47" dur="500" fill="hold"/>
                                        <p:tgtEl>
                                          <p:spTgt spid="10"/>
                                        </p:tgtEl>
                                        <p:attrNameLst>
                                          <p:attrName>ppt_y</p:attrName>
                                        </p:attrNameLst>
                                      </p:cBhvr>
                                      <p:tavLst>
                                        <p:tav tm="0">
                                          <p:val>
                                            <p:fltVal val="0.5"/>
                                          </p:val>
                                        </p:tav>
                                        <p:tav tm="100000">
                                          <p:val>
                                            <p:strVal val="#ppt_y"/>
                                          </p:val>
                                        </p:tav>
                                      </p:tavLst>
                                    </p:anim>
                                  </p:childTnLst>
                                </p:cTn>
                              </p:par>
                              <p:par>
                                <p:cTn id="48" presetID="53" presetClass="entr" presetSubtype="16" fill="hold" grpId="0" nodeType="withEffect">
                                  <p:stCondLst>
                                    <p:cond delay="1500"/>
                                  </p:stCondLst>
                                  <p:childTnLst>
                                    <p:set>
                                      <p:cBhvr>
                                        <p:cTn id="49" dur="1" fill="hold">
                                          <p:stCondLst>
                                            <p:cond delay="0"/>
                                          </p:stCondLst>
                                        </p:cTn>
                                        <p:tgtEl>
                                          <p:spTgt spid="73"/>
                                        </p:tgtEl>
                                        <p:attrNameLst>
                                          <p:attrName>style.visibility</p:attrName>
                                        </p:attrNameLst>
                                      </p:cBhvr>
                                      <p:to>
                                        <p:strVal val="visible"/>
                                      </p:to>
                                    </p:set>
                                    <p:anim calcmode="lin" valueType="num">
                                      <p:cBhvr>
                                        <p:cTn id="50" dur="500" fill="hold"/>
                                        <p:tgtEl>
                                          <p:spTgt spid="73"/>
                                        </p:tgtEl>
                                        <p:attrNameLst>
                                          <p:attrName>ppt_w</p:attrName>
                                        </p:attrNameLst>
                                      </p:cBhvr>
                                      <p:tavLst>
                                        <p:tav tm="0">
                                          <p:val>
                                            <p:fltVal val="0"/>
                                          </p:val>
                                        </p:tav>
                                        <p:tav tm="100000">
                                          <p:val>
                                            <p:strVal val="#ppt_w"/>
                                          </p:val>
                                        </p:tav>
                                      </p:tavLst>
                                    </p:anim>
                                    <p:anim calcmode="lin" valueType="num">
                                      <p:cBhvr>
                                        <p:cTn id="51" dur="500" fill="hold"/>
                                        <p:tgtEl>
                                          <p:spTgt spid="73"/>
                                        </p:tgtEl>
                                        <p:attrNameLst>
                                          <p:attrName>ppt_h</p:attrName>
                                        </p:attrNameLst>
                                      </p:cBhvr>
                                      <p:tavLst>
                                        <p:tav tm="0">
                                          <p:val>
                                            <p:fltVal val="0"/>
                                          </p:val>
                                        </p:tav>
                                        <p:tav tm="100000">
                                          <p:val>
                                            <p:strVal val="#ppt_h"/>
                                          </p:val>
                                        </p:tav>
                                      </p:tavLst>
                                    </p:anim>
                                    <p:animEffect transition="in" filter="fade">
                                      <p:cBhvr>
                                        <p:cTn id="52" dur="500"/>
                                        <p:tgtEl>
                                          <p:spTgt spid="73"/>
                                        </p:tgtEl>
                                      </p:cBhvr>
                                    </p:animEffect>
                                  </p:childTnLst>
                                </p:cTn>
                              </p:par>
                              <p:par>
                                <p:cTn id="53" presetID="53" presetClass="entr" presetSubtype="528" fill="hold" grpId="0" nodeType="withEffect">
                                  <p:stCondLst>
                                    <p:cond delay="1000"/>
                                  </p:stCondLst>
                                  <p:childTnLst>
                                    <p:set>
                                      <p:cBhvr>
                                        <p:cTn id="54" dur="1" fill="hold">
                                          <p:stCondLst>
                                            <p:cond delay="0"/>
                                          </p:stCondLst>
                                        </p:cTn>
                                        <p:tgtEl>
                                          <p:spTgt spid="12"/>
                                        </p:tgtEl>
                                        <p:attrNameLst>
                                          <p:attrName>style.visibility</p:attrName>
                                        </p:attrNameLst>
                                      </p:cBhvr>
                                      <p:to>
                                        <p:strVal val="visible"/>
                                      </p:to>
                                    </p:set>
                                    <p:anim calcmode="lin" valueType="num">
                                      <p:cBhvr>
                                        <p:cTn id="55" dur="500" fill="hold"/>
                                        <p:tgtEl>
                                          <p:spTgt spid="12"/>
                                        </p:tgtEl>
                                        <p:attrNameLst>
                                          <p:attrName>ppt_w</p:attrName>
                                        </p:attrNameLst>
                                      </p:cBhvr>
                                      <p:tavLst>
                                        <p:tav tm="0">
                                          <p:val>
                                            <p:fltVal val="0"/>
                                          </p:val>
                                        </p:tav>
                                        <p:tav tm="100000">
                                          <p:val>
                                            <p:strVal val="#ppt_w"/>
                                          </p:val>
                                        </p:tav>
                                      </p:tavLst>
                                    </p:anim>
                                    <p:anim calcmode="lin" valueType="num">
                                      <p:cBhvr>
                                        <p:cTn id="56" dur="500" fill="hold"/>
                                        <p:tgtEl>
                                          <p:spTgt spid="12"/>
                                        </p:tgtEl>
                                        <p:attrNameLst>
                                          <p:attrName>ppt_h</p:attrName>
                                        </p:attrNameLst>
                                      </p:cBhvr>
                                      <p:tavLst>
                                        <p:tav tm="0">
                                          <p:val>
                                            <p:fltVal val="0"/>
                                          </p:val>
                                        </p:tav>
                                        <p:tav tm="100000">
                                          <p:val>
                                            <p:strVal val="#ppt_h"/>
                                          </p:val>
                                        </p:tav>
                                      </p:tavLst>
                                    </p:anim>
                                    <p:animEffect transition="in" filter="fade">
                                      <p:cBhvr>
                                        <p:cTn id="57" dur="500"/>
                                        <p:tgtEl>
                                          <p:spTgt spid="12"/>
                                        </p:tgtEl>
                                      </p:cBhvr>
                                    </p:animEffect>
                                    <p:anim calcmode="lin" valueType="num">
                                      <p:cBhvr>
                                        <p:cTn id="58" dur="500" fill="hold"/>
                                        <p:tgtEl>
                                          <p:spTgt spid="12"/>
                                        </p:tgtEl>
                                        <p:attrNameLst>
                                          <p:attrName>ppt_x</p:attrName>
                                        </p:attrNameLst>
                                      </p:cBhvr>
                                      <p:tavLst>
                                        <p:tav tm="0">
                                          <p:val>
                                            <p:fltVal val="0.5"/>
                                          </p:val>
                                        </p:tav>
                                        <p:tav tm="100000">
                                          <p:val>
                                            <p:strVal val="#ppt_x"/>
                                          </p:val>
                                        </p:tav>
                                      </p:tavLst>
                                    </p:anim>
                                    <p:anim calcmode="lin" valueType="num">
                                      <p:cBhvr>
                                        <p:cTn id="59" dur="500" fill="hold"/>
                                        <p:tgtEl>
                                          <p:spTgt spid="12"/>
                                        </p:tgtEl>
                                        <p:attrNameLst>
                                          <p:attrName>ppt_y</p:attrName>
                                        </p:attrNameLst>
                                      </p:cBhvr>
                                      <p:tavLst>
                                        <p:tav tm="0">
                                          <p:val>
                                            <p:fltVal val="0.5"/>
                                          </p:val>
                                        </p:tav>
                                        <p:tav tm="100000">
                                          <p:val>
                                            <p:strVal val="#ppt_y"/>
                                          </p:val>
                                        </p:tav>
                                      </p:tavLst>
                                    </p:anim>
                                  </p:childTnLst>
                                </p:cTn>
                              </p:par>
                              <p:par>
                                <p:cTn id="60" presetID="53" presetClass="entr" presetSubtype="16" fill="hold" grpId="0" nodeType="withEffect">
                                  <p:stCondLst>
                                    <p:cond delay="1500"/>
                                  </p:stCondLst>
                                  <p:childTnLst>
                                    <p:set>
                                      <p:cBhvr>
                                        <p:cTn id="61" dur="1" fill="hold">
                                          <p:stCondLst>
                                            <p:cond delay="0"/>
                                          </p:stCondLst>
                                        </p:cTn>
                                        <p:tgtEl>
                                          <p:spTgt spid="74"/>
                                        </p:tgtEl>
                                        <p:attrNameLst>
                                          <p:attrName>style.visibility</p:attrName>
                                        </p:attrNameLst>
                                      </p:cBhvr>
                                      <p:to>
                                        <p:strVal val="visible"/>
                                      </p:to>
                                    </p:set>
                                    <p:anim calcmode="lin" valueType="num">
                                      <p:cBhvr>
                                        <p:cTn id="62" dur="500" fill="hold"/>
                                        <p:tgtEl>
                                          <p:spTgt spid="74"/>
                                        </p:tgtEl>
                                        <p:attrNameLst>
                                          <p:attrName>ppt_w</p:attrName>
                                        </p:attrNameLst>
                                      </p:cBhvr>
                                      <p:tavLst>
                                        <p:tav tm="0">
                                          <p:val>
                                            <p:fltVal val="0"/>
                                          </p:val>
                                        </p:tav>
                                        <p:tav tm="100000">
                                          <p:val>
                                            <p:strVal val="#ppt_w"/>
                                          </p:val>
                                        </p:tav>
                                      </p:tavLst>
                                    </p:anim>
                                    <p:anim calcmode="lin" valueType="num">
                                      <p:cBhvr>
                                        <p:cTn id="63" dur="500" fill="hold"/>
                                        <p:tgtEl>
                                          <p:spTgt spid="74"/>
                                        </p:tgtEl>
                                        <p:attrNameLst>
                                          <p:attrName>ppt_h</p:attrName>
                                        </p:attrNameLst>
                                      </p:cBhvr>
                                      <p:tavLst>
                                        <p:tav tm="0">
                                          <p:val>
                                            <p:fltVal val="0"/>
                                          </p:val>
                                        </p:tav>
                                        <p:tav tm="100000">
                                          <p:val>
                                            <p:strVal val="#ppt_h"/>
                                          </p:val>
                                        </p:tav>
                                      </p:tavLst>
                                    </p:anim>
                                    <p:animEffect transition="in" filter="fade">
                                      <p:cBhvr>
                                        <p:cTn id="64"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bldLvl="0" animBg="1"/>
      <p:bldP spid="67" grpId="0" bldLvl="0" animBg="1"/>
      <p:bldP spid="4" grpId="0" bldLvl="0" animBg="1"/>
      <p:bldP spid="6" grpId="0" bldLvl="0" animBg="1"/>
      <p:bldP spid="68" grpId="0" bldLvl="0" animBg="1"/>
      <p:bldP spid="10" grpId="0" bldLvl="0" animBg="1"/>
      <p:bldP spid="73" grpId="0" bldLvl="0" animBg="1"/>
      <p:bldP spid="12" grpId="0" bldLvl="0" animBg="1"/>
      <p:bldP spid="74"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6500" y="1079500"/>
            <a:ext cx="21971000" cy="945515"/>
          </a:xfrm>
        </p:spPr>
        <p:txBody>
          <a:bodyPr>
            <a:normAutofit/>
          </a:bodyPr>
          <a:lstStyle/>
          <a:p>
            <a:r>
              <a:rPr lang="en-US" altLang="zh-CN" sz="6000" dirty="0"/>
              <a:t>PART1</a:t>
            </a:r>
            <a:endParaRPr lang="zh-CN" altLang="en-US" sz="6000" dirty="0">
              <a:ea typeface="宋体" charset="0"/>
            </a:endParaRPr>
          </a:p>
        </p:txBody>
      </p:sp>
      <p:sp>
        <p:nvSpPr>
          <p:cNvPr id="3" name="文本占位符 2"/>
          <p:cNvSpPr>
            <a:spLocks noGrp="1"/>
          </p:cNvSpPr>
          <p:nvPr>
            <p:ph type="body" sz="quarter" idx="21"/>
          </p:nvPr>
        </p:nvSpPr>
        <p:spPr>
          <a:xfrm>
            <a:off x="1206500" y="2024982"/>
            <a:ext cx="21971000" cy="934780"/>
          </a:xfrm>
        </p:spPr>
        <p:txBody>
          <a:bodyPr/>
          <a:lstStyle/>
          <a:p>
            <a:r>
              <a:rPr lang="en-US" altLang="zh-CN" dirty="0"/>
              <a:t>Background</a:t>
            </a:r>
          </a:p>
        </p:txBody>
      </p:sp>
      <p:sp>
        <p:nvSpPr>
          <p:cNvPr id="4" name="文本占位符 3"/>
          <p:cNvSpPr>
            <a:spLocks noGrp="1"/>
          </p:cNvSpPr>
          <p:nvPr>
            <p:ph type="body" idx="1"/>
          </p:nvPr>
        </p:nvSpPr>
        <p:spPr>
          <a:xfrm>
            <a:off x="1106138" y="3231846"/>
            <a:ext cx="10081815" cy="7597519"/>
          </a:xfrm>
        </p:spPr>
        <p:txBody>
          <a:bodyPr>
            <a:noAutofit/>
          </a:bodyPr>
          <a:lstStyle/>
          <a:p>
            <a:r>
              <a:rPr lang="en-US" dirty="0">
                <a:sym typeface="+mn-ea"/>
              </a:rPr>
              <a:t>Nowadays, living conditions are getting better and better, and more and more people have the need to invest in financial management, which has caused more and more attention on stock investment in walks of life .</a:t>
            </a:r>
            <a:endParaRPr lang="zh-CN" altLang="en-US" dirty="0"/>
          </a:p>
        </p:txBody>
      </p:sp>
      <p:pic>
        <p:nvPicPr>
          <p:cNvPr id="1026" name="Picture 2">
            <a:extLst>
              <a:ext uri="{FF2B5EF4-FFF2-40B4-BE49-F238E27FC236}">
                <a16:creationId xmlns:a16="http://schemas.microsoft.com/office/drawing/2014/main" id="{E42FD291-38FD-4E22-9825-71793F7620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2723" y="3364799"/>
            <a:ext cx="8655627" cy="649172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74B08431-1F69-47D6-9669-D5C7C32A9EC5}"/>
              </a:ext>
            </a:extLst>
          </p:cNvPr>
          <p:cNvSpPr txBox="1"/>
          <p:nvPr/>
        </p:nvSpPr>
        <p:spPr>
          <a:xfrm>
            <a:off x="15996062" y="9994816"/>
            <a:ext cx="5165767" cy="53347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7765"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dirty="0">
                <a:ln>
                  <a:noFill/>
                </a:ln>
                <a:solidFill>
                  <a:srgbClr val="5E5E5E"/>
                </a:solidFill>
                <a:effectLst/>
                <a:uFillTx/>
                <a:latin typeface="+mn-lt"/>
                <a:ea typeface="+mn-ea"/>
                <a:cs typeface="+mn-cs"/>
                <a:sym typeface="Helvetica Neue" panose="02000503000000020004"/>
              </a:rPr>
              <a:t>New York Stock Exchange</a:t>
            </a:r>
            <a:endParaRPr kumimoji="0" lang="zh-CN" altLang="en-US" sz="2800" b="0" i="0" u="none" strike="noStrike" cap="none" spc="0" normalizeH="0" baseline="0" dirty="0">
              <a:ln>
                <a:noFill/>
              </a:ln>
              <a:solidFill>
                <a:srgbClr val="5E5E5E"/>
              </a:solidFill>
              <a:effectLst/>
              <a:uFillTx/>
              <a:latin typeface="+mn-lt"/>
              <a:ea typeface="+mn-ea"/>
              <a:cs typeface="+mn-cs"/>
              <a:sym typeface="Helvetica Neue" panose="02000503000000020004"/>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6500" y="1079500"/>
            <a:ext cx="21971000" cy="945515"/>
          </a:xfrm>
        </p:spPr>
        <p:txBody>
          <a:bodyPr>
            <a:normAutofit/>
          </a:bodyPr>
          <a:lstStyle/>
          <a:p>
            <a:r>
              <a:rPr lang="en-US" altLang="zh-CN" sz="6000" dirty="0"/>
              <a:t>PART2</a:t>
            </a:r>
            <a:endParaRPr lang="zh-CN" altLang="en-US" sz="6000" dirty="0">
              <a:ea typeface="宋体" charset="0"/>
            </a:endParaRPr>
          </a:p>
        </p:txBody>
      </p:sp>
      <p:sp>
        <p:nvSpPr>
          <p:cNvPr id="3" name="文本占位符 2"/>
          <p:cNvSpPr>
            <a:spLocks noGrp="1"/>
          </p:cNvSpPr>
          <p:nvPr>
            <p:ph type="body" sz="quarter" idx="21"/>
          </p:nvPr>
        </p:nvSpPr>
        <p:spPr>
          <a:xfrm>
            <a:off x="1206500" y="2445256"/>
            <a:ext cx="21971000" cy="934780"/>
          </a:xfrm>
        </p:spPr>
        <p:txBody>
          <a:bodyPr/>
          <a:lstStyle/>
          <a:p>
            <a:r>
              <a:rPr lang="en-US" altLang="zh-CN" sz="5400" dirty="0"/>
              <a:t>Business Pain </a:t>
            </a:r>
            <a:endParaRPr lang="en-US" altLang="zh-CN" dirty="0"/>
          </a:p>
        </p:txBody>
      </p:sp>
      <p:sp>
        <p:nvSpPr>
          <p:cNvPr id="4" name="文本占位符 3"/>
          <p:cNvSpPr>
            <a:spLocks noGrp="1"/>
          </p:cNvSpPr>
          <p:nvPr>
            <p:ph type="body" idx="1"/>
          </p:nvPr>
        </p:nvSpPr>
        <p:spPr>
          <a:xfrm>
            <a:off x="1206500" y="3500120"/>
            <a:ext cx="22226905" cy="3123565"/>
          </a:xfrm>
        </p:spPr>
        <p:txBody>
          <a:bodyPr>
            <a:noAutofit/>
          </a:bodyPr>
          <a:lstStyle/>
          <a:p>
            <a:pPr algn="just"/>
            <a:r>
              <a:rPr lang="en-US" dirty="0">
                <a:sym typeface="+mn-ea"/>
              </a:rPr>
              <a:t>Traditional methods are not accurate and stable</a:t>
            </a:r>
          </a:p>
          <a:p>
            <a:pPr algn="just"/>
            <a:r>
              <a:rPr lang="en-US" altLang="zh-CN" dirty="0">
                <a:sym typeface="+mn-ea"/>
              </a:rPr>
              <a:t>Consulting experts spends too much time and money</a:t>
            </a:r>
          </a:p>
          <a:p>
            <a:pPr marL="0" indent="0" algn="just">
              <a:buNone/>
            </a:pPr>
            <a:endParaRPr lang="en-US" altLang="zh-CN" dirty="0"/>
          </a:p>
        </p:txBody>
      </p:sp>
      <p:sp>
        <p:nvSpPr>
          <p:cNvPr id="11" name="文本框 10"/>
          <p:cNvSpPr txBox="1"/>
          <p:nvPr/>
        </p:nvSpPr>
        <p:spPr>
          <a:xfrm>
            <a:off x="1206500" y="7043915"/>
            <a:ext cx="8064500" cy="9321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l" defTabSz="2437765" rtl="0" fontAlgn="auto" latinLnBrk="0" hangingPunct="0">
              <a:lnSpc>
                <a:spcPct val="100000"/>
              </a:lnSpc>
              <a:spcBef>
                <a:spcPts val="0"/>
              </a:spcBef>
              <a:spcAft>
                <a:spcPts val="0"/>
              </a:spcAft>
              <a:buClrTx/>
              <a:buSzTx/>
              <a:buFontTx/>
              <a:buNone/>
            </a:pPr>
            <a:r>
              <a:rPr kumimoji="0" lang="en-US" altLang="zh-CN" sz="5400" b="1" i="0" u="none" strike="noStrike" cap="none" spc="0" normalizeH="0" baseline="0" dirty="0">
                <a:solidFill>
                  <a:srgbClr val="000000"/>
                </a:solidFill>
                <a:uFillTx/>
                <a:latin typeface="+mn-lt"/>
                <a:ea typeface="+mn-ea"/>
                <a:cs typeface="+mn-cs"/>
                <a:sym typeface="Helvetica Neue" panose="02000503000000020004"/>
              </a:rPr>
              <a:t>Business Value </a:t>
            </a:r>
          </a:p>
        </p:txBody>
      </p:sp>
      <p:sp>
        <p:nvSpPr>
          <p:cNvPr id="15" name="文本框 14"/>
          <p:cNvSpPr txBox="1"/>
          <p:nvPr/>
        </p:nvSpPr>
        <p:spPr>
          <a:xfrm>
            <a:off x="1206500" y="8098790"/>
            <a:ext cx="21674455" cy="380514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609600" indent="-609600" algn="just" fontAlgn="auto" hangingPunct="0">
              <a:lnSpc>
                <a:spcPct val="90000"/>
              </a:lnSpc>
              <a:spcBef>
                <a:spcPts val="4500"/>
              </a:spcBef>
              <a:buSzPct val="123000"/>
              <a:buFontTx/>
              <a:buChar char="•"/>
            </a:pPr>
            <a:r>
              <a:rPr lang="en-US" altLang="zh-CN" sz="4800" dirty="0">
                <a:solidFill>
                  <a:srgbClr val="000000"/>
                </a:solidFill>
              </a:rPr>
              <a:t>Use AI technology to predict.</a:t>
            </a:r>
          </a:p>
          <a:p>
            <a:pPr marL="609600" indent="-609600" algn="just" fontAlgn="auto" hangingPunct="0">
              <a:lnSpc>
                <a:spcPct val="90000"/>
              </a:lnSpc>
              <a:spcBef>
                <a:spcPts val="4500"/>
              </a:spcBef>
              <a:buSzPct val="123000"/>
              <a:buFontTx/>
              <a:buChar char="•"/>
            </a:pPr>
            <a:r>
              <a:rPr lang="en-US" altLang="zh-CN" sz="4800" dirty="0">
                <a:solidFill>
                  <a:srgbClr val="000000"/>
                </a:solidFill>
              </a:rPr>
              <a:t>Add chatbot for consulting.</a:t>
            </a:r>
          </a:p>
          <a:p>
            <a:pPr marL="609600" indent="-609600" algn="just" fontAlgn="auto" hangingPunct="0">
              <a:lnSpc>
                <a:spcPct val="90000"/>
              </a:lnSpc>
              <a:spcBef>
                <a:spcPts val="4500"/>
              </a:spcBef>
              <a:buSzPct val="123000"/>
              <a:buFontTx/>
              <a:buChar char="•"/>
            </a:pPr>
            <a:r>
              <a:rPr lang="en-US" altLang="zh-CN" sz="4800" dirty="0">
                <a:solidFill>
                  <a:srgbClr val="000000"/>
                </a:solidFill>
              </a:rPr>
              <a:t>User friendly</a:t>
            </a:r>
          </a:p>
          <a:p>
            <a:pPr marR="0" algn="just" defTabSz="2437765" rtl="0" fontAlgn="auto" latinLnBrk="0" hangingPunct="0">
              <a:lnSpc>
                <a:spcPct val="100000"/>
              </a:lnSpc>
              <a:spcBef>
                <a:spcPts val="0"/>
              </a:spcBef>
              <a:spcAft>
                <a:spcPts val="0"/>
              </a:spcAft>
              <a:buClrTx/>
              <a:buSzTx/>
            </a:pPr>
            <a:endParaRPr kumimoji="0" lang="en-US" altLang="zh-CN" sz="3600" b="0" i="0" u="none" strike="noStrike" cap="none" spc="0" normalizeH="0" baseline="0" dirty="0">
              <a:ln>
                <a:noFill/>
              </a:ln>
              <a:solidFill>
                <a:srgbClr val="5E5E5E"/>
              </a:solidFill>
              <a:effectLst/>
              <a:uFillTx/>
              <a:latin typeface="+mn-lt"/>
              <a:ea typeface="+mn-ea"/>
              <a:cs typeface="+mn-cs"/>
              <a:sym typeface="Helvetica Neue" panose="02000503000000020004"/>
            </a:endParaRPr>
          </a:p>
        </p:txBody>
      </p:sp>
    </p:spTree>
    <p:extLst>
      <p:ext uri="{BB962C8B-B14F-4D97-AF65-F5344CB8AC3E}">
        <p14:creationId xmlns:p14="http://schemas.microsoft.com/office/powerpoint/2010/main" val="385871234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6500" y="1079500"/>
            <a:ext cx="21971000" cy="945515"/>
          </a:xfrm>
        </p:spPr>
        <p:txBody>
          <a:bodyPr>
            <a:normAutofit/>
          </a:bodyPr>
          <a:lstStyle/>
          <a:p>
            <a:r>
              <a:rPr lang="en-US" altLang="zh-CN" sz="6000" dirty="0"/>
              <a:t>PART3</a:t>
            </a:r>
            <a:endParaRPr lang="zh-CN" altLang="en-US" sz="6000" dirty="0">
              <a:ea typeface="宋体" charset="0"/>
            </a:endParaRPr>
          </a:p>
        </p:txBody>
      </p:sp>
      <p:sp>
        <p:nvSpPr>
          <p:cNvPr id="3" name="文本占位符 2"/>
          <p:cNvSpPr>
            <a:spLocks noGrp="1"/>
          </p:cNvSpPr>
          <p:nvPr>
            <p:ph type="body" sz="quarter" idx="21"/>
          </p:nvPr>
        </p:nvSpPr>
        <p:spPr>
          <a:xfrm>
            <a:off x="1206500" y="2445256"/>
            <a:ext cx="21971000" cy="934780"/>
          </a:xfrm>
        </p:spPr>
        <p:txBody>
          <a:bodyPr/>
          <a:lstStyle/>
          <a:p>
            <a:r>
              <a:rPr lang="en-US" altLang="zh-CN" sz="5400" dirty="0"/>
              <a:t>Objective</a:t>
            </a:r>
            <a:endParaRPr lang="en-US" altLang="zh-CN" dirty="0"/>
          </a:p>
        </p:txBody>
      </p:sp>
      <p:sp>
        <p:nvSpPr>
          <p:cNvPr id="4" name="文本占位符 3"/>
          <p:cNvSpPr>
            <a:spLocks noGrp="1"/>
          </p:cNvSpPr>
          <p:nvPr>
            <p:ph type="body" idx="1"/>
          </p:nvPr>
        </p:nvSpPr>
        <p:spPr>
          <a:xfrm>
            <a:off x="1206500" y="3500120"/>
            <a:ext cx="22226905" cy="3123565"/>
          </a:xfrm>
        </p:spPr>
        <p:txBody>
          <a:bodyPr>
            <a:noAutofit/>
          </a:bodyPr>
          <a:lstStyle/>
          <a:p>
            <a:pPr algn="just"/>
            <a:r>
              <a:rPr lang="en-US" dirty="0">
                <a:sym typeface="+mn-ea"/>
              </a:rPr>
              <a:t>We aim to develop a system that can get dataset from the stock exchange, and use decision tree and random forests to make model for prediction. Plus, we choose to add chatbot to our system. In this way, our system is more accurate and easier to use.</a:t>
            </a:r>
            <a:endParaRPr lang="en-US" altLang="zh-CN" dirty="0"/>
          </a:p>
        </p:txBody>
      </p:sp>
      <p:sp>
        <p:nvSpPr>
          <p:cNvPr id="11" name="文本框 10"/>
          <p:cNvSpPr txBox="1"/>
          <p:nvPr/>
        </p:nvSpPr>
        <p:spPr>
          <a:xfrm>
            <a:off x="1206500" y="6579553"/>
            <a:ext cx="8064500" cy="9321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l" defTabSz="2437765" rtl="0" fontAlgn="auto" latinLnBrk="0" hangingPunct="0">
              <a:lnSpc>
                <a:spcPct val="100000"/>
              </a:lnSpc>
              <a:spcBef>
                <a:spcPts val="0"/>
              </a:spcBef>
              <a:spcAft>
                <a:spcPts val="0"/>
              </a:spcAft>
              <a:buClrTx/>
              <a:buSzTx/>
              <a:buFontTx/>
              <a:buNone/>
            </a:pPr>
            <a:r>
              <a:rPr kumimoji="0" lang="en-US" altLang="zh-CN" sz="5400" b="1" i="0" u="none" strike="noStrike" cap="none" spc="0" normalizeH="0" baseline="0" dirty="0">
                <a:solidFill>
                  <a:srgbClr val="000000"/>
                </a:solidFill>
                <a:uFillTx/>
                <a:latin typeface="+mn-lt"/>
                <a:ea typeface="+mn-ea"/>
                <a:cs typeface="+mn-cs"/>
                <a:sym typeface="Helvetica Neue" panose="02000503000000020004"/>
              </a:rPr>
              <a:t>Scope</a:t>
            </a:r>
            <a:endParaRPr kumimoji="0" lang="en-US" altLang="zh-CN" sz="4840" b="1" i="0" u="none" strike="noStrike" cap="none" spc="0" normalizeH="0" baseline="0" dirty="0">
              <a:solidFill>
                <a:srgbClr val="000000"/>
              </a:solidFill>
              <a:uFillTx/>
              <a:latin typeface="+mn-lt"/>
              <a:ea typeface="+mn-ea"/>
              <a:cs typeface="+mn-cs"/>
              <a:sym typeface="Helvetica Neue" panose="02000503000000020004"/>
            </a:endParaRPr>
          </a:p>
        </p:txBody>
      </p:sp>
      <p:sp>
        <p:nvSpPr>
          <p:cNvPr id="15" name="文本框 14"/>
          <p:cNvSpPr txBox="1"/>
          <p:nvPr/>
        </p:nvSpPr>
        <p:spPr>
          <a:xfrm>
            <a:off x="1206500" y="7655240"/>
            <a:ext cx="21674455" cy="379591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342900" marR="0" indent="-342900" algn="just" defTabSz="2437765" rtl="0" fontAlgn="auto" latinLnBrk="0" hangingPunct="0">
              <a:lnSpc>
                <a:spcPct val="100000"/>
              </a:lnSpc>
              <a:spcBef>
                <a:spcPts val="0"/>
              </a:spcBef>
              <a:spcAft>
                <a:spcPts val="0"/>
              </a:spcAft>
              <a:buClrTx/>
              <a:buSzTx/>
              <a:buFont typeface="Arial" panose="020B0704020202020204" pitchFamily="34" charset="0"/>
              <a:buChar char="•"/>
            </a:pPr>
            <a:r>
              <a:rPr kumimoji="0" lang="en-US" sz="4800" b="0" i="0" u="none" strike="noStrike" cap="none" spc="0" normalizeH="0" baseline="0" dirty="0">
                <a:solidFill>
                  <a:srgbClr val="000000"/>
                </a:solidFill>
                <a:uFillTx/>
                <a:latin typeface="+mn-lt"/>
                <a:ea typeface="+mn-ea"/>
                <a:cs typeface="+mn-cs"/>
                <a:sym typeface="Helvetica Neue" panose="02000503000000020004"/>
              </a:rPr>
              <a:t>We aim to develop a system that can give users stock investment recommendations among  the top 30 companies in the New York Stock Exchange ranked by market capitalization.</a:t>
            </a:r>
          </a:p>
          <a:p>
            <a:pPr marL="342900" marR="0" indent="-342900" algn="just" defTabSz="2437765" rtl="0" fontAlgn="auto" latinLnBrk="0" hangingPunct="0">
              <a:lnSpc>
                <a:spcPct val="100000"/>
              </a:lnSpc>
              <a:spcBef>
                <a:spcPts val="0"/>
              </a:spcBef>
              <a:spcAft>
                <a:spcPts val="0"/>
              </a:spcAft>
              <a:buClrTx/>
              <a:buSzTx/>
              <a:buFont typeface="Arial" panose="020B0704020202020204" pitchFamily="34" charset="0"/>
              <a:buChar char="•"/>
            </a:pPr>
            <a:r>
              <a:rPr kumimoji="0" lang="en-US" altLang="zh-CN" sz="4800" b="0" i="0" u="none" strike="noStrike" cap="none" spc="0" normalizeH="0" baseline="0" dirty="0">
                <a:solidFill>
                  <a:srgbClr val="000000"/>
                </a:solidFill>
                <a:uFillTx/>
                <a:latin typeface="+mn-lt"/>
                <a:ea typeface="+mn-ea"/>
                <a:cs typeface="+mn-cs"/>
                <a:sym typeface="Helvetica Neue" panose="02000503000000020004"/>
              </a:rPr>
              <a:t>Our</a:t>
            </a:r>
            <a:r>
              <a:rPr lang="en-US" altLang="zh-CN" sz="4800" dirty="0">
                <a:solidFill>
                  <a:srgbClr val="000000"/>
                </a:solidFill>
              </a:rPr>
              <a:t> product can predict the trend of stocks of user interests.</a:t>
            </a:r>
          </a:p>
          <a:p>
            <a:pPr marL="342900" marR="0" indent="-342900" algn="just" defTabSz="2437765" rtl="0" fontAlgn="auto" latinLnBrk="0" hangingPunct="0">
              <a:lnSpc>
                <a:spcPct val="100000"/>
              </a:lnSpc>
              <a:spcBef>
                <a:spcPts val="0"/>
              </a:spcBef>
              <a:spcAft>
                <a:spcPts val="0"/>
              </a:spcAft>
              <a:buClrTx/>
              <a:buSzTx/>
              <a:buFont typeface="Arial" panose="020B0704020202020204" pitchFamily="34" charset="0"/>
              <a:buChar char="•"/>
            </a:pPr>
            <a:r>
              <a:rPr kumimoji="0" lang="en-US" altLang="zh-CN" sz="4800" b="0" i="0" u="none" strike="noStrike" cap="none" spc="0" normalizeH="0" baseline="0" dirty="0">
                <a:ln>
                  <a:noFill/>
                </a:ln>
                <a:solidFill>
                  <a:srgbClr val="000000"/>
                </a:solidFill>
                <a:effectLst/>
                <a:uFillTx/>
                <a:latin typeface="+mn-lt"/>
                <a:ea typeface="+mn-ea"/>
                <a:cs typeface="+mn-cs"/>
                <a:sym typeface="Helvetica Neue" panose="02000503000000020004"/>
              </a:rPr>
              <a:t>Recommend stocks </a:t>
            </a:r>
            <a:r>
              <a:rPr lang="en-US" altLang="zh-CN" sz="4800" dirty="0">
                <a:solidFill>
                  <a:srgbClr val="000000"/>
                </a:solidFill>
              </a:rPr>
              <a:t>that will rise and has large potential to earn lots of money.</a:t>
            </a:r>
            <a:endParaRPr kumimoji="0" lang="en-US" altLang="zh-CN" sz="3600" b="0" i="0" u="none" strike="noStrike" cap="none" spc="0" normalizeH="0" baseline="0" dirty="0">
              <a:ln>
                <a:noFill/>
              </a:ln>
              <a:solidFill>
                <a:srgbClr val="5E5E5E"/>
              </a:solidFill>
              <a:effectLst/>
              <a:uFillTx/>
              <a:latin typeface="+mn-lt"/>
              <a:ea typeface="+mn-ea"/>
              <a:cs typeface="+mn-cs"/>
              <a:sym typeface="Helvetica Neue" panose="02000503000000020004"/>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elf-Introduction"/>
          <p:cNvSpPr txBox="1">
            <a:spLocks noGrp="1"/>
          </p:cNvSpPr>
          <p:nvPr>
            <p:ph type="title"/>
          </p:nvPr>
        </p:nvSpPr>
        <p:spPr>
          <a:xfrm>
            <a:off x="1206500" y="1074904"/>
            <a:ext cx="21971000" cy="1198880"/>
          </a:xfrm>
          <a:prstGeom prst="rect">
            <a:avLst/>
          </a:prstGeom>
        </p:spPr>
        <p:txBody>
          <a:bodyPr>
            <a:normAutofit fontScale="90000"/>
          </a:bodyPr>
          <a:lstStyle/>
          <a:p>
            <a:br>
              <a:rPr lang="en-US" sz="5400" dirty="0"/>
            </a:br>
            <a:r>
              <a:rPr lang="en-US" sz="5400" dirty="0"/>
              <a:t>Use Case Demo</a:t>
            </a:r>
          </a:p>
        </p:txBody>
      </p:sp>
      <p:sp>
        <p:nvSpPr>
          <p:cNvPr id="3" name="文本框 2"/>
          <p:cNvSpPr txBox="1"/>
          <p:nvPr/>
        </p:nvSpPr>
        <p:spPr>
          <a:xfrm>
            <a:off x="1611087" y="6267879"/>
            <a:ext cx="5562599"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7765" rtl="0" fontAlgn="auto" latinLnBrk="0" hangingPunct="0">
              <a:lnSpc>
                <a:spcPct val="100000"/>
              </a:lnSpc>
              <a:spcBef>
                <a:spcPts val="0"/>
              </a:spcBef>
              <a:spcAft>
                <a:spcPts val="0"/>
              </a:spcAft>
              <a:buClrTx/>
              <a:buSzTx/>
              <a:buFontTx/>
              <a:buNone/>
            </a:pPr>
            <a:r>
              <a:rPr lang="en-US" altLang="zh-CN" sz="3600" dirty="0">
                <a:solidFill>
                  <a:schemeClr val="bg2">
                    <a:lumMod val="10000"/>
                  </a:schemeClr>
                </a:solidFill>
              </a:rPr>
              <a:t>Smart Stock Consultant</a:t>
            </a:r>
            <a:endParaRPr kumimoji="0" lang="zh-CN" altLang="en-US" sz="3600" b="0" i="0" u="none" strike="noStrike" cap="none" spc="0" normalizeH="0" baseline="0" dirty="0">
              <a:ln>
                <a:noFill/>
              </a:ln>
              <a:solidFill>
                <a:schemeClr val="bg2">
                  <a:lumMod val="10000"/>
                </a:schemeClr>
              </a:solidFill>
              <a:effectLst/>
              <a:uFillTx/>
              <a:latin typeface="+mn-lt"/>
              <a:ea typeface="+mn-ea"/>
              <a:cs typeface="+mn-cs"/>
              <a:sym typeface="Helvetica Neue" panose="02000503000000020004"/>
            </a:endParaRPr>
          </a:p>
        </p:txBody>
      </p:sp>
      <p:sp>
        <p:nvSpPr>
          <p:cNvPr id="11" name="文本框 10"/>
          <p:cNvSpPr txBox="1"/>
          <p:nvPr/>
        </p:nvSpPr>
        <p:spPr>
          <a:xfrm>
            <a:off x="8968170" y="2507892"/>
            <a:ext cx="5315585"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3600" dirty="0">
                <a:solidFill>
                  <a:schemeClr val="bg2">
                    <a:lumMod val="10000"/>
                  </a:schemeClr>
                </a:solidFill>
                <a:latin typeface="+mj-lt"/>
                <a:ea typeface="宋体" panose="02010600030101010101" pitchFamily="2" charset="-122"/>
                <a:cs typeface="Times New Roman" panose="02020803070505020304" pitchFamily="18" charset="0"/>
              </a:rPr>
              <a:t>What should I buy?</a:t>
            </a:r>
            <a:endParaRPr lang="zh-CN" altLang="en-US" sz="3600" dirty="0">
              <a:solidFill>
                <a:schemeClr val="bg2">
                  <a:lumMod val="10000"/>
                </a:schemeClr>
              </a:solidFill>
              <a:latin typeface="+mj-lt"/>
            </a:endParaRPr>
          </a:p>
        </p:txBody>
      </p:sp>
      <p:sp>
        <p:nvSpPr>
          <p:cNvPr id="9" name="矩形 8"/>
          <p:cNvSpPr/>
          <p:nvPr/>
        </p:nvSpPr>
        <p:spPr>
          <a:xfrm>
            <a:off x="1524000" y="5781973"/>
            <a:ext cx="5649686" cy="1556658"/>
          </a:xfrm>
          <a:prstGeom prst="rect">
            <a:avLst/>
          </a:prstGeom>
          <a:noFill/>
          <a:ln w="1270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dirty="0">
              <a:ln>
                <a:noFill/>
              </a:ln>
              <a:solidFill>
                <a:srgbClr val="FFFFFF"/>
              </a:solidFill>
              <a:effectLst/>
              <a:uFillTx/>
              <a:latin typeface="Helvetica Neue Medium" panose="02000503000000020004"/>
              <a:ea typeface="Helvetica Neue Medium" panose="02000503000000020004"/>
              <a:cs typeface="Helvetica Neue Medium" panose="02000503000000020004"/>
              <a:sym typeface="Helvetica Neue Medium" panose="02000503000000020004"/>
            </a:endParaRPr>
          </a:p>
        </p:txBody>
      </p:sp>
      <p:sp>
        <p:nvSpPr>
          <p:cNvPr id="14" name="矩形 13"/>
          <p:cNvSpPr/>
          <p:nvPr/>
        </p:nvSpPr>
        <p:spPr>
          <a:xfrm>
            <a:off x="8855304" y="2397448"/>
            <a:ext cx="5786971" cy="876496"/>
          </a:xfrm>
          <a:prstGeom prst="rect">
            <a:avLst/>
          </a:prstGeom>
          <a:noFill/>
          <a:ln w="1270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dirty="0">
              <a:ln>
                <a:noFill/>
              </a:ln>
              <a:solidFill>
                <a:srgbClr val="FFFFFF"/>
              </a:solidFill>
              <a:effectLst/>
              <a:uFillTx/>
              <a:latin typeface="Helvetica Neue Medium" panose="02000503000000020004"/>
              <a:ea typeface="Helvetica Neue Medium" panose="02000503000000020004"/>
              <a:cs typeface="Helvetica Neue Medium" panose="02000503000000020004"/>
              <a:sym typeface="Helvetica Neue Medium" panose="02000503000000020004"/>
            </a:endParaRPr>
          </a:p>
        </p:txBody>
      </p:sp>
      <p:sp>
        <p:nvSpPr>
          <p:cNvPr id="4" name="文本框 3"/>
          <p:cNvSpPr txBox="1"/>
          <p:nvPr/>
        </p:nvSpPr>
        <p:spPr>
          <a:xfrm>
            <a:off x="1206500" y="743268"/>
            <a:ext cx="6490335" cy="9321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l" defTabSz="2437765" rtl="0" fontAlgn="auto" latinLnBrk="0" hangingPunct="0">
              <a:lnSpc>
                <a:spcPct val="100000"/>
              </a:lnSpc>
              <a:spcBef>
                <a:spcPts val="0"/>
              </a:spcBef>
              <a:spcAft>
                <a:spcPts val="0"/>
              </a:spcAft>
              <a:buClrTx/>
              <a:buSzTx/>
              <a:buFontTx/>
              <a:buNone/>
            </a:pPr>
            <a:r>
              <a:rPr kumimoji="0" lang="en-US" altLang="zh-CN" sz="5400" b="1" i="0" u="none" strike="noStrike" cap="none" spc="-170" normalizeH="0" baseline="0" dirty="0">
                <a:solidFill>
                  <a:srgbClr val="000000"/>
                </a:solidFill>
                <a:uFillTx/>
                <a:ea typeface="+mn-ea"/>
                <a:sym typeface="Helvetica Neue" panose="02000503000000020004"/>
              </a:rPr>
              <a:t>PART4</a:t>
            </a:r>
            <a:endParaRPr kumimoji="0" lang="en-US" altLang="zh-CN" sz="5400" b="1" i="0" u="none" strike="noStrike" cap="none" spc="0" normalizeH="0" baseline="0" dirty="0">
              <a:ln>
                <a:noFill/>
              </a:ln>
              <a:solidFill>
                <a:srgbClr val="5E5E5E"/>
              </a:solidFill>
              <a:effectLst/>
              <a:uFillTx/>
              <a:latin typeface="Helvetica Neue Bold" panose="02000503000000020004" charset="0"/>
              <a:ea typeface="+mn-ea"/>
              <a:cs typeface="Helvetica Neue Bold" panose="02000503000000020004" charset="0"/>
              <a:sym typeface="Helvetica Neue" panose="02000503000000020004"/>
            </a:endParaRPr>
          </a:p>
        </p:txBody>
      </p:sp>
      <p:sp>
        <p:nvSpPr>
          <p:cNvPr id="17" name="矩形 16">
            <a:extLst>
              <a:ext uri="{FF2B5EF4-FFF2-40B4-BE49-F238E27FC236}">
                <a16:creationId xmlns:a16="http://schemas.microsoft.com/office/drawing/2014/main" id="{EB578C08-17FC-43DC-9489-E8F366D8053A}"/>
              </a:ext>
            </a:extLst>
          </p:cNvPr>
          <p:cNvSpPr/>
          <p:nvPr/>
        </p:nvSpPr>
        <p:spPr>
          <a:xfrm>
            <a:off x="8855304" y="4714838"/>
            <a:ext cx="5872174" cy="1067135"/>
          </a:xfrm>
          <a:prstGeom prst="rect">
            <a:avLst/>
          </a:prstGeom>
          <a:noFill/>
          <a:ln w="1270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dirty="0">
              <a:ln>
                <a:noFill/>
              </a:ln>
              <a:solidFill>
                <a:srgbClr val="FFFFFF"/>
              </a:solidFill>
              <a:effectLst/>
              <a:uFillTx/>
              <a:latin typeface="Helvetica Neue Medium" panose="02000503000000020004"/>
              <a:ea typeface="Helvetica Neue Medium" panose="02000503000000020004"/>
              <a:cs typeface="Helvetica Neue Medium" panose="02000503000000020004"/>
              <a:sym typeface="Helvetica Neue Medium" panose="02000503000000020004"/>
            </a:endParaRPr>
          </a:p>
        </p:txBody>
      </p:sp>
      <p:sp>
        <p:nvSpPr>
          <p:cNvPr id="19" name="矩形 18">
            <a:extLst>
              <a:ext uri="{FF2B5EF4-FFF2-40B4-BE49-F238E27FC236}">
                <a16:creationId xmlns:a16="http://schemas.microsoft.com/office/drawing/2014/main" id="{C35F89AC-5803-4E05-A36F-3C9F846E3A98}"/>
              </a:ext>
            </a:extLst>
          </p:cNvPr>
          <p:cNvSpPr/>
          <p:nvPr/>
        </p:nvSpPr>
        <p:spPr>
          <a:xfrm>
            <a:off x="8912332" y="7164122"/>
            <a:ext cx="5815146" cy="1198880"/>
          </a:xfrm>
          <a:prstGeom prst="rect">
            <a:avLst/>
          </a:prstGeom>
          <a:noFill/>
          <a:ln w="1270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dirty="0">
              <a:ln>
                <a:noFill/>
              </a:ln>
              <a:solidFill>
                <a:srgbClr val="FFFFFF"/>
              </a:solidFill>
              <a:effectLst/>
              <a:uFillTx/>
              <a:latin typeface="Helvetica Neue Medium" panose="02000503000000020004"/>
              <a:ea typeface="Helvetica Neue Medium" panose="02000503000000020004"/>
              <a:cs typeface="Helvetica Neue Medium" panose="02000503000000020004"/>
              <a:sym typeface="Helvetica Neue Medium" panose="02000503000000020004"/>
            </a:endParaRPr>
          </a:p>
        </p:txBody>
      </p:sp>
      <p:sp>
        <p:nvSpPr>
          <p:cNvPr id="20" name="矩形 19">
            <a:extLst>
              <a:ext uri="{FF2B5EF4-FFF2-40B4-BE49-F238E27FC236}">
                <a16:creationId xmlns:a16="http://schemas.microsoft.com/office/drawing/2014/main" id="{0538E791-92EC-45B5-8111-7D42CC8E4949}"/>
              </a:ext>
            </a:extLst>
          </p:cNvPr>
          <p:cNvSpPr/>
          <p:nvPr/>
        </p:nvSpPr>
        <p:spPr>
          <a:xfrm>
            <a:off x="8968170" y="9259405"/>
            <a:ext cx="5815146" cy="1198880"/>
          </a:xfrm>
          <a:prstGeom prst="rect">
            <a:avLst/>
          </a:prstGeom>
          <a:noFill/>
          <a:ln w="1270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dirty="0">
              <a:ln>
                <a:noFill/>
              </a:ln>
              <a:solidFill>
                <a:srgbClr val="FFFFFF"/>
              </a:solidFill>
              <a:effectLst/>
              <a:uFillTx/>
              <a:latin typeface="Helvetica Neue Medium" panose="02000503000000020004"/>
              <a:ea typeface="Helvetica Neue Medium" panose="02000503000000020004"/>
              <a:cs typeface="Helvetica Neue Medium" panose="02000503000000020004"/>
              <a:sym typeface="Helvetica Neue Medium" panose="02000503000000020004"/>
            </a:endParaRPr>
          </a:p>
        </p:txBody>
      </p:sp>
      <p:sp>
        <p:nvSpPr>
          <p:cNvPr id="24" name="文本框 23">
            <a:extLst>
              <a:ext uri="{FF2B5EF4-FFF2-40B4-BE49-F238E27FC236}">
                <a16:creationId xmlns:a16="http://schemas.microsoft.com/office/drawing/2014/main" id="{24702B9B-B3FB-428E-A7E6-469957D053E0}"/>
              </a:ext>
            </a:extLst>
          </p:cNvPr>
          <p:cNvSpPr txBox="1"/>
          <p:nvPr/>
        </p:nvSpPr>
        <p:spPr>
          <a:xfrm>
            <a:off x="9012898" y="4897248"/>
            <a:ext cx="5508669" cy="6565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7765" rtl="0" fontAlgn="auto" latinLnBrk="0" hangingPunct="0">
              <a:lnSpc>
                <a:spcPct val="100000"/>
              </a:lnSpc>
              <a:spcBef>
                <a:spcPts val="0"/>
              </a:spcBef>
              <a:spcAft>
                <a:spcPts val="0"/>
              </a:spcAft>
              <a:buClrTx/>
              <a:buSzTx/>
              <a:buFontTx/>
              <a:buNone/>
            </a:pPr>
            <a:r>
              <a:rPr lang="en-US" altLang="zh-CN" sz="3600" dirty="0">
                <a:solidFill>
                  <a:schemeClr val="bg2">
                    <a:lumMod val="10000"/>
                  </a:schemeClr>
                </a:solidFill>
                <a:latin typeface="+mj-lt"/>
                <a:ea typeface="宋体" panose="02010600030101010101" pitchFamily="2" charset="-122"/>
                <a:cs typeface="Times New Roman" panose="02020803070505020304" pitchFamily="18" charset="0"/>
              </a:rPr>
              <a:t>Should I buy Apple stock?</a:t>
            </a:r>
            <a:endParaRPr lang="zh-CN" altLang="en-US" sz="3600" dirty="0">
              <a:solidFill>
                <a:schemeClr val="bg2">
                  <a:lumMod val="10000"/>
                </a:schemeClr>
              </a:solidFill>
              <a:latin typeface="+mj-lt"/>
              <a:ea typeface="宋体" panose="02010600030101010101" pitchFamily="2" charset="-122"/>
              <a:cs typeface="Times New Roman" panose="02020803070505020304" pitchFamily="18" charset="0"/>
            </a:endParaRPr>
          </a:p>
        </p:txBody>
      </p:sp>
      <p:sp>
        <p:nvSpPr>
          <p:cNvPr id="26" name="文本框 25">
            <a:extLst>
              <a:ext uri="{FF2B5EF4-FFF2-40B4-BE49-F238E27FC236}">
                <a16:creationId xmlns:a16="http://schemas.microsoft.com/office/drawing/2014/main" id="{887CBB64-239D-4648-AAEB-078C1A94B490}"/>
              </a:ext>
            </a:extLst>
          </p:cNvPr>
          <p:cNvSpPr txBox="1"/>
          <p:nvPr/>
        </p:nvSpPr>
        <p:spPr>
          <a:xfrm>
            <a:off x="9074879" y="7170313"/>
            <a:ext cx="5406637" cy="1210588"/>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7765" rtl="0" fontAlgn="auto" latinLnBrk="0" hangingPunct="0">
              <a:lnSpc>
                <a:spcPct val="100000"/>
              </a:lnSpc>
              <a:spcBef>
                <a:spcPts val="0"/>
              </a:spcBef>
              <a:spcAft>
                <a:spcPts val="0"/>
              </a:spcAft>
              <a:buClrTx/>
              <a:buSzTx/>
              <a:buFontTx/>
              <a:buNone/>
            </a:pPr>
            <a:r>
              <a:rPr lang="en-US" altLang="zh-CN" sz="3600" dirty="0">
                <a:solidFill>
                  <a:schemeClr val="bg2">
                    <a:lumMod val="10000"/>
                  </a:schemeClr>
                </a:solidFill>
                <a:latin typeface="+mj-lt"/>
                <a:ea typeface="宋体" panose="02010600030101010101" pitchFamily="2" charset="-122"/>
                <a:cs typeface="Times New Roman" panose="02020803070505020304" pitchFamily="18" charset="0"/>
              </a:rPr>
              <a:t>what is the stock share </a:t>
            </a:r>
          </a:p>
          <a:p>
            <a:pPr marL="0" marR="0" indent="0" algn="ctr" defTabSz="2437765" rtl="0" fontAlgn="auto" latinLnBrk="0" hangingPunct="0">
              <a:lnSpc>
                <a:spcPct val="100000"/>
              </a:lnSpc>
              <a:spcBef>
                <a:spcPts val="0"/>
              </a:spcBef>
              <a:spcAft>
                <a:spcPts val="0"/>
              </a:spcAft>
              <a:buClrTx/>
              <a:buSzTx/>
              <a:buFontTx/>
              <a:buNone/>
            </a:pPr>
            <a:r>
              <a:rPr lang="en-US" altLang="zh-CN" sz="3600" dirty="0">
                <a:solidFill>
                  <a:schemeClr val="bg2">
                    <a:lumMod val="10000"/>
                  </a:schemeClr>
                </a:solidFill>
                <a:latin typeface="+mj-lt"/>
                <a:ea typeface="宋体" panose="02010600030101010101" pitchFamily="2" charset="-122"/>
                <a:cs typeface="Times New Roman" panose="02020803070505020304" pitchFamily="18" charset="0"/>
              </a:rPr>
              <a:t>price of Apple?</a:t>
            </a:r>
            <a:endParaRPr lang="zh-CN" altLang="en-US" sz="3600" dirty="0">
              <a:solidFill>
                <a:schemeClr val="bg2">
                  <a:lumMod val="10000"/>
                </a:schemeClr>
              </a:solidFill>
              <a:latin typeface="+mj-lt"/>
              <a:ea typeface="宋体" panose="02010600030101010101" pitchFamily="2" charset="-122"/>
              <a:cs typeface="Times New Roman" panose="02020803070505020304" pitchFamily="18" charset="0"/>
            </a:endParaRPr>
          </a:p>
        </p:txBody>
      </p:sp>
      <p:sp>
        <p:nvSpPr>
          <p:cNvPr id="27" name="文本框 26">
            <a:extLst>
              <a:ext uri="{FF2B5EF4-FFF2-40B4-BE49-F238E27FC236}">
                <a16:creationId xmlns:a16="http://schemas.microsoft.com/office/drawing/2014/main" id="{5686F43C-B58A-4802-BDF6-5E5F824961AB}"/>
              </a:ext>
            </a:extLst>
          </p:cNvPr>
          <p:cNvSpPr txBox="1"/>
          <p:nvPr/>
        </p:nvSpPr>
        <p:spPr>
          <a:xfrm>
            <a:off x="9144000" y="9231468"/>
            <a:ext cx="4986839" cy="1210588"/>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7765" rtl="0" fontAlgn="auto" latinLnBrk="0" hangingPunct="0">
              <a:lnSpc>
                <a:spcPct val="100000"/>
              </a:lnSpc>
              <a:spcBef>
                <a:spcPts val="0"/>
              </a:spcBef>
              <a:spcAft>
                <a:spcPts val="0"/>
              </a:spcAft>
              <a:buClrTx/>
              <a:buSzTx/>
              <a:buFontTx/>
              <a:buNone/>
            </a:pPr>
            <a:r>
              <a:rPr lang="en-US" altLang="zh-CN" sz="3600" dirty="0">
                <a:solidFill>
                  <a:schemeClr val="bg2">
                    <a:lumMod val="10000"/>
                  </a:schemeClr>
                </a:solidFill>
                <a:latin typeface="+mj-lt"/>
                <a:ea typeface="宋体" panose="02010600030101010101" pitchFamily="2" charset="-122"/>
                <a:cs typeface="Times New Roman" panose="02020803070505020304" pitchFamily="18" charset="0"/>
              </a:rPr>
              <a:t>What is the prediction </a:t>
            </a:r>
          </a:p>
          <a:p>
            <a:pPr marL="0" marR="0" indent="0" algn="ctr" defTabSz="2437765" rtl="0" fontAlgn="auto" latinLnBrk="0" hangingPunct="0">
              <a:lnSpc>
                <a:spcPct val="100000"/>
              </a:lnSpc>
              <a:spcBef>
                <a:spcPts val="0"/>
              </a:spcBef>
              <a:spcAft>
                <a:spcPts val="0"/>
              </a:spcAft>
              <a:buClrTx/>
              <a:buSzTx/>
              <a:buFontTx/>
              <a:buNone/>
            </a:pPr>
            <a:r>
              <a:rPr lang="en-US" altLang="zh-CN" sz="3600" dirty="0">
                <a:solidFill>
                  <a:schemeClr val="bg2">
                    <a:lumMod val="10000"/>
                  </a:schemeClr>
                </a:solidFill>
                <a:latin typeface="+mj-lt"/>
                <a:ea typeface="宋体" panose="02010600030101010101" pitchFamily="2" charset="-122"/>
                <a:cs typeface="Times New Roman" panose="02020803070505020304" pitchFamily="18" charset="0"/>
              </a:rPr>
              <a:t>of Apple stock today ?</a:t>
            </a:r>
            <a:endParaRPr lang="zh-CN" altLang="en-US" sz="3600" dirty="0">
              <a:solidFill>
                <a:schemeClr val="bg2">
                  <a:lumMod val="10000"/>
                </a:schemeClr>
              </a:solidFill>
              <a:latin typeface="+mj-lt"/>
              <a:ea typeface="宋体" panose="02010600030101010101" pitchFamily="2" charset="-122"/>
              <a:cs typeface="Times New Roman" panose="02020803070505020304" pitchFamily="18" charset="0"/>
            </a:endParaRPr>
          </a:p>
        </p:txBody>
      </p:sp>
      <p:cxnSp>
        <p:nvCxnSpPr>
          <p:cNvPr id="32" name="直接连接符 31">
            <a:extLst>
              <a:ext uri="{FF2B5EF4-FFF2-40B4-BE49-F238E27FC236}">
                <a16:creationId xmlns:a16="http://schemas.microsoft.com/office/drawing/2014/main" id="{45963E56-0AFC-4043-BD16-E78444691F4C}"/>
              </a:ext>
            </a:extLst>
          </p:cNvPr>
          <p:cNvCxnSpPr>
            <a:stCxn id="9" idx="3"/>
            <a:endCxn id="14" idx="1"/>
          </p:cNvCxnSpPr>
          <p:nvPr/>
        </p:nvCxnSpPr>
        <p:spPr>
          <a:xfrm flipV="1">
            <a:off x="7173686" y="2835696"/>
            <a:ext cx="1681618" cy="3724606"/>
          </a:xfrm>
          <a:prstGeom prst="line">
            <a:avLst/>
          </a:prstGeom>
          <a:noFill/>
          <a:ln w="25400" cap="flat">
            <a:solidFill>
              <a:srgbClr val="000000"/>
            </a:solidFill>
            <a:prstDash val="solid"/>
            <a:miter lim="400000"/>
          </a:ln>
        </p:spPr>
        <p:style>
          <a:lnRef idx="0">
            <a:scrgbClr r="0" g="0" b="0"/>
          </a:lnRef>
          <a:fillRef idx="0">
            <a:scrgbClr r="0" g="0" b="0"/>
          </a:fillRef>
          <a:effectRef idx="0">
            <a:scrgbClr r="0" g="0" b="0"/>
          </a:effectRef>
          <a:fontRef idx="none"/>
        </p:style>
      </p:cxnSp>
      <p:cxnSp>
        <p:nvCxnSpPr>
          <p:cNvPr id="34" name="直接连接符 33">
            <a:extLst>
              <a:ext uri="{FF2B5EF4-FFF2-40B4-BE49-F238E27FC236}">
                <a16:creationId xmlns:a16="http://schemas.microsoft.com/office/drawing/2014/main" id="{0F2F0637-5588-4DEA-B881-80785FD2C81B}"/>
              </a:ext>
            </a:extLst>
          </p:cNvPr>
          <p:cNvCxnSpPr>
            <a:stCxn id="9" idx="3"/>
            <a:endCxn id="17" idx="1"/>
          </p:cNvCxnSpPr>
          <p:nvPr/>
        </p:nvCxnSpPr>
        <p:spPr>
          <a:xfrm flipV="1">
            <a:off x="7173686" y="5248406"/>
            <a:ext cx="1681618" cy="1311896"/>
          </a:xfrm>
          <a:prstGeom prst="line">
            <a:avLst/>
          </a:prstGeom>
          <a:noFill/>
          <a:ln w="25400" cap="flat">
            <a:solidFill>
              <a:srgbClr val="000000"/>
            </a:solidFill>
            <a:prstDash val="solid"/>
            <a:miter lim="400000"/>
          </a:ln>
        </p:spPr>
        <p:style>
          <a:lnRef idx="0">
            <a:scrgbClr r="0" g="0" b="0"/>
          </a:lnRef>
          <a:fillRef idx="0">
            <a:scrgbClr r="0" g="0" b="0"/>
          </a:fillRef>
          <a:effectRef idx="0">
            <a:scrgbClr r="0" g="0" b="0"/>
          </a:effectRef>
          <a:fontRef idx="none"/>
        </p:style>
      </p:cxnSp>
      <p:cxnSp>
        <p:nvCxnSpPr>
          <p:cNvPr id="36" name="直接连接符 35">
            <a:extLst>
              <a:ext uri="{FF2B5EF4-FFF2-40B4-BE49-F238E27FC236}">
                <a16:creationId xmlns:a16="http://schemas.microsoft.com/office/drawing/2014/main" id="{B590B0CC-728F-47B2-8FFA-19888D78D23B}"/>
              </a:ext>
            </a:extLst>
          </p:cNvPr>
          <p:cNvCxnSpPr>
            <a:stCxn id="9" idx="3"/>
            <a:endCxn id="19" idx="1"/>
          </p:cNvCxnSpPr>
          <p:nvPr/>
        </p:nvCxnSpPr>
        <p:spPr>
          <a:xfrm>
            <a:off x="7173686" y="6560302"/>
            <a:ext cx="1738646" cy="1203260"/>
          </a:xfrm>
          <a:prstGeom prst="line">
            <a:avLst/>
          </a:prstGeom>
          <a:noFill/>
          <a:ln w="25400" cap="flat">
            <a:solidFill>
              <a:srgbClr val="000000"/>
            </a:solidFill>
            <a:prstDash val="solid"/>
            <a:miter lim="400000"/>
          </a:ln>
        </p:spPr>
        <p:style>
          <a:lnRef idx="0">
            <a:scrgbClr r="0" g="0" b="0"/>
          </a:lnRef>
          <a:fillRef idx="0">
            <a:scrgbClr r="0" g="0" b="0"/>
          </a:fillRef>
          <a:effectRef idx="0">
            <a:scrgbClr r="0" g="0" b="0"/>
          </a:effectRef>
          <a:fontRef idx="none"/>
        </p:style>
      </p:cxnSp>
      <p:cxnSp>
        <p:nvCxnSpPr>
          <p:cNvPr id="38" name="直接连接符 37">
            <a:extLst>
              <a:ext uri="{FF2B5EF4-FFF2-40B4-BE49-F238E27FC236}">
                <a16:creationId xmlns:a16="http://schemas.microsoft.com/office/drawing/2014/main" id="{29AF3697-FCFF-4D0B-A918-807320ACE13D}"/>
              </a:ext>
            </a:extLst>
          </p:cNvPr>
          <p:cNvCxnSpPr>
            <a:stCxn id="3" idx="3"/>
            <a:endCxn id="20" idx="1"/>
          </p:cNvCxnSpPr>
          <p:nvPr/>
        </p:nvCxnSpPr>
        <p:spPr>
          <a:xfrm>
            <a:off x="7173686" y="6596174"/>
            <a:ext cx="1794484" cy="3262671"/>
          </a:xfrm>
          <a:prstGeom prst="line">
            <a:avLst/>
          </a:prstGeom>
          <a:noFill/>
          <a:ln w="25400" cap="flat">
            <a:solidFill>
              <a:srgbClr val="000000"/>
            </a:solidFill>
            <a:prstDash val="solid"/>
            <a:miter lim="400000"/>
          </a:ln>
        </p:spPr>
        <p:style>
          <a:lnRef idx="0">
            <a:scrgbClr r="0" g="0" b="0"/>
          </a:lnRef>
          <a:fillRef idx="0">
            <a:scrgbClr r="0" g="0" b="0"/>
          </a:fillRef>
          <a:effectRef idx="0">
            <a:scrgbClr r="0" g="0" b="0"/>
          </a:effectRef>
          <a:fontRef idx="none"/>
        </p:style>
      </p:cxn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elf-Introduction"/>
          <p:cNvSpPr txBox="1">
            <a:spLocks noGrp="1"/>
          </p:cNvSpPr>
          <p:nvPr>
            <p:ph type="title"/>
          </p:nvPr>
        </p:nvSpPr>
        <p:spPr>
          <a:xfrm>
            <a:off x="1206500" y="1074904"/>
            <a:ext cx="21971000" cy="1198880"/>
          </a:xfrm>
          <a:prstGeom prst="rect">
            <a:avLst/>
          </a:prstGeom>
        </p:spPr>
        <p:txBody>
          <a:bodyPr>
            <a:normAutofit fontScale="90000"/>
          </a:bodyPr>
          <a:lstStyle/>
          <a:p>
            <a:br>
              <a:rPr lang="en-US" sz="5400" dirty="0"/>
            </a:br>
            <a:r>
              <a:rPr lang="en-US" sz="5400" dirty="0"/>
              <a:t>Use Case Demo</a:t>
            </a:r>
          </a:p>
        </p:txBody>
      </p:sp>
      <p:sp>
        <p:nvSpPr>
          <p:cNvPr id="4" name="文本框 3"/>
          <p:cNvSpPr txBox="1"/>
          <p:nvPr/>
        </p:nvSpPr>
        <p:spPr>
          <a:xfrm>
            <a:off x="1206500" y="743268"/>
            <a:ext cx="6490335" cy="9321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lvl="0" indent="0" algn="l" defTabSz="2437765" rtl="0" eaLnBrk="1" fontAlgn="auto" latinLnBrk="0" hangingPunct="0">
              <a:lnSpc>
                <a:spcPct val="100000"/>
              </a:lnSpc>
              <a:spcBef>
                <a:spcPts val="0"/>
              </a:spcBef>
              <a:spcAft>
                <a:spcPts val="0"/>
              </a:spcAft>
              <a:buClrTx/>
              <a:buSzTx/>
              <a:buFontTx/>
              <a:buNone/>
              <a:tabLst/>
              <a:defRPr/>
            </a:pPr>
            <a:r>
              <a:rPr kumimoji="0" lang="en-US" altLang="zh-CN" sz="5400" b="1" i="0" u="none" strike="noStrike" kern="0" cap="none" spc="-170" normalizeH="0" baseline="0" noProof="0" dirty="0">
                <a:ln>
                  <a:noFill/>
                </a:ln>
                <a:solidFill>
                  <a:srgbClr val="000000"/>
                </a:solidFill>
                <a:effectLst/>
                <a:uLnTx/>
                <a:uFillTx/>
                <a:latin typeface="Helvetica Neue"/>
                <a:ea typeface="+mn-ea"/>
                <a:sym typeface="Helvetica Neue" panose="02000503000000020004"/>
              </a:rPr>
              <a:t>PART4</a:t>
            </a:r>
            <a:endParaRPr kumimoji="0" lang="en-US" altLang="zh-CN" sz="5400" b="1" i="0" u="none" strike="noStrike" kern="0" cap="none" spc="0" normalizeH="0" baseline="0" noProof="0" dirty="0">
              <a:ln>
                <a:noFill/>
              </a:ln>
              <a:solidFill>
                <a:srgbClr val="5E5E5E"/>
              </a:solidFill>
              <a:effectLst/>
              <a:uLnTx/>
              <a:uFillTx/>
              <a:latin typeface="Helvetica Neue Bold" panose="02000503000000020004" charset="0"/>
              <a:ea typeface="+mn-ea"/>
              <a:cs typeface="Helvetica Neue Bold" panose="02000503000000020004" charset="0"/>
              <a:sym typeface="Helvetica Neue" panose="02000503000000020004"/>
            </a:endParaRPr>
          </a:p>
        </p:txBody>
      </p:sp>
      <p:sp>
        <p:nvSpPr>
          <p:cNvPr id="2" name="矩形 1">
            <a:extLst>
              <a:ext uri="{FF2B5EF4-FFF2-40B4-BE49-F238E27FC236}">
                <a16:creationId xmlns:a16="http://schemas.microsoft.com/office/drawing/2014/main" id="{4024C4AB-5992-435D-BF6B-2E5653888319}"/>
              </a:ext>
            </a:extLst>
          </p:cNvPr>
          <p:cNvSpPr/>
          <p:nvPr/>
        </p:nvSpPr>
        <p:spPr>
          <a:xfrm>
            <a:off x="5647765" y="5755341"/>
            <a:ext cx="13357412" cy="1446550"/>
          </a:xfrm>
          <a:prstGeom prst="rect">
            <a:avLst/>
          </a:prstGeom>
          <a:noFill/>
        </p:spPr>
        <p:txBody>
          <a:bodyPr wrap="square" lIns="91440" tIns="45720" rIns="91440" bIns="45720">
            <a:spAutoFit/>
          </a:bodyPr>
          <a:lstStyle/>
          <a:p>
            <a:pPr algn="ctr"/>
            <a:r>
              <a:rPr lang="en-US" altLang="zh-CN" sz="8800" b="0" cap="none" spc="0" dirty="0">
                <a:ln w="0"/>
                <a:solidFill>
                  <a:schemeClr val="tx1"/>
                </a:solidFill>
                <a:effectLst>
                  <a:outerShdw blurRad="38100" dist="19050" dir="2700000" algn="tl" rotWithShape="0">
                    <a:schemeClr val="dk1">
                      <a:alpha val="40000"/>
                    </a:schemeClr>
                  </a:outerShdw>
                </a:effectLst>
                <a:hlinkClick r:id="rId2"/>
              </a:rPr>
              <a:t>Present ou</a:t>
            </a:r>
            <a:r>
              <a:rPr lang="en-US" altLang="zh-CN" sz="8800" dirty="0">
                <a:ln w="0"/>
                <a:solidFill>
                  <a:schemeClr val="tx1"/>
                </a:solidFill>
                <a:effectLst>
                  <a:outerShdw blurRad="38100" dist="19050" dir="2700000" algn="tl" rotWithShape="0">
                    <a:schemeClr val="dk1">
                      <a:alpha val="40000"/>
                    </a:schemeClr>
                  </a:outerShdw>
                </a:effectLst>
                <a:hlinkClick r:id="rId2"/>
              </a:rPr>
              <a:t>r system </a:t>
            </a:r>
            <a:endParaRPr lang="zh-CN" altLang="en-US" sz="8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4133742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elf-Introduction"/>
          <p:cNvSpPr txBox="1">
            <a:spLocks noGrp="1"/>
          </p:cNvSpPr>
          <p:nvPr>
            <p:ph type="title"/>
          </p:nvPr>
        </p:nvSpPr>
        <p:spPr>
          <a:xfrm>
            <a:off x="1115060" y="1702435"/>
            <a:ext cx="21480145" cy="1433195"/>
          </a:xfrm>
          <a:prstGeom prst="rect">
            <a:avLst/>
          </a:prstGeom>
        </p:spPr>
        <p:txBody>
          <a:bodyPr>
            <a:normAutofit/>
          </a:bodyPr>
          <a:lstStyle/>
          <a:p>
            <a:pPr marL="0" marR="0" indent="0" defTabSz="2437765" rtl="0" fontAlgn="auto" latinLnBrk="0" hangingPunct="0">
              <a:lnSpc>
                <a:spcPct val="100000"/>
              </a:lnSpc>
              <a:spcBef>
                <a:spcPts val="0"/>
              </a:spcBef>
              <a:spcAft>
                <a:spcPts val="0"/>
              </a:spcAft>
              <a:buClrTx/>
              <a:buSzTx/>
              <a:buFontTx/>
              <a:buNone/>
            </a:pPr>
            <a:r>
              <a:rPr lang="en-US" altLang="zh-CN" sz="5400" spc="0" dirty="0"/>
              <a:t>Pricing</a:t>
            </a:r>
          </a:p>
        </p:txBody>
      </p:sp>
      <p:sp>
        <p:nvSpPr>
          <p:cNvPr id="5" name="Your name, background…"/>
          <p:cNvSpPr txBox="1"/>
          <p:nvPr/>
        </p:nvSpPr>
        <p:spPr>
          <a:xfrm>
            <a:off x="1206499" y="2855134"/>
            <a:ext cx="7783122" cy="6965760"/>
          </a:xfrm>
          <a:prstGeom prst="rect">
            <a:avLst/>
          </a:prstGeom>
          <a:ln w="12700">
            <a:miter lim="400000"/>
          </a:ln>
        </p:spPr>
        <p:txBody>
          <a:bodyPr lIns="50800" tIns="50800" rIns="50800" bIns="50800">
            <a:noAutofit/>
          </a:bodyPr>
          <a:lstStyle>
            <a:lvl1pPr marL="609600" marR="0" indent="-609600" algn="l" defTabSz="2437765"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panose="02000503000000020004"/>
              </a:defRPr>
            </a:lvl1pPr>
            <a:lvl2pPr marL="1219200" marR="0" indent="-609600" algn="l" defTabSz="2437765"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panose="02000503000000020004"/>
              </a:defRPr>
            </a:lvl2pPr>
            <a:lvl3pPr marL="1828800" marR="0" indent="-609600" algn="l" defTabSz="2437765"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panose="02000503000000020004"/>
              </a:defRPr>
            </a:lvl3pPr>
            <a:lvl4pPr marL="2438400" marR="0" indent="-609600" algn="l" defTabSz="2437765"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panose="02000503000000020004"/>
              </a:defRPr>
            </a:lvl4pPr>
            <a:lvl5pPr marL="3048000" marR="0" indent="-609600" algn="l" defTabSz="2437765"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panose="02000503000000020004"/>
              </a:defRPr>
            </a:lvl5pPr>
            <a:lvl6pPr marL="3657600" marR="0" indent="-609600" algn="l" defTabSz="2437765"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panose="02000503000000020004"/>
              </a:defRPr>
            </a:lvl6pPr>
            <a:lvl7pPr marL="4267200" marR="0" indent="-609600" algn="l" defTabSz="2437765"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panose="02000503000000020004"/>
              </a:defRPr>
            </a:lvl7pPr>
            <a:lvl8pPr marL="4876800" marR="0" indent="-609600" algn="l" defTabSz="2437765"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panose="02000503000000020004"/>
              </a:defRPr>
            </a:lvl8pPr>
            <a:lvl9pPr marL="5486400" marR="0" indent="-609600" algn="l" defTabSz="2437765"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panose="02000503000000020004"/>
              </a:defRPr>
            </a:lvl9pPr>
          </a:lstStyle>
          <a:p>
            <a:pPr hangingPunct="1"/>
            <a:r>
              <a:rPr lang="en-US" altLang="zh-CN" dirty="0"/>
              <a:t>Users can enjoy our system services by paying membership fees, which is less than the cost of consulting an expert.</a:t>
            </a:r>
          </a:p>
        </p:txBody>
      </p:sp>
      <p:sp>
        <p:nvSpPr>
          <p:cNvPr id="2" name="文本框 1"/>
          <p:cNvSpPr txBox="1"/>
          <p:nvPr/>
        </p:nvSpPr>
        <p:spPr>
          <a:xfrm>
            <a:off x="1115060" y="770255"/>
            <a:ext cx="3648710" cy="9321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l" defTabSz="2437765" rtl="0" fontAlgn="auto" latinLnBrk="0" hangingPunct="0">
              <a:lnSpc>
                <a:spcPct val="100000"/>
              </a:lnSpc>
              <a:spcBef>
                <a:spcPts val="0"/>
              </a:spcBef>
              <a:spcAft>
                <a:spcPts val="0"/>
              </a:spcAft>
              <a:buClrTx/>
              <a:buSzTx/>
              <a:buFontTx/>
              <a:buNone/>
            </a:pPr>
            <a:r>
              <a:rPr kumimoji="0" lang="en-US" altLang="zh-CN" sz="5400" b="1" i="0" u="none" strike="noStrike" cap="none" spc="-170" normalizeH="0" baseline="0" dirty="0">
                <a:solidFill>
                  <a:schemeClr val="bg2">
                    <a:lumMod val="10000"/>
                  </a:schemeClr>
                </a:solidFill>
                <a:effectLst/>
                <a:uFillTx/>
                <a:latin typeface="+mj-lt"/>
                <a:ea typeface="宋体" panose="02010600030101010101" pitchFamily="2" charset="-122"/>
                <a:cs typeface="Times New Roman" panose="02020803070505020304" pitchFamily="18" charset="0"/>
                <a:sym typeface="Helvetica Neue" panose="02000503000000020004"/>
              </a:rPr>
              <a:t>PART5</a:t>
            </a:r>
          </a:p>
        </p:txBody>
      </p:sp>
      <p:sp>
        <p:nvSpPr>
          <p:cNvPr id="9" name="AutoShape 2">
            <a:extLst>
              <a:ext uri="{FF2B5EF4-FFF2-40B4-BE49-F238E27FC236}">
                <a16:creationId xmlns:a16="http://schemas.microsoft.com/office/drawing/2014/main" id="{EB6BD4DE-7EC6-45B8-BBBF-E746EB191BD5}"/>
              </a:ext>
            </a:extLst>
          </p:cNvPr>
          <p:cNvSpPr>
            <a:spLocks noChangeAspect="1" noChangeArrowheads="1"/>
          </p:cNvSpPr>
          <p:nvPr/>
        </p:nvSpPr>
        <p:spPr bwMode="auto">
          <a:xfrm>
            <a:off x="12039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4" name="图片 13" descr="卡通人物&#10;&#10;描述已自动生成">
            <a:extLst>
              <a:ext uri="{FF2B5EF4-FFF2-40B4-BE49-F238E27FC236}">
                <a16:creationId xmlns:a16="http://schemas.microsoft.com/office/drawing/2014/main" id="{93017E5D-E948-4BE2-8377-633AD2641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4438" y="3316911"/>
            <a:ext cx="7217786" cy="5756099"/>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elf-Introduction"/>
          <p:cNvSpPr txBox="1">
            <a:spLocks noGrp="1"/>
          </p:cNvSpPr>
          <p:nvPr>
            <p:ph type="title"/>
          </p:nvPr>
        </p:nvSpPr>
        <p:spPr>
          <a:xfrm>
            <a:off x="1206502" y="5556000"/>
            <a:ext cx="21971000" cy="1433163"/>
          </a:xfrm>
          <a:prstGeom prst="rect">
            <a:avLst/>
          </a:prstGeom>
        </p:spPr>
        <p:txBody>
          <a:bodyPr>
            <a:normAutofit/>
          </a:bodyPr>
          <a:lstStyle/>
          <a:p>
            <a:r>
              <a:rPr lang="en-US" altLang="zh-CN" sz="7200">
                <a:solidFill>
                  <a:schemeClr val="bg2">
                    <a:lumMod val="10000"/>
                  </a:schemeClr>
                </a:solidFill>
                <a:effectLst/>
                <a:latin typeface="+mj-lt"/>
                <a:ea typeface="宋体" panose="02010600030101010101" pitchFamily="2" charset="-122"/>
                <a:cs typeface="Times New Roman" panose="02020803070505020304" pitchFamily="18" charset="0"/>
              </a:rPr>
              <a:t>Thanks for </a:t>
            </a:r>
            <a:r>
              <a:rPr lang="en-US" altLang="zh-CN" sz="7200" dirty="0">
                <a:solidFill>
                  <a:schemeClr val="bg2">
                    <a:lumMod val="10000"/>
                  </a:schemeClr>
                </a:solidFill>
                <a:effectLst/>
                <a:latin typeface="+mj-lt"/>
                <a:ea typeface="宋体" panose="02010600030101010101" pitchFamily="2" charset="-122"/>
                <a:cs typeface="Times New Roman" panose="02020803070505020304" pitchFamily="18" charset="0"/>
              </a:rPr>
              <a:t>Listening!</a:t>
            </a:r>
          </a:p>
        </p:txBody>
      </p:sp>
      <p:sp>
        <p:nvSpPr>
          <p:cNvPr id="5" name="Your name, background…"/>
          <p:cNvSpPr txBox="1"/>
          <p:nvPr/>
        </p:nvSpPr>
        <p:spPr>
          <a:xfrm>
            <a:off x="1206498" y="2855134"/>
            <a:ext cx="17148409" cy="9355452"/>
          </a:xfrm>
          <a:prstGeom prst="rect">
            <a:avLst/>
          </a:prstGeom>
          <a:ln w="12700">
            <a:miter lim="400000"/>
          </a:ln>
        </p:spPr>
        <p:txBody>
          <a:bodyPr lIns="50800" tIns="50800" rIns="50800" bIns="50800">
            <a:normAutofit/>
          </a:bodyPr>
          <a:lstStyle>
            <a:lvl1pPr marL="609600" marR="0" indent="-609600" algn="l" defTabSz="2437765"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panose="02000503000000020004"/>
              </a:defRPr>
            </a:lvl1pPr>
            <a:lvl2pPr marL="1219200" marR="0" indent="-609600" algn="l" defTabSz="2437765"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panose="02000503000000020004"/>
              </a:defRPr>
            </a:lvl2pPr>
            <a:lvl3pPr marL="1828800" marR="0" indent="-609600" algn="l" defTabSz="2437765"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panose="02000503000000020004"/>
              </a:defRPr>
            </a:lvl3pPr>
            <a:lvl4pPr marL="2438400" marR="0" indent="-609600" algn="l" defTabSz="2437765"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panose="02000503000000020004"/>
              </a:defRPr>
            </a:lvl4pPr>
            <a:lvl5pPr marL="3048000" marR="0" indent="-609600" algn="l" defTabSz="2437765"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panose="02000503000000020004"/>
              </a:defRPr>
            </a:lvl5pPr>
            <a:lvl6pPr marL="3657600" marR="0" indent="-609600" algn="l" defTabSz="2437765"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panose="02000503000000020004"/>
              </a:defRPr>
            </a:lvl6pPr>
            <a:lvl7pPr marL="4267200" marR="0" indent="-609600" algn="l" defTabSz="2437765"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panose="02000503000000020004"/>
              </a:defRPr>
            </a:lvl7pPr>
            <a:lvl8pPr marL="4876800" marR="0" indent="-609600" algn="l" defTabSz="2437765"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panose="02000503000000020004"/>
              </a:defRPr>
            </a:lvl8pPr>
            <a:lvl9pPr marL="5486400" marR="0" indent="-609600" algn="l" defTabSz="2437765"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panose="02000503000000020004"/>
              </a:defRPr>
            </a:lvl9pPr>
          </a:lstStyle>
          <a:p>
            <a:pPr hangingPunct="1"/>
            <a:endParaRPr lang="en-US" altLang="zh-CN" dirty="0"/>
          </a:p>
        </p:txBody>
      </p:sp>
    </p:spTree>
    <p:extLst>
      <p:ext uri="{BB962C8B-B14F-4D97-AF65-F5344CB8AC3E}">
        <p14:creationId xmlns:p14="http://schemas.microsoft.com/office/powerpoint/2010/main" val="817078154"/>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Helvetica Neue Medium" panose="02000503000000020004"/>
            <a:ea typeface="Helvetica Neue Medium" panose="02000503000000020004"/>
            <a:cs typeface="Helvetica Neue Medium" panose="02000503000000020004"/>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2437765"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Helvetica Neue Medium" panose="02000503000000020004"/>
            <a:ea typeface="Helvetica Neue Medium" panose="02000503000000020004"/>
            <a:cs typeface="Helvetica Neue Medium" panose="02000503000000020004"/>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2437765"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TotalTime>
  <Words>307</Words>
  <Application>Microsoft Office PowerPoint</Application>
  <PresentationFormat>自定义</PresentationFormat>
  <Paragraphs>54</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Helvetica Neue</vt:lpstr>
      <vt:lpstr>Helvetica Neue Bold</vt:lpstr>
      <vt:lpstr>Arial</vt:lpstr>
      <vt:lpstr>Helvetica Neue Medium</vt:lpstr>
      <vt:lpstr>21_BasicWhite</vt:lpstr>
      <vt:lpstr>ISS Project Seminar</vt:lpstr>
      <vt:lpstr>PowerPoint 演示文稿</vt:lpstr>
      <vt:lpstr>PART1</vt:lpstr>
      <vt:lpstr>PART2</vt:lpstr>
      <vt:lpstr>PART3</vt:lpstr>
      <vt:lpstr> Use Case Demo</vt:lpstr>
      <vt:lpstr> Use Case Demo</vt:lpstr>
      <vt:lpstr>Pricing</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ISS Project Seminar</dc:title>
  <dc:creator>wangyx</dc:creator>
  <cp:lastModifiedBy>hihi xr</cp:lastModifiedBy>
  <cp:revision>27</cp:revision>
  <dcterms:created xsi:type="dcterms:W3CDTF">2021-08-30T09:04:16Z</dcterms:created>
  <dcterms:modified xsi:type="dcterms:W3CDTF">2021-11-03T08:05:28Z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2052-3.7.0.5929</vt:lpwstr>
  </property>
</Properties>
</file>