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31" r:id="rId12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 zongyi" initials="zz" lastIdx="1" clrIdx="0">
    <p:extLst>
      <p:ext uri="{19B8F6BF-5375-455C-9EA6-DF929625EA0E}">
        <p15:presenceInfo xmlns:p15="http://schemas.microsoft.com/office/powerpoint/2012/main" userId="zhao zongy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DDDDDD"/>
    <a:srgbClr val="00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8" autoAdjust="0"/>
    <p:restoredTop sz="85000" autoAdjust="0"/>
  </p:normalViewPr>
  <p:slideViewPr>
    <p:cSldViewPr>
      <p:cViewPr varScale="1">
        <p:scale>
          <a:sx n="77" d="100"/>
          <a:sy n="77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86116D-AF6E-4ECE-A7ED-04D05D7200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A9C3D42-2B64-4E09-9E97-3E84EDB6ADF0}" type="slidenum">
              <a:rPr lang="en-US" altLang="zh-CN" sz="1200" smtClean="0">
                <a:latin typeface="Arial" panose="020B0604020202020204" pitchFamily="34" charset="0"/>
              </a:rPr>
              <a:pPr/>
              <a:t>1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4F21E-D796-40DD-B464-F03B622F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CA89-3383-4391-B7A9-07CFBF12C7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91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32872-43F3-4C75-BFF8-EC76F9A78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094AC-0691-4438-B674-0CF199F090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527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A87F3-4885-403A-A253-F5CD1084C4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39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BB3B0-2EBE-4754-BC59-EF567E9E37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7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B22A1-C9C0-42B6-9032-B10677CBCB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65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446D1-E024-4F65-B97B-EF4A1B570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5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662A5-7990-48B7-8F02-5144B6E97F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23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F91A5-DDCF-46B5-898F-F987FC08B5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5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A38B2-E30E-4CFA-9598-2F8E429B7E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65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28D5B-D19F-4B7D-A308-E76997843D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78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73C99-60D3-4C6F-9708-BB575DFB5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2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C87227-288F-4804-913C-597E0B925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916113"/>
            <a:ext cx="65532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分布式网络测量方案调研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00800" cy="314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赵宗义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9</a:t>
            </a:r>
            <a:r>
              <a:rPr lang="zh-CN" altLang="en-US" sz="2800" dirty="0" smtClean="0"/>
              <a:t>月</a:t>
            </a:r>
            <a:r>
              <a:rPr lang="en-US" altLang="zh-CN" sz="2800" dirty="0"/>
              <a:t>3</a:t>
            </a:r>
            <a:endParaRPr lang="zh-CN" altLang="en-US" sz="2800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总结（续）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CN" sz="2800" dirty="0" smtClean="0"/>
              <a:t>CSAMP</a:t>
            </a:r>
            <a:r>
              <a:rPr lang="zh-CN" altLang="en-US" sz="2800" dirty="0" smtClean="0"/>
              <a:t>是一个非常扎实的工作，且实用性很强</a:t>
            </a:r>
            <a:endParaRPr lang="en-US" altLang="zh-CN" sz="2800" dirty="0" smtClean="0"/>
          </a:p>
          <a:p>
            <a:r>
              <a:rPr lang="en-US" altLang="zh-CN" sz="2800" dirty="0" smtClean="0"/>
              <a:t>Manifest</a:t>
            </a:r>
            <a:r>
              <a:rPr lang="zh-CN" altLang="en-US" sz="2800" dirty="0" smtClean="0"/>
              <a:t>的机制具有很大的应用价值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能准确划分不用路由器的测量任务分工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避免了路由器之间的</a:t>
            </a:r>
            <a:r>
              <a:rPr lang="zh-CN" altLang="en-US" sz="2400" dirty="0" smtClean="0"/>
              <a:t>沟通成本</a:t>
            </a:r>
            <a:endParaRPr lang="en-US" altLang="zh-CN" sz="2400" dirty="0" smtClean="0"/>
          </a:p>
          <a:p>
            <a:r>
              <a:rPr lang="zh-CN" altLang="en-US" sz="2800" dirty="0" smtClean="0"/>
              <a:t>未来期望基于</a:t>
            </a:r>
            <a:r>
              <a:rPr lang="en-US" altLang="zh-CN" sz="2800" dirty="0" smtClean="0"/>
              <a:t>CSAMP</a:t>
            </a:r>
            <a:r>
              <a:rPr lang="zh-CN" altLang="en-US" sz="2800" dirty="0" smtClean="0"/>
              <a:t>做一些改进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CSAMP</a:t>
            </a:r>
            <a:r>
              <a:rPr lang="zh-CN" altLang="en-US" sz="2400" dirty="0" smtClean="0"/>
              <a:t>系统较为复杂，部署要求较高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使用历史流量数据来预测当前流量的方法存在一定的不确定性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综合考虑路由器的内存、带宽、处理器性能以及不同数据流的大小会使优化问题变得复杂，从而产生新的优化空间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145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55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分布式网络测量方案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manifest</a:t>
            </a:r>
            <a:r>
              <a:rPr lang="zh-CN" altLang="en-US" sz="2800" dirty="0" smtClean="0"/>
              <a:t>来标记测量范围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CSAMP[NSDI’08]</a:t>
            </a:r>
          </a:p>
          <a:p>
            <a:pPr lvl="1"/>
            <a:r>
              <a:rPr lang="en-US" altLang="zh-CN" sz="2400" dirty="0" smtClean="0"/>
              <a:t>LEISURE[TPDS’15]</a:t>
            </a:r>
          </a:p>
          <a:p>
            <a:pPr lvl="1"/>
            <a:r>
              <a:rPr lang="en-US" altLang="zh-CN" sz="2400" dirty="0" err="1" smtClean="0"/>
              <a:t>UnivMon</a:t>
            </a:r>
            <a:r>
              <a:rPr lang="en-US" altLang="zh-CN" sz="2400" dirty="0" smtClean="0"/>
              <a:t>[SIGCOMM’16]</a:t>
            </a:r>
          </a:p>
          <a:p>
            <a:r>
              <a:rPr lang="zh-CN" altLang="en-US" sz="2800" dirty="0" smtClean="0"/>
              <a:t>通过动态监测误差</a:t>
            </a:r>
            <a:r>
              <a:rPr lang="zh-CN" altLang="en-US" sz="2800" dirty="0" smtClean="0"/>
              <a:t>水平来分配资源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DREAM[SIGCOMM’14]</a:t>
            </a:r>
          </a:p>
          <a:p>
            <a:pPr lvl="1"/>
            <a:r>
              <a:rPr lang="en-US" altLang="zh-CN" sz="2400" dirty="0" smtClean="0"/>
              <a:t>SCREAM[CoNEXT’15]</a:t>
            </a:r>
          </a:p>
          <a:p>
            <a:r>
              <a:rPr lang="zh-CN" altLang="en-US" sz="2800" dirty="0" smtClean="0"/>
              <a:t>将测量决策和测量行为在时空上分离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MOZART[SOSR’16]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8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CSAMP[NSDI’18]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/>
          <a:lstStyle/>
          <a:p>
            <a:r>
              <a:rPr lang="zh-CN" altLang="en-US" sz="2800" dirty="0" smtClean="0"/>
              <a:t>通过历史信息来预测网络的流量矩阵，即每个</a:t>
            </a:r>
            <a:r>
              <a:rPr lang="en-US" altLang="zh-CN" sz="2800" dirty="0" smtClean="0"/>
              <a:t>OD</a:t>
            </a:r>
            <a:r>
              <a:rPr lang="zh-CN" altLang="en-US" sz="2800" dirty="0" smtClean="0"/>
              <a:t>对之间有多少个数据流</a:t>
            </a:r>
            <a:endParaRPr lang="en-US" altLang="zh-CN" sz="2800" dirty="0" smtClean="0"/>
          </a:p>
          <a:p>
            <a:r>
              <a:rPr lang="zh-CN" altLang="en-US" sz="2800" dirty="0" smtClean="0"/>
              <a:t>每个</a:t>
            </a:r>
            <a:r>
              <a:rPr lang="en-US" altLang="zh-CN" sz="2800" dirty="0" smtClean="0"/>
              <a:t>OD</a:t>
            </a:r>
            <a:r>
              <a:rPr lang="zh-CN" altLang="en-US" sz="2800" dirty="0" smtClean="0"/>
              <a:t>对之间的路由路径已知</a:t>
            </a:r>
            <a:endParaRPr lang="en-US" altLang="zh-CN" sz="2800" dirty="0" smtClean="0"/>
          </a:p>
          <a:p>
            <a:r>
              <a:rPr lang="zh-CN" altLang="en-US" sz="2800" dirty="0" smtClean="0"/>
              <a:t>通过线性规划来计算一个路由器需要测量的经过它的</a:t>
            </a:r>
            <a:r>
              <a:rPr lang="en-US" altLang="zh-CN" sz="2800" dirty="0" smtClean="0"/>
              <a:t>OD</a:t>
            </a:r>
            <a:r>
              <a:rPr lang="zh-CN" altLang="en-US" sz="2800" dirty="0" smtClean="0"/>
              <a:t>对之间的数据流之间的比例，并将这个比例转化成</a:t>
            </a:r>
            <a:r>
              <a:rPr lang="en-US" altLang="zh-CN" sz="2800" dirty="0" smtClean="0"/>
              <a:t>manifest</a:t>
            </a:r>
          </a:p>
          <a:p>
            <a:pPr lvl="1"/>
            <a:r>
              <a:rPr lang="zh-CN" altLang="en-US" sz="2400" dirty="0" smtClean="0"/>
              <a:t>每个路由器维护若干个</a:t>
            </a:r>
            <a:r>
              <a:rPr lang="en-US" altLang="zh-CN" sz="2400" dirty="0" smtClean="0"/>
              <a:t>manifest</a:t>
            </a:r>
            <a:r>
              <a:rPr lang="zh-CN" altLang="en-US" sz="2400" dirty="0" smtClean="0"/>
              <a:t>，每个</a:t>
            </a:r>
            <a:r>
              <a:rPr lang="en-US" altLang="zh-CN" sz="2400" dirty="0" smtClean="0"/>
              <a:t>manifest</a:t>
            </a:r>
            <a:r>
              <a:rPr lang="zh-CN" altLang="en-US" sz="2400" dirty="0" smtClean="0"/>
              <a:t>对应一个经过该路由器的</a:t>
            </a:r>
            <a:r>
              <a:rPr lang="en-US" altLang="zh-CN" sz="2400" dirty="0" smtClean="0"/>
              <a:t>OD</a:t>
            </a:r>
            <a:r>
              <a:rPr lang="zh-CN" altLang="en-US" sz="2400" dirty="0" smtClean="0"/>
              <a:t>对</a:t>
            </a:r>
            <a:endParaRPr lang="en-US" altLang="zh-CN" sz="2400" dirty="0" smtClean="0"/>
          </a:p>
          <a:p>
            <a:r>
              <a:rPr lang="zh-CN" altLang="en-US" sz="2800" dirty="0" smtClean="0"/>
              <a:t>入口路由器根据数据包的源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和目的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给数据包加上</a:t>
            </a:r>
            <a:r>
              <a:rPr lang="en-US" altLang="zh-CN" sz="2800" dirty="0" smtClean="0"/>
              <a:t>OD</a:t>
            </a:r>
            <a:r>
              <a:rPr lang="zh-CN" altLang="en-US" sz="2800" dirty="0" smtClean="0"/>
              <a:t>对的</a:t>
            </a:r>
            <a:r>
              <a:rPr lang="zh-CN" altLang="en-US" sz="2800" dirty="0" smtClean="0"/>
              <a:t>标识符</a:t>
            </a:r>
            <a:endParaRPr lang="en-US" altLang="zh-CN" sz="2800" dirty="0" smtClean="0"/>
          </a:p>
          <a:p>
            <a:r>
              <a:rPr lang="zh-CN" altLang="en-US" sz="2800" dirty="0" smtClean="0"/>
              <a:t>路由器根据数据包的哈希值和</a:t>
            </a:r>
            <a:r>
              <a:rPr lang="en-US" altLang="zh-CN" sz="2800" dirty="0" smtClean="0"/>
              <a:t>manifest</a:t>
            </a:r>
            <a:r>
              <a:rPr lang="zh-CN" altLang="en-US" sz="2800" dirty="0" smtClean="0"/>
              <a:t>的范围决定是否对数据包进行统计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72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LEISURE[TPDS’15]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针对</a:t>
            </a:r>
            <a:r>
              <a:rPr lang="en-US" altLang="zh-CN" sz="2800" dirty="0" smtClean="0"/>
              <a:t>CSAMP</a:t>
            </a:r>
            <a:r>
              <a:rPr lang="zh-CN" altLang="en-US" sz="2800" dirty="0" smtClean="0"/>
              <a:t>提出了三个</a:t>
            </a:r>
            <a:r>
              <a:rPr lang="zh-CN" altLang="en-US" sz="2800" dirty="0" smtClean="0"/>
              <a:t>目标函数进行负载均衡：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Minimize Variance</a:t>
            </a:r>
          </a:p>
          <a:p>
            <a:pPr lvl="1"/>
            <a:r>
              <a:rPr lang="en-US" altLang="zh-CN" sz="2400" dirty="0" smtClean="0"/>
              <a:t>Minimize Maximum</a:t>
            </a:r>
          </a:p>
          <a:p>
            <a:pPr lvl="1"/>
            <a:r>
              <a:rPr lang="en-US" altLang="zh-CN" sz="2400" dirty="0" smtClean="0"/>
              <a:t>Minimize Variance with Max-Constraint</a:t>
            </a:r>
          </a:p>
          <a:p>
            <a:r>
              <a:rPr lang="zh-CN" altLang="en-US" sz="2800" dirty="0" smtClean="0"/>
              <a:t>针对网络中只有部分路由器部署了网络测量功能的情况进行了讨论</a:t>
            </a:r>
            <a:endParaRPr lang="en-US" altLang="zh-CN" sz="2800" dirty="0" smtClean="0"/>
          </a:p>
          <a:p>
            <a:r>
              <a:rPr lang="zh-CN" altLang="en-US" sz="2800" dirty="0" smtClean="0"/>
              <a:t>针对以上问题提出</a:t>
            </a:r>
            <a:r>
              <a:rPr lang="zh-CN" altLang="en-US" sz="2800" dirty="0" smtClean="0"/>
              <a:t>了启发式算法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233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UnivMon</a:t>
            </a:r>
            <a:r>
              <a:rPr lang="en-US" altLang="zh-CN" dirty="0" smtClean="0"/>
              <a:t>[SIGCOMM’16]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借鉴了</a:t>
            </a:r>
            <a:r>
              <a:rPr lang="en-US" altLang="zh-CN" sz="2800" dirty="0" smtClean="0"/>
              <a:t>CSAMP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OD</a:t>
            </a:r>
            <a:r>
              <a:rPr lang="zh-CN" altLang="en-US" sz="2800" dirty="0" smtClean="0"/>
              <a:t>对、路由路径和</a:t>
            </a:r>
            <a:r>
              <a:rPr lang="en-US" altLang="zh-CN" sz="2800" dirty="0" smtClean="0"/>
              <a:t>manifest</a:t>
            </a:r>
            <a:r>
              <a:rPr lang="zh-CN" altLang="en-US" sz="2800" dirty="0" smtClean="0"/>
              <a:t>的概念</a:t>
            </a:r>
            <a:endParaRPr lang="en-US" altLang="zh-CN" sz="2800" dirty="0" smtClean="0"/>
          </a:p>
          <a:p>
            <a:r>
              <a:rPr lang="zh-CN" altLang="en-US" sz="2800" dirty="0" smtClean="0"/>
              <a:t>重点考虑了不同</a:t>
            </a:r>
            <a:r>
              <a:rPr lang="zh-CN" altLang="en-US" sz="2800" dirty="0" smtClean="0"/>
              <a:t>的测量需要建立不同类型的</a:t>
            </a:r>
            <a:r>
              <a:rPr lang="en-US" altLang="zh-CN" sz="2800" dirty="0" smtClean="0"/>
              <a:t>sketch</a:t>
            </a:r>
            <a:r>
              <a:rPr lang="zh-CN" altLang="en-US" sz="2800" dirty="0" smtClean="0"/>
              <a:t>的</a:t>
            </a:r>
            <a:r>
              <a:rPr lang="zh-CN" altLang="en-US" sz="2800" dirty="0" smtClean="0"/>
              <a:t>情况，并用线性规划的方法对这一问题进行内存优化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819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DREAM[SIGCOMM’14]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动态分配</a:t>
            </a:r>
            <a:r>
              <a:rPr lang="en-US" altLang="zh-CN" sz="2800" dirty="0" smtClean="0"/>
              <a:t>TCAM</a:t>
            </a:r>
            <a:r>
              <a:rPr lang="zh-CN" altLang="en-US" sz="2800" dirty="0" smtClean="0"/>
              <a:t>资源来实现测量功能</a:t>
            </a:r>
            <a:endParaRPr lang="en-US" altLang="zh-CN" sz="2800" dirty="0" smtClean="0"/>
          </a:p>
          <a:p>
            <a:r>
              <a:rPr lang="zh-CN" altLang="en-US" sz="2800" dirty="0" smtClean="0"/>
              <a:t>周期性监测各个路由器上的测量功能并估计其准确率</a:t>
            </a:r>
            <a:endParaRPr lang="en-US" altLang="zh-CN" sz="2800" dirty="0" smtClean="0"/>
          </a:p>
          <a:p>
            <a:r>
              <a:rPr lang="zh-CN" altLang="en-US" sz="2800" dirty="0" smtClean="0"/>
              <a:t>从准确率高于预期的测量功能上剥夺</a:t>
            </a:r>
            <a:r>
              <a:rPr lang="en-US" altLang="zh-CN" sz="2800" dirty="0" smtClean="0"/>
              <a:t>TCAM</a:t>
            </a:r>
            <a:r>
              <a:rPr lang="zh-CN" altLang="en-US" sz="2800" dirty="0" smtClean="0"/>
              <a:t>资源并将该资源分配给准确率低于预期的测量功能</a:t>
            </a:r>
            <a:endParaRPr lang="en-US" altLang="zh-CN" sz="2800" dirty="0" smtClean="0"/>
          </a:p>
          <a:p>
            <a:r>
              <a:rPr lang="zh-CN" altLang="en-US" sz="2800" dirty="0" smtClean="0"/>
              <a:t>动态</a:t>
            </a:r>
            <a:r>
              <a:rPr lang="zh-CN" altLang="en-US" sz="2800" dirty="0" smtClean="0"/>
              <a:t>调整资源再分配的步长</a:t>
            </a:r>
            <a:endParaRPr lang="en-US" altLang="zh-CN" sz="2800" dirty="0" smtClean="0"/>
          </a:p>
          <a:p>
            <a:r>
              <a:rPr lang="zh-CN" altLang="en-US" sz="2800" dirty="0"/>
              <a:t>只考虑了在一个路由器上要分配多少</a:t>
            </a:r>
            <a:r>
              <a:rPr lang="en-US" altLang="zh-CN" sz="2800" dirty="0"/>
              <a:t>TCAM</a:t>
            </a:r>
            <a:r>
              <a:rPr lang="zh-CN" altLang="en-US" sz="2800" dirty="0"/>
              <a:t>资源，但是没有考虑要在哪个路由器上部署测量</a:t>
            </a:r>
            <a:r>
              <a:rPr lang="zh-CN" altLang="en-US" sz="2800" dirty="0" smtClean="0"/>
              <a:t>功能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4642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SCREAM[CoNEXT’15]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为</a:t>
            </a:r>
            <a:r>
              <a:rPr lang="en-US" altLang="zh-CN" sz="2800" dirty="0" smtClean="0"/>
              <a:t>sketch</a:t>
            </a:r>
            <a:r>
              <a:rPr lang="zh-CN" altLang="en-US" sz="2800" dirty="0" smtClean="0"/>
              <a:t>动态分配</a:t>
            </a:r>
            <a:r>
              <a:rPr lang="en-US" altLang="zh-CN" sz="2800" dirty="0"/>
              <a:t>SRAM</a:t>
            </a:r>
            <a:r>
              <a:rPr lang="zh-CN" altLang="en-US" sz="2800" dirty="0" smtClean="0"/>
              <a:t>资源</a:t>
            </a:r>
            <a:r>
              <a:rPr lang="zh-CN" altLang="en-US" sz="2800" dirty="0"/>
              <a:t>来实现测量</a:t>
            </a:r>
            <a:r>
              <a:rPr lang="zh-CN" altLang="en-US" sz="2800" dirty="0" smtClean="0"/>
              <a:t>功能</a:t>
            </a:r>
            <a:endParaRPr lang="en-US" altLang="zh-CN" sz="2800" dirty="0" smtClean="0"/>
          </a:p>
          <a:p>
            <a:r>
              <a:rPr lang="zh-CN" altLang="en-US" sz="2800" dirty="0" smtClean="0"/>
              <a:t>复用了</a:t>
            </a:r>
            <a:r>
              <a:rPr lang="en-US" altLang="zh-CN" sz="2800" dirty="0" smtClean="0"/>
              <a:t>DREAM</a:t>
            </a:r>
            <a:r>
              <a:rPr lang="zh-CN" altLang="en-US" sz="2800" dirty="0" smtClean="0"/>
              <a:t>的框架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通过动态估计测量功能的准确率来调整</a:t>
            </a:r>
            <a:r>
              <a:rPr lang="en-US" altLang="zh-CN" sz="2400" dirty="0" smtClean="0"/>
              <a:t>SRAM</a:t>
            </a:r>
            <a:r>
              <a:rPr lang="zh-CN" altLang="en-US" sz="2400" dirty="0" smtClean="0"/>
              <a:t>资源的分配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动态调整资源再分配的步长</a:t>
            </a:r>
            <a:endParaRPr lang="en-US" altLang="zh-CN" sz="2400" dirty="0" smtClean="0"/>
          </a:p>
          <a:p>
            <a:r>
              <a:rPr lang="zh-CN" altLang="en-US" sz="2800" dirty="0" smtClean="0"/>
              <a:t>提出</a:t>
            </a:r>
            <a:r>
              <a:rPr lang="zh-CN" altLang="en-US" sz="2800" dirty="0" smtClean="0"/>
              <a:t>了当分配的</a:t>
            </a:r>
            <a:r>
              <a:rPr lang="en-US" altLang="zh-CN" sz="2800" dirty="0" smtClean="0"/>
              <a:t>SRAM</a:t>
            </a:r>
            <a:r>
              <a:rPr lang="zh-CN" altLang="en-US" sz="2800" dirty="0" smtClean="0"/>
              <a:t>资源</a:t>
            </a:r>
            <a:r>
              <a:rPr lang="zh-CN" altLang="en-US" sz="2800" dirty="0" smtClean="0"/>
              <a:t>发生改变时</a:t>
            </a:r>
            <a:r>
              <a:rPr lang="en-US" altLang="zh-CN" sz="2800" dirty="0" smtClean="0"/>
              <a:t>sketch</a:t>
            </a:r>
            <a:r>
              <a:rPr lang="zh-CN" altLang="en-US" sz="2800" dirty="0" smtClean="0"/>
              <a:t>的重新配置</a:t>
            </a:r>
            <a:r>
              <a:rPr lang="zh-CN" altLang="en-US" sz="2800" dirty="0" smtClean="0"/>
              <a:t>方法</a:t>
            </a:r>
            <a:endParaRPr lang="en-US" altLang="zh-CN" sz="2800" dirty="0"/>
          </a:p>
          <a:p>
            <a:r>
              <a:rPr lang="zh-CN" altLang="en-US" sz="2800" dirty="0" smtClean="0"/>
              <a:t>提出了</a:t>
            </a:r>
            <a:r>
              <a:rPr lang="en-US" altLang="zh-CN" sz="2800" dirty="0" smtClean="0"/>
              <a:t>sketch</a:t>
            </a:r>
            <a:r>
              <a:rPr lang="zh-CN" altLang="en-US" sz="2800" dirty="0" smtClean="0"/>
              <a:t>的准确率评估方法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4356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MOZART[SOSR’16]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932040" cy="5257800"/>
          </a:xfrm>
        </p:spPr>
        <p:txBody>
          <a:bodyPr/>
          <a:lstStyle/>
          <a:p>
            <a:r>
              <a:rPr lang="zh-CN" altLang="en-US" sz="2800" dirty="0" smtClean="0"/>
              <a:t>将测量功能的</a:t>
            </a:r>
            <a:r>
              <a:rPr lang="zh-CN" altLang="en-US" sz="2800" dirty="0" smtClean="0"/>
              <a:t>决策</a:t>
            </a:r>
            <a:r>
              <a:rPr lang="zh-CN" altLang="en-US" sz="2800" dirty="0"/>
              <a:t>和</a:t>
            </a:r>
            <a:r>
              <a:rPr lang="zh-CN" altLang="en-US" sz="2800" dirty="0" smtClean="0"/>
              <a:t>执行</a:t>
            </a:r>
            <a:r>
              <a:rPr lang="zh-CN" altLang="en-US" sz="2800" dirty="0" smtClean="0"/>
              <a:t>在时间和空间上分离</a:t>
            </a:r>
            <a:endParaRPr lang="en-US" altLang="zh-CN" sz="2800" dirty="0" smtClean="0"/>
          </a:p>
          <a:p>
            <a:r>
              <a:rPr lang="zh-CN" altLang="en-US" sz="2800" dirty="0" smtClean="0"/>
              <a:t>当</a:t>
            </a:r>
            <a:r>
              <a:rPr lang="en-US" altLang="zh-CN" sz="2800" dirty="0" smtClean="0"/>
              <a:t>selector</a:t>
            </a:r>
            <a:r>
              <a:rPr lang="zh-CN" altLang="en-US" sz="2800" dirty="0" smtClean="0"/>
              <a:t>监测到网络流量中的异常情况时向</a:t>
            </a:r>
            <a:r>
              <a:rPr lang="en-US" altLang="zh-CN" sz="2800" dirty="0" smtClean="0"/>
              <a:t>monitor</a:t>
            </a:r>
            <a:r>
              <a:rPr lang="zh-CN" altLang="en-US" sz="2800" dirty="0" smtClean="0"/>
              <a:t>发出指令并对相关流量进行监测</a:t>
            </a:r>
            <a:endParaRPr lang="en-US" altLang="zh-CN" sz="2800" dirty="0" smtClean="0"/>
          </a:p>
          <a:p>
            <a:r>
              <a:rPr lang="en-US" altLang="zh-CN" sz="2800" dirty="0" smtClean="0"/>
              <a:t>Monitor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normal</a:t>
            </a:r>
            <a:r>
              <a:rPr lang="zh-CN" altLang="en-US" sz="2800" dirty="0" smtClean="0"/>
              <a:t>模式下对所有流进行抽样检测，在</a:t>
            </a:r>
            <a:r>
              <a:rPr lang="en-US" altLang="zh-CN" sz="2800" dirty="0" smtClean="0"/>
              <a:t>event</a:t>
            </a:r>
            <a:r>
              <a:rPr lang="zh-CN" altLang="en-US" sz="2800" dirty="0" smtClean="0"/>
              <a:t>模式下对指定的流进行重点监测</a:t>
            </a:r>
            <a:endParaRPr lang="zh-CN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577913"/>
            <a:ext cx="4399917" cy="34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CN" sz="2800" dirty="0" smtClean="0"/>
              <a:t>MOZART</a:t>
            </a:r>
            <a:r>
              <a:rPr lang="zh-CN" altLang="en-US" sz="2800" dirty="0" smtClean="0"/>
              <a:t>的缺陷：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monitor</a:t>
            </a:r>
            <a:r>
              <a:rPr lang="zh-CN" altLang="en-US" sz="2400" dirty="0" smtClean="0"/>
              <a:t>本身的部署就是一个复杂的问题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的流量监控会有较高的代价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Monitor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normal</a:t>
            </a:r>
            <a:r>
              <a:rPr lang="zh-CN" altLang="en-US" sz="2400" dirty="0" smtClean="0"/>
              <a:t>模式下的采样测量的实用性也值得怀疑</a:t>
            </a:r>
            <a:endParaRPr lang="en-US" altLang="zh-CN" sz="2400" dirty="0" smtClean="0"/>
          </a:p>
          <a:p>
            <a:r>
              <a:rPr lang="en-US" altLang="zh-CN" sz="2800" dirty="0" smtClean="0"/>
              <a:t>DREAM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SCREAM</a:t>
            </a:r>
            <a:r>
              <a:rPr lang="zh-CN" altLang="en-US" sz="2800" dirty="0" smtClean="0"/>
              <a:t>的缺陷：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对测量功能的准确率的估计有一定的提高空间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动态配置资源需要一定的时间，因此对小流较多的情况不适用</a:t>
            </a:r>
            <a:endParaRPr lang="en-US" altLang="zh-CN" sz="2400" dirty="0" smtClean="0"/>
          </a:p>
          <a:p>
            <a:r>
              <a:rPr lang="en-US" altLang="zh-CN" sz="2800" dirty="0" err="1" smtClean="0"/>
              <a:t>UnivMon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LEISURE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对</a:t>
            </a:r>
            <a:r>
              <a:rPr lang="en-US" altLang="zh-CN" sz="2400" dirty="0" smtClean="0"/>
              <a:t>CSAMP</a:t>
            </a:r>
            <a:r>
              <a:rPr lang="zh-CN" altLang="en-US" sz="2400" dirty="0" smtClean="0"/>
              <a:t>的改动较小，</a:t>
            </a:r>
            <a:r>
              <a:rPr lang="zh-CN" altLang="en-US" sz="2400" dirty="0" smtClean="0"/>
              <a:t>创新性较低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452377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25684</TotalTime>
  <Words>617</Words>
  <Application>Microsoft Office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宋体</vt:lpstr>
      <vt:lpstr>Arial</vt:lpstr>
      <vt:lpstr>Times New Roman</vt:lpstr>
      <vt:lpstr>默认设计模板</vt:lpstr>
      <vt:lpstr>分布式网络测量方案调研</vt:lpstr>
      <vt:lpstr>分布式网络测量方案</vt:lpstr>
      <vt:lpstr>CSAMP[NSDI’18]</vt:lpstr>
      <vt:lpstr>LEISURE[TPDS’15]</vt:lpstr>
      <vt:lpstr>UnivMon[SIGCOMM’16]</vt:lpstr>
      <vt:lpstr>DREAM[SIGCOMM’14]</vt:lpstr>
      <vt:lpstr>SCREAM[CoNEXT’15]</vt:lpstr>
      <vt:lpstr>MOZART[SOSR’16]</vt:lpstr>
      <vt:lpstr>总结</vt:lpstr>
      <vt:lpstr>总结（续）</vt:lpstr>
      <vt:lpstr>谢谢！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域间路由系统的安全检测与防范</dc:title>
  <dc:creator>XiangYang</dc:creator>
  <cp:lastModifiedBy>zhao zongyi</cp:lastModifiedBy>
  <cp:revision>2703</cp:revision>
  <dcterms:created xsi:type="dcterms:W3CDTF">2010-09-06T13:20:00Z</dcterms:created>
  <dcterms:modified xsi:type="dcterms:W3CDTF">2018-09-03T06:11:10Z</dcterms:modified>
</cp:coreProperties>
</file>