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81" r:id="rId4"/>
    <p:sldId id="393" r:id="rId5"/>
    <p:sldId id="394" r:id="rId6"/>
    <p:sldId id="386" r:id="rId7"/>
    <p:sldId id="395" r:id="rId8"/>
    <p:sldId id="397" r:id="rId9"/>
    <p:sldId id="396" r:id="rId10"/>
    <p:sldId id="340" r:id="rId11"/>
    <p:sldId id="399" r:id="rId12"/>
    <p:sldId id="387" r:id="rId13"/>
    <p:sldId id="400" r:id="rId14"/>
    <p:sldId id="401" r:id="rId15"/>
    <p:sldId id="402" r:id="rId16"/>
    <p:sldId id="403" r:id="rId17"/>
    <p:sldId id="404" r:id="rId18"/>
    <p:sldId id="388" r:id="rId19"/>
    <p:sldId id="311" r:id="rId20"/>
    <p:sldId id="389" r:id="rId21"/>
    <p:sldId id="382" r:id="rId22"/>
    <p:sldId id="405" r:id="rId23"/>
    <p:sldId id="360" r:id="rId24"/>
    <p:sldId id="313" r:id="rId25"/>
    <p:sldId id="406" r:id="rId26"/>
    <p:sldId id="383" r:id="rId27"/>
    <p:sldId id="314" r:id="rId28"/>
    <p:sldId id="407" r:id="rId29"/>
    <p:sldId id="408" r:id="rId30"/>
    <p:sldId id="409" r:id="rId31"/>
    <p:sldId id="410" r:id="rId32"/>
    <p:sldId id="411" r:id="rId33"/>
    <p:sldId id="384" r:id="rId34"/>
    <p:sldId id="412" r:id="rId35"/>
    <p:sldId id="413" r:id="rId36"/>
    <p:sldId id="415" r:id="rId37"/>
    <p:sldId id="420" r:id="rId38"/>
    <p:sldId id="416" r:id="rId39"/>
    <p:sldId id="385" r:id="rId40"/>
    <p:sldId id="419" r:id="rId41"/>
    <p:sldId id="417" r:id="rId42"/>
    <p:sldId id="390" r:id="rId43"/>
    <p:sldId id="418" r:id="rId44"/>
    <p:sldId id="391" r:id="rId45"/>
    <p:sldId id="371" r:id="rId46"/>
    <p:sldId id="392" r:id="rId47"/>
    <p:sldId id="337" r:id="rId48"/>
    <p:sldId id="344" r:id="rId49"/>
    <p:sldId id="345" r:id="rId50"/>
    <p:sldId id="346" r:id="rId51"/>
    <p:sldId id="347" r:id="rId52"/>
    <p:sldId id="372" r:id="rId53"/>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zongyi" initials="zz" lastIdx="1" clrIdx="0">
    <p:extLst>
      <p:ext uri="{19B8F6BF-5375-455C-9EA6-DF929625EA0E}">
        <p15:presenceInfo xmlns:p15="http://schemas.microsoft.com/office/powerpoint/2012/main" userId="zhao zong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DDDDDD"/>
    <a:srgbClr val="00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85000" autoAdjust="0"/>
  </p:normalViewPr>
  <p:slideViewPr>
    <p:cSldViewPr>
      <p:cViewPr varScale="1">
        <p:scale>
          <a:sx n="77" d="100"/>
          <a:sy n="77" d="100"/>
        </p:scale>
        <p:origin x="133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BA7DA-1628-46A3-BB85-A9A47147C44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ltLang="zh-CN"/>
        </a:p>
      </dgm:t>
    </dgm:pt>
    <dgm:pt modelId="{EA3F0077-5741-4A76-B399-7A88A55FD61D}">
      <dgm:prSet phldrT="[Text]"/>
      <dgm:spPr>
        <a:solidFill>
          <a:srgbClr val="00B050"/>
        </a:solidFill>
      </dgm:spPr>
      <dgm:t>
        <a:bodyPr/>
        <a:lstStyle/>
        <a:p>
          <a:r>
            <a:rPr lang="zh-CN" altLang="en-US" dirty="0" smtClean="0"/>
            <a:t>分析网络流量进行</a:t>
          </a:r>
          <a:r>
            <a:rPr lang="en-US" altLang="zh-CN" dirty="0" smtClean="0"/>
            <a:t>botnet</a:t>
          </a:r>
          <a:r>
            <a:rPr lang="zh-CN" altLang="en-US" dirty="0" smtClean="0"/>
            <a:t>检测</a:t>
          </a:r>
          <a:endParaRPr lang="en-US" altLang="zh-CN" dirty="0"/>
        </a:p>
      </dgm:t>
    </dgm:pt>
    <dgm:pt modelId="{1C3EA8CE-A7AE-4982-8E6B-B95E89A1B22E}" type="parTrans" cxnId="{B3E4081C-4CC9-49B5-8FDD-24C0020D7531}">
      <dgm:prSet/>
      <dgm:spPr/>
      <dgm:t>
        <a:bodyPr/>
        <a:lstStyle/>
        <a:p>
          <a:endParaRPr lang="en-US" altLang="zh-CN"/>
        </a:p>
      </dgm:t>
    </dgm:pt>
    <dgm:pt modelId="{B48BC8BD-DC08-463C-8A6D-1B958AEE4909}" type="sibTrans" cxnId="{B3E4081C-4CC9-49B5-8FDD-24C0020D7531}">
      <dgm:prSet/>
      <dgm:spPr/>
      <dgm:t>
        <a:bodyPr/>
        <a:lstStyle/>
        <a:p>
          <a:endParaRPr lang="en-US" altLang="zh-CN"/>
        </a:p>
      </dgm:t>
    </dgm:pt>
    <dgm:pt modelId="{F216B15E-8D06-49D2-8193-432019A8827A}">
      <dgm:prSet phldrT="[Text]"/>
      <dgm:spPr>
        <a:solidFill>
          <a:srgbClr val="00B050"/>
        </a:solidFill>
      </dgm:spPr>
      <dgm:t>
        <a:bodyPr/>
        <a:lstStyle/>
        <a:p>
          <a:r>
            <a:rPr lang="zh-CN" altLang="en-US" dirty="0" smtClean="0"/>
            <a:t>使用指纹进行</a:t>
          </a:r>
          <a:r>
            <a:rPr lang="en-US" altLang="zh-CN" dirty="0" smtClean="0"/>
            <a:t>botnet</a:t>
          </a:r>
          <a:r>
            <a:rPr lang="zh-CN" altLang="en-US" dirty="0" smtClean="0"/>
            <a:t>检测</a:t>
          </a:r>
          <a:endParaRPr lang="en-US" altLang="zh-CN" dirty="0"/>
        </a:p>
      </dgm:t>
    </dgm:pt>
    <dgm:pt modelId="{0CBD252E-A0F6-4035-BEEE-59DF54068FC5}" type="parTrans" cxnId="{117325DF-E507-4C24-AA7A-C01165174DA3}">
      <dgm:prSet/>
      <dgm:spPr/>
      <dgm:t>
        <a:bodyPr/>
        <a:lstStyle/>
        <a:p>
          <a:endParaRPr lang="en-US" altLang="zh-CN"/>
        </a:p>
      </dgm:t>
    </dgm:pt>
    <dgm:pt modelId="{0E1FDED0-20A7-486C-AA31-EAC863FC49C4}" type="sibTrans" cxnId="{117325DF-E507-4C24-AA7A-C01165174DA3}">
      <dgm:prSet/>
      <dgm:spPr/>
      <dgm:t>
        <a:bodyPr/>
        <a:lstStyle/>
        <a:p>
          <a:endParaRPr lang="en-US" altLang="zh-CN"/>
        </a:p>
      </dgm:t>
    </dgm:pt>
    <dgm:pt modelId="{A58B8966-8DF3-4C19-AA37-6B872CE5D4A3}">
      <dgm:prSet phldrT="[Text]"/>
      <dgm:spPr>
        <a:solidFill>
          <a:srgbClr val="00B050"/>
        </a:solidFill>
      </dgm:spPr>
      <dgm:t>
        <a:bodyPr/>
        <a:lstStyle/>
        <a:p>
          <a:r>
            <a:rPr lang="zh-CN" altLang="en-US" dirty="0" smtClean="0"/>
            <a:t>通过异常的网络行为进行</a:t>
          </a:r>
          <a:r>
            <a:rPr lang="en-US" altLang="zh-CN" dirty="0" smtClean="0"/>
            <a:t>botnet</a:t>
          </a:r>
          <a:r>
            <a:rPr lang="zh-CN" altLang="en-US" dirty="0" smtClean="0"/>
            <a:t>检测</a:t>
          </a:r>
          <a:endParaRPr lang="en-US" altLang="zh-CN" dirty="0"/>
        </a:p>
      </dgm:t>
    </dgm:pt>
    <dgm:pt modelId="{1D891B59-2CF7-4163-AFD4-418ECE8823FC}" type="parTrans" cxnId="{F1BEC037-27B0-4CD8-BA51-60C5235AE94B}">
      <dgm:prSet/>
      <dgm:spPr/>
      <dgm:t>
        <a:bodyPr/>
        <a:lstStyle/>
        <a:p>
          <a:endParaRPr lang="en-US" altLang="zh-CN"/>
        </a:p>
      </dgm:t>
    </dgm:pt>
    <dgm:pt modelId="{FB799668-95E9-430B-B795-C0988DE0E2C6}" type="sibTrans" cxnId="{F1BEC037-27B0-4CD8-BA51-60C5235AE94B}">
      <dgm:prSet/>
      <dgm:spPr/>
      <dgm:t>
        <a:bodyPr/>
        <a:lstStyle/>
        <a:p>
          <a:endParaRPr lang="en-US" altLang="zh-CN"/>
        </a:p>
      </dgm:t>
    </dgm:pt>
    <dgm:pt modelId="{D4F2B9DC-CBCD-47F5-BD57-A1EDB80FB05F}">
      <dgm:prSet/>
      <dgm:spPr/>
      <dgm:t>
        <a:bodyPr/>
        <a:lstStyle/>
        <a:p>
          <a:r>
            <a:rPr lang="zh-CN" altLang="en-US" dirty="0" smtClean="0"/>
            <a:t>网络边缘没有权限获取主机之间的通信信息</a:t>
          </a:r>
          <a:endParaRPr lang="en-US" altLang="zh-CN" dirty="0"/>
        </a:p>
      </dgm:t>
    </dgm:pt>
    <dgm:pt modelId="{A79F88FB-FF3A-402A-AA6B-502494D90A9A}" type="parTrans" cxnId="{3BA3E6B6-7129-4ED3-A290-EC44E1044A57}">
      <dgm:prSet/>
      <dgm:spPr/>
      <dgm:t>
        <a:bodyPr/>
        <a:lstStyle/>
        <a:p>
          <a:endParaRPr lang="en-US" altLang="zh-CN"/>
        </a:p>
      </dgm:t>
    </dgm:pt>
    <dgm:pt modelId="{582F4F70-BB2D-467D-BFEA-DCEC41FE57A9}" type="sibTrans" cxnId="{3BA3E6B6-7129-4ED3-A290-EC44E1044A57}">
      <dgm:prSet/>
      <dgm:spPr/>
      <dgm:t>
        <a:bodyPr/>
        <a:lstStyle/>
        <a:p>
          <a:endParaRPr lang="en-US" altLang="zh-CN"/>
        </a:p>
      </dgm:t>
    </dgm:pt>
    <dgm:pt modelId="{A5FD84AD-F5A5-4A82-870E-68E1791E2005}">
      <dgm:prSet/>
      <dgm:spPr/>
      <dgm:t>
        <a:bodyPr/>
        <a:lstStyle/>
        <a:p>
          <a:r>
            <a:rPr lang="zh-CN" altLang="en-US" dirty="0" smtClean="0"/>
            <a:t>只能检测已知的攻击类型</a:t>
          </a:r>
          <a:endParaRPr lang="en-US" altLang="zh-CN" dirty="0"/>
        </a:p>
      </dgm:t>
    </dgm:pt>
    <dgm:pt modelId="{AF333278-ABCD-40F7-AF67-E25E435F721E}" type="parTrans" cxnId="{68EC7133-F0B9-4EF3-B93C-94F01630BE21}">
      <dgm:prSet/>
      <dgm:spPr/>
      <dgm:t>
        <a:bodyPr/>
        <a:lstStyle/>
        <a:p>
          <a:endParaRPr lang="en-US" altLang="zh-CN"/>
        </a:p>
      </dgm:t>
    </dgm:pt>
    <dgm:pt modelId="{133BD130-0072-4361-9B23-F525DE61C0FA}" type="sibTrans" cxnId="{68EC7133-F0B9-4EF3-B93C-94F01630BE21}">
      <dgm:prSet/>
      <dgm:spPr/>
      <dgm:t>
        <a:bodyPr/>
        <a:lstStyle/>
        <a:p>
          <a:endParaRPr lang="en-US" altLang="zh-CN"/>
        </a:p>
      </dgm:t>
    </dgm:pt>
    <dgm:pt modelId="{83DF601B-13DD-44C6-8343-0426C71E92DA}">
      <dgm:prSet/>
      <dgm:spPr/>
      <dgm:t>
        <a:bodyPr/>
        <a:lstStyle/>
        <a:p>
          <a:r>
            <a:rPr lang="zh-CN" altLang="en-US" dirty="0" smtClean="0"/>
            <a:t>正常的网络行为没有明确的定义</a:t>
          </a:r>
          <a:endParaRPr lang="en-US" altLang="zh-CN" dirty="0"/>
        </a:p>
      </dgm:t>
    </dgm:pt>
    <dgm:pt modelId="{243DFCF1-A5DE-46F3-814C-35ABBD5A65F4}" type="parTrans" cxnId="{DB72D128-087D-4185-B125-DC48F20B78A5}">
      <dgm:prSet/>
      <dgm:spPr/>
      <dgm:t>
        <a:bodyPr/>
        <a:lstStyle/>
        <a:p>
          <a:endParaRPr lang="en-US" altLang="zh-CN"/>
        </a:p>
      </dgm:t>
    </dgm:pt>
    <dgm:pt modelId="{134C8A5E-4ED8-46D4-B3CB-4894D546CBED}" type="sibTrans" cxnId="{DB72D128-087D-4185-B125-DC48F20B78A5}">
      <dgm:prSet/>
      <dgm:spPr/>
      <dgm:t>
        <a:bodyPr/>
        <a:lstStyle/>
        <a:p>
          <a:endParaRPr lang="en-US" altLang="zh-CN"/>
        </a:p>
      </dgm:t>
    </dgm:pt>
    <dgm:pt modelId="{D590791D-F959-43BB-BFC4-4409A99BA843}" type="pres">
      <dgm:prSet presAssocID="{89EBA7DA-1628-46A3-BB85-A9A47147C44D}" presName="linear" presStyleCnt="0">
        <dgm:presLayoutVars>
          <dgm:dir/>
          <dgm:animLvl val="lvl"/>
          <dgm:resizeHandles val="exact"/>
        </dgm:presLayoutVars>
      </dgm:prSet>
      <dgm:spPr/>
      <dgm:t>
        <a:bodyPr/>
        <a:lstStyle/>
        <a:p>
          <a:endParaRPr lang="en-US" altLang="zh-CN"/>
        </a:p>
      </dgm:t>
    </dgm:pt>
    <dgm:pt modelId="{5EA6512C-5969-4F98-B9DA-62B3B7DEFB93}" type="pres">
      <dgm:prSet presAssocID="{EA3F0077-5741-4A76-B399-7A88A55FD61D}" presName="parentLin" presStyleCnt="0"/>
      <dgm:spPr/>
    </dgm:pt>
    <dgm:pt modelId="{6F897B4D-ED86-489C-90CA-7209C1AD0106}" type="pres">
      <dgm:prSet presAssocID="{EA3F0077-5741-4A76-B399-7A88A55FD61D}" presName="parentLeftMargin" presStyleLbl="node1" presStyleIdx="0" presStyleCnt="3"/>
      <dgm:spPr/>
      <dgm:t>
        <a:bodyPr/>
        <a:lstStyle/>
        <a:p>
          <a:endParaRPr lang="en-US" altLang="zh-CN"/>
        </a:p>
      </dgm:t>
    </dgm:pt>
    <dgm:pt modelId="{662B947C-595D-4580-B610-23BB258F80CA}" type="pres">
      <dgm:prSet presAssocID="{EA3F0077-5741-4A76-B399-7A88A55FD61D}" presName="parentText" presStyleLbl="node1" presStyleIdx="0" presStyleCnt="3">
        <dgm:presLayoutVars>
          <dgm:chMax val="0"/>
          <dgm:bulletEnabled val="1"/>
        </dgm:presLayoutVars>
      </dgm:prSet>
      <dgm:spPr/>
      <dgm:t>
        <a:bodyPr/>
        <a:lstStyle/>
        <a:p>
          <a:endParaRPr lang="en-US" altLang="zh-CN"/>
        </a:p>
      </dgm:t>
    </dgm:pt>
    <dgm:pt modelId="{8ED17221-640D-4411-89AF-2B2163E40534}" type="pres">
      <dgm:prSet presAssocID="{EA3F0077-5741-4A76-B399-7A88A55FD61D}" presName="negativeSpace" presStyleCnt="0"/>
      <dgm:spPr/>
    </dgm:pt>
    <dgm:pt modelId="{AE38DE37-E23E-4357-806E-B09550DC6E12}" type="pres">
      <dgm:prSet presAssocID="{EA3F0077-5741-4A76-B399-7A88A55FD61D}" presName="childText" presStyleLbl="conFgAcc1" presStyleIdx="0" presStyleCnt="3">
        <dgm:presLayoutVars>
          <dgm:bulletEnabled val="1"/>
        </dgm:presLayoutVars>
      </dgm:prSet>
      <dgm:spPr/>
      <dgm:t>
        <a:bodyPr/>
        <a:lstStyle/>
        <a:p>
          <a:endParaRPr lang="en-US" altLang="zh-CN"/>
        </a:p>
      </dgm:t>
    </dgm:pt>
    <dgm:pt modelId="{9ED49055-EACD-4E06-A07B-70B14C837980}" type="pres">
      <dgm:prSet presAssocID="{B48BC8BD-DC08-463C-8A6D-1B958AEE4909}" presName="spaceBetweenRectangles" presStyleCnt="0"/>
      <dgm:spPr/>
    </dgm:pt>
    <dgm:pt modelId="{954C3EDE-2B82-483E-92A3-4E204BC5FE85}" type="pres">
      <dgm:prSet presAssocID="{F216B15E-8D06-49D2-8193-432019A8827A}" presName="parentLin" presStyleCnt="0"/>
      <dgm:spPr/>
    </dgm:pt>
    <dgm:pt modelId="{513B3EFB-C7D8-44C0-9083-C050AEF1490B}" type="pres">
      <dgm:prSet presAssocID="{F216B15E-8D06-49D2-8193-432019A8827A}" presName="parentLeftMargin" presStyleLbl="node1" presStyleIdx="0" presStyleCnt="3"/>
      <dgm:spPr/>
      <dgm:t>
        <a:bodyPr/>
        <a:lstStyle/>
        <a:p>
          <a:endParaRPr lang="en-US" altLang="zh-CN"/>
        </a:p>
      </dgm:t>
    </dgm:pt>
    <dgm:pt modelId="{36C7360E-16F9-408A-B84F-B5B31D0FCE48}" type="pres">
      <dgm:prSet presAssocID="{F216B15E-8D06-49D2-8193-432019A8827A}" presName="parentText" presStyleLbl="node1" presStyleIdx="1" presStyleCnt="3">
        <dgm:presLayoutVars>
          <dgm:chMax val="0"/>
          <dgm:bulletEnabled val="1"/>
        </dgm:presLayoutVars>
      </dgm:prSet>
      <dgm:spPr/>
      <dgm:t>
        <a:bodyPr/>
        <a:lstStyle/>
        <a:p>
          <a:endParaRPr lang="en-US" altLang="zh-CN"/>
        </a:p>
      </dgm:t>
    </dgm:pt>
    <dgm:pt modelId="{BF4F317D-D306-470C-9CAB-4B540E4B7D57}" type="pres">
      <dgm:prSet presAssocID="{F216B15E-8D06-49D2-8193-432019A8827A}" presName="negativeSpace" presStyleCnt="0"/>
      <dgm:spPr/>
    </dgm:pt>
    <dgm:pt modelId="{E14FE874-A645-45BC-A80A-633576748281}" type="pres">
      <dgm:prSet presAssocID="{F216B15E-8D06-49D2-8193-432019A8827A}" presName="childText" presStyleLbl="conFgAcc1" presStyleIdx="1" presStyleCnt="3">
        <dgm:presLayoutVars>
          <dgm:bulletEnabled val="1"/>
        </dgm:presLayoutVars>
      </dgm:prSet>
      <dgm:spPr/>
      <dgm:t>
        <a:bodyPr/>
        <a:lstStyle/>
        <a:p>
          <a:endParaRPr lang="en-US" altLang="zh-CN"/>
        </a:p>
      </dgm:t>
    </dgm:pt>
    <dgm:pt modelId="{AA48B9C7-0731-44ED-B825-B95B8BDDDFB9}" type="pres">
      <dgm:prSet presAssocID="{0E1FDED0-20A7-486C-AA31-EAC863FC49C4}" presName="spaceBetweenRectangles" presStyleCnt="0"/>
      <dgm:spPr/>
    </dgm:pt>
    <dgm:pt modelId="{060ED390-3A6D-4B86-BBDE-B6DDB3AD62D5}" type="pres">
      <dgm:prSet presAssocID="{A58B8966-8DF3-4C19-AA37-6B872CE5D4A3}" presName="parentLin" presStyleCnt="0"/>
      <dgm:spPr/>
    </dgm:pt>
    <dgm:pt modelId="{672D7645-61D3-4BBE-99BC-010A779CF043}" type="pres">
      <dgm:prSet presAssocID="{A58B8966-8DF3-4C19-AA37-6B872CE5D4A3}" presName="parentLeftMargin" presStyleLbl="node1" presStyleIdx="1" presStyleCnt="3"/>
      <dgm:spPr/>
      <dgm:t>
        <a:bodyPr/>
        <a:lstStyle/>
        <a:p>
          <a:endParaRPr lang="en-US" altLang="zh-CN"/>
        </a:p>
      </dgm:t>
    </dgm:pt>
    <dgm:pt modelId="{96019F5A-DD2C-438C-A30A-F625315986E7}" type="pres">
      <dgm:prSet presAssocID="{A58B8966-8DF3-4C19-AA37-6B872CE5D4A3}" presName="parentText" presStyleLbl="node1" presStyleIdx="2" presStyleCnt="3">
        <dgm:presLayoutVars>
          <dgm:chMax val="0"/>
          <dgm:bulletEnabled val="1"/>
        </dgm:presLayoutVars>
      </dgm:prSet>
      <dgm:spPr/>
      <dgm:t>
        <a:bodyPr/>
        <a:lstStyle/>
        <a:p>
          <a:endParaRPr lang="en-US" altLang="zh-CN"/>
        </a:p>
      </dgm:t>
    </dgm:pt>
    <dgm:pt modelId="{780E02E0-420A-4DF0-A326-067E48E9425C}" type="pres">
      <dgm:prSet presAssocID="{A58B8966-8DF3-4C19-AA37-6B872CE5D4A3}" presName="negativeSpace" presStyleCnt="0"/>
      <dgm:spPr/>
    </dgm:pt>
    <dgm:pt modelId="{63B3A868-2B7D-4CE2-A917-FA2E71861C39}" type="pres">
      <dgm:prSet presAssocID="{A58B8966-8DF3-4C19-AA37-6B872CE5D4A3}" presName="childText" presStyleLbl="conFgAcc1" presStyleIdx="2" presStyleCnt="3">
        <dgm:presLayoutVars>
          <dgm:bulletEnabled val="1"/>
        </dgm:presLayoutVars>
      </dgm:prSet>
      <dgm:spPr/>
      <dgm:t>
        <a:bodyPr/>
        <a:lstStyle/>
        <a:p>
          <a:endParaRPr lang="en-US" altLang="zh-CN"/>
        </a:p>
      </dgm:t>
    </dgm:pt>
  </dgm:ptLst>
  <dgm:cxnLst>
    <dgm:cxn modelId="{7409C934-FE3A-40FC-B323-D3D83538C209}" type="presOf" srcId="{83DF601B-13DD-44C6-8343-0426C71E92DA}" destId="{63B3A868-2B7D-4CE2-A917-FA2E71861C39}" srcOrd="0" destOrd="0" presId="urn:microsoft.com/office/officeart/2005/8/layout/list1"/>
    <dgm:cxn modelId="{98D0B37B-1416-4430-8850-EC55495FD78B}" type="presOf" srcId="{A5FD84AD-F5A5-4A82-870E-68E1791E2005}" destId="{E14FE874-A645-45BC-A80A-633576748281}" srcOrd="0" destOrd="0" presId="urn:microsoft.com/office/officeart/2005/8/layout/list1"/>
    <dgm:cxn modelId="{06B1AD55-C681-422C-A5BC-E0421937C5FA}" type="presOf" srcId="{EA3F0077-5741-4A76-B399-7A88A55FD61D}" destId="{662B947C-595D-4580-B610-23BB258F80CA}" srcOrd="1" destOrd="0" presId="urn:microsoft.com/office/officeart/2005/8/layout/list1"/>
    <dgm:cxn modelId="{DB72D128-087D-4185-B125-DC48F20B78A5}" srcId="{A58B8966-8DF3-4C19-AA37-6B872CE5D4A3}" destId="{83DF601B-13DD-44C6-8343-0426C71E92DA}" srcOrd="0" destOrd="0" parTransId="{243DFCF1-A5DE-46F3-814C-35ABBD5A65F4}" sibTransId="{134C8A5E-4ED8-46D4-B3CB-4894D546CBED}"/>
    <dgm:cxn modelId="{4EAF86E9-4EA8-4176-AACE-841C2839F6B9}" type="presOf" srcId="{EA3F0077-5741-4A76-B399-7A88A55FD61D}" destId="{6F897B4D-ED86-489C-90CA-7209C1AD0106}" srcOrd="0" destOrd="0" presId="urn:microsoft.com/office/officeart/2005/8/layout/list1"/>
    <dgm:cxn modelId="{5D576109-6A1A-40EB-9785-37166FB2D123}" type="presOf" srcId="{D4F2B9DC-CBCD-47F5-BD57-A1EDB80FB05F}" destId="{AE38DE37-E23E-4357-806E-B09550DC6E12}" srcOrd="0" destOrd="0" presId="urn:microsoft.com/office/officeart/2005/8/layout/list1"/>
    <dgm:cxn modelId="{B3E4081C-4CC9-49B5-8FDD-24C0020D7531}" srcId="{89EBA7DA-1628-46A3-BB85-A9A47147C44D}" destId="{EA3F0077-5741-4A76-B399-7A88A55FD61D}" srcOrd="0" destOrd="0" parTransId="{1C3EA8CE-A7AE-4982-8E6B-B95E89A1B22E}" sibTransId="{B48BC8BD-DC08-463C-8A6D-1B958AEE4909}"/>
    <dgm:cxn modelId="{D12888E1-339B-46D0-9C38-FF8E679E237B}" type="presOf" srcId="{F216B15E-8D06-49D2-8193-432019A8827A}" destId="{513B3EFB-C7D8-44C0-9083-C050AEF1490B}" srcOrd="0" destOrd="0" presId="urn:microsoft.com/office/officeart/2005/8/layout/list1"/>
    <dgm:cxn modelId="{419CA965-0A5F-4403-AAD4-C343D9B2A57B}" type="presOf" srcId="{F216B15E-8D06-49D2-8193-432019A8827A}" destId="{36C7360E-16F9-408A-B84F-B5B31D0FCE48}" srcOrd="1" destOrd="0" presId="urn:microsoft.com/office/officeart/2005/8/layout/list1"/>
    <dgm:cxn modelId="{5EBBCDF9-46F4-44E6-9C2F-A9A811FECEF7}" type="presOf" srcId="{A58B8966-8DF3-4C19-AA37-6B872CE5D4A3}" destId="{672D7645-61D3-4BBE-99BC-010A779CF043}" srcOrd="0" destOrd="0" presId="urn:microsoft.com/office/officeart/2005/8/layout/list1"/>
    <dgm:cxn modelId="{F644333C-BE94-4FE7-9F45-2D61687E1665}" type="presOf" srcId="{89EBA7DA-1628-46A3-BB85-A9A47147C44D}" destId="{D590791D-F959-43BB-BFC4-4409A99BA843}" srcOrd="0" destOrd="0" presId="urn:microsoft.com/office/officeart/2005/8/layout/list1"/>
    <dgm:cxn modelId="{5FC328AC-903D-43E9-9567-D413B566D795}" type="presOf" srcId="{A58B8966-8DF3-4C19-AA37-6B872CE5D4A3}" destId="{96019F5A-DD2C-438C-A30A-F625315986E7}" srcOrd="1" destOrd="0" presId="urn:microsoft.com/office/officeart/2005/8/layout/list1"/>
    <dgm:cxn modelId="{117325DF-E507-4C24-AA7A-C01165174DA3}" srcId="{89EBA7DA-1628-46A3-BB85-A9A47147C44D}" destId="{F216B15E-8D06-49D2-8193-432019A8827A}" srcOrd="1" destOrd="0" parTransId="{0CBD252E-A0F6-4035-BEEE-59DF54068FC5}" sibTransId="{0E1FDED0-20A7-486C-AA31-EAC863FC49C4}"/>
    <dgm:cxn modelId="{F1BEC037-27B0-4CD8-BA51-60C5235AE94B}" srcId="{89EBA7DA-1628-46A3-BB85-A9A47147C44D}" destId="{A58B8966-8DF3-4C19-AA37-6B872CE5D4A3}" srcOrd="2" destOrd="0" parTransId="{1D891B59-2CF7-4163-AFD4-418ECE8823FC}" sibTransId="{FB799668-95E9-430B-B795-C0988DE0E2C6}"/>
    <dgm:cxn modelId="{3BA3E6B6-7129-4ED3-A290-EC44E1044A57}" srcId="{EA3F0077-5741-4A76-B399-7A88A55FD61D}" destId="{D4F2B9DC-CBCD-47F5-BD57-A1EDB80FB05F}" srcOrd="0" destOrd="0" parTransId="{A79F88FB-FF3A-402A-AA6B-502494D90A9A}" sibTransId="{582F4F70-BB2D-467D-BFEA-DCEC41FE57A9}"/>
    <dgm:cxn modelId="{68EC7133-F0B9-4EF3-B93C-94F01630BE21}" srcId="{F216B15E-8D06-49D2-8193-432019A8827A}" destId="{A5FD84AD-F5A5-4A82-870E-68E1791E2005}" srcOrd="0" destOrd="0" parTransId="{AF333278-ABCD-40F7-AF67-E25E435F721E}" sibTransId="{133BD130-0072-4361-9B23-F525DE61C0FA}"/>
    <dgm:cxn modelId="{3192435F-EFD4-4468-927D-4E0A59D36B48}" type="presParOf" srcId="{D590791D-F959-43BB-BFC4-4409A99BA843}" destId="{5EA6512C-5969-4F98-B9DA-62B3B7DEFB93}" srcOrd="0" destOrd="0" presId="urn:microsoft.com/office/officeart/2005/8/layout/list1"/>
    <dgm:cxn modelId="{339F7C72-554A-4178-8B2F-50FBA07DDF54}" type="presParOf" srcId="{5EA6512C-5969-4F98-B9DA-62B3B7DEFB93}" destId="{6F897B4D-ED86-489C-90CA-7209C1AD0106}" srcOrd="0" destOrd="0" presId="urn:microsoft.com/office/officeart/2005/8/layout/list1"/>
    <dgm:cxn modelId="{D4994E92-30DC-4C76-8903-A5CB9E5F9AD6}" type="presParOf" srcId="{5EA6512C-5969-4F98-B9DA-62B3B7DEFB93}" destId="{662B947C-595D-4580-B610-23BB258F80CA}" srcOrd="1" destOrd="0" presId="urn:microsoft.com/office/officeart/2005/8/layout/list1"/>
    <dgm:cxn modelId="{13EF403E-9FA3-48ED-BE41-2D510A8CE593}" type="presParOf" srcId="{D590791D-F959-43BB-BFC4-4409A99BA843}" destId="{8ED17221-640D-4411-89AF-2B2163E40534}" srcOrd="1" destOrd="0" presId="urn:microsoft.com/office/officeart/2005/8/layout/list1"/>
    <dgm:cxn modelId="{E1F03B37-9042-4A0B-B8E4-98E9CF2C4568}" type="presParOf" srcId="{D590791D-F959-43BB-BFC4-4409A99BA843}" destId="{AE38DE37-E23E-4357-806E-B09550DC6E12}" srcOrd="2" destOrd="0" presId="urn:microsoft.com/office/officeart/2005/8/layout/list1"/>
    <dgm:cxn modelId="{1BC65979-C7EE-45D9-8339-0AC3FE52CE5D}" type="presParOf" srcId="{D590791D-F959-43BB-BFC4-4409A99BA843}" destId="{9ED49055-EACD-4E06-A07B-70B14C837980}" srcOrd="3" destOrd="0" presId="urn:microsoft.com/office/officeart/2005/8/layout/list1"/>
    <dgm:cxn modelId="{2B36A59A-5389-418F-8399-EFE1C393954E}" type="presParOf" srcId="{D590791D-F959-43BB-BFC4-4409A99BA843}" destId="{954C3EDE-2B82-483E-92A3-4E204BC5FE85}" srcOrd="4" destOrd="0" presId="urn:microsoft.com/office/officeart/2005/8/layout/list1"/>
    <dgm:cxn modelId="{A918CB1D-DD3D-4A87-945A-B97E0898D544}" type="presParOf" srcId="{954C3EDE-2B82-483E-92A3-4E204BC5FE85}" destId="{513B3EFB-C7D8-44C0-9083-C050AEF1490B}" srcOrd="0" destOrd="0" presId="urn:microsoft.com/office/officeart/2005/8/layout/list1"/>
    <dgm:cxn modelId="{4B809BBF-56C6-4A5F-8ACC-BA5ADA695A7E}" type="presParOf" srcId="{954C3EDE-2B82-483E-92A3-4E204BC5FE85}" destId="{36C7360E-16F9-408A-B84F-B5B31D0FCE48}" srcOrd="1" destOrd="0" presId="urn:microsoft.com/office/officeart/2005/8/layout/list1"/>
    <dgm:cxn modelId="{24837E45-8BDC-43F2-BE50-57D73FA6040D}" type="presParOf" srcId="{D590791D-F959-43BB-BFC4-4409A99BA843}" destId="{BF4F317D-D306-470C-9CAB-4B540E4B7D57}" srcOrd="5" destOrd="0" presId="urn:microsoft.com/office/officeart/2005/8/layout/list1"/>
    <dgm:cxn modelId="{63B0AE69-63E3-419E-950F-C3DC68321E0E}" type="presParOf" srcId="{D590791D-F959-43BB-BFC4-4409A99BA843}" destId="{E14FE874-A645-45BC-A80A-633576748281}" srcOrd="6" destOrd="0" presId="urn:microsoft.com/office/officeart/2005/8/layout/list1"/>
    <dgm:cxn modelId="{09E0A9E0-9B7D-4C04-BFA8-EDFD1F45FE9A}" type="presParOf" srcId="{D590791D-F959-43BB-BFC4-4409A99BA843}" destId="{AA48B9C7-0731-44ED-B825-B95B8BDDDFB9}" srcOrd="7" destOrd="0" presId="urn:microsoft.com/office/officeart/2005/8/layout/list1"/>
    <dgm:cxn modelId="{3794C818-D1B0-4004-87F7-9A83D257A6D8}" type="presParOf" srcId="{D590791D-F959-43BB-BFC4-4409A99BA843}" destId="{060ED390-3A6D-4B86-BBDE-B6DDB3AD62D5}" srcOrd="8" destOrd="0" presId="urn:microsoft.com/office/officeart/2005/8/layout/list1"/>
    <dgm:cxn modelId="{14FD4889-9DC7-45A9-9991-1F091266B437}" type="presParOf" srcId="{060ED390-3A6D-4B86-BBDE-B6DDB3AD62D5}" destId="{672D7645-61D3-4BBE-99BC-010A779CF043}" srcOrd="0" destOrd="0" presId="urn:microsoft.com/office/officeart/2005/8/layout/list1"/>
    <dgm:cxn modelId="{1D756D89-A879-4994-A0D3-1237399376FB}" type="presParOf" srcId="{060ED390-3A6D-4B86-BBDE-B6DDB3AD62D5}" destId="{96019F5A-DD2C-438C-A30A-F625315986E7}" srcOrd="1" destOrd="0" presId="urn:microsoft.com/office/officeart/2005/8/layout/list1"/>
    <dgm:cxn modelId="{9DE2B6D4-DF20-45E2-86EF-6B2CACB3A692}" type="presParOf" srcId="{D590791D-F959-43BB-BFC4-4409A99BA843}" destId="{780E02E0-420A-4DF0-A326-067E48E9425C}" srcOrd="9" destOrd="0" presId="urn:microsoft.com/office/officeart/2005/8/layout/list1"/>
    <dgm:cxn modelId="{D5418119-32E6-4FC8-BCC3-E2B7A9D61AD6}" type="presParOf" srcId="{D590791D-F959-43BB-BFC4-4409A99BA843}" destId="{63B3A868-2B7D-4CE2-A917-FA2E71861C3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1A99F6-2AD8-4079-A052-D6E34F282485}" type="doc">
      <dgm:prSet loTypeId="urn:diagrams.loki3.com/VaryingWidthList" loCatId="list" qsTypeId="urn:microsoft.com/office/officeart/2005/8/quickstyle/simple1" qsCatId="simple" csTypeId="urn:microsoft.com/office/officeart/2005/8/colors/accent1_2" csCatId="accent1" phldr="1"/>
      <dgm:spPr/>
    </dgm:pt>
    <dgm:pt modelId="{6675BCF4-DEC4-45E4-92F2-6459AD486594}">
      <dgm:prSet phldrT="[Text]"/>
      <dgm:spPr>
        <a:solidFill>
          <a:schemeClr val="accent2">
            <a:lumMod val="60000"/>
            <a:lumOff val="40000"/>
          </a:schemeClr>
        </a:solidFill>
      </dgm:spPr>
      <dgm:t>
        <a:bodyPr/>
        <a:lstStyle/>
        <a:p>
          <a:r>
            <a:rPr lang="zh-CN" altLang="en-US" dirty="0" smtClean="0"/>
            <a:t>软件的属性决定了</a:t>
          </a:r>
          <a:r>
            <a:rPr lang="en-US" altLang="zh-CN" dirty="0" smtClean="0"/>
            <a:t>NFV</a:t>
          </a:r>
          <a:r>
            <a:rPr lang="zh-CN" altLang="en-US" dirty="0" smtClean="0"/>
            <a:t>的处理性能和可靠性一般会低于硬件</a:t>
          </a:r>
          <a:r>
            <a:rPr lang="en-US" altLang="zh-CN" dirty="0" smtClean="0"/>
            <a:t>middlebox</a:t>
          </a:r>
          <a:endParaRPr lang="en-US" altLang="zh-CN" dirty="0"/>
        </a:p>
      </dgm:t>
    </dgm:pt>
    <dgm:pt modelId="{25E659AF-7CB5-4FF1-BB61-612A1AAD2928}" type="parTrans" cxnId="{87CCCB24-B4A3-40E6-AB92-E9250957C8FF}">
      <dgm:prSet/>
      <dgm:spPr/>
      <dgm:t>
        <a:bodyPr/>
        <a:lstStyle/>
        <a:p>
          <a:endParaRPr lang="en-US" altLang="zh-CN"/>
        </a:p>
      </dgm:t>
    </dgm:pt>
    <dgm:pt modelId="{7581D4E7-78E5-4DD0-B4FD-84D96E08323B}" type="sibTrans" cxnId="{87CCCB24-B4A3-40E6-AB92-E9250957C8FF}">
      <dgm:prSet/>
      <dgm:spPr/>
      <dgm:t>
        <a:bodyPr/>
        <a:lstStyle/>
        <a:p>
          <a:endParaRPr lang="en-US" altLang="zh-CN"/>
        </a:p>
      </dgm:t>
    </dgm:pt>
    <dgm:pt modelId="{EF217B04-AC86-400C-A398-6AF429D6F90B}">
      <dgm:prSet phldrT="[Text]"/>
      <dgm:spPr>
        <a:solidFill>
          <a:srgbClr val="00B0F0"/>
        </a:solidFill>
      </dgm:spPr>
      <dgm:t>
        <a:bodyPr/>
        <a:lstStyle/>
        <a:p>
          <a:r>
            <a:rPr lang="zh-CN" altLang="en-US" dirty="0" smtClean="0"/>
            <a:t>网络中广泛部署的硬件</a:t>
          </a:r>
          <a:r>
            <a:rPr lang="en-US" altLang="zh-CN" dirty="0" smtClean="0"/>
            <a:t>middlebox</a:t>
          </a:r>
          <a:r>
            <a:rPr lang="zh-CN" altLang="en-US" dirty="0" smtClean="0"/>
            <a:t>不可能在短时间内被淘汰</a:t>
          </a:r>
          <a:endParaRPr lang="en-US" altLang="zh-CN" dirty="0"/>
        </a:p>
      </dgm:t>
    </dgm:pt>
    <dgm:pt modelId="{E93BEFA6-7D81-4AD9-B138-26B87C413DC5}" type="parTrans" cxnId="{1D82E141-1842-457D-9331-A7B9F6146FC7}">
      <dgm:prSet/>
      <dgm:spPr/>
      <dgm:t>
        <a:bodyPr/>
        <a:lstStyle/>
        <a:p>
          <a:endParaRPr lang="en-US" altLang="zh-CN"/>
        </a:p>
      </dgm:t>
    </dgm:pt>
    <dgm:pt modelId="{74BDB627-67C0-4260-A6DB-7D7A23F59C0B}" type="sibTrans" cxnId="{1D82E141-1842-457D-9331-A7B9F6146FC7}">
      <dgm:prSet/>
      <dgm:spPr/>
      <dgm:t>
        <a:bodyPr/>
        <a:lstStyle/>
        <a:p>
          <a:endParaRPr lang="en-US" altLang="zh-CN"/>
        </a:p>
      </dgm:t>
    </dgm:pt>
    <dgm:pt modelId="{B3E93D73-ECC5-4FD8-8F04-4607572F2633}">
      <dgm:prSet phldrT="[Text]"/>
      <dgm:spPr>
        <a:solidFill>
          <a:srgbClr val="92D050"/>
        </a:solidFill>
      </dgm:spPr>
      <dgm:t>
        <a:bodyPr/>
        <a:lstStyle/>
        <a:p>
          <a:r>
            <a:rPr lang="zh-CN" altLang="en-US" dirty="0" smtClean="0"/>
            <a:t>网络运营商倾向于充分利用现有投资</a:t>
          </a:r>
          <a:endParaRPr lang="en-US" altLang="zh-CN" dirty="0"/>
        </a:p>
      </dgm:t>
    </dgm:pt>
    <dgm:pt modelId="{954B197D-07DB-4D17-82D9-7108518E3C37}" type="parTrans" cxnId="{93B896FA-89B5-4B02-AD46-05A2324E4987}">
      <dgm:prSet/>
      <dgm:spPr/>
      <dgm:t>
        <a:bodyPr/>
        <a:lstStyle/>
        <a:p>
          <a:endParaRPr lang="en-US" altLang="zh-CN"/>
        </a:p>
      </dgm:t>
    </dgm:pt>
    <dgm:pt modelId="{4647C753-18ED-4DAC-A15F-82F0CA56AE1C}" type="sibTrans" cxnId="{93B896FA-89B5-4B02-AD46-05A2324E4987}">
      <dgm:prSet/>
      <dgm:spPr/>
      <dgm:t>
        <a:bodyPr/>
        <a:lstStyle/>
        <a:p>
          <a:endParaRPr lang="en-US" altLang="zh-CN"/>
        </a:p>
      </dgm:t>
    </dgm:pt>
    <dgm:pt modelId="{63B0345A-E2DC-443D-8D13-539836F245D8}" type="pres">
      <dgm:prSet presAssocID="{FB1A99F6-2AD8-4079-A052-D6E34F282485}" presName="Name0" presStyleCnt="0">
        <dgm:presLayoutVars>
          <dgm:resizeHandles/>
        </dgm:presLayoutVars>
      </dgm:prSet>
      <dgm:spPr/>
    </dgm:pt>
    <dgm:pt modelId="{5648F98D-3450-4475-93F4-007D91AE830C}" type="pres">
      <dgm:prSet presAssocID="{6675BCF4-DEC4-45E4-92F2-6459AD486594}" presName="text" presStyleLbl="node1" presStyleIdx="0" presStyleCnt="3">
        <dgm:presLayoutVars>
          <dgm:bulletEnabled val="1"/>
        </dgm:presLayoutVars>
      </dgm:prSet>
      <dgm:spPr/>
      <dgm:t>
        <a:bodyPr/>
        <a:lstStyle/>
        <a:p>
          <a:endParaRPr lang="en-US" altLang="zh-CN"/>
        </a:p>
      </dgm:t>
    </dgm:pt>
    <dgm:pt modelId="{EA0A1BDE-B9A5-448D-941B-02C12759BBB7}" type="pres">
      <dgm:prSet presAssocID="{7581D4E7-78E5-4DD0-B4FD-84D96E08323B}" presName="space" presStyleCnt="0"/>
      <dgm:spPr/>
    </dgm:pt>
    <dgm:pt modelId="{084DEB41-9BBD-4D3F-B55B-3C3F40F2CC65}" type="pres">
      <dgm:prSet presAssocID="{EF217B04-AC86-400C-A398-6AF429D6F90B}" presName="text" presStyleLbl="node1" presStyleIdx="1" presStyleCnt="3">
        <dgm:presLayoutVars>
          <dgm:bulletEnabled val="1"/>
        </dgm:presLayoutVars>
      </dgm:prSet>
      <dgm:spPr/>
      <dgm:t>
        <a:bodyPr/>
        <a:lstStyle/>
        <a:p>
          <a:endParaRPr lang="en-US" altLang="zh-CN"/>
        </a:p>
      </dgm:t>
    </dgm:pt>
    <dgm:pt modelId="{6AFAAD34-772F-474F-A845-0C418AA92AF9}" type="pres">
      <dgm:prSet presAssocID="{74BDB627-67C0-4260-A6DB-7D7A23F59C0B}" presName="space" presStyleCnt="0"/>
      <dgm:spPr/>
    </dgm:pt>
    <dgm:pt modelId="{2C146490-2912-49A7-BE15-832A34D1553E}" type="pres">
      <dgm:prSet presAssocID="{B3E93D73-ECC5-4FD8-8F04-4607572F2633}" presName="text" presStyleLbl="node1" presStyleIdx="2" presStyleCnt="3">
        <dgm:presLayoutVars>
          <dgm:bulletEnabled val="1"/>
        </dgm:presLayoutVars>
      </dgm:prSet>
      <dgm:spPr/>
      <dgm:t>
        <a:bodyPr/>
        <a:lstStyle/>
        <a:p>
          <a:endParaRPr lang="en-US" altLang="zh-CN"/>
        </a:p>
      </dgm:t>
    </dgm:pt>
  </dgm:ptLst>
  <dgm:cxnLst>
    <dgm:cxn modelId="{768B5F5D-6386-4CB0-AB43-30FB91816BB5}" type="presOf" srcId="{B3E93D73-ECC5-4FD8-8F04-4607572F2633}" destId="{2C146490-2912-49A7-BE15-832A34D1553E}" srcOrd="0" destOrd="0" presId="urn:diagrams.loki3.com/VaryingWidthList"/>
    <dgm:cxn modelId="{3C6D8879-9496-45B4-80C2-33E51441BA9B}" type="presOf" srcId="{EF217B04-AC86-400C-A398-6AF429D6F90B}" destId="{084DEB41-9BBD-4D3F-B55B-3C3F40F2CC65}" srcOrd="0" destOrd="0" presId="urn:diagrams.loki3.com/VaryingWidthList"/>
    <dgm:cxn modelId="{87CCCB24-B4A3-40E6-AB92-E9250957C8FF}" srcId="{FB1A99F6-2AD8-4079-A052-D6E34F282485}" destId="{6675BCF4-DEC4-45E4-92F2-6459AD486594}" srcOrd="0" destOrd="0" parTransId="{25E659AF-7CB5-4FF1-BB61-612A1AAD2928}" sibTransId="{7581D4E7-78E5-4DD0-B4FD-84D96E08323B}"/>
    <dgm:cxn modelId="{2014C125-E859-4D79-9045-0F77839D16D0}" type="presOf" srcId="{6675BCF4-DEC4-45E4-92F2-6459AD486594}" destId="{5648F98D-3450-4475-93F4-007D91AE830C}" srcOrd="0" destOrd="0" presId="urn:diagrams.loki3.com/VaryingWidthList"/>
    <dgm:cxn modelId="{1D82E141-1842-457D-9331-A7B9F6146FC7}" srcId="{FB1A99F6-2AD8-4079-A052-D6E34F282485}" destId="{EF217B04-AC86-400C-A398-6AF429D6F90B}" srcOrd="1" destOrd="0" parTransId="{E93BEFA6-7D81-4AD9-B138-26B87C413DC5}" sibTransId="{74BDB627-67C0-4260-A6DB-7D7A23F59C0B}"/>
    <dgm:cxn modelId="{7314D074-B27F-4E9E-96B8-A76394F0245C}" type="presOf" srcId="{FB1A99F6-2AD8-4079-A052-D6E34F282485}" destId="{63B0345A-E2DC-443D-8D13-539836F245D8}" srcOrd="0" destOrd="0" presId="urn:diagrams.loki3.com/VaryingWidthList"/>
    <dgm:cxn modelId="{93B896FA-89B5-4B02-AD46-05A2324E4987}" srcId="{FB1A99F6-2AD8-4079-A052-D6E34F282485}" destId="{B3E93D73-ECC5-4FD8-8F04-4607572F2633}" srcOrd="2" destOrd="0" parTransId="{954B197D-07DB-4D17-82D9-7108518E3C37}" sibTransId="{4647C753-18ED-4DAC-A15F-82F0CA56AE1C}"/>
    <dgm:cxn modelId="{22FE00AB-61D5-4A92-A152-E9856C30D8D6}" type="presParOf" srcId="{63B0345A-E2DC-443D-8D13-539836F245D8}" destId="{5648F98D-3450-4475-93F4-007D91AE830C}" srcOrd="0" destOrd="0" presId="urn:diagrams.loki3.com/VaryingWidthList"/>
    <dgm:cxn modelId="{A33B8764-E448-4372-B9C8-2492FE7091CD}" type="presParOf" srcId="{63B0345A-E2DC-443D-8D13-539836F245D8}" destId="{EA0A1BDE-B9A5-448D-941B-02C12759BBB7}" srcOrd="1" destOrd="0" presId="urn:diagrams.loki3.com/VaryingWidthList"/>
    <dgm:cxn modelId="{AA0E0016-FD2E-4FD9-8987-B12BD3C23774}" type="presParOf" srcId="{63B0345A-E2DC-443D-8D13-539836F245D8}" destId="{084DEB41-9BBD-4D3F-B55B-3C3F40F2CC65}" srcOrd="2" destOrd="0" presId="urn:diagrams.loki3.com/VaryingWidthList"/>
    <dgm:cxn modelId="{66F3E65B-08D3-4261-9E83-3E8FB1F86493}" type="presParOf" srcId="{63B0345A-E2DC-443D-8D13-539836F245D8}" destId="{6AFAAD34-772F-474F-A845-0C418AA92AF9}" srcOrd="3" destOrd="0" presId="urn:diagrams.loki3.com/VaryingWidthList"/>
    <dgm:cxn modelId="{81AFF9D5-CF61-40FA-AE0F-25B9C8DAEFF6}" type="presParOf" srcId="{63B0345A-E2DC-443D-8D13-539836F245D8}" destId="{2C146490-2912-49A7-BE15-832A34D1553E}"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9963DE6-FAA8-4AB5-B187-054122543D81}"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ltLang="zh-CN"/>
        </a:p>
      </dgm:t>
    </dgm:pt>
    <dgm:pt modelId="{E5D7BD64-6C4A-4187-B9A6-994EAFD4A2E0}">
      <dgm:prSet phldrT="[Text]"/>
      <dgm:spPr>
        <a:solidFill>
          <a:srgbClr val="92D050"/>
        </a:solidFill>
      </dgm:spPr>
      <dgm:t>
        <a:bodyPr/>
        <a:lstStyle/>
        <a:p>
          <a:r>
            <a:rPr lang="en-US" altLang="zh-CN" dirty="0" smtClean="0">
              <a:solidFill>
                <a:srgbClr val="FFFFFF"/>
              </a:solidFill>
            </a:rPr>
            <a:t>NFV</a:t>
          </a:r>
          <a:r>
            <a:rPr lang="zh-CN" altLang="en-US" dirty="0" smtClean="0">
              <a:solidFill>
                <a:srgbClr val="FFFFFF"/>
              </a:solidFill>
            </a:rPr>
            <a:t>和硬件</a:t>
          </a:r>
          <a:r>
            <a:rPr lang="en-US" altLang="zh-CN" dirty="0" smtClean="0">
              <a:solidFill>
                <a:srgbClr val="FFFFFF"/>
              </a:solidFill>
            </a:rPr>
            <a:t>middlebox</a:t>
          </a:r>
          <a:r>
            <a:rPr lang="zh-CN" altLang="en-US" dirty="0" smtClean="0">
              <a:solidFill>
                <a:srgbClr val="FFFFFF"/>
              </a:solidFill>
            </a:rPr>
            <a:t>的混合部署</a:t>
          </a:r>
          <a:endParaRPr lang="en-US" altLang="zh-CN" dirty="0">
            <a:solidFill>
              <a:srgbClr val="FFFFFF"/>
            </a:solidFill>
          </a:endParaRPr>
        </a:p>
      </dgm:t>
    </dgm:pt>
    <dgm:pt modelId="{BE478C91-50FB-472E-BF1A-86A9E83BE3D8}" type="parTrans" cxnId="{38A154CB-894C-4926-8CB9-EBA5F0166199}">
      <dgm:prSet/>
      <dgm:spPr/>
      <dgm:t>
        <a:bodyPr/>
        <a:lstStyle/>
        <a:p>
          <a:endParaRPr lang="en-US" altLang="zh-CN"/>
        </a:p>
      </dgm:t>
    </dgm:pt>
    <dgm:pt modelId="{5E3F0BFB-A703-4008-97A7-ECFC92B9A30C}" type="sibTrans" cxnId="{38A154CB-894C-4926-8CB9-EBA5F0166199}">
      <dgm:prSet/>
      <dgm:spPr/>
      <dgm:t>
        <a:bodyPr/>
        <a:lstStyle/>
        <a:p>
          <a:endParaRPr lang="en-US" altLang="zh-CN"/>
        </a:p>
      </dgm:t>
    </dgm:pt>
    <dgm:pt modelId="{107433FE-1241-4632-9B46-FB9875A1A5F6}">
      <dgm:prSet phldrT="[Text]"/>
      <dgm:spPr>
        <a:solidFill>
          <a:srgbClr val="00B050"/>
        </a:solidFill>
      </dgm:spPr>
      <dgm:t>
        <a:bodyPr/>
        <a:lstStyle/>
        <a:p>
          <a:r>
            <a:rPr lang="zh-CN" altLang="en-US" dirty="0" smtClean="0"/>
            <a:t>用接近</a:t>
          </a:r>
          <a:r>
            <a:rPr lang="en-US" altLang="zh-CN" dirty="0" smtClean="0"/>
            <a:t>NFV</a:t>
          </a:r>
          <a:r>
            <a:rPr lang="zh-CN" altLang="en-US" dirty="0" smtClean="0"/>
            <a:t>的部署代价获得接近硬件</a:t>
          </a:r>
          <a:r>
            <a:rPr lang="en-US" altLang="zh-CN" dirty="0" smtClean="0"/>
            <a:t>middlebox</a:t>
          </a:r>
          <a:r>
            <a:rPr lang="zh-CN" altLang="en-US" dirty="0" smtClean="0"/>
            <a:t>的性能</a:t>
          </a:r>
          <a:endParaRPr lang="en-US" altLang="zh-CN" dirty="0"/>
        </a:p>
      </dgm:t>
    </dgm:pt>
    <dgm:pt modelId="{F0294DF7-5AEA-4131-9A38-9972B1E4E1AC}" type="parTrans" cxnId="{6170A2E3-96E9-4BF5-B41F-21D0CD2A8C6A}">
      <dgm:prSet/>
      <dgm:spPr/>
      <dgm:t>
        <a:bodyPr/>
        <a:lstStyle/>
        <a:p>
          <a:endParaRPr lang="en-US" altLang="zh-CN"/>
        </a:p>
      </dgm:t>
    </dgm:pt>
    <dgm:pt modelId="{EF5B0A6D-EEC2-4512-A4FB-B6532E15D161}" type="sibTrans" cxnId="{6170A2E3-96E9-4BF5-B41F-21D0CD2A8C6A}">
      <dgm:prSet/>
      <dgm:spPr/>
      <dgm:t>
        <a:bodyPr/>
        <a:lstStyle/>
        <a:p>
          <a:endParaRPr lang="en-US" altLang="zh-CN"/>
        </a:p>
      </dgm:t>
    </dgm:pt>
    <dgm:pt modelId="{5E763292-9063-416F-B7E3-986D59F634A1}">
      <dgm:prSet phldrT="[Text]"/>
      <dgm:spPr>
        <a:solidFill>
          <a:srgbClr val="FFC000"/>
        </a:solidFill>
      </dgm:spPr>
      <dgm:t>
        <a:bodyPr/>
        <a:lstStyle/>
        <a:p>
          <a:r>
            <a:rPr lang="zh-CN" altLang="en-US" dirty="0" smtClean="0"/>
            <a:t>有助于推动硬件</a:t>
          </a:r>
          <a:r>
            <a:rPr lang="en-US" altLang="zh-CN" dirty="0" smtClean="0"/>
            <a:t>middlebox</a:t>
          </a:r>
          <a:r>
            <a:rPr lang="zh-CN" altLang="en-US" dirty="0" smtClean="0"/>
            <a:t>向</a:t>
          </a:r>
          <a:r>
            <a:rPr lang="en-US" altLang="zh-CN" dirty="0" smtClean="0"/>
            <a:t>NFV</a:t>
          </a:r>
          <a:r>
            <a:rPr lang="zh-CN" altLang="en-US" dirty="0" smtClean="0"/>
            <a:t>的过渡</a:t>
          </a:r>
          <a:endParaRPr lang="en-US" altLang="zh-CN" dirty="0"/>
        </a:p>
      </dgm:t>
    </dgm:pt>
    <dgm:pt modelId="{F93153CA-BAFC-412E-9229-AA34502FAB65}" type="parTrans" cxnId="{C4A32654-2F00-4B06-BF4A-F58AFB452B4C}">
      <dgm:prSet/>
      <dgm:spPr/>
      <dgm:t>
        <a:bodyPr/>
        <a:lstStyle/>
        <a:p>
          <a:endParaRPr lang="en-US" altLang="zh-CN"/>
        </a:p>
      </dgm:t>
    </dgm:pt>
    <dgm:pt modelId="{37D81D78-9C01-413D-A904-F8F9172292A2}" type="sibTrans" cxnId="{C4A32654-2F00-4B06-BF4A-F58AFB452B4C}">
      <dgm:prSet/>
      <dgm:spPr/>
      <dgm:t>
        <a:bodyPr/>
        <a:lstStyle/>
        <a:p>
          <a:endParaRPr lang="en-US" altLang="zh-CN"/>
        </a:p>
      </dgm:t>
    </dgm:pt>
    <dgm:pt modelId="{5465433D-D706-4E47-A587-000B23E0F798}">
      <dgm:prSet phldrT="[Text]"/>
      <dgm:spPr>
        <a:solidFill>
          <a:srgbClr val="0070C0"/>
        </a:solidFill>
      </dgm:spPr>
      <dgm:t>
        <a:bodyPr/>
        <a:lstStyle/>
        <a:p>
          <a:r>
            <a:rPr lang="zh-CN" altLang="en-US" dirty="0" smtClean="0"/>
            <a:t>充分利用已经部署的硬件</a:t>
          </a:r>
          <a:r>
            <a:rPr lang="en-US" altLang="zh-CN" dirty="0" smtClean="0"/>
            <a:t>middlebox</a:t>
          </a:r>
          <a:endParaRPr lang="en-US" altLang="zh-CN" dirty="0"/>
        </a:p>
      </dgm:t>
    </dgm:pt>
    <dgm:pt modelId="{FA8E44FA-0067-40DA-BE48-81A963749095}" type="parTrans" cxnId="{611A973D-C03F-4CD3-9F55-2A121EF7846E}">
      <dgm:prSet/>
      <dgm:spPr/>
      <dgm:t>
        <a:bodyPr/>
        <a:lstStyle/>
        <a:p>
          <a:endParaRPr lang="en-US" altLang="zh-CN"/>
        </a:p>
      </dgm:t>
    </dgm:pt>
    <dgm:pt modelId="{48515EFC-13FC-4175-9E55-D1F854A1FA9B}" type="sibTrans" cxnId="{611A973D-C03F-4CD3-9F55-2A121EF7846E}">
      <dgm:prSet/>
      <dgm:spPr/>
      <dgm:t>
        <a:bodyPr/>
        <a:lstStyle/>
        <a:p>
          <a:endParaRPr lang="en-US" altLang="zh-CN"/>
        </a:p>
      </dgm:t>
    </dgm:pt>
    <dgm:pt modelId="{6D0DCE69-40D6-4FD2-8C40-7105342593BD}" type="pres">
      <dgm:prSet presAssocID="{79963DE6-FAA8-4AB5-B187-054122543D81}" presName="Name0" presStyleCnt="0">
        <dgm:presLayoutVars>
          <dgm:chPref val="1"/>
          <dgm:dir/>
          <dgm:animOne val="branch"/>
          <dgm:animLvl val="lvl"/>
          <dgm:resizeHandles/>
        </dgm:presLayoutVars>
      </dgm:prSet>
      <dgm:spPr/>
      <dgm:t>
        <a:bodyPr/>
        <a:lstStyle/>
        <a:p>
          <a:endParaRPr lang="en-US" altLang="zh-CN"/>
        </a:p>
      </dgm:t>
    </dgm:pt>
    <dgm:pt modelId="{2E341772-61D3-4164-A531-EED7EBE203B9}" type="pres">
      <dgm:prSet presAssocID="{E5D7BD64-6C4A-4187-B9A6-994EAFD4A2E0}" presName="vertOne" presStyleCnt="0"/>
      <dgm:spPr/>
    </dgm:pt>
    <dgm:pt modelId="{0E64C464-52A4-4410-8D0F-91572F3683FF}" type="pres">
      <dgm:prSet presAssocID="{E5D7BD64-6C4A-4187-B9A6-994EAFD4A2E0}" presName="txOne" presStyleLbl="node0" presStyleIdx="0" presStyleCnt="1" custScaleY="45355">
        <dgm:presLayoutVars>
          <dgm:chPref val="3"/>
        </dgm:presLayoutVars>
      </dgm:prSet>
      <dgm:spPr/>
      <dgm:t>
        <a:bodyPr/>
        <a:lstStyle/>
        <a:p>
          <a:endParaRPr lang="en-US" altLang="zh-CN"/>
        </a:p>
      </dgm:t>
    </dgm:pt>
    <dgm:pt modelId="{8F077262-4723-43EB-BA08-336D70295E7E}" type="pres">
      <dgm:prSet presAssocID="{E5D7BD64-6C4A-4187-B9A6-994EAFD4A2E0}" presName="parTransOne" presStyleCnt="0"/>
      <dgm:spPr/>
    </dgm:pt>
    <dgm:pt modelId="{B7DBA3C6-D062-4BAD-BF50-252A4443DCD5}" type="pres">
      <dgm:prSet presAssocID="{E5D7BD64-6C4A-4187-B9A6-994EAFD4A2E0}" presName="horzOne" presStyleCnt="0"/>
      <dgm:spPr/>
    </dgm:pt>
    <dgm:pt modelId="{AE356C09-3137-4C61-B1E0-FC315DFED612}" type="pres">
      <dgm:prSet presAssocID="{107433FE-1241-4632-9B46-FB9875A1A5F6}" presName="vertTwo" presStyleCnt="0"/>
      <dgm:spPr/>
    </dgm:pt>
    <dgm:pt modelId="{A97DA90A-39FF-4AC3-B6A8-A9D26EAD3218}" type="pres">
      <dgm:prSet presAssocID="{107433FE-1241-4632-9B46-FB9875A1A5F6}" presName="txTwo" presStyleLbl="node2" presStyleIdx="0" presStyleCnt="3">
        <dgm:presLayoutVars>
          <dgm:chPref val="3"/>
        </dgm:presLayoutVars>
      </dgm:prSet>
      <dgm:spPr/>
      <dgm:t>
        <a:bodyPr/>
        <a:lstStyle/>
        <a:p>
          <a:endParaRPr lang="en-US" altLang="zh-CN"/>
        </a:p>
      </dgm:t>
    </dgm:pt>
    <dgm:pt modelId="{EA0CF2B0-D785-49CD-8578-19DD4939E798}" type="pres">
      <dgm:prSet presAssocID="{107433FE-1241-4632-9B46-FB9875A1A5F6}" presName="horzTwo" presStyleCnt="0"/>
      <dgm:spPr/>
    </dgm:pt>
    <dgm:pt modelId="{6C5CBE54-0F2B-4F9C-BBF7-F62E227246A5}" type="pres">
      <dgm:prSet presAssocID="{EF5B0A6D-EEC2-4512-A4FB-B6532E15D161}" presName="sibSpaceTwo" presStyleCnt="0"/>
      <dgm:spPr/>
    </dgm:pt>
    <dgm:pt modelId="{47476B6C-519D-47C2-9F97-C989AABA1913}" type="pres">
      <dgm:prSet presAssocID="{5465433D-D706-4E47-A587-000B23E0F798}" presName="vertTwo" presStyleCnt="0"/>
      <dgm:spPr/>
    </dgm:pt>
    <dgm:pt modelId="{9E365398-B0D5-4583-A1F6-61E5D5AB083A}" type="pres">
      <dgm:prSet presAssocID="{5465433D-D706-4E47-A587-000B23E0F798}" presName="txTwo" presStyleLbl="node2" presStyleIdx="1" presStyleCnt="3">
        <dgm:presLayoutVars>
          <dgm:chPref val="3"/>
        </dgm:presLayoutVars>
      </dgm:prSet>
      <dgm:spPr/>
      <dgm:t>
        <a:bodyPr/>
        <a:lstStyle/>
        <a:p>
          <a:endParaRPr lang="en-US" altLang="zh-CN"/>
        </a:p>
      </dgm:t>
    </dgm:pt>
    <dgm:pt modelId="{840A17D9-BDE0-49AE-B67B-B1873878152E}" type="pres">
      <dgm:prSet presAssocID="{5465433D-D706-4E47-A587-000B23E0F798}" presName="horzTwo" presStyleCnt="0"/>
      <dgm:spPr/>
    </dgm:pt>
    <dgm:pt modelId="{78709E71-F456-4ABC-91CE-D5FAD41EC68F}" type="pres">
      <dgm:prSet presAssocID="{48515EFC-13FC-4175-9E55-D1F854A1FA9B}" presName="sibSpaceTwo" presStyleCnt="0"/>
      <dgm:spPr/>
    </dgm:pt>
    <dgm:pt modelId="{C5AA231D-B14E-44AD-9615-1536FC70786A}" type="pres">
      <dgm:prSet presAssocID="{5E763292-9063-416F-B7E3-986D59F634A1}" presName="vertTwo" presStyleCnt="0"/>
      <dgm:spPr/>
    </dgm:pt>
    <dgm:pt modelId="{B87788FB-1072-4CE9-B0CF-3470F9E664BE}" type="pres">
      <dgm:prSet presAssocID="{5E763292-9063-416F-B7E3-986D59F634A1}" presName="txTwo" presStyleLbl="node2" presStyleIdx="2" presStyleCnt="3">
        <dgm:presLayoutVars>
          <dgm:chPref val="3"/>
        </dgm:presLayoutVars>
      </dgm:prSet>
      <dgm:spPr/>
      <dgm:t>
        <a:bodyPr/>
        <a:lstStyle/>
        <a:p>
          <a:endParaRPr lang="en-US" altLang="zh-CN"/>
        </a:p>
      </dgm:t>
    </dgm:pt>
    <dgm:pt modelId="{EA9DAFEB-2713-4784-8E81-EE0EE9171A80}" type="pres">
      <dgm:prSet presAssocID="{5E763292-9063-416F-B7E3-986D59F634A1}" presName="horzTwo" presStyleCnt="0"/>
      <dgm:spPr/>
    </dgm:pt>
  </dgm:ptLst>
  <dgm:cxnLst>
    <dgm:cxn modelId="{B772BD8E-4F56-4621-97B3-00507E79665B}" type="presOf" srcId="{E5D7BD64-6C4A-4187-B9A6-994EAFD4A2E0}" destId="{0E64C464-52A4-4410-8D0F-91572F3683FF}" srcOrd="0" destOrd="0" presId="urn:microsoft.com/office/officeart/2005/8/layout/hierarchy4"/>
    <dgm:cxn modelId="{6170A2E3-96E9-4BF5-B41F-21D0CD2A8C6A}" srcId="{E5D7BD64-6C4A-4187-B9A6-994EAFD4A2E0}" destId="{107433FE-1241-4632-9B46-FB9875A1A5F6}" srcOrd="0" destOrd="0" parTransId="{F0294DF7-5AEA-4131-9A38-9972B1E4E1AC}" sibTransId="{EF5B0A6D-EEC2-4512-A4FB-B6532E15D161}"/>
    <dgm:cxn modelId="{037CC209-0B87-41AB-8FBB-BA27CBC8FD24}" type="presOf" srcId="{79963DE6-FAA8-4AB5-B187-054122543D81}" destId="{6D0DCE69-40D6-4FD2-8C40-7105342593BD}" srcOrd="0" destOrd="0" presId="urn:microsoft.com/office/officeart/2005/8/layout/hierarchy4"/>
    <dgm:cxn modelId="{0AF12845-7740-4437-9891-CA7AD2DA0084}" type="presOf" srcId="{5465433D-D706-4E47-A587-000B23E0F798}" destId="{9E365398-B0D5-4583-A1F6-61E5D5AB083A}" srcOrd="0" destOrd="0" presId="urn:microsoft.com/office/officeart/2005/8/layout/hierarchy4"/>
    <dgm:cxn modelId="{38A154CB-894C-4926-8CB9-EBA5F0166199}" srcId="{79963DE6-FAA8-4AB5-B187-054122543D81}" destId="{E5D7BD64-6C4A-4187-B9A6-994EAFD4A2E0}" srcOrd="0" destOrd="0" parTransId="{BE478C91-50FB-472E-BF1A-86A9E83BE3D8}" sibTransId="{5E3F0BFB-A703-4008-97A7-ECFC92B9A30C}"/>
    <dgm:cxn modelId="{21F87282-FE5B-410B-9609-1639DDC1CD3A}" type="presOf" srcId="{107433FE-1241-4632-9B46-FB9875A1A5F6}" destId="{A97DA90A-39FF-4AC3-B6A8-A9D26EAD3218}" srcOrd="0" destOrd="0" presId="urn:microsoft.com/office/officeart/2005/8/layout/hierarchy4"/>
    <dgm:cxn modelId="{611A973D-C03F-4CD3-9F55-2A121EF7846E}" srcId="{E5D7BD64-6C4A-4187-B9A6-994EAFD4A2E0}" destId="{5465433D-D706-4E47-A587-000B23E0F798}" srcOrd="1" destOrd="0" parTransId="{FA8E44FA-0067-40DA-BE48-81A963749095}" sibTransId="{48515EFC-13FC-4175-9E55-D1F854A1FA9B}"/>
    <dgm:cxn modelId="{69AC0AA2-9355-4035-955B-4536E955D806}" type="presOf" srcId="{5E763292-9063-416F-B7E3-986D59F634A1}" destId="{B87788FB-1072-4CE9-B0CF-3470F9E664BE}" srcOrd="0" destOrd="0" presId="urn:microsoft.com/office/officeart/2005/8/layout/hierarchy4"/>
    <dgm:cxn modelId="{C4A32654-2F00-4B06-BF4A-F58AFB452B4C}" srcId="{E5D7BD64-6C4A-4187-B9A6-994EAFD4A2E0}" destId="{5E763292-9063-416F-B7E3-986D59F634A1}" srcOrd="2" destOrd="0" parTransId="{F93153CA-BAFC-412E-9229-AA34502FAB65}" sibTransId="{37D81D78-9C01-413D-A904-F8F9172292A2}"/>
    <dgm:cxn modelId="{3F7BAF00-2305-4B4B-952B-185515EA2032}" type="presParOf" srcId="{6D0DCE69-40D6-4FD2-8C40-7105342593BD}" destId="{2E341772-61D3-4164-A531-EED7EBE203B9}" srcOrd="0" destOrd="0" presId="urn:microsoft.com/office/officeart/2005/8/layout/hierarchy4"/>
    <dgm:cxn modelId="{F7DDC4BA-628C-4DD6-92A5-4A7FC1086847}" type="presParOf" srcId="{2E341772-61D3-4164-A531-EED7EBE203B9}" destId="{0E64C464-52A4-4410-8D0F-91572F3683FF}" srcOrd="0" destOrd="0" presId="urn:microsoft.com/office/officeart/2005/8/layout/hierarchy4"/>
    <dgm:cxn modelId="{1E3125E5-35CB-4D76-833A-09A64E5A0567}" type="presParOf" srcId="{2E341772-61D3-4164-A531-EED7EBE203B9}" destId="{8F077262-4723-43EB-BA08-336D70295E7E}" srcOrd="1" destOrd="0" presId="urn:microsoft.com/office/officeart/2005/8/layout/hierarchy4"/>
    <dgm:cxn modelId="{5134A741-D925-4239-BEFD-4F73F8EF0319}" type="presParOf" srcId="{2E341772-61D3-4164-A531-EED7EBE203B9}" destId="{B7DBA3C6-D062-4BAD-BF50-252A4443DCD5}" srcOrd="2" destOrd="0" presId="urn:microsoft.com/office/officeart/2005/8/layout/hierarchy4"/>
    <dgm:cxn modelId="{A91793A8-2B1A-4C4F-9BAD-EC05D5B70A7E}" type="presParOf" srcId="{B7DBA3C6-D062-4BAD-BF50-252A4443DCD5}" destId="{AE356C09-3137-4C61-B1E0-FC315DFED612}" srcOrd="0" destOrd="0" presId="urn:microsoft.com/office/officeart/2005/8/layout/hierarchy4"/>
    <dgm:cxn modelId="{6BF66894-A933-456C-8515-71B49A3E02E7}" type="presParOf" srcId="{AE356C09-3137-4C61-B1E0-FC315DFED612}" destId="{A97DA90A-39FF-4AC3-B6A8-A9D26EAD3218}" srcOrd="0" destOrd="0" presId="urn:microsoft.com/office/officeart/2005/8/layout/hierarchy4"/>
    <dgm:cxn modelId="{62CCA207-F332-47B1-884C-2D465253CA5B}" type="presParOf" srcId="{AE356C09-3137-4C61-B1E0-FC315DFED612}" destId="{EA0CF2B0-D785-49CD-8578-19DD4939E798}" srcOrd="1" destOrd="0" presId="urn:microsoft.com/office/officeart/2005/8/layout/hierarchy4"/>
    <dgm:cxn modelId="{32663BDD-C0B3-4D27-9718-5C52A4785D4B}" type="presParOf" srcId="{B7DBA3C6-D062-4BAD-BF50-252A4443DCD5}" destId="{6C5CBE54-0F2B-4F9C-BBF7-F62E227246A5}" srcOrd="1" destOrd="0" presId="urn:microsoft.com/office/officeart/2005/8/layout/hierarchy4"/>
    <dgm:cxn modelId="{14B03335-3BFD-443A-9B89-F8378777EF1C}" type="presParOf" srcId="{B7DBA3C6-D062-4BAD-BF50-252A4443DCD5}" destId="{47476B6C-519D-47C2-9F97-C989AABA1913}" srcOrd="2" destOrd="0" presId="urn:microsoft.com/office/officeart/2005/8/layout/hierarchy4"/>
    <dgm:cxn modelId="{4F7B7686-225B-463A-A19E-79944664D026}" type="presParOf" srcId="{47476B6C-519D-47C2-9F97-C989AABA1913}" destId="{9E365398-B0D5-4583-A1F6-61E5D5AB083A}" srcOrd="0" destOrd="0" presId="urn:microsoft.com/office/officeart/2005/8/layout/hierarchy4"/>
    <dgm:cxn modelId="{48AB66E8-7443-4777-820B-2787A2E06EF1}" type="presParOf" srcId="{47476B6C-519D-47C2-9F97-C989AABA1913}" destId="{840A17D9-BDE0-49AE-B67B-B1873878152E}" srcOrd="1" destOrd="0" presId="urn:microsoft.com/office/officeart/2005/8/layout/hierarchy4"/>
    <dgm:cxn modelId="{CB66A0E2-93F3-4871-B226-13331E0D26DD}" type="presParOf" srcId="{B7DBA3C6-D062-4BAD-BF50-252A4443DCD5}" destId="{78709E71-F456-4ABC-91CE-D5FAD41EC68F}" srcOrd="3" destOrd="0" presId="urn:microsoft.com/office/officeart/2005/8/layout/hierarchy4"/>
    <dgm:cxn modelId="{684C329B-944B-4561-9D5D-99D4A068B61F}" type="presParOf" srcId="{B7DBA3C6-D062-4BAD-BF50-252A4443DCD5}" destId="{C5AA231D-B14E-44AD-9615-1536FC70786A}" srcOrd="4" destOrd="0" presId="urn:microsoft.com/office/officeart/2005/8/layout/hierarchy4"/>
    <dgm:cxn modelId="{15150BB2-7031-4670-8B36-C9A7E47F9AB9}" type="presParOf" srcId="{C5AA231D-B14E-44AD-9615-1536FC70786A}" destId="{B87788FB-1072-4CE9-B0CF-3470F9E664BE}" srcOrd="0" destOrd="0" presId="urn:microsoft.com/office/officeart/2005/8/layout/hierarchy4"/>
    <dgm:cxn modelId="{4B3258A3-C5C8-4237-B2FA-DDFAB51C30EF}" type="presParOf" srcId="{C5AA231D-B14E-44AD-9615-1536FC70786A}" destId="{EA9DAFEB-2713-4784-8E81-EE0EE9171A8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BE20CC-0A9E-493A-8CAA-55D7DABAECE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ltLang="zh-CN"/>
        </a:p>
      </dgm:t>
    </dgm:pt>
    <dgm:pt modelId="{676F870F-58CE-4958-A11A-A0635F22ACEF}">
      <dgm:prSet phldrT="[Text]"/>
      <dgm:spPr/>
      <dgm:t>
        <a:bodyPr/>
        <a:lstStyle/>
        <a:p>
          <a:r>
            <a:rPr lang="zh-CN" altLang="en-US" dirty="0" smtClean="0"/>
            <a:t>对</a:t>
          </a:r>
          <a:r>
            <a:rPr lang="en-US" altLang="zh-CN" dirty="0" smtClean="0"/>
            <a:t>NFV</a:t>
          </a:r>
          <a:r>
            <a:rPr lang="zh-CN" altLang="en-US" dirty="0" smtClean="0"/>
            <a:t>主机本身的可靠性要求较高</a:t>
          </a:r>
          <a:endParaRPr lang="en-US" altLang="zh-CN" dirty="0"/>
        </a:p>
      </dgm:t>
    </dgm:pt>
    <dgm:pt modelId="{0E1ED8B0-2F89-4AEC-B3C8-43876E62DAC1}" type="parTrans" cxnId="{C6FD444C-DF67-42FE-96D8-320E00BA7DDB}">
      <dgm:prSet/>
      <dgm:spPr/>
      <dgm:t>
        <a:bodyPr/>
        <a:lstStyle/>
        <a:p>
          <a:endParaRPr lang="en-US" altLang="zh-CN"/>
        </a:p>
      </dgm:t>
    </dgm:pt>
    <dgm:pt modelId="{35649125-02CF-4C28-9EB7-F7CA0179B456}" type="sibTrans" cxnId="{C6FD444C-DF67-42FE-96D8-320E00BA7DDB}">
      <dgm:prSet/>
      <dgm:spPr/>
      <dgm:t>
        <a:bodyPr/>
        <a:lstStyle/>
        <a:p>
          <a:endParaRPr lang="en-US" altLang="zh-CN"/>
        </a:p>
      </dgm:t>
    </dgm:pt>
    <dgm:pt modelId="{CB069E02-9F46-484F-95E8-94EE3A1DA7A8}">
      <dgm:prSet phldrT="[Text]"/>
      <dgm:spPr>
        <a:solidFill>
          <a:schemeClr val="accent2"/>
        </a:solidFill>
      </dgm:spPr>
      <dgm:t>
        <a:bodyPr/>
        <a:lstStyle/>
        <a:p>
          <a:r>
            <a:rPr lang="en-US" altLang="zh-CN" dirty="0" smtClean="0"/>
            <a:t> </a:t>
          </a:r>
          <a:endParaRPr lang="en-US" altLang="zh-CN" dirty="0"/>
        </a:p>
      </dgm:t>
    </dgm:pt>
    <dgm:pt modelId="{0E5E7EB9-2A07-4B07-BB94-63F4B1B49707}" type="parTrans" cxnId="{EAE790DB-9D51-4298-BBB1-3A54B29F96C8}">
      <dgm:prSet/>
      <dgm:spPr/>
      <dgm:t>
        <a:bodyPr/>
        <a:lstStyle/>
        <a:p>
          <a:endParaRPr lang="en-US" altLang="zh-CN"/>
        </a:p>
      </dgm:t>
    </dgm:pt>
    <dgm:pt modelId="{F5AE0530-BEF5-4290-95C4-56EE75EC8500}" type="sibTrans" cxnId="{EAE790DB-9D51-4298-BBB1-3A54B29F96C8}">
      <dgm:prSet/>
      <dgm:spPr/>
      <dgm:t>
        <a:bodyPr/>
        <a:lstStyle/>
        <a:p>
          <a:endParaRPr lang="en-US" altLang="zh-CN"/>
        </a:p>
      </dgm:t>
    </dgm:pt>
    <dgm:pt modelId="{CC62A177-CEAE-4466-B931-C3068CD583CF}">
      <dgm:prSet phldrT="[Text]"/>
      <dgm:spPr>
        <a:solidFill>
          <a:srgbClr val="92D050"/>
        </a:solidFill>
      </dgm:spPr>
      <dgm:t>
        <a:bodyPr/>
        <a:lstStyle/>
        <a:p>
          <a:r>
            <a:rPr lang="zh-CN" altLang="en-US" dirty="0" smtClean="0"/>
            <a:t>不适用于需要维护内部状态并且不支持内部状态导出的</a:t>
          </a:r>
          <a:r>
            <a:rPr lang="en-US" altLang="zh-CN" dirty="0" smtClean="0"/>
            <a:t>middlebox</a:t>
          </a:r>
          <a:endParaRPr lang="en-US" altLang="zh-CN" dirty="0"/>
        </a:p>
      </dgm:t>
    </dgm:pt>
    <dgm:pt modelId="{B6427E37-E13A-4F25-8060-8303E233EA9C}" type="parTrans" cxnId="{B78E6B2D-8199-41FC-9E7D-A892C960E416}">
      <dgm:prSet/>
      <dgm:spPr/>
      <dgm:t>
        <a:bodyPr/>
        <a:lstStyle/>
        <a:p>
          <a:endParaRPr lang="en-US" altLang="zh-CN"/>
        </a:p>
      </dgm:t>
    </dgm:pt>
    <dgm:pt modelId="{543D3004-2792-4CBE-A162-512F3E2F2503}" type="sibTrans" cxnId="{B78E6B2D-8199-41FC-9E7D-A892C960E416}">
      <dgm:prSet/>
      <dgm:spPr/>
      <dgm:t>
        <a:bodyPr/>
        <a:lstStyle/>
        <a:p>
          <a:endParaRPr lang="en-US" altLang="zh-CN"/>
        </a:p>
      </dgm:t>
    </dgm:pt>
    <dgm:pt modelId="{E8369E3F-B503-4982-929B-FBA9D3B35E70}">
      <dgm:prSet phldrT="[Text]"/>
      <dgm:spPr>
        <a:solidFill>
          <a:srgbClr val="92D050"/>
        </a:solidFill>
      </dgm:spPr>
      <dgm:t>
        <a:bodyPr/>
        <a:lstStyle/>
        <a:p>
          <a:r>
            <a:rPr lang="en-US" altLang="zh-CN" dirty="0" smtClean="0"/>
            <a:t> </a:t>
          </a:r>
          <a:endParaRPr lang="en-US" altLang="zh-CN" dirty="0"/>
        </a:p>
      </dgm:t>
    </dgm:pt>
    <dgm:pt modelId="{E30FB7D4-DCAD-4B6E-94EC-3885BC61751B}" type="parTrans" cxnId="{3E8C69AE-FD50-487E-8CDB-F26898852538}">
      <dgm:prSet/>
      <dgm:spPr/>
      <dgm:t>
        <a:bodyPr/>
        <a:lstStyle/>
        <a:p>
          <a:endParaRPr lang="en-US" altLang="zh-CN"/>
        </a:p>
      </dgm:t>
    </dgm:pt>
    <dgm:pt modelId="{EDECE773-F4AE-4894-A92E-394B92F11CD0}" type="sibTrans" cxnId="{3E8C69AE-FD50-487E-8CDB-F26898852538}">
      <dgm:prSet/>
      <dgm:spPr/>
      <dgm:t>
        <a:bodyPr/>
        <a:lstStyle/>
        <a:p>
          <a:endParaRPr lang="en-US" altLang="zh-CN"/>
        </a:p>
      </dgm:t>
    </dgm:pt>
    <dgm:pt modelId="{1C9878D7-69D7-467B-9C9C-8BBC42FA4BA0}">
      <dgm:prSet phldrT="[Text]"/>
      <dgm:spPr/>
      <dgm:t>
        <a:bodyPr/>
        <a:lstStyle/>
        <a:p>
          <a:r>
            <a:rPr lang="zh-CN" altLang="en-US" dirty="0" smtClean="0"/>
            <a:t>需要对</a:t>
          </a:r>
          <a:r>
            <a:rPr lang="en-US" altLang="zh-CN" dirty="0" smtClean="0"/>
            <a:t>SDN</a:t>
          </a:r>
          <a:r>
            <a:rPr lang="zh-CN" altLang="en-US" dirty="0" smtClean="0"/>
            <a:t>控制器和</a:t>
          </a:r>
          <a:r>
            <a:rPr lang="en-US" altLang="zh-CN" dirty="0" smtClean="0"/>
            <a:t>NFV</a:t>
          </a:r>
          <a:r>
            <a:rPr lang="zh-CN" altLang="en-US" dirty="0" smtClean="0"/>
            <a:t>协调器进行扩展</a:t>
          </a:r>
          <a:endParaRPr lang="en-US" altLang="zh-CN" dirty="0"/>
        </a:p>
      </dgm:t>
    </dgm:pt>
    <dgm:pt modelId="{A4BAA869-37BE-44BC-BBA4-98CAFBBADDA6}" type="parTrans" cxnId="{CF954CD6-A484-405C-BB63-819A16DA1302}">
      <dgm:prSet/>
      <dgm:spPr/>
      <dgm:t>
        <a:bodyPr/>
        <a:lstStyle/>
        <a:p>
          <a:endParaRPr lang="en-US" altLang="zh-CN"/>
        </a:p>
      </dgm:t>
    </dgm:pt>
    <dgm:pt modelId="{F7869CC9-1EEC-4864-BD86-E19B246E8A0F}" type="sibTrans" cxnId="{CF954CD6-A484-405C-BB63-819A16DA1302}">
      <dgm:prSet/>
      <dgm:spPr/>
      <dgm:t>
        <a:bodyPr/>
        <a:lstStyle/>
        <a:p>
          <a:endParaRPr lang="en-US" altLang="zh-CN"/>
        </a:p>
      </dgm:t>
    </dgm:pt>
    <dgm:pt modelId="{2D537278-1C69-48EB-B3D6-3E46B91A590A}">
      <dgm:prSet phldrT="[Text]"/>
      <dgm:spPr>
        <a:solidFill>
          <a:srgbClr val="7030A0"/>
        </a:solidFill>
      </dgm:spPr>
      <dgm:t>
        <a:bodyPr/>
        <a:lstStyle/>
        <a:p>
          <a:r>
            <a:rPr lang="en-US" altLang="zh-CN" dirty="0" smtClean="0"/>
            <a:t> </a:t>
          </a:r>
          <a:endParaRPr lang="en-US" altLang="zh-CN" dirty="0"/>
        </a:p>
      </dgm:t>
    </dgm:pt>
    <dgm:pt modelId="{96BE93D2-3FAC-4878-95A4-7B19C5313192}" type="sibTrans" cxnId="{50BF9C52-70CF-43BF-9A94-F0ABE63755FA}">
      <dgm:prSet/>
      <dgm:spPr/>
      <dgm:t>
        <a:bodyPr/>
        <a:lstStyle/>
        <a:p>
          <a:endParaRPr lang="en-US" altLang="zh-CN"/>
        </a:p>
      </dgm:t>
    </dgm:pt>
    <dgm:pt modelId="{ED8D8858-4F0A-45DD-948E-5977D75C7ABB}" type="parTrans" cxnId="{50BF9C52-70CF-43BF-9A94-F0ABE63755FA}">
      <dgm:prSet/>
      <dgm:spPr/>
      <dgm:t>
        <a:bodyPr/>
        <a:lstStyle/>
        <a:p>
          <a:endParaRPr lang="en-US" altLang="zh-CN"/>
        </a:p>
      </dgm:t>
    </dgm:pt>
    <dgm:pt modelId="{424F8D65-1BEE-4627-B0C6-87F16B823D3E}" type="pres">
      <dgm:prSet presAssocID="{E6BE20CC-0A9E-493A-8CAA-55D7DABAECEE}" presName="Name0" presStyleCnt="0">
        <dgm:presLayoutVars>
          <dgm:dir/>
          <dgm:animLvl val="lvl"/>
          <dgm:resizeHandles val="exact"/>
        </dgm:presLayoutVars>
      </dgm:prSet>
      <dgm:spPr/>
      <dgm:t>
        <a:bodyPr/>
        <a:lstStyle/>
        <a:p>
          <a:endParaRPr lang="en-US" altLang="zh-CN"/>
        </a:p>
      </dgm:t>
    </dgm:pt>
    <dgm:pt modelId="{C3D99478-485A-46E3-BC23-765F02DC8513}" type="pres">
      <dgm:prSet presAssocID="{2D537278-1C69-48EB-B3D6-3E46B91A590A}" presName="compositeNode" presStyleCnt="0">
        <dgm:presLayoutVars>
          <dgm:bulletEnabled val="1"/>
        </dgm:presLayoutVars>
      </dgm:prSet>
      <dgm:spPr/>
    </dgm:pt>
    <dgm:pt modelId="{CAB10786-9A70-4D41-9C44-DAC7439E5FA5}" type="pres">
      <dgm:prSet presAssocID="{2D537278-1C69-48EB-B3D6-3E46B91A590A}" presName="bgRect" presStyleLbl="node1" presStyleIdx="0" presStyleCnt="3"/>
      <dgm:spPr/>
      <dgm:t>
        <a:bodyPr/>
        <a:lstStyle/>
        <a:p>
          <a:endParaRPr lang="en-US" altLang="zh-CN"/>
        </a:p>
      </dgm:t>
    </dgm:pt>
    <dgm:pt modelId="{3B38E977-0058-47F5-96D7-CEA3E604B1D3}" type="pres">
      <dgm:prSet presAssocID="{2D537278-1C69-48EB-B3D6-3E46B91A590A}" presName="parentNode" presStyleLbl="node1" presStyleIdx="0" presStyleCnt="3">
        <dgm:presLayoutVars>
          <dgm:chMax val="0"/>
          <dgm:bulletEnabled val="1"/>
        </dgm:presLayoutVars>
      </dgm:prSet>
      <dgm:spPr/>
      <dgm:t>
        <a:bodyPr/>
        <a:lstStyle/>
        <a:p>
          <a:endParaRPr lang="en-US" altLang="zh-CN"/>
        </a:p>
      </dgm:t>
    </dgm:pt>
    <dgm:pt modelId="{2FE206C5-8299-471B-B6E8-3A4F776AB6C0}" type="pres">
      <dgm:prSet presAssocID="{2D537278-1C69-48EB-B3D6-3E46B91A590A}" presName="childNode" presStyleLbl="node1" presStyleIdx="0" presStyleCnt="3">
        <dgm:presLayoutVars>
          <dgm:bulletEnabled val="1"/>
        </dgm:presLayoutVars>
      </dgm:prSet>
      <dgm:spPr/>
      <dgm:t>
        <a:bodyPr/>
        <a:lstStyle/>
        <a:p>
          <a:endParaRPr lang="en-US" altLang="zh-CN"/>
        </a:p>
      </dgm:t>
    </dgm:pt>
    <dgm:pt modelId="{B2ACE02E-B9C8-447C-84AD-7DECFD72D490}" type="pres">
      <dgm:prSet presAssocID="{96BE93D2-3FAC-4878-95A4-7B19C5313192}" presName="hSp" presStyleCnt="0"/>
      <dgm:spPr/>
    </dgm:pt>
    <dgm:pt modelId="{D1D52A3C-D42A-4D98-9FD2-F41217A434B0}" type="pres">
      <dgm:prSet presAssocID="{96BE93D2-3FAC-4878-95A4-7B19C5313192}" presName="vProcSp" presStyleCnt="0"/>
      <dgm:spPr/>
    </dgm:pt>
    <dgm:pt modelId="{0158EEA8-0735-4251-8FDF-08A7AD6F98B7}" type="pres">
      <dgm:prSet presAssocID="{96BE93D2-3FAC-4878-95A4-7B19C5313192}" presName="vSp1" presStyleCnt="0"/>
      <dgm:spPr/>
    </dgm:pt>
    <dgm:pt modelId="{20536B96-E7AF-43DA-AB4F-00B05644F729}" type="pres">
      <dgm:prSet presAssocID="{96BE93D2-3FAC-4878-95A4-7B19C5313192}" presName="simulatedConn" presStyleLbl="solidFgAcc1" presStyleIdx="0" presStyleCnt="2"/>
      <dgm:spPr/>
    </dgm:pt>
    <dgm:pt modelId="{0E129A0F-63E6-4AAE-837E-3231C2EC7A7A}" type="pres">
      <dgm:prSet presAssocID="{96BE93D2-3FAC-4878-95A4-7B19C5313192}" presName="vSp2" presStyleCnt="0"/>
      <dgm:spPr/>
    </dgm:pt>
    <dgm:pt modelId="{C16436FA-DC57-413F-A387-E85CEBA50133}" type="pres">
      <dgm:prSet presAssocID="{96BE93D2-3FAC-4878-95A4-7B19C5313192}" presName="sibTrans" presStyleCnt="0"/>
      <dgm:spPr/>
    </dgm:pt>
    <dgm:pt modelId="{336E3B6D-5AB1-4489-846E-741D93CF7EA5}" type="pres">
      <dgm:prSet presAssocID="{CB069E02-9F46-484F-95E8-94EE3A1DA7A8}" presName="compositeNode" presStyleCnt="0">
        <dgm:presLayoutVars>
          <dgm:bulletEnabled val="1"/>
        </dgm:presLayoutVars>
      </dgm:prSet>
      <dgm:spPr/>
    </dgm:pt>
    <dgm:pt modelId="{C0783F30-C489-4ECB-8336-24EB1C186AE2}" type="pres">
      <dgm:prSet presAssocID="{CB069E02-9F46-484F-95E8-94EE3A1DA7A8}" presName="bgRect" presStyleLbl="node1" presStyleIdx="1" presStyleCnt="3"/>
      <dgm:spPr/>
      <dgm:t>
        <a:bodyPr/>
        <a:lstStyle/>
        <a:p>
          <a:endParaRPr lang="en-US" altLang="zh-CN"/>
        </a:p>
      </dgm:t>
    </dgm:pt>
    <dgm:pt modelId="{8FDC5223-05B1-43C1-986D-0203C6851CB8}" type="pres">
      <dgm:prSet presAssocID="{CB069E02-9F46-484F-95E8-94EE3A1DA7A8}" presName="parentNode" presStyleLbl="node1" presStyleIdx="1" presStyleCnt="3">
        <dgm:presLayoutVars>
          <dgm:chMax val="0"/>
          <dgm:bulletEnabled val="1"/>
        </dgm:presLayoutVars>
      </dgm:prSet>
      <dgm:spPr/>
      <dgm:t>
        <a:bodyPr/>
        <a:lstStyle/>
        <a:p>
          <a:endParaRPr lang="en-US" altLang="zh-CN"/>
        </a:p>
      </dgm:t>
    </dgm:pt>
    <dgm:pt modelId="{A8D987C0-804E-40F7-935F-F997A09ACA6F}" type="pres">
      <dgm:prSet presAssocID="{CB069E02-9F46-484F-95E8-94EE3A1DA7A8}" presName="childNode" presStyleLbl="node1" presStyleIdx="1" presStyleCnt="3">
        <dgm:presLayoutVars>
          <dgm:bulletEnabled val="1"/>
        </dgm:presLayoutVars>
      </dgm:prSet>
      <dgm:spPr/>
      <dgm:t>
        <a:bodyPr/>
        <a:lstStyle/>
        <a:p>
          <a:endParaRPr lang="en-US" altLang="zh-CN"/>
        </a:p>
      </dgm:t>
    </dgm:pt>
    <dgm:pt modelId="{A1220A0F-3C44-470B-8D1D-7C6384560A99}" type="pres">
      <dgm:prSet presAssocID="{F5AE0530-BEF5-4290-95C4-56EE75EC8500}" presName="hSp" presStyleCnt="0"/>
      <dgm:spPr/>
    </dgm:pt>
    <dgm:pt modelId="{968B26A5-8706-496A-B4B0-C0CA6BF6F8B7}" type="pres">
      <dgm:prSet presAssocID="{F5AE0530-BEF5-4290-95C4-56EE75EC8500}" presName="vProcSp" presStyleCnt="0"/>
      <dgm:spPr/>
    </dgm:pt>
    <dgm:pt modelId="{DD6FE95E-A659-42A2-902E-BAA567414029}" type="pres">
      <dgm:prSet presAssocID="{F5AE0530-BEF5-4290-95C4-56EE75EC8500}" presName="vSp1" presStyleCnt="0"/>
      <dgm:spPr/>
    </dgm:pt>
    <dgm:pt modelId="{E0EC9260-3A65-4662-AFFB-2484FE668D00}" type="pres">
      <dgm:prSet presAssocID="{F5AE0530-BEF5-4290-95C4-56EE75EC8500}" presName="simulatedConn" presStyleLbl="solidFgAcc1" presStyleIdx="1" presStyleCnt="2"/>
      <dgm:spPr/>
    </dgm:pt>
    <dgm:pt modelId="{521E0FE1-1191-4490-ACB5-7E2030E033B4}" type="pres">
      <dgm:prSet presAssocID="{F5AE0530-BEF5-4290-95C4-56EE75EC8500}" presName="vSp2" presStyleCnt="0"/>
      <dgm:spPr/>
    </dgm:pt>
    <dgm:pt modelId="{2ADF8F5C-1C38-41BF-8E58-12713114251F}" type="pres">
      <dgm:prSet presAssocID="{F5AE0530-BEF5-4290-95C4-56EE75EC8500}" presName="sibTrans" presStyleCnt="0"/>
      <dgm:spPr/>
    </dgm:pt>
    <dgm:pt modelId="{9F524415-113E-49DC-BB5E-100D81BCE8DD}" type="pres">
      <dgm:prSet presAssocID="{E8369E3F-B503-4982-929B-FBA9D3B35E70}" presName="compositeNode" presStyleCnt="0">
        <dgm:presLayoutVars>
          <dgm:bulletEnabled val="1"/>
        </dgm:presLayoutVars>
      </dgm:prSet>
      <dgm:spPr/>
    </dgm:pt>
    <dgm:pt modelId="{E3F118A0-BB45-4FC7-A6C6-169140C4F9FE}" type="pres">
      <dgm:prSet presAssocID="{E8369E3F-B503-4982-929B-FBA9D3B35E70}" presName="bgRect" presStyleLbl="node1" presStyleIdx="2" presStyleCnt="3"/>
      <dgm:spPr/>
      <dgm:t>
        <a:bodyPr/>
        <a:lstStyle/>
        <a:p>
          <a:endParaRPr lang="en-US" altLang="zh-CN"/>
        </a:p>
      </dgm:t>
    </dgm:pt>
    <dgm:pt modelId="{DDA118E3-AAAD-4837-96C8-DC4FDAA314FD}" type="pres">
      <dgm:prSet presAssocID="{E8369E3F-B503-4982-929B-FBA9D3B35E70}" presName="parentNode" presStyleLbl="node1" presStyleIdx="2" presStyleCnt="3">
        <dgm:presLayoutVars>
          <dgm:chMax val="0"/>
          <dgm:bulletEnabled val="1"/>
        </dgm:presLayoutVars>
      </dgm:prSet>
      <dgm:spPr/>
      <dgm:t>
        <a:bodyPr/>
        <a:lstStyle/>
        <a:p>
          <a:endParaRPr lang="en-US" altLang="zh-CN"/>
        </a:p>
      </dgm:t>
    </dgm:pt>
    <dgm:pt modelId="{6732F51E-D278-457D-88BA-81D230452870}" type="pres">
      <dgm:prSet presAssocID="{E8369E3F-B503-4982-929B-FBA9D3B35E70}" presName="childNode" presStyleLbl="node1" presStyleIdx="2" presStyleCnt="3">
        <dgm:presLayoutVars>
          <dgm:bulletEnabled val="1"/>
        </dgm:presLayoutVars>
      </dgm:prSet>
      <dgm:spPr/>
      <dgm:t>
        <a:bodyPr/>
        <a:lstStyle/>
        <a:p>
          <a:endParaRPr lang="en-US" altLang="zh-CN"/>
        </a:p>
      </dgm:t>
    </dgm:pt>
  </dgm:ptLst>
  <dgm:cxnLst>
    <dgm:cxn modelId="{FB958053-09AE-41FD-9E46-4CA7C169104E}" type="presOf" srcId="{E8369E3F-B503-4982-929B-FBA9D3B35E70}" destId="{DDA118E3-AAAD-4837-96C8-DC4FDAA314FD}" srcOrd="1" destOrd="0" presId="urn:microsoft.com/office/officeart/2005/8/layout/hProcess7"/>
    <dgm:cxn modelId="{ADACD561-9978-4E51-B3CD-6ADE73F0D448}" type="presOf" srcId="{676F870F-58CE-4958-A11A-A0635F22ACEF}" destId="{2FE206C5-8299-471B-B6E8-3A4F776AB6C0}" srcOrd="0" destOrd="0" presId="urn:microsoft.com/office/officeart/2005/8/layout/hProcess7"/>
    <dgm:cxn modelId="{6AE990D5-FFA0-4E75-86A4-C91072B792C1}" type="presOf" srcId="{2D537278-1C69-48EB-B3D6-3E46B91A590A}" destId="{3B38E977-0058-47F5-96D7-CEA3E604B1D3}" srcOrd="1" destOrd="0" presId="urn:microsoft.com/office/officeart/2005/8/layout/hProcess7"/>
    <dgm:cxn modelId="{B78E6B2D-8199-41FC-9E7D-A892C960E416}" srcId="{CB069E02-9F46-484F-95E8-94EE3A1DA7A8}" destId="{CC62A177-CEAE-4466-B931-C3068CD583CF}" srcOrd="0" destOrd="0" parTransId="{B6427E37-E13A-4F25-8060-8303E233EA9C}" sibTransId="{543D3004-2792-4CBE-A162-512F3E2F2503}"/>
    <dgm:cxn modelId="{C6FD444C-DF67-42FE-96D8-320E00BA7DDB}" srcId="{2D537278-1C69-48EB-B3D6-3E46B91A590A}" destId="{676F870F-58CE-4958-A11A-A0635F22ACEF}" srcOrd="0" destOrd="0" parTransId="{0E1ED8B0-2F89-4AEC-B3C8-43876E62DAC1}" sibTransId="{35649125-02CF-4C28-9EB7-F7CA0179B456}"/>
    <dgm:cxn modelId="{EAE790DB-9D51-4298-BBB1-3A54B29F96C8}" srcId="{E6BE20CC-0A9E-493A-8CAA-55D7DABAECEE}" destId="{CB069E02-9F46-484F-95E8-94EE3A1DA7A8}" srcOrd="1" destOrd="0" parTransId="{0E5E7EB9-2A07-4B07-BB94-63F4B1B49707}" sibTransId="{F5AE0530-BEF5-4290-95C4-56EE75EC8500}"/>
    <dgm:cxn modelId="{56A72773-CCF2-4C09-98E3-C01C4553AFBB}" type="presOf" srcId="{2D537278-1C69-48EB-B3D6-3E46B91A590A}" destId="{CAB10786-9A70-4D41-9C44-DAC7439E5FA5}" srcOrd="0" destOrd="0" presId="urn:microsoft.com/office/officeart/2005/8/layout/hProcess7"/>
    <dgm:cxn modelId="{859A0FEE-F91B-4C3A-960D-8D32F6F5FF0F}" type="presOf" srcId="{CC62A177-CEAE-4466-B931-C3068CD583CF}" destId="{A8D987C0-804E-40F7-935F-F997A09ACA6F}" srcOrd="0" destOrd="0" presId="urn:microsoft.com/office/officeart/2005/8/layout/hProcess7"/>
    <dgm:cxn modelId="{9AD256F0-FC5A-4D35-BC3D-C6EDD79B7D7F}" type="presOf" srcId="{E6BE20CC-0A9E-493A-8CAA-55D7DABAECEE}" destId="{424F8D65-1BEE-4627-B0C6-87F16B823D3E}" srcOrd="0" destOrd="0" presId="urn:microsoft.com/office/officeart/2005/8/layout/hProcess7"/>
    <dgm:cxn modelId="{50BF9C52-70CF-43BF-9A94-F0ABE63755FA}" srcId="{E6BE20CC-0A9E-493A-8CAA-55D7DABAECEE}" destId="{2D537278-1C69-48EB-B3D6-3E46B91A590A}" srcOrd="0" destOrd="0" parTransId="{ED8D8858-4F0A-45DD-948E-5977D75C7ABB}" sibTransId="{96BE93D2-3FAC-4878-95A4-7B19C5313192}"/>
    <dgm:cxn modelId="{61E5BDDE-27E2-4DA3-9941-8919BDAE6407}" type="presOf" srcId="{1C9878D7-69D7-467B-9C9C-8BBC42FA4BA0}" destId="{6732F51E-D278-457D-88BA-81D230452870}" srcOrd="0" destOrd="0" presId="urn:microsoft.com/office/officeart/2005/8/layout/hProcess7"/>
    <dgm:cxn modelId="{3E8C69AE-FD50-487E-8CDB-F26898852538}" srcId="{E6BE20CC-0A9E-493A-8CAA-55D7DABAECEE}" destId="{E8369E3F-B503-4982-929B-FBA9D3B35E70}" srcOrd="2" destOrd="0" parTransId="{E30FB7D4-DCAD-4B6E-94EC-3885BC61751B}" sibTransId="{EDECE773-F4AE-4894-A92E-394B92F11CD0}"/>
    <dgm:cxn modelId="{CF954CD6-A484-405C-BB63-819A16DA1302}" srcId="{E8369E3F-B503-4982-929B-FBA9D3B35E70}" destId="{1C9878D7-69D7-467B-9C9C-8BBC42FA4BA0}" srcOrd="0" destOrd="0" parTransId="{A4BAA869-37BE-44BC-BBA4-98CAFBBADDA6}" sibTransId="{F7869CC9-1EEC-4864-BD86-E19B246E8A0F}"/>
    <dgm:cxn modelId="{36D97E72-D6FA-41D2-A74F-6823B7EE9997}" type="presOf" srcId="{E8369E3F-B503-4982-929B-FBA9D3B35E70}" destId="{E3F118A0-BB45-4FC7-A6C6-169140C4F9FE}" srcOrd="0" destOrd="0" presId="urn:microsoft.com/office/officeart/2005/8/layout/hProcess7"/>
    <dgm:cxn modelId="{A7B29D22-433D-468E-9C49-AE58B22896F3}" type="presOf" srcId="{CB069E02-9F46-484F-95E8-94EE3A1DA7A8}" destId="{8FDC5223-05B1-43C1-986D-0203C6851CB8}" srcOrd="1" destOrd="0" presId="urn:microsoft.com/office/officeart/2005/8/layout/hProcess7"/>
    <dgm:cxn modelId="{072718F8-2021-4707-8043-77A40CB0C220}" type="presOf" srcId="{CB069E02-9F46-484F-95E8-94EE3A1DA7A8}" destId="{C0783F30-C489-4ECB-8336-24EB1C186AE2}" srcOrd="0" destOrd="0" presId="urn:microsoft.com/office/officeart/2005/8/layout/hProcess7"/>
    <dgm:cxn modelId="{8BC2A5E7-DC3F-46AF-95CA-A9EBB0C58690}" type="presParOf" srcId="{424F8D65-1BEE-4627-B0C6-87F16B823D3E}" destId="{C3D99478-485A-46E3-BC23-765F02DC8513}" srcOrd="0" destOrd="0" presId="urn:microsoft.com/office/officeart/2005/8/layout/hProcess7"/>
    <dgm:cxn modelId="{50C99CA5-B145-4D28-B566-BDE737A9C61D}" type="presParOf" srcId="{C3D99478-485A-46E3-BC23-765F02DC8513}" destId="{CAB10786-9A70-4D41-9C44-DAC7439E5FA5}" srcOrd="0" destOrd="0" presId="urn:microsoft.com/office/officeart/2005/8/layout/hProcess7"/>
    <dgm:cxn modelId="{BB66C8F1-E371-4185-BB94-1231AC980056}" type="presParOf" srcId="{C3D99478-485A-46E3-BC23-765F02DC8513}" destId="{3B38E977-0058-47F5-96D7-CEA3E604B1D3}" srcOrd="1" destOrd="0" presId="urn:microsoft.com/office/officeart/2005/8/layout/hProcess7"/>
    <dgm:cxn modelId="{CD70D6A3-49D7-4256-9ED4-785105ED3916}" type="presParOf" srcId="{C3D99478-485A-46E3-BC23-765F02DC8513}" destId="{2FE206C5-8299-471B-B6E8-3A4F776AB6C0}" srcOrd="2" destOrd="0" presId="urn:microsoft.com/office/officeart/2005/8/layout/hProcess7"/>
    <dgm:cxn modelId="{491626CE-F4C8-4CEF-B5BD-27F111E964AA}" type="presParOf" srcId="{424F8D65-1BEE-4627-B0C6-87F16B823D3E}" destId="{B2ACE02E-B9C8-447C-84AD-7DECFD72D490}" srcOrd="1" destOrd="0" presId="urn:microsoft.com/office/officeart/2005/8/layout/hProcess7"/>
    <dgm:cxn modelId="{E8BC2631-EB0C-475B-985E-BDE7679D08EA}" type="presParOf" srcId="{424F8D65-1BEE-4627-B0C6-87F16B823D3E}" destId="{D1D52A3C-D42A-4D98-9FD2-F41217A434B0}" srcOrd="2" destOrd="0" presId="urn:microsoft.com/office/officeart/2005/8/layout/hProcess7"/>
    <dgm:cxn modelId="{E86195F8-A05E-46FD-927E-77D9A327BE66}" type="presParOf" srcId="{D1D52A3C-D42A-4D98-9FD2-F41217A434B0}" destId="{0158EEA8-0735-4251-8FDF-08A7AD6F98B7}" srcOrd="0" destOrd="0" presId="urn:microsoft.com/office/officeart/2005/8/layout/hProcess7"/>
    <dgm:cxn modelId="{2611A92C-16F9-49FB-A022-F36D10B7AF6D}" type="presParOf" srcId="{D1D52A3C-D42A-4D98-9FD2-F41217A434B0}" destId="{20536B96-E7AF-43DA-AB4F-00B05644F729}" srcOrd="1" destOrd="0" presId="urn:microsoft.com/office/officeart/2005/8/layout/hProcess7"/>
    <dgm:cxn modelId="{665FEC7D-A892-4183-932C-B7EE9F66DE41}" type="presParOf" srcId="{D1D52A3C-D42A-4D98-9FD2-F41217A434B0}" destId="{0E129A0F-63E6-4AAE-837E-3231C2EC7A7A}" srcOrd="2" destOrd="0" presId="urn:microsoft.com/office/officeart/2005/8/layout/hProcess7"/>
    <dgm:cxn modelId="{C3FA176D-05D6-440D-BF7B-69A206273A35}" type="presParOf" srcId="{424F8D65-1BEE-4627-B0C6-87F16B823D3E}" destId="{C16436FA-DC57-413F-A387-E85CEBA50133}" srcOrd="3" destOrd="0" presId="urn:microsoft.com/office/officeart/2005/8/layout/hProcess7"/>
    <dgm:cxn modelId="{CC28747E-B932-4602-856C-A15863048D17}" type="presParOf" srcId="{424F8D65-1BEE-4627-B0C6-87F16B823D3E}" destId="{336E3B6D-5AB1-4489-846E-741D93CF7EA5}" srcOrd="4" destOrd="0" presId="urn:microsoft.com/office/officeart/2005/8/layout/hProcess7"/>
    <dgm:cxn modelId="{925CF002-425D-46C9-9C02-A273F9133D9E}" type="presParOf" srcId="{336E3B6D-5AB1-4489-846E-741D93CF7EA5}" destId="{C0783F30-C489-4ECB-8336-24EB1C186AE2}" srcOrd="0" destOrd="0" presId="urn:microsoft.com/office/officeart/2005/8/layout/hProcess7"/>
    <dgm:cxn modelId="{7A8FC35D-9023-471A-98E0-A9F96E486D1D}" type="presParOf" srcId="{336E3B6D-5AB1-4489-846E-741D93CF7EA5}" destId="{8FDC5223-05B1-43C1-986D-0203C6851CB8}" srcOrd="1" destOrd="0" presId="urn:microsoft.com/office/officeart/2005/8/layout/hProcess7"/>
    <dgm:cxn modelId="{DE31F6BD-D3BD-4582-A1A7-925C3358F047}" type="presParOf" srcId="{336E3B6D-5AB1-4489-846E-741D93CF7EA5}" destId="{A8D987C0-804E-40F7-935F-F997A09ACA6F}" srcOrd="2" destOrd="0" presId="urn:microsoft.com/office/officeart/2005/8/layout/hProcess7"/>
    <dgm:cxn modelId="{61F0F434-BE72-463A-8A18-57E6CD784A45}" type="presParOf" srcId="{424F8D65-1BEE-4627-B0C6-87F16B823D3E}" destId="{A1220A0F-3C44-470B-8D1D-7C6384560A99}" srcOrd="5" destOrd="0" presId="urn:microsoft.com/office/officeart/2005/8/layout/hProcess7"/>
    <dgm:cxn modelId="{234E2DE8-2016-466C-B5F8-EAC87D23841B}" type="presParOf" srcId="{424F8D65-1BEE-4627-B0C6-87F16B823D3E}" destId="{968B26A5-8706-496A-B4B0-C0CA6BF6F8B7}" srcOrd="6" destOrd="0" presId="urn:microsoft.com/office/officeart/2005/8/layout/hProcess7"/>
    <dgm:cxn modelId="{B753C4EE-FE04-498D-AC7E-112F078F8439}" type="presParOf" srcId="{968B26A5-8706-496A-B4B0-C0CA6BF6F8B7}" destId="{DD6FE95E-A659-42A2-902E-BAA567414029}" srcOrd="0" destOrd="0" presId="urn:microsoft.com/office/officeart/2005/8/layout/hProcess7"/>
    <dgm:cxn modelId="{E50F71F4-4BD7-4A3D-BE57-E696FBE8AFD7}" type="presParOf" srcId="{968B26A5-8706-496A-B4B0-C0CA6BF6F8B7}" destId="{E0EC9260-3A65-4662-AFFB-2484FE668D00}" srcOrd="1" destOrd="0" presId="urn:microsoft.com/office/officeart/2005/8/layout/hProcess7"/>
    <dgm:cxn modelId="{54941767-9C25-49F2-A4C0-1B33C1AAA1E9}" type="presParOf" srcId="{968B26A5-8706-496A-B4B0-C0CA6BF6F8B7}" destId="{521E0FE1-1191-4490-ACB5-7E2030E033B4}" srcOrd="2" destOrd="0" presId="urn:microsoft.com/office/officeart/2005/8/layout/hProcess7"/>
    <dgm:cxn modelId="{E2FE78FE-93AB-458C-840C-22A0D7F232A7}" type="presParOf" srcId="{424F8D65-1BEE-4627-B0C6-87F16B823D3E}" destId="{2ADF8F5C-1C38-41BF-8E58-12713114251F}" srcOrd="7" destOrd="0" presId="urn:microsoft.com/office/officeart/2005/8/layout/hProcess7"/>
    <dgm:cxn modelId="{06BBF4DC-31BA-4916-BF25-4A2660C64E58}" type="presParOf" srcId="{424F8D65-1BEE-4627-B0C6-87F16B823D3E}" destId="{9F524415-113E-49DC-BB5E-100D81BCE8DD}" srcOrd="8" destOrd="0" presId="urn:microsoft.com/office/officeart/2005/8/layout/hProcess7"/>
    <dgm:cxn modelId="{8FE167B6-1230-4C6B-9446-C0AF44AB683D}" type="presParOf" srcId="{9F524415-113E-49DC-BB5E-100D81BCE8DD}" destId="{E3F118A0-BB45-4FC7-A6C6-169140C4F9FE}" srcOrd="0" destOrd="0" presId="urn:microsoft.com/office/officeart/2005/8/layout/hProcess7"/>
    <dgm:cxn modelId="{21192416-6411-4FC4-88ED-D3A2D37F9B2E}" type="presParOf" srcId="{9F524415-113E-49DC-BB5E-100D81BCE8DD}" destId="{DDA118E3-AAAD-4837-96C8-DC4FDAA314FD}" srcOrd="1" destOrd="0" presId="urn:microsoft.com/office/officeart/2005/8/layout/hProcess7"/>
    <dgm:cxn modelId="{58C8743C-BE12-4626-9E54-513E2F5D788D}" type="presParOf" srcId="{9F524415-113E-49DC-BB5E-100D81BCE8DD}" destId="{6732F51E-D278-457D-88BA-81D23045287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40BBFC-FA1F-4463-A08C-4550120DA02D}" type="doc">
      <dgm:prSet loTypeId="urn:microsoft.com/office/officeart/2005/8/layout/equation2" loCatId="process" qsTypeId="urn:microsoft.com/office/officeart/2005/8/quickstyle/simple1" qsCatId="simple" csTypeId="urn:microsoft.com/office/officeart/2005/8/colors/accent1_2" csCatId="accent1" phldr="1"/>
      <dgm:spPr/>
    </dgm:pt>
    <dgm:pt modelId="{90755680-F708-4E28-B048-A188D9B95A23}">
      <dgm:prSet phldrT="[Text]" custT="1"/>
      <dgm:spPr>
        <a:solidFill>
          <a:srgbClr val="00B050"/>
        </a:solidFill>
      </dgm:spPr>
      <dgm:t>
        <a:bodyPr/>
        <a:lstStyle/>
        <a:p>
          <a:r>
            <a:rPr lang="zh-CN" altLang="en-US" sz="2200" dirty="0" smtClean="0"/>
            <a:t>清华大学部署了超过</a:t>
          </a:r>
          <a:r>
            <a:rPr lang="en-US" altLang="zh-CN" sz="2200" dirty="0" smtClean="0"/>
            <a:t>1000</a:t>
          </a:r>
          <a:r>
            <a:rPr lang="zh-CN" altLang="en-US" sz="2200" dirty="0" smtClean="0"/>
            <a:t>台无线路由器</a:t>
          </a:r>
          <a:endParaRPr lang="en-US" altLang="zh-CN" sz="2200" dirty="0"/>
        </a:p>
      </dgm:t>
    </dgm:pt>
    <dgm:pt modelId="{C7DE8074-7253-44EF-A407-70A17C562CC3}" type="parTrans" cxnId="{E710A566-098B-4E12-BE0F-88CB7442AD31}">
      <dgm:prSet/>
      <dgm:spPr/>
      <dgm:t>
        <a:bodyPr/>
        <a:lstStyle/>
        <a:p>
          <a:endParaRPr lang="en-US" altLang="zh-CN"/>
        </a:p>
      </dgm:t>
    </dgm:pt>
    <dgm:pt modelId="{F09A4BB1-8C7D-42F9-A34D-B0B92367CFD0}" type="sibTrans" cxnId="{E710A566-098B-4E12-BE0F-88CB7442AD31}">
      <dgm:prSet/>
      <dgm:spPr>
        <a:solidFill>
          <a:srgbClr val="FF0000"/>
        </a:solidFill>
      </dgm:spPr>
      <dgm:t>
        <a:bodyPr/>
        <a:lstStyle/>
        <a:p>
          <a:endParaRPr lang="en-US" altLang="zh-CN"/>
        </a:p>
      </dgm:t>
    </dgm:pt>
    <dgm:pt modelId="{5D520B5C-113D-4D3D-85A0-E8F167793A75}">
      <dgm:prSet phldrT="[Text]" custT="1"/>
      <dgm:spPr>
        <a:solidFill>
          <a:srgbClr val="0070C0"/>
        </a:solidFill>
      </dgm:spPr>
      <dgm:t>
        <a:bodyPr/>
        <a:lstStyle/>
        <a:p>
          <a:r>
            <a:rPr lang="zh-CN" altLang="en-US" sz="2200" dirty="0" smtClean="0"/>
            <a:t>假设路由器每三年出一次故障</a:t>
          </a:r>
          <a:endParaRPr lang="en-US" altLang="zh-CN" sz="2200" dirty="0"/>
        </a:p>
      </dgm:t>
    </dgm:pt>
    <dgm:pt modelId="{A0DC9368-196B-4AEB-AD6B-D12DE63C10E9}" type="parTrans" cxnId="{0F163D15-13FF-40AC-88CA-AC465C82A0DE}">
      <dgm:prSet/>
      <dgm:spPr/>
      <dgm:t>
        <a:bodyPr/>
        <a:lstStyle/>
        <a:p>
          <a:endParaRPr lang="en-US" altLang="zh-CN"/>
        </a:p>
      </dgm:t>
    </dgm:pt>
    <dgm:pt modelId="{033042F1-3E67-494C-835F-978B16BBF632}" type="sibTrans" cxnId="{0F163D15-13FF-40AC-88CA-AC465C82A0DE}">
      <dgm:prSet/>
      <dgm:spPr>
        <a:solidFill>
          <a:srgbClr val="FF0000"/>
        </a:solidFill>
      </dgm:spPr>
      <dgm:t>
        <a:bodyPr/>
        <a:lstStyle/>
        <a:p>
          <a:endParaRPr lang="en-US" altLang="zh-CN"/>
        </a:p>
      </dgm:t>
    </dgm:pt>
    <dgm:pt modelId="{A422553A-8DB8-4673-9A0F-757EBF63AA32}">
      <dgm:prSet phldrT="[Text]" custT="1"/>
      <dgm:spPr>
        <a:solidFill>
          <a:srgbClr val="FFC000"/>
        </a:solidFill>
      </dgm:spPr>
      <dgm:t>
        <a:bodyPr/>
        <a:lstStyle/>
        <a:p>
          <a:r>
            <a:rPr lang="zh-CN" altLang="en-US" sz="2200" dirty="0" smtClean="0"/>
            <a:t>清华大学每天需处理一次无线路由器故障</a:t>
          </a:r>
          <a:endParaRPr lang="en-US" altLang="zh-CN" sz="2200" dirty="0"/>
        </a:p>
      </dgm:t>
    </dgm:pt>
    <dgm:pt modelId="{066A852E-3FF5-4D26-9111-EE750D31B168}" type="parTrans" cxnId="{6524AC74-8EA1-46E5-A83B-73D30905E252}">
      <dgm:prSet/>
      <dgm:spPr/>
      <dgm:t>
        <a:bodyPr/>
        <a:lstStyle/>
        <a:p>
          <a:endParaRPr lang="en-US" altLang="zh-CN"/>
        </a:p>
      </dgm:t>
    </dgm:pt>
    <dgm:pt modelId="{495CF708-3784-48E5-9C03-FB086FA54749}" type="sibTrans" cxnId="{6524AC74-8EA1-46E5-A83B-73D30905E252}">
      <dgm:prSet/>
      <dgm:spPr/>
      <dgm:t>
        <a:bodyPr/>
        <a:lstStyle/>
        <a:p>
          <a:endParaRPr lang="en-US" altLang="zh-CN"/>
        </a:p>
      </dgm:t>
    </dgm:pt>
    <dgm:pt modelId="{8CD4D965-44BA-4062-8D23-FE2866CD374D}" type="pres">
      <dgm:prSet presAssocID="{CA40BBFC-FA1F-4463-A08C-4550120DA02D}" presName="Name0" presStyleCnt="0">
        <dgm:presLayoutVars>
          <dgm:dir/>
          <dgm:resizeHandles val="exact"/>
        </dgm:presLayoutVars>
      </dgm:prSet>
      <dgm:spPr/>
    </dgm:pt>
    <dgm:pt modelId="{18370866-C622-4238-B980-637594B63D63}" type="pres">
      <dgm:prSet presAssocID="{CA40BBFC-FA1F-4463-A08C-4550120DA02D}" presName="vNodes" presStyleCnt="0"/>
      <dgm:spPr/>
    </dgm:pt>
    <dgm:pt modelId="{459243C9-9605-4BD0-98D5-174DAFF112C1}" type="pres">
      <dgm:prSet presAssocID="{90755680-F708-4E28-B048-A188D9B95A23}" presName="node" presStyleLbl="node1" presStyleIdx="0" presStyleCnt="3" custScaleX="259433" custScaleY="271148">
        <dgm:presLayoutVars>
          <dgm:bulletEnabled val="1"/>
        </dgm:presLayoutVars>
      </dgm:prSet>
      <dgm:spPr/>
      <dgm:t>
        <a:bodyPr/>
        <a:lstStyle/>
        <a:p>
          <a:endParaRPr lang="en-US" altLang="zh-CN"/>
        </a:p>
      </dgm:t>
    </dgm:pt>
    <dgm:pt modelId="{F685AB47-BC9C-4EF1-8FC4-FAC46DD11227}" type="pres">
      <dgm:prSet presAssocID="{F09A4BB1-8C7D-42F9-A34D-B0B92367CFD0}" presName="spacerT" presStyleCnt="0"/>
      <dgm:spPr/>
    </dgm:pt>
    <dgm:pt modelId="{6325384A-111B-442D-A4E2-BE811BF8E51B}" type="pres">
      <dgm:prSet presAssocID="{F09A4BB1-8C7D-42F9-A34D-B0B92367CFD0}" presName="sibTrans" presStyleLbl="sibTrans2D1" presStyleIdx="0" presStyleCnt="2"/>
      <dgm:spPr/>
      <dgm:t>
        <a:bodyPr/>
        <a:lstStyle/>
        <a:p>
          <a:endParaRPr lang="en-US" altLang="zh-CN"/>
        </a:p>
      </dgm:t>
    </dgm:pt>
    <dgm:pt modelId="{758556EA-B9D4-4E6A-8428-6523FD83DDFB}" type="pres">
      <dgm:prSet presAssocID="{F09A4BB1-8C7D-42F9-A34D-B0B92367CFD0}" presName="spacerB" presStyleCnt="0"/>
      <dgm:spPr/>
    </dgm:pt>
    <dgm:pt modelId="{530A8D74-962F-45A2-85A5-FB17E0AFE06A}" type="pres">
      <dgm:prSet presAssocID="{5D520B5C-113D-4D3D-85A0-E8F167793A75}" presName="node" presStyleLbl="node1" presStyleIdx="1" presStyleCnt="3" custScaleX="266341" custScaleY="250895">
        <dgm:presLayoutVars>
          <dgm:bulletEnabled val="1"/>
        </dgm:presLayoutVars>
      </dgm:prSet>
      <dgm:spPr/>
      <dgm:t>
        <a:bodyPr/>
        <a:lstStyle/>
        <a:p>
          <a:endParaRPr lang="en-US" altLang="zh-CN"/>
        </a:p>
      </dgm:t>
    </dgm:pt>
    <dgm:pt modelId="{1A6ABD6B-6DBB-43EE-884F-68BAF65B91FF}" type="pres">
      <dgm:prSet presAssocID="{CA40BBFC-FA1F-4463-A08C-4550120DA02D}" presName="sibTransLast" presStyleLbl="sibTrans2D1" presStyleIdx="1" presStyleCnt="2" custScaleX="193990"/>
      <dgm:spPr/>
      <dgm:t>
        <a:bodyPr/>
        <a:lstStyle/>
        <a:p>
          <a:endParaRPr lang="en-US" altLang="zh-CN"/>
        </a:p>
      </dgm:t>
    </dgm:pt>
    <dgm:pt modelId="{854BA014-2C37-49C0-A2EC-C93241FF22CC}" type="pres">
      <dgm:prSet presAssocID="{CA40BBFC-FA1F-4463-A08C-4550120DA02D}" presName="connectorText" presStyleLbl="sibTrans2D1" presStyleIdx="1" presStyleCnt="2"/>
      <dgm:spPr/>
      <dgm:t>
        <a:bodyPr/>
        <a:lstStyle/>
        <a:p>
          <a:endParaRPr lang="en-US" altLang="zh-CN"/>
        </a:p>
      </dgm:t>
    </dgm:pt>
    <dgm:pt modelId="{9456C088-3DEF-476A-B889-A20541B1F454}" type="pres">
      <dgm:prSet presAssocID="{CA40BBFC-FA1F-4463-A08C-4550120DA02D}" presName="lastNode" presStyleLbl="node1" presStyleIdx="2" presStyleCnt="3" custScaleX="123167" custScaleY="135321">
        <dgm:presLayoutVars>
          <dgm:bulletEnabled val="1"/>
        </dgm:presLayoutVars>
      </dgm:prSet>
      <dgm:spPr/>
      <dgm:t>
        <a:bodyPr/>
        <a:lstStyle/>
        <a:p>
          <a:endParaRPr lang="en-US" altLang="zh-CN"/>
        </a:p>
      </dgm:t>
    </dgm:pt>
  </dgm:ptLst>
  <dgm:cxnLst>
    <dgm:cxn modelId="{D7FDA791-B962-4A5C-B274-289BD3686A2E}" type="presOf" srcId="{CA40BBFC-FA1F-4463-A08C-4550120DA02D}" destId="{8CD4D965-44BA-4062-8D23-FE2866CD374D}" srcOrd="0" destOrd="0" presId="urn:microsoft.com/office/officeart/2005/8/layout/equation2"/>
    <dgm:cxn modelId="{E710A566-098B-4E12-BE0F-88CB7442AD31}" srcId="{CA40BBFC-FA1F-4463-A08C-4550120DA02D}" destId="{90755680-F708-4E28-B048-A188D9B95A23}" srcOrd="0" destOrd="0" parTransId="{C7DE8074-7253-44EF-A407-70A17C562CC3}" sibTransId="{F09A4BB1-8C7D-42F9-A34D-B0B92367CFD0}"/>
    <dgm:cxn modelId="{6524AC74-8EA1-46E5-A83B-73D30905E252}" srcId="{CA40BBFC-FA1F-4463-A08C-4550120DA02D}" destId="{A422553A-8DB8-4673-9A0F-757EBF63AA32}" srcOrd="2" destOrd="0" parTransId="{066A852E-3FF5-4D26-9111-EE750D31B168}" sibTransId="{495CF708-3784-48E5-9C03-FB086FA54749}"/>
    <dgm:cxn modelId="{59840C04-92B7-488A-8953-D2B673DDAF56}" type="presOf" srcId="{A422553A-8DB8-4673-9A0F-757EBF63AA32}" destId="{9456C088-3DEF-476A-B889-A20541B1F454}" srcOrd="0" destOrd="0" presId="urn:microsoft.com/office/officeart/2005/8/layout/equation2"/>
    <dgm:cxn modelId="{300BEE61-A4C7-4E2F-9692-01922227C7F9}" type="presOf" srcId="{033042F1-3E67-494C-835F-978B16BBF632}" destId="{1A6ABD6B-6DBB-43EE-884F-68BAF65B91FF}" srcOrd="0" destOrd="0" presId="urn:microsoft.com/office/officeart/2005/8/layout/equation2"/>
    <dgm:cxn modelId="{C4791D89-1231-4B0D-A26E-4A32A46B6B5F}" type="presOf" srcId="{90755680-F708-4E28-B048-A188D9B95A23}" destId="{459243C9-9605-4BD0-98D5-174DAFF112C1}" srcOrd="0" destOrd="0" presId="urn:microsoft.com/office/officeart/2005/8/layout/equation2"/>
    <dgm:cxn modelId="{F85B5563-DACC-4AAD-9EBC-40C512CAD1AB}" type="presOf" srcId="{5D520B5C-113D-4D3D-85A0-E8F167793A75}" destId="{530A8D74-962F-45A2-85A5-FB17E0AFE06A}" srcOrd="0" destOrd="0" presId="urn:microsoft.com/office/officeart/2005/8/layout/equation2"/>
    <dgm:cxn modelId="{1241B4BF-B707-46F4-82BC-45E8C0840798}" type="presOf" srcId="{F09A4BB1-8C7D-42F9-A34D-B0B92367CFD0}" destId="{6325384A-111B-442D-A4E2-BE811BF8E51B}" srcOrd="0" destOrd="0" presId="urn:microsoft.com/office/officeart/2005/8/layout/equation2"/>
    <dgm:cxn modelId="{6A090E65-C9A7-47C0-A04F-FFE30E02DE21}" type="presOf" srcId="{033042F1-3E67-494C-835F-978B16BBF632}" destId="{854BA014-2C37-49C0-A2EC-C93241FF22CC}" srcOrd="1" destOrd="0" presId="urn:microsoft.com/office/officeart/2005/8/layout/equation2"/>
    <dgm:cxn modelId="{0F163D15-13FF-40AC-88CA-AC465C82A0DE}" srcId="{CA40BBFC-FA1F-4463-A08C-4550120DA02D}" destId="{5D520B5C-113D-4D3D-85A0-E8F167793A75}" srcOrd="1" destOrd="0" parTransId="{A0DC9368-196B-4AEB-AD6B-D12DE63C10E9}" sibTransId="{033042F1-3E67-494C-835F-978B16BBF632}"/>
    <dgm:cxn modelId="{230A7DC9-A6E2-44F3-9B7D-F75E078E46F9}" type="presParOf" srcId="{8CD4D965-44BA-4062-8D23-FE2866CD374D}" destId="{18370866-C622-4238-B980-637594B63D63}" srcOrd="0" destOrd="0" presId="urn:microsoft.com/office/officeart/2005/8/layout/equation2"/>
    <dgm:cxn modelId="{B86A5A98-8F86-4437-9B50-ED9D0D18AFB5}" type="presParOf" srcId="{18370866-C622-4238-B980-637594B63D63}" destId="{459243C9-9605-4BD0-98D5-174DAFF112C1}" srcOrd="0" destOrd="0" presId="urn:microsoft.com/office/officeart/2005/8/layout/equation2"/>
    <dgm:cxn modelId="{3D636600-1E64-468F-B247-8ADD8CAD46DA}" type="presParOf" srcId="{18370866-C622-4238-B980-637594B63D63}" destId="{F685AB47-BC9C-4EF1-8FC4-FAC46DD11227}" srcOrd="1" destOrd="0" presId="urn:microsoft.com/office/officeart/2005/8/layout/equation2"/>
    <dgm:cxn modelId="{578E294F-122E-4292-98CF-5CD0E9AD9B6A}" type="presParOf" srcId="{18370866-C622-4238-B980-637594B63D63}" destId="{6325384A-111B-442D-A4E2-BE811BF8E51B}" srcOrd="2" destOrd="0" presId="urn:microsoft.com/office/officeart/2005/8/layout/equation2"/>
    <dgm:cxn modelId="{452DD8D8-2016-4307-AF05-448AD740E10E}" type="presParOf" srcId="{18370866-C622-4238-B980-637594B63D63}" destId="{758556EA-B9D4-4E6A-8428-6523FD83DDFB}" srcOrd="3" destOrd="0" presId="urn:microsoft.com/office/officeart/2005/8/layout/equation2"/>
    <dgm:cxn modelId="{6B0DE43A-E2BD-4FD6-85E6-5E89E78CB877}" type="presParOf" srcId="{18370866-C622-4238-B980-637594B63D63}" destId="{530A8D74-962F-45A2-85A5-FB17E0AFE06A}" srcOrd="4" destOrd="0" presId="urn:microsoft.com/office/officeart/2005/8/layout/equation2"/>
    <dgm:cxn modelId="{ABF2A556-88FA-4D7A-A779-84AA13C4445C}" type="presParOf" srcId="{8CD4D965-44BA-4062-8D23-FE2866CD374D}" destId="{1A6ABD6B-6DBB-43EE-884F-68BAF65B91FF}" srcOrd="1" destOrd="0" presId="urn:microsoft.com/office/officeart/2005/8/layout/equation2"/>
    <dgm:cxn modelId="{AA91363A-4D05-4C88-8611-F7265E06D346}" type="presParOf" srcId="{1A6ABD6B-6DBB-43EE-884F-68BAF65B91FF}" destId="{854BA014-2C37-49C0-A2EC-C93241FF22CC}" srcOrd="0" destOrd="0" presId="urn:microsoft.com/office/officeart/2005/8/layout/equation2"/>
    <dgm:cxn modelId="{8B5E0909-7303-4723-A5E1-1CF5EAAB07DA}" type="presParOf" srcId="{8CD4D965-44BA-4062-8D23-FE2866CD374D}" destId="{9456C088-3DEF-476A-B889-A20541B1F454}" srcOrd="2" destOrd="0" presId="urn:microsoft.com/office/officeart/2005/8/layout/equati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E4049C-2E32-4626-BBC4-D14406D78A7D}"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ltLang="zh-CN"/>
        </a:p>
      </dgm:t>
    </dgm:pt>
    <dgm:pt modelId="{36AC8762-09C3-4B0F-AF28-35C5B619DD17}">
      <dgm:prSet phldrT="[Text]" custT="1"/>
      <dgm:spPr/>
      <dgm:t>
        <a:bodyPr/>
        <a:lstStyle/>
        <a:p>
          <a:r>
            <a:rPr lang="zh-CN" altLang="en-US" sz="3200" dirty="0" smtClean="0"/>
            <a:t>目标：</a:t>
          </a:r>
          <a:endParaRPr lang="en-US" altLang="zh-CN" sz="3200" dirty="0"/>
        </a:p>
      </dgm:t>
    </dgm:pt>
    <dgm:pt modelId="{6CC2B8ED-2595-4877-AC92-5DC4E3388B0B}" type="parTrans" cxnId="{9E575120-1E89-4AC1-A254-7DA438AC002F}">
      <dgm:prSet/>
      <dgm:spPr/>
      <dgm:t>
        <a:bodyPr/>
        <a:lstStyle/>
        <a:p>
          <a:endParaRPr lang="en-US" altLang="zh-CN"/>
        </a:p>
      </dgm:t>
    </dgm:pt>
    <dgm:pt modelId="{0908267B-852C-41CA-8991-4742FE7EEF57}" type="sibTrans" cxnId="{9E575120-1E89-4AC1-A254-7DA438AC002F}">
      <dgm:prSet/>
      <dgm:spPr/>
      <dgm:t>
        <a:bodyPr/>
        <a:lstStyle/>
        <a:p>
          <a:endParaRPr lang="en-US" altLang="zh-CN"/>
        </a:p>
      </dgm:t>
    </dgm:pt>
    <dgm:pt modelId="{4D00B6EA-234A-4DE3-ADFD-A10F875103C4}">
      <dgm:prSet phldrT="[Text]" custT="1"/>
      <dgm:spPr/>
      <dgm:t>
        <a:bodyPr/>
        <a:lstStyle/>
        <a:p>
          <a:r>
            <a:rPr lang="zh-CN" altLang="en-US" sz="2200" dirty="0" smtClean="0"/>
            <a:t>系统调研清华无线路由器发生非硬件故障的情况</a:t>
          </a:r>
          <a:endParaRPr lang="en-US" altLang="zh-CN" sz="2200" dirty="0"/>
        </a:p>
      </dgm:t>
    </dgm:pt>
    <dgm:pt modelId="{40EB0735-9FB5-40AB-9513-DBFD5AC6AAAB}" type="parTrans" cxnId="{4491A0E9-DAC8-49E1-B880-357A15533FEF}">
      <dgm:prSet/>
      <dgm:spPr/>
      <dgm:t>
        <a:bodyPr/>
        <a:lstStyle/>
        <a:p>
          <a:endParaRPr lang="en-US" altLang="zh-CN"/>
        </a:p>
      </dgm:t>
    </dgm:pt>
    <dgm:pt modelId="{69ABB426-81E1-4404-86B3-7695C6CE7BAE}" type="sibTrans" cxnId="{4491A0E9-DAC8-49E1-B880-357A15533FEF}">
      <dgm:prSet/>
      <dgm:spPr/>
      <dgm:t>
        <a:bodyPr/>
        <a:lstStyle/>
        <a:p>
          <a:endParaRPr lang="en-US" altLang="zh-CN"/>
        </a:p>
      </dgm:t>
    </dgm:pt>
    <dgm:pt modelId="{1145D1B4-850D-4BBF-857B-D10CCFE84978}">
      <dgm:prSet phldrT="[Text]" custT="1"/>
      <dgm:spPr/>
      <dgm:t>
        <a:bodyPr/>
        <a:lstStyle/>
        <a:p>
          <a:r>
            <a:rPr lang="zh-CN" altLang="en-US" sz="3200" dirty="0" smtClean="0"/>
            <a:t>困难与挑战：</a:t>
          </a:r>
          <a:endParaRPr lang="en-US" altLang="zh-CN" sz="3200" dirty="0"/>
        </a:p>
      </dgm:t>
    </dgm:pt>
    <dgm:pt modelId="{6530C8A9-6207-4115-AE16-4A3753081515}" type="parTrans" cxnId="{845BB3E3-2328-415E-813B-C1B8A3137E23}">
      <dgm:prSet/>
      <dgm:spPr/>
      <dgm:t>
        <a:bodyPr/>
        <a:lstStyle/>
        <a:p>
          <a:endParaRPr lang="en-US" altLang="zh-CN"/>
        </a:p>
      </dgm:t>
    </dgm:pt>
    <dgm:pt modelId="{C1A05F26-A1A5-422E-8106-58EA90CA7E75}" type="sibTrans" cxnId="{845BB3E3-2328-415E-813B-C1B8A3137E23}">
      <dgm:prSet/>
      <dgm:spPr/>
      <dgm:t>
        <a:bodyPr/>
        <a:lstStyle/>
        <a:p>
          <a:endParaRPr lang="en-US" altLang="zh-CN"/>
        </a:p>
      </dgm:t>
    </dgm:pt>
    <dgm:pt modelId="{D1B7B14D-0CB9-4F27-8E94-785E58A5CB94}">
      <dgm:prSet phldrT="[Text]" custT="1"/>
      <dgm:spPr/>
      <dgm:t>
        <a:bodyPr/>
        <a:lstStyle/>
        <a:p>
          <a:r>
            <a:rPr lang="zh-CN" altLang="en-US" sz="2200" dirty="0" smtClean="0"/>
            <a:t>由于无线路由器开放的接口有限，有些故障无法通过远程配置的方式解决</a:t>
          </a:r>
          <a:endParaRPr lang="en-US" altLang="zh-CN" sz="2200" dirty="0"/>
        </a:p>
      </dgm:t>
    </dgm:pt>
    <dgm:pt modelId="{7FAE8BDA-9D82-40A5-92A2-0093F8FACE27}" type="parTrans" cxnId="{40F79B3D-B2EC-4D4E-AB62-715610C736BE}">
      <dgm:prSet/>
      <dgm:spPr/>
      <dgm:t>
        <a:bodyPr/>
        <a:lstStyle/>
        <a:p>
          <a:endParaRPr lang="en-US" altLang="zh-CN"/>
        </a:p>
      </dgm:t>
    </dgm:pt>
    <dgm:pt modelId="{3653EDAE-3F91-4737-81FA-A50D56B1552E}" type="sibTrans" cxnId="{40F79B3D-B2EC-4D4E-AB62-715610C736BE}">
      <dgm:prSet/>
      <dgm:spPr/>
      <dgm:t>
        <a:bodyPr/>
        <a:lstStyle/>
        <a:p>
          <a:endParaRPr lang="en-US" altLang="zh-CN"/>
        </a:p>
      </dgm:t>
    </dgm:pt>
    <dgm:pt modelId="{9436CC81-D2D5-4068-ADA1-18AC2E784174}">
      <dgm:prSet custT="1"/>
      <dgm:spPr/>
      <dgm:t>
        <a:bodyPr/>
        <a:lstStyle/>
        <a:p>
          <a:r>
            <a:rPr lang="zh-CN" altLang="en-US" sz="2200" dirty="0" smtClean="0"/>
            <a:t>提出一套能够自动监控并修复故障的方案</a:t>
          </a:r>
          <a:endParaRPr lang="en-US" altLang="zh-CN" sz="2200" dirty="0"/>
        </a:p>
      </dgm:t>
    </dgm:pt>
    <dgm:pt modelId="{930C64DD-8C47-4F00-AB27-E0BE89413451}" type="parTrans" cxnId="{E690C29C-3175-4694-B171-28E43248B08A}">
      <dgm:prSet/>
      <dgm:spPr/>
      <dgm:t>
        <a:bodyPr/>
        <a:lstStyle/>
        <a:p>
          <a:endParaRPr lang="en-US" altLang="zh-CN"/>
        </a:p>
      </dgm:t>
    </dgm:pt>
    <dgm:pt modelId="{3190D455-EAAD-4EE4-993B-0E3EB7DF1C0F}" type="sibTrans" cxnId="{E690C29C-3175-4694-B171-28E43248B08A}">
      <dgm:prSet/>
      <dgm:spPr/>
      <dgm:t>
        <a:bodyPr/>
        <a:lstStyle/>
        <a:p>
          <a:endParaRPr lang="en-US" altLang="zh-CN"/>
        </a:p>
      </dgm:t>
    </dgm:pt>
    <dgm:pt modelId="{211DE8B3-64F4-4E4F-B89A-8208E280615C}">
      <dgm:prSet custT="1"/>
      <dgm:spPr/>
      <dgm:t>
        <a:bodyPr/>
        <a:lstStyle/>
        <a:p>
          <a:r>
            <a:rPr lang="zh-CN" altLang="en-US" sz="2200" dirty="0" smtClean="0"/>
            <a:t>减小校园网管理的人力成本</a:t>
          </a:r>
          <a:endParaRPr lang="zh-CN" altLang="en-US" sz="2200" dirty="0"/>
        </a:p>
      </dgm:t>
    </dgm:pt>
    <dgm:pt modelId="{1BCC7726-FBF4-434D-B1B1-2333A689EC80}" type="parTrans" cxnId="{C5D6D0B7-BF93-4C81-9130-67D43A3F9EE7}">
      <dgm:prSet/>
      <dgm:spPr/>
      <dgm:t>
        <a:bodyPr/>
        <a:lstStyle/>
        <a:p>
          <a:endParaRPr lang="en-US" altLang="zh-CN"/>
        </a:p>
      </dgm:t>
    </dgm:pt>
    <dgm:pt modelId="{D7B18087-B436-4DD5-B8CF-7151C5639145}" type="sibTrans" cxnId="{C5D6D0B7-BF93-4C81-9130-67D43A3F9EE7}">
      <dgm:prSet/>
      <dgm:spPr/>
      <dgm:t>
        <a:bodyPr/>
        <a:lstStyle/>
        <a:p>
          <a:endParaRPr lang="en-US" altLang="zh-CN"/>
        </a:p>
      </dgm:t>
    </dgm:pt>
    <dgm:pt modelId="{0CEAADAB-8E35-48EB-9BCC-FB39B93E734E}">
      <dgm:prSet custT="1"/>
      <dgm:spPr/>
      <dgm:t>
        <a:bodyPr/>
        <a:lstStyle/>
        <a:p>
          <a:r>
            <a:rPr lang="zh-CN" altLang="en-US" sz="2200" dirty="0" smtClean="0"/>
            <a:t>由用户主机和其它网络设备的配置错误引起的问题不能通过单方面调节无线路由器的配置解决</a:t>
          </a:r>
          <a:endParaRPr lang="zh-CN" altLang="en-US" sz="2200" dirty="0"/>
        </a:p>
      </dgm:t>
    </dgm:pt>
    <dgm:pt modelId="{88268375-D5B8-4AE6-A246-D1567362BE03}" type="parTrans" cxnId="{7AF6405A-75F9-4D16-9BFC-70B0CF92946E}">
      <dgm:prSet/>
      <dgm:spPr/>
      <dgm:t>
        <a:bodyPr/>
        <a:lstStyle/>
        <a:p>
          <a:endParaRPr lang="en-US" altLang="zh-CN"/>
        </a:p>
      </dgm:t>
    </dgm:pt>
    <dgm:pt modelId="{026D5FBD-D785-49CF-A3BB-E474C67CF597}" type="sibTrans" cxnId="{7AF6405A-75F9-4D16-9BFC-70B0CF92946E}">
      <dgm:prSet/>
      <dgm:spPr/>
      <dgm:t>
        <a:bodyPr/>
        <a:lstStyle/>
        <a:p>
          <a:endParaRPr lang="en-US" altLang="zh-CN"/>
        </a:p>
      </dgm:t>
    </dgm:pt>
    <dgm:pt modelId="{3FD0343F-DED2-491D-8B33-99D4CD406D99}" type="pres">
      <dgm:prSet presAssocID="{5EE4049C-2E32-4626-BBC4-D14406D78A7D}" presName="layout" presStyleCnt="0">
        <dgm:presLayoutVars>
          <dgm:chMax/>
          <dgm:chPref/>
          <dgm:dir/>
          <dgm:resizeHandles/>
        </dgm:presLayoutVars>
      </dgm:prSet>
      <dgm:spPr/>
      <dgm:t>
        <a:bodyPr/>
        <a:lstStyle/>
        <a:p>
          <a:endParaRPr lang="en-US" altLang="zh-CN"/>
        </a:p>
      </dgm:t>
    </dgm:pt>
    <dgm:pt modelId="{21F716C2-2B74-4274-9256-4941C4C16E1F}" type="pres">
      <dgm:prSet presAssocID="{36AC8762-09C3-4B0F-AF28-35C5B619DD17}" presName="root" presStyleCnt="0">
        <dgm:presLayoutVars>
          <dgm:chMax/>
          <dgm:chPref/>
        </dgm:presLayoutVars>
      </dgm:prSet>
      <dgm:spPr/>
    </dgm:pt>
    <dgm:pt modelId="{209F4E8A-39AD-4E54-9853-392B64724B9E}" type="pres">
      <dgm:prSet presAssocID="{36AC8762-09C3-4B0F-AF28-35C5B619DD17}" presName="rootComposite" presStyleCnt="0">
        <dgm:presLayoutVars/>
      </dgm:prSet>
      <dgm:spPr/>
    </dgm:pt>
    <dgm:pt modelId="{61A735F9-C04B-45C3-89F5-D9E2D27D8837}" type="pres">
      <dgm:prSet presAssocID="{36AC8762-09C3-4B0F-AF28-35C5B619DD17}" presName="ParentAccent" presStyleLbl="alignNode1" presStyleIdx="0" presStyleCnt="2"/>
      <dgm:spPr/>
    </dgm:pt>
    <dgm:pt modelId="{59B647C9-9C01-4023-804A-DA34CA958BF1}" type="pres">
      <dgm:prSet presAssocID="{36AC8762-09C3-4B0F-AF28-35C5B619DD17}" presName="ParentSmallAccent" presStyleLbl="fgAcc1" presStyleIdx="0" presStyleCnt="2"/>
      <dgm:spPr/>
    </dgm:pt>
    <dgm:pt modelId="{7EF2C3C3-C862-469E-8FA2-DEBB0C5B317B}" type="pres">
      <dgm:prSet presAssocID="{36AC8762-09C3-4B0F-AF28-35C5B619DD17}" presName="Parent" presStyleLbl="revTx" presStyleIdx="0" presStyleCnt="7">
        <dgm:presLayoutVars>
          <dgm:chMax/>
          <dgm:chPref val="4"/>
          <dgm:bulletEnabled val="1"/>
        </dgm:presLayoutVars>
      </dgm:prSet>
      <dgm:spPr/>
      <dgm:t>
        <a:bodyPr/>
        <a:lstStyle/>
        <a:p>
          <a:endParaRPr lang="en-US" altLang="zh-CN"/>
        </a:p>
      </dgm:t>
    </dgm:pt>
    <dgm:pt modelId="{89BD786E-D94E-49F7-9037-51752435E673}" type="pres">
      <dgm:prSet presAssocID="{36AC8762-09C3-4B0F-AF28-35C5B619DD17}" presName="childShape" presStyleCnt="0">
        <dgm:presLayoutVars>
          <dgm:chMax val="0"/>
          <dgm:chPref val="0"/>
        </dgm:presLayoutVars>
      </dgm:prSet>
      <dgm:spPr/>
    </dgm:pt>
    <dgm:pt modelId="{F9854275-D750-42CB-80C1-B7E79D48C0A1}" type="pres">
      <dgm:prSet presAssocID="{4D00B6EA-234A-4DE3-ADFD-A10F875103C4}" presName="childComposite" presStyleCnt="0">
        <dgm:presLayoutVars>
          <dgm:chMax val="0"/>
          <dgm:chPref val="0"/>
        </dgm:presLayoutVars>
      </dgm:prSet>
      <dgm:spPr/>
    </dgm:pt>
    <dgm:pt modelId="{2045C24B-DAEE-4383-B937-A55E6A493D9B}" type="pres">
      <dgm:prSet presAssocID="{4D00B6EA-234A-4DE3-ADFD-A10F875103C4}" presName="ChildAccent" presStyleLbl="solidFgAcc1" presStyleIdx="0" presStyleCnt="5"/>
      <dgm:spPr>
        <a:solidFill>
          <a:srgbClr val="7030A0"/>
        </a:solidFill>
      </dgm:spPr>
    </dgm:pt>
    <dgm:pt modelId="{85037328-9309-401A-941E-6683675DD35C}" type="pres">
      <dgm:prSet presAssocID="{4D00B6EA-234A-4DE3-ADFD-A10F875103C4}" presName="Child" presStyleLbl="revTx" presStyleIdx="1" presStyleCnt="7" custScaleY="160826">
        <dgm:presLayoutVars>
          <dgm:chMax val="0"/>
          <dgm:chPref val="0"/>
          <dgm:bulletEnabled val="1"/>
        </dgm:presLayoutVars>
      </dgm:prSet>
      <dgm:spPr/>
      <dgm:t>
        <a:bodyPr/>
        <a:lstStyle/>
        <a:p>
          <a:endParaRPr lang="en-US" altLang="zh-CN"/>
        </a:p>
      </dgm:t>
    </dgm:pt>
    <dgm:pt modelId="{E0E71BAA-8DF7-4B3F-B283-D5FE6638E3E1}" type="pres">
      <dgm:prSet presAssocID="{9436CC81-D2D5-4068-ADA1-18AC2E784174}" presName="childComposite" presStyleCnt="0">
        <dgm:presLayoutVars>
          <dgm:chMax val="0"/>
          <dgm:chPref val="0"/>
        </dgm:presLayoutVars>
      </dgm:prSet>
      <dgm:spPr/>
    </dgm:pt>
    <dgm:pt modelId="{D800042D-196E-49CE-B219-486E788101CA}" type="pres">
      <dgm:prSet presAssocID="{9436CC81-D2D5-4068-ADA1-18AC2E784174}" presName="ChildAccent" presStyleLbl="solidFgAcc1" presStyleIdx="1" presStyleCnt="5"/>
      <dgm:spPr>
        <a:solidFill>
          <a:srgbClr val="7030A0"/>
        </a:solidFill>
      </dgm:spPr>
    </dgm:pt>
    <dgm:pt modelId="{65FE317F-49A2-4F5F-B135-42474039674A}" type="pres">
      <dgm:prSet presAssocID="{9436CC81-D2D5-4068-ADA1-18AC2E784174}" presName="Child" presStyleLbl="revTx" presStyleIdx="2" presStyleCnt="7" custScaleY="168725">
        <dgm:presLayoutVars>
          <dgm:chMax val="0"/>
          <dgm:chPref val="0"/>
          <dgm:bulletEnabled val="1"/>
        </dgm:presLayoutVars>
      </dgm:prSet>
      <dgm:spPr/>
      <dgm:t>
        <a:bodyPr/>
        <a:lstStyle/>
        <a:p>
          <a:endParaRPr lang="en-US" altLang="zh-CN"/>
        </a:p>
      </dgm:t>
    </dgm:pt>
    <dgm:pt modelId="{4004DF7A-4941-4B97-AC9B-132CBA584E5A}" type="pres">
      <dgm:prSet presAssocID="{211DE8B3-64F4-4E4F-B89A-8208E280615C}" presName="childComposite" presStyleCnt="0">
        <dgm:presLayoutVars>
          <dgm:chMax val="0"/>
          <dgm:chPref val="0"/>
        </dgm:presLayoutVars>
      </dgm:prSet>
      <dgm:spPr/>
    </dgm:pt>
    <dgm:pt modelId="{4ADA3E35-8362-4745-9EC3-33C64CA76D26}" type="pres">
      <dgm:prSet presAssocID="{211DE8B3-64F4-4E4F-B89A-8208E280615C}" presName="ChildAccent" presStyleLbl="solidFgAcc1" presStyleIdx="2" presStyleCnt="5"/>
      <dgm:spPr>
        <a:solidFill>
          <a:srgbClr val="7030A0"/>
        </a:solidFill>
      </dgm:spPr>
    </dgm:pt>
    <dgm:pt modelId="{D4AEB092-7E23-4455-9D7B-E7F41A92A85C}" type="pres">
      <dgm:prSet presAssocID="{211DE8B3-64F4-4E4F-B89A-8208E280615C}" presName="Child" presStyleLbl="revTx" presStyleIdx="3" presStyleCnt="7">
        <dgm:presLayoutVars>
          <dgm:chMax val="0"/>
          <dgm:chPref val="0"/>
          <dgm:bulletEnabled val="1"/>
        </dgm:presLayoutVars>
      </dgm:prSet>
      <dgm:spPr/>
      <dgm:t>
        <a:bodyPr/>
        <a:lstStyle/>
        <a:p>
          <a:endParaRPr lang="en-US" altLang="zh-CN"/>
        </a:p>
      </dgm:t>
    </dgm:pt>
    <dgm:pt modelId="{46F49BCE-7946-4EB0-9FD9-45EEA8407CB0}" type="pres">
      <dgm:prSet presAssocID="{1145D1B4-850D-4BBF-857B-D10CCFE84978}" presName="root" presStyleCnt="0">
        <dgm:presLayoutVars>
          <dgm:chMax/>
          <dgm:chPref/>
        </dgm:presLayoutVars>
      </dgm:prSet>
      <dgm:spPr/>
    </dgm:pt>
    <dgm:pt modelId="{3108595B-BEC9-40F7-802C-E2911BED4D18}" type="pres">
      <dgm:prSet presAssocID="{1145D1B4-850D-4BBF-857B-D10CCFE84978}" presName="rootComposite" presStyleCnt="0">
        <dgm:presLayoutVars/>
      </dgm:prSet>
      <dgm:spPr/>
    </dgm:pt>
    <dgm:pt modelId="{81D8C8D8-71DE-4F17-AC65-8F12FF693B75}" type="pres">
      <dgm:prSet presAssocID="{1145D1B4-850D-4BBF-857B-D10CCFE84978}" presName="ParentAccent" presStyleLbl="alignNode1" presStyleIdx="1" presStyleCnt="2"/>
      <dgm:spPr/>
    </dgm:pt>
    <dgm:pt modelId="{766B3B32-B9A4-42BD-BFF6-3832328EBC15}" type="pres">
      <dgm:prSet presAssocID="{1145D1B4-850D-4BBF-857B-D10CCFE84978}" presName="ParentSmallAccent" presStyleLbl="fgAcc1" presStyleIdx="1" presStyleCnt="2"/>
      <dgm:spPr/>
    </dgm:pt>
    <dgm:pt modelId="{AC2E3C35-9AC1-4E83-9E34-721469E2EE44}" type="pres">
      <dgm:prSet presAssocID="{1145D1B4-850D-4BBF-857B-D10CCFE84978}" presName="Parent" presStyleLbl="revTx" presStyleIdx="4" presStyleCnt="7">
        <dgm:presLayoutVars>
          <dgm:chMax/>
          <dgm:chPref val="4"/>
          <dgm:bulletEnabled val="1"/>
        </dgm:presLayoutVars>
      </dgm:prSet>
      <dgm:spPr/>
      <dgm:t>
        <a:bodyPr/>
        <a:lstStyle/>
        <a:p>
          <a:endParaRPr lang="en-US" altLang="zh-CN"/>
        </a:p>
      </dgm:t>
    </dgm:pt>
    <dgm:pt modelId="{DB4AFB4D-47A0-4DC2-B6CB-D6FF54F96777}" type="pres">
      <dgm:prSet presAssocID="{1145D1B4-850D-4BBF-857B-D10CCFE84978}" presName="childShape" presStyleCnt="0">
        <dgm:presLayoutVars>
          <dgm:chMax val="0"/>
          <dgm:chPref val="0"/>
        </dgm:presLayoutVars>
      </dgm:prSet>
      <dgm:spPr/>
    </dgm:pt>
    <dgm:pt modelId="{BFD74EBE-6389-47BC-9084-C29A5B055BD5}" type="pres">
      <dgm:prSet presAssocID="{D1B7B14D-0CB9-4F27-8E94-785E58A5CB94}" presName="childComposite" presStyleCnt="0">
        <dgm:presLayoutVars>
          <dgm:chMax val="0"/>
          <dgm:chPref val="0"/>
        </dgm:presLayoutVars>
      </dgm:prSet>
      <dgm:spPr/>
    </dgm:pt>
    <dgm:pt modelId="{7168E745-CB59-4260-A115-C2F4D234BEC4}" type="pres">
      <dgm:prSet presAssocID="{D1B7B14D-0CB9-4F27-8E94-785E58A5CB94}" presName="ChildAccent" presStyleLbl="solidFgAcc1" presStyleIdx="3" presStyleCnt="5"/>
      <dgm:spPr>
        <a:solidFill>
          <a:srgbClr val="7030A0"/>
        </a:solidFill>
      </dgm:spPr>
    </dgm:pt>
    <dgm:pt modelId="{6466C621-1CC3-49A7-BDFB-25031BCC9A27}" type="pres">
      <dgm:prSet presAssocID="{D1B7B14D-0CB9-4F27-8E94-785E58A5CB94}" presName="Child" presStyleLbl="revTx" presStyleIdx="5" presStyleCnt="7" custScaleY="269434">
        <dgm:presLayoutVars>
          <dgm:chMax val="0"/>
          <dgm:chPref val="0"/>
          <dgm:bulletEnabled val="1"/>
        </dgm:presLayoutVars>
      </dgm:prSet>
      <dgm:spPr/>
      <dgm:t>
        <a:bodyPr/>
        <a:lstStyle/>
        <a:p>
          <a:endParaRPr lang="en-US" altLang="zh-CN"/>
        </a:p>
      </dgm:t>
    </dgm:pt>
    <dgm:pt modelId="{330A085B-9A51-452B-8F56-E7F35AB45E43}" type="pres">
      <dgm:prSet presAssocID="{0CEAADAB-8E35-48EB-9BCC-FB39B93E734E}" presName="childComposite" presStyleCnt="0">
        <dgm:presLayoutVars>
          <dgm:chMax val="0"/>
          <dgm:chPref val="0"/>
        </dgm:presLayoutVars>
      </dgm:prSet>
      <dgm:spPr/>
    </dgm:pt>
    <dgm:pt modelId="{F887ABEC-6E85-4A01-B477-318D0590B891}" type="pres">
      <dgm:prSet presAssocID="{0CEAADAB-8E35-48EB-9BCC-FB39B93E734E}" presName="ChildAccent" presStyleLbl="solidFgAcc1" presStyleIdx="4" presStyleCnt="5" custLinFactNeighborX="19815" custLinFactNeighborY="-9784"/>
      <dgm:spPr>
        <a:solidFill>
          <a:srgbClr val="7030A0"/>
        </a:solidFill>
      </dgm:spPr>
    </dgm:pt>
    <dgm:pt modelId="{FE9B8E02-6D4C-4921-8720-53FFDA00FF7F}" type="pres">
      <dgm:prSet presAssocID="{0CEAADAB-8E35-48EB-9BCC-FB39B93E734E}" presName="Child" presStyleLbl="revTx" presStyleIdx="6" presStyleCnt="7" custScaleY="235249">
        <dgm:presLayoutVars>
          <dgm:chMax val="0"/>
          <dgm:chPref val="0"/>
          <dgm:bulletEnabled val="1"/>
        </dgm:presLayoutVars>
      </dgm:prSet>
      <dgm:spPr/>
      <dgm:t>
        <a:bodyPr/>
        <a:lstStyle/>
        <a:p>
          <a:endParaRPr lang="en-US" altLang="zh-CN"/>
        </a:p>
      </dgm:t>
    </dgm:pt>
  </dgm:ptLst>
  <dgm:cxnLst>
    <dgm:cxn modelId="{2ED218D6-198D-4F03-B13D-E0CEA5084349}" type="presOf" srcId="{211DE8B3-64F4-4E4F-B89A-8208E280615C}" destId="{D4AEB092-7E23-4455-9D7B-E7F41A92A85C}" srcOrd="0" destOrd="0" presId="urn:microsoft.com/office/officeart/2008/layout/SquareAccentList"/>
    <dgm:cxn modelId="{7AF6405A-75F9-4D16-9BFC-70B0CF92946E}" srcId="{1145D1B4-850D-4BBF-857B-D10CCFE84978}" destId="{0CEAADAB-8E35-48EB-9BCC-FB39B93E734E}" srcOrd="1" destOrd="0" parTransId="{88268375-D5B8-4AE6-A246-D1567362BE03}" sibTransId="{026D5FBD-D785-49CF-A3BB-E474C67CF597}"/>
    <dgm:cxn modelId="{4B1AED9C-E056-499C-8C74-06A4714C86C8}" type="presOf" srcId="{36AC8762-09C3-4B0F-AF28-35C5B619DD17}" destId="{7EF2C3C3-C862-469E-8FA2-DEBB0C5B317B}" srcOrd="0" destOrd="0" presId="urn:microsoft.com/office/officeart/2008/layout/SquareAccentList"/>
    <dgm:cxn modelId="{9E575120-1E89-4AC1-A254-7DA438AC002F}" srcId="{5EE4049C-2E32-4626-BBC4-D14406D78A7D}" destId="{36AC8762-09C3-4B0F-AF28-35C5B619DD17}" srcOrd="0" destOrd="0" parTransId="{6CC2B8ED-2595-4877-AC92-5DC4E3388B0B}" sibTransId="{0908267B-852C-41CA-8991-4742FE7EEF57}"/>
    <dgm:cxn modelId="{845BB3E3-2328-415E-813B-C1B8A3137E23}" srcId="{5EE4049C-2E32-4626-BBC4-D14406D78A7D}" destId="{1145D1B4-850D-4BBF-857B-D10CCFE84978}" srcOrd="1" destOrd="0" parTransId="{6530C8A9-6207-4115-AE16-4A3753081515}" sibTransId="{C1A05F26-A1A5-422E-8106-58EA90CA7E75}"/>
    <dgm:cxn modelId="{40F79B3D-B2EC-4D4E-AB62-715610C736BE}" srcId="{1145D1B4-850D-4BBF-857B-D10CCFE84978}" destId="{D1B7B14D-0CB9-4F27-8E94-785E58A5CB94}" srcOrd="0" destOrd="0" parTransId="{7FAE8BDA-9D82-40A5-92A2-0093F8FACE27}" sibTransId="{3653EDAE-3F91-4737-81FA-A50D56B1552E}"/>
    <dgm:cxn modelId="{CC5B51CF-1C33-4E9E-A4EE-A3A14C99E6D0}" type="presOf" srcId="{9436CC81-D2D5-4068-ADA1-18AC2E784174}" destId="{65FE317F-49A2-4F5F-B135-42474039674A}" srcOrd="0" destOrd="0" presId="urn:microsoft.com/office/officeart/2008/layout/SquareAccentList"/>
    <dgm:cxn modelId="{EB2033A0-2042-4EF3-BE0C-03DF672C6526}" type="presOf" srcId="{5EE4049C-2E32-4626-BBC4-D14406D78A7D}" destId="{3FD0343F-DED2-491D-8B33-99D4CD406D99}" srcOrd="0" destOrd="0" presId="urn:microsoft.com/office/officeart/2008/layout/SquareAccentList"/>
    <dgm:cxn modelId="{C5D6D0B7-BF93-4C81-9130-67D43A3F9EE7}" srcId="{36AC8762-09C3-4B0F-AF28-35C5B619DD17}" destId="{211DE8B3-64F4-4E4F-B89A-8208E280615C}" srcOrd="2" destOrd="0" parTransId="{1BCC7726-FBF4-434D-B1B1-2333A689EC80}" sibTransId="{D7B18087-B436-4DD5-B8CF-7151C5639145}"/>
    <dgm:cxn modelId="{3E51D7A1-1662-4A25-B60E-09989BE1F597}" type="presOf" srcId="{0CEAADAB-8E35-48EB-9BCC-FB39B93E734E}" destId="{FE9B8E02-6D4C-4921-8720-53FFDA00FF7F}" srcOrd="0" destOrd="0" presId="urn:microsoft.com/office/officeart/2008/layout/SquareAccentList"/>
    <dgm:cxn modelId="{34526908-108A-46AC-B7E7-61D4BB9BDEFE}" type="presOf" srcId="{4D00B6EA-234A-4DE3-ADFD-A10F875103C4}" destId="{85037328-9309-401A-941E-6683675DD35C}" srcOrd="0" destOrd="0" presId="urn:microsoft.com/office/officeart/2008/layout/SquareAccentList"/>
    <dgm:cxn modelId="{0C9A47A6-8E6E-4FEA-9500-8EEAD57495A8}" type="presOf" srcId="{D1B7B14D-0CB9-4F27-8E94-785E58A5CB94}" destId="{6466C621-1CC3-49A7-BDFB-25031BCC9A27}" srcOrd="0" destOrd="0" presId="urn:microsoft.com/office/officeart/2008/layout/SquareAccentList"/>
    <dgm:cxn modelId="{E690C29C-3175-4694-B171-28E43248B08A}" srcId="{36AC8762-09C3-4B0F-AF28-35C5B619DD17}" destId="{9436CC81-D2D5-4068-ADA1-18AC2E784174}" srcOrd="1" destOrd="0" parTransId="{930C64DD-8C47-4F00-AB27-E0BE89413451}" sibTransId="{3190D455-EAAD-4EE4-993B-0E3EB7DF1C0F}"/>
    <dgm:cxn modelId="{1CCC588A-2795-4E0F-B634-A3FCB3231D16}" type="presOf" srcId="{1145D1B4-850D-4BBF-857B-D10CCFE84978}" destId="{AC2E3C35-9AC1-4E83-9E34-721469E2EE44}" srcOrd="0" destOrd="0" presId="urn:microsoft.com/office/officeart/2008/layout/SquareAccentList"/>
    <dgm:cxn modelId="{4491A0E9-DAC8-49E1-B880-357A15533FEF}" srcId="{36AC8762-09C3-4B0F-AF28-35C5B619DD17}" destId="{4D00B6EA-234A-4DE3-ADFD-A10F875103C4}" srcOrd="0" destOrd="0" parTransId="{40EB0735-9FB5-40AB-9513-DBFD5AC6AAAB}" sibTransId="{69ABB426-81E1-4404-86B3-7695C6CE7BAE}"/>
    <dgm:cxn modelId="{5E2EAC2F-794C-4598-A23C-F68DF869EE46}" type="presParOf" srcId="{3FD0343F-DED2-491D-8B33-99D4CD406D99}" destId="{21F716C2-2B74-4274-9256-4941C4C16E1F}" srcOrd="0" destOrd="0" presId="urn:microsoft.com/office/officeart/2008/layout/SquareAccentList"/>
    <dgm:cxn modelId="{5CCF4539-71AF-44E2-A656-82F34EA534E8}" type="presParOf" srcId="{21F716C2-2B74-4274-9256-4941C4C16E1F}" destId="{209F4E8A-39AD-4E54-9853-392B64724B9E}" srcOrd="0" destOrd="0" presId="urn:microsoft.com/office/officeart/2008/layout/SquareAccentList"/>
    <dgm:cxn modelId="{D825D3B1-B41E-48AB-9F9B-F1D726FAA407}" type="presParOf" srcId="{209F4E8A-39AD-4E54-9853-392B64724B9E}" destId="{61A735F9-C04B-45C3-89F5-D9E2D27D8837}" srcOrd="0" destOrd="0" presId="urn:microsoft.com/office/officeart/2008/layout/SquareAccentList"/>
    <dgm:cxn modelId="{20CCE3A6-B6FA-42AF-A6E8-0301168A8CC3}" type="presParOf" srcId="{209F4E8A-39AD-4E54-9853-392B64724B9E}" destId="{59B647C9-9C01-4023-804A-DA34CA958BF1}" srcOrd="1" destOrd="0" presId="urn:microsoft.com/office/officeart/2008/layout/SquareAccentList"/>
    <dgm:cxn modelId="{09614588-4D4B-4F92-988C-99A1C64A1F31}" type="presParOf" srcId="{209F4E8A-39AD-4E54-9853-392B64724B9E}" destId="{7EF2C3C3-C862-469E-8FA2-DEBB0C5B317B}" srcOrd="2" destOrd="0" presId="urn:microsoft.com/office/officeart/2008/layout/SquareAccentList"/>
    <dgm:cxn modelId="{A7174B64-AA9E-46A4-AB21-C2F9FEA0188D}" type="presParOf" srcId="{21F716C2-2B74-4274-9256-4941C4C16E1F}" destId="{89BD786E-D94E-49F7-9037-51752435E673}" srcOrd="1" destOrd="0" presId="urn:microsoft.com/office/officeart/2008/layout/SquareAccentList"/>
    <dgm:cxn modelId="{C3CF4340-E31C-4986-8A40-60CE5AF8C300}" type="presParOf" srcId="{89BD786E-D94E-49F7-9037-51752435E673}" destId="{F9854275-D750-42CB-80C1-B7E79D48C0A1}" srcOrd="0" destOrd="0" presId="urn:microsoft.com/office/officeart/2008/layout/SquareAccentList"/>
    <dgm:cxn modelId="{F0A9339C-048C-4AF4-A32C-6A43C318CE58}" type="presParOf" srcId="{F9854275-D750-42CB-80C1-B7E79D48C0A1}" destId="{2045C24B-DAEE-4383-B937-A55E6A493D9B}" srcOrd="0" destOrd="0" presId="urn:microsoft.com/office/officeart/2008/layout/SquareAccentList"/>
    <dgm:cxn modelId="{4DD27420-F9A7-4CDB-9C4D-4431D48FAE50}" type="presParOf" srcId="{F9854275-D750-42CB-80C1-B7E79D48C0A1}" destId="{85037328-9309-401A-941E-6683675DD35C}" srcOrd="1" destOrd="0" presId="urn:microsoft.com/office/officeart/2008/layout/SquareAccentList"/>
    <dgm:cxn modelId="{D811B986-B592-4CFB-B0F2-EC6CED20FF97}" type="presParOf" srcId="{89BD786E-D94E-49F7-9037-51752435E673}" destId="{E0E71BAA-8DF7-4B3F-B283-D5FE6638E3E1}" srcOrd="1" destOrd="0" presId="urn:microsoft.com/office/officeart/2008/layout/SquareAccentList"/>
    <dgm:cxn modelId="{9A78248E-A0A8-47D1-896E-EB66627EF174}" type="presParOf" srcId="{E0E71BAA-8DF7-4B3F-B283-D5FE6638E3E1}" destId="{D800042D-196E-49CE-B219-486E788101CA}" srcOrd="0" destOrd="0" presId="urn:microsoft.com/office/officeart/2008/layout/SquareAccentList"/>
    <dgm:cxn modelId="{BA285771-2C83-4608-A2D2-F11753E4520B}" type="presParOf" srcId="{E0E71BAA-8DF7-4B3F-B283-D5FE6638E3E1}" destId="{65FE317F-49A2-4F5F-B135-42474039674A}" srcOrd="1" destOrd="0" presId="urn:microsoft.com/office/officeart/2008/layout/SquareAccentList"/>
    <dgm:cxn modelId="{B4B01A22-8269-4A88-A393-5046B3A71D94}" type="presParOf" srcId="{89BD786E-D94E-49F7-9037-51752435E673}" destId="{4004DF7A-4941-4B97-AC9B-132CBA584E5A}" srcOrd="2" destOrd="0" presId="urn:microsoft.com/office/officeart/2008/layout/SquareAccentList"/>
    <dgm:cxn modelId="{61FB8625-F824-4C68-8234-C8931C5A7F75}" type="presParOf" srcId="{4004DF7A-4941-4B97-AC9B-132CBA584E5A}" destId="{4ADA3E35-8362-4745-9EC3-33C64CA76D26}" srcOrd="0" destOrd="0" presId="urn:microsoft.com/office/officeart/2008/layout/SquareAccentList"/>
    <dgm:cxn modelId="{9144F474-3347-4B81-A862-3F2A81780B05}" type="presParOf" srcId="{4004DF7A-4941-4B97-AC9B-132CBA584E5A}" destId="{D4AEB092-7E23-4455-9D7B-E7F41A92A85C}" srcOrd="1" destOrd="0" presId="urn:microsoft.com/office/officeart/2008/layout/SquareAccentList"/>
    <dgm:cxn modelId="{06F71BDB-791F-40C5-8EBC-ED088C3F5469}" type="presParOf" srcId="{3FD0343F-DED2-491D-8B33-99D4CD406D99}" destId="{46F49BCE-7946-4EB0-9FD9-45EEA8407CB0}" srcOrd="1" destOrd="0" presId="urn:microsoft.com/office/officeart/2008/layout/SquareAccentList"/>
    <dgm:cxn modelId="{74CB6637-A25D-46C8-8248-C329BC2179AB}" type="presParOf" srcId="{46F49BCE-7946-4EB0-9FD9-45EEA8407CB0}" destId="{3108595B-BEC9-40F7-802C-E2911BED4D18}" srcOrd="0" destOrd="0" presId="urn:microsoft.com/office/officeart/2008/layout/SquareAccentList"/>
    <dgm:cxn modelId="{9903E27C-F29C-46D5-BB7F-81BA5D17442F}" type="presParOf" srcId="{3108595B-BEC9-40F7-802C-E2911BED4D18}" destId="{81D8C8D8-71DE-4F17-AC65-8F12FF693B75}" srcOrd="0" destOrd="0" presId="urn:microsoft.com/office/officeart/2008/layout/SquareAccentList"/>
    <dgm:cxn modelId="{9489F3D1-F71F-47FD-8F80-B80988D868C4}" type="presParOf" srcId="{3108595B-BEC9-40F7-802C-E2911BED4D18}" destId="{766B3B32-B9A4-42BD-BFF6-3832328EBC15}" srcOrd="1" destOrd="0" presId="urn:microsoft.com/office/officeart/2008/layout/SquareAccentList"/>
    <dgm:cxn modelId="{3D067836-470C-464B-A35A-8BE52F5C5ED3}" type="presParOf" srcId="{3108595B-BEC9-40F7-802C-E2911BED4D18}" destId="{AC2E3C35-9AC1-4E83-9E34-721469E2EE44}" srcOrd="2" destOrd="0" presId="urn:microsoft.com/office/officeart/2008/layout/SquareAccentList"/>
    <dgm:cxn modelId="{CD8C1FA2-BEBC-46F6-9841-D3ECFC069D9A}" type="presParOf" srcId="{46F49BCE-7946-4EB0-9FD9-45EEA8407CB0}" destId="{DB4AFB4D-47A0-4DC2-B6CB-D6FF54F96777}" srcOrd="1" destOrd="0" presId="urn:microsoft.com/office/officeart/2008/layout/SquareAccentList"/>
    <dgm:cxn modelId="{EF4D2AE8-B78A-4676-9F5C-024C24B4D758}" type="presParOf" srcId="{DB4AFB4D-47A0-4DC2-B6CB-D6FF54F96777}" destId="{BFD74EBE-6389-47BC-9084-C29A5B055BD5}" srcOrd="0" destOrd="0" presId="urn:microsoft.com/office/officeart/2008/layout/SquareAccentList"/>
    <dgm:cxn modelId="{5E743801-05F0-4732-9EC4-3DE82F223986}" type="presParOf" srcId="{BFD74EBE-6389-47BC-9084-C29A5B055BD5}" destId="{7168E745-CB59-4260-A115-C2F4D234BEC4}" srcOrd="0" destOrd="0" presId="urn:microsoft.com/office/officeart/2008/layout/SquareAccentList"/>
    <dgm:cxn modelId="{9F86DA35-BEFD-45C9-8D1F-FED0F4CB9E4B}" type="presParOf" srcId="{BFD74EBE-6389-47BC-9084-C29A5B055BD5}" destId="{6466C621-1CC3-49A7-BDFB-25031BCC9A27}" srcOrd="1" destOrd="0" presId="urn:microsoft.com/office/officeart/2008/layout/SquareAccentList"/>
    <dgm:cxn modelId="{970DE37E-6374-4285-8A08-48BC5CB5F98C}" type="presParOf" srcId="{DB4AFB4D-47A0-4DC2-B6CB-D6FF54F96777}" destId="{330A085B-9A51-452B-8F56-E7F35AB45E43}" srcOrd="1" destOrd="0" presId="urn:microsoft.com/office/officeart/2008/layout/SquareAccentList"/>
    <dgm:cxn modelId="{87FC5739-3FA1-4B15-8FD0-C5045FBEBFBC}" type="presParOf" srcId="{330A085B-9A51-452B-8F56-E7F35AB45E43}" destId="{F887ABEC-6E85-4A01-B477-318D0590B891}" srcOrd="0" destOrd="0" presId="urn:microsoft.com/office/officeart/2008/layout/SquareAccentList"/>
    <dgm:cxn modelId="{32AC235F-CF2A-490B-B7EA-D4F90C7DE13F}" type="presParOf" srcId="{330A085B-9A51-452B-8F56-E7F35AB45E43}" destId="{FE9B8E02-6D4C-4921-8720-53FFDA00FF7F}"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E34DA6-B82D-41A0-AF7D-DCF5C2FA4C1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ltLang="zh-CN"/>
        </a:p>
      </dgm:t>
    </dgm:pt>
    <dgm:pt modelId="{9CE43D26-E7B8-40B6-9DBE-769EFDBE5311}">
      <dgm:prSet phldrT="[Text]" custT="1"/>
      <dgm:spPr/>
      <dgm:t>
        <a:bodyPr/>
        <a:lstStyle/>
        <a:p>
          <a:r>
            <a:rPr lang="zh-CN" altLang="en-US" sz="3600" dirty="0" smtClean="0"/>
            <a:t>可能的创新点</a:t>
          </a:r>
          <a:endParaRPr lang="en-US" altLang="zh-CN" sz="3600" dirty="0"/>
        </a:p>
      </dgm:t>
    </dgm:pt>
    <dgm:pt modelId="{BBB139AD-075B-448A-9394-3B948EDBE553}" type="parTrans" cxnId="{881C8223-C422-4705-9629-7D17593AA1FB}">
      <dgm:prSet/>
      <dgm:spPr/>
      <dgm:t>
        <a:bodyPr/>
        <a:lstStyle/>
        <a:p>
          <a:endParaRPr lang="en-US" altLang="zh-CN"/>
        </a:p>
      </dgm:t>
    </dgm:pt>
    <dgm:pt modelId="{B2F4765B-9C45-4EBF-923C-187698C5C19A}" type="sibTrans" cxnId="{881C8223-C422-4705-9629-7D17593AA1FB}">
      <dgm:prSet/>
      <dgm:spPr/>
      <dgm:t>
        <a:bodyPr/>
        <a:lstStyle/>
        <a:p>
          <a:endParaRPr lang="en-US" altLang="zh-CN"/>
        </a:p>
      </dgm:t>
    </dgm:pt>
    <dgm:pt modelId="{EB9C4DB0-C58F-4DB2-AEA8-2E22E8E703BC}">
      <dgm:prSet phldrT="[Text]" custT="1"/>
      <dgm:spPr>
        <a:solidFill>
          <a:srgbClr val="7030A0"/>
        </a:solidFill>
        <a:ln w="25400">
          <a:noFill/>
        </a:ln>
      </dgm:spPr>
      <dgm:t>
        <a:bodyPr/>
        <a:lstStyle/>
        <a:p>
          <a:r>
            <a:rPr lang="zh-CN" altLang="en-US" sz="2200" dirty="0" smtClean="0">
              <a:solidFill>
                <a:schemeClr val="bg1"/>
              </a:solidFill>
            </a:rPr>
            <a:t>设计一个分布式的网络测量算法</a:t>
          </a:r>
          <a:endParaRPr lang="en-US" altLang="zh-CN" sz="2200" dirty="0">
            <a:solidFill>
              <a:schemeClr val="bg1"/>
            </a:solidFill>
          </a:endParaRPr>
        </a:p>
      </dgm:t>
    </dgm:pt>
    <dgm:pt modelId="{F26D2723-73BA-4838-B481-81923F45C0DF}" type="parTrans" cxnId="{69F1662B-5EEA-4761-8BC0-7A36654594D9}">
      <dgm:prSet/>
      <dgm:spPr/>
      <dgm:t>
        <a:bodyPr/>
        <a:lstStyle/>
        <a:p>
          <a:endParaRPr lang="en-US" altLang="zh-CN"/>
        </a:p>
      </dgm:t>
    </dgm:pt>
    <dgm:pt modelId="{94844453-8D4F-43D5-A949-98F245AD914D}" type="sibTrans" cxnId="{69F1662B-5EEA-4761-8BC0-7A36654594D9}">
      <dgm:prSet/>
      <dgm:spPr/>
      <dgm:t>
        <a:bodyPr/>
        <a:lstStyle/>
        <a:p>
          <a:endParaRPr lang="en-US" altLang="zh-CN"/>
        </a:p>
      </dgm:t>
    </dgm:pt>
    <dgm:pt modelId="{0EB6D7F0-C59E-4AD2-AC14-BB8DBF03FEFC}">
      <dgm:prSet phldrT="[Text]" custT="1"/>
      <dgm:spPr/>
      <dgm:t>
        <a:bodyPr/>
        <a:lstStyle/>
        <a:p>
          <a:r>
            <a:rPr lang="zh-CN" altLang="en-US" sz="3600" dirty="0" smtClean="0"/>
            <a:t>预期成果</a:t>
          </a:r>
          <a:endParaRPr lang="en-US" altLang="zh-CN" sz="3600" dirty="0"/>
        </a:p>
      </dgm:t>
    </dgm:pt>
    <dgm:pt modelId="{EEF81AF5-56F5-4AF7-953A-BC887D399371}" type="parTrans" cxnId="{42D2421B-7F75-4387-B271-35A3DA91CBA4}">
      <dgm:prSet/>
      <dgm:spPr/>
      <dgm:t>
        <a:bodyPr/>
        <a:lstStyle/>
        <a:p>
          <a:endParaRPr lang="en-US" altLang="zh-CN"/>
        </a:p>
      </dgm:t>
    </dgm:pt>
    <dgm:pt modelId="{6DE00B32-B729-46A2-966C-19BBB9C97E73}" type="sibTrans" cxnId="{42D2421B-7F75-4387-B271-35A3DA91CBA4}">
      <dgm:prSet/>
      <dgm:spPr/>
      <dgm:t>
        <a:bodyPr/>
        <a:lstStyle/>
        <a:p>
          <a:endParaRPr lang="en-US" altLang="zh-CN"/>
        </a:p>
      </dgm:t>
    </dgm:pt>
    <dgm:pt modelId="{A8A83C48-9F08-4704-B647-C641A18E60E5}">
      <dgm:prSet phldrT="[Text]" custT="1"/>
      <dgm:spPr>
        <a:solidFill>
          <a:srgbClr val="7030A0"/>
        </a:solidFill>
        <a:ln w="25400">
          <a:noFill/>
        </a:ln>
      </dgm:spPr>
      <dgm:t>
        <a:bodyPr/>
        <a:lstStyle/>
        <a:p>
          <a:r>
            <a:rPr lang="zh-CN" altLang="en-US" sz="2200" dirty="0" smtClean="0">
              <a:solidFill>
                <a:schemeClr val="bg1"/>
              </a:solidFill>
            </a:rPr>
            <a:t>对清华主页受到</a:t>
          </a:r>
          <a:r>
            <a:rPr lang="en-US" altLang="zh-CN" sz="2200" dirty="0" smtClean="0">
              <a:solidFill>
                <a:schemeClr val="bg1"/>
              </a:solidFill>
            </a:rPr>
            <a:t>botnet</a:t>
          </a:r>
          <a:r>
            <a:rPr lang="zh-CN" altLang="en-US" sz="2200" dirty="0" smtClean="0">
              <a:solidFill>
                <a:schemeClr val="bg1"/>
              </a:solidFill>
            </a:rPr>
            <a:t>攻击的问题提供解决方案</a:t>
          </a:r>
          <a:endParaRPr lang="en-US" altLang="zh-CN" sz="2200" dirty="0">
            <a:solidFill>
              <a:schemeClr val="bg1"/>
            </a:solidFill>
          </a:endParaRPr>
        </a:p>
      </dgm:t>
    </dgm:pt>
    <dgm:pt modelId="{7768EE4B-F1B6-42BC-9D16-85D1014AAEA9}" type="parTrans" cxnId="{6609D19C-48B0-43F5-ACC6-E33670B43BD2}">
      <dgm:prSet/>
      <dgm:spPr/>
      <dgm:t>
        <a:bodyPr/>
        <a:lstStyle/>
        <a:p>
          <a:endParaRPr lang="en-US" altLang="zh-CN"/>
        </a:p>
      </dgm:t>
    </dgm:pt>
    <dgm:pt modelId="{7774CE01-860F-498A-8C5E-94FE50FBB779}" type="sibTrans" cxnId="{6609D19C-48B0-43F5-ACC6-E33670B43BD2}">
      <dgm:prSet/>
      <dgm:spPr/>
      <dgm:t>
        <a:bodyPr/>
        <a:lstStyle/>
        <a:p>
          <a:endParaRPr lang="en-US" altLang="zh-CN"/>
        </a:p>
      </dgm:t>
    </dgm:pt>
    <dgm:pt modelId="{9B0F19AE-A2DB-4BA3-A394-358F72FD3A6A}">
      <dgm:prSet custT="1"/>
      <dgm:spPr>
        <a:solidFill>
          <a:srgbClr val="7030A0"/>
        </a:solidFill>
        <a:ln w="25400">
          <a:noFill/>
        </a:ln>
      </dgm:spPr>
      <dgm:t>
        <a:bodyPr/>
        <a:lstStyle/>
        <a:p>
          <a:r>
            <a:rPr lang="zh-CN" altLang="en-US" sz="2200" dirty="0" smtClean="0">
              <a:solidFill>
                <a:schemeClr val="bg1"/>
              </a:solidFill>
            </a:rPr>
            <a:t>设计一个在网络边缘进行</a:t>
          </a:r>
          <a:r>
            <a:rPr lang="en-US" altLang="zh-CN" sz="2200" dirty="0" smtClean="0">
              <a:solidFill>
                <a:schemeClr val="bg1"/>
              </a:solidFill>
            </a:rPr>
            <a:t>botnet</a:t>
          </a:r>
          <a:r>
            <a:rPr lang="zh-CN" altLang="en-US" sz="2200" dirty="0" smtClean="0">
              <a:solidFill>
                <a:schemeClr val="bg1"/>
              </a:solidFill>
            </a:rPr>
            <a:t>检测的安全防御机制</a:t>
          </a:r>
          <a:endParaRPr lang="en-US" altLang="zh-CN" sz="2200" dirty="0">
            <a:solidFill>
              <a:schemeClr val="bg1"/>
            </a:solidFill>
          </a:endParaRPr>
        </a:p>
      </dgm:t>
    </dgm:pt>
    <dgm:pt modelId="{79553429-FF89-4D25-9D35-500F5520105F}" type="parTrans" cxnId="{BDC22C88-E2A8-4ABD-B59D-3A640B7175BB}">
      <dgm:prSet/>
      <dgm:spPr/>
      <dgm:t>
        <a:bodyPr/>
        <a:lstStyle/>
        <a:p>
          <a:endParaRPr lang="en-US" altLang="zh-CN"/>
        </a:p>
      </dgm:t>
    </dgm:pt>
    <dgm:pt modelId="{EB43B959-7D46-4295-AB1B-31230662F04E}" type="sibTrans" cxnId="{BDC22C88-E2A8-4ABD-B59D-3A640B7175BB}">
      <dgm:prSet/>
      <dgm:spPr/>
      <dgm:t>
        <a:bodyPr/>
        <a:lstStyle/>
        <a:p>
          <a:endParaRPr lang="en-US" altLang="zh-CN"/>
        </a:p>
      </dgm:t>
    </dgm:pt>
    <dgm:pt modelId="{D074D5CE-D4BF-45A0-9800-5D39E3F688F0}">
      <dgm:prSet custT="1"/>
      <dgm:spPr>
        <a:solidFill>
          <a:srgbClr val="7030A0"/>
        </a:solidFill>
        <a:ln w="25400">
          <a:noFill/>
        </a:ln>
      </dgm:spPr>
      <dgm:t>
        <a:bodyPr/>
        <a:lstStyle/>
        <a:p>
          <a:r>
            <a:rPr lang="zh-CN" altLang="en-US" sz="2200" dirty="0" smtClean="0">
              <a:solidFill>
                <a:schemeClr val="bg1"/>
              </a:solidFill>
            </a:rPr>
            <a:t>设计一个</a:t>
          </a:r>
          <a:r>
            <a:rPr lang="en-US" altLang="zh-CN" sz="2200" dirty="0" smtClean="0">
              <a:solidFill>
                <a:schemeClr val="bg1"/>
              </a:solidFill>
            </a:rPr>
            <a:t>NFV</a:t>
          </a:r>
          <a:r>
            <a:rPr lang="zh-CN" altLang="en-US" sz="2200" dirty="0" smtClean="0">
              <a:solidFill>
                <a:schemeClr val="bg1"/>
              </a:solidFill>
            </a:rPr>
            <a:t>和</a:t>
          </a:r>
          <a:r>
            <a:rPr lang="en-US" altLang="zh-CN" sz="2200" dirty="0" smtClean="0">
              <a:solidFill>
                <a:schemeClr val="bg1"/>
              </a:solidFill>
            </a:rPr>
            <a:t>middlebox</a:t>
          </a:r>
          <a:r>
            <a:rPr lang="zh-CN" altLang="en-US" sz="2200" dirty="0" smtClean="0">
              <a:solidFill>
                <a:schemeClr val="bg1"/>
              </a:solidFill>
            </a:rPr>
            <a:t>的混合部署方案</a:t>
          </a:r>
          <a:endParaRPr lang="en-US" altLang="zh-CN" sz="2200" dirty="0">
            <a:solidFill>
              <a:schemeClr val="bg1"/>
            </a:solidFill>
          </a:endParaRPr>
        </a:p>
      </dgm:t>
    </dgm:pt>
    <dgm:pt modelId="{8AB135FE-60E9-4D8D-B1EA-2FE4B9E65BE6}" type="parTrans" cxnId="{E095C92B-92C6-4B4A-B345-1419EF503DB0}">
      <dgm:prSet/>
      <dgm:spPr/>
      <dgm:t>
        <a:bodyPr/>
        <a:lstStyle/>
        <a:p>
          <a:endParaRPr lang="en-US" altLang="zh-CN"/>
        </a:p>
      </dgm:t>
    </dgm:pt>
    <dgm:pt modelId="{750DCF4D-6A96-4DF4-876E-C8897A4F236F}" type="sibTrans" cxnId="{E095C92B-92C6-4B4A-B345-1419EF503DB0}">
      <dgm:prSet/>
      <dgm:spPr/>
      <dgm:t>
        <a:bodyPr/>
        <a:lstStyle/>
        <a:p>
          <a:endParaRPr lang="en-US" altLang="zh-CN"/>
        </a:p>
      </dgm:t>
    </dgm:pt>
    <dgm:pt modelId="{B41EDB56-3FFE-4861-8418-165E7952B9CE}">
      <dgm:prSet custT="1"/>
      <dgm:spPr>
        <a:solidFill>
          <a:srgbClr val="7030A0"/>
        </a:solidFill>
        <a:ln w="25400">
          <a:noFill/>
        </a:ln>
      </dgm:spPr>
      <dgm:t>
        <a:bodyPr/>
        <a:lstStyle/>
        <a:p>
          <a:r>
            <a:rPr lang="zh-CN" altLang="en-US" sz="2200" dirty="0" smtClean="0">
              <a:solidFill>
                <a:schemeClr val="bg1"/>
              </a:solidFill>
            </a:rPr>
            <a:t>设计一个无线路由器的自动故障检测和修复方案</a:t>
          </a:r>
          <a:endParaRPr lang="en-US" altLang="zh-CN" sz="2200" dirty="0">
            <a:solidFill>
              <a:schemeClr val="bg1"/>
            </a:solidFill>
          </a:endParaRPr>
        </a:p>
      </dgm:t>
    </dgm:pt>
    <dgm:pt modelId="{62012375-4698-4433-83C7-6ECF46322E6F}" type="parTrans" cxnId="{56C1F5D2-6C42-4F3C-BC67-F4941113574B}">
      <dgm:prSet/>
      <dgm:spPr/>
      <dgm:t>
        <a:bodyPr/>
        <a:lstStyle/>
        <a:p>
          <a:endParaRPr lang="en-US" altLang="zh-CN"/>
        </a:p>
      </dgm:t>
    </dgm:pt>
    <dgm:pt modelId="{C94C1E15-071B-4E84-AFA1-4381ECA19923}" type="sibTrans" cxnId="{56C1F5D2-6C42-4F3C-BC67-F4941113574B}">
      <dgm:prSet/>
      <dgm:spPr/>
      <dgm:t>
        <a:bodyPr/>
        <a:lstStyle/>
        <a:p>
          <a:endParaRPr lang="en-US" altLang="zh-CN"/>
        </a:p>
      </dgm:t>
    </dgm:pt>
    <dgm:pt modelId="{504328D7-2BDF-4B45-827F-4A229A262C4D}">
      <dgm:prSet custT="1"/>
      <dgm:spPr>
        <a:solidFill>
          <a:srgbClr val="7030A0"/>
        </a:solidFill>
        <a:ln w="25400">
          <a:noFill/>
        </a:ln>
      </dgm:spPr>
      <dgm:t>
        <a:bodyPr/>
        <a:lstStyle/>
        <a:p>
          <a:r>
            <a:rPr lang="zh-CN" altLang="en-US" sz="2200" dirty="0" smtClean="0">
              <a:solidFill>
                <a:schemeClr val="bg1"/>
              </a:solidFill>
            </a:rPr>
            <a:t>对清华无线路由器的故障问题进行系统调研并给出相关意见</a:t>
          </a:r>
          <a:endParaRPr lang="en-US" altLang="zh-CN" sz="2200" dirty="0">
            <a:solidFill>
              <a:schemeClr val="bg1"/>
            </a:solidFill>
          </a:endParaRPr>
        </a:p>
      </dgm:t>
    </dgm:pt>
    <dgm:pt modelId="{0BCBA353-96A3-497A-ACA5-53297009B097}" type="parTrans" cxnId="{07B17AD8-C81A-43CC-883E-FE2AAF0784C2}">
      <dgm:prSet/>
      <dgm:spPr/>
      <dgm:t>
        <a:bodyPr/>
        <a:lstStyle/>
        <a:p>
          <a:endParaRPr lang="en-US" altLang="zh-CN"/>
        </a:p>
      </dgm:t>
    </dgm:pt>
    <dgm:pt modelId="{572A0A15-EB28-4833-99E4-A30071097BA4}" type="sibTrans" cxnId="{07B17AD8-C81A-43CC-883E-FE2AAF0784C2}">
      <dgm:prSet/>
      <dgm:spPr/>
      <dgm:t>
        <a:bodyPr/>
        <a:lstStyle/>
        <a:p>
          <a:endParaRPr lang="en-US" altLang="zh-CN"/>
        </a:p>
      </dgm:t>
    </dgm:pt>
    <dgm:pt modelId="{E99680ED-9A6D-4623-B4F1-4F2B0F8ABAA4}">
      <dgm:prSet custT="1"/>
      <dgm:spPr>
        <a:solidFill>
          <a:srgbClr val="7030A0"/>
        </a:solidFill>
        <a:ln w="25400">
          <a:noFill/>
        </a:ln>
      </dgm:spPr>
      <dgm:t>
        <a:bodyPr/>
        <a:lstStyle/>
        <a:p>
          <a:r>
            <a:rPr lang="zh-CN" altLang="en-US" sz="2200" dirty="0" smtClean="0">
              <a:solidFill>
                <a:schemeClr val="bg1"/>
              </a:solidFill>
            </a:rPr>
            <a:t>发表</a:t>
          </a:r>
          <a:r>
            <a:rPr lang="en-US" altLang="zh-CN" sz="2200" dirty="0" smtClean="0">
              <a:solidFill>
                <a:schemeClr val="bg1"/>
              </a:solidFill>
            </a:rPr>
            <a:t>2-3</a:t>
          </a:r>
          <a:r>
            <a:rPr lang="zh-CN" altLang="en-US" sz="2200" dirty="0" smtClean="0">
              <a:solidFill>
                <a:schemeClr val="bg1"/>
              </a:solidFill>
            </a:rPr>
            <a:t>篇</a:t>
          </a:r>
          <a:r>
            <a:rPr lang="en-US" altLang="zh-CN" sz="2200" dirty="0" smtClean="0">
              <a:solidFill>
                <a:schemeClr val="bg1"/>
              </a:solidFill>
            </a:rPr>
            <a:t>CCF</a:t>
          </a:r>
          <a:r>
            <a:rPr lang="zh-CN" altLang="en-US" sz="2200" dirty="0" smtClean="0">
              <a:solidFill>
                <a:schemeClr val="bg1"/>
              </a:solidFill>
            </a:rPr>
            <a:t>列表的</a:t>
          </a:r>
          <a:r>
            <a:rPr lang="en-US" altLang="zh-CN" sz="2200" dirty="0" smtClean="0">
              <a:solidFill>
                <a:schemeClr val="bg1"/>
              </a:solidFill>
            </a:rPr>
            <a:t>B</a:t>
          </a:r>
          <a:r>
            <a:rPr lang="zh-CN" altLang="en-US" sz="2200" dirty="0" smtClean="0">
              <a:solidFill>
                <a:schemeClr val="bg1"/>
              </a:solidFill>
            </a:rPr>
            <a:t>类及以上文章</a:t>
          </a:r>
          <a:endParaRPr lang="en-US" altLang="zh-CN" sz="2200" dirty="0">
            <a:solidFill>
              <a:schemeClr val="bg1"/>
            </a:solidFill>
          </a:endParaRPr>
        </a:p>
      </dgm:t>
    </dgm:pt>
    <dgm:pt modelId="{C5F7E7A6-497A-4140-AA82-4272611900D8}" type="parTrans" cxnId="{1836372C-8C2D-4AD8-9C08-3FDFDA940498}">
      <dgm:prSet/>
      <dgm:spPr/>
      <dgm:t>
        <a:bodyPr/>
        <a:lstStyle/>
        <a:p>
          <a:endParaRPr lang="en-US" altLang="zh-CN"/>
        </a:p>
      </dgm:t>
    </dgm:pt>
    <dgm:pt modelId="{B74E8CA5-A448-423C-B3A4-D0275E14A2E9}" type="sibTrans" cxnId="{1836372C-8C2D-4AD8-9C08-3FDFDA940498}">
      <dgm:prSet/>
      <dgm:spPr/>
      <dgm:t>
        <a:bodyPr/>
        <a:lstStyle/>
        <a:p>
          <a:endParaRPr lang="en-US" altLang="zh-CN"/>
        </a:p>
      </dgm:t>
    </dgm:pt>
    <dgm:pt modelId="{83DD2CF7-FAC8-4DF8-B72B-90172F47DAB3}" type="pres">
      <dgm:prSet presAssocID="{4FE34DA6-B82D-41A0-AF7D-DCF5C2FA4C1D}" presName="theList" presStyleCnt="0">
        <dgm:presLayoutVars>
          <dgm:dir/>
          <dgm:animLvl val="lvl"/>
          <dgm:resizeHandles val="exact"/>
        </dgm:presLayoutVars>
      </dgm:prSet>
      <dgm:spPr/>
      <dgm:t>
        <a:bodyPr/>
        <a:lstStyle/>
        <a:p>
          <a:endParaRPr lang="en-US" altLang="zh-CN"/>
        </a:p>
      </dgm:t>
    </dgm:pt>
    <dgm:pt modelId="{D9BE2048-F48B-4211-B7F3-04F72D140997}" type="pres">
      <dgm:prSet presAssocID="{9CE43D26-E7B8-40B6-9DBE-769EFDBE5311}" presName="compNode" presStyleCnt="0"/>
      <dgm:spPr/>
    </dgm:pt>
    <dgm:pt modelId="{59ADF2F7-9241-4F3E-850A-B623E78C20D2}" type="pres">
      <dgm:prSet presAssocID="{9CE43D26-E7B8-40B6-9DBE-769EFDBE5311}" presName="aNode" presStyleLbl="bgShp" presStyleIdx="0" presStyleCnt="2"/>
      <dgm:spPr/>
      <dgm:t>
        <a:bodyPr/>
        <a:lstStyle/>
        <a:p>
          <a:endParaRPr lang="en-US" altLang="zh-CN"/>
        </a:p>
      </dgm:t>
    </dgm:pt>
    <dgm:pt modelId="{FE81140C-2336-431D-B54E-35CD922DFD8A}" type="pres">
      <dgm:prSet presAssocID="{9CE43D26-E7B8-40B6-9DBE-769EFDBE5311}" presName="textNode" presStyleLbl="bgShp" presStyleIdx="0" presStyleCnt="2"/>
      <dgm:spPr/>
      <dgm:t>
        <a:bodyPr/>
        <a:lstStyle/>
        <a:p>
          <a:endParaRPr lang="en-US" altLang="zh-CN"/>
        </a:p>
      </dgm:t>
    </dgm:pt>
    <dgm:pt modelId="{92CB5DF8-8EAB-4B6B-9E83-F6B1FC9A6C12}" type="pres">
      <dgm:prSet presAssocID="{9CE43D26-E7B8-40B6-9DBE-769EFDBE5311}" presName="compChildNode" presStyleCnt="0"/>
      <dgm:spPr/>
    </dgm:pt>
    <dgm:pt modelId="{079D4B87-6AE2-4D16-AFAA-0FD1FD0C6641}" type="pres">
      <dgm:prSet presAssocID="{9CE43D26-E7B8-40B6-9DBE-769EFDBE5311}" presName="theInnerList" presStyleCnt="0"/>
      <dgm:spPr/>
    </dgm:pt>
    <dgm:pt modelId="{6CEE7772-75AB-4CF7-B692-428E1873FF17}" type="pres">
      <dgm:prSet presAssocID="{EB9C4DB0-C58F-4DB2-AEA8-2E22E8E703BC}" presName="childNode" presStyleLbl="node1" presStyleIdx="0" presStyleCnt="7" custScaleY="354288" custLinFactY="-8939" custLinFactNeighborY="-100000">
        <dgm:presLayoutVars>
          <dgm:bulletEnabled val="1"/>
        </dgm:presLayoutVars>
      </dgm:prSet>
      <dgm:spPr/>
      <dgm:t>
        <a:bodyPr/>
        <a:lstStyle/>
        <a:p>
          <a:endParaRPr lang="en-US" altLang="zh-CN"/>
        </a:p>
      </dgm:t>
    </dgm:pt>
    <dgm:pt modelId="{280CE3AE-D6F1-444D-A786-2B5C6156806D}" type="pres">
      <dgm:prSet presAssocID="{EB9C4DB0-C58F-4DB2-AEA8-2E22E8E703BC}" presName="aSpace2" presStyleCnt="0"/>
      <dgm:spPr/>
    </dgm:pt>
    <dgm:pt modelId="{00939E6C-7D1E-477C-A023-A686AD07B89F}" type="pres">
      <dgm:prSet presAssocID="{9B0F19AE-A2DB-4BA3-A394-358F72FD3A6A}" presName="childNode" presStyleLbl="node1" presStyleIdx="1" presStyleCnt="7" custScaleY="444912" custLinFactNeighborY="-69168">
        <dgm:presLayoutVars>
          <dgm:bulletEnabled val="1"/>
        </dgm:presLayoutVars>
      </dgm:prSet>
      <dgm:spPr/>
      <dgm:t>
        <a:bodyPr/>
        <a:lstStyle/>
        <a:p>
          <a:endParaRPr lang="en-US" altLang="zh-CN"/>
        </a:p>
      </dgm:t>
    </dgm:pt>
    <dgm:pt modelId="{8FBACDB9-A45B-4813-8B73-3F9DFA9FE2BD}" type="pres">
      <dgm:prSet presAssocID="{9B0F19AE-A2DB-4BA3-A394-358F72FD3A6A}" presName="aSpace2" presStyleCnt="0"/>
      <dgm:spPr/>
    </dgm:pt>
    <dgm:pt modelId="{E9032AD2-F0B5-4525-B9E1-1DDFAB5BE278}" type="pres">
      <dgm:prSet presAssocID="{D074D5CE-D4BF-45A0-9800-5D39E3F688F0}" presName="childNode" presStyleLbl="node1" presStyleIdx="2" presStyleCnt="7" custScaleY="346345" custLinFactNeighborY="-51569">
        <dgm:presLayoutVars>
          <dgm:bulletEnabled val="1"/>
        </dgm:presLayoutVars>
      </dgm:prSet>
      <dgm:spPr/>
      <dgm:t>
        <a:bodyPr/>
        <a:lstStyle/>
        <a:p>
          <a:endParaRPr lang="en-US" altLang="zh-CN"/>
        </a:p>
      </dgm:t>
    </dgm:pt>
    <dgm:pt modelId="{44B15363-0AA5-46FE-9C35-6CD60F0FFF7F}" type="pres">
      <dgm:prSet presAssocID="{D074D5CE-D4BF-45A0-9800-5D39E3F688F0}" presName="aSpace2" presStyleCnt="0"/>
      <dgm:spPr/>
    </dgm:pt>
    <dgm:pt modelId="{0AEF3650-AAFD-4C6D-919D-2B06F8CBC407}" type="pres">
      <dgm:prSet presAssocID="{B41EDB56-3FFE-4861-8418-165E7952B9CE}" presName="childNode" presStyleLbl="node1" presStyleIdx="3" presStyleCnt="7" custScaleY="435246">
        <dgm:presLayoutVars>
          <dgm:bulletEnabled val="1"/>
        </dgm:presLayoutVars>
      </dgm:prSet>
      <dgm:spPr/>
      <dgm:t>
        <a:bodyPr/>
        <a:lstStyle/>
        <a:p>
          <a:endParaRPr lang="en-US" altLang="zh-CN"/>
        </a:p>
      </dgm:t>
    </dgm:pt>
    <dgm:pt modelId="{2F8791E5-187E-4A96-ACCA-0936E40C8120}" type="pres">
      <dgm:prSet presAssocID="{9CE43D26-E7B8-40B6-9DBE-769EFDBE5311}" presName="aSpace" presStyleCnt="0"/>
      <dgm:spPr/>
    </dgm:pt>
    <dgm:pt modelId="{21B5CA55-2EBB-49FC-819D-2D5EEC6C0F22}" type="pres">
      <dgm:prSet presAssocID="{0EB6D7F0-C59E-4AD2-AC14-BB8DBF03FEFC}" presName="compNode" presStyleCnt="0"/>
      <dgm:spPr/>
    </dgm:pt>
    <dgm:pt modelId="{BC832017-64B7-41B6-9207-D396C1733A68}" type="pres">
      <dgm:prSet presAssocID="{0EB6D7F0-C59E-4AD2-AC14-BB8DBF03FEFC}" presName="aNode" presStyleLbl="bgShp" presStyleIdx="1" presStyleCnt="2"/>
      <dgm:spPr/>
      <dgm:t>
        <a:bodyPr/>
        <a:lstStyle/>
        <a:p>
          <a:endParaRPr lang="en-US" altLang="zh-CN"/>
        </a:p>
      </dgm:t>
    </dgm:pt>
    <dgm:pt modelId="{D01AAD73-749E-469B-90BB-54F60D13414E}" type="pres">
      <dgm:prSet presAssocID="{0EB6D7F0-C59E-4AD2-AC14-BB8DBF03FEFC}" presName="textNode" presStyleLbl="bgShp" presStyleIdx="1" presStyleCnt="2"/>
      <dgm:spPr/>
      <dgm:t>
        <a:bodyPr/>
        <a:lstStyle/>
        <a:p>
          <a:endParaRPr lang="en-US" altLang="zh-CN"/>
        </a:p>
      </dgm:t>
    </dgm:pt>
    <dgm:pt modelId="{9877292E-85AD-44EF-9CDE-A2BFAFC4C4D6}" type="pres">
      <dgm:prSet presAssocID="{0EB6D7F0-C59E-4AD2-AC14-BB8DBF03FEFC}" presName="compChildNode" presStyleCnt="0"/>
      <dgm:spPr/>
    </dgm:pt>
    <dgm:pt modelId="{8EE72BBC-B5BF-468F-9584-F838B0309D5C}" type="pres">
      <dgm:prSet presAssocID="{0EB6D7F0-C59E-4AD2-AC14-BB8DBF03FEFC}" presName="theInnerList" presStyleCnt="0"/>
      <dgm:spPr/>
    </dgm:pt>
    <dgm:pt modelId="{B5CB22B6-52BE-4A98-A449-D755C43A5135}" type="pres">
      <dgm:prSet presAssocID="{A8A83C48-9F08-4704-B647-C641A18E60E5}" presName="childNode" presStyleLbl="node1" presStyleIdx="4" presStyleCnt="7">
        <dgm:presLayoutVars>
          <dgm:bulletEnabled val="1"/>
        </dgm:presLayoutVars>
      </dgm:prSet>
      <dgm:spPr/>
      <dgm:t>
        <a:bodyPr/>
        <a:lstStyle/>
        <a:p>
          <a:endParaRPr lang="en-US" altLang="zh-CN"/>
        </a:p>
      </dgm:t>
    </dgm:pt>
    <dgm:pt modelId="{C433B97B-1B47-44B3-8F77-5D2033466450}" type="pres">
      <dgm:prSet presAssocID="{A8A83C48-9F08-4704-B647-C641A18E60E5}" presName="aSpace2" presStyleCnt="0"/>
      <dgm:spPr/>
    </dgm:pt>
    <dgm:pt modelId="{2E1FCBED-9672-43E3-83CF-58DE6011244B}" type="pres">
      <dgm:prSet presAssocID="{504328D7-2BDF-4B45-827F-4A229A262C4D}" presName="childNode" presStyleLbl="node1" presStyleIdx="5" presStyleCnt="7" custScaleY="147374">
        <dgm:presLayoutVars>
          <dgm:bulletEnabled val="1"/>
        </dgm:presLayoutVars>
      </dgm:prSet>
      <dgm:spPr/>
      <dgm:t>
        <a:bodyPr/>
        <a:lstStyle/>
        <a:p>
          <a:endParaRPr lang="en-US" altLang="zh-CN"/>
        </a:p>
      </dgm:t>
    </dgm:pt>
    <dgm:pt modelId="{4C1C0EAE-241A-4107-8C0A-652A0549D2DE}" type="pres">
      <dgm:prSet presAssocID="{504328D7-2BDF-4B45-827F-4A229A262C4D}" presName="aSpace2" presStyleCnt="0"/>
      <dgm:spPr/>
    </dgm:pt>
    <dgm:pt modelId="{C327ACD6-D897-434E-81E3-8461B2562032}" type="pres">
      <dgm:prSet presAssocID="{E99680ED-9A6D-4623-B4F1-4F2B0F8ABAA4}" presName="childNode" presStyleLbl="node1" presStyleIdx="6" presStyleCnt="7">
        <dgm:presLayoutVars>
          <dgm:bulletEnabled val="1"/>
        </dgm:presLayoutVars>
      </dgm:prSet>
      <dgm:spPr/>
      <dgm:t>
        <a:bodyPr/>
        <a:lstStyle/>
        <a:p>
          <a:endParaRPr lang="en-US" altLang="zh-CN"/>
        </a:p>
      </dgm:t>
    </dgm:pt>
  </dgm:ptLst>
  <dgm:cxnLst>
    <dgm:cxn modelId="{6C262C2B-6EDB-45B8-A1F7-BC4587360A93}" type="presOf" srcId="{4FE34DA6-B82D-41A0-AF7D-DCF5C2FA4C1D}" destId="{83DD2CF7-FAC8-4DF8-B72B-90172F47DAB3}" srcOrd="0" destOrd="0" presId="urn:microsoft.com/office/officeart/2005/8/layout/lProcess2"/>
    <dgm:cxn modelId="{07B17AD8-C81A-43CC-883E-FE2AAF0784C2}" srcId="{0EB6D7F0-C59E-4AD2-AC14-BB8DBF03FEFC}" destId="{504328D7-2BDF-4B45-827F-4A229A262C4D}" srcOrd="1" destOrd="0" parTransId="{0BCBA353-96A3-497A-ACA5-53297009B097}" sibTransId="{572A0A15-EB28-4833-99E4-A30071097BA4}"/>
    <dgm:cxn modelId="{42D2421B-7F75-4387-B271-35A3DA91CBA4}" srcId="{4FE34DA6-B82D-41A0-AF7D-DCF5C2FA4C1D}" destId="{0EB6D7F0-C59E-4AD2-AC14-BB8DBF03FEFC}" srcOrd="1" destOrd="0" parTransId="{EEF81AF5-56F5-4AF7-953A-BC887D399371}" sibTransId="{6DE00B32-B729-46A2-966C-19BBB9C97E73}"/>
    <dgm:cxn modelId="{BDC22C88-E2A8-4ABD-B59D-3A640B7175BB}" srcId="{9CE43D26-E7B8-40B6-9DBE-769EFDBE5311}" destId="{9B0F19AE-A2DB-4BA3-A394-358F72FD3A6A}" srcOrd="1" destOrd="0" parTransId="{79553429-FF89-4D25-9D35-500F5520105F}" sibTransId="{EB43B959-7D46-4295-AB1B-31230662F04E}"/>
    <dgm:cxn modelId="{E6337ECA-8B45-426C-8008-4E586985A4CF}" type="presOf" srcId="{504328D7-2BDF-4B45-827F-4A229A262C4D}" destId="{2E1FCBED-9672-43E3-83CF-58DE6011244B}" srcOrd="0" destOrd="0" presId="urn:microsoft.com/office/officeart/2005/8/layout/lProcess2"/>
    <dgm:cxn modelId="{69F1662B-5EEA-4761-8BC0-7A36654594D9}" srcId="{9CE43D26-E7B8-40B6-9DBE-769EFDBE5311}" destId="{EB9C4DB0-C58F-4DB2-AEA8-2E22E8E703BC}" srcOrd="0" destOrd="0" parTransId="{F26D2723-73BA-4838-B481-81923F45C0DF}" sibTransId="{94844453-8D4F-43D5-A949-98F245AD914D}"/>
    <dgm:cxn modelId="{53C5B387-446F-4F7A-B5C3-CDFF73FD7D51}" type="presOf" srcId="{9CE43D26-E7B8-40B6-9DBE-769EFDBE5311}" destId="{59ADF2F7-9241-4F3E-850A-B623E78C20D2}" srcOrd="0" destOrd="0" presId="urn:microsoft.com/office/officeart/2005/8/layout/lProcess2"/>
    <dgm:cxn modelId="{5D2D28EE-5D4C-4CB6-AF57-CDB4421AEEF6}" type="presOf" srcId="{E99680ED-9A6D-4623-B4F1-4F2B0F8ABAA4}" destId="{C327ACD6-D897-434E-81E3-8461B2562032}" srcOrd="0" destOrd="0" presId="urn:microsoft.com/office/officeart/2005/8/layout/lProcess2"/>
    <dgm:cxn modelId="{77BB4643-CBB7-49E5-91E7-3795F946A9B9}" type="presOf" srcId="{9B0F19AE-A2DB-4BA3-A394-358F72FD3A6A}" destId="{00939E6C-7D1E-477C-A023-A686AD07B89F}" srcOrd="0" destOrd="0" presId="urn:microsoft.com/office/officeart/2005/8/layout/lProcess2"/>
    <dgm:cxn modelId="{6609D19C-48B0-43F5-ACC6-E33670B43BD2}" srcId="{0EB6D7F0-C59E-4AD2-AC14-BB8DBF03FEFC}" destId="{A8A83C48-9F08-4704-B647-C641A18E60E5}" srcOrd="0" destOrd="0" parTransId="{7768EE4B-F1B6-42BC-9D16-85D1014AAEA9}" sibTransId="{7774CE01-860F-498A-8C5E-94FE50FBB779}"/>
    <dgm:cxn modelId="{881C8223-C422-4705-9629-7D17593AA1FB}" srcId="{4FE34DA6-B82D-41A0-AF7D-DCF5C2FA4C1D}" destId="{9CE43D26-E7B8-40B6-9DBE-769EFDBE5311}" srcOrd="0" destOrd="0" parTransId="{BBB139AD-075B-448A-9394-3B948EDBE553}" sibTransId="{B2F4765B-9C45-4EBF-923C-187698C5C19A}"/>
    <dgm:cxn modelId="{76F72C97-7AFF-4292-868C-096C09F2E4C0}" type="presOf" srcId="{0EB6D7F0-C59E-4AD2-AC14-BB8DBF03FEFC}" destId="{D01AAD73-749E-469B-90BB-54F60D13414E}" srcOrd="1" destOrd="0" presId="urn:microsoft.com/office/officeart/2005/8/layout/lProcess2"/>
    <dgm:cxn modelId="{E095C92B-92C6-4B4A-B345-1419EF503DB0}" srcId="{9CE43D26-E7B8-40B6-9DBE-769EFDBE5311}" destId="{D074D5CE-D4BF-45A0-9800-5D39E3F688F0}" srcOrd="2" destOrd="0" parTransId="{8AB135FE-60E9-4D8D-B1EA-2FE4B9E65BE6}" sibTransId="{750DCF4D-6A96-4DF4-876E-C8897A4F236F}"/>
    <dgm:cxn modelId="{FBF896E8-B24A-4494-89BE-0689EAE0FABE}" type="presOf" srcId="{9CE43D26-E7B8-40B6-9DBE-769EFDBE5311}" destId="{FE81140C-2336-431D-B54E-35CD922DFD8A}" srcOrd="1" destOrd="0" presId="urn:microsoft.com/office/officeart/2005/8/layout/lProcess2"/>
    <dgm:cxn modelId="{4789EAE0-DE2A-4D9F-A80D-F36CF3BD3A37}" type="presOf" srcId="{0EB6D7F0-C59E-4AD2-AC14-BB8DBF03FEFC}" destId="{BC832017-64B7-41B6-9207-D396C1733A68}" srcOrd="0" destOrd="0" presId="urn:microsoft.com/office/officeart/2005/8/layout/lProcess2"/>
    <dgm:cxn modelId="{E124BA35-C188-47B7-9D65-B3E8BCA2F898}" type="presOf" srcId="{A8A83C48-9F08-4704-B647-C641A18E60E5}" destId="{B5CB22B6-52BE-4A98-A449-D755C43A5135}" srcOrd="0" destOrd="0" presId="urn:microsoft.com/office/officeart/2005/8/layout/lProcess2"/>
    <dgm:cxn modelId="{698FAC7B-9EBA-419D-87CE-8ED5C36A6347}" type="presOf" srcId="{D074D5CE-D4BF-45A0-9800-5D39E3F688F0}" destId="{E9032AD2-F0B5-4525-B9E1-1DDFAB5BE278}" srcOrd="0" destOrd="0" presId="urn:microsoft.com/office/officeart/2005/8/layout/lProcess2"/>
    <dgm:cxn modelId="{AAC7273B-5E04-44E1-925A-7F83CFEF9456}" type="presOf" srcId="{B41EDB56-3FFE-4861-8418-165E7952B9CE}" destId="{0AEF3650-AAFD-4C6D-919D-2B06F8CBC407}" srcOrd="0" destOrd="0" presId="urn:microsoft.com/office/officeart/2005/8/layout/lProcess2"/>
    <dgm:cxn modelId="{56C1F5D2-6C42-4F3C-BC67-F4941113574B}" srcId="{9CE43D26-E7B8-40B6-9DBE-769EFDBE5311}" destId="{B41EDB56-3FFE-4861-8418-165E7952B9CE}" srcOrd="3" destOrd="0" parTransId="{62012375-4698-4433-83C7-6ECF46322E6F}" sibTransId="{C94C1E15-071B-4E84-AFA1-4381ECA19923}"/>
    <dgm:cxn modelId="{1836372C-8C2D-4AD8-9C08-3FDFDA940498}" srcId="{0EB6D7F0-C59E-4AD2-AC14-BB8DBF03FEFC}" destId="{E99680ED-9A6D-4623-B4F1-4F2B0F8ABAA4}" srcOrd="2" destOrd="0" parTransId="{C5F7E7A6-497A-4140-AA82-4272611900D8}" sibTransId="{B74E8CA5-A448-423C-B3A4-D0275E14A2E9}"/>
    <dgm:cxn modelId="{34A43E40-1828-4541-A4B5-E1C4F5208CA8}" type="presOf" srcId="{EB9C4DB0-C58F-4DB2-AEA8-2E22E8E703BC}" destId="{6CEE7772-75AB-4CF7-B692-428E1873FF17}" srcOrd="0" destOrd="0" presId="urn:microsoft.com/office/officeart/2005/8/layout/lProcess2"/>
    <dgm:cxn modelId="{AB12FB16-88FF-44E0-A18F-E19DB3A77FDC}" type="presParOf" srcId="{83DD2CF7-FAC8-4DF8-B72B-90172F47DAB3}" destId="{D9BE2048-F48B-4211-B7F3-04F72D140997}" srcOrd="0" destOrd="0" presId="urn:microsoft.com/office/officeart/2005/8/layout/lProcess2"/>
    <dgm:cxn modelId="{693DEE0D-444D-42ED-A130-68C6C0334B52}" type="presParOf" srcId="{D9BE2048-F48B-4211-B7F3-04F72D140997}" destId="{59ADF2F7-9241-4F3E-850A-B623E78C20D2}" srcOrd="0" destOrd="0" presId="urn:microsoft.com/office/officeart/2005/8/layout/lProcess2"/>
    <dgm:cxn modelId="{AAD7BCA1-B021-4C07-8102-F556696C0FA5}" type="presParOf" srcId="{D9BE2048-F48B-4211-B7F3-04F72D140997}" destId="{FE81140C-2336-431D-B54E-35CD922DFD8A}" srcOrd="1" destOrd="0" presId="urn:microsoft.com/office/officeart/2005/8/layout/lProcess2"/>
    <dgm:cxn modelId="{7EA84D50-87E5-4566-B9EF-05E686842EAE}" type="presParOf" srcId="{D9BE2048-F48B-4211-B7F3-04F72D140997}" destId="{92CB5DF8-8EAB-4B6B-9E83-F6B1FC9A6C12}" srcOrd="2" destOrd="0" presId="urn:microsoft.com/office/officeart/2005/8/layout/lProcess2"/>
    <dgm:cxn modelId="{87CBF51E-246E-4F3E-973E-6E743D314D6B}" type="presParOf" srcId="{92CB5DF8-8EAB-4B6B-9E83-F6B1FC9A6C12}" destId="{079D4B87-6AE2-4D16-AFAA-0FD1FD0C6641}" srcOrd="0" destOrd="0" presId="urn:microsoft.com/office/officeart/2005/8/layout/lProcess2"/>
    <dgm:cxn modelId="{6E38226B-6AE1-431D-9E9E-0B21B65944CD}" type="presParOf" srcId="{079D4B87-6AE2-4D16-AFAA-0FD1FD0C6641}" destId="{6CEE7772-75AB-4CF7-B692-428E1873FF17}" srcOrd="0" destOrd="0" presId="urn:microsoft.com/office/officeart/2005/8/layout/lProcess2"/>
    <dgm:cxn modelId="{0BB4EC2F-642A-4387-A330-5D837C1A591D}" type="presParOf" srcId="{079D4B87-6AE2-4D16-AFAA-0FD1FD0C6641}" destId="{280CE3AE-D6F1-444D-A786-2B5C6156806D}" srcOrd="1" destOrd="0" presId="urn:microsoft.com/office/officeart/2005/8/layout/lProcess2"/>
    <dgm:cxn modelId="{537741F3-E7C6-4559-86A0-F976E87E7744}" type="presParOf" srcId="{079D4B87-6AE2-4D16-AFAA-0FD1FD0C6641}" destId="{00939E6C-7D1E-477C-A023-A686AD07B89F}" srcOrd="2" destOrd="0" presId="urn:microsoft.com/office/officeart/2005/8/layout/lProcess2"/>
    <dgm:cxn modelId="{1DB71A45-AE8F-40F1-8686-3C5A510FFA68}" type="presParOf" srcId="{079D4B87-6AE2-4D16-AFAA-0FD1FD0C6641}" destId="{8FBACDB9-A45B-4813-8B73-3F9DFA9FE2BD}" srcOrd="3" destOrd="0" presId="urn:microsoft.com/office/officeart/2005/8/layout/lProcess2"/>
    <dgm:cxn modelId="{EF7AEDF3-EC78-4380-B2F3-FC704694B7D3}" type="presParOf" srcId="{079D4B87-6AE2-4D16-AFAA-0FD1FD0C6641}" destId="{E9032AD2-F0B5-4525-B9E1-1DDFAB5BE278}" srcOrd="4" destOrd="0" presId="urn:microsoft.com/office/officeart/2005/8/layout/lProcess2"/>
    <dgm:cxn modelId="{C7411B17-B66C-47DE-9F8F-170F3D946D04}" type="presParOf" srcId="{079D4B87-6AE2-4D16-AFAA-0FD1FD0C6641}" destId="{44B15363-0AA5-46FE-9C35-6CD60F0FFF7F}" srcOrd="5" destOrd="0" presId="urn:microsoft.com/office/officeart/2005/8/layout/lProcess2"/>
    <dgm:cxn modelId="{CCCDDCDC-FA36-4915-94AE-8F3406D2E5E2}" type="presParOf" srcId="{079D4B87-6AE2-4D16-AFAA-0FD1FD0C6641}" destId="{0AEF3650-AAFD-4C6D-919D-2B06F8CBC407}" srcOrd="6" destOrd="0" presId="urn:microsoft.com/office/officeart/2005/8/layout/lProcess2"/>
    <dgm:cxn modelId="{0F7B15DE-DBE5-451E-B0A5-7458AC4D8DEA}" type="presParOf" srcId="{83DD2CF7-FAC8-4DF8-B72B-90172F47DAB3}" destId="{2F8791E5-187E-4A96-ACCA-0936E40C8120}" srcOrd="1" destOrd="0" presId="urn:microsoft.com/office/officeart/2005/8/layout/lProcess2"/>
    <dgm:cxn modelId="{4612FD19-1561-4F96-A961-5F5C33EB7BC8}" type="presParOf" srcId="{83DD2CF7-FAC8-4DF8-B72B-90172F47DAB3}" destId="{21B5CA55-2EBB-49FC-819D-2D5EEC6C0F22}" srcOrd="2" destOrd="0" presId="urn:microsoft.com/office/officeart/2005/8/layout/lProcess2"/>
    <dgm:cxn modelId="{35FB06E3-DF66-46CC-BC03-35BA75A26343}" type="presParOf" srcId="{21B5CA55-2EBB-49FC-819D-2D5EEC6C0F22}" destId="{BC832017-64B7-41B6-9207-D396C1733A68}" srcOrd="0" destOrd="0" presId="urn:microsoft.com/office/officeart/2005/8/layout/lProcess2"/>
    <dgm:cxn modelId="{51AFFDE8-DB13-48ED-B8A3-5D20015FE7D3}" type="presParOf" srcId="{21B5CA55-2EBB-49FC-819D-2D5EEC6C0F22}" destId="{D01AAD73-749E-469B-90BB-54F60D13414E}" srcOrd="1" destOrd="0" presId="urn:microsoft.com/office/officeart/2005/8/layout/lProcess2"/>
    <dgm:cxn modelId="{BAA7A5AB-7E37-486A-B284-0B5C8AC5837B}" type="presParOf" srcId="{21B5CA55-2EBB-49FC-819D-2D5EEC6C0F22}" destId="{9877292E-85AD-44EF-9CDE-A2BFAFC4C4D6}" srcOrd="2" destOrd="0" presId="urn:microsoft.com/office/officeart/2005/8/layout/lProcess2"/>
    <dgm:cxn modelId="{628345A5-2C9D-4705-B167-634CC54C7745}" type="presParOf" srcId="{9877292E-85AD-44EF-9CDE-A2BFAFC4C4D6}" destId="{8EE72BBC-B5BF-468F-9584-F838B0309D5C}" srcOrd="0" destOrd="0" presId="urn:microsoft.com/office/officeart/2005/8/layout/lProcess2"/>
    <dgm:cxn modelId="{A25E5184-11E3-4870-8EC1-B893E5BF2BE8}" type="presParOf" srcId="{8EE72BBC-B5BF-468F-9584-F838B0309D5C}" destId="{B5CB22B6-52BE-4A98-A449-D755C43A5135}" srcOrd="0" destOrd="0" presId="urn:microsoft.com/office/officeart/2005/8/layout/lProcess2"/>
    <dgm:cxn modelId="{3AB2B9A7-BDF4-494B-BE42-9E9877576469}" type="presParOf" srcId="{8EE72BBC-B5BF-468F-9584-F838B0309D5C}" destId="{C433B97B-1B47-44B3-8F77-5D2033466450}" srcOrd="1" destOrd="0" presId="urn:microsoft.com/office/officeart/2005/8/layout/lProcess2"/>
    <dgm:cxn modelId="{359591BF-007A-4E9F-8252-FE1F7CFDB978}" type="presParOf" srcId="{8EE72BBC-B5BF-468F-9584-F838B0309D5C}" destId="{2E1FCBED-9672-43E3-83CF-58DE6011244B}" srcOrd="2" destOrd="0" presId="urn:microsoft.com/office/officeart/2005/8/layout/lProcess2"/>
    <dgm:cxn modelId="{DB72FF45-7E0D-4761-AB29-28B21BB1319D}" type="presParOf" srcId="{8EE72BBC-B5BF-468F-9584-F838B0309D5C}" destId="{4C1C0EAE-241A-4107-8C0A-652A0549D2DE}" srcOrd="3" destOrd="0" presId="urn:microsoft.com/office/officeart/2005/8/layout/lProcess2"/>
    <dgm:cxn modelId="{D06CA2C2-1A7B-4139-B0E1-F31FC9DA4720}" type="presParOf" srcId="{8EE72BBC-B5BF-468F-9584-F838B0309D5C}" destId="{C327ACD6-D897-434E-81E3-8461B256203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93951-D2E1-400A-8457-64DE3A55719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ltLang="zh-CN"/>
        </a:p>
      </dgm:t>
    </dgm:pt>
    <dgm:pt modelId="{6BF83EA6-53C6-452B-A184-F7488AEBC323}">
      <dgm:prSet phldrT="[Text]"/>
      <dgm:spPr>
        <a:solidFill>
          <a:srgbClr val="00B050"/>
        </a:solidFill>
      </dgm:spPr>
      <dgm:t>
        <a:bodyPr/>
        <a:lstStyle/>
        <a:p>
          <a:r>
            <a:rPr lang="zh-CN" altLang="en-US" dirty="0" smtClean="0"/>
            <a:t>优点</a:t>
          </a:r>
          <a:endParaRPr lang="en-US" altLang="zh-CN" dirty="0"/>
        </a:p>
      </dgm:t>
    </dgm:pt>
    <dgm:pt modelId="{AD542E5A-1FEE-41E8-8CD3-55EC5AC4CBF4}" type="parTrans" cxnId="{D0B95BD5-22CC-45F9-8997-853AED672022}">
      <dgm:prSet/>
      <dgm:spPr/>
      <dgm:t>
        <a:bodyPr/>
        <a:lstStyle/>
        <a:p>
          <a:endParaRPr lang="en-US" altLang="zh-CN"/>
        </a:p>
      </dgm:t>
    </dgm:pt>
    <dgm:pt modelId="{F06D96D5-4C67-4C24-93C0-40C6E693C7FF}" type="sibTrans" cxnId="{D0B95BD5-22CC-45F9-8997-853AED672022}">
      <dgm:prSet/>
      <dgm:spPr/>
      <dgm:t>
        <a:bodyPr/>
        <a:lstStyle/>
        <a:p>
          <a:endParaRPr lang="en-US" altLang="zh-CN"/>
        </a:p>
      </dgm:t>
    </dgm:pt>
    <dgm:pt modelId="{60598A43-6296-46BA-BA64-606896719094}">
      <dgm:prSet phldrT="[Text]"/>
      <dgm:spPr/>
      <dgm:t>
        <a:bodyPr/>
        <a:lstStyle/>
        <a:p>
          <a:r>
            <a:rPr lang="zh-CN" altLang="en-US" dirty="0" smtClean="0"/>
            <a:t>只需要固定的内存</a:t>
          </a:r>
          <a:endParaRPr lang="en-US" altLang="zh-CN" dirty="0"/>
        </a:p>
      </dgm:t>
    </dgm:pt>
    <dgm:pt modelId="{BE56864E-5C5E-48A3-B2DE-45A6BF892526}" type="parTrans" cxnId="{0260CAD6-3C5E-4788-B9C0-DA45E8C6D388}">
      <dgm:prSet/>
      <dgm:spPr/>
      <dgm:t>
        <a:bodyPr/>
        <a:lstStyle/>
        <a:p>
          <a:endParaRPr lang="en-US" altLang="zh-CN"/>
        </a:p>
      </dgm:t>
    </dgm:pt>
    <dgm:pt modelId="{A9F09D9F-93DB-43EC-9A43-827A12EA8700}" type="sibTrans" cxnId="{0260CAD6-3C5E-4788-B9C0-DA45E8C6D388}">
      <dgm:prSet/>
      <dgm:spPr/>
      <dgm:t>
        <a:bodyPr/>
        <a:lstStyle/>
        <a:p>
          <a:endParaRPr lang="en-US" altLang="zh-CN"/>
        </a:p>
      </dgm:t>
    </dgm:pt>
    <dgm:pt modelId="{998FE1C9-88A4-4A2C-BD31-D59F50CBB065}">
      <dgm:prSet phldrT="[Text]"/>
      <dgm:spPr/>
      <dgm:t>
        <a:bodyPr/>
        <a:lstStyle/>
        <a:p>
          <a:r>
            <a:rPr lang="zh-CN" altLang="en-US" dirty="0" smtClean="0"/>
            <a:t>能够将测量误差控制在有限的范围之内</a:t>
          </a:r>
          <a:endParaRPr lang="en-US" altLang="zh-CN" dirty="0"/>
        </a:p>
      </dgm:t>
    </dgm:pt>
    <dgm:pt modelId="{16FF0E65-1BA7-449D-816C-C0E04F095A94}" type="parTrans" cxnId="{D8D0CEC0-CA3F-4D7E-8295-B31D5B04125E}">
      <dgm:prSet/>
      <dgm:spPr/>
      <dgm:t>
        <a:bodyPr/>
        <a:lstStyle/>
        <a:p>
          <a:endParaRPr lang="en-US" altLang="zh-CN"/>
        </a:p>
      </dgm:t>
    </dgm:pt>
    <dgm:pt modelId="{56337510-741D-4484-AD06-AD36D58B0D2A}" type="sibTrans" cxnId="{D8D0CEC0-CA3F-4D7E-8295-B31D5B04125E}">
      <dgm:prSet/>
      <dgm:spPr/>
      <dgm:t>
        <a:bodyPr/>
        <a:lstStyle/>
        <a:p>
          <a:endParaRPr lang="en-US" altLang="zh-CN"/>
        </a:p>
      </dgm:t>
    </dgm:pt>
    <dgm:pt modelId="{E3EF9805-A781-4605-A356-35D95832E352}">
      <dgm:prSet phldrT="[Text]"/>
      <dgm:spPr>
        <a:solidFill>
          <a:srgbClr val="00B050"/>
        </a:solidFill>
      </dgm:spPr>
      <dgm:t>
        <a:bodyPr/>
        <a:lstStyle/>
        <a:p>
          <a:r>
            <a:rPr lang="zh-CN" altLang="en-US" dirty="0" smtClean="0"/>
            <a:t>缺点</a:t>
          </a:r>
          <a:endParaRPr lang="en-US" altLang="zh-CN" dirty="0"/>
        </a:p>
      </dgm:t>
    </dgm:pt>
    <dgm:pt modelId="{D9F8AC43-9C1A-496B-BD2D-54D0A28BC9B2}" type="parTrans" cxnId="{A564A27F-E1E0-48A3-9A96-6C44AD44D4DE}">
      <dgm:prSet/>
      <dgm:spPr/>
      <dgm:t>
        <a:bodyPr/>
        <a:lstStyle/>
        <a:p>
          <a:endParaRPr lang="en-US" altLang="zh-CN"/>
        </a:p>
      </dgm:t>
    </dgm:pt>
    <dgm:pt modelId="{296F26EF-F8B1-4086-9765-070B2E919299}" type="sibTrans" cxnId="{A564A27F-E1E0-48A3-9A96-6C44AD44D4DE}">
      <dgm:prSet/>
      <dgm:spPr/>
      <dgm:t>
        <a:bodyPr/>
        <a:lstStyle/>
        <a:p>
          <a:endParaRPr lang="en-US" altLang="zh-CN"/>
        </a:p>
      </dgm:t>
    </dgm:pt>
    <dgm:pt modelId="{956371B1-9318-4930-B8C8-F0EA41074CFC}">
      <dgm:prSet phldrT="[Text]"/>
      <dgm:spPr/>
      <dgm:t>
        <a:bodyPr/>
        <a:lstStyle/>
        <a:p>
          <a:r>
            <a:rPr lang="zh-CN" altLang="en-US" dirty="0" smtClean="0"/>
            <a:t>需要对每个数据包都进行大量的计算</a:t>
          </a:r>
          <a:endParaRPr lang="en-US" altLang="zh-CN" dirty="0"/>
        </a:p>
      </dgm:t>
    </dgm:pt>
    <dgm:pt modelId="{77B2DAFE-2E36-4799-908C-727E6E7523C5}" type="parTrans" cxnId="{9E25FD10-39FA-482E-892F-4C531139826A}">
      <dgm:prSet/>
      <dgm:spPr/>
      <dgm:t>
        <a:bodyPr/>
        <a:lstStyle/>
        <a:p>
          <a:endParaRPr lang="en-US" altLang="zh-CN"/>
        </a:p>
      </dgm:t>
    </dgm:pt>
    <dgm:pt modelId="{049AD193-E8CF-4C92-B0BF-DA1F51A01648}" type="sibTrans" cxnId="{9E25FD10-39FA-482E-892F-4C531139826A}">
      <dgm:prSet/>
      <dgm:spPr/>
      <dgm:t>
        <a:bodyPr/>
        <a:lstStyle/>
        <a:p>
          <a:endParaRPr lang="en-US" altLang="zh-CN"/>
        </a:p>
      </dgm:t>
    </dgm:pt>
    <dgm:pt modelId="{4A456B4A-7033-4DDF-8A3F-1C4D56E2578A}">
      <dgm:prSet phldrT="[Text]"/>
      <dgm:spPr/>
      <dgm:t>
        <a:bodyPr/>
        <a:lstStyle/>
        <a:p>
          <a:r>
            <a:rPr lang="zh-CN" altLang="en-US" dirty="0" smtClean="0"/>
            <a:t>需要消耗大量的</a:t>
          </a:r>
          <a:r>
            <a:rPr lang="en-US" altLang="zh-CN" dirty="0" smtClean="0"/>
            <a:t>CPU</a:t>
          </a:r>
          <a:r>
            <a:rPr lang="zh-CN" altLang="en-US" dirty="0" smtClean="0"/>
            <a:t>资源，影响转发设备的吞吐率</a:t>
          </a:r>
          <a:endParaRPr lang="en-US" altLang="zh-CN" dirty="0"/>
        </a:p>
      </dgm:t>
    </dgm:pt>
    <dgm:pt modelId="{6DA29521-00B9-4A51-9E16-050C5DD737E3}" type="parTrans" cxnId="{A18E7F46-8D24-4840-BEFA-48059B302C9B}">
      <dgm:prSet/>
      <dgm:spPr/>
      <dgm:t>
        <a:bodyPr/>
        <a:lstStyle/>
        <a:p>
          <a:endParaRPr lang="en-US" altLang="zh-CN"/>
        </a:p>
      </dgm:t>
    </dgm:pt>
    <dgm:pt modelId="{185A09B9-1C78-47FC-B559-17934B4501E1}" type="sibTrans" cxnId="{A18E7F46-8D24-4840-BEFA-48059B302C9B}">
      <dgm:prSet/>
      <dgm:spPr/>
      <dgm:t>
        <a:bodyPr/>
        <a:lstStyle/>
        <a:p>
          <a:endParaRPr lang="en-US" altLang="zh-CN"/>
        </a:p>
      </dgm:t>
    </dgm:pt>
    <dgm:pt modelId="{A2557C05-7CFD-48A8-80E7-4E6453F468EE}" type="pres">
      <dgm:prSet presAssocID="{7C793951-D2E1-400A-8457-64DE3A55719C}" presName="Name0" presStyleCnt="0">
        <dgm:presLayoutVars>
          <dgm:dir/>
          <dgm:animLvl val="lvl"/>
          <dgm:resizeHandles val="exact"/>
        </dgm:presLayoutVars>
      </dgm:prSet>
      <dgm:spPr/>
      <dgm:t>
        <a:bodyPr/>
        <a:lstStyle/>
        <a:p>
          <a:endParaRPr lang="en-US" altLang="zh-CN"/>
        </a:p>
      </dgm:t>
    </dgm:pt>
    <dgm:pt modelId="{D8519006-1B23-4E22-9D8C-BDF8BA3860D6}" type="pres">
      <dgm:prSet presAssocID="{6BF83EA6-53C6-452B-A184-F7488AEBC323}" presName="composite" presStyleCnt="0"/>
      <dgm:spPr/>
    </dgm:pt>
    <dgm:pt modelId="{F0731F93-674C-44A8-991F-664634BC4F2D}" type="pres">
      <dgm:prSet presAssocID="{6BF83EA6-53C6-452B-A184-F7488AEBC323}" presName="parTx" presStyleLbl="alignNode1" presStyleIdx="0" presStyleCnt="2">
        <dgm:presLayoutVars>
          <dgm:chMax val="0"/>
          <dgm:chPref val="0"/>
          <dgm:bulletEnabled val="1"/>
        </dgm:presLayoutVars>
      </dgm:prSet>
      <dgm:spPr/>
      <dgm:t>
        <a:bodyPr/>
        <a:lstStyle/>
        <a:p>
          <a:endParaRPr lang="en-US" altLang="zh-CN"/>
        </a:p>
      </dgm:t>
    </dgm:pt>
    <dgm:pt modelId="{784BBD6D-8B77-4C49-B8DF-E1107F5C5032}" type="pres">
      <dgm:prSet presAssocID="{6BF83EA6-53C6-452B-A184-F7488AEBC323}" presName="desTx" presStyleLbl="alignAccFollowNode1" presStyleIdx="0" presStyleCnt="2">
        <dgm:presLayoutVars>
          <dgm:bulletEnabled val="1"/>
        </dgm:presLayoutVars>
      </dgm:prSet>
      <dgm:spPr/>
      <dgm:t>
        <a:bodyPr/>
        <a:lstStyle/>
        <a:p>
          <a:endParaRPr lang="en-US" altLang="zh-CN"/>
        </a:p>
      </dgm:t>
    </dgm:pt>
    <dgm:pt modelId="{512283AF-9108-4BE7-B75A-5230217DEDB9}" type="pres">
      <dgm:prSet presAssocID="{F06D96D5-4C67-4C24-93C0-40C6E693C7FF}" presName="space" presStyleCnt="0"/>
      <dgm:spPr/>
    </dgm:pt>
    <dgm:pt modelId="{3F6CA68B-A8A7-4A07-8EDD-AB5AABB59D9F}" type="pres">
      <dgm:prSet presAssocID="{E3EF9805-A781-4605-A356-35D95832E352}" presName="composite" presStyleCnt="0"/>
      <dgm:spPr/>
    </dgm:pt>
    <dgm:pt modelId="{E875175E-5FD9-466C-9CF1-4C9E72160FC0}" type="pres">
      <dgm:prSet presAssocID="{E3EF9805-A781-4605-A356-35D95832E352}" presName="parTx" presStyleLbl="alignNode1" presStyleIdx="1" presStyleCnt="2">
        <dgm:presLayoutVars>
          <dgm:chMax val="0"/>
          <dgm:chPref val="0"/>
          <dgm:bulletEnabled val="1"/>
        </dgm:presLayoutVars>
      </dgm:prSet>
      <dgm:spPr/>
      <dgm:t>
        <a:bodyPr/>
        <a:lstStyle/>
        <a:p>
          <a:endParaRPr lang="en-US" altLang="zh-CN"/>
        </a:p>
      </dgm:t>
    </dgm:pt>
    <dgm:pt modelId="{A89EDBCA-9C9D-4999-B8C6-020E61AB1360}" type="pres">
      <dgm:prSet presAssocID="{E3EF9805-A781-4605-A356-35D95832E352}" presName="desTx" presStyleLbl="alignAccFollowNode1" presStyleIdx="1" presStyleCnt="2">
        <dgm:presLayoutVars>
          <dgm:bulletEnabled val="1"/>
        </dgm:presLayoutVars>
      </dgm:prSet>
      <dgm:spPr/>
      <dgm:t>
        <a:bodyPr/>
        <a:lstStyle/>
        <a:p>
          <a:endParaRPr lang="en-US" altLang="zh-CN"/>
        </a:p>
      </dgm:t>
    </dgm:pt>
  </dgm:ptLst>
  <dgm:cxnLst>
    <dgm:cxn modelId="{A564A27F-E1E0-48A3-9A96-6C44AD44D4DE}" srcId="{7C793951-D2E1-400A-8457-64DE3A55719C}" destId="{E3EF9805-A781-4605-A356-35D95832E352}" srcOrd="1" destOrd="0" parTransId="{D9F8AC43-9C1A-496B-BD2D-54D0A28BC9B2}" sibTransId="{296F26EF-F8B1-4086-9765-070B2E919299}"/>
    <dgm:cxn modelId="{D8D0CEC0-CA3F-4D7E-8295-B31D5B04125E}" srcId="{6BF83EA6-53C6-452B-A184-F7488AEBC323}" destId="{998FE1C9-88A4-4A2C-BD31-D59F50CBB065}" srcOrd="1" destOrd="0" parTransId="{16FF0E65-1BA7-449D-816C-C0E04F095A94}" sibTransId="{56337510-741D-4484-AD06-AD36D58B0D2A}"/>
    <dgm:cxn modelId="{04EE4680-CD54-47C2-84B5-BDF3FEE3DF23}" type="presOf" srcId="{60598A43-6296-46BA-BA64-606896719094}" destId="{784BBD6D-8B77-4C49-B8DF-E1107F5C5032}" srcOrd="0" destOrd="0" presId="urn:microsoft.com/office/officeart/2005/8/layout/hList1"/>
    <dgm:cxn modelId="{46E224A3-C6A1-46E2-B3FC-21957927A3E1}" type="presOf" srcId="{998FE1C9-88A4-4A2C-BD31-D59F50CBB065}" destId="{784BBD6D-8B77-4C49-B8DF-E1107F5C5032}" srcOrd="0" destOrd="1" presId="urn:microsoft.com/office/officeart/2005/8/layout/hList1"/>
    <dgm:cxn modelId="{0260CAD6-3C5E-4788-B9C0-DA45E8C6D388}" srcId="{6BF83EA6-53C6-452B-A184-F7488AEBC323}" destId="{60598A43-6296-46BA-BA64-606896719094}" srcOrd="0" destOrd="0" parTransId="{BE56864E-5C5E-48A3-B2DE-45A6BF892526}" sibTransId="{A9F09D9F-93DB-43EC-9A43-827A12EA8700}"/>
    <dgm:cxn modelId="{D0B95BD5-22CC-45F9-8997-853AED672022}" srcId="{7C793951-D2E1-400A-8457-64DE3A55719C}" destId="{6BF83EA6-53C6-452B-A184-F7488AEBC323}" srcOrd="0" destOrd="0" parTransId="{AD542E5A-1FEE-41E8-8CD3-55EC5AC4CBF4}" sibTransId="{F06D96D5-4C67-4C24-93C0-40C6E693C7FF}"/>
    <dgm:cxn modelId="{F5AFFD68-A1FF-4437-8044-D203A2408F29}" type="presOf" srcId="{6BF83EA6-53C6-452B-A184-F7488AEBC323}" destId="{F0731F93-674C-44A8-991F-664634BC4F2D}" srcOrd="0" destOrd="0" presId="urn:microsoft.com/office/officeart/2005/8/layout/hList1"/>
    <dgm:cxn modelId="{9E25FD10-39FA-482E-892F-4C531139826A}" srcId="{E3EF9805-A781-4605-A356-35D95832E352}" destId="{956371B1-9318-4930-B8C8-F0EA41074CFC}" srcOrd="0" destOrd="0" parTransId="{77B2DAFE-2E36-4799-908C-727E6E7523C5}" sibTransId="{049AD193-E8CF-4C92-B0BF-DA1F51A01648}"/>
    <dgm:cxn modelId="{1A43A704-BB2D-4A62-8253-5ADA97C7922F}" type="presOf" srcId="{E3EF9805-A781-4605-A356-35D95832E352}" destId="{E875175E-5FD9-466C-9CF1-4C9E72160FC0}" srcOrd="0" destOrd="0" presId="urn:microsoft.com/office/officeart/2005/8/layout/hList1"/>
    <dgm:cxn modelId="{D92999EE-B609-41C4-8A32-48543DFA5988}" type="presOf" srcId="{7C793951-D2E1-400A-8457-64DE3A55719C}" destId="{A2557C05-7CFD-48A8-80E7-4E6453F468EE}" srcOrd="0" destOrd="0" presId="urn:microsoft.com/office/officeart/2005/8/layout/hList1"/>
    <dgm:cxn modelId="{48BC76BA-4475-4E6E-BDD6-53819B103CC7}" type="presOf" srcId="{956371B1-9318-4930-B8C8-F0EA41074CFC}" destId="{A89EDBCA-9C9D-4999-B8C6-020E61AB1360}" srcOrd="0" destOrd="0" presId="urn:microsoft.com/office/officeart/2005/8/layout/hList1"/>
    <dgm:cxn modelId="{3A381A20-62B2-4505-A6FE-CE9D46E29DB5}" type="presOf" srcId="{4A456B4A-7033-4DDF-8A3F-1C4D56E2578A}" destId="{A89EDBCA-9C9D-4999-B8C6-020E61AB1360}" srcOrd="0" destOrd="1" presId="urn:microsoft.com/office/officeart/2005/8/layout/hList1"/>
    <dgm:cxn modelId="{A18E7F46-8D24-4840-BEFA-48059B302C9B}" srcId="{E3EF9805-A781-4605-A356-35D95832E352}" destId="{4A456B4A-7033-4DDF-8A3F-1C4D56E2578A}" srcOrd="1" destOrd="0" parTransId="{6DA29521-00B9-4A51-9E16-050C5DD737E3}" sibTransId="{185A09B9-1C78-47FC-B559-17934B4501E1}"/>
    <dgm:cxn modelId="{DA516AD0-AB92-4D43-9648-3EE6F13F6EC8}" type="presParOf" srcId="{A2557C05-7CFD-48A8-80E7-4E6453F468EE}" destId="{D8519006-1B23-4E22-9D8C-BDF8BA3860D6}" srcOrd="0" destOrd="0" presId="urn:microsoft.com/office/officeart/2005/8/layout/hList1"/>
    <dgm:cxn modelId="{078C468A-344B-4F7D-953C-0B98E30E47F0}" type="presParOf" srcId="{D8519006-1B23-4E22-9D8C-BDF8BA3860D6}" destId="{F0731F93-674C-44A8-991F-664634BC4F2D}" srcOrd="0" destOrd="0" presId="urn:microsoft.com/office/officeart/2005/8/layout/hList1"/>
    <dgm:cxn modelId="{E8696794-E248-4812-8B58-3DD40F81815E}" type="presParOf" srcId="{D8519006-1B23-4E22-9D8C-BDF8BA3860D6}" destId="{784BBD6D-8B77-4C49-B8DF-E1107F5C5032}" srcOrd="1" destOrd="0" presId="urn:microsoft.com/office/officeart/2005/8/layout/hList1"/>
    <dgm:cxn modelId="{14E47654-F022-420C-BF3C-740BAE73B219}" type="presParOf" srcId="{A2557C05-7CFD-48A8-80E7-4E6453F468EE}" destId="{512283AF-9108-4BE7-B75A-5230217DEDB9}" srcOrd="1" destOrd="0" presId="urn:microsoft.com/office/officeart/2005/8/layout/hList1"/>
    <dgm:cxn modelId="{1EA406EF-4630-4D6A-8FCF-D1F4B2C99AD3}" type="presParOf" srcId="{A2557C05-7CFD-48A8-80E7-4E6453F468EE}" destId="{3F6CA68B-A8A7-4A07-8EDD-AB5AABB59D9F}" srcOrd="2" destOrd="0" presId="urn:microsoft.com/office/officeart/2005/8/layout/hList1"/>
    <dgm:cxn modelId="{96FD444C-F01B-4330-A29D-E362EAC03FD7}" type="presParOf" srcId="{3F6CA68B-A8A7-4A07-8EDD-AB5AABB59D9F}" destId="{E875175E-5FD9-466C-9CF1-4C9E72160FC0}" srcOrd="0" destOrd="0" presId="urn:microsoft.com/office/officeart/2005/8/layout/hList1"/>
    <dgm:cxn modelId="{499FBDA5-5371-416E-B149-DB47A569F1ED}" type="presParOf" srcId="{3F6CA68B-A8A7-4A07-8EDD-AB5AABB59D9F}" destId="{A89EDBCA-9C9D-4999-B8C6-020E61AB13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2FC814-75E9-46A5-8380-49749201A07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ltLang="zh-CN"/>
        </a:p>
      </dgm:t>
    </dgm:pt>
    <dgm:pt modelId="{414403B5-46BA-4780-B89A-BBA2FBD8607F}">
      <dgm:prSet phldrT="[Text]"/>
      <dgm:spPr/>
      <dgm:t>
        <a:bodyPr/>
        <a:lstStyle/>
        <a:p>
          <a:r>
            <a:rPr lang="en-US" altLang="zh-CN" dirty="0" smtClean="0">
              <a:solidFill>
                <a:schemeClr val="tx1"/>
              </a:solidFill>
            </a:rPr>
            <a:t>SDN</a:t>
          </a:r>
          <a:r>
            <a:rPr lang="zh-CN" altLang="en-US" dirty="0" smtClean="0">
              <a:solidFill>
                <a:schemeClr val="tx1"/>
              </a:solidFill>
            </a:rPr>
            <a:t>网络在数据中心网络和企业网中广泛部署</a:t>
          </a:r>
          <a:endParaRPr lang="en-US" altLang="zh-CN" dirty="0" smtClean="0">
            <a:solidFill>
              <a:schemeClr val="tx1"/>
            </a:solidFill>
          </a:endParaRPr>
        </a:p>
      </dgm:t>
    </dgm:pt>
    <dgm:pt modelId="{E73F944B-35D3-4639-9E23-AB5BC3800E3D}" type="parTrans" cxnId="{C986E4A9-E5AD-4BBE-B5E9-328BD611787A}">
      <dgm:prSet/>
      <dgm:spPr/>
      <dgm:t>
        <a:bodyPr/>
        <a:lstStyle/>
        <a:p>
          <a:endParaRPr lang="en-US" altLang="zh-CN"/>
        </a:p>
      </dgm:t>
    </dgm:pt>
    <dgm:pt modelId="{AE607529-D0D3-4D08-8909-9B4CBAEE50F2}" type="sibTrans" cxnId="{C986E4A9-E5AD-4BBE-B5E9-328BD611787A}">
      <dgm:prSet/>
      <dgm:spPr/>
      <dgm:t>
        <a:bodyPr/>
        <a:lstStyle/>
        <a:p>
          <a:endParaRPr lang="en-US" altLang="zh-CN"/>
        </a:p>
      </dgm:t>
    </dgm:pt>
    <dgm:pt modelId="{503CB25E-C8E7-4764-9E56-68A5A03A00CB}">
      <dgm:prSet phldrT="[Text]"/>
      <dgm:spPr/>
      <dgm:t>
        <a:bodyPr/>
        <a:lstStyle/>
        <a:p>
          <a:r>
            <a:rPr lang="zh-CN" altLang="en-US" dirty="0" smtClean="0">
              <a:solidFill>
                <a:schemeClr val="tx1"/>
              </a:solidFill>
            </a:rPr>
            <a:t>网络管理员对网络有完整的控制权</a:t>
          </a:r>
          <a:endParaRPr lang="en-US" altLang="zh-CN" dirty="0">
            <a:solidFill>
              <a:schemeClr val="tx1"/>
            </a:solidFill>
          </a:endParaRPr>
        </a:p>
      </dgm:t>
    </dgm:pt>
    <dgm:pt modelId="{C1F5C8B8-3FE2-4533-9A9D-D9D939F82A25}" type="parTrans" cxnId="{53DA8FB2-FF47-4195-9144-3BFF3D3E3663}">
      <dgm:prSet/>
      <dgm:spPr/>
      <dgm:t>
        <a:bodyPr/>
        <a:lstStyle/>
        <a:p>
          <a:endParaRPr lang="en-US" altLang="zh-CN"/>
        </a:p>
      </dgm:t>
    </dgm:pt>
    <dgm:pt modelId="{A675B761-C4A8-4D3D-9B19-4757FEF5F521}" type="sibTrans" cxnId="{53DA8FB2-FF47-4195-9144-3BFF3D3E3663}">
      <dgm:prSet/>
      <dgm:spPr/>
      <dgm:t>
        <a:bodyPr/>
        <a:lstStyle/>
        <a:p>
          <a:endParaRPr lang="en-US" altLang="zh-CN"/>
        </a:p>
      </dgm:t>
    </dgm:pt>
    <dgm:pt modelId="{89DB6262-5F18-4E14-9581-5610B9BA6B05}">
      <dgm:prSet phldrT="[Text]"/>
      <dgm:spPr/>
      <dgm:t>
        <a:bodyPr/>
        <a:lstStyle/>
        <a:p>
          <a:r>
            <a:rPr lang="zh-CN" altLang="en-US" dirty="0" smtClean="0">
              <a:solidFill>
                <a:schemeClr val="tx1"/>
              </a:solidFill>
            </a:rPr>
            <a:t>数据包在网络中的传输路径是可以预知的</a:t>
          </a:r>
          <a:endParaRPr lang="en-US" altLang="zh-CN" dirty="0">
            <a:solidFill>
              <a:schemeClr val="tx1"/>
            </a:solidFill>
          </a:endParaRPr>
        </a:p>
      </dgm:t>
    </dgm:pt>
    <dgm:pt modelId="{91C842A8-D176-4484-B45E-F80B7153DA7A}" type="parTrans" cxnId="{4A23ACFA-4609-4801-B476-2C632321B694}">
      <dgm:prSet/>
      <dgm:spPr/>
      <dgm:t>
        <a:bodyPr/>
        <a:lstStyle/>
        <a:p>
          <a:endParaRPr lang="en-US" altLang="zh-CN"/>
        </a:p>
      </dgm:t>
    </dgm:pt>
    <dgm:pt modelId="{FECA514E-EF1D-4A20-85F8-21496D7E3F0A}" type="sibTrans" cxnId="{4A23ACFA-4609-4801-B476-2C632321B694}">
      <dgm:prSet/>
      <dgm:spPr/>
      <dgm:t>
        <a:bodyPr/>
        <a:lstStyle/>
        <a:p>
          <a:endParaRPr lang="en-US" altLang="zh-CN"/>
        </a:p>
      </dgm:t>
    </dgm:pt>
    <dgm:pt modelId="{E56B2027-8AA0-4ECE-A9A2-566ED3D1BF6E}" type="pres">
      <dgm:prSet presAssocID="{762FC814-75E9-46A5-8380-49749201A07D}" presName="Name0" presStyleCnt="0">
        <dgm:presLayoutVars>
          <dgm:chMax val="7"/>
          <dgm:chPref val="7"/>
          <dgm:dir/>
        </dgm:presLayoutVars>
      </dgm:prSet>
      <dgm:spPr/>
      <dgm:t>
        <a:bodyPr/>
        <a:lstStyle/>
        <a:p>
          <a:endParaRPr lang="en-US" altLang="zh-CN"/>
        </a:p>
      </dgm:t>
    </dgm:pt>
    <dgm:pt modelId="{12C620B3-6929-47CE-BA53-20D12113B192}" type="pres">
      <dgm:prSet presAssocID="{762FC814-75E9-46A5-8380-49749201A07D}" presName="Name1" presStyleCnt="0"/>
      <dgm:spPr/>
    </dgm:pt>
    <dgm:pt modelId="{A136D5DF-E234-43D7-91B0-C72368F2B587}" type="pres">
      <dgm:prSet presAssocID="{762FC814-75E9-46A5-8380-49749201A07D}" presName="cycle" presStyleCnt="0"/>
      <dgm:spPr/>
    </dgm:pt>
    <dgm:pt modelId="{51232EB5-B43A-42F3-B0F7-B5ABB82FDD98}" type="pres">
      <dgm:prSet presAssocID="{762FC814-75E9-46A5-8380-49749201A07D}" presName="srcNode" presStyleLbl="node1" presStyleIdx="0" presStyleCnt="3"/>
      <dgm:spPr/>
    </dgm:pt>
    <dgm:pt modelId="{080A7278-1E3E-4EA7-B464-8F231A5E2D56}" type="pres">
      <dgm:prSet presAssocID="{762FC814-75E9-46A5-8380-49749201A07D}" presName="conn" presStyleLbl="parChTrans1D2" presStyleIdx="0" presStyleCnt="1"/>
      <dgm:spPr/>
      <dgm:t>
        <a:bodyPr/>
        <a:lstStyle/>
        <a:p>
          <a:endParaRPr lang="en-US" altLang="zh-CN"/>
        </a:p>
      </dgm:t>
    </dgm:pt>
    <dgm:pt modelId="{0100A3D5-6FB9-4341-99F8-522364FDE393}" type="pres">
      <dgm:prSet presAssocID="{762FC814-75E9-46A5-8380-49749201A07D}" presName="extraNode" presStyleLbl="node1" presStyleIdx="0" presStyleCnt="3"/>
      <dgm:spPr/>
    </dgm:pt>
    <dgm:pt modelId="{50AEE555-44B4-4B76-BD5C-39624AAEA870}" type="pres">
      <dgm:prSet presAssocID="{762FC814-75E9-46A5-8380-49749201A07D}" presName="dstNode" presStyleLbl="node1" presStyleIdx="0" presStyleCnt="3"/>
      <dgm:spPr/>
    </dgm:pt>
    <dgm:pt modelId="{36082167-7146-40E3-A350-A9CC66C24E3B}" type="pres">
      <dgm:prSet presAssocID="{414403B5-46BA-4780-B89A-BBA2FBD8607F}" presName="text_1" presStyleLbl="node1" presStyleIdx="0" presStyleCnt="3">
        <dgm:presLayoutVars>
          <dgm:bulletEnabled val="1"/>
        </dgm:presLayoutVars>
      </dgm:prSet>
      <dgm:spPr/>
      <dgm:t>
        <a:bodyPr/>
        <a:lstStyle/>
        <a:p>
          <a:endParaRPr lang="en-US" altLang="zh-CN"/>
        </a:p>
      </dgm:t>
    </dgm:pt>
    <dgm:pt modelId="{A6F56836-C597-4930-A537-1D51A48E09A8}" type="pres">
      <dgm:prSet presAssocID="{414403B5-46BA-4780-B89A-BBA2FBD8607F}" presName="accent_1" presStyleCnt="0"/>
      <dgm:spPr/>
    </dgm:pt>
    <dgm:pt modelId="{3A51FE04-BC67-4CC7-8137-B6D916D67CBF}" type="pres">
      <dgm:prSet presAssocID="{414403B5-46BA-4780-B89A-BBA2FBD8607F}" presName="accentRepeatNode" presStyleLbl="solidFgAcc1" presStyleIdx="0" presStyleCnt="3"/>
      <dgm:spPr/>
    </dgm:pt>
    <dgm:pt modelId="{5027D082-74F5-44DF-A478-E4F695A950A4}" type="pres">
      <dgm:prSet presAssocID="{503CB25E-C8E7-4764-9E56-68A5A03A00CB}" presName="text_2" presStyleLbl="node1" presStyleIdx="1" presStyleCnt="3">
        <dgm:presLayoutVars>
          <dgm:bulletEnabled val="1"/>
        </dgm:presLayoutVars>
      </dgm:prSet>
      <dgm:spPr/>
      <dgm:t>
        <a:bodyPr/>
        <a:lstStyle/>
        <a:p>
          <a:endParaRPr lang="en-US" altLang="zh-CN"/>
        </a:p>
      </dgm:t>
    </dgm:pt>
    <dgm:pt modelId="{58750E31-D1BE-4FBC-A71F-8EC5181EB64F}" type="pres">
      <dgm:prSet presAssocID="{503CB25E-C8E7-4764-9E56-68A5A03A00CB}" presName="accent_2" presStyleCnt="0"/>
      <dgm:spPr/>
    </dgm:pt>
    <dgm:pt modelId="{9F5CFB3F-70FF-4313-99CF-22ECE51EC6DD}" type="pres">
      <dgm:prSet presAssocID="{503CB25E-C8E7-4764-9E56-68A5A03A00CB}" presName="accentRepeatNode" presStyleLbl="solidFgAcc1" presStyleIdx="1" presStyleCnt="3"/>
      <dgm:spPr/>
    </dgm:pt>
    <dgm:pt modelId="{D549A209-661A-4805-8B86-8204BA80592C}" type="pres">
      <dgm:prSet presAssocID="{89DB6262-5F18-4E14-9581-5610B9BA6B05}" presName="text_3" presStyleLbl="node1" presStyleIdx="2" presStyleCnt="3">
        <dgm:presLayoutVars>
          <dgm:bulletEnabled val="1"/>
        </dgm:presLayoutVars>
      </dgm:prSet>
      <dgm:spPr/>
      <dgm:t>
        <a:bodyPr/>
        <a:lstStyle/>
        <a:p>
          <a:endParaRPr lang="en-US" altLang="zh-CN"/>
        </a:p>
      </dgm:t>
    </dgm:pt>
    <dgm:pt modelId="{CCDBFB87-ACC0-4FD6-9D2B-B7C05C45C23E}" type="pres">
      <dgm:prSet presAssocID="{89DB6262-5F18-4E14-9581-5610B9BA6B05}" presName="accent_3" presStyleCnt="0"/>
      <dgm:spPr/>
    </dgm:pt>
    <dgm:pt modelId="{BB06463C-F5F7-4572-A458-23EB9C54301C}" type="pres">
      <dgm:prSet presAssocID="{89DB6262-5F18-4E14-9581-5610B9BA6B05}" presName="accentRepeatNode" presStyleLbl="solidFgAcc1" presStyleIdx="2" presStyleCnt="3"/>
      <dgm:spPr/>
    </dgm:pt>
  </dgm:ptLst>
  <dgm:cxnLst>
    <dgm:cxn modelId="{825AC229-0DCE-4FD4-ADCF-1BF5DDD9CC92}" type="presOf" srcId="{762FC814-75E9-46A5-8380-49749201A07D}" destId="{E56B2027-8AA0-4ECE-A9A2-566ED3D1BF6E}" srcOrd="0" destOrd="0" presId="urn:microsoft.com/office/officeart/2008/layout/VerticalCurvedList"/>
    <dgm:cxn modelId="{4A23ACFA-4609-4801-B476-2C632321B694}" srcId="{762FC814-75E9-46A5-8380-49749201A07D}" destId="{89DB6262-5F18-4E14-9581-5610B9BA6B05}" srcOrd="2" destOrd="0" parTransId="{91C842A8-D176-4484-B45E-F80B7153DA7A}" sibTransId="{FECA514E-EF1D-4A20-85F8-21496D7E3F0A}"/>
    <dgm:cxn modelId="{53DA8FB2-FF47-4195-9144-3BFF3D3E3663}" srcId="{762FC814-75E9-46A5-8380-49749201A07D}" destId="{503CB25E-C8E7-4764-9E56-68A5A03A00CB}" srcOrd="1" destOrd="0" parTransId="{C1F5C8B8-3FE2-4533-9A9D-D9D939F82A25}" sibTransId="{A675B761-C4A8-4D3D-9B19-4757FEF5F521}"/>
    <dgm:cxn modelId="{584134B1-80FC-485C-8CB9-DFD75C99F0A6}" type="presOf" srcId="{89DB6262-5F18-4E14-9581-5610B9BA6B05}" destId="{D549A209-661A-4805-8B86-8204BA80592C}" srcOrd="0" destOrd="0" presId="urn:microsoft.com/office/officeart/2008/layout/VerticalCurvedList"/>
    <dgm:cxn modelId="{C986E4A9-E5AD-4BBE-B5E9-328BD611787A}" srcId="{762FC814-75E9-46A5-8380-49749201A07D}" destId="{414403B5-46BA-4780-B89A-BBA2FBD8607F}" srcOrd="0" destOrd="0" parTransId="{E73F944B-35D3-4639-9E23-AB5BC3800E3D}" sibTransId="{AE607529-D0D3-4D08-8909-9B4CBAEE50F2}"/>
    <dgm:cxn modelId="{EBD0D21B-3225-4406-9747-7BFD73FF3CCF}" type="presOf" srcId="{414403B5-46BA-4780-B89A-BBA2FBD8607F}" destId="{36082167-7146-40E3-A350-A9CC66C24E3B}" srcOrd="0" destOrd="0" presId="urn:microsoft.com/office/officeart/2008/layout/VerticalCurvedList"/>
    <dgm:cxn modelId="{613753EA-3C98-4F04-9345-F91D92C9FB17}" type="presOf" srcId="{503CB25E-C8E7-4764-9E56-68A5A03A00CB}" destId="{5027D082-74F5-44DF-A478-E4F695A950A4}" srcOrd="0" destOrd="0" presId="urn:microsoft.com/office/officeart/2008/layout/VerticalCurvedList"/>
    <dgm:cxn modelId="{64BAD9DF-148B-4FB0-932A-77597B43A8AC}" type="presOf" srcId="{AE607529-D0D3-4D08-8909-9B4CBAEE50F2}" destId="{080A7278-1E3E-4EA7-B464-8F231A5E2D56}" srcOrd="0" destOrd="0" presId="urn:microsoft.com/office/officeart/2008/layout/VerticalCurvedList"/>
    <dgm:cxn modelId="{C7D60EC0-3855-4A25-AEF0-5066632EFB9F}" type="presParOf" srcId="{E56B2027-8AA0-4ECE-A9A2-566ED3D1BF6E}" destId="{12C620B3-6929-47CE-BA53-20D12113B192}" srcOrd="0" destOrd="0" presId="urn:microsoft.com/office/officeart/2008/layout/VerticalCurvedList"/>
    <dgm:cxn modelId="{78040E98-1E76-48A0-A6B1-A05482AA749F}" type="presParOf" srcId="{12C620B3-6929-47CE-BA53-20D12113B192}" destId="{A136D5DF-E234-43D7-91B0-C72368F2B587}" srcOrd="0" destOrd="0" presId="urn:microsoft.com/office/officeart/2008/layout/VerticalCurvedList"/>
    <dgm:cxn modelId="{3C4DF815-ABBA-48EB-9969-047494579074}" type="presParOf" srcId="{A136D5DF-E234-43D7-91B0-C72368F2B587}" destId="{51232EB5-B43A-42F3-B0F7-B5ABB82FDD98}" srcOrd="0" destOrd="0" presId="urn:microsoft.com/office/officeart/2008/layout/VerticalCurvedList"/>
    <dgm:cxn modelId="{596AC5F7-AA1D-4973-9EE6-80082AAB1ECC}" type="presParOf" srcId="{A136D5DF-E234-43D7-91B0-C72368F2B587}" destId="{080A7278-1E3E-4EA7-B464-8F231A5E2D56}" srcOrd="1" destOrd="0" presId="urn:microsoft.com/office/officeart/2008/layout/VerticalCurvedList"/>
    <dgm:cxn modelId="{6F976F2D-4BD3-45B4-B507-8DCC2D8E847F}" type="presParOf" srcId="{A136D5DF-E234-43D7-91B0-C72368F2B587}" destId="{0100A3D5-6FB9-4341-99F8-522364FDE393}" srcOrd="2" destOrd="0" presId="urn:microsoft.com/office/officeart/2008/layout/VerticalCurvedList"/>
    <dgm:cxn modelId="{48AB85F2-BE5D-4E2A-AE19-59CD9B66FD52}" type="presParOf" srcId="{A136D5DF-E234-43D7-91B0-C72368F2B587}" destId="{50AEE555-44B4-4B76-BD5C-39624AAEA870}" srcOrd="3" destOrd="0" presId="urn:microsoft.com/office/officeart/2008/layout/VerticalCurvedList"/>
    <dgm:cxn modelId="{8B336A9F-BDFA-42E4-B7DF-9D3014D36AB4}" type="presParOf" srcId="{12C620B3-6929-47CE-BA53-20D12113B192}" destId="{36082167-7146-40E3-A350-A9CC66C24E3B}" srcOrd="1" destOrd="0" presId="urn:microsoft.com/office/officeart/2008/layout/VerticalCurvedList"/>
    <dgm:cxn modelId="{375B4700-A716-4506-B8DF-560F2DAD0E98}" type="presParOf" srcId="{12C620B3-6929-47CE-BA53-20D12113B192}" destId="{A6F56836-C597-4930-A537-1D51A48E09A8}" srcOrd="2" destOrd="0" presId="urn:microsoft.com/office/officeart/2008/layout/VerticalCurvedList"/>
    <dgm:cxn modelId="{B8BF0423-53BA-43A9-BBDD-DAACD63356E5}" type="presParOf" srcId="{A6F56836-C597-4930-A537-1D51A48E09A8}" destId="{3A51FE04-BC67-4CC7-8137-B6D916D67CBF}" srcOrd="0" destOrd="0" presId="urn:microsoft.com/office/officeart/2008/layout/VerticalCurvedList"/>
    <dgm:cxn modelId="{A30134F9-81DC-4D7F-92BA-1AC7DA85A91D}" type="presParOf" srcId="{12C620B3-6929-47CE-BA53-20D12113B192}" destId="{5027D082-74F5-44DF-A478-E4F695A950A4}" srcOrd="3" destOrd="0" presId="urn:microsoft.com/office/officeart/2008/layout/VerticalCurvedList"/>
    <dgm:cxn modelId="{82C5F704-B6A7-4864-9B20-9D233A1DD45F}" type="presParOf" srcId="{12C620B3-6929-47CE-BA53-20D12113B192}" destId="{58750E31-D1BE-4FBC-A71F-8EC5181EB64F}" srcOrd="4" destOrd="0" presId="urn:microsoft.com/office/officeart/2008/layout/VerticalCurvedList"/>
    <dgm:cxn modelId="{1CF566EB-EAF8-49D5-817B-7F2DB9758B4C}" type="presParOf" srcId="{58750E31-D1BE-4FBC-A71F-8EC5181EB64F}" destId="{9F5CFB3F-70FF-4313-99CF-22ECE51EC6DD}" srcOrd="0" destOrd="0" presId="urn:microsoft.com/office/officeart/2008/layout/VerticalCurvedList"/>
    <dgm:cxn modelId="{25269F87-FB22-4502-A368-12F0C82AA0C4}" type="presParOf" srcId="{12C620B3-6929-47CE-BA53-20D12113B192}" destId="{D549A209-661A-4805-8B86-8204BA80592C}" srcOrd="5" destOrd="0" presId="urn:microsoft.com/office/officeart/2008/layout/VerticalCurvedList"/>
    <dgm:cxn modelId="{7BF34FFA-3DC2-40BE-823C-D33B8A275D61}" type="presParOf" srcId="{12C620B3-6929-47CE-BA53-20D12113B192}" destId="{CCDBFB87-ACC0-4FD6-9D2B-B7C05C45C23E}" srcOrd="6" destOrd="0" presId="urn:microsoft.com/office/officeart/2008/layout/VerticalCurvedList"/>
    <dgm:cxn modelId="{77B3EDC7-A1B1-456C-AEFC-172B57EBDA9D}" type="presParOf" srcId="{CCDBFB87-ACC0-4FD6-9D2B-B7C05C45C23E}" destId="{BB06463C-F5F7-4572-A458-23EB9C54301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2AB194-61DD-4BA5-8271-4045020C5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ltLang="zh-CN"/>
        </a:p>
      </dgm:t>
    </dgm:pt>
    <dgm:pt modelId="{E521BB68-1CC1-402E-9622-2E05737060AC}">
      <dgm:prSet phldrT="[Text]"/>
      <dgm:spPr>
        <a:solidFill>
          <a:srgbClr val="00B050"/>
        </a:solidFill>
      </dgm:spPr>
      <dgm:t>
        <a:bodyPr/>
        <a:lstStyle/>
        <a:p>
          <a:r>
            <a:rPr lang="zh-CN" altLang="en-US" dirty="0" smtClean="0"/>
            <a:t>缺陷：</a:t>
          </a:r>
          <a:endParaRPr lang="en-US" altLang="zh-CN" dirty="0"/>
        </a:p>
      </dgm:t>
    </dgm:pt>
    <dgm:pt modelId="{E508FB56-77FE-4401-9124-B418B42F1C9F}" type="parTrans" cxnId="{56C7EE82-1CE6-40C1-B55B-9C2D986AF055}">
      <dgm:prSet/>
      <dgm:spPr/>
      <dgm:t>
        <a:bodyPr/>
        <a:lstStyle/>
        <a:p>
          <a:endParaRPr lang="en-US" altLang="zh-CN"/>
        </a:p>
      </dgm:t>
    </dgm:pt>
    <dgm:pt modelId="{58C0C688-76DC-4B99-9637-CF317FFBD2AE}" type="sibTrans" cxnId="{56C7EE82-1CE6-40C1-B55B-9C2D986AF055}">
      <dgm:prSet/>
      <dgm:spPr/>
      <dgm:t>
        <a:bodyPr/>
        <a:lstStyle/>
        <a:p>
          <a:endParaRPr lang="en-US" altLang="zh-CN"/>
        </a:p>
      </dgm:t>
    </dgm:pt>
    <dgm:pt modelId="{45490E96-88A3-430E-8A08-C0C1939E6059}">
      <dgm:prSet phldrT="[Text]"/>
      <dgm:spPr/>
      <dgm:t>
        <a:bodyPr/>
        <a:lstStyle/>
        <a:p>
          <a:r>
            <a:rPr lang="zh-CN" altLang="en-US" dirty="0" smtClean="0"/>
            <a:t>只适用于集中控制的网络（</a:t>
          </a:r>
          <a:r>
            <a:rPr lang="en-US" altLang="zh-CN" dirty="0" smtClean="0"/>
            <a:t>SDN</a:t>
          </a:r>
          <a:r>
            <a:rPr lang="zh-CN" altLang="en-US" dirty="0" smtClean="0"/>
            <a:t>网络等）</a:t>
          </a:r>
          <a:endParaRPr lang="en-US" altLang="zh-CN" dirty="0"/>
        </a:p>
      </dgm:t>
    </dgm:pt>
    <dgm:pt modelId="{D7F6346E-EA1E-4697-A847-09118E3FDF70}" type="parTrans" cxnId="{B9AAD075-6F5F-49C1-8249-8E7667DB1972}">
      <dgm:prSet/>
      <dgm:spPr/>
      <dgm:t>
        <a:bodyPr/>
        <a:lstStyle/>
        <a:p>
          <a:endParaRPr lang="en-US" altLang="zh-CN"/>
        </a:p>
      </dgm:t>
    </dgm:pt>
    <dgm:pt modelId="{B150FC98-DA55-4BDB-88E7-42CBE0322F24}" type="sibTrans" cxnId="{B9AAD075-6F5F-49C1-8249-8E7667DB1972}">
      <dgm:prSet/>
      <dgm:spPr/>
      <dgm:t>
        <a:bodyPr/>
        <a:lstStyle/>
        <a:p>
          <a:endParaRPr lang="en-US" altLang="zh-CN"/>
        </a:p>
      </dgm:t>
    </dgm:pt>
    <dgm:pt modelId="{AF4A0470-CBB1-48FF-800A-7EE744B522EF}">
      <dgm:prSet phldrT="[Text]"/>
      <dgm:spPr>
        <a:solidFill>
          <a:srgbClr val="00B050"/>
        </a:solidFill>
      </dgm:spPr>
      <dgm:t>
        <a:bodyPr/>
        <a:lstStyle/>
        <a:p>
          <a:r>
            <a:rPr lang="zh-CN" altLang="en-US" dirty="0" smtClean="0"/>
            <a:t>挑战与困难：</a:t>
          </a:r>
          <a:endParaRPr lang="en-US" altLang="zh-CN" dirty="0"/>
        </a:p>
      </dgm:t>
    </dgm:pt>
    <dgm:pt modelId="{C5DDFBE2-9C26-46A4-A4A6-2A91C4B046AF}" type="parTrans" cxnId="{710C5DA2-5989-4508-B8D5-51A447239BB2}">
      <dgm:prSet/>
      <dgm:spPr/>
      <dgm:t>
        <a:bodyPr/>
        <a:lstStyle/>
        <a:p>
          <a:endParaRPr lang="en-US" altLang="zh-CN"/>
        </a:p>
      </dgm:t>
    </dgm:pt>
    <dgm:pt modelId="{015E1D98-CC9C-4659-8624-455E5551814C}" type="sibTrans" cxnId="{710C5DA2-5989-4508-B8D5-51A447239BB2}">
      <dgm:prSet/>
      <dgm:spPr/>
      <dgm:t>
        <a:bodyPr/>
        <a:lstStyle/>
        <a:p>
          <a:endParaRPr lang="en-US" altLang="zh-CN"/>
        </a:p>
      </dgm:t>
    </dgm:pt>
    <dgm:pt modelId="{78D3B835-60B9-4103-884E-CE712E8FD23B}">
      <dgm:prSet phldrT="[Text]"/>
      <dgm:spPr/>
      <dgm:t>
        <a:bodyPr/>
        <a:lstStyle/>
        <a:p>
          <a:r>
            <a:rPr lang="zh-CN" altLang="en-US" dirty="0" smtClean="0"/>
            <a:t>设计映射方案保证每个流都能被映射到某台转发设备上</a:t>
          </a:r>
          <a:endParaRPr lang="en-US" altLang="zh-CN" dirty="0"/>
        </a:p>
      </dgm:t>
    </dgm:pt>
    <dgm:pt modelId="{834D5790-0D73-4816-8CC5-E6B663A9DD35}" type="parTrans" cxnId="{A9BAEB98-0BEB-4764-B738-7EC3097C0DAA}">
      <dgm:prSet/>
      <dgm:spPr/>
      <dgm:t>
        <a:bodyPr/>
        <a:lstStyle/>
        <a:p>
          <a:endParaRPr lang="en-US" altLang="zh-CN"/>
        </a:p>
      </dgm:t>
    </dgm:pt>
    <dgm:pt modelId="{A49A1FB2-6144-4501-A710-FB9D53500D7D}" type="sibTrans" cxnId="{A9BAEB98-0BEB-4764-B738-7EC3097C0DAA}">
      <dgm:prSet/>
      <dgm:spPr/>
      <dgm:t>
        <a:bodyPr/>
        <a:lstStyle/>
        <a:p>
          <a:endParaRPr lang="en-US" altLang="zh-CN"/>
        </a:p>
      </dgm:t>
    </dgm:pt>
    <dgm:pt modelId="{8FD6651B-15CE-4369-95EE-3BB4E88ED834}">
      <dgm:prSet/>
      <dgm:spPr/>
      <dgm:t>
        <a:bodyPr/>
        <a:lstStyle/>
        <a:p>
          <a:r>
            <a:rPr lang="zh-CN" altLang="en-US" dirty="0" smtClean="0"/>
            <a:t>只能在一定程度上减轻转发设备的计算负担</a:t>
          </a:r>
          <a:endParaRPr lang="en-US" altLang="zh-CN" dirty="0"/>
        </a:p>
      </dgm:t>
    </dgm:pt>
    <dgm:pt modelId="{41E64A73-CC1D-40AD-A9B5-44F55F164DDF}" type="parTrans" cxnId="{4F1868F6-9F53-4C0A-A00E-B8B7985A7480}">
      <dgm:prSet/>
      <dgm:spPr/>
      <dgm:t>
        <a:bodyPr/>
        <a:lstStyle/>
        <a:p>
          <a:endParaRPr lang="en-US" altLang="zh-CN"/>
        </a:p>
      </dgm:t>
    </dgm:pt>
    <dgm:pt modelId="{DDFFC485-B2C0-499F-8C86-1E958AE7B926}" type="sibTrans" cxnId="{4F1868F6-9F53-4C0A-A00E-B8B7985A7480}">
      <dgm:prSet/>
      <dgm:spPr/>
      <dgm:t>
        <a:bodyPr/>
        <a:lstStyle/>
        <a:p>
          <a:endParaRPr lang="en-US" altLang="zh-CN"/>
        </a:p>
      </dgm:t>
    </dgm:pt>
    <dgm:pt modelId="{9BE0C0DA-C431-4E52-B400-A00C8EB772AB}">
      <dgm:prSet/>
      <dgm:spPr/>
      <dgm:t>
        <a:bodyPr/>
        <a:lstStyle/>
        <a:p>
          <a:r>
            <a:rPr lang="zh-CN" altLang="en-US" dirty="0" smtClean="0"/>
            <a:t>设计查询算法，能够迅速地在上百个</a:t>
          </a:r>
          <a:r>
            <a:rPr lang="en-US" altLang="zh-CN" dirty="0" smtClean="0"/>
            <a:t>sketch</a:t>
          </a:r>
          <a:r>
            <a:rPr lang="zh-CN" altLang="en-US" dirty="0" smtClean="0"/>
            <a:t>结构上提取信息</a:t>
          </a:r>
          <a:endParaRPr lang="en-US" altLang="zh-CN" dirty="0"/>
        </a:p>
      </dgm:t>
    </dgm:pt>
    <dgm:pt modelId="{751C316F-267F-4604-AB70-DA96DDC6455D}" type="parTrans" cxnId="{A19779B2-1025-4FE9-A90D-09F46288E4D7}">
      <dgm:prSet/>
      <dgm:spPr/>
      <dgm:t>
        <a:bodyPr/>
        <a:lstStyle/>
        <a:p>
          <a:endParaRPr lang="en-US" altLang="zh-CN"/>
        </a:p>
      </dgm:t>
    </dgm:pt>
    <dgm:pt modelId="{0E9D7078-35F4-437E-863A-7FA66782DF7A}" type="sibTrans" cxnId="{A19779B2-1025-4FE9-A90D-09F46288E4D7}">
      <dgm:prSet/>
      <dgm:spPr/>
      <dgm:t>
        <a:bodyPr/>
        <a:lstStyle/>
        <a:p>
          <a:endParaRPr lang="en-US" altLang="zh-CN"/>
        </a:p>
      </dgm:t>
    </dgm:pt>
    <dgm:pt modelId="{B3B4E0E7-65EF-469E-BE57-AABDAC81D8F2}" type="pres">
      <dgm:prSet presAssocID="{F82AB194-61DD-4BA5-8271-4045020C5E4C}" presName="linear" presStyleCnt="0">
        <dgm:presLayoutVars>
          <dgm:animLvl val="lvl"/>
          <dgm:resizeHandles val="exact"/>
        </dgm:presLayoutVars>
      </dgm:prSet>
      <dgm:spPr/>
      <dgm:t>
        <a:bodyPr/>
        <a:lstStyle/>
        <a:p>
          <a:endParaRPr lang="en-US" altLang="zh-CN"/>
        </a:p>
      </dgm:t>
    </dgm:pt>
    <dgm:pt modelId="{DDC12A17-1462-436C-B440-AB209BDE2621}" type="pres">
      <dgm:prSet presAssocID="{E521BB68-1CC1-402E-9622-2E05737060AC}" presName="parentText" presStyleLbl="node1" presStyleIdx="0" presStyleCnt="2">
        <dgm:presLayoutVars>
          <dgm:chMax val="0"/>
          <dgm:bulletEnabled val="1"/>
        </dgm:presLayoutVars>
      </dgm:prSet>
      <dgm:spPr/>
      <dgm:t>
        <a:bodyPr/>
        <a:lstStyle/>
        <a:p>
          <a:endParaRPr lang="en-US" altLang="zh-CN"/>
        </a:p>
      </dgm:t>
    </dgm:pt>
    <dgm:pt modelId="{EC0156C8-030F-49E9-94B0-8A3EC15C7BD2}" type="pres">
      <dgm:prSet presAssocID="{E521BB68-1CC1-402E-9622-2E05737060AC}" presName="childText" presStyleLbl="revTx" presStyleIdx="0" presStyleCnt="2">
        <dgm:presLayoutVars>
          <dgm:bulletEnabled val="1"/>
        </dgm:presLayoutVars>
      </dgm:prSet>
      <dgm:spPr/>
      <dgm:t>
        <a:bodyPr/>
        <a:lstStyle/>
        <a:p>
          <a:endParaRPr lang="en-US" altLang="zh-CN"/>
        </a:p>
      </dgm:t>
    </dgm:pt>
    <dgm:pt modelId="{F5E8FF83-A30B-4AF9-9247-5559076E7425}" type="pres">
      <dgm:prSet presAssocID="{AF4A0470-CBB1-48FF-800A-7EE744B522EF}" presName="parentText" presStyleLbl="node1" presStyleIdx="1" presStyleCnt="2">
        <dgm:presLayoutVars>
          <dgm:chMax val="0"/>
          <dgm:bulletEnabled val="1"/>
        </dgm:presLayoutVars>
      </dgm:prSet>
      <dgm:spPr/>
      <dgm:t>
        <a:bodyPr/>
        <a:lstStyle/>
        <a:p>
          <a:endParaRPr lang="en-US" altLang="zh-CN"/>
        </a:p>
      </dgm:t>
    </dgm:pt>
    <dgm:pt modelId="{339BE8C9-9E07-481E-A992-F4D199C86FCD}" type="pres">
      <dgm:prSet presAssocID="{AF4A0470-CBB1-48FF-800A-7EE744B522EF}" presName="childText" presStyleLbl="revTx" presStyleIdx="1" presStyleCnt="2">
        <dgm:presLayoutVars>
          <dgm:bulletEnabled val="1"/>
        </dgm:presLayoutVars>
      </dgm:prSet>
      <dgm:spPr/>
      <dgm:t>
        <a:bodyPr/>
        <a:lstStyle/>
        <a:p>
          <a:endParaRPr lang="en-US" altLang="zh-CN"/>
        </a:p>
      </dgm:t>
    </dgm:pt>
  </dgm:ptLst>
  <dgm:cxnLst>
    <dgm:cxn modelId="{30273189-6184-4320-BB11-F73344040605}" type="presOf" srcId="{45490E96-88A3-430E-8A08-C0C1939E6059}" destId="{EC0156C8-030F-49E9-94B0-8A3EC15C7BD2}" srcOrd="0" destOrd="0" presId="urn:microsoft.com/office/officeart/2005/8/layout/vList2"/>
    <dgm:cxn modelId="{5DAA43E7-85AB-4BF7-AB77-3B7F8F93DEB0}" type="presOf" srcId="{78D3B835-60B9-4103-884E-CE712E8FD23B}" destId="{339BE8C9-9E07-481E-A992-F4D199C86FCD}" srcOrd="0" destOrd="0" presId="urn:microsoft.com/office/officeart/2005/8/layout/vList2"/>
    <dgm:cxn modelId="{6639F692-6F8B-461B-BA23-962A0AB5065C}" type="presOf" srcId="{F82AB194-61DD-4BA5-8271-4045020C5E4C}" destId="{B3B4E0E7-65EF-469E-BE57-AABDAC81D8F2}" srcOrd="0" destOrd="0" presId="urn:microsoft.com/office/officeart/2005/8/layout/vList2"/>
    <dgm:cxn modelId="{DD5E380D-F228-40C2-B194-609D3EA1B7F0}" type="presOf" srcId="{E521BB68-1CC1-402E-9622-2E05737060AC}" destId="{DDC12A17-1462-436C-B440-AB209BDE2621}" srcOrd="0" destOrd="0" presId="urn:microsoft.com/office/officeart/2005/8/layout/vList2"/>
    <dgm:cxn modelId="{B9AAD075-6F5F-49C1-8249-8E7667DB1972}" srcId="{E521BB68-1CC1-402E-9622-2E05737060AC}" destId="{45490E96-88A3-430E-8A08-C0C1939E6059}" srcOrd="0" destOrd="0" parTransId="{D7F6346E-EA1E-4697-A847-09118E3FDF70}" sibTransId="{B150FC98-DA55-4BDB-88E7-42CBE0322F24}"/>
    <dgm:cxn modelId="{56C7EE82-1CE6-40C1-B55B-9C2D986AF055}" srcId="{F82AB194-61DD-4BA5-8271-4045020C5E4C}" destId="{E521BB68-1CC1-402E-9622-2E05737060AC}" srcOrd="0" destOrd="0" parTransId="{E508FB56-77FE-4401-9124-B418B42F1C9F}" sibTransId="{58C0C688-76DC-4B99-9637-CF317FFBD2AE}"/>
    <dgm:cxn modelId="{A19779B2-1025-4FE9-A90D-09F46288E4D7}" srcId="{AF4A0470-CBB1-48FF-800A-7EE744B522EF}" destId="{9BE0C0DA-C431-4E52-B400-A00C8EB772AB}" srcOrd="1" destOrd="0" parTransId="{751C316F-267F-4604-AB70-DA96DDC6455D}" sibTransId="{0E9D7078-35F4-437E-863A-7FA66782DF7A}"/>
    <dgm:cxn modelId="{FDAD401C-E39C-4A8E-8CB6-AED1F53C1545}" type="presOf" srcId="{8FD6651B-15CE-4369-95EE-3BB4E88ED834}" destId="{EC0156C8-030F-49E9-94B0-8A3EC15C7BD2}" srcOrd="0" destOrd="1" presId="urn:microsoft.com/office/officeart/2005/8/layout/vList2"/>
    <dgm:cxn modelId="{A9BAEB98-0BEB-4764-B738-7EC3097C0DAA}" srcId="{AF4A0470-CBB1-48FF-800A-7EE744B522EF}" destId="{78D3B835-60B9-4103-884E-CE712E8FD23B}" srcOrd="0" destOrd="0" parTransId="{834D5790-0D73-4816-8CC5-E6B663A9DD35}" sibTransId="{A49A1FB2-6144-4501-A710-FB9D53500D7D}"/>
    <dgm:cxn modelId="{2463A1D3-69AB-40A3-A074-1FB1311E8B23}" type="presOf" srcId="{9BE0C0DA-C431-4E52-B400-A00C8EB772AB}" destId="{339BE8C9-9E07-481E-A992-F4D199C86FCD}" srcOrd="0" destOrd="1" presId="urn:microsoft.com/office/officeart/2005/8/layout/vList2"/>
    <dgm:cxn modelId="{4F1868F6-9F53-4C0A-A00E-B8B7985A7480}" srcId="{E521BB68-1CC1-402E-9622-2E05737060AC}" destId="{8FD6651B-15CE-4369-95EE-3BB4E88ED834}" srcOrd="1" destOrd="0" parTransId="{41E64A73-CC1D-40AD-A9B5-44F55F164DDF}" sibTransId="{DDFFC485-B2C0-499F-8C86-1E958AE7B926}"/>
    <dgm:cxn modelId="{9CADECE1-8A7E-44CE-9DF0-713D0400E1D5}" type="presOf" srcId="{AF4A0470-CBB1-48FF-800A-7EE744B522EF}" destId="{F5E8FF83-A30B-4AF9-9247-5559076E7425}" srcOrd="0" destOrd="0" presId="urn:microsoft.com/office/officeart/2005/8/layout/vList2"/>
    <dgm:cxn modelId="{710C5DA2-5989-4508-B8D5-51A447239BB2}" srcId="{F82AB194-61DD-4BA5-8271-4045020C5E4C}" destId="{AF4A0470-CBB1-48FF-800A-7EE744B522EF}" srcOrd="1" destOrd="0" parTransId="{C5DDFBE2-9C26-46A4-A4A6-2A91C4B046AF}" sibTransId="{015E1D98-CC9C-4659-8624-455E5551814C}"/>
    <dgm:cxn modelId="{4B922368-7CC0-4AF9-AEB8-C36DC6DA135D}" type="presParOf" srcId="{B3B4E0E7-65EF-469E-BE57-AABDAC81D8F2}" destId="{DDC12A17-1462-436C-B440-AB209BDE2621}" srcOrd="0" destOrd="0" presId="urn:microsoft.com/office/officeart/2005/8/layout/vList2"/>
    <dgm:cxn modelId="{8D3C8D57-E909-423D-B707-9B5D0A06B34D}" type="presParOf" srcId="{B3B4E0E7-65EF-469E-BE57-AABDAC81D8F2}" destId="{EC0156C8-030F-49E9-94B0-8A3EC15C7BD2}" srcOrd="1" destOrd="0" presId="urn:microsoft.com/office/officeart/2005/8/layout/vList2"/>
    <dgm:cxn modelId="{37B02D31-4232-4C6A-A40A-B5F0D1DC28D9}" type="presParOf" srcId="{B3B4E0E7-65EF-469E-BE57-AABDAC81D8F2}" destId="{F5E8FF83-A30B-4AF9-9247-5559076E7425}" srcOrd="2" destOrd="0" presId="urn:microsoft.com/office/officeart/2005/8/layout/vList2"/>
    <dgm:cxn modelId="{5814C360-AFB9-4051-A369-3248F949441E}" type="presParOf" srcId="{B3B4E0E7-65EF-469E-BE57-AABDAC81D8F2}" destId="{339BE8C9-9E07-481E-A992-F4D199C86FC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85026B-E15B-4F06-A7F2-D03522EE3EB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ltLang="zh-CN"/>
        </a:p>
      </dgm:t>
    </dgm:pt>
    <dgm:pt modelId="{00D02508-B4DA-462B-A12F-E1253CEE33EB}">
      <dgm:prSet phldrT="[Text]"/>
      <dgm:spPr>
        <a:solidFill>
          <a:srgbClr val="00B050"/>
        </a:solidFill>
      </dgm:spPr>
      <dgm:t>
        <a:bodyPr/>
        <a:lstStyle/>
        <a:p>
          <a:r>
            <a:rPr lang="en-US" altLang="zh-CN" dirty="0" smtClean="0"/>
            <a:t>1. </a:t>
          </a:r>
          <a:r>
            <a:rPr lang="zh-CN" altLang="en-US" dirty="0" smtClean="0"/>
            <a:t>通过检测</a:t>
          </a:r>
          <a:r>
            <a:rPr lang="en-US" altLang="zh-CN" dirty="0" smtClean="0"/>
            <a:t>C&amp;C</a:t>
          </a:r>
          <a:r>
            <a:rPr lang="zh-CN" altLang="en-US" dirty="0" smtClean="0"/>
            <a:t>通道识别僵尸主机</a:t>
          </a:r>
          <a:endParaRPr lang="en-US" altLang="zh-CN" dirty="0"/>
        </a:p>
      </dgm:t>
    </dgm:pt>
    <dgm:pt modelId="{3C4C1827-93D6-4A3D-B50A-95E1A6E3E34C}" type="parTrans" cxnId="{EE3AF937-CC56-40CF-8A8C-AE8ACD2746B4}">
      <dgm:prSet/>
      <dgm:spPr/>
      <dgm:t>
        <a:bodyPr/>
        <a:lstStyle/>
        <a:p>
          <a:endParaRPr lang="en-US" altLang="zh-CN"/>
        </a:p>
      </dgm:t>
    </dgm:pt>
    <dgm:pt modelId="{7DFE3BC6-63D4-4539-923C-1087C5621CF1}" type="sibTrans" cxnId="{EE3AF937-CC56-40CF-8A8C-AE8ACD2746B4}">
      <dgm:prSet/>
      <dgm:spPr/>
      <dgm:t>
        <a:bodyPr/>
        <a:lstStyle/>
        <a:p>
          <a:endParaRPr lang="en-US" altLang="zh-CN"/>
        </a:p>
      </dgm:t>
    </dgm:pt>
    <dgm:pt modelId="{6101DD81-D6E5-45BD-A397-8F5444E77B2B}">
      <dgm:prSet phldrT="[Text]"/>
      <dgm:spPr/>
      <dgm:t>
        <a:bodyPr/>
        <a:lstStyle/>
        <a:p>
          <a:r>
            <a:rPr lang="zh-CN" altLang="en-US" dirty="0" smtClean="0"/>
            <a:t>网络边缘没有权限获取主机之间通信的流量</a:t>
          </a:r>
          <a:endParaRPr lang="en-US" altLang="zh-CN" dirty="0"/>
        </a:p>
      </dgm:t>
    </dgm:pt>
    <dgm:pt modelId="{C511EE7D-68CD-4596-83FD-7156F8F4805B}" type="parTrans" cxnId="{96E66844-5FE4-42B7-95E6-FDFFEB6F9C02}">
      <dgm:prSet/>
      <dgm:spPr/>
      <dgm:t>
        <a:bodyPr/>
        <a:lstStyle/>
        <a:p>
          <a:endParaRPr lang="en-US" altLang="zh-CN"/>
        </a:p>
      </dgm:t>
    </dgm:pt>
    <dgm:pt modelId="{A2D24D15-3580-454F-A8E9-999DBE99E703}" type="sibTrans" cxnId="{96E66844-5FE4-42B7-95E6-FDFFEB6F9C02}">
      <dgm:prSet/>
      <dgm:spPr/>
      <dgm:t>
        <a:bodyPr/>
        <a:lstStyle/>
        <a:p>
          <a:endParaRPr lang="en-US" altLang="zh-CN"/>
        </a:p>
      </dgm:t>
    </dgm:pt>
    <dgm:pt modelId="{6CB4BBB8-FA60-4ED8-9FC8-749884B22B7B}">
      <dgm:prSet phldrT="[Text]"/>
      <dgm:spPr>
        <a:solidFill>
          <a:srgbClr val="00B050"/>
        </a:solidFill>
      </dgm:spPr>
      <dgm:t>
        <a:bodyPr/>
        <a:lstStyle/>
        <a:p>
          <a:r>
            <a:rPr lang="en-US" altLang="zh-CN" dirty="0" smtClean="0"/>
            <a:t>2. </a:t>
          </a:r>
          <a:r>
            <a:rPr lang="zh-CN" altLang="en-US" dirty="0" smtClean="0"/>
            <a:t>通过指纹检测攻击流量</a:t>
          </a:r>
          <a:endParaRPr lang="en-US" altLang="zh-CN" dirty="0"/>
        </a:p>
      </dgm:t>
    </dgm:pt>
    <dgm:pt modelId="{F6AF5508-5210-4D7A-AB16-141484496D6F}" type="parTrans" cxnId="{53F10790-75EE-4140-9286-5D8EF92DDA8F}">
      <dgm:prSet/>
      <dgm:spPr/>
      <dgm:t>
        <a:bodyPr/>
        <a:lstStyle/>
        <a:p>
          <a:endParaRPr lang="en-US" altLang="zh-CN"/>
        </a:p>
      </dgm:t>
    </dgm:pt>
    <dgm:pt modelId="{BFAABD24-F197-42CC-97CC-380F2EAA999E}" type="sibTrans" cxnId="{53F10790-75EE-4140-9286-5D8EF92DDA8F}">
      <dgm:prSet/>
      <dgm:spPr/>
      <dgm:t>
        <a:bodyPr/>
        <a:lstStyle/>
        <a:p>
          <a:endParaRPr lang="en-US" altLang="zh-CN"/>
        </a:p>
      </dgm:t>
    </dgm:pt>
    <dgm:pt modelId="{3FACEBC6-2BDA-4090-BBBB-E8EFAFE04F65}">
      <dgm:prSet phldrT="[Text]"/>
      <dgm:spPr/>
      <dgm:t>
        <a:bodyPr/>
        <a:lstStyle/>
        <a:p>
          <a:r>
            <a:rPr lang="en-US" altLang="zh-CN" dirty="0" err="1" smtClean="0"/>
            <a:t>DDoS</a:t>
          </a:r>
          <a:r>
            <a:rPr lang="zh-CN" altLang="en-US" dirty="0" smtClean="0"/>
            <a:t>流量不会进行非法的操作，无法和正常流量进行区分</a:t>
          </a:r>
          <a:endParaRPr lang="en-US" altLang="zh-CN" dirty="0"/>
        </a:p>
      </dgm:t>
    </dgm:pt>
    <dgm:pt modelId="{172124DD-EA5D-4C7C-BFEA-B5E4DD027029}" type="parTrans" cxnId="{FB6A28A5-BD15-4356-9EE4-9D958B1543BD}">
      <dgm:prSet/>
      <dgm:spPr/>
      <dgm:t>
        <a:bodyPr/>
        <a:lstStyle/>
        <a:p>
          <a:endParaRPr lang="en-US" altLang="zh-CN"/>
        </a:p>
      </dgm:t>
    </dgm:pt>
    <dgm:pt modelId="{348F4D73-7252-436F-9473-2A37DE763D14}" type="sibTrans" cxnId="{FB6A28A5-BD15-4356-9EE4-9D958B1543BD}">
      <dgm:prSet/>
      <dgm:spPr/>
      <dgm:t>
        <a:bodyPr/>
        <a:lstStyle/>
        <a:p>
          <a:endParaRPr lang="en-US" altLang="zh-CN"/>
        </a:p>
      </dgm:t>
    </dgm:pt>
    <dgm:pt modelId="{19927E71-6C7D-45C7-8413-64385BFDB116}">
      <dgm:prSet phldrT="[Text]"/>
      <dgm:spPr>
        <a:solidFill>
          <a:srgbClr val="00B050"/>
        </a:solidFill>
      </dgm:spPr>
      <dgm:t>
        <a:bodyPr/>
        <a:lstStyle/>
        <a:p>
          <a:r>
            <a:rPr lang="en-US" altLang="zh-CN" dirty="0" smtClean="0"/>
            <a:t>3. </a:t>
          </a:r>
          <a:r>
            <a:rPr lang="zh-CN" altLang="en-US" dirty="0" smtClean="0"/>
            <a:t>通过检测异常行为检测攻击流量</a:t>
          </a:r>
          <a:endParaRPr lang="en-US" altLang="zh-CN" dirty="0"/>
        </a:p>
      </dgm:t>
    </dgm:pt>
    <dgm:pt modelId="{7F8BA7C1-85C9-43F6-AD6F-25077F23F98D}" type="parTrans" cxnId="{83BEA01B-AE70-4C92-98B8-C7A1F882485B}">
      <dgm:prSet/>
      <dgm:spPr/>
      <dgm:t>
        <a:bodyPr/>
        <a:lstStyle/>
        <a:p>
          <a:endParaRPr lang="en-US" altLang="zh-CN"/>
        </a:p>
      </dgm:t>
    </dgm:pt>
    <dgm:pt modelId="{62E6C597-7B9F-4A94-BDA1-C05B7EC0BB6D}" type="sibTrans" cxnId="{83BEA01B-AE70-4C92-98B8-C7A1F882485B}">
      <dgm:prSet/>
      <dgm:spPr/>
      <dgm:t>
        <a:bodyPr/>
        <a:lstStyle/>
        <a:p>
          <a:endParaRPr lang="en-US" altLang="zh-CN"/>
        </a:p>
      </dgm:t>
    </dgm:pt>
    <dgm:pt modelId="{2DA10F4C-8348-4721-83F7-B275C403FBB8}">
      <dgm:prSet phldrT="[Text]"/>
      <dgm:spPr/>
      <dgm:t>
        <a:bodyPr/>
        <a:lstStyle/>
        <a:p>
          <a:r>
            <a:rPr lang="zh-CN" altLang="en-US" dirty="0" smtClean="0"/>
            <a:t>只能检测已知的攻击</a:t>
          </a:r>
          <a:endParaRPr lang="en-US" altLang="zh-CN" dirty="0"/>
        </a:p>
      </dgm:t>
    </dgm:pt>
    <dgm:pt modelId="{EC5CC05E-2028-435E-9D75-8EADAB07A88D}" type="parTrans" cxnId="{5728DAE9-D7F4-42CF-9A1E-837A5D86F8A8}">
      <dgm:prSet/>
      <dgm:spPr/>
      <dgm:t>
        <a:bodyPr/>
        <a:lstStyle/>
        <a:p>
          <a:endParaRPr lang="en-US" altLang="zh-CN"/>
        </a:p>
      </dgm:t>
    </dgm:pt>
    <dgm:pt modelId="{76FEA072-FA1C-4144-A22B-82564C89C5A0}" type="sibTrans" cxnId="{5728DAE9-D7F4-42CF-9A1E-837A5D86F8A8}">
      <dgm:prSet/>
      <dgm:spPr/>
      <dgm:t>
        <a:bodyPr/>
        <a:lstStyle/>
        <a:p>
          <a:endParaRPr lang="en-US" altLang="zh-CN"/>
        </a:p>
      </dgm:t>
    </dgm:pt>
    <dgm:pt modelId="{33A9B21E-0837-4F42-8F33-B5EAD73AB2C7}" type="pres">
      <dgm:prSet presAssocID="{2B85026B-E15B-4F06-A7F2-D03522EE3EBB}" presName="linear" presStyleCnt="0">
        <dgm:presLayoutVars>
          <dgm:animLvl val="lvl"/>
          <dgm:resizeHandles val="exact"/>
        </dgm:presLayoutVars>
      </dgm:prSet>
      <dgm:spPr/>
      <dgm:t>
        <a:bodyPr/>
        <a:lstStyle/>
        <a:p>
          <a:endParaRPr lang="en-US" altLang="zh-CN"/>
        </a:p>
      </dgm:t>
    </dgm:pt>
    <dgm:pt modelId="{9128A5AC-8FC0-4DE0-A105-D67C07A49081}" type="pres">
      <dgm:prSet presAssocID="{00D02508-B4DA-462B-A12F-E1253CEE33EB}" presName="parentText" presStyleLbl="node1" presStyleIdx="0" presStyleCnt="3">
        <dgm:presLayoutVars>
          <dgm:chMax val="0"/>
          <dgm:bulletEnabled val="1"/>
        </dgm:presLayoutVars>
      </dgm:prSet>
      <dgm:spPr/>
      <dgm:t>
        <a:bodyPr/>
        <a:lstStyle/>
        <a:p>
          <a:endParaRPr lang="en-US" altLang="zh-CN"/>
        </a:p>
      </dgm:t>
    </dgm:pt>
    <dgm:pt modelId="{B5D25124-FF15-48E2-9A32-5047DA1CDCB7}" type="pres">
      <dgm:prSet presAssocID="{00D02508-B4DA-462B-A12F-E1253CEE33EB}" presName="childText" presStyleLbl="revTx" presStyleIdx="0" presStyleCnt="3">
        <dgm:presLayoutVars>
          <dgm:bulletEnabled val="1"/>
        </dgm:presLayoutVars>
      </dgm:prSet>
      <dgm:spPr/>
      <dgm:t>
        <a:bodyPr/>
        <a:lstStyle/>
        <a:p>
          <a:endParaRPr lang="en-US" altLang="zh-CN"/>
        </a:p>
      </dgm:t>
    </dgm:pt>
    <dgm:pt modelId="{F3211F80-D88A-4D9D-8DDE-D5C6041CCFEB}" type="pres">
      <dgm:prSet presAssocID="{6CB4BBB8-FA60-4ED8-9FC8-749884B22B7B}" presName="parentText" presStyleLbl="node1" presStyleIdx="1" presStyleCnt="3">
        <dgm:presLayoutVars>
          <dgm:chMax val="0"/>
          <dgm:bulletEnabled val="1"/>
        </dgm:presLayoutVars>
      </dgm:prSet>
      <dgm:spPr/>
      <dgm:t>
        <a:bodyPr/>
        <a:lstStyle/>
        <a:p>
          <a:endParaRPr lang="en-US" altLang="zh-CN"/>
        </a:p>
      </dgm:t>
    </dgm:pt>
    <dgm:pt modelId="{765640DA-2889-4BD6-9F77-47AEB4E265E3}" type="pres">
      <dgm:prSet presAssocID="{6CB4BBB8-FA60-4ED8-9FC8-749884B22B7B}" presName="childText" presStyleLbl="revTx" presStyleIdx="1" presStyleCnt="3">
        <dgm:presLayoutVars>
          <dgm:bulletEnabled val="1"/>
        </dgm:presLayoutVars>
      </dgm:prSet>
      <dgm:spPr/>
      <dgm:t>
        <a:bodyPr/>
        <a:lstStyle/>
        <a:p>
          <a:endParaRPr lang="en-US" altLang="zh-CN"/>
        </a:p>
      </dgm:t>
    </dgm:pt>
    <dgm:pt modelId="{2B5276B3-C0AE-414E-88DE-241481FD0363}" type="pres">
      <dgm:prSet presAssocID="{19927E71-6C7D-45C7-8413-64385BFDB116}" presName="parentText" presStyleLbl="node1" presStyleIdx="2" presStyleCnt="3">
        <dgm:presLayoutVars>
          <dgm:chMax val="0"/>
          <dgm:bulletEnabled val="1"/>
        </dgm:presLayoutVars>
      </dgm:prSet>
      <dgm:spPr/>
      <dgm:t>
        <a:bodyPr/>
        <a:lstStyle/>
        <a:p>
          <a:endParaRPr lang="en-US" altLang="zh-CN"/>
        </a:p>
      </dgm:t>
    </dgm:pt>
    <dgm:pt modelId="{62C91427-656F-4990-ACB6-4D4B0E029E06}" type="pres">
      <dgm:prSet presAssocID="{19927E71-6C7D-45C7-8413-64385BFDB116}" presName="childText" presStyleLbl="revTx" presStyleIdx="2" presStyleCnt="3">
        <dgm:presLayoutVars>
          <dgm:bulletEnabled val="1"/>
        </dgm:presLayoutVars>
      </dgm:prSet>
      <dgm:spPr/>
      <dgm:t>
        <a:bodyPr/>
        <a:lstStyle/>
        <a:p>
          <a:endParaRPr lang="en-US" altLang="zh-CN"/>
        </a:p>
      </dgm:t>
    </dgm:pt>
  </dgm:ptLst>
  <dgm:cxnLst>
    <dgm:cxn modelId="{53F10790-75EE-4140-9286-5D8EF92DDA8F}" srcId="{2B85026B-E15B-4F06-A7F2-D03522EE3EBB}" destId="{6CB4BBB8-FA60-4ED8-9FC8-749884B22B7B}" srcOrd="1" destOrd="0" parTransId="{F6AF5508-5210-4D7A-AB16-141484496D6F}" sibTransId="{BFAABD24-F197-42CC-97CC-380F2EAA999E}"/>
    <dgm:cxn modelId="{CBD12559-8B7E-4514-92E6-28E5D53F6737}" type="presOf" srcId="{00D02508-B4DA-462B-A12F-E1253CEE33EB}" destId="{9128A5AC-8FC0-4DE0-A105-D67C07A49081}" srcOrd="0" destOrd="0" presId="urn:microsoft.com/office/officeart/2005/8/layout/vList2"/>
    <dgm:cxn modelId="{FB6A28A5-BD15-4356-9EE4-9D958B1543BD}" srcId="{19927E71-6C7D-45C7-8413-64385BFDB116}" destId="{3FACEBC6-2BDA-4090-BBBB-E8EFAFE04F65}" srcOrd="0" destOrd="0" parTransId="{172124DD-EA5D-4C7C-BFEA-B5E4DD027029}" sibTransId="{348F4D73-7252-436F-9473-2A37DE763D14}"/>
    <dgm:cxn modelId="{079A82B3-66EF-42FF-BD66-DF2172BCF845}" type="presOf" srcId="{2DA10F4C-8348-4721-83F7-B275C403FBB8}" destId="{765640DA-2889-4BD6-9F77-47AEB4E265E3}" srcOrd="0" destOrd="0" presId="urn:microsoft.com/office/officeart/2005/8/layout/vList2"/>
    <dgm:cxn modelId="{96E66844-5FE4-42B7-95E6-FDFFEB6F9C02}" srcId="{00D02508-B4DA-462B-A12F-E1253CEE33EB}" destId="{6101DD81-D6E5-45BD-A397-8F5444E77B2B}" srcOrd="0" destOrd="0" parTransId="{C511EE7D-68CD-4596-83FD-7156F8F4805B}" sibTransId="{A2D24D15-3580-454F-A8E9-999DBE99E703}"/>
    <dgm:cxn modelId="{2B0693A1-3429-4077-BCDC-7F8C2B9E4CBD}" type="presOf" srcId="{6CB4BBB8-FA60-4ED8-9FC8-749884B22B7B}" destId="{F3211F80-D88A-4D9D-8DDE-D5C6041CCFEB}" srcOrd="0" destOrd="0" presId="urn:microsoft.com/office/officeart/2005/8/layout/vList2"/>
    <dgm:cxn modelId="{83BEA01B-AE70-4C92-98B8-C7A1F882485B}" srcId="{2B85026B-E15B-4F06-A7F2-D03522EE3EBB}" destId="{19927E71-6C7D-45C7-8413-64385BFDB116}" srcOrd="2" destOrd="0" parTransId="{7F8BA7C1-85C9-43F6-AD6F-25077F23F98D}" sibTransId="{62E6C597-7B9F-4A94-BDA1-C05B7EC0BB6D}"/>
    <dgm:cxn modelId="{40E42789-5F3F-430D-B5EE-0313156DE409}" type="presOf" srcId="{2B85026B-E15B-4F06-A7F2-D03522EE3EBB}" destId="{33A9B21E-0837-4F42-8F33-B5EAD73AB2C7}" srcOrd="0" destOrd="0" presId="urn:microsoft.com/office/officeart/2005/8/layout/vList2"/>
    <dgm:cxn modelId="{EE3AF937-CC56-40CF-8A8C-AE8ACD2746B4}" srcId="{2B85026B-E15B-4F06-A7F2-D03522EE3EBB}" destId="{00D02508-B4DA-462B-A12F-E1253CEE33EB}" srcOrd="0" destOrd="0" parTransId="{3C4C1827-93D6-4A3D-B50A-95E1A6E3E34C}" sibTransId="{7DFE3BC6-63D4-4539-923C-1087C5621CF1}"/>
    <dgm:cxn modelId="{5728DAE9-D7F4-42CF-9A1E-837A5D86F8A8}" srcId="{6CB4BBB8-FA60-4ED8-9FC8-749884B22B7B}" destId="{2DA10F4C-8348-4721-83F7-B275C403FBB8}" srcOrd="0" destOrd="0" parTransId="{EC5CC05E-2028-435E-9D75-8EADAB07A88D}" sibTransId="{76FEA072-FA1C-4144-A22B-82564C89C5A0}"/>
    <dgm:cxn modelId="{AE2A7475-465C-4A0B-8E9D-F2E3C7500655}" type="presOf" srcId="{19927E71-6C7D-45C7-8413-64385BFDB116}" destId="{2B5276B3-C0AE-414E-88DE-241481FD0363}" srcOrd="0" destOrd="0" presId="urn:microsoft.com/office/officeart/2005/8/layout/vList2"/>
    <dgm:cxn modelId="{1452239A-A1F6-4B4C-B11E-072BCB9A6DDE}" type="presOf" srcId="{6101DD81-D6E5-45BD-A397-8F5444E77B2B}" destId="{B5D25124-FF15-48E2-9A32-5047DA1CDCB7}" srcOrd="0" destOrd="0" presId="urn:microsoft.com/office/officeart/2005/8/layout/vList2"/>
    <dgm:cxn modelId="{7CDBE78F-25F5-4EFC-A0FA-8A4B356D351E}" type="presOf" srcId="{3FACEBC6-2BDA-4090-BBBB-E8EFAFE04F65}" destId="{62C91427-656F-4990-ACB6-4D4B0E029E06}" srcOrd="0" destOrd="0" presId="urn:microsoft.com/office/officeart/2005/8/layout/vList2"/>
    <dgm:cxn modelId="{D52A19F8-9708-4683-AD6A-3464D50FC4C7}" type="presParOf" srcId="{33A9B21E-0837-4F42-8F33-B5EAD73AB2C7}" destId="{9128A5AC-8FC0-4DE0-A105-D67C07A49081}" srcOrd="0" destOrd="0" presId="urn:microsoft.com/office/officeart/2005/8/layout/vList2"/>
    <dgm:cxn modelId="{2B9C397C-778C-4066-9567-FDDC7216A5FE}" type="presParOf" srcId="{33A9B21E-0837-4F42-8F33-B5EAD73AB2C7}" destId="{B5D25124-FF15-48E2-9A32-5047DA1CDCB7}" srcOrd="1" destOrd="0" presId="urn:microsoft.com/office/officeart/2005/8/layout/vList2"/>
    <dgm:cxn modelId="{35E0C5C7-B706-45A7-AEA6-C3756BD51B53}" type="presParOf" srcId="{33A9B21E-0837-4F42-8F33-B5EAD73AB2C7}" destId="{F3211F80-D88A-4D9D-8DDE-D5C6041CCFEB}" srcOrd="2" destOrd="0" presId="urn:microsoft.com/office/officeart/2005/8/layout/vList2"/>
    <dgm:cxn modelId="{23A5BF22-FA8A-43F2-8E5A-F7F0AD0A7D59}" type="presParOf" srcId="{33A9B21E-0837-4F42-8F33-B5EAD73AB2C7}" destId="{765640DA-2889-4BD6-9F77-47AEB4E265E3}" srcOrd="3" destOrd="0" presId="urn:microsoft.com/office/officeart/2005/8/layout/vList2"/>
    <dgm:cxn modelId="{203F3DDF-0DCD-45E3-A0CF-52AA1C34C245}" type="presParOf" srcId="{33A9B21E-0837-4F42-8F33-B5EAD73AB2C7}" destId="{2B5276B3-C0AE-414E-88DE-241481FD0363}" srcOrd="4" destOrd="0" presId="urn:microsoft.com/office/officeart/2005/8/layout/vList2"/>
    <dgm:cxn modelId="{E0C33598-DBD1-42AE-A8A1-D019ADB0B410}" type="presParOf" srcId="{33A9B21E-0837-4F42-8F33-B5EAD73AB2C7}" destId="{62C91427-656F-4990-ACB6-4D4B0E029E0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6DD50B-9A27-4502-AAEE-D4357B229DD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ltLang="zh-CN"/>
        </a:p>
      </dgm:t>
    </dgm:pt>
    <dgm:pt modelId="{104EAC89-6659-4276-BBA8-4B5C4FCA4B08}">
      <dgm:prSet phldrT="[Text]" custT="1"/>
      <dgm:spPr>
        <a:solidFill>
          <a:srgbClr val="00B050"/>
        </a:solidFill>
      </dgm:spPr>
      <dgm:t>
        <a:bodyPr/>
        <a:lstStyle/>
        <a:p>
          <a:r>
            <a:rPr lang="zh-CN" altLang="en-US" sz="2800" dirty="0" smtClean="0"/>
            <a:t>并发性</a:t>
          </a:r>
          <a:endParaRPr lang="en-US" altLang="zh-CN" sz="2800" dirty="0"/>
        </a:p>
      </dgm:t>
    </dgm:pt>
    <dgm:pt modelId="{3A535BC5-9518-48EE-A2EC-E1F0FFE08004}" type="parTrans" cxnId="{1E46341E-3F16-4AD8-AA57-EA76F19A481B}">
      <dgm:prSet/>
      <dgm:spPr/>
      <dgm:t>
        <a:bodyPr/>
        <a:lstStyle/>
        <a:p>
          <a:endParaRPr lang="en-US" altLang="zh-CN"/>
        </a:p>
      </dgm:t>
    </dgm:pt>
    <dgm:pt modelId="{C8D09DCF-FBA9-4206-A7A3-C64ACF365FF1}" type="sibTrans" cxnId="{1E46341E-3F16-4AD8-AA57-EA76F19A481B}">
      <dgm:prSet/>
      <dgm:spPr/>
      <dgm:t>
        <a:bodyPr/>
        <a:lstStyle/>
        <a:p>
          <a:endParaRPr lang="en-US" altLang="zh-CN"/>
        </a:p>
      </dgm:t>
    </dgm:pt>
    <dgm:pt modelId="{DE730B26-DB0B-4818-B772-F5E034B5F5AF}">
      <dgm:prSet phldrT="[Text]" custT="1"/>
      <dgm:spPr>
        <a:solidFill>
          <a:srgbClr val="00B050"/>
        </a:solidFill>
      </dgm:spPr>
      <dgm:t>
        <a:bodyPr/>
        <a:lstStyle/>
        <a:p>
          <a:r>
            <a:rPr lang="zh-CN" altLang="en-US" sz="2800" dirty="0" smtClean="0"/>
            <a:t>相似性</a:t>
          </a:r>
          <a:endParaRPr lang="en-US" altLang="zh-CN" sz="2800" dirty="0"/>
        </a:p>
      </dgm:t>
    </dgm:pt>
    <dgm:pt modelId="{37E7170B-3BFF-4546-AC13-6A7A9ECC6CE3}" type="parTrans" cxnId="{710FB9CE-CAFB-41DC-845C-A0DABDA95F60}">
      <dgm:prSet/>
      <dgm:spPr/>
      <dgm:t>
        <a:bodyPr/>
        <a:lstStyle/>
        <a:p>
          <a:endParaRPr lang="en-US" altLang="zh-CN"/>
        </a:p>
      </dgm:t>
    </dgm:pt>
    <dgm:pt modelId="{390A3714-FA0B-46A4-8326-D934E1C2CA4F}" type="sibTrans" cxnId="{710FB9CE-CAFB-41DC-845C-A0DABDA95F60}">
      <dgm:prSet/>
      <dgm:spPr/>
      <dgm:t>
        <a:bodyPr/>
        <a:lstStyle/>
        <a:p>
          <a:endParaRPr lang="en-US" altLang="zh-CN"/>
        </a:p>
      </dgm:t>
    </dgm:pt>
    <dgm:pt modelId="{102C8650-D460-4BD9-9C0A-23C35C8DF430}">
      <dgm:prSet phldrT="[Text]" custT="1"/>
      <dgm:spPr>
        <a:solidFill>
          <a:srgbClr val="00B050"/>
        </a:solidFill>
      </dgm:spPr>
      <dgm:t>
        <a:bodyPr/>
        <a:lstStyle/>
        <a:p>
          <a:r>
            <a:rPr lang="zh-CN" altLang="en-US" sz="2800" dirty="0" smtClean="0"/>
            <a:t>缺乏灵活性</a:t>
          </a:r>
          <a:endParaRPr lang="en-US" altLang="zh-CN" sz="2800" dirty="0"/>
        </a:p>
      </dgm:t>
    </dgm:pt>
    <dgm:pt modelId="{D4ADCD0A-1E7E-45AB-A2A5-F525EF138A3B}" type="parTrans" cxnId="{AF400D40-F8DF-4D9F-BD5F-6CC07085707F}">
      <dgm:prSet/>
      <dgm:spPr/>
      <dgm:t>
        <a:bodyPr/>
        <a:lstStyle/>
        <a:p>
          <a:endParaRPr lang="en-US" altLang="zh-CN"/>
        </a:p>
      </dgm:t>
    </dgm:pt>
    <dgm:pt modelId="{27063846-9B28-4258-B4A7-8959BC768CBE}" type="sibTrans" cxnId="{AF400D40-F8DF-4D9F-BD5F-6CC07085707F}">
      <dgm:prSet/>
      <dgm:spPr/>
      <dgm:t>
        <a:bodyPr/>
        <a:lstStyle/>
        <a:p>
          <a:endParaRPr lang="en-US" altLang="zh-CN"/>
        </a:p>
      </dgm:t>
    </dgm:pt>
    <dgm:pt modelId="{0FBF01A8-87BB-4F1C-BD69-4CDDAB7ED943}">
      <dgm:prSet/>
      <dgm:spPr/>
      <dgm:t>
        <a:bodyPr/>
        <a:lstStyle/>
        <a:p>
          <a:r>
            <a:rPr lang="en-US" altLang="zh-CN" dirty="0" err="1" smtClean="0"/>
            <a:t>DDoS</a:t>
          </a:r>
          <a:r>
            <a:rPr lang="zh-CN" altLang="en-US" dirty="0" smtClean="0"/>
            <a:t>攻击流肯定是在短时间内大量到达的</a:t>
          </a:r>
          <a:endParaRPr lang="en-US" altLang="zh-CN" dirty="0"/>
        </a:p>
      </dgm:t>
    </dgm:pt>
    <dgm:pt modelId="{8AC90776-82D8-490F-83C6-817B8162A8B6}" type="parTrans" cxnId="{416ECBD1-41CE-47ED-A73F-E9E8C78C6420}">
      <dgm:prSet/>
      <dgm:spPr/>
      <dgm:t>
        <a:bodyPr/>
        <a:lstStyle/>
        <a:p>
          <a:endParaRPr lang="en-US" altLang="zh-CN"/>
        </a:p>
      </dgm:t>
    </dgm:pt>
    <dgm:pt modelId="{8FBDD35F-309B-44EB-919F-AA346A58A560}" type="sibTrans" cxnId="{416ECBD1-41CE-47ED-A73F-E9E8C78C6420}">
      <dgm:prSet/>
      <dgm:spPr/>
      <dgm:t>
        <a:bodyPr/>
        <a:lstStyle/>
        <a:p>
          <a:endParaRPr lang="en-US" altLang="zh-CN"/>
        </a:p>
      </dgm:t>
    </dgm:pt>
    <dgm:pt modelId="{EAF3CF8B-02CB-4866-AB70-5B9E5F8B8C92}">
      <dgm:prSet/>
      <dgm:spPr/>
      <dgm:t>
        <a:bodyPr/>
        <a:lstStyle/>
        <a:p>
          <a:r>
            <a:rPr lang="zh-CN" altLang="en-US" dirty="0" smtClean="0"/>
            <a:t>攻击流的行为都是相似的，比如都访问某几个页面</a:t>
          </a:r>
          <a:endParaRPr lang="en-US" altLang="zh-CN" dirty="0"/>
        </a:p>
      </dgm:t>
    </dgm:pt>
    <dgm:pt modelId="{AB3CFC41-B989-4F40-B7AF-913389CB8EF0}" type="parTrans" cxnId="{08260CE3-85EF-4DA6-B766-F3E01F226CB3}">
      <dgm:prSet/>
      <dgm:spPr/>
      <dgm:t>
        <a:bodyPr/>
        <a:lstStyle/>
        <a:p>
          <a:endParaRPr lang="en-US" altLang="zh-CN"/>
        </a:p>
      </dgm:t>
    </dgm:pt>
    <dgm:pt modelId="{63299322-3015-43AF-8F97-9AA75A7F2D49}" type="sibTrans" cxnId="{08260CE3-85EF-4DA6-B766-F3E01F226CB3}">
      <dgm:prSet/>
      <dgm:spPr/>
      <dgm:t>
        <a:bodyPr/>
        <a:lstStyle/>
        <a:p>
          <a:endParaRPr lang="en-US" altLang="zh-CN"/>
        </a:p>
      </dgm:t>
    </dgm:pt>
    <dgm:pt modelId="{6BDC4061-4DEA-43EF-814B-9BF7299C348B}">
      <dgm:prSet/>
      <dgm:spPr/>
      <dgm:t>
        <a:bodyPr/>
        <a:lstStyle/>
        <a:p>
          <a:r>
            <a:rPr lang="zh-CN" altLang="en-US" dirty="0" smtClean="0"/>
            <a:t>由于僵尸主机的运行逻辑是预先设定的，所以对丢包等突发情况的响应可以看出机器访问的痕迹</a:t>
          </a:r>
          <a:endParaRPr lang="en-US" altLang="zh-CN" dirty="0"/>
        </a:p>
      </dgm:t>
    </dgm:pt>
    <dgm:pt modelId="{1CE940A2-884F-4256-9DF6-D1F609566791}" type="parTrans" cxnId="{3BA79E24-E462-4A9D-B467-A3CA297DE40B}">
      <dgm:prSet/>
      <dgm:spPr/>
      <dgm:t>
        <a:bodyPr/>
        <a:lstStyle/>
        <a:p>
          <a:endParaRPr lang="en-US" altLang="zh-CN"/>
        </a:p>
      </dgm:t>
    </dgm:pt>
    <dgm:pt modelId="{4A4FA259-A184-4291-8A4A-E38C5C744DD4}" type="sibTrans" cxnId="{3BA79E24-E462-4A9D-B467-A3CA297DE40B}">
      <dgm:prSet/>
      <dgm:spPr/>
      <dgm:t>
        <a:bodyPr/>
        <a:lstStyle/>
        <a:p>
          <a:endParaRPr lang="en-US" altLang="zh-CN"/>
        </a:p>
      </dgm:t>
    </dgm:pt>
    <dgm:pt modelId="{A5AD4A5B-33D4-4675-A1DB-6DE1BE37E220}" type="pres">
      <dgm:prSet presAssocID="{BA6DD50B-9A27-4502-AAEE-D4357B229DD6}" presName="linear" presStyleCnt="0">
        <dgm:presLayoutVars>
          <dgm:dir/>
          <dgm:animLvl val="lvl"/>
          <dgm:resizeHandles val="exact"/>
        </dgm:presLayoutVars>
      </dgm:prSet>
      <dgm:spPr/>
      <dgm:t>
        <a:bodyPr/>
        <a:lstStyle/>
        <a:p>
          <a:endParaRPr lang="en-US" altLang="zh-CN"/>
        </a:p>
      </dgm:t>
    </dgm:pt>
    <dgm:pt modelId="{65322834-0D3F-4BCA-A122-8FB566166B7D}" type="pres">
      <dgm:prSet presAssocID="{104EAC89-6659-4276-BBA8-4B5C4FCA4B08}" presName="parentLin" presStyleCnt="0"/>
      <dgm:spPr/>
    </dgm:pt>
    <dgm:pt modelId="{D154FEB4-CBE7-48AA-8E79-9427FB410653}" type="pres">
      <dgm:prSet presAssocID="{104EAC89-6659-4276-BBA8-4B5C4FCA4B08}" presName="parentLeftMargin" presStyleLbl="node1" presStyleIdx="0" presStyleCnt="3"/>
      <dgm:spPr/>
      <dgm:t>
        <a:bodyPr/>
        <a:lstStyle/>
        <a:p>
          <a:endParaRPr lang="en-US" altLang="zh-CN"/>
        </a:p>
      </dgm:t>
    </dgm:pt>
    <dgm:pt modelId="{8E4D9A1C-57A3-4BFA-BC62-54DCD78D65BB}" type="pres">
      <dgm:prSet presAssocID="{104EAC89-6659-4276-BBA8-4B5C4FCA4B08}" presName="parentText" presStyleLbl="node1" presStyleIdx="0" presStyleCnt="3">
        <dgm:presLayoutVars>
          <dgm:chMax val="0"/>
          <dgm:bulletEnabled val="1"/>
        </dgm:presLayoutVars>
      </dgm:prSet>
      <dgm:spPr/>
      <dgm:t>
        <a:bodyPr/>
        <a:lstStyle/>
        <a:p>
          <a:endParaRPr lang="en-US" altLang="zh-CN"/>
        </a:p>
      </dgm:t>
    </dgm:pt>
    <dgm:pt modelId="{7499F662-8F2C-4052-AA4B-9187512DEE33}" type="pres">
      <dgm:prSet presAssocID="{104EAC89-6659-4276-BBA8-4B5C4FCA4B08}" presName="negativeSpace" presStyleCnt="0"/>
      <dgm:spPr/>
    </dgm:pt>
    <dgm:pt modelId="{073949A1-4B21-433C-972B-44AA276D0F65}" type="pres">
      <dgm:prSet presAssocID="{104EAC89-6659-4276-BBA8-4B5C4FCA4B08}" presName="childText" presStyleLbl="conFgAcc1" presStyleIdx="0" presStyleCnt="3">
        <dgm:presLayoutVars>
          <dgm:bulletEnabled val="1"/>
        </dgm:presLayoutVars>
      </dgm:prSet>
      <dgm:spPr/>
      <dgm:t>
        <a:bodyPr/>
        <a:lstStyle/>
        <a:p>
          <a:endParaRPr lang="en-US" altLang="zh-CN"/>
        </a:p>
      </dgm:t>
    </dgm:pt>
    <dgm:pt modelId="{0B8F9DA4-2716-4466-81F7-1D061FF70649}" type="pres">
      <dgm:prSet presAssocID="{C8D09DCF-FBA9-4206-A7A3-C64ACF365FF1}" presName="spaceBetweenRectangles" presStyleCnt="0"/>
      <dgm:spPr/>
    </dgm:pt>
    <dgm:pt modelId="{3DD9173F-FFAC-4586-9B6A-CED190A9EAD5}" type="pres">
      <dgm:prSet presAssocID="{DE730B26-DB0B-4818-B772-F5E034B5F5AF}" presName="parentLin" presStyleCnt="0"/>
      <dgm:spPr/>
    </dgm:pt>
    <dgm:pt modelId="{30E3DF63-1CC5-42D9-9C3B-6365E007CF4B}" type="pres">
      <dgm:prSet presAssocID="{DE730B26-DB0B-4818-B772-F5E034B5F5AF}" presName="parentLeftMargin" presStyleLbl="node1" presStyleIdx="0" presStyleCnt="3"/>
      <dgm:spPr/>
      <dgm:t>
        <a:bodyPr/>
        <a:lstStyle/>
        <a:p>
          <a:endParaRPr lang="en-US" altLang="zh-CN"/>
        </a:p>
      </dgm:t>
    </dgm:pt>
    <dgm:pt modelId="{F56801BE-C27D-463E-9275-123F287ED5C2}" type="pres">
      <dgm:prSet presAssocID="{DE730B26-DB0B-4818-B772-F5E034B5F5AF}" presName="parentText" presStyleLbl="node1" presStyleIdx="1" presStyleCnt="3">
        <dgm:presLayoutVars>
          <dgm:chMax val="0"/>
          <dgm:bulletEnabled val="1"/>
        </dgm:presLayoutVars>
      </dgm:prSet>
      <dgm:spPr/>
      <dgm:t>
        <a:bodyPr/>
        <a:lstStyle/>
        <a:p>
          <a:endParaRPr lang="en-US" altLang="zh-CN"/>
        </a:p>
      </dgm:t>
    </dgm:pt>
    <dgm:pt modelId="{BF9F04D7-6E6D-4D7F-B10C-62C414085E86}" type="pres">
      <dgm:prSet presAssocID="{DE730B26-DB0B-4818-B772-F5E034B5F5AF}" presName="negativeSpace" presStyleCnt="0"/>
      <dgm:spPr/>
    </dgm:pt>
    <dgm:pt modelId="{247EF83D-00D2-4349-9FCF-51CA5DFC06CB}" type="pres">
      <dgm:prSet presAssocID="{DE730B26-DB0B-4818-B772-F5E034B5F5AF}" presName="childText" presStyleLbl="conFgAcc1" presStyleIdx="1" presStyleCnt="3">
        <dgm:presLayoutVars>
          <dgm:bulletEnabled val="1"/>
        </dgm:presLayoutVars>
      </dgm:prSet>
      <dgm:spPr/>
      <dgm:t>
        <a:bodyPr/>
        <a:lstStyle/>
        <a:p>
          <a:endParaRPr lang="en-US" altLang="zh-CN"/>
        </a:p>
      </dgm:t>
    </dgm:pt>
    <dgm:pt modelId="{95BFC260-B1F6-490D-8B57-C8ACA7A9AD13}" type="pres">
      <dgm:prSet presAssocID="{390A3714-FA0B-46A4-8326-D934E1C2CA4F}" presName="spaceBetweenRectangles" presStyleCnt="0"/>
      <dgm:spPr/>
    </dgm:pt>
    <dgm:pt modelId="{EFF9461D-1F15-4F57-9880-BC6785EDA1E5}" type="pres">
      <dgm:prSet presAssocID="{102C8650-D460-4BD9-9C0A-23C35C8DF430}" presName="parentLin" presStyleCnt="0"/>
      <dgm:spPr/>
    </dgm:pt>
    <dgm:pt modelId="{427CACC5-ED57-487C-85ED-FC221A05BAC0}" type="pres">
      <dgm:prSet presAssocID="{102C8650-D460-4BD9-9C0A-23C35C8DF430}" presName="parentLeftMargin" presStyleLbl="node1" presStyleIdx="1" presStyleCnt="3"/>
      <dgm:spPr/>
      <dgm:t>
        <a:bodyPr/>
        <a:lstStyle/>
        <a:p>
          <a:endParaRPr lang="en-US" altLang="zh-CN"/>
        </a:p>
      </dgm:t>
    </dgm:pt>
    <dgm:pt modelId="{8131D08D-D47F-4923-9607-4E0E588283E5}" type="pres">
      <dgm:prSet presAssocID="{102C8650-D460-4BD9-9C0A-23C35C8DF430}" presName="parentText" presStyleLbl="node1" presStyleIdx="2" presStyleCnt="3">
        <dgm:presLayoutVars>
          <dgm:chMax val="0"/>
          <dgm:bulletEnabled val="1"/>
        </dgm:presLayoutVars>
      </dgm:prSet>
      <dgm:spPr/>
      <dgm:t>
        <a:bodyPr/>
        <a:lstStyle/>
        <a:p>
          <a:endParaRPr lang="en-US" altLang="zh-CN"/>
        </a:p>
      </dgm:t>
    </dgm:pt>
    <dgm:pt modelId="{DE97FBA0-D8CC-470D-8F90-7AB23FC85C93}" type="pres">
      <dgm:prSet presAssocID="{102C8650-D460-4BD9-9C0A-23C35C8DF430}" presName="negativeSpace" presStyleCnt="0"/>
      <dgm:spPr/>
    </dgm:pt>
    <dgm:pt modelId="{2A5BE1B7-CB80-47FD-AADD-3E47A940EB43}" type="pres">
      <dgm:prSet presAssocID="{102C8650-D460-4BD9-9C0A-23C35C8DF430}" presName="childText" presStyleLbl="conFgAcc1" presStyleIdx="2" presStyleCnt="3">
        <dgm:presLayoutVars>
          <dgm:bulletEnabled val="1"/>
        </dgm:presLayoutVars>
      </dgm:prSet>
      <dgm:spPr/>
      <dgm:t>
        <a:bodyPr/>
        <a:lstStyle/>
        <a:p>
          <a:endParaRPr lang="en-US" altLang="zh-CN"/>
        </a:p>
      </dgm:t>
    </dgm:pt>
  </dgm:ptLst>
  <dgm:cxnLst>
    <dgm:cxn modelId="{3BA79E24-E462-4A9D-B467-A3CA297DE40B}" srcId="{102C8650-D460-4BD9-9C0A-23C35C8DF430}" destId="{6BDC4061-4DEA-43EF-814B-9BF7299C348B}" srcOrd="0" destOrd="0" parTransId="{1CE940A2-884F-4256-9DF6-D1F609566791}" sibTransId="{4A4FA259-A184-4291-8A4A-E38C5C744DD4}"/>
    <dgm:cxn modelId="{D4C0DCAC-5EB0-4263-8F01-29C847704D08}" type="presOf" srcId="{104EAC89-6659-4276-BBA8-4B5C4FCA4B08}" destId="{8E4D9A1C-57A3-4BFA-BC62-54DCD78D65BB}" srcOrd="1" destOrd="0" presId="urn:microsoft.com/office/officeart/2005/8/layout/list1"/>
    <dgm:cxn modelId="{1E46341E-3F16-4AD8-AA57-EA76F19A481B}" srcId="{BA6DD50B-9A27-4502-AAEE-D4357B229DD6}" destId="{104EAC89-6659-4276-BBA8-4B5C4FCA4B08}" srcOrd="0" destOrd="0" parTransId="{3A535BC5-9518-48EE-A2EC-E1F0FFE08004}" sibTransId="{C8D09DCF-FBA9-4206-A7A3-C64ACF365FF1}"/>
    <dgm:cxn modelId="{AF400D40-F8DF-4D9F-BD5F-6CC07085707F}" srcId="{BA6DD50B-9A27-4502-AAEE-D4357B229DD6}" destId="{102C8650-D460-4BD9-9C0A-23C35C8DF430}" srcOrd="2" destOrd="0" parTransId="{D4ADCD0A-1E7E-45AB-A2A5-F525EF138A3B}" sibTransId="{27063846-9B28-4258-B4A7-8959BC768CBE}"/>
    <dgm:cxn modelId="{CAD4C96C-D226-44A8-995B-E0EBD8FFF61F}" type="presOf" srcId="{102C8650-D460-4BD9-9C0A-23C35C8DF430}" destId="{427CACC5-ED57-487C-85ED-FC221A05BAC0}" srcOrd="0" destOrd="0" presId="urn:microsoft.com/office/officeart/2005/8/layout/list1"/>
    <dgm:cxn modelId="{7C96ACBF-A5B5-489E-8EB9-8ECD88640643}" type="presOf" srcId="{BA6DD50B-9A27-4502-AAEE-D4357B229DD6}" destId="{A5AD4A5B-33D4-4675-A1DB-6DE1BE37E220}" srcOrd="0" destOrd="0" presId="urn:microsoft.com/office/officeart/2005/8/layout/list1"/>
    <dgm:cxn modelId="{06AA84FF-2877-4CFB-986E-2D109E982AD2}" type="presOf" srcId="{DE730B26-DB0B-4818-B772-F5E034B5F5AF}" destId="{30E3DF63-1CC5-42D9-9C3B-6365E007CF4B}" srcOrd="0" destOrd="0" presId="urn:microsoft.com/office/officeart/2005/8/layout/list1"/>
    <dgm:cxn modelId="{710FB9CE-CAFB-41DC-845C-A0DABDA95F60}" srcId="{BA6DD50B-9A27-4502-AAEE-D4357B229DD6}" destId="{DE730B26-DB0B-4818-B772-F5E034B5F5AF}" srcOrd="1" destOrd="0" parTransId="{37E7170B-3BFF-4546-AC13-6A7A9ECC6CE3}" sibTransId="{390A3714-FA0B-46A4-8326-D934E1C2CA4F}"/>
    <dgm:cxn modelId="{416ECBD1-41CE-47ED-A73F-E9E8C78C6420}" srcId="{104EAC89-6659-4276-BBA8-4B5C4FCA4B08}" destId="{0FBF01A8-87BB-4F1C-BD69-4CDDAB7ED943}" srcOrd="0" destOrd="0" parTransId="{8AC90776-82D8-490F-83C6-817B8162A8B6}" sibTransId="{8FBDD35F-309B-44EB-919F-AA346A58A560}"/>
    <dgm:cxn modelId="{4289D98B-DD31-4C78-A457-3AA3EF0385BA}" type="presOf" srcId="{EAF3CF8B-02CB-4866-AB70-5B9E5F8B8C92}" destId="{247EF83D-00D2-4349-9FCF-51CA5DFC06CB}" srcOrd="0" destOrd="0" presId="urn:microsoft.com/office/officeart/2005/8/layout/list1"/>
    <dgm:cxn modelId="{F14ABF94-A61A-472B-83D6-528060364AC2}" type="presOf" srcId="{DE730B26-DB0B-4818-B772-F5E034B5F5AF}" destId="{F56801BE-C27D-463E-9275-123F287ED5C2}" srcOrd="1" destOrd="0" presId="urn:microsoft.com/office/officeart/2005/8/layout/list1"/>
    <dgm:cxn modelId="{A0EAA996-FE5B-4066-A446-DB6FF90307D8}" type="presOf" srcId="{104EAC89-6659-4276-BBA8-4B5C4FCA4B08}" destId="{D154FEB4-CBE7-48AA-8E79-9427FB410653}" srcOrd="0" destOrd="0" presId="urn:microsoft.com/office/officeart/2005/8/layout/list1"/>
    <dgm:cxn modelId="{AFD9F2E4-413B-4400-9030-BE96E8D233E4}" type="presOf" srcId="{102C8650-D460-4BD9-9C0A-23C35C8DF430}" destId="{8131D08D-D47F-4923-9607-4E0E588283E5}" srcOrd="1" destOrd="0" presId="urn:microsoft.com/office/officeart/2005/8/layout/list1"/>
    <dgm:cxn modelId="{08260CE3-85EF-4DA6-B766-F3E01F226CB3}" srcId="{DE730B26-DB0B-4818-B772-F5E034B5F5AF}" destId="{EAF3CF8B-02CB-4866-AB70-5B9E5F8B8C92}" srcOrd="0" destOrd="0" parTransId="{AB3CFC41-B989-4F40-B7AF-913389CB8EF0}" sibTransId="{63299322-3015-43AF-8F97-9AA75A7F2D49}"/>
    <dgm:cxn modelId="{EF14F553-4C22-4FCD-8E95-5AD4973234DE}" type="presOf" srcId="{0FBF01A8-87BB-4F1C-BD69-4CDDAB7ED943}" destId="{073949A1-4B21-433C-972B-44AA276D0F65}" srcOrd="0" destOrd="0" presId="urn:microsoft.com/office/officeart/2005/8/layout/list1"/>
    <dgm:cxn modelId="{812CE5ED-4B9B-4E61-ADB9-B78B566031FB}" type="presOf" srcId="{6BDC4061-4DEA-43EF-814B-9BF7299C348B}" destId="{2A5BE1B7-CB80-47FD-AADD-3E47A940EB43}" srcOrd="0" destOrd="0" presId="urn:microsoft.com/office/officeart/2005/8/layout/list1"/>
    <dgm:cxn modelId="{DC13237C-E2A5-4EB4-A5BA-F2B1A476ECB2}" type="presParOf" srcId="{A5AD4A5B-33D4-4675-A1DB-6DE1BE37E220}" destId="{65322834-0D3F-4BCA-A122-8FB566166B7D}" srcOrd="0" destOrd="0" presId="urn:microsoft.com/office/officeart/2005/8/layout/list1"/>
    <dgm:cxn modelId="{082263E8-1703-46BE-924F-A67E9CEC7900}" type="presParOf" srcId="{65322834-0D3F-4BCA-A122-8FB566166B7D}" destId="{D154FEB4-CBE7-48AA-8E79-9427FB410653}" srcOrd="0" destOrd="0" presId="urn:microsoft.com/office/officeart/2005/8/layout/list1"/>
    <dgm:cxn modelId="{A39AC48D-403A-4637-BB80-D02DADA214A1}" type="presParOf" srcId="{65322834-0D3F-4BCA-A122-8FB566166B7D}" destId="{8E4D9A1C-57A3-4BFA-BC62-54DCD78D65BB}" srcOrd="1" destOrd="0" presId="urn:microsoft.com/office/officeart/2005/8/layout/list1"/>
    <dgm:cxn modelId="{7F945F1D-F5B5-4A43-A9F1-D083BECB4846}" type="presParOf" srcId="{A5AD4A5B-33D4-4675-A1DB-6DE1BE37E220}" destId="{7499F662-8F2C-4052-AA4B-9187512DEE33}" srcOrd="1" destOrd="0" presId="urn:microsoft.com/office/officeart/2005/8/layout/list1"/>
    <dgm:cxn modelId="{2F3F4EE5-766C-4864-9E36-863BB95ECD3D}" type="presParOf" srcId="{A5AD4A5B-33D4-4675-A1DB-6DE1BE37E220}" destId="{073949A1-4B21-433C-972B-44AA276D0F65}" srcOrd="2" destOrd="0" presId="urn:microsoft.com/office/officeart/2005/8/layout/list1"/>
    <dgm:cxn modelId="{AEAB0BFD-5BD3-478C-BFB2-03F726CB9877}" type="presParOf" srcId="{A5AD4A5B-33D4-4675-A1DB-6DE1BE37E220}" destId="{0B8F9DA4-2716-4466-81F7-1D061FF70649}" srcOrd="3" destOrd="0" presId="urn:microsoft.com/office/officeart/2005/8/layout/list1"/>
    <dgm:cxn modelId="{2596BE84-45A8-426D-AFF6-36C75657F928}" type="presParOf" srcId="{A5AD4A5B-33D4-4675-A1DB-6DE1BE37E220}" destId="{3DD9173F-FFAC-4586-9B6A-CED190A9EAD5}" srcOrd="4" destOrd="0" presId="urn:microsoft.com/office/officeart/2005/8/layout/list1"/>
    <dgm:cxn modelId="{032175E7-2A7A-4413-8ADD-BD8285D21D6C}" type="presParOf" srcId="{3DD9173F-FFAC-4586-9B6A-CED190A9EAD5}" destId="{30E3DF63-1CC5-42D9-9C3B-6365E007CF4B}" srcOrd="0" destOrd="0" presId="urn:microsoft.com/office/officeart/2005/8/layout/list1"/>
    <dgm:cxn modelId="{3D738E06-3D90-4906-86C8-5B6A541FD440}" type="presParOf" srcId="{3DD9173F-FFAC-4586-9B6A-CED190A9EAD5}" destId="{F56801BE-C27D-463E-9275-123F287ED5C2}" srcOrd="1" destOrd="0" presId="urn:microsoft.com/office/officeart/2005/8/layout/list1"/>
    <dgm:cxn modelId="{DCD47216-FA14-40AD-B605-84553E5E7C28}" type="presParOf" srcId="{A5AD4A5B-33D4-4675-A1DB-6DE1BE37E220}" destId="{BF9F04D7-6E6D-4D7F-B10C-62C414085E86}" srcOrd="5" destOrd="0" presId="urn:microsoft.com/office/officeart/2005/8/layout/list1"/>
    <dgm:cxn modelId="{DA8AF8A5-7634-4896-B909-001C00D9847D}" type="presParOf" srcId="{A5AD4A5B-33D4-4675-A1DB-6DE1BE37E220}" destId="{247EF83D-00D2-4349-9FCF-51CA5DFC06CB}" srcOrd="6" destOrd="0" presId="urn:microsoft.com/office/officeart/2005/8/layout/list1"/>
    <dgm:cxn modelId="{268FE8D8-4804-4FBF-BD75-3362D2586967}" type="presParOf" srcId="{A5AD4A5B-33D4-4675-A1DB-6DE1BE37E220}" destId="{95BFC260-B1F6-490D-8B57-C8ACA7A9AD13}" srcOrd="7" destOrd="0" presId="urn:microsoft.com/office/officeart/2005/8/layout/list1"/>
    <dgm:cxn modelId="{810B5C30-84D6-44CE-8242-9F82C8D39819}" type="presParOf" srcId="{A5AD4A5B-33D4-4675-A1DB-6DE1BE37E220}" destId="{EFF9461D-1F15-4F57-9880-BC6785EDA1E5}" srcOrd="8" destOrd="0" presId="urn:microsoft.com/office/officeart/2005/8/layout/list1"/>
    <dgm:cxn modelId="{B0A297A1-6D9D-4CD4-95AA-29D4EE65A47E}" type="presParOf" srcId="{EFF9461D-1F15-4F57-9880-BC6785EDA1E5}" destId="{427CACC5-ED57-487C-85ED-FC221A05BAC0}" srcOrd="0" destOrd="0" presId="urn:microsoft.com/office/officeart/2005/8/layout/list1"/>
    <dgm:cxn modelId="{FEA22D08-9AB3-4DC7-91C9-3E90613CA319}" type="presParOf" srcId="{EFF9461D-1F15-4F57-9880-BC6785EDA1E5}" destId="{8131D08D-D47F-4923-9607-4E0E588283E5}" srcOrd="1" destOrd="0" presId="urn:microsoft.com/office/officeart/2005/8/layout/list1"/>
    <dgm:cxn modelId="{A0905049-24AB-44F4-B478-19B211D583B8}" type="presParOf" srcId="{A5AD4A5B-33D4-4675-A1DB-6DE1BE37E220}" destId="{DE97FBA0-D8CC-470D-8F90-7AB23FC85C93}" srcOrd="9" destOrd="0" presId="urn:microsoft.com/office/officeart/2005/8/layout/list1"/>
    <dgm:cxn modelId="{25B5B70F-3CB6-4CB4-A3EA-7688328C9D92}" type="presParOf" srcId="{A5AD4A5B-33D4-4675-A1DB-6DE1BE37E220}" destId="{2A5BE1B7-CB80-47FD-AADD-3E47A940EB4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AB944D-A8FE-44C7-B252-2CB74ADEC38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ltLang="zh-CN"/>
        </a:p>
      </dgm:t>
    </dgm:pt>
    <dgm:pt modelId="{D6F745CD-AA36-4D9E-ADFE-60237F5330F6}">
      <dgm:prSet phldrT="[Text]"/>
      <dgm:spPr>
        <a:solidFill>
          <a:srgbClr val="92D050"/>
        </a:solidFill>
      </dgm:spPr>
      <dgm:t>
        <a:bodyPr/>
        <a:lstStyle/>
        <a:p>
          <a:r>
            <a:rPr lang="zh-CN" altLang="en-US" dirty="0" smtClean="0"/>
            <a:t>观测并记录访问流量的行为特征</a:t>
          </a:r>
          <a:endParaRPr lang="en-US" altLang="zh-CN" dirty="0"/>
        </a:p>
      </dgm:t>
    </dgm:pt>
    <dgm:pt modelId="{D35FFFDC-63E0-41E1-8AA6-9432201C4F62}" type="parTrans" cxnId="{5A15C32C-2D79-4F4F-ADC0-8AE22C8B9AE1}">
      <dgm:prSet/>
      <dgm:spPr/>
      <dgm:t>
        <a:bodyPr/>
        <a:lstStyle/>
        <a:p>
          <a:endParaRPr lang="en-US" altLang="zh-CN"/>
        </a:p>
      </dgm:t>
    </dgm:pt>
    <dgm:pt modelId="{7881407E-B0B1-438F-B210-9B6241CCE69A}" type="sibTrans" cxnId="{5A15C32C-2D79-4F4F-ADC0-8AE22C8B9AE1}">
      <dgm:prSet/>
      <dgm:spPr/>
      <dgm:t>
        <a:bodyPr/>
        <a:lstStyle/>
        <a:p>
          <a:endParaRPr lang="en-US" altLang="zh-CN"/>
        </a:p>
      </dgm:t>
    </dgm:pt>
    <dgm:pt modelId="{872835B6-CBC0-41C0-BD47-6B7377E29057}">
      <dgm:prSet phldrT="[Text]"/>
      <dgm:spPr>
        <a:solidFill>
          <a:srgbClr val="00B0F0"/>
        </a:solidFill>
      </dgm:spPr>
      <dgm:t>
        <a:bodyPr/>
        <a:lstStyle/>
        <a:p>
          <a:r>
            <a:rPr lang="zh-CN" altLang="en-US" dirty="0" smtClean="0"/>
            <a:t>根据访问流量的行为特征对访问流量进行聚类</a:t>
          </a:r>
          <a:endParaRPr lang="en-US" altLang="zh-CN" dirty="0"/>
        </a:p>
      </dgm:t>
    </dgm:pt>
    <dgm:pt modelId="{A2F9BFAF-3960-454F-8249-60F9172B776F}" type="parTrans" cxnId="{CB492384-790D-4889-83B7-699B435A1B2F}">
      <dgm:prSet/>
      <dgm:spPr/>
      <dgm:t>
        <a:bodyPr/>
        <a:lstStyle/>
        <a:p>
          <a:endParaRPr lang="en-US" altLang="zh-CN"/>
        </a:p>
      </dgm:t>
    </dgm:pt>
    <dgm:pt modelId="{64DDD185-2813-4B58-B03C-E8BEC26C26BF}" type="sibTrans" cxnId="{CB492384-790D-4889-83B7-699B435A1B2F}">
      <dgm:prSet/>
      <dgm:spPr/>
      <dgm:t>
        <a:bodyPr/>
        <a:lstStyle/>
        <a:p>
          <a:endParaRPr lang="en-US" altLang="zh-CN"/>
        </a:p>
      </dgm:t>
    </dgm:pt>
    <dgm:pt modelId="{3ECF5CD2-2D58-4778-8CDB-409B073090BA}">
      <dgm:prSet phldrT="[Text]"/>
      <dgm:spPr>
        <a:solidFill>
          <a:schemeClr val="accent2">
            <a:lumMod val="40000"/>
            <a:lumOff val="60000"/>
          </a:schemeClr>
        </a:solidFill>
      </dgm:spPr>
      <dgm:t>
        <a:bodyPr/>
        <a:lstStyle/>
        <a:p>
          <a:r>
            <a:rPr lang="zh-CN" altLang="en-US" dirty="0" smtClean="0"/>
            <a:t>当发生</a:t>
          </a:r>
          <a:r>
            <a:rPr lang="en-US" altLang="zh-CN" dirty="0" smtClean="0"/>
            <a:t>botnet</a:t>
          </a:r>
          <a:r>
            <a:rPr lang="zh-CN" altLang="en-US" dirty="0" smtClean="0"/>
            <a:t>攻击时大量具相似行为特征的流将被识别为攻击流</a:t>
          </a:r>
          <a:endParaRPr lang="en-US" altLang="zh-CN" dirty="0"/>
        </a:p>
      </dgm:t>
    </dgm:pt>
    <dgm:pt modelId="{4B7809E8-447D-4A46-9B01-4722D9F247C2}" type="parTrans" cxnId="{80A8DCF2-4AAD-41AD-A3C7-BE722C8BCAC8}">
      <dgm:prSet/>
      <dgm:spPr/>
      <dgm:t>
        <a:bodyPr/>
        <a:lstStyle/>
        <a:p>
          <a:endParaRPr lang="en-US" altLang="zh-CN"/>
        </a:p>
      </dgm:t>
    </dgm:pt>
    <dgm:pt modelId="{272BBCAC-E18F-4B9B-AD3B-98232192F1BD}" type="sibTrans" cxnId="{80A8DCF2-4AAD-41AD-A3C7-BE722C8BCAC8}">
      <dgm:prSet/>
      <dgm:spPr/>
      <dgm:t>
        <a:bodyPr/>
        <a:lstStyle/>
        <a:p>
          <a:endParaRPr lang="en-US" altLang="zh-CN"/>
        </a:p>
      </dgm:t>
    </dgm:pt>
    <dgm:pt modelId="{411D62C0-DEBA-4B88-8BBC-44AE839FD369}" type="pres">
      <dgm:prSet presAssocID="{4FAB944D-A8FE-44C7-B252-2CB74ADEC387}" presName="outerComposite" presStyleCnt="0">
        <dgm:presLayoutVars>
          <dgm:chMax val="5"/>
          <dgm:dir/>
          <dgm:resizeHandles val="exact"/>
        </dgm:presLayoutVars>
      </dgm:prSet>
      <dgm:spPr/>
      <dgm:t>
        <a:bodyPr/>
        <a:lstStyle/>
        <a:p>
          <a:endParaRPr lang="en-US" altLang="zh-CN"/>
        </a:p>
      </dgm:t>
    </dgm:pt>
    <dgm:pt modelId="{7E6F2C5E-2A58-4B7A-9CC7-3B67122359D0}" type="pres">
      <dgm:prSet presAssocID="{4FAB944D-A8FE-44C7-B252-2CB74ADEC387}" presName="dummyMaxCanvas" presStyleCnt="0">
        <dgm:presLayoutVars/>
      </dgm:prSet>
      <dgm:spPr/>
    </dgm:pt>
    <dgm:pt modelId="{727EC4DA-7CE6-497D-BFCD-982AD3E10999}" type="pres">
      <dgm:prSet presAssocID="{4FAB944D-A8FE-44C7-B252-2CB74ADEC387}" presName="ThreeNodes_1" presStyleLbl="node1" presStyleIdx="0" presStyleCnt="3">
        <dgm:presLayoutVars>
          <dgm:bulletEnabled val="1"/>
        </dgm:presLayoutVars>
      </dgm:prSet>
      <dgm:spPr/>
      <dgm:t>
        <a:bodyPr/>
        <a:lstStyle/>
        <a:p>
          <a:endParaRPr lang="en-US" altLang="zh-CN"/>
        </a:p>
      </dgm:t>
    </dgm:pt>
    <dgm:pt modelId="{34C16475-EE0B-45EE-85AF-8E65B971C397}" type="pres">
      <dgm:prSet presAssocID="{4FAB944D-A8FE-44C7-B252-2CB74ADEC387}" presName="ThreeNodes_2" presStyleLbl="node1" presStyleIdx="1" presStyleCnt="3">
        <dgm:presLayoutVars>
          <dgm:bulletEnabled val="1"/>
        </dgm:presLayoutVars>
      </dgm:prSet>
      <dgm:spPr/>
      <dgm:t>
        <a:bodyPr/>
        <a:lstStyle/>
        <a:p>
          <a:endParaRPr lang="en-US" altLang="zh-CN"/>
        </a:p>
      </dgm:t>
    </dgm:pt>
    <dgm:pt modelId="{2D6D0940-CF2B-4485-8501-2C0F3C665FB1}" type="pres">
      <dgm:prSet presAssocID="{4FAB944D-A8FE-44C7-B252-2CB74ADEC387}" presName="ThreeNodes_3" presStyleLbl="node1" presStyleIdx="2" presStyleCnt="3">
        <dgm:presLayoutVars>
          <dgm:bulletEnabled val="1"/>
        </dgm:presLayoutVars>
      </dgm:prSet>
      <dgm:spPr/>
      <dgm:t>
        <a:bodyPr/>
        <a:lstStyle/>
        <a:p>
          <a:endParaRPr lang="en-US" altLang="zh-CN"/>
        </a:p>
      </dgm:t>
    </dgm:pt>
    <dgm:pt modelId="{7834C71E-DF35-4667-A254-8887E778B664}" type="pres">
      <dgm:prSet presAssocID="{4FAB944D-A8FE-44C7-B252-2CB74ADEC387}" presName="ThreeConn_1-2" presStyleLbl="fgAccFollowNode1" presStyleIdx="0" presStyleCnt="2">
        <dgm:presLayoutVars>
          <dgm:bulletEnabled val="1"/>
        </dgm:presLayoutVars>
      </dgm:prSet>
      <dgm:spPr/>
      <dgm:t>
        <a:bodyPr/>
        <a:lstStyle/>
        <a:p>
          <a:endParaRPr lang="en-US" altLang="zh-CN"/>
        </a:p>
      </dgm:t>
    </dgm:pt>
    <dgm:pt modelId="{953A1515-C6EE-4E4F-8541-33149F391299}" type="pres">
      <dgm:prSet presAssocID="{4FAB944D-A8FE-44C7-B252-2CB74ADEC387}" presName="ThreeConn_2-3" presStyleLbl="fgAccFollowNode1" presStyleIdx="1" presStyleCnt="2">
        <dgm:presLayoutVars>
          <dgm:bulletEnabled val="1"/>
        </dgm:presLayoutVars>
      </dgm:prSet>
      <dgm:spPr/>
      <dgm:t>
        <a:bodyPr/>
        <a:lstStyle/>
        <a:p>
          <a:endParaRPr lang="en-US" altLang="zh-CN"/>
        </a:p>
      </dgm:t>
    </dgm:pt>
    <dgm:pt modelId="{5136DE5E-3828-403E-869A-1B72422AD330}" type="pres">
      <dgm:prSet presAssocID="{4FAB944D-A8FE-44C7-B252-2CB74ADEC387}" presName="ThreeNodes_1_text" presStyleLbl="node1" presStyleIdx="2" presStyleCnt="3">
        <dgm:presLayoutVars>
          <dgm:bulletEnabled val="1"/>
        </dgm:presLayoutVars>
      </dgm:prSet>
      <dgm:spPr/>
      <dgm:t>
        <a:bodyPr/>
        <a:lstStyle/>
        <a:p>
          <a:endParaRPr lang="en-US" altLang="zh-CN"/>
        </a:p>
      </dgm:t>
    </dgm:pt>
    <dgm:pt modelId="{C0A92725-05C0-4E49-98A3-7955010C67F8}" type="pres">
      <dgm:prSet presAssocID="{4FAB944D-A8FE-44C7-B252-2CB74ADEC387}" presName="ThreeNodes_2_text" presStyleLbl="node1" presStyleIdx="2" presStyleCnt="3">
        <dgm:presLayoutVars>
          <dgm:bulletEnabled val="1"/>
        </dgm:presLayoutVars>
      </dgm:prSet>
      <dgm:spPr/>
      <dgm:t>
        <a:bodyPr/>
        <a:lstStyle/>
        <a:p>
          <a:endParaRPr lang="en-US" altLang="zh-CN"/>
        </a:p>
      </dgm:t>
    </dgm:pt>
    <dgm:pt modelId="{8888F83C-AD8F-48AB-B4F0-9FDF356312EC}" type="pres">
      <dgm:prSet presAssocID="{4FAB944D-A8FE-44C7-B252-2CB74ADEC387}" presName="ThreeNodes_3_text" presStyleLbl="node1" presStyleIdx="2" presStyleCnt="3">
        <dgm:presLayoutVars>
          <dgm:bulletEnabled val="1"/>
        </dgm:presLayoutVars>
      </dgm:prSet>
      <dgm:spPr/>
      <dgm:t>
        <a:bodyPr/>
        <a:lstStyle/>
        <a:p>
          <a:endParaRPr lang="en-US" altLang="zh-CN"/>
        </a:p>
      </dgm:t>
    </dgm:pt>
  </dgm:ptLst>
  <dgm:cxnLst>
    <dgm:cxn modelId="{F77C8D80-2060-4764-9FB8-86A4AEA8AA1E}" type="presOf" srcId="{64DDD185-2813-4B58-B03C-E8BEC26C26BF}" destId="{953A1515-C6EE-4E4F-8541-33149F391299}" srcOrd="0" destOrd="0" presId="urn:microsoft.com/office/officeart/2005/8/layout/vProcess5"/>
    <dgm:cxn modelId="{5A15C32C-2D79-4F4F-ADC0-8AE22C8B9AE1}" srcId="{4FAB944D-A8FE-44C7-B252-2CB74ADEC387}" destId="{D6F745CD-AA36-4D9E-ADFE-60237F5330F6}" srcOrd="0" destOrd="0" parTransId="{D35FFFDC-63E0-41E1-8AA6-9432201C4F62}" sibTransId="{7881407E-B0B1-438F-B210-9B6241CCE69A}"/>
    <dgm:cxn modelId="{80A8DCF2-4AAD-41AD-A3C7-BE722C8BCAC8}" srcId="{4FAB944D-A8FE-44C7-B252-2CB74ADEC387}" destId="{3ECF5CD2-2D58-4778-8CDB-409B073090BA}" srcOrd="2" destOrd="0" parTransId="{4B7809E8-447D-4A46-9B01-4722D9F247C2}" sibTransId="{272BBCAC-E18F-4B9B-AD3B-98232192F1BD}"/>
    <dgm:cxn modelId="{93432EF0-9D48-464E-B072-48A11523617C}" type="presOf" srcId="{872835B6-CBC0-41C0-BD47-6B7377E29057}" destId="{34C16475-EE0B-45EE-85AF-8E65B971C397}" srcOrd="0" destOrd="0" presId="urn:microsoft.com/office/officeart/2005/8/layout/vProcess5"/>
    <dgm:cxn modelId="{520D24AE-91D3-45BC-8470-8C9928D09B6C}" type="presOf" srcId="{872835B6-CBC0-41C0-BD47-6B7377E29057}" destId="{C0A92725-05C0-4E49-98A3-7955010C67F8}" srcOrd="1" destOrd="0" presId="urn:microsoft.com/office/officeart/2005/8/layout/vProcess5"/>
    <dgm:cxn modelId="{493A71D0-562D-4DF5-B113-D1342F39F8AB}" type="presOf" srcId="{3ECF5CD2-2D58-4778-8CDB-409B073090BA}" destId="{8888F83C-AD8F-48AB-B4F0-9FDF356312EC}" srcOrd="1" destOrd="0" presId="urn:microsoft.com/office/officeart/2005/8/layout/vProcess5"/>
    <dgm:cxn modelId="{D1256E29-B2A0-49F5-B2F7-16081818C717}" type="presOf" srcId="{D6F745CD-AA36-4D9E-ADFE-60237F5330F6}" destId="{727EC4DA-7CE6-497D-BFCD-982AD3E10999}" srcOrd="0" destOrd="0" presId="urn:microsoft.com/office/officeart/2005/8/layout/vProcess5"/>
    <dgm:cxn modelId="{D6972379-4B87-4166-A1FC-8FA8A0BA5335}" type="presOf" srcId="{7881407E-B0B1-438F-B210-9B6241CCE69A}" destId="{7834C71E-DF35-4667-A254-8887E778B664}" srcOrd="0" destOrd="0" presId="urn:microsoft.com/office/officeart/2005/8/layout/vProcess5"/>
    <dgm:cxn modelId="{CB492384-790D-4889-83B7-699B435A1B2F}" srcId="{4FAB944D-A8FE-44C7-B252-2CB74ADEC387}" destId="{872835B6-CBC0-41C0-BD47-6B7377E29057}" srcOrd="1" destOrd="0" parTransId="{A2F9BFAF-3960-454F-8249-60F9172B776F}" sibTransId="{64DDD185-2813-4B58-B03C-E8BEC26C26BF}"/>
    <dgm:cxn modelId="{3E703EED-573B-4819-B322-CB61A5809D63}" type="presOf" srcId="{D6F745CD-AA36-4D9E-ADFE-60237F5330F6}" destId="{5136DE5E-3828-403E-869A-1B72422AD330}" srcOrd="1" destOrd="0" presId="urn:microsoft.com/office/officeart/2005/8/layout/vProcess5"/>
    <dgm:cxn modelId="{602AEDC6-2A83-4782-960B-6A652B6380F1}" type="presOf" srcId="{4FAB944D-A8FE-44C7-B252-2CB74ADEC387}" destId="{411D62C0-DEBA-4B88-8BBC-44AE839FD369}" srcOrd="0" destOrd="0" presId="urn:microsoft.com/office/officeart/2005/8/layout/vProcess5"/>
    <dgm:cxn modelId="{EBBDC4A8-1CC9-4C7C-BD35-19F59DB082D5}" type="presOf" srcId="{3ECF5CD2-2D58-4778-8CDB-409B073090BA}" destId="{2D6D0940-CF2B-4485-8501-2C0F3C665FB1}" srcOrd="0" destOrd="0" presId="urn:microsoft.com/office/officeart/2005/8/layout/vProcess5"/>
    <dgm:cxn modelId="{35160DE9-6B65-42CE-A720-771E9D5EB55E}" type="presParOf" srcId="{411D62C0-DEBA-4B88-8BBC-44AE839FD369}" destId="{7E6F2C5E-2A58-4B7A-9CC7-3B67122359D0}" srcOrd="0" destOrd="0" presId="urn:microsoft.com/office/officeart/2005/8/layout/vProcess5"/>
    <dgm:cxn modelId="{706B84C9-8C8B-43FD-B387-9D5E61C93A04}" type="presParOf" srcId="{411D62C0-DEBA-4B88-8BBC-44AE839FD369}" destId="{727EC4DA-7CE6-497D-BFCD-982AD3E10999}" srcOrd="1" destOrd="0" presId="urn:microsoft.com/office/officeart/2005/8/layout/vProcess5"/>
    <dgm:cxn modelId="{610EF6BC-246C-476D-B24F-9E2FA18DDF61}" type="presParOf" srcId="{411D62C0-DEBA-4B88-8BBC-44AE839FD369}" destId="{34C16475-EE0B-45EE-85AF-8E65B971C397}" srcOrd="2" destOrd="0" presId="urn:microsoft.com/office/officeart/2005/8/layout/vProcess5"/>
    <dgm:cxn modelId="{27BFA822-1012-42AF-B603-171C69024E27}" type="presParOf" srcId="{411D62C0-DEBA-4B88-8BBC-44AE839FD369}" destId="{2D6D0940-CF2B-4485-8501-2C0F3C665FB1}" srcOrd="3" destOrd="0" presId="urn:microsoft.com/office/officeart/2005/8/layout/vProcess5"/>
    <dgm:cxn modelId="{F5B489F8-D4FB-49EC-93C9-1F029535CD49}" type="presParOf" srcId="{411D62C0-DEBA-4B88-8BBC-44AE839FD369}" destId="{7834C71E-DF35-4667-A254-8887E778B664}" srcOrd="4" destOrd="0" presId="urn:microsoft.com/office/officeart/2005/8/layout/vProcess5"/>
    <dgm:cxn modelId="{5E5F9C09-37D0-4AAB-B050-9BC2D382EF1F}" type="presParOf" srcId="{411D62C0-DEBA-4B88-8BBC-44AE839FD369}" destId="{953A1515-C6EE-4E4F-8541-33149F391299}" srcOrd="5" destOrd="0" presId="urn:microsoft.com/office/officeart/2005/8/layout/vProcess5"/>
    <dgm:cxn modelId="{E09BCB82-1FA6-4772-B012-B285F56384A0}" type="presParOf" srcId="{411D62C0-DEBA-4B88-8BBC-44AE839FD369}" destId="{5136DE5E-3828-403E-869A-1B72422AD330}" srcOrd="6" destOrd="0" presId="urn:microsoft.com/office/officeart/2005/8/layout/vProcess5"/>
    <dgm:cxn modelId="{DE2E9AF8-749E-4023-981B-A43F7F29FF88}" type="presParOf" srcId="{411D62C0-DEBA-4B88-8BBC-44AE839FD369}" destId="{C0A92725-05C0-4E49-98A3-7955010C67F8}" srcOrd="7" destOrd="0" presId="urn:microsoft.com/office/officeart/2005/8/layout/vProcess5"/>
    <dgm:cxn modelId="{0C9D0E9D-C939-486F-BEFB-6A4EEEE302C2}" type="presParOf" srcId="{411D62C0-DEBA-4B88-8BBC-44AE839FD369}" destId="{8888F83C-AD8F-48AB-B4F0-9FDF356312E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BE20CC-0A9E-493A-8CAA-55D7DABAECEE}"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ltLang="zh-CN"/>
        </a:p>
      </dgm:t>
    </dgm:pt>
    <dgm:pt modelId="{676F870F-58CE-4958-A11A-A0635F22ACEF}">
      <dgm:prSet phldrT="[Text]"/>
      <dgm:spPr/>
      <dgm:t>
        <a:bodyPr/>
        <a:lstStyle/>
        <a:p>
          <a:r>
            <a:rPr lang="zh-CN" altLang="en-US" dirty="0" smtClean="0"/>
            <a:t>需要选取合适的特征来描述一个数据流的行为</a:t>
          </a:r>
          <a:endParaRPr lang="en-US" altLang="zh-CN" dirty="0"/>
        </a:p>
      </dgm:t>
    </dgm:pt>
    <dgm:pt modelId="{0E1ED8B0-2F89-4AEC-B3C8-43876E62DAC1}" type="parTrans" cxnId="{C6FD444C-DF67-42FE-96D8-320E00BA7DDB}">
      <dgm:prSet/>
      <dgm:spPr/>
      <dgm:t>
        <a:bodyPr/>
        <a:lstStyle/>
        <a:p>
          <a:endParaRPr lang="en-US" altLang="zh-CN"/>
        </a:p>
      </dgm:t>
    </dgm:pt>
    <dgm:pt modelId="{35649125-02CF-4C28-9EB7-F7CA0179B456}" type="sibTrans" cxnId="{C6FD444C-DF67-42FE-96D8-320E00BA7DDB}">
      <dgm:prSet/>
      <dgm:spPr/>
      <dgm:t>
        <a:bodyPr/>
        <a:lstStyle/>
        <a:p>
          <a:endParaRPr lang="en-US" altLang="zh-CN"/>
        </a:p>
      </dgm:t>
    </dgm:pt>
    <dgm:pt modelId="{CB069E02-9F46-484F-95E8-94EE3A1DA7A8}">
      <dgm:prSet phldrT="[Text]"/>
      <dgm:spPr>
        <a:solidFill>
          <a:schemeClr val="accent2"/>
        </a:solidFill>
      </dgm:spPr>
      <dgm:t>
        <a:bodyPr/>
        <a:lstStyle/>
        <a:p>
          <a:r>
            <a:rPr lang="en-US" altLang="zh-CN" dirty="0" smtClean="0"/>
            <a:t> </a:t>
          </a:r>
          <a:endParaRPr lang="en-US" altLang="zh-CN" dirty="0"/>
        </a:p>
      </dgm:t>
    </dgm:pt>
    <dgm:pt modelId="{0E5E7EB9-2A07-4B07-BB94-63F4B1B49707}" type="parTrans" cxnId="{EAE790DB-9D51-4298-BBB1-3A54B29F96C8}">
      <dgm:prSet/>
      <dgm:spPr/>
      <dgm:t>
        <a:bodyPr/>
        <a:lstStyle/>
        <a:p>
          <a:endParaRPr lang="en-US" altLang="zh-CN"/>
        </a:p>
      </dgm:t>
    </dgm:pt>
    <dgm:pt modelId="{F5AE0530-BEF5-4290-95C4-56EE75EC8500}" type="sibTrans" cxnId="{EAE790DB-9D51-4298-BBB1-3A54B29F96C8}">
      <dgm:prSet/>
      <dgm:spPr/>
      <dgm:t>
        <a:bodyPr/>
        <a:lstStyle/>
        <a:p>
          <a:endParaRPr lang="en-US" altLang="zh-CN"/>
        </a:p>
      </dgm:t>
    </dgm:pt>
    <dgm:pt modelId="{CC62A177-CEAE-4466-B931-C3068CD583CF}">
      <dgm:prSet phldrT="[Text]"/>
      <dgm:spPr>
        <a:solidFill>
          <a:srgbClr val="92D050"/>
        </a:solidFill>
      </dgm:spPr>
      <dgm:t>
        <a:bodyPr/>
        <a:lstStyle/>
        <a:p>
          <a:r>
            <a:rPr lang="zh-CN" altLang="en-US" dirty="0" smtClean="0"/>
            <a:t>聚类到什么程度才能既有效隔离攻击流又尽量减少对正常流的影响？</a:t>
          </a:r>
          <a:endParaRPr lang="en-US" altLang="zh-CN" dirty="0"/>
        </a:p>
      </dgm:t>
    </dgm:pt>
    <dgm:pt modelId="{B6427E37-E13A-4F25-8060-8303E233EA9C}" type="parTrans" cxnId="{B78E6B2D-8199-41FC-9E7D-A892C960E416}">
      <dgm:prSet/>
      <dgm:spPr/>
      <dgm:t>
        <a:bodyPr/>
        <a:lstStyle/>
        <a:p>
          <a:endParaRPr lang="en-US" altLang="zh-CN"/>
        </a:p>
      </dgm:t>
    </dgm:pt>
    <dgm:pt modelId="{543D3004-2792-4CBE-A162-512F3E2F2503}" type="sibTrans" cxnId="{B78E6B2D-8199-41FC-9E7D-A892C960E416}">
      <dgm:prSet/>
      <dgm:spPr/>
      <dgm:t>
        <a:bodyPr/>
        <a:lstStyle/>
        <a:p>
          <a:endParaRPr lang="en-US" altLang="zh-CN"/>
        </a:p>
      </dgm:t>
    </dgm:pt>
    <dgm:pt modelId="{E8369E3F-B503-4982-929B-FBA9D3B35E70}">
      <dgm:prSet phldrT="[Text]"/>
      <dgm:spPr>
        <a:solidFill>
          <a:srgbClr val="92D050"/>
        </a:solidFill>
      </dgm:spPr>
      <dgm:t>
        <a:bodyPr/>
        <a:lstStyle/>
        <a:p>
          <a:r>
            <a:rPr lang="en-US" altLang="zh-CN" dirty="0" smtClean="0"/>
            <a:t> </a:t>
          </a:r>
          <a:endParaRPr lang="en-US" altLang="zh-CN" dirty="0"/>
        </a:p>
      </dgm:t>
    </dgm:pt>
    <dgm:pt modelId="{E30FB7D4-DCAD-4B6E-94EC-3885BC61751B}" type="parTrans" cxnId="{3E8C69AE-FD50-487E-8CDB-F26898852538}">
      <dgm:prSet/>
      <dgm:spPr/>
      <dgm:t>
        <a:bodyPr/>
        <a:lstStyle/>
        <a:p>
          <a:endParaRPr lang="en-US" altLang="zh-CN"/>
        </a:p>
      </dgm:t>
    </dgm:pt>
    <dgm:pt modelId="{EDECE773-F4AE-4894-A92E-394B92F11CD0}" type="sibTrans" cxnId="{3E8C69AE-FD50-487E-8CDB-F26898852538}">
      <dgm:prSet/>
      <dgm:spPr/>
      <dgm:t>
        <a:bodyPr/>
        <a:lstStyle/>
        <a:p>
          <a:endParaRPr lang="en-US" altLang="zh-CN"/>
        </a:p>
      </dgm:t>
    </dgm:pt>
    <dgm:pt modelId="{1C9878D7-69D7-467B-9C9C-8BBC42FA4BA0}">
      <dgm:prSet phldrT="[Text]"/>
      <dgm:spPr/>
      <dgm:t>
        <a:bodyPr/>
        <a:lstStyle/>
        <a:p>
          <a:r>
            <a:rPr lang="zh-CN" altLang="en-US" dirty="0" smtClean="0"/>
            <a:t>攻击者可能会采取随机化的技术减小僵尸主机的行为的相似性，使得对</a:t>
          </a:r>
          <a:r>
            <a:rPr lang="en-US" altLang="zh-CN" dirty="0" smtClean="0"/>
            <a:t>botnet</a:t>
          </a:r>
          <a:r>
            <a:rPr lang="zh-CN" altLang="en-US" dirty="0" smtClean="0"/>
            <a:t>的检测难度进一步加大</a:t>
          </a:r>
          <a:endParaRPr lang="en-US" altLang="zh-CN" dirty="0"/>
        </a:p>
      </dgm:t>
    </dgm:pt>
    <dgm:pt modelId="{A4BAA869-37BE-44BC-BBA4-98CAFBBADDA6}" type="parTrans" cxnId="{CF954CD6-A484-405C-BB63-819A16DA1302}">
      <dgm:prSet/>
      <dgm:spPr/>
      <dgm:t>
        <a:bodyPr/>
        <a:lstStyle/>
        <a:p>
          <a:endParaRPr lang="en-US" altLang="zh-CN"/>
        </a:p>
      </dgm:t>
    </dgm:pt>
    <dgm:pt modelId="{F7869CC9-1EEC-4864-BD86-E19B246E8A0F}" type="sibTrans" cxnId="{CF954CD6-A484-405C-BB63-819A16DA1302}">
      <dgm:prSet/>
      <dgm:spPr/>
      <dgm:t>
        <a:bodyPr/>
        <a:lstStyle/>
        <a:p>
          <a:endParaRPr lang="en-US" altLang="zh-CN"/>
        </a:p>
      </dgm:t>
    </dgm:pt>
    <dgm:pt modelId="{2D537278-1C69-48EB-B3D6-3E46B91A590A}">
      <dgm:prSet phldrT="[Text]"/>
      <dgm:spPr>
        <a:solidFill>
          <a:srgbClr val="7030A0"/>
        </a:solidFill>
      </dgm:spPr>
      <dgm:t>
        <a:bodyPr/>
        <a:lstStyle/>
        <a:p>
          <a:r>
            <a:rPr lang="en-US" altLang="zh-CN" dirty="0" smtClean="0"/>
            <a:t> </a:t>
          </a:r>
          <a:endParaRPr lang="en-US" altLang="zh-CN" dirty="0"/>
        </a:p>
      </dgm:t>
    </dgm:pt>
    <dgm:pt modelId="{96BE93D2-3FAC-4878-95A4-7B19C5313192}" type="sibTrans" cxnId="{50BF9C52-70CF-43BF-9A94-F0ABE63755FA}">
      <dgm:prSet/>
      <dgm:spPr/>
      <dgm:t>
        <a:bodyPr/>
        <a:lstStyle/>
        <a:p>
          <a:endParaRPr lang="en-US" altLang="zh-CN"/>
        </a:p>
      </dgm:t>
    </dgm:pt>
    <dgm:pt modelId="{ED8D8858-4F0A-45DD-948E-5977D75C7ABB}" type="parTrans" cxnId="{50BF9C52-70CF-43BF-9A94-F0ABE63755FA}">
      <dgm:prSet/>
      <dgm:spPr/>
      <dgm:t>
        <a:bodyPr/>
        <a:lstStyle/>
        <a:p>
          <a:endParaRPr lang="en-US" altLang="zh-CN"/>
        </a:p>
      </dgm:t>
    </dgm:pt>
    <dgm:pt modelId="{A12112F5-658D-4512-9A20-ED7A960A899D}">
      <dgm:prSet phldrT="[Text]"/>
      <dgm:spPr/>
      <dgm:t>
        <a:bodyPr/>
        <a:lstStyle/>
        <a:p>
          <a:r>
            <a:rPr lang="zh-CN" altLang="en-US" dirty="0" smtClean="0"/>
            <a:t>需要设计算法实现高速实时检测</a:t>
          </a:r>
          <a:endParaRPr lang="en-US" altLang="zh-CN" dirty="0"/>
        </a:p>
      </dgm:t>
    </dgm:pt>
    <dgm:pt modelId="{7E43D22B-8E3E-4E41-95DA-4B3C55BC5DA2}" type="parTrans" cxnId="{E11A142C-05E6-418D-817E-35A8C91219CB}">
      <dgm:prSet/>
      <dgm:spPr/>
      <dgm:t>
        <a:bodyPr/>
        <a:lstStyle/>
        <a:p>
          <a:endParaRPr lang="en-US" altLang="zh-CN"/>
        </a:p>
      </dgm:t>
    </dgm:pt>
    <dgm:pt modelId="{6B904AD2-9CBF-40AC-8C16-B35E7471D8AC}" type="sibTrans" cxnId="{E11A142C-05E6-418D-817E-35A8C91219CB}">
      <dgm:prSet/>
      <dgm:spPr/>
      <dgm:t>
        <a:bodyPr/>
        <a:lstStyle/>
        <a:p>
          <a:endParaRPr lang="en-US" altLang="zh-CN"/>
        </a:p>
      </dgm:t>
    </dgm:pt>
    <dgm:pt modelId="{F3B6B6A5-7A6C-4D6C-86E8-909BCF0DE9BC}">
      <dgm:prSet phldrT="[Text]"/>
      <dgm:spPr>
        <a:solidFill>
          <a:srgbClr val="00B0F0"/>
        </a:solidFill>
      </dgm:spPr>
      <dgm:t>
        <a:bodyPr/>
        <a:lstStyle/>
        <a:p>
          <a:endParaRPr lang="en-US" altLang="zh-CN" dirty="0"/>
        </a:p>
      </dgm:t>
    </dgm:pt>
    <dgm:pt modelId="{52AA425B-9C44-4A58-AB92-7F6F7DCF8E95}" type="parTrans" cxnId="{A116AD30-D082-4281-995F-5DAD0F6026A2}">
      <dgm:prSet/>
      <dgm:spPr/>
      <dgm:t>
        <a:bodyPr/>
        <a:lstStyle/>
        <a:p>
          <a:endParaRPr lang="en-US" altLang="zh-CN"/>
        </a:p>
      </dgm:t>
    </dgm:pt>
    <dgm:pt modelId="{D318024D-9B53-49DC-A70A-84E3E783D42D}" type="sibTrans" cxnId="{A116AD30-D082-4281-995F-5DAD0F6026A2}">
      <dgm:prSet/>
      <dgm:spPr/>
      <dgm:t>
        <a:bodyPr/>
        <a:lstStyle/>
        <a:p>
          <a:endParaRPr lang="en-US" altLang="zh-CN"/>
        </a:p>
      </dgm:t>
    </dgm:pt>
    <dgm:pt modelId="{424F8D65-1BEE-4627-B0C6-87F16B823D3E}" type="pres">
      <dgm:prSet presAssocID="{E6BE20CC-0A9E-493A-8CAA-55D7DABAECEE}" presName="Name0" presStyleCnt="0">
        <dgm:presLayoutVars>
          <dgm:dir/>
          <dgm:animLvl val="lvl"/>
          <dgm:resizeHandles val="exact"/>
        </dgm:presLayoutVars>
      </dgm:prSet>
      <dgm:spPr/>
      <dgm:t>
        <a:bodyPr/>
        <a:lstStyle/>
        <a:p>
          <a:endParaRPr lang="en-US" altLang="zh-CN"/>
        </a:p>
      </dgm:t>
    </dgm:pt>
    <dgm:pt modelId="{C3D99478-485A-46E3-BC23-765F02DC8513}" type="pres">
      <dgm:prSet presAssocID="{2D537278-1C69-48EB-B3D6-3E46B91A590A}" presName="compositeNode" presStyleCnt="0">
        <dgm:presLayoutVars>
          <dgm:bulletEnabled val="1"/>
        </dgm:presLayoutVars>
      </dgm:prSet>
      <dgm:spPr/>
    </dgm:pt>
    <dgm:pt modelId="{CAB10786-9A70-4D41-9C44-DAC7439E5FA5}" type="pres">
      <dgm:prSet presAssocID="{2D537278-1C69-48EB-B3D6-3E46B91A590A}" presName="bgRect" presStyleLbl="node1" presStyleIdx="0" presStyleCnt="4"/>
      <dgm:spPr/>
      <dgm:t>
        <a:bodyPr/>
        <a:lstStyle/>
        <a:p>
          <a:endParaRPr lang="en-US" altLang="zh-CN"/>
        </a:p>
      </dgm:t>
    </dgm:pt>
    <dgm:pt modelId="{3B38E977-0058-47F5-96D7-CEA3E604B1D3}" type="pres">
      <dgm:prSet presAssocID="{2D537278-1C69-48EB-B3D6-3E46B91A590A}" presName="parentNode" presStyleLbl="node1" presStyleIdx="0" presStyleCnt="4">
        <dgm:presLayoutVars>
          <dgm:chMax val="0"/>
          <dgm:bulletEnabled val="1"/>
        </dgm:presLayoutVars>
      </dgm:prSet>
      <dgm:spPr/>
      <dgm:t>
        <a:bodyPr/>
        <a:lstStyle/>
        <a:p>
          <a:endParaRPr lang="en-US" altLang="zh-CN"/>
        </a:p>
      </dgm:t>
    </dgm:pt>
    <dgm:pt modelId="{2FE206C5-8299-471B-B6E8-3A4F776AB6C0}" type="pres">
      <dgm:prSet presAssocID="{2D537278-1C69-48EB-B3D6-3E46B91A590A}" presName="childNode" presStyleLbl="node1" presStyleIdx="0" presStyleCnt="4">
        <dgm:presLayoutVars>
          <dgm:bulletEnabled val="1"/>
        </dgm:presLayoutVars>
      </dgm:prSet>
      <dgm:spPr/>
      <dgm:t>
        <a:bodyPr/>
        <a:lstStyle/>
        <a:p>
          <a:endParaRPr lang="en-US" altLang="zh-CN"/>
        </a:p>
      </dgm:t>
    </dgm:pt>
    <dgm:pt modelId="{B2ACE02E-B9C8-447C-84AD-7DECFD72D490}" type="pres">
      <dgm:prSet presAssocID="{96BE93D2-3FAC-4878-95A4-7B19C5313192}" presName="hSp" presStyleCnt="0"/>
      <dgm:spPr/>
    </dgm:pt>
    <dgm:pt modelId="{D1D52A3C-D42A-4D98-9FD2-F41217A434B0}" type="pres">
      <dgm:prSet presAssocID="{96BE93D2-3FAC-4878-95A4-7B19C5313192}" presName="vProcSp" presStyleCnt="0"/>
      <dgm:spPr/>
    </dgm:pt>
    <dgm:pt modelId="{0158EEA8-0735-4251-8FDF-08A7AD6F98B7}" type="pres">
      <dgm:prSet presAssocID="{96BE93D2-3FAC-4878-95A4-7B19C5313192}" presName="vSp1" presStyleCnt="0"/>
      <dgm:spPr/>
    </dgm:pt>
    <dgm:pt modelId="{20536B96-E7AF-43DA-AB4F-00B05644F729}" type="pres">
      <dgm:prSet presAssocID="{96BE93D2-3FAC-4878-95A4-7B19C5313192}" presName="simulatedConn" presStyleLbl="solidFgAcc1" presStyleIdx="0" presStyleCnt="3"/>
      <dgm:spPr/>
    </dgm:pt>
    <dgm:pt modelId="{0E129A0F-63E6-4AAE-837E-3231C2EC7A7A}" type="pres">
      <dgm:prSet presAssocID="{96BE93D2-3FAC-4878-95A4-7B19C5313192}" presName="vSp2" presStyleCnt="0"/>
      <dgm:spPr/>
    </dgm:pt>
    <dgm:pt modelId="{C16436FA-DC57-413F-A387-E85CEBA50133}" type="pres">
      <dgm:prSet presAssocID="{96BE93D2-3FAC-4878-95A4-7B19C5313192}" presName="sibTrans" presStyleCnt="0"/>
      <dgm:spPr/>
    </dgm:pt>
    <dgm:pt modelId="{336E3B6D-5AB1-4489-846E-741D93CF7EA5}" type="pres">
      <dgm:prSet presAssocID="{CB069E02-9F46-484F-95E8-94EE3A1DA7A8}" presName="compositeNode" presStyleCnt="0">
        <dgm:presLayoutVars>
          <dgm:bulletEnabled val="1"/>
        </dgm:presLayoutVars>
      </dgm:prSet>
      <dgm:spPr/>
    </dgm:pt>
    <dgm:pt modelId="{C0783F30-C489-4ECB-8336-24EB1C186AE2}" type="pres">
      <dgm:prSet presAssocID="{CB069E02-9F46-484F-95E8-94EE3A1DA7A8}" presName="bgRect" presStyleLbl="node1" presStyleIdx="1" presStyleCnt="4"/>
      <dgm:spPr/>
      <dgm:t>
        <a:bodyPr/>
        <a:lstStyle/>
        <a:p>
          <a:endParaRPr lang="en-US" altLang="zh-CN"/>
        </a:p>
      </dgm:t>
    </dgm:pt>
    <dgm:pt modelId="{8FDC5223-05B1-43C1-986D-0203C6851CB8}" type="pres">
      <dgm:prSet presAssocID="{CB069E02-9F46-484F-95E8-94EE3A1DA7A8}" presName="parentNode" presStyleLbl="node1" presStyleIdx="1" presStyleCnt="4">
        <dgm:presLayoutVars>
          <dgm:chMax val="0"/>
          <dgm:bulletEnabled val="1"/>
        </dgm:presLayoutVars>
      </dgm:prSet>
      <dgm:spPr/>
      <dgm:t>
        <a:bodyPr/>
        <a:lstStyle/>
        <a:p>
          <a:endParaRPr lang="en-US" altLang="zh-CN"/>
        </a:p>
      </dgm:t>
    </dgm:pt>
    <dgm:pt modelId="{A8D987C0-804E-40F7-935F-F997A09ACA6F}" type="pres">
      <dgm:prSet presAssocID="{CB069E02-9F46-484F-95E8-94EE3A1DA7A8}" presName="childNode" presStyleLbl="node1" presStyleIdx="1" presStyleCnt="4">
        <dgm:presLayoutVars>
          <dgm:bulletEnabled val="1"/>
        </dgm:presLayoutVars>
      </dgm:prSet>
      <dgm:spPr/>
      <dgm:t>
        <a:bodyPr/>
        <a:lstStyle/>
        <a:p>
          <a:endParaRPr lang="en-US" altLang="zh-CN"/>
        </a:p>
      </dgm:t>
    </dgm:pt>
    <dgm:pt modelId="{A1220A0F-3C44-470B-8D1D-7C6384560A99}" type="pres">
      <dgm:prSet presAssocID="{F5AE0530-BEF5-4290-95C4-56EE75EC8500}" presName="hSp" presStyleCnt="0"/>
      <dgm:spPr/>
    </dgm:pt>
    <dgm:pt modelId="{968B26A5-8706-496A-B4B0-C0CA6BF6F8B7}" type="pres">
      <dgm:prSet presAssocID="{F5AE0530-BEF5-4290-95C4-56EE75EC8500}" presName="vProcSp" presStyleCnt="0"/>
      <dgm:spPr/>
    </dgm:pt>
    <dgm:pt modelId="{DD6FE95E-A659-42A2-902E-BAA567414029}" type="pres">
      <dgm:prSet presAssocID="{F5AE0530-BEF5-4290-95C4-56EE75EC8500}" presName="vSp1" presStyleCnt="0"/>
      <dgm:spPr/>
    </dgm:pt>
    <dgm:pt modelId="{E0EC9260-3A65-4662-AFFB-2484FE668D00}" type="pres">
      <dgm:prSet presAssocID="{F5AE0530-BEF5-4290-95C4-56EE75EC8500}" presName="simulatedConn" presStyleLbl="solidFgAcc1" presStyleIdx="1" presStyleCnt="3"/>
      <dgm:spPr/>
    </dgm:pt>
    <dgm:pt modelId="{521E0FE1-1191-4490-ACB5-7E2030E033B4}" type="pres">
      <dgm:prSet presAssocID="{F5AE0530-BEF5-4290-95C4-56EE75EC8500}" presName="vSp2" presStyleCnt="0"/>
      <dgm:spPr/>
    </dgm:pt>
    <dgm:pt modelId="{2ADF8F5C-1C38-41BF-8E58-12713114251F}" type="pres">
      <dgm:prSet presAssocID="{F5AE0530-BEF5-4290-95C4-56EE75EC8500}" presName="sibTrans" presStyleCnt="0"/>
      <dgm:spPr/>
    </dgm:pt>
    <dgm:pt modelId="{9F524415-113E-49DC-BB5E-100D81BCE8DD}" type="pres">
      <dgm:prSet presAssocID="{E8369E3F-B503-4982-929B-FBA9D3B35E70}" presName="compositeNode" presStyleCnt="0">
        <dgm:presLayoutVars>
          <dgm:bulletEnabled val="1"/>
        </dgm:presLayoutVars>
      </dgm:prSet>
      <dgm:spPr/>
    </dgm:pt>
    <dgm:pt modelId="{E3F118A0-BB45-4FC7-A6C6-169140C4F9FE}" type="pres">
      <dgm:prSet presAssocID="{E8369E3F-B503-4982-929B-FBA9D3B35E70}" presName="bgRect" presStyleLbl="node1" presStyleIdx="2" presStyleCnt="4"/>
      <dgm:spPr/>
      <dgm:t>
        <a:bodyPr/>
        <a:lstStyle/>
        <a:p>
          <a:endParaRPr lang="en-US" altLang="zh-CN"/>
        </a:p>
      </dgm:t>
    </dgm:pt>
    <dgm:pt modelId="{DDA118E3-AAAD-4837-96C8-DC4FDAA314FD}" type="pres">
      <dgm:prSet presAssocID="{E8369E3F-B503-4982-929B-FBA9D3B35E70}" presName="parentNode" presStyleLbl="node1" presStyleIdx="2" presStyleCnt="4">
        <dgm:presLayoutVars>
          <dgm:chMax val="0"/>
          <dgm:bulletEnabled val="1"/>
        </dgm:presLayoutVars>
      </dgm:prSet>
      <dgm:spPr/>
      <dgm:t>
        <a:bodyPr/>
        <a:lstStyle/>
        <a:p>
          <a:endParaRPr lang="en-US" altLang="zh-CN"/>
        </a:p>
      </dgm:t>
    </dgm:pt>
    <dgm:pt modelId="{6732F51E-D278-457D-88BA-81D230452870}" type="pres">
      <dgm:prSet presAssocID="{E8369E3F-B503-4982-929B-FBA9D3B35E70}" presName="childNode" presStyleLbl="node1" presStyleIdx="2" presStyleCnt="4">
        <dgm:presLayoutVars>
          <dgm:bulletEnabled val="1"/>
        </dgm:presLayoutVars>
      </dgm:prSet>
      <dgm:spPr/>
      <dgm:t>
        <a:bodyPr/>
        <a:lstStyle/>
        <a:p>
          <a:endParaRPr lang="en-US" altLang="zh-CN"/>
        </a:p>
      </dgm:t>
    </dgm:pt>
    <dgm:pt modelId="{F177ECEB-7CC7-4FA0-B40D-9A0B0BD91623}" type="pres">
      <dgm:prSet presAssocID="{EDECE773-F4AE-4894-A92E-394B92F11CD0}" presName="hSp" presStyleCnt="0"/>
      <dgm:spPr/>
    </dgm:pt>
    <dgm:pt modelId="{FD0B80FF-7B0F-4186-A7A4-C11ECDD3F165}" type="pres">
      <dgm:prSet presAssocID="{EDECE773-F4AE-4894-A92E-394B92F11CD0}" presName="vProcSp" presStyleCnt="0"/>
      <dgm:spPr/>
    </dgm:pt>
    <dgm:pt modelId="{0FFC24FB-C85E-4383-AAB4-F015F8709582}" type="pres">
      <dgm:prSet presAssocID="{EDECE773-F4AE-4894-A92E-394B92F11CD0}" presName="vSp1" presStyleCnt="0"/>
      <dgm:spPr/>
    </dgm:pt>
    <dgm:pt modelId="{6DD682FF-1BEE-4A3B-94FD-EE881A31F435}" type="pres">
      <dgm:prSet presAssocID="{EDECE773-F4AE-4894-A92E-394B92F11CD0}" presName="simulatedConn" presStyleLbl="solidFgAcc1" presStyleIdx="2" presStyleCnt="3"/>
      <dgm:spPr/>
    </dgm:pt>
    <dgm:pt modelId="{7738E652-79AB-4965-A7FF-E200F8E09506}" type="pres">
      <dgm:prSet presAssocID="{EDECE773-F4AE-4894-A92E-394B92F11CD0}" presName="vSp2" presStyleCnt="0"/>
      <dgm:spPr/>
    </dgm:pt>
    <dgm:pt modelId="{958BE4A7-4562-4BE4-AED0-45EBC2476A4B}" type="pres">
      <dgm:prSet presAssocID="{EDECE773-F4AE-4894-A92E-394B92F11CD0}" presName="sibTrans" presStyleCnt="0"/>
      <dgm:spPr/>
    </dgm:pt>
    <dgm:pt modelId="{F8ABE3F9-C956-4809-9FE2-1998E17A5775}" type="pres">
      <dgm:prSet presAssocID="{F3B6B6A5-7A6C-4D6C-86E8-909BCF0DE9BC}" presName="compositeNode" presStyleCnt="0">
        <dgm:presLayoutVars>
          <dgm:bulletEnabled val="1"/>
        </dgm:presLayoutVars>
      </dgm:prSet>
      <dgm:spPr/>
    </dgm:pt>
    <dgm:pt modelId="{5D6CCA31-9D00-46E7-BAD7-9D445C887268}" type="pres">
      <dgm:prSet presAssocID="{F3B6B6A5-7A6C-4D6C-86E8-909BCF0DE9BC}" presName="bgRect" presStyleLbl="node1" presStyleIdx="3" presStyleCnt="4"/>
      <dgm:spPr/>
      <dgm:t>
        <a:bodyPr/>
        <a:lstStyle/>
        <a:p>
          <a:endParaRPr lang="en-US" altLang="zh-CN"/>
        </a:p>
      </dgm:t>
    </dgm:pt>
    <dgm:pt modelId="{4CA1699F-E719-4A32-9666-B94DDEFB0158}" type="pres">
      <dgm:prSet presAssocID="{F3B6B6A5-7A6C-4D6C-86E8-909BCF0DE9BC}" presName="parentNode" presStyleLbl="node1" presStyleIdx="3" presStyleCnt="4">
        <dgm:presLayoutVars>
          <dgm:chMax val="0"/>
          <dgm:bulletEnabled val="1"/>
        </dgm:presLayoutVars>
      </dgm:prSet>
      <dgm:spPr/>
      <dgm:t>
        <a:bodyPr/>
        <a:lstStyle/>
        <a:p>
          <a:endParaRPr lang="en-US" altLang="zh-CN"/>
        </a:p>
      </dgm:t>
    </dgm:pt>
    <dgm:pt modelId="{2EB56B5A-F15F-4B9D-9E23-05916E94DA9C}" type="pres">
      <dgm:prSet presAssocID="{F3B6B6A5-7A6C-4D6C-86E8-909BCF0DE9BC}" presName="childNode" presStyleLbl="node1" presStyleIdx="3" presStyleCnt="4">
        <dgm:presLayoutVars>
          <dgm:bulletEnabled val="1"/>
        </dgm:presLayoutVars>
      </dgm:prSet>
      <dgm:spPr/>
      <dgm:t>
        <a:bodyPr/>
        <a:lstStyle/>
        <a:p>
          <a:endParaRPr lang="en-US" altLang="zh-CN"/>
        </a:p>
      </dgm:t>
    </dgm:pt>
  </dgm:ptLst>
  <dgm:cxnLst>
    <dgm:cxn modelId="{FB958053-09AE-41FD-9E46-4CA7C169104E}" type="presOf" srcId="{E8369E3F-B503-4982-929B-FBA9D3B35E70}" destId="{DDA118E3-AAAD-4837-96C8-DC4FDAA314FD}" srcOrd="1" destOrd="0" presId="urn:microsoft.com/office/officeart/2005/8/layout/hProcess7"/>
    <dgm:cxn modelId="{50BF9C52-70CF-43BF-9A94-F0ABE63755FA}" srcId="{E6BE20CC-0A9E-493A-8CAA-55D7DABAECEE}" destId="{2D537278-1C69-48EB-B3D6-3E46B91A590A}" srcOrd="0" destOrd="0" parTransId="{ED8D8858-4F0A-45DD-948E-5977D75C7ABB}" sibTransId="{96BE93D2-3FAC-4878-95A4-7B19C5313192}"/>
    <dgm:cxn modelId="{9AD256F0-FC5A-4D35-BC3D-C6EDD79B7D7F}" type="presOf" srcId="{E6BE20CC-0A9E-493A-8CAA-55D7DABAECEE}" destId="{424F8D65-1BEE-4627-B0C6-87F16B823D3E}" srcOrd="0" destOrd="0" presId="urn:microsoft.com/office/officeart/2005/8/layout/hProcess7"/>
    <dgm:cxn modelId="{3E636010-194D-4D9D-9D69-52C5F1B32710}" type="presOf" srcId="{F3B6B6A5-7A6C-4D6C-86E8-909BCF0DE9BC}" destId="{4CA1699F-E719-4A32-9666-B94DDEFB0158}" srcOrd="1" destOrd="0" presId="urn:microsoft.com/office/officeart/2005/8/layout/hProcess7"/>
    <dgm:cxn modelId="{36D97E72-D6FA-41D2-A74F-6823B7EE9997}" type="presOf" srcId="{E8369E3F-B503-4982-929B-FBA9D3B35E70}" destId="{E3F118A0-BB45-4FC7-A6C6-169140C4F9FE}" srcOrd="0" destOrd="0" presId="urn:microsoft.com/office/officeart/2005/8/layout/hProcess7"/>
    <dgm:cxn modelId="{EAE790DB-9D51-4298-BBB1-3A54B29F96C8}" srcId="{E6BE20CC-0A9E-493A-8CAA-55D7DABAECEE}" destId="{CB069E02-9F46-484F-95E8-94EE3A1DA7A8}" srcOrd="1" destOrd="0" parTransId="{0E5E7EB9-2A07-4B07-BB94-63F4B1B49707}" sibTransId="{F5AE0530-BEF5-4290-95C4-56EE75EC8500}"/>
    <dgm:cxn modelId="{072718F8-2021-4707-8043-77A40CB0C220}" type="presOf" srcId="{CB069E02-9F46-484F-95E8-94EE3A1DA7A8}" destId="{C0783F30-C489-4ECB-8336-24EB1C186AE2}" srcOrd="0" destOrd="0" presId="urn:microsoft.com/office/officeart/2005/8/layout/hProcess7"/>
    <dgm:cxn modelId="{CF954CD6-A484-405C-BB63-819A16DA1302}" srcId="{E8369E3F-B503-4982-929B-FBA9D3B35E70}" destId="{1C9878D7-69D7-467B-9C9C-8BBC42FA4BA0}" srcOrd="0" destOrd="0" parTransId="{A4BAA869-37BE-44BC-BBA4-98CAFBBADDA6}" sibTransId="{F7869CC9-1EEC-4864-BD86-E19B246E8A0F}"/>
    <dgm:cxn modelId="{61E5BDDE-27E2-4DA3-9941-8919BDAE6407}" type="presOf" srcId="{1C9878D7-69D7-467B-9C9C-8BBC42FA4BA0}" destId="{6732F51E-D278-457D-88BA-81D230452870}" srcOrd="0" destOrd="0" presId="urn:microsoft.com/office/officeart/2005/8/layout/hProcess7"/>
    <dgm:cxn modelId="{A7B29D22-433D-468E-9C49-AE58B22896F3}" type="presOf" srcId="{CB069E02-9F46-484F-95E8-94EE3A1DA7A8}" destId="{8FDC5223-05B1-43C1-986D-0203C6851CB8}" srcOrd="1" destOrd="0" presId="urn:microsoft.com/office/officeart/2005/8/layout/hProcess7"/>
    <dgm:cxn modelId="{56A72773-CCF2-4C09-98E3-C01C4553AFBB}" type="presOf" srcId="{2D537278-1C69-48EB-B3D6-3E46B91A590A}" destId="{CAB10786-9A70-4D41-9C44-DAC7439E5FA5}" srcOrd="0" destOrd="0" presId="urn:microsoft.com/office/officeart/2005/8/layout/hProcess7"/>
    <dgm:cxn modelId="{859A0FEE-F91B-4C3A-960D-8D32F6F5FF0F}" type="presOf" srcId="{CC62A177-CEAE-4466-B931-C3068CD583CF}" destId="{A8D987C0-804E-40F7-935F-F997A09ACA6F}" srcOrd="0" destOrd="0" presId="urn:microsoft.com/office/officeart/2005/8/layout/hProcess7"/>
    <dgm:cxn modelId="{648807D0-4A66-4798-A19D-0603B2EA6ADA}" type="presOf" srcId="{F3B6B6A5-7A6C-4D6C-86E8-909BCF0DE9BC}" destId="{5D6CCA31-9D00-46E7-BAD7-9D445C887268}" srcOrd="0" destOrd="0" presId="urn:microsoft.com/office/officeart/2005/8/layout/hProcess7"/>
    <dgm:cxn modelId="{3E8C69AE-FD50-487E-8CDB-F26898852538}" srcId="{E6BE20CC-0A9E-493A-8CAA-55D7DABAECEE}" destId="{E8369E3F-B503-4982-929B-FBA9D3B35E70}" srcOrd="2" destOrd="0" parTransId="{E30FB7D4-DCAD-4B6E-94EC-3885BC61751B}" sibTransId="{EDECE773-F4AE-4894-A92E-394B92F11CD0}"/>
    <dgm:cxn modelId="{E11A142C-05E6-418D-817E-35A8C91219CB}" srcId="{F3B6B6A5-7A6C-4D6C-86E8-909BCF0DE9BC}" destId="{A12112F5-658D-4512-9A20-ED7A960A899D}" srcOrd="0" destOrd="0" parTransId="{7E43D22B-8E3E-4E41-95DA-4B3C55BC5DA2}" sibTransId="{6B904AD2-9CBF-40AC-8C16-B35E7471D8AC}"/>
    <dgm:cxn modelId="{6AE990D5-FFA0-4E75-86A4-C91072B792C1}" type="presOf" srcId="{2D537278-1C69-48EB-B3D6-3E46B91A590A}" destId="{3B38E977-0058-47F5-96D7-CEA3E604B1D3}" srcOrd="1" destOrd="0" presId="urn:microsoft.com/office/officeart/2005/8/layout/hProcess7"/>
    <dgm:cxn modelId="{C6FD444C-DF67-42FE-96D8-320E00BA7DDB}" srcId="{2D537278-1C69-48EB-B3D6-3E46B91A590A}" destId="{676F870F-58CE-4958-A11A-A0635F22ACEF}" srcOrd="0" destOrd="0" parTransId="{0E1ED8B0-2F89-4AEC-B3C8-43876E62DAC1}" sibTransId="{35649125-02CF-4C28-9EB7-F7CA0179B456}"/>
    <dgm:cxn modelId="{C16E1FBC-2953-44C8-9000-7475D9FF0752}" type="presOf" srcId="{A12112F5-658D-4512-9A20-ED7A960A899D}" destId="{2EB56B5A-F15F-4B9D-9E23-05916E94DA9C}" srcOrd="0" destOrd="0" presId="urn:microsoft.com/office/officeart/2005/8/layout/hProcess7"/>
    <dgm:cxn modelId="{A116AD30-D082-4281-995F-5DAD0F6026A2}" srcId="{E6BE20CC-0A9E-493A-8CAA-55D7DABAECEE}" destId="{F3B6B6A5-7A6C-4D6C-86E8-909BCF0DE9BC}" srcOrd="3" destOrd="0" parTransId="{52AA425B-9C44-4A58-AB92-7F6F7DCF8E95}" sibTransId="{D318024D-9B53-49DC-A70A-84E3E783D42D}"/>
    <dgm:cxn modelId="{B78E6B2D-8199-41FC-9E7D-A892C960E416}" srcId="{CB069E02-9F46-484F-95E8-94EE3A1DA7A8}" destId="{CC62A177-CEAE-4466-B931-C3068CD583CF}" srcOrd="0" destOrd="0" parTransId="{B6427E37-E13A-4F25-8060-8303E233EA9C}" sibTransId="{543D3004-2792-4CBE-A162-512F3E2F2503}"/>
    <dgm:cxn modelId="{ADACD561-9978-4E51-B3CD-6ADE73F0D448}" type="presOf" srcId="{676F870F-58CE-4958-A11A-A0635F22ACEF}" destId="{2FE206C5-8299-471B-B6E8-3A4F776AB6C0}" srcOrd="0" destOrd="0" presId="urn:microsoft.com/office/officeart/2005/8/layout/hProcess7"/>
    <dgm:cxn modelId="{8BC2A5E7-DC3F-46AF-95CA-A9EBB0C58690}" type="presParOf" srcId="{424F8D65-1BEE-4627-B0C6-87F16B823D3E}" destId="{C3D99478-485A-46E3-BC23-765F02DC8513}" srcOrd="0" destOrd="0" presId="urn:microsoft.com/office/officeart/2005/8/layout/hProcess7"/>
    <dgm:cxn modelId="{50C99CA5-B145-4D28-B566-BDE737A9C61D}" type="presParOf" srcId="{C3D99478-485A-46E3-BC23-765F02DC8513}" destId="{CAB10786-9A70-4D41-9C44-DAC7439E5FA5}" srcOrd="0" destOrd="0" presId="urn:microsoft.com/office/officeart/2005/8/layout/hProcess7"/>
    <dgm:cxn modelId="{BB66C8F1-E371-4185-BB94-1231AC980056}" type="presParOf" srcId="{C3D99478-485A-46E3-BC23-765F02DC8513}" destId="{3B38E977-0058-47F5-96D7-CEA3E604B1D3}" srcOrd="1" destOrd="0" presId="urn:microsoft.com/office/officeart/2005/8/layout/hProcess7"/>
    <dgm:cxn modelId="{CD70D6A3-49D7-4256-9ED4-785105ED3916}" type="presParOf" srcId="{C3D99478-485A-46E3-BC23-765F02DC8513}" destId="{2FE206C5-8299-471B-B6E8-3A4F776AB6C0}" srcOrd="2" destOrd="0" presId="urn:microsoft.com/office/officeart/2005/8/layout/hProcess7"/>
    <dgm:cxn modelId="{491626CE-F4C8-4CEF-B5BD-27F111E964AA}" type="presParOf" srcId="{424F8D65-1BEE-4627-B0C6-87F16B823D3E}" destId="{B2ACE02E-B9C8-447C-84AD-7DECFD72D490}" srcOrd="1" destOrd="0" presId="urn:microsoft.com/office/officeart/2005/8/layout/hProcess7"/>
    <dgm:cxn modelId="{E8BC2631-EB0C-475B-985E-BDE7679D08EA}" type="presParOf" srcId="{424F8D65-1BEE-4627-B0C6-87F16B823D3E}" destId="{D1D52A3C-D42A-4D98-9FD2-F41217A434B0}" srcOrd="2" destOrd="0" presId="urn:microsoft.com/office/officeart/2005/8/layout/hProcess7"/>
    <dgm:cxn modelId="{E86195F8-A05E-46FD-927E-77D9A327BE66}" type="presParOf" srcId="{D1D52A3C-D42A-4D98-9FD2-F41217A434B0}" destId="{0158EEA8-0735-4251-8FDF-08A7AD6F98B7}" srcOrd="0" destOrd="0" presId="urn:microsoft.com/office/officeart/2005/8/layout/hProcess7"/>
    <dgm:cxn modelId="{2611A92C-16F9-49FB-A022-F36D10B7AF6D}" type="presParOf" srcId="{D1D52A3C-D42A-4D98-9FD2-F41217A434B0}" destId="{20536B96-E7AF-43DA-AB4F-00B05644F729}" srcOrd="1" destOrd="0" presId="urn:microsoft.com/office/officeart/2005/8/layout/hProcess7"/>
    <dgm:cxn modelId="{665FEC7D-A892-4183-932C-B7EE9F66DE41}" type="presParOf" srcId="{D1D52A3C-D42A-4D98-9FD2-F41217A434B0}" destId="{0E129A0F-63E6-4AAE-837E-3231C2EC7A7A}" srcOrd="2" destOrd="0" presId="urn:microsoft.com/office/officeart/2005/8/layout/hProcess7"/>
    <dgm:cxn modelId="{C3FA176D-05D6-440D-BF7B-69A206273A35}" type="presParOf" srcId="{424F8D65-1BEE-4627-B0C6-87F16B823D3E}" destId="{C16436FA-DC57-413F-A387-E85CEBA50133}" srcOrd="3" destOrd="0" presId="urn:microsoft.com/office/officeart/2005/8/layout/hProcess7"/>
    <dgm:cxn modelId="{CC28747E-B932-4602-856C-A15863048D17}" type="presParOf" srcId="{424F8D65-1BEE-4627-B0C6-87F16B823D3E}" destId="{336E3B6D-5AB1-4489-846E-741D93CF7EA5}" srcOrd="4" destOrd="0" presId="urn:microsoft.com/office/officeart/2005/8/layout/hProcess7"/>
    <dgm:cxn modelId="{925CF002-425D-46C9-9C02-A273F9133D9E}" type="presParOf" srcId="{336E3B6D-5AB1-4489-846E-741D93CF7EA5}" destId="{C0783F30-C489-4ECB-8336-24EB1C186AE2}" srcOrd="0" destOrd="0" presId="urn:microsoft.com/office/officeart/2005/8/layout/hProcess7"/>
    <dgm:cxn modelId="{7A8FC35D-9023-471A-98E0-A9F96E486D1D}" type="presParOf" srcId="{336E3B6D-5AB1-4489-846E-741D93CF7EA5}" destId="{8FDC5223-05B1-43C1-986D-0203C6851CB8}" srcOrd="1" destOrd="0" presId="urn:microsoft.com/office/officeart/2005/8/layout/hProcess7"/>
    <dgm:cxn modelId="{DE31F6BD-D3BD-4582-A1A7-925C3358F047}" type="presParOf" srcId="{336E3B6D-5AB1-4489-846E-741D93CF7EA5}" destId="{A8D987C0-804E-40F7-935F-F997A09ACA6F}" srcOrd="2" destOrd="0" presId="urn:microsoft.com/office/officeart/2005/8/layout/hProcess7"/>
    <dgm:cxn modelId="{61F0F434-BE72-463A-8A18-57E6CD784A45}" type="presParOf" srcId="{424F8D65-1BEE-4627-B0C6-87F16B823D3E}" destId="{A1220A0F-3C44-470B-8D1D-7C6384560A99}" srcOrd="5" destOrd="0" presId="urn:microsoft.com/office/officeart/2005/8/layout/hProcess7"/>
    <dgm:cxn modelId="{234E2DE8-2016-466C-B5F8-EAC87D23841B}" type="presParOf" srcId="{424F8D65-1BEE-4627-B0C6-87F16B823D3E}" destId="{968B26A5-8706-496A-B4B0-C0CA6BF6F8B7}" srcOrd="6" destOrd="0" presId="urn:microsoft.com/office/officeart/2005/8/layout/hProcess7"/>
    <dgm:cxn modelId="{B753C4EE-FE04-498D-AC7E-112F078F8439}" type="presParOf" srcId="{968B26A5-8706-496A-B4B0-C0CA6BF6F8B7}" destId="{DD6FE95E-A659-42A2-902E-BAA567414029}" srcOrd="0" destOrd="0" presId="urn:microsoft.com/office/officeart/2005/8/layout/hProcess7"/>
    <dgm:cxn modelId="{E50F71F4-4BD7-4A3D-BE57-E696FBE8AFD7}" type="presParOf" srcId="{968B26A5-8706-496A-B4B0-C0CA6BF6F8B7}" destId="{E0EC9260-3A65-4662-AFFB-2484FE668D00}" srcOrd="1" destOrd="0" presId="urn:microsoft.com/office/officeart/2005/8/layout/hProcess7"/>
    <dgm:cxn modelId="{54941767-9C25-49F2-A4C0-1B33C1AAA1E9}" type="presParOf" srcId="{968B26A5-8706-496A-B4B0-C0CA6BF6F8B7}" destId="{521E0FE1-1191-4490-ACB5-7E2030E033B4}" srcOrd="2" destOrd="0" presId="urn:microsoft.com/office/officeart/2005/8/layout/hProcess7"/>
    <dgm:cxn modelId="{E2FE78FE-93AB-458C-840C-22A0D7F232A7}" type="presParOf" srcId="{424F8D65-1BEE-4627-B0C6-87F16B823D3E}" destId="{2ADF8F5C-1C38-41BF-8E58-12713114251F}" srcOrd="7" destOrd="0" presId="urn:microsoft.com/office/officeart/2005/8/layout/hProcess7"/>
    <dgm:cxn modelId="{06BBF4DC-31BA-4916-BF25-4A2660C64E58}" type="presParOf" srcId="{424F8D65-1BEE-4627-B0C6-87F16B823D3E}" destId="{9F524415-113E-49DC-BB5E-100D81BCE8DD}" srcOrd="8" destOrd="0" presId="urn:microsoft.com/office/officeart/2005/8/layout/hProcess7"/>
    <dgm:cxn modelId="{8FE167B6-1230-4C6B-9446-C0AF44AB683D}" type="presParOf" srcId="{9F524415-113E-49DC-BB5E-100D81BCE8DD}" destId="{E3F118A0-BB45-4FC7-A6C6-169140C4F9FE}" srcOrd="0" destOrd="0" presId="urn:microsoft.com/office/officeart/2005/8/layout/hProcess7"/>
    <dgm:cxn modelId="{21192416-6411-4FC4-88ED-D3A2D37F9B2E}" type="presParOf" srcId="{9F524415-113E-49DC-BB5E-100D81BCE8DD}" destId="{DDA118E3-AAAD-4837-96C8-DC4FDAA314FD}" srcOrd="1" destOrd="0" presId="urn:microsoft.com/office/officeart/2005/8/layout/hProcess7"/>
    <dgm:cxn modelId="{58C8743C-BE12-4626-9E54-513E2F5D788D}" type="presParOf" srcId="{9F524415-113E-49DC-BB5E-100D81BCE8DD}" destId="{6732F51E-D278-457D-88BA-81D230452870}" srcOrd="2" destOrd="0" presId="urn:microsoft.com/office/officeart/2005/8/layout/hProcess7"/>
    <dgm:cxn modelId="{934B4503-2FA6-4C22-B940-294E8B4A45B0}" type="presParOf" srcId="{424F8D65-1BEE-4627-B0C6-87F16B823D3E}" destId="{F177ECEB-7CC7-4FA0-B40D-9A0B0BD91623}" srcOrd="9" destOrd="0" presId="urn:microsoft.com/office/officeart/2005/8/layout/hProcess7"/>
    <dgm:cxn modelId="{5B66CBF4-D329-4864-82ED-61024DE3DF15}" type="presParOf" srcId="{424F8D65-1BEE-4627-B0C6-87F16B823D3E}" destId="{FD0B80FF-7B0F-4186-A7A4-C11ECDD3F165}" srcOrd="10" destOrd="0" presId="urn:microsoft.com/office/officeart/2005/8/layout/hProcess7"/>
    <dgm:cxn modelId="{ECFAEA8C-55AD-4FF7-ABA3-F8FD3474E4E8}" type="presParOf" srcId="{FD0B80FF-7B0F-4186-A7A4-C11ECDD3F165}" destId="{0FFC24FB-C85E-4383-AAB4-F015F8709582}" srcOrd="0" destOrd="0" presId="urn:microsoft.com/office/officeart/2005/8/layout/hProcess7"/>
    <dgm:cxn modelId="{9C9A4E49-24D3-4880-A365-096DBF218C96}" type="presParOf" srcId="{FD0B80FF-7B0F-4186-A7A4-C11ECDD3F165}" destId="{6DD682FF-1BEE-4A3B-94FD-EE881A31F435}" srcOrd="1" destOrd="0" presId="urn:microsoft.com/office/officeart/2005/8/layout/hProcess7"/>
    <dgm:cxn modelId="{7191DB32-229A-4C3D-A947-17E5B185A279}" type="presParOf" srcId="{FD0B80FF-7B0F-4186-A7A4-C11ECDD3F165}" destId="{7738E652-79AB-4965-A7FF-E200F8E09506}" srcOrd="2" destOrd="0" presId="urn:microsoft.com/office/officeart/2005/8/layout/hProcess7"/>
    <dgm:cxn modelId="{19BFE6E1-DF73-476D-AD1F-7E1A925C7E8E}" type="presParOf" srcId="{424F8D65-1BEE-4627-B0C6-87F16B823D3E}" destId="{958BE4A7-4562-4BE4-AED0-45EBC2476A4B}" srcOrd="11" destOrd="0" presId="urn:microsoft.com/office/officeart/2005/8/layout/hProcess7"/>
    <dgm:cxn modelId="{A65F8588-3620-414B-8E15-B1FEDC0EA307}" type="presParOf" srcId="{424F8D65-1BEE-4627-B0C6-87F16B823D3E}" destId="{F8ABE3F9-C956-4809-9FE2-1998E17A5775}" srcOrd="12" destOrd="0" presId="urn:microsoft.com/office/officeart/2005/8/layout/hProcess7"/>
    <dgm:cxn modelId="{23D9D16B-0426-427B-BAEE-39420BA2333A}" type="presParOf" srcId="{F8ABE3F9-C956-4809-9FE2-1998E17A5775}" destId="{5D6CCA31-9D00-46E7-BAD7-9D445C887268}" srcOrd="0" destOrd="0" presId="urn:microsoft.com/office/officeart/2005/8/layout/hProcess7"/>
    <dgm:cxn modelId="{26BE14E1-B7A5-41EA-B2E3-0CF3E4376E3E}" type="presParOf" srcId="{F8ABE3F9-C956-4809-9FE2-1998E17A5775}" destId="{4CA1699F-E719-4A32-9666-B94DDEFB0158}" srcOrd="1" destOrd="0" presId="urn:microsoft.com/office/officeart/2005/8/layout/hProcess7"/>
    <dgm:cxn modelId="{C64A8B87-FB7F-4D19-8AE6-0F54B926C48F}" type="presParOf" srcId="{F8ABE3F9-C956-4809-9FE2-1998E17A5775}" destId="{2EB56B5A-F15F-4B9D-9E23-05916E94DA9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AB25D6-25D8-44B6-BEEC-A11392E34C09}"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ltLang="zh-CN"/>
        </a:p>
      </dgm:t>
    </dgm:pt>
    <dgm:pt modelId="{515531B8-55B6-4818-8F4F-BBC242CC6246}">
      <dgm:prSet phldrT="[Text]"/>
      <dgm:spPr>
        <a:solidFill>
          <a:srgbClr val="00B0F0"/>
        </a:solidFill>
      </dgm:spPr>
      <dgm:t>
        <a:bodyPr/>
        <a:lstStyle/>
        <a:p>
          <a:r>
            <a:rPr lang="en-US" altLang="zh-CN" dirty="0" smtClean="0"/>
            <a:t>NF</a:t>
          </a:r>
          <a:r>
            <a:rPr lang="zh-CN" altLang="en-US" dirty="0" smtClean="0"/>
            <a:t>（或</a:t>
          </a:r>
          <a:r>
            <a:rPr lang="en-US" altLang="zh-CN" dirty="0" smtClean="0"/>
            <a:t>Middlebox</a:t>
          </a:r>
          <a:r>
            <a:rPr lang="zh-CN" altLang="en-US" dirty="0" smtClean="0"/>
            <a:t>）在网络中有广泛的部署</a:t>
          </a:r>
          <a:endParaRPr lang="en-US" altLang="zh-CN" dirty="0"/>
        </a:p>
      </dgm:t>
    </dgm:pt>
    <dgm:pt modelId="{C98C652F-5811-4B53-9E2F-70DA0B01BBC0}" type="parTrans" cxnId="{9EF1E931-FEE1-410E-85D6-9C69B08A8FA0}">
      <dgm:prSet/>
      <dgm:spPr/>
      <dgm:t>
        <a:bodyPr/>
        <a:lstStyle/>
        <a:p>
          <a:endParaRPr lang="en-US" altLang="zh-CN"/>
        </a:p>
      </dgm:t>
    </dgm:pt>
    <dgm:pt modelId="{E3C40BC9-9E45-4CBB-BDED-D5D20B1426E8}" type="sibTrans" cxnId="{9EF1E931-FEE1-410E-85D6-9C69B08A8FA0}">
      <dgm:prSet/>
      <dgm:spPr/>
      <dgm:t>
        <a:bodyPr/>
        <a:lstStyle/>
        <a:p>
          <a:endParaRPr lang="en-US" altLang="zh-CN"/>
        </a:p>
      </dgm:t>
    </dgm:pt>
    <dgm:pt modelId="{74BF00A5-C803-4F8D-BCAD-89D816BDAFA2}">
      <dgm:prSet phldrT="[Text]"/>
      <dgm:spPr>
        <a:solidFill>
          <a:srgbClr val="00B050"/>
        </a:solidFill>
      </dgm:spPr>
      <dgm:t>
        <a:bodyPr/>
        <a:lstStyle/>
        <a:p>
          <a:r>
            <a:rPr lang="en-US" altLang="zh-CN" dirty="0" smtClean="0"/>
            <a:t>NFV</a:t>
          </a:r>
          <a:r>
            <a:rPr lang="zh-CN" altLang="en-US" dirty="0" smtClean="0"/>
            <a:t>可以减少对硬件的依赖，易于部署，便于升级</a:t>
          </a:r>
          <a:endParaRPr lang="en-US" altLang="zh-CN" dirty="0"/>
        </a:p>
      </dgm:t>
    </dgm:pt>
    <dgm:pt modelId="{8E6DF521-47A4-4916-8FA0-715876AF6C6E}" type="parTrans" cxnId="{B07330E8-9A73-4A31-8700-E6FD1435D011}">
      <dgm:prSet/>
      <dgm:spPr/>
      <dgm:t>
        <a:bodyPr/>
        <a:lstStyle/>
        <a:p>
          <a:endParaRPr lang="en-US" altLang="zh-CN"/>
        </a:p>
      </dgm:t>
    </dgm:pt>
    <dgm:pt modelId="{D948E5CB-C6E0-4598-96BB-6FEB6F081CC1}" type="sibTrans" cxnId="{B07330E8-9A73-4A31-8700-E6FD1435D011}">
      <dgm:prSet/>
      <dgm:spPr/>
      <dgm:t>
        <a:bodyPr/>
        <a:lstStyle/>
        <a:p>
          <a:endParaRPr lang="en-US" altLang="zh-CN"/>
        </a:p>
      </dgm:t>
    </dgm:pt>
    <dgm:pt modelId="{8A4AD2EF-D344-4E5B-A4AC-FA88BCCC485B}">
      <dgm:prSet phldrT="[Text]"/>
      <dgm:spPr>
        <a:solidFill>
          <a:schemeClr val="accent6"/>
        </a:solidFill>
      </dgm:spPr>
      <dgm:t>
        <a:bodyPr/>
        <a:lstStyle/>
        <a:p>
          <a:r>
            <a:rPr lang="zh-CN" altLang="en-US" dirty="0" smtClean="0"/>
            <a:t>可以根据需要调节</a:t>
          </a:r>
          <a:r>
            <a:rPr lang="en-US" altLang="zh-CN" dirty="0" smtClean="0"/>
            <a:t>NFV</a:t>
          </a:r>
          <a:r>
            <a:rPr lang="zh-CN" altLang="en-US" dirty="0" smtClean="0"/>
            <a:t>的部署规模，节省资源</a:t>
          </a:r>
          <a:endParaRPr lang="en-US" altLang="zh-CN" dirty="0"/>
        </a:p>
      </dgm:t>
    </dgm:pt>
    <dgm:pt modelId="{640A90CA-1292-44FE-95B7-A21335B77AB5}" type="parTrans" cxnId="{809BA769-F93E-404A-9FFD-B252EF7BD6CB}">
      <dgm:prSet/>
      <dgm:spPr/>
      <dgm:t>
        <a:bodyPr/>
        <a:lstStyle/>
        <a:p>
          <a:endParaRPr lang="en-US" altLang="zh-CN"/>
        </a:p>
      </dgm:t>
    </dgm:pt>
    <dgm:pt modelId="{65943FE2-BD8D-4A24-9429-EA73889FBFD9}" type="sibTrans" cxnId="{809BA769-F93E-404A-9FFD-B252EF7BD6CB}">
      <dgm:prSet/>
      <dgm:spPr/>
      <dgm:t>
        <a:bodyPr/>
        <a:lstStyle/>
        <a:p>
          <a:endParaRPr lang="en-US" altLang="zh-CN"/>
        </a:p>
      </dgm:t>
    </dgm:pt>
    <dgm:pt modelId="{F190D4A6-872F-465D-BCAC-2738431F746E}" type="pres">
      <dgm:prSet presAssocID="{28AB25D6-25D8-44B6-BEEC-A11392E34C09}" presName="Name0" presStyleCnt="0">
        <dgm:presLayoutVars>
          <dgm:dir/>
          <dgm:resizeHandles val="exact"/>
        </dgm:presLayoutVars>
      </dgm:prSet>
      <dgm:spPr/>
      <dgm:t>
        <a:bodyPr/>
        <a:lstStyle/>
        <a:p>
          <a:endParaRPr lang="en-US" altLang="zh-CN"/>
        </a:p>
      </dgm:t>
    </dgm:pt>
    <dgm:pt modelId="{DCE1E789-1BC6-4D03-A47C-FAA99E22A3F8}" type="pres">
      <dgm:prSet presAssocID="{515531B8-55B6-4818-8F4F-BBC242CC6246}" presName="node" presStyleLbl="node1" presStyleIdx="0" presStyleCnt="3">
        <dgm:presLayoutVars>
          <dgm:bulletEnabled val="1"/>
        </dgm:presLayoutVars>
      </dgm:prSet>
      <dgm:spPr/>
      <dgm:t>
        <a:bodyPr/>
        <a:lstStyle/>
        <a:p>
          <a:endParaRPr lang="en-US" altLang="zh-CN"/>
        </a:p>
      </dgm:t>
    </dgm:pt>
    <dgm:pt modelId="{8A83EDF4-F6E0-467B-AE9C-D8A7CBB4F640}" type="pres">
      <dgm:prSet presAssocID="{E3C40BC9-9E45-4CBB-BDED-D5D20B1426E8}" presName="sibTrans" presStyleCnt="0"/>
      <dgm:spPr/>
    </dgm:pt>
    <dgm:pt modelId="{4444561C-53C9-4BB2-8CFE-19F58982EB6E}" type="pres">
      <dgm:prSet presAssocID="{74BF00A5-C803-4F8D-BCAD-89D816BDAFA2}" presName="node" presStyleLbl="node1" presStyleIdx="1" presStyleCnt="3">
        <dgm:presLayoutVars>
          <dgm:bulletEnabled val="1"/>
        </dgm:presLayoutVars>
      </dgm:prSet>
      <dgm:spPr/>
      <dgm:t>
        <a:bodyPr/>
        <a:lstStyle/>
        <a:p>
          <a:endParaRPr lang="en-US" altLang="zh-CN"/>
        </a:p>
      </dgm:t>
    </dgm:pt>
    <dgm:pt modelId="{2BF4096C-2349-495B-8CD6-3A796376A91C}" type="pres">
      <dgm:prSet presAssocID="{D948E5CB-C6E0-4598-96BB-6FEB6F081CC1}" presName="sibTrans" presStyleCnt="0"/>
      <dgm:spPr/>
    </dgm:pt>
    <dgm:pt modelId="{7A04615F-8AA3-4945-83CE-753740F6E904}" type="pres">
      <dgm:prSet presAssocID="{8A4AD2EF-D344-4E5B-A4AC-FA88BCCC485B}" presName="node" presStyleLbl="node1" presStyleIdx="2" presStyleCnt="3">
        <dgm:presLayoutVars>
          <dgm:bulletEnabled val="1"/>
        </dgm:presLayoutVars>
      </dgm:prSet>
      <dgm:spPr/>
      <dgm:t>
        <a:bodyPr/>
        <a:lstStyle/>
        <a:p>
          <a:endParaRPr lang="en-US" altLang="zh-CN"/>
        </a:p>
      </dgm:t>
    </dgm:pt>
  </dgm:ptLst>
  <dgm:cxnLst>
    <dgm:cxn modelId="{13DCFD54-8F98-4109-A3D1-CC76EA2BDC63}" type="presOf" srcId="{74BF00A5-C803-4F8D-BCAD-89D816BDAFA2}" destId="{4444561C-53C9-4BB2-8CFE-19F58982EB6E}" srcOrd="0" destOrd="0" presId="urn:microsoft.com/office/officeart/2005/8/layout/hList6"/>
    <dgm:cxn modelId="{8481880B-093F-4B56-A8F4-01C12509AE5F}" type="presOf" srcId="{8A4AD2EF-D344-4E5B-A4AC-FA88BCCC485B}" destId="{7A04615F-8AA3-4945-83CE-753740F6E904}" srcOrd="0" destOrd="0" presId="urn:microsoft.com/office/officeart/2005/8/layout/hList6"/>
    <dgm:cxn modelId="{9EF1E931-FEE1-410E-85D6-9C69B08A8FA0}" srcId="{28AB25D6-25D8-44B6-BEEC-A11392E34C09}" destId="{515531B8-55B6-4818-8F4F-BBC242CC6246}" srcOrd="0" destOrd="0" parTransId="{C98C652F-5811-4B53-9E2F-70DA0B01BBC0}" sibTransId="{E3C40BC9-9E45-4CBB-BDED-D5D20B1426E8}"/>
    <dgm:cxn modelId="{B07330E8-9A73-4A31-8700-E6FD1435D011}" srcId="{28AB25D6-25D8-44B6-BEEC-A11392E34C09}" destId="{74BF00A5-C803-4F8D-BCAD-89D816BDAFA2}" srcOrd="1" destOrd="0" parTransId="{8E6DF521-47A4-4916-8FA0-715876AF6C6E}" sibTransId="{D948E5CB-C6E0-4598-96BB-6FEB6F081CC1}"/>
    <dgm:cxn modelId="{C768FB38-2A6E-49B6-91C9-327B24C6125A}" type="presOf" srcId="{515531B8-55B6-4818-8F4F-BBC242CC6246}" destId="{DCE1E789-1BC6-4D03-A47C-FAA99E22A3F8}" srcOrd="0" destOrd="0" presId="urn:microsoft.com/office/officeart/2005/8/layout/hList6"/>
    <dgm:cxn modelId="{809BA769-F93E-404A-9FFD-B252EF7BD6CB}" srcId="{28AB25D6-25D8-44B6-BEEC-A11392E34C09}" destId="{8A4AD2EF-D344-4E5B-A4AC-FA88BCCC485B}" srcOrd="2" destOrd="0" parTransId="{640A90CA-1292-44FE-95B7-A21335B77AB5}" sibTransId="{65943FE2-BD8D-4A24-9429-EA73889FBFD9}"/>
    <dgm:cxn modelId="{6323D850-A17D-4B5B-9D76-6120FC763497}" type="presOf" srcId="{28AB25D6-25D8-44B6-BEEC-A11392E34C09}" destId="{F190D4A6-872F-465D-BCAC-2738431F746E}" srcOrd="0" destOrd="0" presId="urn:microsoft.com/office/officeart/2005/8/layout/hList6"/>
    <dgm:cxn modelId="{1E71F52E-6247-43A4-B60A-7A3C20B3A52F}" type="presParOf" srcId="{F190D4A6-872F-465D-BCAC-2738431F746E}" destId="{DCE1E789-1BC6-4D03-A47C-FAA99E22A3F8}" srcOrd="0" destOrd="0" presId="urn:microsoft.com/office/officeart/2005/8/layout/hList6"/>
    <dgm:cxn modelId="{E7AC0E80-B1ED-45C9-83F1-203E304BAC34}" type="presParOf" srcId="{F190D4A6-872F-465D-BCAC-2738431F746E}" destId="{8A83EDF4-F6E0-467B-AE9C-D8A7CBB4F640}" srcOrd="1" destOrd="0" presId="urn:microsoft.com/office/officeart/2005/8/layout/hList6"/>
    <dgm:cxn modelId="{98D4F582-2147-49A2-907B-17F5BA14447D}" type="presParOf" srcId="{F190D4A6-872F-465D-BCAC-2738431F746E}" destId="{4444561C-53C9-4BB2-8CFE-19F58982EB6E}" srcOrd="2" destOrd="0" presId="urn:microsoft.com/office/officeart/2005/8/layout/hList6"/>
    <dgm:cxn modelId="{BE1A8E52-DA22-4238-B865-8E60D113C010}" type="presParOf" srcId="{F190D4A6-872F-465D-BCAC-2738431F746E}" destId="{2BF4096C-2349-495B-8CD6-3A796376A91C}" srcOrd="3" destOrd="0" presId="urn:microsoft.com/office/officeart/2005/8/layout/hList6"/>
    <dgm:cxn modelId="{7D67F0F7-F3FB-427F-BEB1-4ABDD7028966}" type="presParOf" srcId="{F190D4A6-872F-465D-BCAC-2738431F746E}" destId="{7A04615F-8AA3-4945-83CE-753740F6E904}"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8DE37-E23E-4357-806E-B09550DC6E12}">
      <dsp:nvSpPr>
        <dsp:cNvPr id="0" name=""/>
        <dsp:cNvSpPr/>
      </dsp:nvSpPr>
      <dsp:spPr>
        <a:xfrm>
          <a:off x="0" y="39701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网络边缘没有权限获取主机之间的通信信息</a:t>
          </a:r>
          <a:endParaRPr lang="en-US" altLang="zh-CN" sz="2400" kern="1200" dirty="0"/>
        </a:p>
      </dsp:txBody>
      <dsp:txXfrm>
        <a:off x="0" y="397011"/>
        <a:ext cx="8229600" cy="1039500"/>
      </dsp:txXfrm>
    </dsp:sp>
    <dsp:sp modelId="{662B947C-595D-4580-B610-23BB258F80CA}">
      <dsp:nvSpPr>
        <dsp:cNvPr id="0" name=""/>
        <dsp:cNvSpPr/>
      </dsp:nvSpPr>
      <dsp:spPr>
        <a:xfrm>
          <a:off x="411480" y="4277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分析网络流量进行</a:t>
          </a:r>
          <a:r>
            <a:rPr lang="en-US" altLang="zh-CN" sz="2400" kern="1200" dirty="0" smtClean="0"/>
            <a:t>botnet</a:t>
          </a:r>
          <a:r>
            <a:rPr lang="zh-CN" altLang="en-US" sz="2400" kern="1200" dirty="0" smtClean="0"/>
            <a:t>检测</a:t>
          </a:r>
          <a:endParaRPr lang="en-US" altLang="zh-CN" sz="2400" kern="1200" dirty="0"/>
        </a:p>
      </dsp:txBody>
      <dsp:txXfrm>
        <a:off x="446065" y="77356"/>
        <a:ext cx="5691550" cy="639310"/>
      </dsp:txXfrm>
    </dsp:sp>
    <dsp:sp modelId="{E14FE874-A645-45BC-A80A-633576748281}">
      <dsp:nvSpPr>
        <dsp:cNvPr id="0" name=""/>
        <dsp:cNvSpPr/>
      </dsp:nvSpPr>
      <dsp:spPr>
        <a:xfrm>
          <a:off x="0" y="192035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只能检测已知的攻击类型</a:t>
          </a:r>
          <a:endParaRPr lang="en-US" altLang="zh-CN" sz="2400" kern="1200" dirty="0"/>
        </a:p>
      </dsp:txBody>
      <dsp:txXfrm>
        <a:off x="0" y="1920351"/>
        <a:ext cx="8229600" cy="1039500"/>
      </dsp:txXfrm>
    </dsp:sp>
    <dsp:sp modelId="{36C7360E-16F9-408A-B84F-B5B31D0FCE48}">
      <dsp:nvSpPr>
        <dsp:cNvPr id="0" name=""/>
        <dsp:cNvSpPr/>
      </dsp:nvSpPr>
      <dsp:spPr>
        <a:xfrm>
          <a:off x="411480" y="156611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使用指纹进行</a:t>
          </a:r>
          <a:r>
            <a:rPr lang="en-US" altLang="zh-CN" sz="2400" kern="1200" dirty="0" smtClean="0"/>
            <a:t>botnet</a:t>
          </a:r>
          <a:r>
            <a:rPr lang="zh-CN" altLang="en-US" sz="2400" kern="1200" dirty="0" smtClean="0"/>
            <a:t>检测</a:t>
          </a:r>
          <a:endParaRPr lang="en-US" altLang="zh-CN" sz="2400" kern="1200" dirty="0"/>
        </a:p>
      </dsp:txBody>
      <dsp:txXfrm>
        <a:off x="446065" y="1600696"/>
        <a:ext cx="5691550" cy="639310"/>
      </dsp:txXfrm>
    </dsp:sp>
    <dsp:sp modelId="{63B3A868-2B7D-4CE2-A917-FA2E71861C39}">
      <dsp:nvSpPr>
        <dsp:cNvPr id="0" name=""/>
        <dsp:cNvSpPr/>
      </dsp:nvSpPr>
      <dsp:spPr>
        <a:xfrm>
          <a:off x="0" y="3443691"/>
          <a:ext cx="8229600" cy="103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正常的网络行为没有明确的定义</a:t>
          </a:r>
          <a:endParaRPr lang="en-US" altLang="zh-CN" sz="2400" kern="1200" dirty="0"/>
        </a:p>
      </dsp:txBody>
      <dsp:txXfrm>
        <a:off x="0" y="3443691"/>
        <a:ext cx="8229600" cy="1039500"/>
      </dsp:txXfrm>
    </dsp:sp>
    <dsp:sp modelId="{96019F5A-DD2C-438C-A30A-F625315986E7}">
      <dsp:nvSpPr>
        <dsp:cNvPr id="0" name=""/>
        <dsp:cNvSpPr/>
      </dsp:nvSpPr>
      <dsp:spPr>
        <a:xfrm>
          <a:off x="411480" y="3089451"/>
          <a:ext cx="5760720" cy="70848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zh-CN" altLang="en-US" sz="2400" kern="1200" dirty="0" smtClean="0"/>
            <a:t>通过异常的网络行为进行</a:t>
          </a:r>
          <a:r>
            <a:rPr lang="en-US" altLang="zh-CN" sz="2400" kern="1200" dirty="0" smtClean="0"/>
            <a:t>botnet</a:t>
          </a:r>
          <a:r>
            <a:rPr lang="zh-CN" altLang="en-US" sz="2400" kern="1200" dirty="0" smtClean="0"/>
            <a:t>检测</a:t>
          </a:r>
          <a:endParaRPr lang="en-US" altLang="zh-CN" sz="2400" kern="1200" dirty="0"/>
        </a:p>
      </dsp:txBody>
      <dsp:txXfrm>
        <a:off x="446065" y="3124036"/>
        <a:ext cx="5691550" cy="639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F98D-3450-4475-93F4-007D91AE830C}">
      <dsp:nvSpPr>
        <dsp:cNvPr id="0" name=""/>
        <dsp:cNvSpPr/>
      </dsp:nvSpPr>
      <dsp:spPr>
        <a:xfrm>
          <a:off x="0" y="2209"/>
          <a:ext cx="8229600" cy="1458562"/>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软件的属性决定了</a:t>
          </a:r>
          <a:r>
            <a:rPr lang="en-US" altLang="zh-CN" sz="4100" kern="1200" dirty="0" smtClean="0"/>
            <a:t>NFV</a:t>
          </a:r>
          <a:r>
            <a:rPr lang="zh-CN" altLang="en-US" sz="4100" kern="1200" dirty="0" smtClean="0"/>
            <a:t>的处理性能和可靠性一般会低于硬件</a:t>
          </a:r>
          <a:r>
            <a:rPr lang="en-US" altLang="zh-CN" sz="4100" kern="1200" dirty="0" smtClean="0"/>
            <a:t>middlebox</a:t>
          </a:r>
          <a:endParaRPr lang="en-US" altLang="zh-CN" sz="4100" kern="1200" dirty="0"/>
        </a:p>
      </dsp:txBody>
      <dsp:txXfrm>
        <a:off x="0" y="2209"/>
        <a:ext cx="8229600" cy="1458562"/>
      </dsp:txXfrm>
    </dsp:sp>
    <dsp:sp modelId="{084DEB41-9BBD-4D3F-B55B-3C3F40F2CC65}">
      <dsp:nvSpPr>
        <dsp:cNvPr id="0" name=""/>
        <dsp:cNvSpPr/>
      </dsp:nvSpPr>
      <dsp:spPr>
        <a:xfrm>
          <a:off x="273374" y="1533700"/>
          <a:ext cx="7682850" cy="1458562"/>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网络中广泛部署的硬件</a:t>
          </a:r>
          <a:r>
            <a:rPr lang="en-US" altLang="zh-CN" sz="4100" kern="1200" dirty="0" smtClean="0"/>
            <a:t>middlebox</a:t>
          </a:r>
          <a:r>
            <a:rPr lang="zh-CN" altLang="en-US" sz="4100" kern="1200" dirty="0" smtClean="0"/>
            <a:t>不可能在短时间内被淘汰</a:t>
          </a:r>
          <a:endParaRPr lang="en-US" altLang="zh-CN" sz="4100" kern="1200" dirty="0"/>
        </a:p>
      </dsp:txBody>
      <dsp:txXfrm>
        <a:off x="273374" y="1533700"/>
        <a:ext cx="7682850" cy="1458562"/>
      </dsp:txXfrm>
    </dsp:sp>
    <dsp:sp modelId="{2C146490-2912-49A7-BE15-832A34D1553E}">
      <dsp:nvSpPr>
        <dsp:cNvPr id="0" name=""/>
        <dsp:cNvSpPr/>
      </dsp:nvSpPr>
      <dsp:spPr>
        <a:xfrm>
          <a:off x="1915143" y="3065190"/>
          <a:ext cx="4399312" cy="1458562"/>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zh-CN" altLang="en-US" sz="4100" kern="1200" dirty="0" smtClean="0"/>
            <a:t>网络运营商倾向于充分利用现有投资</a:t>
          </a:r>
          <a:endParaRPr lang="en-US" altLang="zh-CN" sz="4100" kern="1200" dirty="0"/>
        </a:p>
      </dsp:txBody>
      <dsp:txXfrm>
        <a:off x="1915143" y="3065190"/>
        <a:ext cx="4399312" cy="14585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4C464-52A4-4410-8D0F-91572F3683FF}">
      <dsp:nvSpPr>
        <dsp:cNvPr id="0" name=""/>
        <dsp:cNvSpPr/>
      </dsp:nvSpPr>
      <dsp:spPr>
        <a:xfrm>
          <a:off x="2957" y="2027"/>
          <a:ext cx="8223684" cy="1153202"/>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CN" sz="4300" kern="1200" dirty="0" smtClean="0">
              <a:solidFill>
                <a:srgbClr val="FFFFFF"/>
              </a:solidFill>
            </a:rPr>
            <a:t>NFV</a:t>
          </a:r>
          <a:r>
            <a:rPr lang="zh-CN" altLang="en-US" sz="4300" kern="1200" dirty="0" smtClean="0">
              <a:solidFill>
                <a:srgbClr val="FFFFFF"/>
              </a:solidFill>
            </a:rPr>
            <a:t>和硬件</a:t>
          </a:r>
          <a:r>
            <a:rPr lang="en-US" altLang="zh-CN" sz="4300" kern="1200" dirty="0" smtClean="0">
              <a:solidFill>
                <a:srgbClr val="FFFFFF"/>
              </a:solidFill>
            </a:rPr>
            <a:t>middlebox</a:t>
          </a:r>
          <a:r>
            <a:rPr lang="zh-CN" altLang="en-US" sz="4300" kern="1200" dirty="0" smtClean="0">
              <a:solidFill>
                <a:srgbClr val="FFFFFF"/>
              </a:solidFill>
            </a:rPr>
            <a:t>的混合部署</a:t>
          </a:r>
          <a:endParaRPr lang="en-US" altLang="zh-CN" sz="4300" kern="1200" dirty="0">
            <a:solidFill>
              <a:srgbClr val="FFFFFF"/>
            </a:solidFill>
          </a:endParaRPr>
        </a:p>
      </dsp:txBody>
      <dsp:txXfrm>
        <a:off x="36733" y="35803"/>
        <a:ext cx="8156132" cy="1085650"/>
      </dsp:txXfrm>
    </dsp:sp>
    <dsp:sp modelId="{A97DA90A-39FF-4AC3-B6A8-A9D26EAD3218}">
      <dsp:nvSpPr>
        <dsp:cNvPr id="0" name=""/>
        <dsp:cNvSpPr/>
      </dsp:nvSpPr>
      <dsp:spPr>
        <a:xfrm>
          <a:off x="2957" y="1448666"/>
          <a:ext cx="2595860" cy="2542613"/>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用接近</a:t>
          </a:r>
          <a:r>
            <a:rPr lang="en-US" altLang="zh-CN" sz="2900" kern="1200" dirty="0" smtClean="0"/>
            <a:t>NFV</a:t>
          </a:r>
          <a:r>
            <a:rPr lang="zh-CN" altLang="en-US" sz="2900" kern="1200" dirty="0" smtClean="0"/>
            <a:t>的部署代价获得接近硬件</a:t>
          </a:r>
          <a:r>
            <a:rPr lang="en-US" altLang="zh-CN" sz="2900" kern="1200" dirty="0" smtClean="0"/>
            <a:t>middlebox</a:t>
          </a:r>
          <a:r>
            <a:rPr lang="zh-CN" altLang="en-US" sz="2900" kern="1200" dirty="0" smtClean="0"/>
            <a:t>的性能</a:t>
          </a:r>
          <a:endParaRPr lang="en-US" altLang="zh-CN" sz="2900" kern="1200" dirty="0"/>
        </a:p>
      </dsp:txBody>
      <dsp:txXfrm>
        <a:off x="77428" y="1523137"/>
        <a:ext cx="2446918" cy="2393671"/>
      </dsp:txXfrm>
    </dsp:sp>
    <dsp:sp modelId="{9E365398-B0D5-4583-A1F6-61E5D5AB083A}">
      <dsp:nvSpPr>
        <dsp:cNvPr id="0" name=""/>
        <dsp:cNvSpPr/>
      </dsp:nvSpPr>
      <dsp:spPr>
        <a:xfrm>
          <a:off x="2816869" y="1448666"/>
          <a:ext cx="2595860" cy="2542613"/>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充分利用已经部署的硬件</a:t>
          </a:r>
          <a:r>
            <a:rPr lang="en-US" altLang="zh-CN" sz="2900" kern="1200" dirty="0" smtClean="0"/>
            <a:t>middlebox</a:t>
          </a:r>
          <a:endParaRPr lang="en-US" altLang="zh-CN" sz="2900" kern="1200" dirty="0"/>
        </a:p>
      </dsp:txBody>
      <dsp:txXfrm>
        <a:off x="2891340" y="1523137"/>
        <a:ext cx="2446918" cy="2393671"/>
      </dsp:txXfrm>
    </dsp:sp>
    <dsp:sp modelId="{B87788FB-1072-4CE9-B0CF-3470F9E664BE}">
      <dsp:nvSpPr>
        <dsp:cNvPr id="0" name=""/>
        <dsp:cNvSpPr/>
      </dsp:nvSpPr>
      <dsp:spPr>
        <a:xfrm>
          <a:off x="5630782" y="1448666"/>
          <a:ext cx="2595860" cy="2542613"/>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t>有助于推动硬件</a:t>
          </a:r>
          <a:r>
            <a:rPr lang="en-US" altLang="zh-CN" sz="2900" kern="1200" dirty="0" smtClean="0"/>
            <a:t>middlebox</a:t>
          </a:r>
          <a:r>
            <a:rPr lang="zh-CN" altLang="en-US" sz="2900" kern="1200" dirty="0" smtClean="0"/>
            <a:t>向</a:t>
          </a:r>
          <a:r>
            <a:rPr lang="en-US" altLang="zh-CN" sz="2900" kern="1200" dirty="0" smtClean="0"/>
            <a:t>NFV</a:t>
          </a:r>
          <a:r>
            <a:rPr lang="zh-CN" altLang="en-US" sz="2900" kern="1200" dirty="0" smtClean="0"/>
            <a:t>的过渡</a:t>
          </a:r>
          <a:endParaRPr lang="en-US" altLang="zh-CN" sz="2900" kern="1200" dirty="0"/>
        </a:p>
      </dsp:txBody>
      <dsp:txXfrm>
        <a:off x="5705253" y="1523137"/>
        <a:ext cx="2446918" cy="23936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10786-9A70-4D41-9C44-DAC7439E5FA5}">
      <dsp:nvSpPr>
        <dsp:cNvPr id="0" name=""/>
        <dsp:cNvSpPr/>
      </dsp:nvSpPr>
      <dsp:spPr>
        <a:xfrm>
          <a:off x="622" y="654834"/>
          <a:ext cx="2680245" cy="3216294"/>
        </a:xfrm>
        <a:prstGeom prst="roundRect">
          <a:avLst>
            <a:gd name="adj" fmla="val 5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1050033" y="1705490"/>
        <a:ext cx="2637361" cy="536049"/>
      </dsp:txXfrm>
    </dsp:sp>
    <dsp:sp modelId="{2FE206C5-8299-471B-B6E8-3A4F776AB6C0}">
      <dsp:nvSpPr>
        <dsp:cNvPr id="0" name=""/>
        <dsp:cNvSpPr/>
      </dsp:nvSpPr>
      <dsp:spPr>
        <a:xfrm>
          <a:off x="536671"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对</a:t>
          </a:r>
          <a:r>
            <a:rPr lang="en-US" altLang="zh-CN" sz="3100" kern="1200" dirty="0" smtClean="0"/>
            <a:t>NFV</a:t>
          </a:r>
          <a:r>
            <a:rPr lang="zh-CN" altLang="en-US" sz="3100" kern="1200" dirty="0" smtClean="0"/>
            <a:t>主机本身的可靠性要求较高</a:t>
          </a:r>
          <a:endParaRPr lang="en-US" altLang="zh-CN" sz="3100" kern="1200" dirty="0"/>
        </a:p>
      </dsp:txBody>
      <dsp:txXfrm>
        <a:off x="536671" y="654834"/>
        <a:ext cx="1996783" cy="3216294"/>
      </dsp:txXfrm>
    </dsp:sp>
    <dsp:sp modelId="{C0783F30-C489-4ECB-8336-24EB1C186AE2}">
      <dsp:nvSpPr>
        <dsp:cNvPr id="0" name=""/>
        <dsp:cNvSpPr/>
      </dsp:nvSpPr>
      <dsp:spPr>
        <a:xfrm>
          <a:off x="2774677" y="654834"/>
          <a:ext cx="2680245" cy="3216294"/>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1724020" y="1705490"/>
        <a:ext cx="2637361" cy="536049"/>
      </dsp:txXfrm>
    </dsp:sp>
    <dsp:sp modelId="{20536B96-E7AF-43DA-AB4F-00B05644F729}">
      <dsp:nvSpPr>
        <dsp:cNvPr id="0" name=""/>
        <dsp:cNvSpPr/>
      </dsp:nvSpPr>
      <dsp:spPr>
        <a:xfrm rot="5400000">
          <a:off x="2551860" y="3209695"/>
          <a:ext cx="472436" cy="40203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987C0-804E-40F7-935F-F997A09ACA6F}">
      <dsp:nvSpPr>
        <dsp:cNvPr id="0" name=""/>
        <dsp:cNvSpPr/>
      </dsp:nvSpPr>
      <dsp:spPr>
        <a:xfrm>
          <a:off x="3310726" y="654834"/>
          <a:ext cx="1996783" cy="3216294"/>
        </a:xfrm>
        <a:prstGeom prst="rect">
          <a:avLst/>
        </a:prstGeom>
        <a:solidFill>
          <a:srgbClr val="92D050"/>
        </a:solid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不适用于需要维护内部状态并且不支持内部状态导出的</a:t>
          </a:r>
          <a:r>
            <a:rPr lang="en-US" altLang="zh-CN" sz="3100" kern="1200" dirty="0" smtClean="0"/>
            <a:t>middlebox</a:t>
          </a:r>
          <a:endParaRPr lang="en-US" altLang="zh-CN" sz="3100" kern="1200" dirty="0"/>
        </a:p>
      </dsp:txBody>
      <dsp:txXfrm>
        <a:off x="3310726" y="654834"/>
        <a:ext cx="1996783" cy="3216294"/>
      </dsp:txXfrm>
    </dsp:sp>
    <dsp:sp modelId="{E3F118A0-BB45-4FC7-A6C6-169140C4F9FE}">
      <dsp:nvSpPr>
        <dsp:cNvPr id="0" name=""/>
        <dsp:cNvSpPr/>
      </dsp:nvSpPr>
      <dsp:spPr>
        <a:xfrm>
          <a:off x="5548731" y="654834"/>
          <a:ext cx="2680245" cy="3216294"/>
        </a:xfrm>
        <a:prstGeom prst="roundRect">
          <a:avLst>
            <a:gd name="adj" fmla="val 5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t> </a:t>
          </a:r>
          <a:endParaRPr lang="en-US" altLang="zh-CN" sz="3200" kern="1200" dirty="0"/>
        </a:p>
      </dsp:txBody>
      <dsp:txXfrm rot="16200000">
        <a:off x="4498075" y="1705490"/>
        <a:ext cx="2637361" cy="536049"/>
      </dsp:txXfrm>
    </dsp:sp>
    <dsp:sp modelId="{E0EC9260-3A65-4662-AFFB-2484FE668D00}">
      <dsp:nvSpPr>
        <dsp:cNvPr id="0" name=""/>
        <dsp:cNvSpPr/>
      </dsp:nvSpPr>
      <dsp:spPr>
        <a:xfrm rot="5400000">
          <a:off x="5325914" y="3209695"/>
          <a:ext cx="472436" cy="402036"/>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2F51E-D278-457D-88BA-81D230452870}">
      <dsp:nvSpPr>
        <dsp:cNvPr id="0" name=""/>
        <dsp:cNvSpPr/>
      </dsp:nvSpPr>
      <dsp:spPr>
        <a:xfrm>
          <a:off x="6084780" y="654834"/>
          <a:ext cx="1996783" cy="32162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lvl="0" algn="l" defTabSz="1377950">
            <a:lnSpc>
              <a:spcPct val="90000"/>
            </a:lnSpc>
            <a:spcBef>
              <a:spcPct val="0"/>
            </a:spcBef>
            <a:spcAft>
              <a:spcPct val="35000"/>
            </a:spcAft>
          </a:pPr>
          <a:r>
            <a:rPr lang="zh-CN" altLang="en-US" sz="3100" kern="1200" dirty="0" smtClean="0"/>
            <a:t>需要对</a:t>
          </a:r>
          <a:r>
            <a:rPr lang="en-US" altLang="zh-CN" sz="3100" kern="1200" dirty="0" smtClean="0"/>
            <a:t>SDN</a:t>
          </a:r>
          <a:r>
            <a:rPr lang="zh-CN" altLang="en-US" sz="3100" kern="1200" dirty="0" smtClean="0"/>
            <a:t>控制器和</a:t>
          </a:r>
          <a:r>
            <a:rPr lang="en-US" altLang="zh-CN" sz="3100" kern="1200" dirty="0" smtClean="0"/>
            <a:t>NFV</a:t>
          </a:r>
          <a:r>
            <a:rPr lang="zh-CN" altLang="en-US" sz="3100" kern="1200" dirty="0" smtClean="0"/>
            <a:t>协调器进行扩展</a:t>
          </a:r>
          <a:endParaRPr lang="en-US" altLang="zh-CN" sz="3100" kern="1200" dirty="0"/>
        </a:p>
      </dsp:txBody>
      <dsp:txXfrm>
        <a:off x="6084780" y="654834"/>
        <a:ext cx="1996783" cy="32162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243C9-9605-4BD0-98D5-174DAFF112C1}">
      <dsp:nvSpPr>
        <dsp:cNvPr id="0" name=""/>
        <dsp:cNvSpPr/>
      </dsp:nvSpPr>
      <dsp:spPr>
        <a:xfrm>
          <a:off x="669292" y="132"/>
          <a:ext cx="2181517" cy="2280026"/>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清华大学部署了超过</a:t>
          </a:r>
          <a:r>
            <a:rPr lang="en-US" altLang="zh-CN" sz="2200" kern="1200" dirty="0" smtClean="0"/>
            <a:t>1000</a:t>
          </a:r>
          <a:r>
            <a:rPr lang="zh-CN" altLang="en-US" sz="2200" kern="1200" dirty="0" smtClean="0"/>
            <a:t>台无线路由器</a:t>
          </a:r>
          <a:endParaRPr lang="en-US" altLang="zh-CN" sz="2200" kern="1200" dirty="0"/>
        </a:p>
      </dsp:txBody>
      <dsp:txXfrm>
        <a:off x="988768" y="334034"/>
        <a:ext cx="1542565" cy="1612222"/>
      </dsp:txXfrm>
    </dsp:sp>
    <dsp:sp modelId="{6325384A-111B-442D-A4E2-BE811BF8E51B}">
      <dsp:nvSpPr>
        <dsp:cNvPr id="0" name=""/>
        <dsp:cNvSpPr/>
      </dsp:nvSpPr>
      <dsp:spPr>
        <a:xfrm>
          <a:off x="1516196" y="2348437"/>
          <a:ext cx="487709" cy="487709"/>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altLang="zh-CN" sz="800" kern="1200"/>
        </a:p>
      </dsp:txBody>
      <dsp:txXfrm>
        <a:off x="1580842" y="2534937"/>
        <a:ext cx="358417" cy="114709"/>
      </dsp:txXfrm>
    </dsp:sp>
    <dsp:sp modelId="{530A8D74-962F-45A2-85A5-FB17E0AFE06A}">
      <dsp:nvSpPr>
        <dsp:cNvPr id="0" name=""/>
        <dsp:cNvSpPr/>
      </dsp:nvSpPr>
      <dsp:spPr>
        <a:xfrm>
          <a:off x="640248" y="2904426"/>
          <a:ext cx="2239605" cy="2109723"/>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假设路由器每三年出一次故障</a:t>
          </a:r>
          <a:endParaRPr lang="en-US" altLang="zh-CN" sz="2200" kern="1200" dirty="0"/>
        </a:p>
      </dsp:txBody>
      <dsp:txXfrm>
        <a:off x="968231" y="3213388"/>
        <a:ext cx="1583639" cy="1491799"/>
      </dsp:txXfrm>
    </dsp:sp>
    <dsp:sp modelId="{1A6ABD6B-6DBB-43EE-884F-68BAF65B91FF}">
      <dsp:nvSpPr>
        <dsp:cNvPr id="0" name=""/>
        <dsp:cNvSpPr/>
      </dsp:nvSpPr>
      <dsp:spPr>
        <a:xfrm>
          <a:off x="2880321" y="2350737"/>
          <a:ext cx="518728" cy="312806"/>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altLang="zh-CN" sz="1400" kern="1200"/>
        </a:p>
      </dsp:txBody>
      <dsp:txXfrm>
        <a:off x="2880321" y="2413298"/>
        <a:ext cx="424886" cy="187684"/>
      </dsp:txXfrm>
    </dsp:sp>
    <dsp:sp modelId="{9456C088-3DEF-476A-B889-A20541B1F454}">
      <dsp:nvSpPr>
        <dsp:cNvPr id="0" name=""/>
        <dsp:cNvSpPr/>
      </dsp:nvSpPr>
      <dsp:spPr>
        <a:xfrm>
          <a:off x="3384380" y="1369255"/>
          <a:ext cx="2071370" cy="2275771"/>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清华大学每天需处理一次无线路由器故障</a:t>
          </a:r>
          <a:endParaRPr lang="en-US" altLang="zh-CN" sz="2200" kern="1200" dirty="0"/>
        </a:p>
      </dsp:txBody>
      <dsp:txXfrm>
        <a:off x="3687725" y="1702534"/>
        <a:ext cx="1464680" cy="160921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735F9-C04B-45C3-89F5-D9E2D27D8837}">
      <dsp:nvSpPr>
        <dsp:cNvPr id="0" name=""/>
        <dsp:cNvSpPr/>
      </dsp:nvSpPr>
      <dsp:spPr>
        <a:xfrm>
          <a:off x="732676" y="769459"/>
          <a:ext cx="3640799" cy="4283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647C9-9C01-4023-804A-DA34CA958BF1}">
      <dsp:nvSpPr>
        <dsp:cNvPr id="0" name=""/>
        <dsp:cNvSpPr/>
      </dsp:nvSpPr>
      <dsp:spPr>
        <a:xfrm>
          <a:off x="732676" y="930322"/>
          <a:ext cx="267466" cy="267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F2C3C3-C862-469E-8FA2-DEBB0C5B317B}">
      <dsp:nvSpPr>
        <dsp:cNvPr id="0" name=""/>
        <dsp:cNvSpPr/>
      </dsp:nvSpPr>
      <dsp:spPr>
        <a:xfrm>
          <a:off x="732676" y="0"/>
          <a:ext cx="3640799" cy="7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zh-CN" altLang="en-US" sz="3200" kern="1200" dirty="0" smtClean="0"/>
            <a:t>目标：</a:t>
          </a:r>
          <a:endParaRPr lang="en-US" altLang="zh-CN" sz="3200" kern="1200" dirty="0"/>
        </a:p>
      </dsp:txBody>
      <dsp:txXfrm>
        <a:off x="732676" y="0"/>
        <a:ext cx="3640799" cy="769459"/>
      </dsp:txXfrm>
    </dsp:sp>
    <dsp:sp modelId="{2045C24B-DAEE-4383-B937-A55E6A493D9B}">
      <dsp:nvSpPr>
        <dsp:cNvPr id="0" name=""/>
        <dsp:cNvSpPr/>
      </dsp:nvSpPr>
      <dsp:spPr>
        <a:xfrm>
          <a:off x="732676" y="1743388"/>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037328-9309-401A-941E-6683675DD35C}">
      <dsp:nvSpPr>
        <dsp:cNvPr id="0" name=""/>
        <dsp:cNvSpPr/>
      </dsp:nvSpPr>
      <dsp:spPr>
        <a:xfrm>
          <a:off x="987532" y="1375783"/>
          <a:ext cx="3385943" cy="1002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系统调研清华无线路由器发生非硬件故障的情况</a:t>
          </a:r>
          <a:endParaRPr lang="en-US" altLang="zh-CN" sz="2200" kern="1200" dirty="0"/>
        </a:p>
      </dsp:txBody>
      <dsp:txXfrm>
        <a:off x="987532" y="1375783"/>
        <a:ext cx="3385943" cy="1002668"/>
      </dsp:txXfrm>
    </dsp:sp>
    <dsp:sp modelId="{D800042D-196E-49CE-B219-486E788101CA}">
      <dsp:nvSpPr>
        <dsp:cNvPr id="0" name=""/>
        <dsp:cNvSpPr/>
      </dsp:nvSpPr>
      <dsp:spPr>
        <a:xfrm>
          <a:off x="732676" y="2770679"/>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FE317F-49A2-4F5F-B135-42474039674A}">
      <dsp:nvSpPr>
        <dsp:cNvPr id="0" name=""/>
        <dsp:cNvSpPr/>
      </dsp:nvSpPr>
      <dsp:spPr>
        <a:xfrm>
          <a:off x="987532" y="2378452"/>
          <a:ext cx="3385943" cy="105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提出一套能够自动监控并修复故障的方案</a:t>
          </a:r>
          <a:endParaRPr lang="en-US" altLang="zh-CN" sz="2200" kern="1200" dirty="0"/>
        </a:p>
      </dsp:txBody>
      <dsp:txXfrm>
        <a:off x="987532" y="2378452"/>
        <a:ext cx="3385943" cy="1051914"/>
      </dsp:txXfrm>
    </dsp:sp>
    <dsp:sp modelId="{4ADA3E35-8362-4745-9EC3-33C64CA76D26}">
      <dsp:nvSpPr>
        <dsp:cNvPr id="0" name=""/>
        <dsp:cNvSpPr/>
      </dsp:nvSpPr>
      <dsp:spPr>
        <a:xfrm>
          <a:off x="732676" y="3608361"/>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AEB092-7E23-4455-9D7B-E7F41A92A85C}">
      <dsp:nvSpPr>
        <dsp:cNvPr id="0" name=""/>
        <dsp:cNvSpPr/>
      </dsp:nvSpPr>
      <dsp:spPr>
        <a:xfrm>
          <a:off x="987532" y="3430366"/>
          <a:ext cx="3385943" cy="62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减小校园网管理的人力成本</a:t>
          </a:r>
          <a:endParaRPr lang="zh-CN" altLang="en-US" sz="2200" kern="1200" dirty="0"/>
        </a:p>
      </dsp:txBody>
      <dsp:txXfrm>
        <a:off x="987532" y="3430366"/>
        <a:ext cx="3385943" cy="623449"/>
      </dsp:txXfrm>
    </dsp:sp>
    <dsp:sp modelId="{81D8C8D8-71DE-4F17-AC65-8F12FF693B75}">
      <dsp:nvSpPr>
        <dsp:cNvPr id="0" name=""/>
        <dsp:cNvSpPr/>
      </dsp:nvSpPr>
      <dsp:spPr>
        <a:xfrm>
          <a:off x="4555515" y="769459"/>
          <a:ext cx="3640799" cy="4283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B3B32-B9A4-42BD-BFF6-3832328EBC15}">
      <dsp:nvSpPr>
        <dsp:cNvPr id="0" name=""/>
        <dsp:cNvSpPr/>
      </dsp:nvSpPr>
      <dsp:spPr>
        <a:xfrm>
          <a:off x="4555515" y="930322"/>
          <a:ext cx="267466" cy="267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E3C35-9AC1-4E83-9E34-721469E2EE44}">
      <dsp:nvSpPr>
        <dsp:cNvPr id="0" name=""/>
        <dsp:cNvSpPr/>
      </dsp:nvSpPr>
      <dsp:spPr>
        <a:xfrm>
          <a:off x="4555515" y="0"/>
          <a:ext cx="3640799" cy="769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l" defTabSz="1422400">
            <a:lnSpc>
              <a:spcPct val="90000"/>
            </a:lnSpc>
            <a:spcBef>
              <a:spcPct val="0"/>
            </a:spcBef>
            <a:spcAft>
              <a:spcPct val="35000"/>
            </a:spcAft>
          </a:pPr>
          <a:r>
            <a:rPr lang="zh-CN" altLang="en-US" sz="3200" kern="1200" dirty="0" smtClean="0"/>
            <a:t>困难与挑战：</a:t>
          </a:r>
          <a:endParaRPr lang="en-US" altLang="zh-CN" sz="3200" kern="1200" dirty="0"/>
        </a:p>
      </dsp:txBody>
      <dsp:txXfrm>
        <a:off x="4555515" y="0"/>
        <a:ext cx="3640799" cy="769459"/>
      </dsp:txXfrm>
    </dsp:sp>
    <dsp:sp modelId="{7168E745-CB59-4260-A115-C2F4D234BEC4}">
      <dsp:nvSpPr>
        <dsp:cNvPr id="0" name=""/>
        <dsp:cNvSpPr/>
      </dsp:nvSpPr>
      <dsp:spPr>
        <a:xfrm>
          <a:off x="4555515" y="2081945"/>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66C621-1CC3-49A7-BDFB-25031BCC9A27}">
      <dsp:nvSpPr>
        <dsp:cNvPr id="0" name=""/>
        <dsp:cNvSpPr/>
      </dsp:nvSpPr>
      <dsp:spPr>
        <a:xfrm>
          <a:off x="4810371" y="1375783"/>
          <a:ext cx="3385943" cy="167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由于无线路由器开放的接口有限，有些故障无法通过远程配置的方式解决</a:t>
          </a:r>
          <a:endParaRPr lang="en-US" altLang="zh-CN" sz="2200" kern="1200" dirty="0"/>
        </a:p>
      </dsp:txBody>
      <dsp:txXfrm>
        <a:off x="4810371" y="1375783"/>
        <a:ext cx="3385943" cy="1679784"/>
      </dsp:txXfrm>
    </dsp:sp>
    <dsp:sp modelId="{F887ABEC-6E85-4A01-B477-318D0590B891}">
      <dsp:nvSpPr>
        <dsp:cNvPr id="0" name=""/>
        <dsp:cNvSpPr/>
      </dsp:nvSpPr>
      <dsp:spPr>
        <a:xfrm>
          <a:off x="4608513" y="3628998"/>
          <a:ext cx="267459" cy="267459"/>
        </a:xfrm>
        <a:prstGeom prst="rect">
          <a:avLst/>
        </a:prstGeom>
        <a:solidFill>
          <a:srgbClr val="7030A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B8E02-6D4C-4921-8720-53FFDA00FF7F}">
      <dsp:nvSpPr>
        <dsp:cNvPr id="0" name=""/>
        <dsp:cNvSpPr/>
      </dsp:nvSpPr>
      <dsp:spPr>
        <a:xfrm>
          <a:off x="4810371" y="3055567"/>
          <a:ext cx="3385943" cy="1466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l" defTabSz="977900">
            <a:lnSpc>
              <a:spcPct val="90000"/>
            </a:lnSpc>
            <a:spcBef>
              <a:spcPct val="0"/>
            </a:spcBef>
            <a:spcAft>
              <a:spcPct val="35000"/>
            </a:spcAft>
          </a:pPr>
          <a:r>
            <a:rPr lang="zh-CN" altLang="en-US" sz="2200" kern="1200" dirty="0" smtClean="0"/>
            <a:t>由用户主机和其它网络设备的配置错误引起的问题不能通过单方面调节无线路由器的配置解决</a:t>
          </a:r>
          <a:endParaRPr lang="zh-CN" altLang="en-US" sz="2200" kern="1200" dirty="0"/>
        </a:p>
      </dsp:txBody>
      <dsp:txXfrm>
        <a:off x="4810371" y="3055567"/>
        <a:ext cx="3385943" cy="14666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DF2F7-9241-4F3E-850A-B623E78C20D2}">
      <dsp:nvSpPr>
        <dsp:cNvPr id="0" name=""/>
        <dsp:cNvSpPr/>
      </dsp:nvSpPr>
      <dsp:spPr>
        <a:xfrm>
          <a:off x="4396" y="0"/>
          <a:ext cx="4229485" cy="5440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可能的创新点</a:t>
          </a:r>
          <a:endParaRPr lang="en-US" altLang="zh-CN" sz="3600" kern="1200" dirty="0"/>
        </a:p>
      </dsp:txBody>
      <dsp:txXfrm>
        <a:off x="4396" y="0"/>
        <a:ext cx="4229485" cy="1632108"/>
      </dsp:txXfrm>
    </dsp:sp>
    <dsp:sp modelId="{6CEE7772-75AB-4CF7-B692-428E1873FF17}">
      <dsp:nvSpPr>
        <dsp:cNvPr id="0" name=""/>
        <dsp:cNvSpPr/>
      </dsp:nvSpPr>
      <dsp:spPr>
        <a:xfrm>
          <a:off x="427345" y="1579314"/>
          <a:ext cx="3383588" cy="770029"/>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设计一个分布式的网络测量算法</a:t>
          </a:r>
          <a:endParaRPr lang="en-US" altLang="zh-CN" sz="2200" kern="1200" dirty="0">
            <a:solidFill>
              <a:schemeClr val="bg1"/>
            </a:solidFill>
          </a:endParaRPr>
        </a:p>
      </dsp:txBody>
      <dsp:txXfrm>
        <a:off x="449898" y="1601867"/>
        <a:ext cx="3338482" cy="724923"/>
      </dsp:txXfrm>
    </dsp:sp>
    <dsp:sp modelId="{00939E6C-7D1E-477C-A023-A686AD07B89F}">
      <dsp:nvSpPr>
        <dsp:cNvPr id="0" name=""/>
        <dsp:cNvSpPr/>
      </dsp:nvSpPr>
      <dsp:spPr>
        <a:xfrm>
          <a:off x="427345" y="2412519"/>
          <a:ext cx="3383588" cy="966996"/>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设计一个在网络边缘进行</a:t>
          </a:r>
          <a:r>
            <a:rPr lang="en-US" altLang="zh-CN" sz="2200" kern="1200" dirty="0" smtClean="0">
              <a:solidFill>
                <a:schemeClr val="bg1"/>
              </a:solidFill>
            </a:rPr>
            <a:t>botnet</a:t>
          </a:r>
          <a:r>
            <a:rPr lang="zh-CN" altLang="en-US" sz="2200" kern="1200" dirty="0" smtClean="0">
              <a:solidFill>
                <a:schemeClr val="bg1"/>
              </a:solidFill>
            </a:rPr>
            <a:t>检测的安全防御机制</a:t>
          </a:r>
          <a:endParaRPr lang="en-US" altLang="zh-CN" sz="2200" kern="1200" dirty="0">
            <a:solidFill>
              <a:schemeClr val="bg1"/>
            </a:solidFill>
          </a:endParaRPr>
        </a:p>
      </dsp:txBody>
      <dsp:txXfrm>
        <a:off x="455667" y="2440841"/>
        <a:ext cx="3326944" cy="910352"/>
      </dsp:txXfrm>
    </dsp:sp>
    <dsp:sp modelId="{E9032AD2-F0B5-4525-B9E1-1DDFAB5BE278}">
      <dsp:nvSpPr>
        <dsp:cNvPr id="0" name=""/>
        <dsp:cNvSpPr/>
      </dsp:nvSpPr>
      <dsp:spPr>
        <a:xfrm>
          <a:off x="427345" y="3418837"/>
          <a:ext cx="3383588" cy="752765"/>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a:t>
          </a:r>
          <a:r>
            <a:rPr lang="en-US" altLang="zh-CN" sz="2200" kern="1200" dirty="0" smtClean="0">
              <a:solidFill>
                <a:schemeClr val="bg1"/>
              </a:solidFill>
            </a:rPr>
            <a:t>NFV</a:t>
          </a:r>
          <a:r>
            <a:rPr lang="zh-CN" altLang="en-US" sz="2200" kern="1200" dirty="0" smtClean="0">
              <a:solidFill>
                <a:schemeClr val="bg1"/>
              </a:solidFill>
            </a:rPr>
            <a:t>和</a:t>
          </a:r>
          <a:r>
            <a:rPr lang="en-US" altLang="zh-CN" sz="2200" kern="1200" dirty="0" smtClean="0">
              <a:solidFill>
                <a:schemeClr val="bg1"/>
              </a:solidFill>
            </a:rPr>
            <a:t>middlebox</a:t>
          </a:r>
          <a:r>
            <a:rPr lang="zh-CN" altLang="en-US" sz="2200" kern="1200" dirty="0" smtClean="0">
              <a:solidFill>
                <a:schemeClr val="bg1"/>
              </a:solidFill>
            </a:rPr>
            <a:t>的混合部署方案</a:t>
          </a:r>
          <a:endParaRPr lang="en-US" altLang="zh-CN" sz="2200" kern="1200" dirty="0">
            <a:solidFill>
              <a:schemeClr val="bg1"/>
            </a:solidFill>
          </a:endParaRPr>
        </a:p>
      </dsp:txBody>
      <dsp:txXfrm>
        <a:off x="449393" y="3440885"/>
        <a:ext cx="3339492" cy="708669"/>
      </dsp:txXfrm>
    </dsp:sp>
    <dsp:sp modelId="{0AEF3650-AAFD-4C6D-919D-2B06F8CBC407}">
      <dsp:nvSpPr>
        <dsp:cNvPr id="0" name=""/>
        <dsp:cNvSpPr/>
      </dsp:nvSpPr>
      <dsp:spPr>
        <a:xfrm>
          <a:off x="427345" y="4222284"/>
          <a:ext cx="3383588" cy="945987"/>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设计一个无线路由器的自动故障检测和修复方案</a:t>
          </a:r>
          <a:endParaRPr lang="en-US" altLang="zh-CN" sz="2200" kern="1200" dirty="0">
            <a:solidFill>
              <a:schemeClr val="bg1"/>
            </a:solidFill>
          </a:endParaRPr>
        </a:p>
      </dsp:txBody>
      <dsp:txXfrm>
        <a:off x="455052" y="4249991"/>
        <a:ext cx="3328174" cy="890573"/>
      </dsp:txXfrm>
    </dsp:sp>
    <dsp:sp modelId="{BC832017-64B7-41B6-9207-D396C1733A68}">
      <dsp:nvSpPr>
        <dsp:cNvPr id="0" name=""/>
        <dsp:cNvSpPr/>
      </dsp:nvSpPr>
      <dsp:spPr>
        <a:xfrm>
          <a:off x="4551093" y="0"/>
          <a:ext cx="4229485" cy="54403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预期成果</a:t>
          </a:r>
          <a:endParaRPr lang="en-US" altLang="zh-CN" sz="3600" kern="1200" dirty="0"/>
        </a:p>
      </dsp:txBody>
      <dsp:txXfrm>
        <a:off x="4551093" y="0"/>
        <a:ext cx="4229485" cy="1632108"/>
      </dsp:txXfrm>
    </dsp:sp>
    <dsp:sp modelId="{B5CB22B6-52BE-4A98-A449-D755C43A5135}">
      <dsp:nvSpPr>
        <dsp:cNvPr id="0" name=""/>
        <dsp:cNvSpPr/>
      </dsp:nvSpPr>
      <dsp:spPr>
        <a:xfrm>
          <a:off x="4974042" y="1634046"/>
          <a:ext cx="3383588" cy="934132"/>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对清华主页受到</a:t>
          </a:r>
          <a:r>
            <a:rPr lang="en-US" altLang="zh-CN" sz="2200" kern="1200" dirty="0" smtClean="0">
              <a:solidFill>
                <a:schemeClr val="bg1"/>
              </a:solidFill>
            </a:rPr>
            <a:t>botnet</a:t>
          </a:r>
          <a:r>
            <a:rPr lang="zh-CN" altLang="en-US" sz="2200" kern="1200" dirty="0" smtClean="0">
              <a:solidFill>
                <a:schemeClr val="bg1"/>
              </a:solidFill>
            </a:rPr>
            <a:t>攻击的问题提供解决方案</a:t>
          </a:r>
          <a:endParaRPr lang="en-US" altLang="zh-CN" sz="2200" kern="1200" dirty="0">
            <a:solidFill>
              <a:schemeClr val="bg1"/>
            </a:solidFill>
          </a:endParaRPr>
        </a:p>
      </dsp:txBody>
      <dsp:txXfrm>
        <a:off x="5001402" y="1661406"/>
        <a:ext cx="3328868" cy="879412"/>
      </dsp:txXfrm>
    </dsp:sp>
    <dsp:sp modelId="{2E1FCBED-9672-43E3-83CF-58DE6011244B}">
      <dsp:nvSpPr>
        <dsp:cNvPr id="0" name=""/>
        <dsp:cNvSpPr/>
      </dsp:nvSpPr>
      <dsp:spPr>
        <a:xfrm>
          <a:off x="4974042" y="2711892"/>
          <a:ext cx="3383588" cy="1376668"/>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对清华无线路由器的故障问题进行系统调研并给出相关意见</a:t>
          </a:r>
          <a:endParaRPr lang="en-US" altLang="zh-CN" sz="2200" kern="1200" dirty="0">
            <a:solidFill>
              <a:schemeClr val="bg1"/>
            </a:solidFill>
          </a:endParaRPr>
        </a:p>
      </dsp:txBody>
      <dsp:txXfrm>
        <a:off x="5014363" y="2752213"/>
        <a:ext cx="3302946" cy="1296026"/>
      </dsp:txXfrm>
    </dsp:sp>
    <dsp:sp modelId="{C327ACD6-D897-434E-81E3-8461B2562032}">
      <dsp:nvSpPr>
        <dsp:cNvPr id="0" name=""/>
        <dsp:cNvSpPr/>
      </dsp:nvSpPr>
      <dsp:spPr>
        <a:xfrm>
          <a:off x="4974042" y="4232273"/>
          <a:ext cx="3383588" cy="934132"/>
        </a:xfrm>
        <a:prstGeom prst="roundRect">
          <a:avLst>
            <a:gd name="adj" fmla="val 10000"/>
          </a:avLst>
        </a:prstGeom>
        <a:solidFill>
          <a:srgbClr val="7030A0"/>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rPr>
            <a:t>发表</a:t>
          </a:r>
          <a:r>
            <a:rPr lang="en-US" altLang="zh-CN" sz="2200" kern="1200" dirty="0" smtClean="0">
              <a:solidFill>
                <a:schemeClr val="bg1"/>
              </a:solidFill>
            </a:rPr>
            <a:t>2-3</a:t>
          </a:r>
          <a:r>
            <a:rPr lang="zh-CN" altLang="en-US" sz="2200" kern="1200" dirty="0" smtClean="0">
              <a:solidFill>
                <a:schemeClr val="bg1"/>
              </a:solidFill>
            </a:rPr>
            <a:t>篇</a:t>
          </a:r>
          <a:r>
            <a:rPr lang="en-US" altLang="zh-CN" sz="2200" kern="1200" dirty="0" smtClean="0">
              <a:solidFill>
                <a:schemeClr val="bg1"/>
              </a:solidFill>
            </a:rPr>
            <a:t>CCF</a:t>
          </a:r>
          <a:r>
            <a:rPr lang="zh-CN" altLang="en-US" sz="2200" kern="1200" dirty="0" smtClean="0">
              <a:solidFill>
                <a:schemeClr val="bg1"/>
              </a:solidFill>
            </a:rPr>
            <a:t>列表的</a:t>
          </a:r>
          <a:r>
            <a:rPr lang="en-US" altLang="zh-CN" sz="2200" kern="1200" dirty="0" smtClean="0">
              <a:solidFill>
                <a:schemeClr val="bg1"/>
              </a:solidFill>
            </a:rPr>
            <a:t>B</a:t>
          </a:r>
          <a:r>
            <a:rPr lang="zh-CN" altLang="en-US" sz="2200" kern="1200" dirty="0" smtClean="0">
              <a:solidFill>
                <a:schemeClr val="bg1"/>
              </a:solidFill>
            </a:rPr>
            <a:t>类及以上文章</a:t>
          </a:r>
          <a:endParaRPr lang="en-US" altLang="zh-CN" sz="2200" kern="1200" dirty="0">
            <a:solidFill>
              <a:schemeClr val="bg1"/>
            </a:solidFill>
          </a:endParaRPr>
        </a:p>
      </dsp:txBody>
      <dsp:txXfrm>
        <a:off x="5001402" y="4259633"/>
        <a:ext cx="3328868" cy="879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31F93-674C-44A8-991F-664634BC4F2D}">
      <dsp:nvSpPr>
        <dsp:cNvPr id="0" name=""/>
        <dsp:cNvSpPr/>
      </dsp:nvSpPr>
      <dsp:spPr>
        <a:xfrm>
          <a:off x="39" y="204849"/>
          <a:ext cx="3739791" cy="662400"/>
        </a:xfrm>
        <a:prstGeom prst="re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优点</a:t>
          </a:r>
          <a:endParaRPr lang="en-US" altLang="zh-CN" sz="2300" kern="1200" dirty="0"/>
        </a:p>
      </dsp:txBody>
      <dsp:txXfrm>
        <a:off x="39" y="204849"/>
        <a:ext cx="3739791" cy="662400"/>
      </dsp:txXfrm>
    </dsp:sp>
    <dsp:sp modelId="{784BBD6D-8B77-4C49-B8DF-E1107F5C5032}">
      <dsp:nvSpPr>
        <dsp:cNvPr id="0" name=""/>
        <dsp:cNvSpPr/>
      </dsp:nvSpPr>
      <dsp:spPr>
        <a:xfrm>
          <a:off x="39" y="867249"/>
          <a:ext cx="3739791" cy="17362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只需要固定的内存</a:t>
          </a:r>
          <a:endParaRPr lang="en-US" altLang="zh-CN" sz="2300" kern="1200" dirty="0"/>
        </a:p>
        <a:p>
          <a:pPr marL="228600" lvl="1" indent="-228600" algn="l" defTabSz="1022350">
            <a:lnSpc>
              <a:spcPct val="90000"/>
            </a:lnSpc>
            <a:spcBef>
              <a:spcPct val="0"/>
            </a:spcBef>
            <a:spcAft>
              <a:spcPct val="15000"/>
            </a:spcAft>
            <a:buChar char="••"/>
          </a:pPr>
          <a:r>
            <a:rPr lang="zh-CN" altLang="en-US" sz="2300" kern="1200" dirty="0" smtClean="0"/>
            <a:t>能够将测量误差控制在有限的范围之内</a:t>
          </a:r>
          <a:endParaRPr lang="en-US" altLang="zh-CN" sz="2300" kern="1200" dirty="0"/>
        </a:p>
      </dsp:txBody>
      <dsp:txXfrm>
        <a:off x="39" y="867249"/>
        <a:ext cx="3739791" cy="1736212"/>
      </dsp:txXfrm>
    </dsp:sp>
    <dsp:sp modelId="{E875175E-5FD9-466C-9CF1-4C9E72160FC0}">
      <dsp:nvSpPr>
        <dsp:cNvPr id="0" name=""/>
        <dsp:cNvSpPr/>
      </dsp:nvSpPr>
      <dsp:spPr>
        <a:xfrm>
          <a:off x="4263401" y="204849"/>
          <a:ext cx="3739791" cy="662400"/>
        </a:xfrm>
        <a:prstGeom prst="rect">
          <a:avLst/>
        </a:prstGeom>
        <a:solidFill>
          <a:srgbClr val="00B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缺点</a:t>
          </a:r>
          <a:endParaRPr lang="en-US" altLang="zh-CN" sz="2300" kern="1200" dirty="0"/>
        </a:p>
      </dsp:txBody>
      <dsp:txXfrm>
        <a:off x="4263401" y="204849"/>
        <a:ext cx="3739791" cy="662400"/>
      </dsp:txXfrm>
    </dsp:sp>
    <dsp:sp modelId="{A89EDBCA-9C9D-4999-B8C6-020E61AB1360}">
      <dsp:nvSpPr>
        <dsp:cNvPr id="0" name=""/>
        <dsp:cNvSpPr/>
      </dsp:nvSpPr>
      <dsp:spPr>
        <a:xfrm>
          <a:off x="4263401" y="867249"/>
          <a:ext cx="3739791" cy="17362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需要对每个数据包都进行大量的计算</a:t>
          </a:r>
          <a:endParaRPr lang="en-US" altLang="zh-CN" sz="2300" kern="1200" dirty="0"/>
        </a:p>
        <a:p>
          <a:pPr marL="228600" lvl="1" indent="-228600" algn="l" defTabSz="1022350">
            <a:lnSpc>
              <a:spcPct val="90000"/>
            </a:lnSpc>
            <a:spcBef>
              <a:spcPct val="0"/>
            </a:spcBef>
            <a:spcAft>
              <a:spcPct val="15000"/>
            </a:spcAft>
            <a:buChar char="••"/>
          </a:pPr>
          <a:r>
            <a:rPr lang="zh-CN" altLang="en-US" sz="2300" kern="1200" dirty="0" smtClean="0"/>
            <a:t>需要消耗大量的</a:t>
          </a:r>
          <a:r>
            <a:rPr lang="en-US" altLang="zh-CN" sz="2300" kern="1200" dirty="0" smtClean="0"/>
            <a:t>CPU</a:t>
          </a:r>
          <a:r>
            <a:rPr lang="zh-CN" altLang="en-US" sz="2300" kern="1200" dirty="0" smtClean="0"/>
            <a:t>资源，影响转发设备的吞吐率</a:t>
          </a:r>
          <a:endParaRPr lang="en-US" altLang="zh-CN" sz="2300" kern="1200" dirty="0"/>
        </a:p>
      </dsp:txBody>
      <dsp:txXfrm>
        <a:off x="4263401" y="867249"/>
        <a:ext cx="3739791" cy="173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A7278-1E3E-4EA7-B464-8F231A5E2D56}">
      <dsp:nvSpPr>
        <dsp:cNvPr id="0" name=""/>
        <dsp:cNvSpPr/>
      </dsp:nvSpPr>
      <dsp:spPr>
        <a:xfrm>
          <a:off x="-2496442" y="-385472"/>
          <a:ext cx="2980670" cy="2980670"/>
        </a:xfrm>
        <a:prstGeom prst="blockArc">
          <a:avLst>
            <a:gd name="adj1" fmla="val 18900000"/>
            <a:gd name="adj2" fmla="val 2700000"/>
            <a:gd name="adj3" fmla="val 72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082167-7146-40E3-A350-A9CC66C24E3B}">
      <dsp:nvSpPr>
        <dsp:cNvPr id="0" name=""/>
        <dsp:cNvSpPr/>
      </dsp:nvSpPr>
      <dsp:spPr>
        <a:xfrm>
          <a:off x="311303" y="220972"/>
          <a:ext cx="7666027"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solidFill>
                <a:schemeClr val="tx1"/>
              </a:solidFill>
            </a:rPr>
            <a:t>SDN</a:t>
          </a:r>
          <a:r>
            <a:rPr lang="zh-CN" altLang="en-US" sz="2200" kern="1200" dirty="0" smtClean="0">
              <a:solidFill>
                <a:schemeClr val="tx1"/>
              </a:solidFill>
            </a:rPr>
            <a:t>网络在数据中心网络和企业网中广泛部署</a:t>
          </a:r>
          <a:endParaRPr lang="en-US" altLang="zh-CN" sz="2200" kern="1200" dirty="0" smtClean="0">
            <a:solidFill>
              <a:schemeClr val="tx1"/>
            </a:solidFill>
          </a:endParaRPr>
        </a:p>
      </dsp:txBody>
      <dsp:txXfrm>
        <a:off x="311303" y="220972"/>
        <a:ext cx="7666027" cy="441945"/>
      </dsp:txXfrm>
    </dsp:sp>
    <dsp:sp modelId="{3A51FE04-BC67-4CC7-8137-B6D916D67CBF}">
      <dsp:nvSpPr>
        <dsp:cNvPr id="0" name=""/>
        <dsp:cNvSpPr/>
      </dsp:nvSpPr>
      <dsp:spPr>
        <a:xfrm>
          <a:off x="35088" y="165729"/>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27D082-74F5-44DF-A478-E4F695A950A4}">
      <dsp:nvSpPr>
        <dsp:cNvPr id="0" name=""/>
        <dsp:cNvSpPr/>
      </dsp:nvSpPr>
      <dsp:spPr>
        <a:xfrm>
          <a:off x="471950" y="883890"/>
          <a:ext cx="7505380"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tx1"/>
              </a:solidFill>
            </a:rPr>
            <a:t>网络管理员对网络有完整的控制权</a:t>
          </a:r>
          <a:endParaRPr lang="en-US" altLang="zh-CN" sz="2200" kern="1200" dirty="0">
            <a:solidFill>
              <a:schemeClr val="tx1"/>
            </a:solidFill>
          </a:endParaRPr>
        </a:p>
      </dsp:txBody>
      <dsp:txXfrm>
        <a:off x="471950" y="883890"/>
        <a:ext cx="7505380" cy="441945"/>
      </dsp:txXfrm>
    </dsp:sp>
    <dsp:sp modelId="{9F5CFB3F-70FF-4313-99CF-22ECE51EC6DD}">
      <dsp:nvSpPr>
        <dsp:cNvPr id="0" name=""/>
        <dsp:cNvSpPr/>
      </dsp:nvSpPr>
      <dsp:spPr>
        <a:xfrm>
          <a:off x="195735" y="828646"/>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49A209-661A-4805-8B86-8204BA80592C}">
      <dsp:nvSpPr>
        <dsp:cNvPr id="0" name=""/>
        <dsp:cNvSpPr/>
      </dsp:nvSpPr>
      <dsp:spPr>
        <a:xfrm>
          <a:off x="311303" y="1546807"/>
          <a:ext cx="7666027" cy="441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94"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solidFill>
                <a:schemeClr val="tx1"/>
              </a:solidFill>
            </a:rPr>
            <a:t>数据包在网络中的传输路径是可以预知的</a:t>
          </a:r>
          <a:endParaRPr lang="en-US" altLang="zh-CN" sz="2200" kern="1200" dirty="0">
            <a:solidFill>
              <a:schemeClr val="tx1"/>
            </a:solidFill>
          </a:endParaRPr>
        </a:p>
      </dsp:txBody>
      <dsp:txXfrm>
        <a:off x="311303" y="1546807"/>
        <a:ext cx="7666027" cy="441945"/>
      </dsp:txXfrm>
    </dsp:sp>
    <dsp:sp modelId="{BB06463C-F5F7-4572-A458-23EB9C54301C}">
      <dsp:nvSpPr>
        <dsp:cNvPr id="0" name=""/>
        <dsp:cNvSpPr/>
      </dsp:nvSpPr>
      <dsp:spPr>
        <a:xfrm>
          <a:off x="35088" y="1491564"/>
          <a:ext cx="552431" cy="55243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12A17-1462-436C-B440-AB209BDE2621}">
      <dsp:nvSpPr>
        <dsp:cNvPr id="0" name=""/>
        <dsp:cNvSpPr/>
      </dsp:nvSpPr>
      <dsp:spPr>
        <a:xfrm>
          <a:off x="0" y="35875"/>
          <a:ext cx="8229600" cy="8049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缺陷：</a:t>
          </a:r>
          <a:endParaRPr lang="en-US" altLang="zh-CN" sz="3200" kern="1200" dirty="0"/>
        </a:p>
      </dsp:txBody>
      <dsp:txXfrm>
        <a:off x="39295" y="75170"/>
        <a:ext cx="8151010" cy="726370"/>
      </dsp:txXfrm>
    </dsp:sp>
    <dsp:sp modelId="{EC0156C8-030F-49E9-94B0-8A3EC15C7BD2}">
      <dsp:nvSpPr>
        <dsp:cNvPr id="0" name=""/>
        <dsp:cNvSpPr/>
      </dsp:nvSpPr>
      <dsp:spPr>
        <a:xfrm>
          <a:off x="0" y="840836"/>
          <a:ext cx="822960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dirty="0" smtClean="0"/>
            <a:t>只适用于集中控制的网络（</a:t>
          </a:r>
          <a:r>
            <a:rPr lang="en-US" altLang="zh-CN" sz="2500" kern="1200" dirty="0" smtClean="0"/>
            <a:t>SDN</a:t>
          </a:r>
          <a:r>
            <a:rPr lang="zh-CN" altLang="en-US" sz="2500" kern="1200" dirty="0" smtClean="0"/>
            <a:t>网络等）</a:t>
          </a:r>
          <a:endParaRPr lang="en-US" altLang="zh-CN" sz="2500" kern="1200" dirty="0"/>
        </a:p>
        <a:p>
          <a:pPr marL="228600" lvl="1" indent="-228600" algn="l" defTabSz="1111250">
            <a:lnSpc>
              <a:spcPct val="90000"/>
            </a:lnSpc>
            <a:spcBef>
              <a:spcPct val="0"/>
            </a:spcBef>
            <a:spcAft>
              <a:spcPct val="20000"/>
            </a:spcAft>
            <a:buChar char="••"/>
          </a:pPr>
          <a:r>
            <a:rPr lang="zh-CN" altLang="en-US" sz="2500" kern="1200" dirty="0" smtClean="0"/>
            <a:t>只能在一定程度上减轻转发设备的计算负担</a:t>
          </a:r>
          <a:endParaRPr lang="en-US" altLang="zh-CN" sz="2500" kern="1200" dirty="0"/>
        </a:p>
      </dsp:txBody>
      <dsp:txXfrm>
        <a:off x="0" y="840836"/>
        <a:ext cx="8229600" cy="910800"/>
      </dsp:txXfrm>
    </dsp:sp>
    <dsp:sp modelId="{F5E8FF83-A30B-4AF9-9247-5559076E7425}">
      <dsp:nvSpPr>
        <dsp:cNvPr id="0" name=""/>
        <dsp:cNvSpPr/>
      </dsp:nvSpPr>
      <dsp:spPr>
        <a:xfrm>
          <a:off x="0" y="1751636"/>
          <a:ext cx="8229600" cy="80496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altLang="en-US" sz="3200" kern="1200" dirty="0" smtClean="0"/>
            <a:t>挑战与困难：</a:t>
          </a:r>
          <a:endParaRPr lang="en-US" altLang="zh-CN" sz="3200" kern="1200" dirty="0"/>
        </a:p>
      </dsp:txBody>
      <dsp:txXfrm>
        <a:off x="39295" y="1790931"/>
        <a:ext cx="8151010" cy="726370"/>
      </dsp:txXfrm>
    </dsp:sp>
    <dsp:sp modelId="{339BE8C9-9E07-481E-A992-F4D199C86FCD}">
      <dsp:nvSpPr>
        <dsp:cNvPr id="0" name=""/>
        <dsp:cNvSpPr/>
      </dsp:nvSpPr>
      <dsp:spPr>
        <a:xfrm>
          <a:off x="0" y="2556596"/>
          <a:ext cx="8229600"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altLang="en-US" sz="2500" kern="1200" dirty="0" smtClean="0"/>
            <a:t>设计映射方案保证每个流都能被映射到某台转发设备上</a:t>
          </a:r>
          <a:endParaRPr lang="en-US" altLang="zh-CN" sz="2500" kern="1200" dirty="0"/>
        </a:p>
        <a:p>
          <a:pPr marL="228600" lvl="1" indent="-228600" algn="l" defTabSz="1111250">
            <a:lnSpc>
              <a:spcPct val="90000"/>
            </a:lnSpc>
            <a:spcBef>
              <a:spcPct val="0"/>
            </a:spcBef>
            <a:spcAft>
              <a:spcPct val="20000"/>
            </a:spcAft>
            <a:buChar char="••"/>
          </a:pPr>
          <a:r>
            <a:rPr lang="zh-CN" altLang="en-US" sz="2500" kern="1200" dirty="0" smtClean="0"/>
            <a:t>设计查询算法，能够迅速地在上百个</a:t>
          </a:r>
          <a:r>
            <a:rPr lang="en-US" altLang="zh-CN" sz="2500" kern="1200" dirty="0" smtClean="0"/>
            <a:t>sketch</a:t>
          </a:r>
          <a:r>
            <a:rPr lang="zh-CN" altLang="en-US" sz="2500" kern="1200" dirty="0" smtClean="0"/>
            <a:t>结构上提取信息</a:t>
          </a:r>
          <a:endParaRPr lang="en-US" altLang="zh-CN" sz="2500" kern="1200" dirty="0"/>
        </a:p>
      </dsp:txBody>
      <dsp:txXfrm>
        <a:off x="0" y="2556596"/>
        <a:ext cx="8229600" cy="165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8A5AC-8FC0-4DE0-A105-D67C07A49081}">
      <dsp:nvSpPr>
        <dsp:cNvPr id="0" name=""/>
        <dsp:cNvSpPr/>
      </dsp:nvSpPr>
      <dsp:spPr>
        <a:xfrm>
          <a:off x="0" y="35852"/>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kern="1200" dirty="0" smtClean="0"/>
            <a:t>1. </a:t>
          </a:r>
          <a:r>
            <a:rPr lang="zh-CN" altLang="en-US" sz="3300" kern="1200" dirty="0" smtClean="0"/>
            <a:t>通过检测</a:t>
          </a:r>
          <a:r>
            <a:rPr lang="en-US" altLang="zh-CN" sz="3300" kern="1200" dirty="0" smtClean="0"/>
            <a:t>C&amp;C</a:t>
          </a:r>
          <a:r>
            <a:rPr lang="zh-CN" altLang="en-US" sz="3300" kern="1200" dirty="0" smtClean="0"/>
            <a:t>通道识别僵尸主机</a:t>
          </a:r>
          <a:endParaRPr lang="en-US" altLang="zh-CN" sz="3300" kern="1200" dirty="0"/>
        </a:p>
      </dsp:txBody>
      <dsp:txXfrm>
        <a:off x="40523" y="76375"/>
        <a:ext cx="8148554" cy="749069"/>
      </dsp:txXfrm>
    </dsp:sp>
    <dsp:sp modelId="{B5D25124-FF15-48E2-9A32-5047DA1CDCB7}">
      <dsp:nvSpPr>
        <dsp:cNvPr id="0" name=""/>
        <dsp:cNvSpPr/>
      </dsp:nvSpPr>
      <dsp:spPr>
        <a:xfrm>
          <a:off x="0" y="865967"/>
          <a:ext cx="8229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网络边缘没有权限获取主机之间通信的流量</a:t>
          </a:r>
          <a:endParaRPr lang="en-US" altLang="zh-CN" sz="2600" kern="1200" dirty="0"/>
        </a:p>
      </dsp:txBody>
      <dsp:txXfrm>
        <a:off x="0" y="865967"/>
        <a:ext cx="8229600" cy="546480"/>
      </dsp:txXfrm>
    </dsp:sp>
    <dsp:sp modelId="{F3211F80-D88A-4D9D-8DDE-D5C6041CCFEB}">
      <dsp:nvSpPr>
        <dsp:cNvPr id="0" name=""/>
        <dsp:cNvSpPr/>
      </dsp:nvSpPr>
      <dsp:spPr>
        <a:xfrm>
          <a:off x="0" y="1412447"/>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kern="1200" dirty="0" smtClean="0"/>
            <a:t>2. </a:t>
          </a:r>
          <a:r>
            <a:rPr lang="zh-CN" altLang="en-US" sz="3300" kern="1200" dirty="0" smtClean="0"/>
            <a:t>通过指纹检测攻击流量</a:t>
          </a:r>
          <a:endParaRPr lang="en-US" altLang="zh-CN" sz="3300" kern="1200" dirty="0"/>
        </a:p>
      </dsp:txBody>
      <dsp:txXfrm>
        <a:off x="40523" y="1452970"/>
        <a:ext cx="8148554" cy="749069"/>
      </dsp:txXfrm>
    </dsp:sp>
    <dsp:sp modelId="{765640DA-2889-4BD6-9F77-47AEB4E265E3}">
      <dsp:nvSpPr>
        <dsp:cNvPr id="0" name=""/>
        <dsp:cNvSpPr/>
      </dsp:nvSpPr>
      <dsp:spPr>
        <a:xfrm>
          <a:off x="0" y="2242562"/>
          <a:ext cx="82296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altLang="en-US" sz="2600" kern="1200" dirty="0" smtClean="0"/>
            <a:t>只能检测已知的攻击</a:t>
          </a:r>
          <a:endParaRPr lang="en-US" altLang="zh-CN" sz="2600" kern="1200" dirty="0"/>
        </a:p>
      </dsp:txBody>
      <dsp:txXfrm>
        <a:off x="0" y="2242562"/>
        <a:ext cx="8229600" cy="546480"/>
      </dsp:txXfrm>
    </dsp:sp>
    <dsp:sp modelId="{2B5276B3-C0AE-414E-88DE-241481FD0363}">
      <dsp:nvSpPr>
        <dsp:cNvPr id="0" name=""/>
        <dsp:cNvSpPr/>
      </dsp:nvSpPr>
      <dsp:spPr>
        <a:xfrm>
          <a:off x="0" y="2789042"/>
          <a:ext cx="8229600" cy="83011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kern="1200" dirty="0" smtClean="0"/>
            <a:t>3. </a:t>
          </a:r>
          <a:r>
            <a:rPr lang="zh-CN" altLang="en-US" sz="3300" kern="1200" dirty="0" smtClean="0"/>
            <a:t>通过检测异常行为检测攻击流量</a:t>
          </a:r>
          <a:endParaRPr lang="en-US" altLang="zh-CN" sz="3300" kern="1200" dirty="0"/>
        </a:p>
      </dsp:txBody>
      <dsp:txXfrm>
        <a:off x="40523" y="2829565"/>
        <a:ext cx="8148554" cy="749069"/>
      </dsp:txXfrm>
    </dsp:sp>
    <dsp:sp modelId="{62C91427-656F-4990-ACB6-4D4B0E029E06}">
      <dsp:nvSpPr>
        <dsp:cNvPr id="0" name=""/>
        <dsp:cNvSpPr/>
      </dsp:nvSpPr>
      <dsp:spPr>
        <a:xfrm>
          <a:off x="0" y="3619157"/>
          <a:ext cx="8229600" cy="87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altLang="zh-CN" sz="2600" kern="1200" dirty="0" err="1" smtClean="0"/>
            <a:t>DDoS</a:t>
          </a:r>
          <a:r>
            <a:rPr lang="zh-CN" altLang="en-US" sz="2600" kern="1200" dirty="0" smtClean="0"/>
            <a:t>流量不会进行非法的操作，无法和正常流量进行区分</a:t>
          </a:r>
          <a:endParaRPr lang="en-US" altLang="zh-CN" sz="2600" kern="1200" dirty="0"/>
        </a:p>
      </dsp:txBody>
      <dsp:txXfrm>
        <a:off x="0" y="3619157"/>
        <a:ext cx="8229600" cy="8709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949A1-4B21-433C-972B-44AA276D0F65}">
      <dsp:nvSpPr>
        <dsp:cNvPr id="0" name=""/>
        <dsp:cNvSpPr/>
      </dsp:nvSpPr>
      <dsp:spPr>
        <a:xfrm>
          <a:off x="0" y="312686"/>
          <a:ext cx="6192688" cy="90956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en-US" altLang="zh-CN" sz="2100" kern="1200" dirty="0" err="1" smtClean="0"/>
            <a:t>DDoS</a:t>
          </a:r>
          <a:r>
            <a:rPr lang="zh-CN" altLang="en-US" sz="2100" kern="1200" dirty="0" smtClean="0"/>
            <a:t>攻击流肯定是在短时间内大量到达的</a:t>
          </a:r>
          <a:endParaRPr lang="en-US" altLang="zh-CN" sz="2100" kern="1200" dirty="0"/>
        </a:p>
      </dsp:txBody>
      <dsp:txXfrm>
        <a:off x="0" y="312686"/>
        <a:ext cx="6192688" cy="909562"/>
      </dsp:txXfrm>
    </dsp:sp>
    <dsp:sp modelId="{8E4D9A1C-57A3-4BFA-BC62-54DCD78D65BB}">
      <dsp:nvSpPr>
        <dsp:cNvPr id="0" name=""/>
        <dsp:cNvSpPr/>
      </dsp:nvSpPr>
      <dsp:spPr>
        <a:xfrm>
          <a:off x="309634" y="2726"/>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并发性</a:t>
          </a:r>
          <a:endParaRPr lang="en-US" altLang="zh-CN" sz="2800" kern="1200" dirty="0"/>
        </a:p>
      </dsp:txBody>
      <dsp:txXfrm>
        <a:off x="339896" y="32988"/>
        <a:ext cx="4274357" cy="559396"/>
      </dsp:txXfrm>
    </dsp:sp>
    <dsp:sp modelId="{247EF83D-00D2-4349-9FCF-51CA5DFC06CB}">
      <dsp:nvSpPr>
        <dsp:cNvPr id="0" name=""/>
        <dsp:cNvSpPr/>
      </dsp:nvSpPr>
      <dsp:spPr>
        <a:xfrm>
          <a:off x="0" y="1645609"/>
          <a:ext cx="6192688" cy="12237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攻击流的行为都是相似的，比如都访问某几个页面</a:t>
          </a:r>
          <a:endParaRPr lang="en-US" altLang="zh-CN" sz="2100" kern="1200" dirty="0"/>
        </a:p>
      </dsp:txBody>
      <dsp:txXfrm>
        <a:off x="0" y="1645609"/>
        <a:ext cx="6192688" cy="1223775"/>
      </dsp:txXfrm>
    </dsp:sp>
    <dsp:sp modelId="{F56801BE-C27D-463E-9275-123F287ED5C2}">
      <dsp:nvSpPr>
        <dsp:cNvPr id="0" name=""/>
        <dsp:cNvSpPr/>
      </dsp:nvSpPr>
      <dsp:spPr>
        <a:xfrm>
          <a:off x="309634" y="1335649"/>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相似性</a:t>
          </a:r>
          <a:endParaRPr lang="en-US" altLang="zh-CN" sz="2800" kern="1200" dirty="0"/>
        </a:p>
      </dsp:txBody>
      <dsp:txXfrm>
        <a:off x="339896" y="1365911"/>
        <a:ext cx="4274357" cy="559396"/>
      </dsp:txXfrm>
    </dsp:sp>
    <dsp:sp modelId="{2A5BE1B7-CB80-47FD-AADD-3E47A940EB43}">
      <dsp:nvSpPr>
        <dsp:cNvPr id="0" name=""/>
        <dsp:cNvSpPr/>
      </dsp:nvSpPr>
      <dsp:spPr>
        <a:xfrm>
          <a:off x="0" y="3292744"/>
          <a:ext cx="6192688" cy="15545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0621" tIns="437388" rIns="480621"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由于僵尸主机的运行逻辑是预先设定的，所以对丢包等突发情况的响应可以看出机器访问的痕迹</a:t>
          </a:r>
          <a:endParaRPr lang="en-US" altLang="zh-CN" sz="2100" kern="1200" dirty="0"/>
        </a:p>
      </dsp:txBody>
      <dsp:txXfrm>
        <a:off x="0" y="3292744"/>
        <a:ext cx="6192688" cy="1554525"/>
      </dsp:txXfrm>
    </dsp:sp>
    <dsp:sp modelId="{8131D08D-D47F-4923-9607-4E0E588283E5}">
      <dsp:nvSpPr>
        <dsp:cNvPr id="0" name=""/>
        <dsp:cNvSpPr/>
      </dsp:nvSpPr>
      <dsp:spPr>
        <a:xfrm>
          <a:off x="309634" y="2982784"/>
          <a:ext cx="4334881" cy="6199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48" tIns="0" rIns="163848" bIns="0" numCol="1" spcCol="1270" anchor="ctr" anchorCtr="0">
          <a:noAutofit/>
        </a:bodyPr>
        <a:lstStyle/>
        <a:p>
          <a:pPr lvl="0" algn="l" defTabSz="1244600">
            <a:lnSpc>
              <a:spcPct val="90000"/>
            </a:lnSpc>
            <a:spcBef>
              <a:spcPct val="0"/>
            </a:spcBef>
            <a:spcAft>
              <a:spcPct val="35000"/>
            </a:spcAft>
          </a:pPr>
          <a:r>
            <a:rPr lang="zh-CN" altLang="en-US" sz="2800" kern="1200" dirty="0" smtClean="0"/>
            <a:t>缺乏灵活性</a:t>
          </a:r>
          <a:endParaRPr lang="en-US" altLang="zh-CN" sz="2800" kern="1200" dirty="0"/>
        </a:p>
      </dsp:txBody>
      <dsp:txXfrm>
        <a:off x="339896" y="3013046"/>
        <a:ext cx="4274357"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EC4DA-7CE6-497D-BFCD-982AD3E10999}">
      <dsp:nvSpPr>
        <dsp:cNvPr id="0" name=""/>
        <dsp:cNvSpPr/>
      </dsp:nvSpPr>
      <dsp:spPr>
        <a:xfrm>
          <a:off x="0" y="0"/>
          <a:ext cx="6995160" cy="1357788"/>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观测并记录访问流量的行为特征</a:t>
          </a:r>
          <a:endParaRPr lang="en-US" altLang="zh-CN" sz="2900" kern="1200" dirty="0"/>
        </a:p>
      </dsp:txBody>
      <dsp:txXfrm>
        <a:off x="39768" y="39768"/>
        <a:ext cx="5530000" cy="1278252"/>
      </dsp:txXfrm>
    </dsp:sp>
    <dsp:sp modelId="{34C16475-EE0B-45EE-85AF-8E65B971C397}">
      <dsp:nvSpPr>
        <dsp:cNvPr id="0" name=""/>
        <dsp:cNvSpPr/>
      </dsp:nvSpPr>
      <dsp:spPr>
        <a:xfrm>
          <a:off x="617219" y="1584087"/>
          <a:ext cx="6995160" cy="1357788"/>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根据访问流量的行为特征对访问流量进行聚类</a:t>
          </a:r>
          <a:endParaRPr lang="en-US" altLang="zh-CN" sz="2900" kern="1200" dirty="0"/>
        </a:p>
      </dsp:txBody>
      <dsp:txXfrm>
        <a:off x="656987" y="1623855"/>
        <a:ext cx="5415841" cy="1278252"/>
      </dsp:txXfrm>
    </dsp:sp>
    <dsp:sp modelId="{2D6D0940-CF2B-4485-8501-2C0F3C665FB1}">
      <dsp:nvSpPr>
        <dsp:cNvPr id="0" name=""/>
        <dsp:cNvSpPr/>
      </dsp:nvSpPr>
      <dsp:spPr>
        <a:xfrm>
          <a:off x="1234439" y="3168174"/>
          <a:ext cx="6995160" cy="1357788"/>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zh-CN" altLang="en-US" sz="2900" kern="1200" dirty="0" smtClean="0"/>
            <a:t>当发生</a:t>
          </a:r>
          <a:r>
            <a:rPr lang="en-US" altLang="zh-CN" sz="2900" kern="1200" dirty="0" smtClean="0"/>
            <a:t>botnet</a:t>
          </a:r>
          <a:r>
            <a:rPr lang="zh-CN" altLang="en-US" sz="2900" kern="1200" dirty="0" smtClean="0"/>
            <a:t>攻击时大量具相似行为特征的流将被识别为攻击流</a:t>
          </a:r>
          <a:endParaRPr lang="en-US" altLang="zh-CN" sz="2900" kern="1200" dirty="0"/>
        </a:p>
      </dsp:txBody>
      <dsp:txXfrm>
        <a:off x="1274207" y="3207942"/>
        <a:ext cx="5415841" cy="1278252"/>
      </dsp:txXfrm>
    </dsp:sp>
    <dsp:sp modelId="{7834C71E-DF35-4667-A254-8887E778B664}">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a:p>
      </dsp:txBody>
      <dsp:txXfrm>
        <a:off x="6311173" y="1029656"/>
        <a:ext cx="485410" cy="664128"/>
      </dsp:txXfrm>
    </dsp:sp>
    <dsp:sp modelId="{953A1515-C6EE-4E4F-8541-33149F391299}">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a:p>
      </dsp:txBody>
      <dsp:txXfrm>
        <a:off x="6928393" y="2604691"/>
        <a:ext cx="485410" cy="6641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10786-9A70-4D41-9C44-DAC7439E5FA5}">
      <dsp:nvSpPr>
        <dsp:cNvPr id="0" name=""/>
        <dsp:cNvSpPr/>
      </dsp:nvSpPr>
      <dsp:spPr>
        <a:xfrm>
          <a:off x="3330" y="1061090"/>
          <a:ext cx="2003152" cy="2403782"/>
        </a:xfrm>
        <a:prstGeom prst="roundRect">
          <a:avLst>
            <a:gd name="adj" fmla="val 5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781905" y="1846325"/>
        <a:ext cx="1971101" cy="400630"/>
      </dsp:txXfrm>
    </dsp:sp>
    <dsp:sp modelId="{2FE206C5-8299-471B-B6E8-3A4F776AB6C0}">
      <dsp:nvSpPr>
        <dsp:cNvPr id="0" name=""/>
        <dsp:cNvSpPr/>
      </dsp:nvSpPr>
      <dsp:spPr>
        <a:xfrm>
          <a:off x="403960"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需要选取合适的特征来描述一个数据流的行为</a:t>
          </a:r>
          <a:endParaRPr lang="en-US" altLang="zh-CN" sz="1900" kern="1200" dirty="0"/>
        </a:p>
      </dsp:txBody>
      <dsp:txXfrm>
        <a:off x="403960" y="1061090"/>
        <a:ext cx="1492348" cy="2403782"/>
      </dsp:txXfrm>
    </dsp:sp>
    <dsp:sp modelId="{C0783F30-C489-4ECB-8336-24EB1C186AE2}">
      <dsp:nvSpPr>
        <dsp:cNvPr id="0" name=""/>
        <dsp:cNvSpPr/>
      </dsp:nvSpPr>
      <dsp:spPr>
        <a:xfrm>
          <a:off x="2076592" y="1061090"/>
          <a:ext cx="2003152" cy="2403782"/>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1291357" y="1846325"/>
        <a:ext cx="1971101" cy="400630"/>
      </dsp:txXfrm>
    </dsp:sp>
    <dsp:sp modelId="{20536B96-E7AF-43DA-AB4F-00B05644F729}">
      <dsp:nvSpPr>
        <dsp:cNvPr id="0" name=""/>
        <dsp:cNvSpPr/>
      </dsp:nvSpPr>
      <dsp:spPr>
        <a:xfrm rot="5400000">
          <a:off x="1910175"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987C0-804E-40F7-935F-F997A09ACA6F}">
      <dsp:nvSpPr>
        <dsp:cNvPr id="0" name=""/>
        <dsp:cNvSpPr/>
      </dsp:nvSpPr>
      <dsp:spPr>
        <a:xfrm>
          <a:off x="2477223" y="1061090"/>
          <a:ext cx="1492348" cy="2403782"/>
        </a:xfrm>
        <a:prstGeom prst="rect">
          <a:avLst/>
        </a:prstGeom>
        <a:solidFill>
          <a:srgbClr val="92D050"/>
        </a:solid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聚类到什么程度才能既有效隔离攻击流又尽量减少对正常流的影响？</a:t>
          </a:r>
          <a:endParaRPr lang="en-US" altLang="zh-CN" sz="1900" kern="1200" dirty="0"/>
        </a:p>
      </dsp:txBody>
      <dsp:txXfrm>
        <a:off x="2477223" y="1061090"/>
        <a:ext cx="1492348" cy="2403782"/>
      </dsp:txXfrm>
    </dsp:sp>
    <dsp:sp modelId="{E3F118A0-BB45-4FC7-A6C6-169140C4F9FE}">
      <dsp:nvSpPr>
        <dsp:cNvPr id="0" name=""/>
        <dsp:cNvSpPr/>
      </dsp:nvSpPr>
      <dsp:spPr>
        <a:xfrm>
          <a:off x="4149855" y="1061090"/>
          <a:ext cx="2003152" cy="2403782"/>
        </a:xfrm>
        <a:prstGeom prst="roundRect">
          <a:avLst>
            <a:gd name="adj" fmla="val 5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altLang="zh-CN" sz="2400" kern="1200" dirty="0" smtClean="0"/>
            <a:t> </a:t>
          </a:r>
          <a:endParaRPr lang="en-US" altLang="zh-CN" sz="2400" kern="1200" dirty="0"/>
        </a:p>
      </dsp:txBody>
      <dsp:txXfrm rot="16200000">
        <a:off x="3364619" y="1846325"/>
        <a:ext cx="1971101" cy="400630"/>
      </dsp:txXfrm>
    </dsp:sp>
    <dsp:sp modelId="{E0EC9260-3A65-4662-AFFB-2484FE668D00}">
      <dsp:nvSpPr>
        <dsp:cNvPr id="0" name=""/>
        <dsp:cNvSpPr/>
      </dsp:nvSpPr>
      <dsp:spPr>
        <a:xfrm rot="5400000">
          <a:off x="3983438"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2F51E-D278-457D-88BA-81D230452870}">
      <dsp:nvSpPr>
        <dsp:cNvPr id="0" name=""/>
        <dsp:cNvSpPr/>
      </dsp:nvSpPr>
      <dsp:spPr>
        <a:xfrm>
          <a:off x="4550485"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攻击者可能会采取随机化的技术减小僵尸主机的行为的相似性，使得对</a:t>
          </a:r>
          <a:r>
            <a:rPr lang="en-US" altLang="zh-CN" sz="1900" kern="1200" dirty="0" smtClean="0"/>
            <a:t>botnet</a:t>
          </a:r>
          <a:r>
            <a:rPr lang="zh-CN" altLang="en-US" sz="1900" kern="1200" dirty="0" smtClean="0"/>
            <a:t>的检测难度进一步加大</a:t>
          </a:r>
          <a:endParaRPr lang="en-US" altLang="zh-CN" sz="1900" kern="1200" dirty="0"/>
        </a:p>
      </dsp:txBody>
      <dsp:txXfrm>
        <a:off x="4550485" y="1061090"/>
        <a:ext cx="1492348" cy="2403782"/>
      </dsp:txXfrm>
    </dsp:sp>
    <dsp:sp modelId="{5D6CCA31-9D00-46E7-BAD7-9D445C887268}">
      <dsp:nvSpPr>
        <dsp:cNvPr id="0" name=""/>
        <dsp:cNvSpPr/>
      </dsp:nvSpPr>
      <dsp:spPr>
        <a:xfrm>
          <a:off x="6223117" y="1061090"/>
          <a:ext cx="2003152" cy="2403782"/>
        </a:xfrm>
        <a:prstGeom prst="roundRect">
          <a:avLst>
            <a:gd name="adj" fmla="val 5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endParaRPr lang="en-US" altLang="zh-CN" sz="2400" kern="1200" dirty="0"/>
        </a:p>
      </dsp:txBody>
      <dsp:txXfrm rot="16200000">
        <a:off x="5437881" y="1846325"/>
        <a:ext cx="1971101" cy="400630"/>
      </dsp:txXfrm>
    </dsp:sp>
    <dsp:sp modelId="{6DD682FF-1BEE-4A3B-94FD-EE881A31F435}">
      <dsp:nvSpPr>
        <dsp:cNvPr id="0" name=""/>
        <dsp:cNvSpPr/>
      </dsp:nvSpPr>
      <dsp:spPr>
        <a:xfrm rot="5400000">
          <a:off x="6056700" y="2969234"/>
          <a:ext cx="352865" cy="3004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B56B5A-F15F-4B9D-9E23-05916E94DA9C}">
      <dsp:nvSpPr>
        <dsp:cNvPr id="0" name=""/>
        <dsp:cNvSpPr/>
      </dsp:nvSpPr>
      <dsp:spPr>
        <a:xfrm>
          <a:off x="6623748" y="1061090"/>
          <a:ext cx="1492348" cy="24037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5151" rIns="0" bIns="0" numCol="1" spcCol="1270" anchor="t" anchorCtr="0">
          <a:noAutofit/>
        </a:bodyPr>
        <a:lstStyle/>
        <a:p>
          <a:pPr lvl="0" algn="l" defTabSz="844550">
            <a:lnSpc>
              <a:spcPct val="90000"/>
            </a:lnSpc>
            <a:spcBef>
              <a:spcPct val="0"/>
            </a:spcBef>
            <a:spcAft>
              <a:spcPct val="35000"/>
            </a:spcAft>
          </a:pPr>
          <a:r>
            <a:rPr lang="zh-CN" altLang="en-US" sz="1900" kern="1200" dirty="0" smtClean="0"/>
            <a:t>需要设计算法实现高速实时检测</a:t>
          </a:r>
          <a:endParaRPr lang="en-US" altLang="zh-CN" sz="1900" kern="1200" dirty="0"/>
        </a:p>
      </dsp:txBody>
      <dsp:txXfrm>
        <a:off x="6623748" y="1061090"/>
        <a:ext cx="1492348" cy="24037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1E789-1BC6-4D03-A47C-FAA99E22A3F8}">
      <dsp:nvSpPr>
        <dsp:cNvPr id="0" name=""/>
        <dsp:cNvSpPr/>
      </dsp:nvSpPr>
      <dsp:spPr>
        <a:xfrm rot="16200000">
          <a:off x="-956010" y="957014"/>
          <a:ext cx="4525963" cy="2611933"/>
        </a:xfrm>
        <a:prstGeom prst="flowChartManualOperation">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en-US" altLang="zh-CN" sz="3600" kern="1200" dirty="0" smtClean="0"/>
            <a:t>NF</a:t>
          </a:r>
          <a:r>
            <a:rPr lang="zh-CN" altLang="en-US" sz="3600" kern="1200" dirty="0" smtClean="0"/>
            <a:t>（或</a:t>
          </a:r>
          <a:r>
            <a:rPr lang="en-US" altLang="zh-CN" sz="3600" kern="1200" dirty="0" smtClean="0"/>
            <a:t>Middlebox</a:t>
          </a:r>
          <a:r>
            <a:rPr lang="zh-CN" altLang="en-US" sz="3600" kern="1200" dirty="0" smtClean="0"/>
            <a:t>）在网络中有广泛的部署</a:t>
          </a:r>
          <a:endParaRPr lang="en-US" altLang="zh-CN" sz="3600" kern="1200" dirty="0"/>
        </a:p>
      </dsp:txBody>
      <dsp:txXfrm rot="5400000">
        <a:off x="1005" y="905192"/>
        <a:ext cx="2611933" cy="2715577"/>
      </dsp:txXfrm>
    </dsp:sp>
    <dsp:sp modelId="{4444561C-53C9-4BB2-8CFE-19F58982EB6E}">
      <dsp:nvSpPr>
        <dsp:cNvPr id="0" name=""/>
        <dsp:cNvSpPr/>
      </dsp:nvSpPr>
      <dsp:spPr>
        <a:xfrm rot="16200000">
          <a:off x="1851818" y="957014"/>
          <a:ext cx="4525963" cy="2611933"/>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en-US" altLang="zh-CN" sz="3600" kern="1200" dirty="0" smtClean="0"/>
            <a:t>NFV</a:t>
          </a:r>
          <a:r>
            <a:rPr lang="zh-CN" altLang="en-US" sz="3600" kern="1200" dirty="0" smtClean="0"/>
            <a:t>可以减少对硬件的依赖，易于部署，便于升级</a:t>
          </a:r>
          <a:endParaRPr lang="en-US" altLang="zh-CN" sz="3600" kern="1200" dirty="0"/>
        </a:p>
      </dsp:txBody>
      <dsp:txXfrm rot="5400000">
        <a:off x="2808833" y="905192"/>
        <a:ext cx="2611933" cy="2715577"/>
      </dsp:txXfrm>
    </dsp:sp>
    <dsp:sp modelId="{7A04615F-8AA3-4945-83CE-753740F6E904}">
      <dsp:nvSpPr>
        <dsp:cNvPr id="0" name=""/>
        <dsp:cNvSpPr/>
      </dsp:nvSpPr>
      <dsp:spPr>
        <a:xfrm rot="16200000">
          <a:off x="4659647" y="957014"/>
          <a:ext cx="4525963" cy="2611933"/>
        </a:xfrm>
        <a:prstGeom prst="flowChartManualOperati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9319" bIns="0" numCol="1" spcCol="1270" anchor="ctr" anchorCtr="0">
          <a:noAutofit/>
        </a:bodyPr>
        <a:lstStyle/>
        <a:p>
          <a:pPr lvl="0" algn="ctr" defTabSz="1600200">
            <a:lnSpc>
              <a:spcPct val="90000"/>
            </a:lnSpc>
            <a:spcBef>
              <a:spcPct val="0"/>
            </a:spcBef>
            <a:spcAft>
              <a:spcPct val="35000"/>
            </a:spcAft>
          </a:pPr>
          <a:r>
            <a:rPr lang="zh-CN" altLang="en-US" sz="3600" kern="1200" dirty="0" smtClean="0"/>
            <a:t>可以根据需要调节</a:t>
          </a:r>
          <a:r>
            <a:rPr lang="en-US" altLang="zh-CN" sz="3600" kern="1200" dirty="0" smtClean="0"/>
            <a:t>NFV</a:t>
          </a:r>
          <a:r>
            <a:rPr lang="zh-CN" altLang="en-US" sz="3600" kern="1200" dirty="0" smtClean="0"/>
            <a:t>的部署规模，节省资源</a:t>
          </a:r>
          <a:endParaRPr lang="en-US" altLang="zh-CN" sz="3600" kern="1200" dirty="0"/>
        </a:p>
      </dsp:txBody>
      <dsp:txXfrm rot="5400000">
        <a:off x="5616662" y="905192"/>
        <a:ext cx="2611933" cy="271557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F86116D-AF6E-4ECE-A7ED-04D05D7200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A9C3D42-2B64-4E09-9E97-3E84EDB6ADF0}" type="slidenum">
              <a:rPr lang="en-US" altLang="zh-CN" sz="1200" smtClean="0">
                <a:latin typeface="Arial" panose="020B0604020202020204" pitchFamily="34" charset="0"/>
              </a:rPr>
              <a:pPr/>
              <a:t>1</a:t>
            </a:fld>
            <a:endParaRPr lang="en-US" altLang="zh-CN" sz="1200" smtClean="0">
              <a:latin typeface="Arial" panose="020B0604020202020204" pitchFamily="34" charset="0"/>
            </a:endParaRPr>
          </a:p>
        </p:txBody>
      </p:sp>
      <p:sp>
        <p:nvSpPr>
          <p:cNvPr id="4099" name="Rectangle 2"/>
          <p:cNvSpPr>
            <a:spLocks noGrp="1" noRot="1" noChangeAspect="1" noChangeArrowheads="1" noTextEdit="1"/>
          </p:cNvSpPr>
          <p:nvPr>
            <p:ph type="sldImg"/>
          </p:nvPr>
        </p:nvSpPr>
        <p:spPr>
          <a:xfrm>
            <a:off x="917575" y="744538"/>
            <a:ext cx="4962525" cy="3722687"/>
          </a:xfrm>
          <a:ln/>
        </p:spPr>
      </p:sp>
      <p:sp>
        <p:nvSpPr>
          <p:cNvPr id="4100" name="Rectangle 3"/>
          <p:cNvSpPr>
            <a:spLocks noGrp="1" noChangeArrowheads="1"/>
          </p:cNvSpPr>
          <p:nvPr>
            <p:ph type="body" idx="1"/>
          </p:nvPr>
        </p:nvSpPr>
        <p:spPr>
          <a:noFill/>
        </p:spPr>
        <p:txBody>
          <a:bodyPr/>
          <a:lstStyle/>
          <a:p>
            <a:pPr eaLnBrk="1" hangingPunct="1"/>
            <a:r>
              <a:rPr lang="zh-CN" altLang="en-US" dirty="0" smtClean="0"/>
              <a:t>各位老师，大家好！我的名字叫赵宗义，现在是普博二年级在读，我的导师是尹霞老师，我开题的题目是“态势感知在校园网络中的应用研究”。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61E24DB-1861-4E16-AADE-F961F3547A02}" type="slidenum">
              <a:rPr lang="en-US" altLang="zh-CN" sz="1200" smtClean="0">
                <a:latin typeface="Arial" panose="020B0604020202020204" pitchFamily="34" charset="0"/>
              </a:rPr>
              <a:pPr/>
              <a:t>10</a:t>
            </a:fld>
            <a:endParaRPr lang="en-US" altLang="zh-CN" sz="1200" smtClean="0">
              <a:latin typeface="Arial" panose="020B0604020202020204" pitchFamily="34" charset="0"/>
            </a:endParaRPr>
          </a:p>
        </p:txBody>
      </p:sp>
      <p:sp>
        <p:nvSpPr>
          <p:cNvPr id="12291" name="Rectangle 2"/>
          <p:cNvSpPr>
            <a:spLocks noGrp="1" noRot="1" noChangeAspect="1" noChangeArrowheads="1" noTextEdit="1"/>
          </p:cNvSpPr>
          <p:nvPr>
            <p:ph type="sldImg"/>
          </p:nvPr>
        </p:nvSpPr>
        <p:spPr>
          <a:xfrm>
            <a:off x="917575" y="744538"/>
            <a:ext cx="4962525" cy="3722687"/>
          </a:xfrm>
          <a:ln/>
        </p:spPr>
      </p:sp>
      <p:sp>
        <p:nvSpPr>
          <p:cNvPr id="12292" name="Rectangle 3"/>
          <p:cNvSpPr>
            <a:spLocks noGrp="1" noChangeArrowheads="1"/>
          </p:cNvSpPr>
          <p:nvPr>
            <p:ph type="body" idx="1"/>
          </p:nvPr>
        </p:nvSpPr>
        <p:spPr>
          <a:noFill/>
        </p:spPr>
        <p:txBody>
          <a:bodyPr/>
          <a:lstStyle/>
          <a:p>
            <a:pPr eaLnBrk="1" hangingPunct="1"/>
            <a:r>
              <a:rPr lang="zh-CN" altLang="en-US" dirty="0" smtClean="0"/>
              <a:t>流量分析的一个重要任务就是进行安全检测，而</a:t>
            </a:r>
            <a:r>
              <a:rPr lang="en-US" altLang="zh-CN" dirty="0" smtClean="0"/>
              <a:t>botnet</a:t>
            </a:r>
            <a:r>
              <a:rPr lang="zh-CN" altLang="en-US" dirty="0" smtClean="0"/>
              <a:t>攻击是当今网络最严重的安全问题之一。</a:t>
            </a:r>
            <a:endParaRPr lang="en-US" altLang="zh-CN" dirty="0" smtClean="0"/>
          </a:p>
          <a:p>
            <a:pPr eaLnBrk="1" hangingPunct="1"/>
            <a:endParaRPr lang="en-US" altLang="zh-CN" dirty="0" smtClean="0"/>
          </a:p>
          <a:p>
            <a:pPr eaLnBrk="1" hangingPunct="1"/>
            <a:r>
              <a:rPr lang="en-US" altLang="zh-CN" dirty="0" smtClean="0"/>
              <a:t>Botnet</a:t>
            </a:r>
            <a:r>
              <a:rPr lang="zh-CN" altLang="en-US" dirty="0" smtClean="0"/>
              <a:t>的最本质的特征是有一个</a:t>
            </a:r>
            <a:r>
              <a:rPr lang="en-US" altLang="zh-CN" dirty="0" smtClean="0"/>
              <a:t>C&amp;C</a:t>
            </a:r>
            <a:r>
              <a:rPr lang="zh-CN" altLang="en-US" dirty="0" smtClean="0"/>
              <a:t>通道，攻击者通过</a:t>
            </a:r>
            <a:r>
              <a:rPr lang="en-US" altLang="zh-CN" dirty="0" smtClean="0"/>
              <a:t>C&amp;C</a:t>
            </a:r>
            <a:r>
              <a:rPr lang="zh-CN" altLang="en-US" dirty="0" smtClean="0"/>
              <a:t>通道控制僵尸主机的行为。</a:t>
            </a:r>
            <a:endParaRPr lang="en-US" altLang="zh-CN" dirty="0" smtClean="0"/>
          </a:p>
          <a:p>
            <a:pPr eaLnBrk="1" hangingPunct="1"/>
            <a:endParaRPr lang="en-US" altLang="zh-CN" dirty="0" smtClean="0"/>
          </a:p>
          <a:p>
            <a:pPr eaLnBrk="1" hangingPunct="1"/>
            <a:r>
              <a:rPr lang="zh-CN" altLang="en-US" dirty="0" smtClean="0"/>
              <a:t>常见的进行</a:t>
            </a:r>
            <a:r>
              <a:rPr lang="en-US" altLang="zh-CN" dirty="0" smtClean="0"/>
              <a:t>botnet</a:t>
            </a:r>
            <a:r>
              <a:rPr lang="zh-CN" altLang="en-US" dirty="0" smtClean="0"/>
              <a:t>检测的方法是通过分析网络中的流量来识别</a:t>
            </a:r>
            <a:r>
              <a:rPr lang="en-US" altLang="zh-CN" dirty="0" smtClean="0"/>
              <a:t>C&amp;C</a:t>
            </a:r>
            <a:r>
              <a:rPr lang="zh-CN" altLang="en-US" dirty="0" smtClean="0"/>
              <a:t>通道并进一步定位僵尸主机。但是位于网络边缘的被攻击者由于没有权限检测主机之间的通信行为，因此不能进行这种类型的检测</a:t>
            </a:r>
            <a:endParaRPr lang="zh-CN"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altLang="zh-CN" dirty="0" smtClean="0"/>
              <a:t>NFV</a:t>
            </a:r>
            <a:r>
              <a:rPr lang="zh-CN" altLang="en-US" dirty="0" smtClean="0"/>
              <a:t>是指用软件的方法实现硬件</a:t>
            </a:r>
            <a:r>
              <a:rPr lang="en-US" altLang="zh-CN" dirty="0" smtClean="0"/>
              <a:t>middlebox</a:t>
            </a:r>
            <a:r>
              <a:rPr lang="zh-CN" altLang="en-US" dirty="0" smtClean="0"/>
              <a:t>的功能。采用</a:t>
            </a:r>
            <a:r>
              <a:rPr lang="en-US" altLang="zh-CN" dirty="0" smtClean="0"/>
              <a:t>NFV</a:t>
            </a:r>
            <a:r>
              <a:rPr lang="zh-CN" altLang="en-US" dirty="0" smtClean="0"/>
              <a:t>技术可以节省生产成本，减少对生产厂家的依赖，而且易于升级。</a:t>
            </a:r>
            <a:endParaRPr lang="en-US" altLang="zh-CN" dirty="0" smtClean="0"/>
          </a:p>
          <a:p>
            <a:endParaRPr lang="en-US" altLang="zh-CN" dirty="0" smtClean="0"/>
          </a:p>
          <a:p>
            <a:r>
              <a:rPr lang="zh-CN" altLang="en-US" dirty="0" smtClean="0"/>
              <a:t>但是</a:t>
            </a:r>
            <a:r>
              <a:rPr lang="en-US" altLang="zh-CN" dirty="0" smtClean="0"/>
              <a:t>NFV</a:t>
            </a:r>
            <a:r>
              <a:rPr lang="zh-CN" altLang="en-US" dirty="0" smtClean="0"/>
              <a:t>的处理容量较低，比如实现支持</a:t>
            </a:r>
            <a:r>
              <a:rPr lang="en-US" altLang="zh-CN" dirty="0" smtClean="0"/>
              <a:t>40Gbps</a:t>
            </a:r>
            <a:r>
              <a:rPr lang="zh-CN" altLang="en-US" dirty="0" smtClean="0"/>
              <a:t>的防火墙在最坏情况下需要</a:t>
            </a:r>
            <a:r>
              <a:rPr lang="en-US" altLang="zh-CN" dirty="0" smtClean="0"/>
              <a:t>480</a:t>
            </a:r>
            <a:r>
              <a:rPr lang="zh-CN" altLang="en-US" dirty="0" smtClean="0"/>
              <a:t>个内核。</a:t>
            </a:r>
            <a:endParaRPr lang="en-US" altLang="zh-CN" dirty="0" smtClean="0"/>
          </a:p>
          <a:p>
            <a:endParaRPr lang="en-US" altLang="zh-CN" dirty="0" smtClean="0"/>
          </a:p>
          <a:p>
            <a:r>
              <a:rPr lang="zh-CN" altLang="en-US" dirty="0" smtClean="0"/>
              <a:t>此外采用</a:t>
            </a:r>
            <a:r>
              <a:rPr lang="en-US" altLang="zh-CN" dirty="0" smtClean="0"/>
              <a:t>NFV</a:t>
            </a:r>
            <a:r>
              <a:rPr lang="zh-CN" altLang="en-US" dirty="0" smtClean="0"/>
              <a:t>不会引入不可控的延迟，而搜索引擎等面向用户的网络应用对延迟是非常敏感的</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11</a:t>
            </a:fld>
            <a:endParaRPr lang="en-US" altLang="zh-CN"/>
          </a:p>
        </p:txBody>
      </p:sp>
    </p:spTree>
    <p:extLst>
      <p:ext uri="{BB962C8B-B14F-4D97-AF65-F5344CB8AC3E}">
        <p14:creationId xmlns:p14="http://schemas.microsoft.com/office/powerpoint/2010/main" val="1414496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接下来我们来看一下国内外研究现状。</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12</a:t>
            </a:fld>
            <a:endParaRPr lang="en-US" altLang="zh-CN"/>
          </a:p>
        </p:txBody>
      </p:sp>
    </p:spTree>
    <p:extLst>
      <p:ext uri="{BB962C8B-B14F-4D97-AF65-F5344CB8AC3E}">
        <p14:creationId xmlns:p14="http://schemas.microsoft.com/office/powerpoint/2010/main" val="216771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4D13CC1-30E2-4A21-81E7-AFE00D37A10A}" type="slidenum">
              <a:rPr lang="en-US" altLang="zh-CN" sz="1200" smtClean="0">
                <a:latin typeface="Arial" panose="020B0604020202020204" pitchFamily="34" charset="0"/>
              </a:rPr>
              <a:pPr/>
              <a:t>13</a:t>
            </a:fld>
            <a:endParaRPr lang="en-US" altLang="zh-CN" sz="1200"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xfrm>
            <a:off x="917575" y="744538"/>
            <a:ext cx="4962525" cy="3722687"/>
          </a:xfrm>
          <a:ln/>
        </p:spPr>
      </p:sp>
      <p:sp>
        <p:nvSpPr>
          <p:cNvPr id="22532" name="Rectangle 3"/>
          <p:cNvSpPr>
            <a:spLocks noGrp="1" noChangeArrowheads="1"/>
          </p:cNvSpPr>
          <p:nvPr>
            <p:ph type="body" idx="1"/>
          </p:nvPr>
        </p:nvSpPr>
        <p:spPr>
          <a:noFill/>
        </p:spPr>
        <p:txBody>
          <a:bodyPr/>
          <a:lstStyle/>
          <a:p>
            <a:pPr eaLnBrk="1" hangingPunct="1"/>
            <a:r>
              <a:rPr lang="zh-CN" altLang="en-US" dirty="0" smtClean="0"/>
              <a:t>在网络测量方面，</a:t>
            </a:r>
            <a:r>
              <a:rPr lang="en-US" altLang="zh-CN" dirty="0" smtClean="0"/>
              <a:t>IMC 2006</a:t>
            </a:r>
            <a:r>
              <a:rPr lang="zh-CN" altLang="en-US" dirty="0" smtClean="0"/>
              <a:t>提出了一个针对大流的测量算法，但是有时候我们需要测量的可能是具有某些性质的流，所以</a:t>
            </a:r>
            <a:r>
              <a:rPr lang="en-US" altLang="zh-CN" dirty="0" smtClean="0"/>
              <a:t>IMC</a:t>
            </a:r>
            <a:r>
              <a:rPr lang="en-US" altLang="zh-CN" baseline="0" dirty="0" smtClean="0"/>
              <a:t> 2008</a:t>
            </a:r>
            <a:r>
              <a:rPr lang="zh-CN" altLang="en-US" baseline="0" dirty="0" smtClean="0"/>
              <a:t>提出的</a:t>
            </a:r>
            <a:r>
              <a:rPr lang="en-US" altLang="zh-CN" baseline="0" dirty="0" err="1" smtClean="0"/>
              <a:t>FlexSample</a:t>
            </a:r>
            <a:r>
              <a:rPr lang="zh-CN" altLang="en-US" baseline="0" dirty="0" smtClean="0"/>
              <a:t>允许我们指定需要测量的流</a:t>
            </a:r>
            <a:endParaRPr lang="en-US" altLang="zh-CN" baseline="0" dirty="0" smtClean="0"/>
          </a:p>
          <a:p>
            <a:pPr eaLnBrk="1" hangingPunct="1"/>
            <a:endParaRPr lang="en-US" altLang="zh-CN" baseline="0" dirty="0" smtClean="0"/>
          </a:p>
          <a:p>
            <a:pPr eaLnBrk="1" hangingPunct="1"/>
            <a:r>
              <a:rPr lang="en-US" altLang="zh-CN" baseline="0" dirty="0" smtClean="0"/>
              <a:t>SIGCOMM 2016</a:t>
            </a:r>
            <a:r>
              <a:rPr lang="zh-CN" altLang="en-US" baseline="0" dirty="0" smtClean="0"/>
              <a:t>提出的</a:t>
            </a:r>
            <a:r>
              <a:rPr lang="en-US" altLang="zh-CN" baseline="0" dirty="0" err="1" smtClean="0"/>
              <a:t>UnivMon</a:t>
            </a:r>
            <a:r>
              <a:rPr lang="zh-CN" altLang="en-US" baseline="0" dirty="0" smtClean="0"/>
              <a:t>允许我们对不同的测量指标进行测量，而</a:t>
            </a:r>
            <a:r>
              <a:rPr lang="en-US" altLang="zh-CN" baseline="0" dirty="0" smtClean="0"/>
              <a:t>SIGCOMM 2017</a:t>
            </a:r>
            <a:r>
              <a:rPr lang="zh-CN" altLang="en-US" baseline="0" dirty="0" smtClean="0"/>
              <a:t>提出的</a:t>
            </a:r>
            <a:r>
              <a:rPr lang="en-US" altLang="zh-CN" baseline="0" dirty="0" err="1" smtClean="0"/>
              <a:t>SketchVisor</a:t>
            </a:r>
            <a:r>
              <a:rPr lang="zh-CN" altLang="en-US" baseline="0" dirty="0" smtClean="0"/>
              <a:t>使用了一个</a:t>
            </a:r>
            <a:r>
              <a:rPr lang="en-US" altLang="zh-CN" baseline="0" dirty="0" smtClean="0"/>
              <a:t>fast path</a:t>
            </a:r>
            <a:r>
              <a:rPr lang="zh-CN" altLang="en-US" baseline="0" dirty="0" smtClean="0"/>
              <a:t>，通过牺牲测量精度来解决基于</a:t>
            </a:r>
            <a:r>
              <a:rPr lang="en-US" altLang="zh-CN" baseline="0" dirty="0" smtClean="0"/>
              <a:t>sketch</a:t>
            </a:r>
            <a:r>
              <a:rPr lang="zh-CN" altLang="en-US" baseline="0" dirty="0" smtClean="0"/>
              <a:t>的方法消耗</a:t>
            </a:r>
            <a:r>
              <a:rPr lang="en-US" altLang="zh-CN" baseline="0" dirty="0" smtClean="0"/>
              <a:t>CPU</a:t>
            </a:r>
            <a:r>
              <a:rPr lang="zh-CN" altLang="en-US" baseline="0" dirty="0" smtClean="0"/>
              <a:t>资源较多的问题</a:t>
            </a:r>
            <a:endParaRPr lang="zh-CN" altLang="zh-CN" dirty="0" smtClean="0"/>
          </a:p>
        </p:txBody>
      </p:sp>
    </p:spTree>
    <p:extLst>
      <p:ext uri="{BB962C8B-B14F-4D97-AF65-F5344CB8AC3E}">
        <p14:creationId xmlns:p14="http://schemas.microsoft.com/office/powerpoint/2010/main" val="1775173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基于采样的方法测量精度不够，所以</a:t>
            </a:r>
            <a:r>
              <a:rPr lang="en-US" altLang="zh-CN" dirty="0" err="1" smtClean="0"/>
              <a:t>FlexSample</a:t>
            </a:r>
            <a:r>
              <a:rPr lang="zh-CN" altLang="en-US" dirty="0" smtClean="0"/>
              <a:t>和</a:t>
            </a:r>
            <a:r>
              <a:rPr lang="en-US" altLang="zh-CN" dirty="0" smtClean="0"/>
              <a:t>S3</a:t>
            </a:r>
            <a:r>
              <a:rPr lang="zh-CN" altLang="en-US" dirty="0" smtClean="0"/>
              <a:t>都采取了只对部分流进行测量的方法来提高测量精度，而基于</a:t>
            </a:r>
            <a:r>
              <a:rPr lang="en-US" altLang="zh-CN" dirty="0" smtClean="0"/>
              <a:t>sketch</a:t>
            </a:r>
            <a:r>
              <a:rPr lang="zh-CN" altLang="en-US" dirty="0" smtClean="0"/>
              <a:t>的方法需要消耗大量的</a:t>
            </a:r>
            <a:r>
              <a:rPr lang="en-US" altLang="zh-CN" dirty="0" smtClean="0"/>
              <a:t>CPU</a:t>
            </a:r>
            <a:r>
              <a:rPr lang="zh-CN" altLang="en-US" dirty="0" smtClean="0"/>
              <a:t>内存资源，因此要</a:t>
            </a:r>
            <a:r>
              <a:rPr lang="en-US" altLang="zh-CN" dirty="0" err="1" smtClean="0"/>
              <a:t>SketchVisor</a:t>
            </a:r>
            <a:r>
              <a:rPr lang="zh-CN" altLang="en-US" dirty="0" smtClean="0"/>
              <a:t>采用了降低测量精度的方法来减少</a:t>
            </a:r>
            <a:r>
              <a:rPr lang="en-US" altLang="zh-CN" dirty="0" smtClean="0"/>
              <a:t>CPU</a:t>
            </a:r>
            <a:r>
              <a:rPr lang="zh-CN" altLang="en-US" dirty="0" smtClean="0"/>
              <a:t>的资源消耗</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14</a:t>
            </a:fld>
            <a:endParaRPr lang="en-US" altLang="zh-CN"/>
          </a:p>
        </p:txBody>
      </p:sp>
    </p:spTree>
    <p:extLst>
      <p:ext uri="{BB962C8B-B14F-4D97-AF65-F5344CB8AC3E}">
        <p14:creationId xmlns:p14="http://schemas.microsoft.com/office/powerpoint/2010/main" val="2243287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在流量分析方面，</a:t>
            </a:r>
            <a:r>
              <a:rPr lang="en-US" altLang="zh-CN" dirty="0" smtClean="0"/>
              <a:t>1998</a:t>
            </a:r>
            <a:r>
              <a:rPr lang="zh-CN" altLang="en-US" dirty="0" smtClean="0"/>
              <a:t>年的</a:t>
            </a:r>
            <a:r>
              <a:rPr lang="en-US" altLang="zh-CN" dirty="0" smtClean="0"/>
              <a:t>SS</a:t>
            </a:r>
            <a:r>
              <a:rPr lang="zh-CN" altLang="en-US" dirty="0" smtClean="0"/>
              <a:t>提出了一个系统</a:t>
            </a:r>
            <a:r>
              <a:rPr lang="en-US" altLang="zh-CN" dirty="0" smtClean="0"/>
              <a:t>Bro</a:t>
            </a:r>
            <a:r>
              <a:rPr lang="zh-CN" altLang="en-US" dirty="0" smtClean="0"/>
              <a:t>，这个系统作为一个轻量级的安全防御系统可以允许用户自己实现和配置安全策略</a:t>
            </a:r>
            <a:endParaRPr lang="en-US" altLang="zh-CN" dirty="0" smtClean="0"/>
          </a:p>
          <a:p>
            <a:endParaRPr lang="en-US" altLang="zh-CN" dirty="0" smtClean="0"/>
          </a:p>
          <a:p>
            <a:r>
              <a:rPr lang="en-US" altLang="zh-CN" dirty="0" smtClean="0"/>
              <a:t>1999</a:t>
            </a:r>
            <a:r>
              <a:rPr lang="zh-CN" altLang="en-US" dirty="0" smtClean="0"/>
              <a:t>年</a:t>
            </a:r>
            <a:r>
              <a:rPr lang="en-US" altLang="zh-CN" dirty="0" smtClean="0"/>
              <a:t>LISA</a:t>
            </a:r>
            <a:r>
              <a:rPr lang="zh-CN" altLang="en-US" dirty="0" smtClean="0"/>
              <a:t>上提出的</a:t>
            </a:r>
            <a:r>
              <a:rPr lang="en-US" altLang="zh-CN" dirty="0" smtClean="0"/>
              <a:t>Snort</a:t>
            </a:r>
            <a:r>
              <a:rPr lang="zh-CN" altLang="en-US" dirty="0" smtClean="0"/>
              <a:t>可以通过指纹对攻击流量进行检测</a:t>
            </a:r>
            <a:endParaRPr lang="en-US" altLang="zh-CN" dirty="0" smtClean="0"/>
          </a:p>
          <a:p>
            <a:endParaRPr lang="en-US" altLang="zh-CN" dirty="0" smtClean="0"/>
          </a:p>
          <a:p>
            <a:r>
              <a:rPr lang="en-US" altLang="zh-CN" dirty="0" smtClean="0"/>
              <a:t>2007</a:t>
            </a:r>
            <a:r>
              <a:rPr lang="zh-CN" altLang="en-US" dirty="0" smtClean="0"/>
              <a:t>年的</a:t>
            </a:r>
            <a:r>
              <a:rPr lang="en-US" altLang="zh-CN" dirty="0" smtClean="0"/>
              <a:t>SS</a:t>
            </a:r>
            <a:r>
              <a:rPr lang="zh-CN" altLang="en-US" dirty="0" smtClean="0"/>
              <a:t>上提出的</a:t>
            </a:r>
            <a:r>
              <a:rPr lang="en-US" altLang="zh-CN" dirty="0" err="1" smtClean="0"/>
              <a:t>BotHunter</a:t>
            </a:r>
            <a:r>
              <a:rPr lang="zh-CN" altLang="en-US" dirty="0" smtClean="0"/>
              <a:t>可以通过网络中主机之间的通信记录来诊断主机被病毒感染的问题</a:t>
            </a:r>
            <a:endParaRPr lang="en-US" altLang="zh-CN" dirty="0" smtClean="0"/>
          </a:p>
          <a:p>
            <a:endParaRPr lang="en-US" altLang="zh-CN" dirty="0" smtClean="0"/>
          </a:p>
          <a:p>
            <a:r>
              <a:rPr lang="en-US" altLang="zh-CN" dirty="0" smtClean="0"/>
              <a:t>2008</a:t>
            </a:r>
            <a:r>
              <a:rPr lang="zh-CN" altLang="en-US" dirty="0" smtClean="0"/>
              <a:t>年的</a:t>
            </a:r>
            <a:r>
              <a:rPr lang="en-US" altLang="zh-CN" dirty="0" smtClean="0"/>
              <a:t>SS</a:t>
            </a:r>
            <a:r>
              <a:rPr lang="zh-CN" altLang="en-US" dirty="0" smtClean="0"/>
              <a:t>上提出的</a:t>
            </a:r>
            <a:r>
              <a:rPr lang="en-US" altLang="zh-CN" dirty="0" err="1" smtClean="0"/>
              <a:t>BotMiner</a:t>
            </a:r>
            <a:r>
              <a:rPr lang="zh-CN" altLang="en-US" dirty="0" smtClean="0"/>
              <a:t>可以通过网络中主机之间的通信模式来识别僵尸主机</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15</a:t>
            </a:fld>
            <a:endParaRPr lang="en-US" altLang="zh-CN"/>
          </a:p>
        </p:txBody>
      </p:sp>
    </p:spTree>
    <p:extLst>
      <p:ext uri="{BB962C8B-B14F-4D97-AF65-F5344CB8AC3E}">
        <p14:creationId xmlns:p14="http://schemas.microsoft.com/office/powerpoint/2010/main" val="65894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总结来说，目前存在三种进行</a:t>
            </a:r>
            <a:r>
              <a:rPr lang="en-US" altLang="zh-CN" dirty="0" smtClean="0"/>
              <a:t>botnet</a:t>
            </a:r>
            <a:r>
              <a:rPr lang="zh-CN" altLang="en-US" dirty="0" smtClean="0"/>
              <a:t>检测的方法，即通过网络流量分析进行安全检测，使用指纹进行安全检测，通过检测异常的网络行为进行</a:t>
            </a:r>
            <a:r>
              <a:rPr lang="en-US" altLang="zh-CN" dirty="0" smtClean="0"/>
              <a:t>botnet</a:t>
            </a:r>
            <a:r>
              <a:rPr lang="zh-CN" altLang="en-US" dirty="0" smtClean="0"/>
              <a:t>检测，但是从位于网络终端的被攻击者的角度来看这些方法都有很大的局限性，因为</a:t>
            </a:r>
            <a:r>
              <a:rPr lang="zh-CN" altLang="en-US" dirty="0" smtClean="0"/>
              <a:t>网络边缘没有权限获取主机之间的通信信息，不能对网络流量进行分析，指纹检测只能检测已知的攻击类型，而正常的网络行为没有明确的定义，</a:t>
            </a:r>
            <a:r>
              <a:rPr lang="en-US" altLang="zh-CN" dirty="0" smtClean="0"/>
              <a:t>botnet</a:t>
            </a:r>
            <a:r>
              <a:rPr lang="zh-CN" altLang="en-US" dirty="0" smtClean="0"/>
              <a:t>引起的</a:t>
            </a:r>
            <a:r>
              <a:rPr lang="en-US" altLang="zh-CN" dirty="0" err="1" smtClean="0"/>
              <a:t>DDoS</a:t>
            </a:r>
            <a:r>
              <a:rPr lang="zh-CN" altLang="en-US" dirty="0" smtClean="0"/>
              <a:t>攻击流一般也不会进行非法的操作。</a:t>
            </a:r>
            <a:endParaRPr lang="en-US" altLang="zh-CN" dirty="0" smtClean="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16</a:t>
            </a:fld>
            <a:endParaRPr lang="en-US" altLang="zh-CN"/>
          </a:p>
        </p:txBody>
      </p:sp>
    </p:spTree>
    <p:extLst>
      <p:ext uri="{BB962C8B-B14F-4D97-AF65-F5344CB8AC3E}">
        <p14:creationId xmlns:p14="http://schemas.microsoft.com/office/powerpoint/2010/main" val="2309361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D2A3C50-27A5-4254-9EB2-F4CB3EC095C5}" type="slidenum">
              <a:rPr lang="en-US" altLang="zh-CN" sz="1200" smtClean="0">
                <a:latin typeface="Arial" panose="020B0604020202020204" pitchFamily="34" charset="0"/>
              </a:rPr>
              <a:pPr/>
              <a:t>17</a:t>
            </a:fld>
            <a:endParaRPr lang="en-US" altLang="zh-CN" sz="1200"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917575" y="744538"/>
            <a:ext cx="4962525" cy="3722687"/>
          </a:xfrm>
          <a:ln/>
        </p:spPr>
      </p:sp>
      <p:sp>
        <p:nvSpPr>
          <p:cNvPr id="26628" name="Rectangle 3"/>
          <p:cNvSpPr>
            <a:spLocks noGrp="1" noChangeArrowheads="1"/>
          </p:cNvSpPr>
          <p:nvPr>
            <p:ph type="body" idx="1"/>
          </p:nvPr>
        </p:nvSpPr>
        <p:spPr>
          <a:noFill/>
        </p:spPr>
        <p:txBody>
          <a:bodyPr/>
          <a:lstStyle/>
          <a:p>
            <a:pPr eaLnBrk="1" hangingPunct="1"/>
            <a:r>
              <a:rPr lang="zh-CN" altLang="en-US" dirty="0" smtClean="0"/>
              <a:t>在</a:t>
            </a:r>
            <a:r>
              <a:rPr lang="en-US" altLang="zh-CN" dirty="0" smtClean="0"/>
              <a:t>NFV</a:t>
            </a:r>
            <a:r>
              <a:rPr lang="zh-CN" altLang="en-US" dirty="0" smtClean="0"/>
              <a:t>方面，</a:t>
            </a:r>
            <a:r>
              <a:rPr lang="en-US" altLang="zh-CN" dirty="0" smtClean="0"/>
              <a:t>2015</a:t>
            </a:r>
            <a:r>
              <a:rPr lang="zh-CN" altLang="en-US" dirty="0" smtClean="0"/>
              <a:t>年的</a:t>
            </a:r>
            <a:r>
              <a:rPr lang="en-US" altLang="zh-CN" dirty="0" smtClean="0"/>
              <a:t>TNSM</a:t>
            </a:r>
            <a:r>
              <a:rPr lang="zh-CN" altLang="en-US" dirty="0" smtClean="0"/>
              <a:t>上提出的</a:t>
            </a:r>
            <a:r>
              <a:rPr lang="en-US" altLang="zh-CN" dirty="0" err="1" smtClean="0"/>
              <a:t>NetVM</a:t>
            </a:r>
            <a:r>
              <a:rPr lang="zh-CN" altLang="en-US" dirty="0" smtClean="0"/>
              <a:t>通过在</a:t>
            </a:r>
            <a:r>
              <a:rPr lang="en-US" altLang="zh-CN" dirty="0" smtClean="0"/>
              <a:t>NF</a:t>
            </a:r>
            <a:r>
              <a:rPr lang="zh-CN" altLang="en-US" dirty="0" smtClean="0"/>
              <a:t>之间和</a:t>
            </a:r>
            <a:r>
              <a:rPr lang="en-US" altLang="zh-CN" dirty="0" smtClean="0"/>
              <a:t>NF</a:t>
            </a:r>
            <a:r>
              <a:rPr lang="zh-CN" altLang="en-US" dirty="0" smtClean="0"/>
              <a:t>内部实现零拷贝来对</a:t>
            </a:r>
            <a:r>
              <a:rPr lang="en-US" altLang="zh-CN" dirty="0" smtClean="0"/>
              <a:t>NFV</a:t>
            </a:r>
            <a:r>
              <a:rPr lang="zh-CN" altLang="en-US" dirty="0" smtClean="0"/>
              <a:t>进行加速</a:t>
            </a:r>
            <a:endParaRPr lang="en-US" altLang="zh-CN" dirty="0" smtClean="0"/>
          </a:p>
          <a:p>
            <a:pPr eaLnBrk="1" hangingPunct="1"/>
            <a:endParaRPr lang="en-US" altLang="zh-CN" dirty="0" smtClean="0"/>
          </a:p>
          <a:p>
            <a:pPr eaLnBrk="1" hangingPunct="1"/>
            <a:r>
              <a:rPr lang="en-US" altLang="zh-CN" dirty="0" smtClean="0"/>
              <a:t>2016</a:t>
            </a:r>
            <a:r>
              <a:rPr lang="zh-CN" altLang="en-US" dirty="0" smtClean="0"/>
              <a:t>年的</a:t>
            </a:r>
            <a:r>
              <a:rPr lang="en-US" altLang="zh-CN" dirty="0" smtClean="0"/>
              <a:t>SIGCOMM</a:t>
            </a:r>
            <a:r>
              <a:rPr lang="zh-CN" altLang="en-US" dirty="0" smtClean="0"/>
              <a:t>上提出的</a:t>
            </a:r>
            <a:r>
              <a:rPr lang="en-US" altLang="zh-CN" dirty="0" err="1" smtClean="0"/>
              <a:t>OpenBox</a:t>
            </a:r>
            <a:r>
              <a:rPr lang="zh-CN" altLang="en-US" dirty="0" smtClean="0"/>
              <a:t>通过在数据层面上将</a:t>
            </a:r>
            <a:r>
              <a:rPr lang="en-US" altLang="zh-CN" dirty="0" smtClean="0"/>
              <a:t>service</a:t>
            </a:r>
            <a:r>
              <a:rPr lang="en-US" altLang="zh-CN" baseline="0" dirty="0" smtClean="0"/>
              <a:t> chain</a:t>
            </a:r>
            <a:r>
              <a:rPr lang="zh-CN" altLang="en-US" baseline="0" dirty="0" smtClean="0"/>
              <a:t>中不同的</a:t>
            </a:r>
            <a:r>
              <a:rPr lang="en-US" altLang="zh-CN" baseline="0" dirty="0" smtClean="0"/>
              <a:t>NF</a:t>
            </a:r>
            <a:r>
              <a:rPr lang="zh-CN" altLang="en-US" baseline="0" dirty="0" smtClean="0"/>
              <a:t>的功能进行融合，去除冗余步骤来提出</a:t>
            </a:r>
            <a:r>
              <a:rPr lang="en-US" altLang="zh-CN" baseline="0" dirty="0" smtClean="0"/>
              <a:t>NFV</a:t>
            </a:r>
            <a:r>
              <a:rPr lang="zh-CN" altLang="en-US" baseline="0" dirty="0" smtClean="0"/>
              <a:t>的效率</a:t>
            </a:r>
            <a:endParaRPr lang="en-US" altLang="zh-CN" baseline="0" dirty="0" smtClean="0"/>
          </a:p>
          <a:p>
            <a:pPr eaLnBrk="1" hangingPunct="1"/>
            <a:endParaRPr lang="en-US" altLang="zh-CN" baseline="0" dirty="0" smtClean="0"/>
          </a:p>
          <a:p>
            <a:pPr eaLnBrk="1" hangingPunct="1"/>
            <a:r>
              <a:rPr lang="zh-CN" altLang="en-US" baseline="0" dirty="0" smtClean="0"/>
              <a:t>这一年的</a:t>
            </a:r>
            <a:r>
              <a:rPr lang="en-US" altLang="zh-CN" baseline="0" dirty="0" smtClean="0"/>
              <a:t>SIGCOMM</a:t>
            </a:r>
            <a:r>
              <a:rPr lang="zh-CN" altLang="en-US" baseline="0" dirty="0" smtClean="0"/>
              <a:t>上提出的</a:t>
            </a:r>
            <a:r>
              <a:rPr lang="en-US" altLang="zh-CN" baseline="0" dirty="0" err="1" smtClean="0"/>
              <a:t>ClickNP</a:t>
            </a:r>
            <a:r>
              <a:rPr lang="zh-CN" altLang="en-US" baseline="0" dirty="0" smtClean="0"/>
              <a:t>则是使用</a:t>
            </a:r>
            <a:r>
              <a:rPr lang="en-US" altLang="zh-CN" baseline="0" dirty="0" smtClean="0"/>
              <a:t>FPGA</a:t>
            </a:r>
            <a:r>
              <a:rPr lang="zh-CN" altLang="en-US" baseline="0" dirty="0" smtClean="0"/>
              <a:t>来对</a:t>
            </a:r>
            <a:r>
              <a:rPr lang="en-US" altLang="zh-CN" baseline="0" dirty="0" smtClean="0"/>
              <a:t>NFV</a:t>
            </a:r>
            <a:r>
              <a:rPr lang="zh-CN" altLang="en-US" baseline="0" dirty="0" smtClean="0"/>
              <a:t>进行加速</a:t>
            </a:r>
            <a:endParaRPr lang="en-US" altLang="zh-CN" baseline="0" dirty="0" smtClean="0"/>
          </a:p>
          <a:p>
            <a:pPr eaLnBrk="1" hangingPunct="1"/>
            <a:endParaRPr lang="en-US" altLang="zh-CN" baseline="0" dirty="0" smtClean="0"/>
          </a:p>
          <a:p>
            <a:pPr eaLnBrk="1" hangingPunct="1"/>
            <a:r>
              <a:rPr lang="en-US" altLang="zh-CN" baseline="0" dirty="0" smtClean="0"/>
              <a:t>2017</a:t>
            </a:r>
            <a:r>
              <a:rPr lang="zh-CN" altLang="en-US" baseline="0" dirty="0" smtClean="0"/>
              <a:t>年的</a:t>
            </a:r>
            <a:r>
              <a:rPr lang="en-US" altLang="zh-CN" baseline="0" dirty="0" smtClean="0"/>
              <a:t>SIGCOMM</a:t>
            </a:r>
            <a:r>
              <a:rPr lang="zh-CN" altLang="en-US" baseline="0" dirty="0" smtClean="0"/>
              <a:t>上我们清华自己提的一个方案</a:t>
            </a:r>
            <a:r>
              <a:rPr lang="en-US" altLang="zh-CN" baseline="0" dirty="0" smtClean="0"/>
              <a:t>NFP</a:t>
            </a:r>
            <a:r>
              <a:rPr lang="zh-CN" altLang="en-US" baseline="0" dirty="0" smtClean="0"/>
              <a:t>是通过挖掘</a:t>
            </a:r>
            <a:r>
              <a:rPr lang="en-US" altLang="zh-CN" baseline="0" dirty="0" smtClean="0"/>
              <a:t>service chain</a:t>
            </a:r>
            <a:r>
              <a:rPr lang="zh-CN" altLang="en-US" baseline="0" dirty="0" smtClean="0"/>
              <a:t>中各个</a:t>
            </a:r>
            <a:r>
              <a:rPr lang="en-US" altLang="zh-CN" baseline="0" dirty="0" smtClean="0"/>
              <a:t>NF</a:t>
            </a:r>
            <a:r>
              <a:rPr lang="zh-CN" altLang="en-US" baseline="0" dirty="0" smtClean="0"/>
              <a:t>之间并行性来提出</a:t>
            </a:r>
            <a:r>
              <a:rPr lang="en-US" altLang="zh-CN" baseline="0" dirty="0" smtClean="0"/>
              <a:t>service chain</a:t>
            </a:r>
            <a:r>
              <a:rPr lang="zh-CN" altLang="en-US" baseline="0" dirty="0" smtClean="0"/>
              <a:t>的处理性能</a:t>
            </a:r>
            <a:endParaRPr lang="en-US" altLang="zh-CN" baseline="0" dirty="0" smtClean="0"/>
          </a:p>
          <a:p>
            <a:pPr eaLnBrk="1" hangingPunct="1"/>
            <a:endParaRPr lang="en-US" altLang="zh-CN"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t>这些方法都取得了很好的效果，但是它们都没有考虑到</a:t>
            </a:r>
            <a:r>
              <a:rPr lang="zh-CN" altLang="en-US" dirty="0" smtClean="0">
                <a:solidFill>
                  <a:srgbClr val="FF0000"/>
                </a:solidFill>
              </a:rPr>
              <a:t>硬件</a:t>
            </a:r>
            <a:r>
              <a:rPr lang="en-US" altLang="zh-CN" dirty="0" smtClean="0">
                <a:solidFill>
                  <a:srgbClr val="FF0000"/>
                </a:solidFill>
              </a:rPr>
              <a:t>middlebox</a:t>
            </a:r>
            <a:r>
              <a:rPr lang="zh-CN" altLang="en-US" dirty="0" smtClean="0">
                <a:solidFill>
                  <a:srgbClr val="FF0000"/>
                </a:solidFill>
              </a:rPr>
              <a:t>在网络中广泛部署并且硬件</a:t>
            </a:r>
            <a:r>
              <a:rPr lang="en-US" altLang="zh-CN" dirty="0" smtClean="0">
                <a:solidFill>
                  <a:srgbClr val="FF0000"/>
                </a:solidFill>
              </a:rPr>
              <a:t>middlebox</a:t>
            </a:r>
            <a:r>
              <a:rPr lang="zh-CN" altLang="en-US" dirty="0" smtClean="0">
                <a:solidFill>
                  <a:srgbClr val="FF0000"/>
                </a:solidFill>
              </a:rPr>
              <a:t>的性能要普遍高于</a:t>
            </a:r>
            <a:r>
              <a:rPr lang="en-US" altLang="zh-CN" dirty="0" smtClean="0">
                <a:solidFill>
                  <a:srgbClr val="FF0000"/>
                </a:solidFill>
              </a:rPr>
              <a:t>NFV</a:t>
            </a:r>
            <a:r>
              <a:rPr lang="zh-CN" altLang="en-US" dirty="0" smtClean="0">
                <a:solidFill>
                  <a:srgbClr val="FF0000"/>
                </a:solidFill>
              </a:rPr>
              <a:t>这一现实</a:t>
            </a:r>
            <a:r>
              <a:rPr lang="zh-CN" altLang="en-US" dirty="0" smtClean="0">
                <a:solidFill>
                  <a:schemeClr val="tx1"/>
                </a:solidFill>
              </a:rPr>
              <a:t>，我们觉得从这个角度还能再挖掘一些</a:t>
            </a:r>
            <a:r>
              <a:rPr lang="en-US" altLang="zh-CN" dirty="0" smtClean="0">
                <a:solidFill>
                  <a:schemeClr val="tx1"/>
                </a:solidFill>
              </a:rPr>
              <a:t>NFV</a:t>
            </a:r>
            <a:r>
              <a:rPr lang="zh-CN" altLang="en-US" dirty="0" smtClean="0">
                <a:solidFill>
                  <a:schemeClr val="tx1"/>
                </a:solidFill>
              </a:rPr>
              <a:t>性能提升的潜力。</a:t>
            </a:r>
            <a:endParaRPr lang="zh-CN" altLang="en-US" dirty="0" smtClean="0">
              <a:solidFill>
                <a:srgbClr val="FF0000"/>
              </a:solidFill>
            </a:endParaRPr>
          </a:p>
        </p:txBody>
      </p:sp>
    </p:spTree>
    <p:extLst>
      <p:ext uri="{BB962C8B-B14F-4D97-AF65-F5344CB8AC3E}">
        <p14:creationId xmlns:p14="http://schemas.microsoft.com/office/powerpoint/2010/main" val="3970806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接下来介绍的是研究内容及拟解决的主要问题</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18</a:t>
            </a:fld>
            <a:endParaRPr lang="en-US" altLang="zh-CN"/>
          </a:p>
        </p:txBody>
      </p:sp>
    </p:spTree>
    <p:extLst>
      <p:ext uri="{BB962C8B-B14F-4D97-AF65-F5344CB8AC3E}">
        <p14:creationId xmlns:p14="http://schemas.microsoft.com/office/powerpoint/2010/main" val="331813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19</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marL="0" indent="0">
              <a:buFont typeface="Times New Roman" panose="02020603050405020304" pitchFamily="18" charset="0"/>
              <a:buNone/>
            </a:pPr>
            <a:r>
              <a:rPr lang="zh-CN" altLang="en-US" dirty="0" smtClean="0"/>
              <a:t>我的主要研究内容是以下四个方面：首先是设计一个分布式网络测量算法以减轻</a:t>
            </a:r>
            <a:r>
              <a:rPr lang="zh-CN" altLang="en-US" sz="1200" dirty="0" smtClean="0"/>
              <a:t>测量设备的计算负担，然后是提出一个在网络边缘通过聚类算法进行</a:t>
            </a:r>
            <a:r>
              <a:rPr lang="en-US" altLang="zh-CN" sz="1200" dirty="0" smtClean="0"/>
              <a:t>botnet</a:t>
            </a:r>
            <a:r>
              <a:rPr lang="zh-CN" altLang="en-US" sz="1200" dirty="0" smtClean="0"/>
              <a:t>检测的算法，接着是设计一个硬件</a:t>
            </a:r>
            <a:r>
              <a:rPr lang="en-US" altLang="zh-CN" sz="1200" dirty="0" smtClean="0"/>
              <a:t>middlebox</a:t>
            </a:r>
            <a:r>
              <a:rPr lang="zh-CN" altLang="en-US" sz="1200" dirty="0" smtClean="0"/>
              <a:t>和</a:t>
            </a:r>
            <a:r>
              <a:rPr lang="en-US" altLang="zh-CN" sz="1200" dirty="0" smtClean="0"/>
              <a:t>NFV</a:t>
            </a:r>
            <a:r>
              <a:rPr lang="zh-CN" altLang="en-US" sz="1200" dirty="0" smtClean="0"/>
              <a:t>混合部署的方案降低</a:t>
            </a:r>
            <a:r>
              <a:rPr lang="en-US" altLang="zh-CN" sz="1200" dirty="0" smtClean="0"/>
              <a:t>middlebox</a:t>
            </a:r>
            <a:r>
              <a:rPr lang="zh-CN" altLang="en-US" sz="1200" dirty="0" smtClean="0"/>
              <a:t>的部署成本、提高</a:t>
            </a:r>
            <a:r>
              <a:rPr lang="en-US" altLang="zh-CN" sz="1200" dirty="0" smtClean="0"/>
              <a:t>NFV</a:t>
            </a:r>
            <a:r>
              <a:rPr lang="zh-CN" altLang="en-US" sz="1200" dirty="0" smtClean="0"/>
              <a:t>的性能，最后是对无线路由器故障原因进行系统性研究，为提高校园网网络稳定性提出相关的意见</a:t>
            </a:r>
          </a:p>
          <a:p>
            <a:pPr eaLnBrk="1" hangingPunct="1"/>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这是我的开题报告的主要内容。首先我会介绍一下我的研究框架和选题背景以及国内外研究现状，然后我会重点介绍我的研究方案，最后再陈述我的预期成果以及进度计划安排。</a:t>
            </a:r>
            <a:endParaRPr lang="en-US" altLang="zh-CN" dirty="0" smtClean="0"/>
          </a:p>
          <a:p>
            <a:endParaRPr lang="en-US" altLang="zh-CN" dirty="0" smtClean="0"/>
          </a:p>
          <a:p>
            <a:r>
              <a:rPr lang="zh-CN" altLang="en-US" dirty="0" smtClean="0"/>
              <a:t>以下是我的研究框架</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a:t>
            </a:fld>
            <a:endParaRPr lang="en-US" altLang="zh-CN"/>
          </a:p>
        </p:txBody>
      </p:sp>
    </p:spTree>
    <p:extLst>
      <p:ext uri="{BB962C8B-B14F-4D97-AF65-F5344CB8AC3E}">
        <p14:creationId xmlns:p14="http://schemas.microsoft.com/office/powerpoint/2010/main" val="457196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接下来我将陈述我的研究方案并进行可行性分析</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20</a:t>
            </a:fld>
            <a:endParaRPr lang="en-US" altLang="zh-CN"/>
          </a:p>
        </p:txBody>
      </p:sp>
    </p:spTree>
    <p:extLst>
      <p:ext uri="{BB962C8B-B14F-4D97-AF65-F5344CB8AC3E}">
        <p14:creationId xmlns:p14="http://schemas.microsoft.com/office/powerpoint/2010/main" val="382096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21</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首先是</a:t>
            </a:r>
            <a:r>
              <a:rPr lang="zh-CN" altLang="en-US" sz="1200" dirty="0" smtClean="0"/>
              <a:t>分布式网络测量算法的设计</a:t>
            </a:r>
            <a:endParaRPr lang="en-US" altLang="zh-CN" sz="1200" dirty="0" smtClean="0"/>
          </a:p>
        </p:txBody>
      </p:sp>
    </p:spTree>
    <p:extLst>
      <p:ext uri="{BB962C8B-B14F-4D97-AF65-F5344CB8AC3E}">
        <p14:creationId xmlns:p14="http://schemas.microsoft.com/office/powerpoint/2010/main" val="4142562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基于</a:t>
            </a:r>
            <a:r>
              <a:rPr lang="en-US" altLang="zh-CN" dirty="0" smtClean="0"/>
              <a:t>sketch</a:t>
            </a:r>
            <a:r>
              <a:rPr lang="zh-CN" altLang="en-US" dirty="0" smtClean="0"/>
              <a:t>的测量方案的优点是只需要固定的内存，而且能够将测量误差控制在有限的范围之内，因此得到了人们的青睐，但是它的一个严重的缺陷是它需要对每个数据包都进行大量的计算，因此会消耗大量的计算资源而影响转发设备的吞吐率。</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chemeClr val="tx1"/>
                </a:solidFill>
              </a:rPr>
              <a:t>SDN</a:t>
            </a:r>
            <a:r>
              <a:rPr lang="zh-CN" altLang="en-US" dirty="0" smtClean="0">
                <a:solidFill>
                  <a:schemeClr val="tx1"/>
                </a:solidFill>
              </a:rPr>
              <a:t>网络在数据中心网络和企业网中广泛部署，在</a:t>
            </a:r>
            <a:r>
              <a:rPr lang="en-US" altLang="zh-CN" dirty="0" smtClean="0">
                <a:solidFill>
                  <a:schemeClr val="tx1"/>
                </a:solidFill>
              </a:rPr>
              <a:t>SDN</a:t>
            </a:r>
            <a:r>
              <a:rPr lang="zh-CN" altLang="en-US" dirty="0" smtClean="0">
                <a:solidFill>
                  <a:schemeClr val="tx1"/>
                </a:solidFill>
              </a:rPr>
              <a:t>网络中网络管理员对网络有完整的控制权，而且数据包在网络中的传输路径是可以预知的</a:t>
            </a:r>
            <a:endParaRPr lang="en-US" altLang="zh-CN" dirty="0" smtClean="0">
              <a:solidFill>
                <a:schemeClr val="tx1"/>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22</a:t>
            </a:fld>
            <a:endParaRPr lang="en-US" altLang="zh-CN"/>
          </a:p>
        </p:txBody>
      </p:sp>
    </p:spTree>
    <p:extLst>
      <p:ext uri="{BB962C8B-B14F-4D97-AF65-F5344CB8AC3E}">
        <p14:creationId xmlns:p14="http://schemas.microsoft.com/office/powerpoint/2010/main" val="1723064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3186D92-A5D4-446C-A4EC-96AD8A5A938F}" type="slidenum">
              <a:rPr lang="en-US" altLang="zh-CN" sz="1200" smtClean="0">
                <a:latin typeface="Arial" panose="020B0604020202020204" pitchFamily="34" charset="0"/>
              </a:rPr>
              <a:pPr/>
              <a:t>23</a:t>
            </a:fld>
            <a:endParaRPr lang="en-US" altLang="zh-CN" sz="1200"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917575" y="744538"/>
            <a:ext cx="4962525" cy="3722687"/>
          </a:xfrm>
          <a:ln/>
        </p:spPr>
      </p:sp>
      <p:sp>
        <p:nvSpPr>
          <p:cNvPr id="43012" name="Rectangle 3"/>
          <p:cNvSpPr>
            <a:spLocks noGrp="1" noChangeArrowheads="1"/>
          </p:cNvSpPr>
          <p:nvPr>
            <p:ph type="body" idx="1"/>
          </p:nvPr>
        </p:nvSpPr>
        <p:spPr>
          <a:noFill/>
        </p:spPr>
        <p:txBody>
          <a:bodyPr/>
          <a:lstStyle/>
          <a:p>
            <a:pPr eaLnBrk="1" hangingPunct="1"/>
            <a:r>
              <a:rPr lang="zh-CN" altLang="en-US" dirty="0" smtClean="0"/>
              <a:t>所以我们的分布式测量算法会预先计算数据流的转发路径，然后</a:t>
            </a:r>
            <a:r>
              <a:rPr lang="zh-CN" altLang="en-US" sz="1200" dirty="0" smtClean="0"/>
              <a:t>将测量任务分配给转发路径上不同的路由器，每个路由器只需要对指定的流进行测量，最后由收集器统一汇总各个设备的测量结果</a:t>
            </a:r>
            <a:endParaRPr lang="en-US" altLang="zh-CN" sz="1200" dirty="0" smtClean="0"/>
          </a:p>
          <a:p>
            <a:pPr eaLnBrk="1" hangingPunct="1"/>
            <a:endParaRPr lang="zh-CN" altLang="zh-CN"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B628E789-E207-4F4A-9348-0EE47B170A6F}" type="slidenum">
              <a:rPr lang="en-US" altLang="zh-CN" sz="1200" smtClean="0">
                <a:latin typeface="Arial" panose="020B0604020202020204" pitchFamily="34" charset="0"/>
              </a:rPr>
              <a:pPr/>
              <a:t>24</a:t>
            </a:fld>
            <a:endParaRPr lang="en-US" altLang="zh-CN" sz="1200"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917575" y="744538"/>
            <a:ext cx="4962525" cy="3722687"/>
          </a:xfrm>
          <a:ln/>
        </p:spPr>
      </p:sp>
      <p:sp>
        <p:nvSpPr>
          <p:cNvPr id="45060" name="Rectangle 3"/>
          <p:cNvSpPr>
            <a:spLocks noGrp="1" noChangeArrowheads="1"/>
          </p:cNvSpPr>
          <p:nvPr>
            <p:ph type="body" idx="1"/>
          </p:nvPr>
        </p:nvSpPr>
        <p:spPr>
          <a:noFill/>
        </p:spPr>
        <p:txBody>
          <a:bodyPr/>
          <a:lstStyle/>
          <a:p>
            <a:pPr eaLnBrk="1" hangingPunct="1"/>
            <a:r>
              <a:rPr lang="zh-CN" altLang="en-US" dirty="0" smtClean="0"/>
              <a:t>有研究指出，在传统的数据中心中</a:t>
            </a:r>
            <a:r>
              <a:rPr lang="en-US" altLang="zh-CN" dirty="0" err="1" smtClean="0"/>
              <a:t>ToR</a:t>
            </a:r>
            <a:r>
              <a:rPr lang="zh-CN" altLang="en-US" dirty="0" smtClean="0"/>
              <a:t>交换机约占网络设备总数的</a:t>
            </a:r>
            <a:r>
              <a:rPr lang="en-US" altLang="zh-CN" dirty="0" smtClean="0"/>
              <a:t>75%</a:t>
            </a:r>
            <a:r>
              <a:rPr lang="zh-CN" altLang="en-US" dirty="0" smtClean="0"/>
              <a:t>，</a:t>
            </a:r>
            <a:r>
              <a:rPr lang="en-US" altLang="zh-CN" dirty="0" smtClean="0"/>
              <a:t>load</a:t>
            </a:r>
            <a:r>
              <a:rPr lang="en-US" altLang="zh-CN" baseline="0" dirty="0" smtClean="0"/>
              <a:t> balancer</a:t>
            </a:r>
            <a:r>
              <a:rPr lang="zh-CN" altLang="en-US" baseline="0" dirty="0" smtClean="0"/>
              <a:t>约占网络设备总数的</a:t>
            </a:r>
            <a:r>
              <a:rPr lang="en-US" altLang="zh-CN" baseline="0" dirty="0" smtClean="0"/>
              <a:t>10%</a:t>
            </a:r>
            <a:r>
              <a:rPr lang="zh-CN" altLang="en-US" baseline="0" dirty="0" smtClean="0"/>
              <a:t>，而</a:t>
            </a:r>
            <a:r>
              <a:rPr lang="en-US" altLang="zh-CN" baseline="0" dirty="0" err="1" smtClean="0"/>
              <a:t>ToR-AggS</a:t>
            </a:r>
            <a:r>
              <a:rPr lang="zh-CN" altLang="en-US" baseline="0" dirty="0" smtClean="0"/>
              <a:t>之间的链路、</a:t>
            </a:r>
            <a:r>
              <a:rPr lang="en-US" altLang="zh-CN" baseline="0" dirty="0" err="1" smtClean="0"/>
              <a:t>AggS</a:t>
            </a:r>
            <a:r>
              <a:rPr lang="en-US" altLang="zh-CN" baseline="0" dirty="0" smtClean="0"/>
              <a:t>-LB</a:t>
            </a:r>
            <a:r>
              <a:rPr lang="zh-CN" altLang="en-US" baseline="0" dirty="0" smtClean="0"/>
              <a:t>之间的链路的利用率在</a:t>
            </a:r>
            <a:r>
              <a:rPr lang="en-US" altLang="zh-CN" baseline="0" dirty="0" smtClean="0"/>
              <a:t>90%</a:t>
            </a:r>
            <a:r>
              <a:rPr lang="zh-CN" altLang="en-US" baseline="0" dirty="0" smtClean="0"/>
              <a:t>的情况下都要低于</a:t>
            </a:r>
            <a:r>
              <a:rPr lang="en-US" altLang="zh-CN" baseline="0" dirty="0" smtClean="0"/>
              <a:t>24%</a:t>
            </a:r>
            <a:r>
              <a:rPr lang="zh-CN" altLang="en-US" baseline="0" dirty="0" smtClean="0"/>
              <a:t>，所以我们可以把测量任务更多地分配在</a:t>
            </a:r>
            <a:r>
              <a:rPr lang="en-US" altLang="zh-CN" baseline="0" dirty="0" err="1" smtClean="0"/>
              <a:t>ToR</a:t>
            </a:r>
            <a:r>
              <a:rPr lang="zh-CN" altLang="en-US" baseline="0" dirty="0" smtClean="0"/>
              <a:t>交换机和</a:t>
            </a:r>
            <a:r>
              <a:rPr lang="en-US" altLang="zh-CN" baseline="0" dirty="0" smtClean="0"/>
              <a:t>Load Balancer</a:t>
            </a:r>
            <a:r>
              <a:rPr lang="zh-CN" altLang="en-US" baseline="0" dirty="0" smtClean="0"/>
              <a:t>等数量更多、负荷更小的设备上，这样便可以充分开发各种网络设备的潜力。</a:t>
            </a:r>
            <a:endParaRPr lang="zh-CN"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zh-CN" altLang="en-US" dirty="0" smtClean="0"/>
              <a:t>这种方法的缺陷是它只能适用于集中控制的网络，而且它减轻网络设备负担的能力是有限的，比如只能够将网络设备的负担减轻一个数量级。为了实现分布式测量方案，我们需要</a:t>
            </a:r>
            <a:r>
              <a:rPr lang="zh-CN" altLang="en-US" dirty="0" smtClean="0"/>
              <a:t>设计映射方案保证每个流都能被映射到某台转发设备上，同时我们不要设计查询算法，能够迅速地在上百个</a:t>
            </a:r>
            <a:r>
              <a:rPr lang="en-US" altLang="zh-CN" dirty="0" smtClean="0"/>
              <a:t>sketch</a:t>
            </a:r>
            <a:r>
              <a:rPr lang="zh-CN" altLang="en-US" dirty="0" smtClean="0"/>
              <a:t>结构上提取信息</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25</a:t>
            </a:fld>
            <a:endParaRPr lang="en-US" altLang="zh-CN"/>
          </a:p>
        </p:txBody>
      </p:sp>
    </p:spTree>
    <p:extLst>
      <p:ext uri="{BB962C8B-B14F-4D97-AF65-F5344CB8AC3E}">
        <p14:creationId xmlns:p14="http://schemas.microsoft.com/office/powerpoint/2010/main" val="1896944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26</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r>
              <a:rPr lang="zh-CN" altLang="en-US" dirty="0" smtClean="0"/>
              <a:t>接下来我们看一下网络边缘的</a:t>
            </a:r>
            <a:r>
              <a:rPr lang="en-US" altLang="zh-CN" dirty="0" smtClean="0"/>
              <a:t>botnet</a:t>
            </a:r>
            <a:r>
              <a:rPr lang="zh-CN" altLang="en-US" dirty="0" smtClean="0"/>
              <a:t>检测算法</a:t>
            </a:r>
            <a:endParaRPr lang="zh-CN" altLang="zh-CN" dirty="0" smtClean="0"/>
          </a:p>
        </p:txBody>
      </p:sp>
    </p:spTree>
    <p:extLst>
      <p:ext uri="{BB962C8B-B14F-4D97-AF65-F5344CB8AC3E}">
        <p14:creationId xmlns:p14="http://schemas.microsoft.com/office/powerpoint/2010/main" val="1740666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9D3B97E0-15EB-4D3C-9A7E-557811E59F30}" type="slidenum">
              <a:rPr lang="en-US" altLang="zh-CN" sz="1200" smtClean="0">
                <a:latin typeface="Arial" panose="020B0604020202020204" pitchFamily="34" charset="0"/>
              </a:rPr>
              <a:pPr/>
              <a:t>27</a:t>
            </a:fld>
            <a:endParaRPr lang="en-US" altLang="zh-CN" sz="1200" smtClean="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p:spPr>
        <p:txBody>
          <a:bodyPr/>
          <a:lstStyle/>
          <a:p>
            <a:pPr eaLnBrk="1" hangingPunct="1">
              <a:lnSpc>
                <a:spcPct val="90000"/>
              </a:lnSpc>
            </a:pPr>
            <a:r>
              <a:rPr lang="en-US" altLang="zh-CN" sz="2800" dirty="0" smtClean="0"/>
              <a:t>Botnet</a:t>
            </a:r>
            <a:r>
              <a:rPr lang="zh-CN" altLang="en-US" sz="2800" dirty="0" smtClean="0"/>
              <a:t>攻击的问题由来已久但是一直没有满意的解决方案，而清华主页每年都会受到若干次比较严重的攻击，这从</a:t>
            </a:r>
            <a:r>
              <a:rPr lang="zh-CN" altLang="en-US" sz="2400" dirty="0" smtClean="0">
                <a:solidFill>
                  <a:srgbClr val="FF0000"/>
                </a:solidFill>
              </a:rPr>
              <a:t>事实上证明了</a:t>
            </a:r>
            <a:r>
              <a:rPr lang="en-US" altLang="zh-CN" sz="2400" dirty="0" smtClean="0">
                <a:solidFill>
                  <a:srgbClr val="FF0000"/>
                </a:solidFill>
              </a:rPr>
              <a:t>botnet</a:t>
            </a:r>
            <a:r>
              <a:rPr lang="zh-CN" altLang="en-US" sz="2400" dirty="0" smtClean="0">
                <a:solidFill>
                  <a:srgbClr val="FF0000"/>
                </a:solidFill>
              </a:rPr>
              <a:t>攻击一直存在</a:t>
            </a:r>
            <a:r>
              <a:rPr lang="zh-CN" altLang="en-US" sz="1200" dirty="0" smtClean="0">
                <a:solidFill>
                  <a:schemeClr val="tx1"/>
                </a:solidFill>
              </a:rPr>
              <a:t>而且很难防御</a:t>
            </a:r>
            <a:endParaRPr lang="zh-CN" altLang="en-US" sz="2400" dirty="0" smtClean="0">
              <a:solidFill>
                <a:srgbClr val="FF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Botnet</a:t>
            </a:r>
            <a:r>
              <a:rPr lang="zh-CN" altLang="en-US" dirty="0" smtClean="0"/>
              <a:t>攻击会造成严重的危害，比如</a:t>
            </a:r>
            <a:r>
              <a:rPr lang="zh-CN" altLang="en-US" dirty="0" smtClean="0"/>
              <a:t>双十一期间攻击电商网站会造成严重的经济损失</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美国大选唱票期间攻击唱票网站会引起社会恐慌</a:t>
            </a:r>
            <a:endParaRPr lang="en-US" altLang="zh-CN" dirty="0" smtClean="0"/>
          </a:p>
          <a:p>
            <a:pPr marL="0" indent="0">
              <a:buNone/>
            </a:pPr>
            <a:endParaRPr lang="en-US" altLang="zh-CN" dirty="0" smtClean="0"/>
          </a:p>
          <a:p>
            <a:pPr marL="0" indent="0">
              <a:buNone/>
            </a:pPr>
            <a:r>
              <a:rPr lang="zh-CN" altLang="en-US" dirty="0" smtClean="0"/>
              <a:t>而</a:t>
            </a:r>
            <a:r>
              <a:rPr lang="en-US" altLang="zh-CN" dirty="0" smtClean="0"/>
              <a:t>Botnet</a:t>
            </a:r>
            <a:r>
              <a:rPr lang="zh-CN" altLang="en-US" dirty="0" smtClean="0"/>
              <a:t>攻击往往是有组织的行为，截止</a:t>
            </a:r>
            <a:r>
              <a:rPr lang="en-US" altLang="zh-CN" dirty="0" smtClean="0"/>
              <a:t>2016</a:t>
            </a:r>
            <a:r>
              <a:rPr lang="zh-CN" altLang="en-US" dirty="0" smtClean="0"/>
              <a:t>年底，仅</a:t>
            </a:r>
            <a:r>
              <a:rPr lang="en-US" altLang="zh-CN" dirty="0" smtClean="0"/>
              <a:t>360</a:t>
            </a:r>
            <a:r>
              <a:rPr lang="zh-CN" altLang="en-US" dirty="0" smtClean="0"/>
              <a:t>公司就累计监测到针对中国境内目标发动攻击的</a:t>
            </a:r>
            <a:r>
              <a:rPr lang="en-US" altLang="zh-CN" dirty="0" smtClean="0"/>
              <a:t>APT</a:t>
            </a:r>
            <a:r>
              <a:rPr lang="zh-CN" altLang="en-US" dirty="0" smtClean="0"/>
              <a:t>组织</a:t>
            </a:r>
            <a:r>
              <a:rPr lang="en-US" altLang="zh-CN" dirty="0" smtClean="0"/>
              <a:t>36</a:t>
            </a:r>
            <a:r>
              <a:rPr lang="zh-CN" altLang="en-US" dirty="0" smtClean="0"/>
              <a:t>个，最近仍处于活跃状态的</a:t>
            </a:r>
            <a:r>
              <a:rPr lang="en-US" altLang="zh-CN" dirty="0" smtClean="0"/>
              <a:t>APT</a:t>
            </a:r>
            <a:r>
              <a:rPr lang="zh-CN" altLang="en-US" dirty="0" smtClean="0"/>
              <a:t>组织至少有</a:t>
            </a:r>
            <a:r>
              <a:rPr lang="en-US" altLang="zh-CN" dirty="0" smtClean="0"/>
              <a:t>13</a:t>
            </a:r>
            <a:r>
              <a:rPr lang="zh-CN" altLang="en-US" dirty="0" smtClean="0"/>
              <a:t>个</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28</a:t>
            </a:fld>
            <a:endParaRPr lang="en-US" altLang="zh-CN"/>
          </a:p>
        </p:txBody>
      </p:sp>
    </p:spTree>
    <p:extLst>
      <p:ext uri="{BB962C8B-B14F-4D97-AF65-F5344CB8AC3E}">
        <p14:creationId xmlns:p14="http://schemas.microsoft.com/office/powerpoint/2010/main" val="1435000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如前所述，当前的三种</a:t>
            </a:r>
            <a:r>
              <a:rPr lang="en-US" altLang="zh-CN" dirty="0" smtClean="0"/>
              <a:t>botnet</a:t>
            </a:r>
            <a:r>
              <a:rPr lang="zh-CN" altLang="en-US" dirty="0" smtClean="0"/>
              <a:t>检测方法，即</a:t>
            </a:r>
            <a:r>
              <a:rPr lang="en-US" altLang="zh-CN" dirty="0" smtClean="0"/>
              <a:t>C&amp;C</a:t>
            </a:r>
            <a:r>
              <a:rPr lang="zh-CN" altLang="en-US" dirty="0" smtClean="0"/>
              <a:t>通道检测、指纹检测和异常行为检测从网络边缘的角度来看都有所不足</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29</a:t>
            </a:fld>
            <a:endParaRPr lang="en-US" altLang="zh-CN"/>
          </a:p>
        </p:txBody>
      </p:sp>
    </p:spTree>
    <p:extLst>
      <p:ext uri="{BB962C8B-B14F-4D97-AF65-F5344CB8AC3E}">
        <p14:creationId xmlns:p14="http://schemas.microsoft.com/office/powerpoint/2010/main" val="420250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百度百科对态势感知的解释是对安全要素进行获取、理解、显示并对发展趋势进行预测，维基百科对态势感知的解释是对环境要素进行获取并理解其含义，然后对未来状态进行预测。总结来说，态势感知就是对网络环境的测量、分析理解和预测。</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a:t>
            </a:fld>
            <a:endParaRPr lang="en-US" altLang="zh-CN"/>
          </a:p>
        </p:txBody>
      </p:sp>
    </p:spTree>
    <p:extLst>
      <p:ext uri="{BB962C8B-B14F-4D97-AF65-F5344CB8AC3E}">
        <p14:creationId xmlns:p14="http://schemas.microsoft.com/office/powerpoint/2010/main" val="2094913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通过分析我们发现</a:t>
            </a:r>
            <a:r>
              <a:rPr lang="en-US" altLang="zh-CN" dirty="0" smtClean="0"/>
              <a:t>botnet</a:t>
            </a:r>
            <a:r>
              <a:rPr lang="zh-CN" altLang="en-US" dirty="0" smtClean="0"/>
              <a:t>攻击有如下特点：首先是并发性，</a:t>
            </a:r>
            <a:r>
              <a:rPr lang="en-US" altLang="zh-CN" dirty="0" err="1" smtClean="0"/>
              <a:t>DDoS</a:t>
            </a:r>
            <a:r>
              <a:rPr lang="zh-CN" altLang="en-US" smtClean="0"/>
              <a:t>的攻击</a:t>
            </a:r>
            <a:r>
              <a:rPr lang="zh-CN" altLang="en-US" dirty="0" smtClean="0"/>
              <a:t>流肯定是在短时间内大量</a:t>
            </a:r>
            <a:r>
              <a:rPr lang="zh-CN" altLang="en-US" smtClean="0"/>
              <a:t>到达的，这样才能达到攻击的目的；其次是相似性，由于僵尸主机的行为是预先设定好了的，所以攻击流都会表现出一定的相似性，比如都访问某几个固定的页面；最后是缺乏灵活性，对丢包、连接中断等情况的处置应该可以看出是机器访问的痕迹</a:t>
            </a:r>
            <a:endParaRPr lang="en-US" altLang="zh-CN" dirty="0" smtClean="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30</a:t>
            </a:fld>
            <a:endParaRPr lang="en-US" altLang="zh-CN"/>
          </a:p>
        </p:txBody>
      </p:sp>
    </p:spTree>
    <p:extLst>
      <p:ext uri="{BB962C8B-B14F-4D97-AF65-F5344CB8AC3E}">
        <p14:creationId xmlns:p14="http://schemas.microsoft.com/office/powerpoint/2010/main" val="3714558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33</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93534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企业网中</a:t>
            </a:r>
            <a:r>
              <a:rPr lang="en-US" altLang="zh-CN" sz="1200" dirty="0" smtClean="0"/>
              <a:t>middlebox</a:t>
            </a:r>
            <a:r>
              <a:rPr lang="zh-CN" altLang="en-US" sz="1200" dirty="0" smtClean="0"/>
              <a:t>和转发设备的数量基本上是同一个数量级的；数据中心网络中</a:t>
            </a:r>
            <a:r>
              <a:rPr lang="en-US" altLang="zh-CN" sz="1200" dirty="0" smtClean="0"/>
              <a:t>load balancer</a:t>
            </a:r>
            <a:r>
              <a:rPr lang="zh-CN" altLang="en-US" sz="1200" dirty="0" smtClean="0"/>
              <a:t>的数量约占网络设备的</a:t>
            </a:r>
            <a:r>
              <a:rPr lang="en-US" altLang="zh-CN" sz="1200" dirty="0" smtClean="0"/>
              <a:t>10%</a:t>
            </a:r>
            <a:r>
              <a:rPr lang="zh-CN" altLang="en-US" sz="1200" dirty="0" smtClean="0"/>
              <a:t>，仅次于</a:t>
            </a:r>
            <a:r>
              <a:rPr lang="en-US" altLang="zh-CN" sz="1200" dirty="0" err="1" smtClean="0"/>
              <a:t>ToR</a:t>
            </a:r>
            <a:r>
              <a:rPr lang="zh-CN" altLang="en-US" sz="1200" dirty="0" smtClean="0"/>
              <a:t>交换机的数量</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34</a:t>
            </a:fld>
            <a:endParaRPr lang="en-US" altLang="zh-CN"/>
          </a:p>
        </p:txBody>
      </p:sp>
    </p:spTree>
    <p:extLst>
      <p:ext uri="{BB962C8B-B14F-4D97-AF65-F5344CB8AC3E}">
        <p14:creationId xmlns:p14="http://schemas.microsoft.com/office/powerpoint/2010/main" val="2687514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2DD06013-FF3E-4FE4-B0B0-D82D2F0178CE}" type="slidenum">
              <a:rPr lang="en-US" altLang="zh-CN" sz="1200" smtClean="0">
                <a:latin typeface="Arial" panose="020B0604020202020204" pitchFamily="34" charset="0"/>
              </a:rPr>
              <a:pPr/>
              <a:t>37</a:t>
            </a:fld>
            <a:endParaRPr lang="en-US" altLang="zh-CN" sz="1200" smtClean="0">
              <a:latin typeface="Arial" panose="020B0604020202020204" pitchFamily="34" charset="0"/>
            </a:endParaRPr>
          </a:p>
        </p:txBody>
      </p:sp>
      <p:sp>
        <p:nvSpPr>
          <p:cNvPr id="67587" name="Rectangle 2"/>
          <p:cNvSpPr>
            <a:spLocks noGrp="1" noRot="1" noChangeAspect="1" noChangeArrowheads="1" noTextEdit="1"/>
          </p:cNvSpPr>
          <p:nvPr>
            <p:ph type="sldImg"/>
          </p:nvPr>
        </p:nvSpPr>
        <p:spPr>
          <a:xfrm>
            <a:off x="917575" y="744538"/>
            <a:ext cx="4962525" cy="3722687"/>
          </a:xfrm>
          <a:ln/>
        </p:spPr>
      </p:sp>
      <p:sp>
        <p:nvSpPr>
          <p:cNvPr id="675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05098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A5E73F41-F23E-46AC-874B-E632CBA6F2B9}" type="slidenum">
              <a:rPr lang="en-US" altLang="zh-CN" sz="1200" smtClean="0">
                <a:latin typeface="Arial" panose="020B0604020202020204" pitchFamily="34" charset="0"/>
              </a:rPr>
              <a:pPr/>
              <a:t>39</a:t>
            </a:fld>
            <a:endParaRPr lang="en-US" altLang="zh-CN" sz="1200" smtClean="0">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92761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BDE1B0D-801E-4E6C-A031-1CBEF8E5E162}" type="slidenum">
              <a:rPr lang="en-US" altLang="zh-CN" sz="1200" smtClean="0">
                <a:latin typeface="Arial" panose="020B0604020202020204" pitchFamily="34" charset="0"/>
              </a:rPr>
              <a:pPr/>
              <a:t>40</a:t>
            </a:fld>
            <a:endParaRPr lang="en-US" altLang="zh-CN" sz="1200" smtClean="0">
              <a:latin typeface="Arial" panose="020B0604020202020204" pitchFamily="34" charset="0"/>
            </a:endParaRPr>
          </a:p>
        </p:txBody>
      </p:sp>
      <p:sp>
        <p:nvSpPr>
          <p:cNvPr id="75779" name="Rectangle 2"/>
          <p:cNvSpPr>
            <a:spLocks noGrp="1" noRot="1" noChangeAspect="1" noChangeArrowheads="1" noTextEdit="1"/>
          </p:cNvSpPr>
          <p:nvPr>
            <p:ph type="sldImg"/>
          </p:nvPr>
        </p:nvSpPr>
        <p:spPr>
          <a:xfrm>
            <a:off x="917575" y="744538"/>
            <a:ext cx="4962525" cy="3722687"/>
          </a:xfrm>
          <a:ln/>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08485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43</a:t>
            </a:fld>
            <a:endParaRPr lang="en-US" altLang="zh-CN"/>
          </a:p>
        </p:txBody>
      </p:sp>
    </p:spTree>
    <p:extLst>
      <p:ext uri="{BB962C8B-B14F-4D97-AF65-F5344CB8AC3E}">
        <p14:creationId xmlns:p14="http://schemas.microsoft.com/office/powerpoint/2010/main" val="3943102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EE4A364-D5B0-4748-BCC9-70663DD38478}" type="slidenum">
              <a:rPr lang="en-US" altLang="zh-CN" sz="1200" smtClean="0">
                <a:latin typeface="Arial" panose="020B0604020202020204" pitchFamily="34" charset="0"/>
              </a:rPr>
              <a:pPr/>
              <a:t>47</a:t>
            </a:fld>
            <a:endParaRPr lang="en-US" altLang="zh-CN" sz="1200"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xfrm>
            <a:off x="917575" y="744538"/>
            <a:ext cx="4962525" cy="3722687"/>
          </a:xfrm>
          <a:ln/>
        </p:spPr>
      </p:sp>
      <p:sp>
        <p:nvSpPr>
          <p:cNvPr id="87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56324CDA-4568-48E7-BA30-A29ED5EE7616}" type="slidenum">
              <a:rPr lang="en-US" altLang="zh-CN" sz="1200" smtClean="0">
                <a:latin typeface="Arial" panose="020B0604020202020204" pitchFamily="34" charset="0"/>
              </a:rPr>
              <a:pPr/>
              <a:t>48</a:t>
            </a:fld>
            <a:endParaRPr lang="en-US" altLang="zh-CN" sz="1200"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917575" y="744538"/>
            <a:ext cx="4962525" cy="3722687"/>
          </a:xfrm>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76A62330-2C5A-4634-8BBA-2678029941D4}" type="slidenum">
              <a:rPr lang="en-US" altLang="zh-CN" sz="1200" smtClean="0">
                <a:latin typeface="Arial" panose="020B0604020202020204" pitchFamily="34" charset="0"/>
              </a:rPr>
              <a:pPr/>
              <a:t>49</a:t>
            </a:fld>
            <a:endParaRPr lang="en-US" altLang="zh-CN" sz="1200"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917575" y="744538"/>
            <a:ext cx="4962525" cy="3722687"/>
          </a:xfrm>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校园网络包括两个部分，即校园网和学校的数据中心，其中校园网用于提供通信服务，数据中心用于给学校正常运行提供计算服务，包括运行学校的各个网站等。我的主要研究目的就是使用态势感知的方法提高校园网络的安全性和稳定性</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4</a:t>
            </a:fld>
            <a:endParaRPr lang="en-US" altLang="zh-CN"/>
          </a:p>
        </p:txBody>
      </p:sp>
    </p:spTree>
    <p:extLst>
      <p:ext uri="{BB962C8B-B14F-4D97-AF65-F5344CB8AC3E}">
        <p14:creationId xmlns:p14="http://schemas.microsoft.com/office/powerpoint/2010/main" val="2043275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35D934C-8772-4260-BB84-D151AAB04CA9}" type="slidenum">
              <a:rPr lang="en-US" altLang="zh-CN" sz="1200" smtClean="0">
                <a:latin typeface="Arial" panose="020B0604020202020204" pitchFamily="34" charset="0"/>
              </a:rPr>
              <a:pPr/>
              <a:t>50</a:t>
            </a:fld>
            <a:endParaRPr lang="en-US" altLang="zh-CN" sz="1200"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917575" y="744538"/>
            <a:ext cx="4962525" cy="3722687"/>
          </a:xfrm>
          <a:ln/>
        </p:spPr>
      </p:sp>
      <p:sp>
        <p:nvSpPr>
          <p:cNvPr id="93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0EC0D705-272E-4C0A-AD39-23C9BAACF33B}" type="slidenum">
              <a:rPr lang="en-US" altLang="zh-CN" sz="1200" smtClean="0">
                <a:latin typeface="Arial" panose="020B0604020202020204" pitchFamily="34" charset="0"/>
              </a:rPr>
              <a:pPr/>
              <a:t>51</a:t>
            </a:fld>
            <a:endParaRPr lang="en-US" altLang="zh-CN" sz="1200" smtClean="0">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917575" y="744538"/>
            <a:ext cx="4962525" cy="3722687"/>
          </a:xfrm>
          <a:ln/>
        </p:spPr>
      </p:sp>
      <p:sp>
        <p:nvSpPr>
          <p:cNvPr id="95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在数据中心方面，我希望对网络测量方法进行改进，然后对收集的数据进行分析并设计网络安全算法，最后在网络算法的实现方面也有所创新；在校园网方面，我希望使用现有的测量手段和测量数据对校园网的可靠性问题进行系统调研并给出相关的意见</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5</a:t>
            </a:fld>
            <a:endParaRPr lang="en-US" altLang="zh-CN"/>
          </a:p>
        </p:txBody>
      </p:sp>
    </p:spTree>
    <p:extLst>
      <p:ext uri="{BB962C8B-B14F-4D97-AF65-F5344CB8AC3E}">
        <p14:creationId xmlns:p14="http://schemas.microsoft.com/office/powerpoint/2010/main" val="287427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接下来是我的选题背景</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6</a:t>
            </a:fld>
            <a:endParaRPr lang="en-US" altLang="zh-CN"/>
          </a:p>
        </p:txBody>
      </p:sp>
    </p:spTree>
    <p:extLst>
      <p:ext uri="{BB962C8B-B14F-4D97-AF65-F5344CB8AC3E}">
        <p14:creationId xmlns:p14="http://schemas.microsoft.com/office/powerpoint/2010/main" val="310446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48ACD647-CED1-4AA1-A2B0-0D70150BFBBB}" type="slidenum">
              <a:rPr lang="en-US" altLang="zh-CN" sz="1200" smtClean="0">
                <a:latin typeface="Arial" panose="020B0604020202020204" pitchFamily="34" charset="0"/>
              </a:rPr>
              <a:pPr/>
              <a:t>7</a:t>
            </a:fld>
            <a:endParaRPr lang="en-US" altLang="zh-CN" sz="1200"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xfrm>
            <a:off x="917575" y="744538"/>
            <a:ext cx="4962525" cy="3722687"/>
          </a:xfrm>
          <a:ln/>
        </p:spPr>
      </p:sp>
      <p:sp>
        <p:nvSpPr>
          <p:cNvPr id="10244" name="Rectangle 3"/>
          <p:cNvSpPr>
            <a:spLocks noGrp="1" noChangeArrowheads="1"/>
          </p:cNvSpPr>
          <p:nvPr>
            <p:ph type="body" idx="1"/>
          </p:nvPr>
        </p:nvSpPr>
        <p:spPr>
          <a:noFill/>
        </p:spPr>
        <p:txBody>
          <a:bodyPr/>
          <a:lstStyle/>
          <a:p>
            <a:pPr eaLnBrk="1" hangingPunct="1"/>
            <a:r>
              <a:rPr lang="zh-CN" altLang="en-US" dirty="0" smtClean="0"/>
              <a:t>常用的网络测量有两种方法。一种是基于采样的方法，比如在</a:t>
            </a:r>
            <a:r>
              <a:rPr lang="en-US" altLang="zh-CN" dirty="0" err="1" smtClean="0"/>
              <a:t>sFlow</a:t>
            </a:r>
            <a:r>
              <a:rPr lang="zh-CN" altLang="en-US" dirty="0" smtClean="0"/>
              <a:t>中转发设备包含一个代理，这个代理会对经过的数据包进行采样，然后把采样得到的数据包转发到收集器中。</a:t>
            </a:r>
            <a:endParaRPr lang="en-US" altLang="zh-CN" dirty="0" smtClean="0"/>
          </a:p>
          <a:p>
            <a:pPr eaLnBrk="1" hangingPunct="1"/>
            <a:endParaRPr lang="en-US" altLang="zh-CN" dirty="0" smtClean="0"/>
          </a:p>
          <a:p>
            <a:pPr eaLnBrk="1" hangingPunct="1"/>
            <a:r>
              <a:rPr lang="zh-CN" altLang="en-US" dirty="0" smtClean="0"/>
              <a:t>另一种方法是基于</a:t>
            </a:r>
            <a:r>
              <a:rPr lang="en-US" altLang="zh-CN" dirty="0" smtClean="0"/>
              <a:t>sketch</a:t>
            </a:r>
            <a:r>
              <a:rPr lang="zh-CN" altLang="en-US" dirty="0" smtClean="0"/>
              <a:t>的方法，这种方法在转发设备中维护一个数据结构，然后对经过的数据包记录总结信息，需要的时候我们可以查询这个数据结构获取总结信息</a:t>
            </a:r>
            <a:endParaRPr lang="zh-CN" altLang="zh-CN" dirty="0" smtClean="0"/>
          </a:p>
        </p:txBody>
      </p:sp>
    </p:spTree>
    <p:extLst>
      <p:ext uri="{BB962C8B-B14F-4D97-AF65-F5344CB8AC3E}">
        <p14:creationId xmlns:p14="http://schemas.microsoft.com/office/powerpoint/2010/main" val="4134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sz="1200" dirty="0" smtClean="0"/>
              <a:t>骨干网中在一个小时内可能会超过</a:t>
            </a:r>
            <a:r>
              <a:rPr lang="en-US" altLang="zh-CN" sz="1200" dirty="0" smtClean="0">
                <a:solidFill>
                  <a:srgbClr val="00B050"/>
                </a:solidFill>
              </a:rPr>
              <a:t>100</a:t>
            </a:r>
            <a:r>
              <a:rPr lang="zh-CN" altLang="en-US" sz="1200" dirty="0" smtClean="0">
                <a:solidFill>
                  <a:srgbClr val="00B050"/>
                </a:solidFill>
              </a:rPr>
              <a:t>万个流经过一个路由器，所以</a:t>
            </a:r>
            <a:r>
              <a:rPr lang="zh-CN" altLang="en-US" sz="1200" dirty="0" smtClean="0"/>
              <a:t>收集器中需要维护</a:t>
            </a:r>
            <a:r>
              <a:rPr lang="en-US" altLang="zh-CN" sz="1200" dirty="0" smtClean="0">
                <a:solidFill>
                  <a:srgbClr val="00B050"/>
                </a:solidFill>
              </a:rPr>
              <a:t>100</a:t>
            </a:r>
            <a:r>
              <a:rPr lang="zh-CN" altLang="en-US" sz="1200" dirty="0" smtClean="0">
                <a:solidFill>
                  <a:srgbClr val="00B050"/>
                </a:solidFill>
              </a:rPr>
              <a:t>万个数据项。假设</a:t>
            </a:r>
            <a:r>
              <a:rPr lang="zh-CN" altLang="en-US" sz="1200" dirty="0" smtClean="0"/>
              <a:t>每个数据项占内存</a:t>
            </a:r>
            <a:r>
              <a:rPr lang="en-US" altLang="zh-CN" sz="1200" dirty="0" smtClean="0"/>
              <a:t>100B</a:t>
            </a:r>
            <a:r>
              <a:rPr lang="zh-CN" altLang="en-US" sz="1200" dirty="0" smtClean="0"/>
              <a:t>，则收集器至少需要</a:t>
            </a:r>
            <a:r>
              <a:rPr lang="en-US" altLang="zh-CN" sz="1200" dirty="0" smtClean="0">
                <a:solidFill>
                  <a:srgbClr val="00B050"/>
                </a:solidFill>
              </a:rPr>
              <a:t>100MB</a:t>
            </a:r>
            <a:r>
              <a:rPr lang="zh-CN" altLang="en-US" sz="1200" dirty="0" smtClean="0">
                <a:solidFill>
                  <a:srgbClr val="00B050"/>
                </a:solidFill>
              </a:rPr>
              <a:t>的</a:t>
            </a:r>
            <a:r>
              <a:rPr lang="en-US" altLang="zh-CN" sz="1200" dirty="0" smtClean="0">
                <a:solidFill>
                  <a:srgbClr val="00B050"/>
                </a:solidFill>
              </a:rPr>
              <a:t>SRAM</a:t>
            </a:r>
            <a:r>
              <a:rPr lang="zh-CN" altLang="en-US" sz="1200" dirty="0" smtClean="0">
                <a:solidFill>
                  <a:srgbClr val="00B050"/>
                </a:solidFill>
              </a:rPr>
              <a:t>。</a:t>
            </a:r>
            <a:endParaRPr lang="en-US" altLang="zh-CN" sz="1200" dirty="0" smtClean="0">
              <a:solidFill>
                <a:srgbClr val="00B050"/>
              </a:solidFill>
            </a:endParaRPr>
          </a:p>
          <a:p>
            <a:r>
              <a:rPr lang="zh-CN" altLang="en-US" sz="1200" dirty="0" smtClean="0"/>
              <a:t>假设路由器的带宽为</a:t>
            </a:r>
            <a:r>
              <a:rPr lang="en-US" altLang="zh-CN" sz="1200" dirty="0" smtClean="0">
                <a:solidFill>
                  <a:srgbClr val="00B050"/>
                </a:solidFill>
              </a:rPr>
              <a:t>10Gbps</a:t>
            </a:r>
            <a:r>
              <a:rPr lang="zh-CN" altLang="en-US" sz="1200" dirty="0" smtClean="0">
                <a:solidFill>
                  <a:srgbClr val="00B050"/>
                </a:solidFill>
              </a:rPr>
              <a:t>，</a:t>
            </a:r>
            <a:r>
              <a:rPr lang="zh-CN" altLang="en-US" sz="1200" dirty="0" smtClean="0"/>
              <a:t>假如完全记录每个数据包则最坏情况下每秒钟需要</a:t>
            </a:r>
            <a:r>
              <a:rPr lang="zh-CN" altLang="en-US" sz="1200" dirty="0" smtClean="0">
                <a:solidFill>
                  <a:srgbClr val="00B050"/>
                </a:solidFill>
              </a:rPr>
              <a:t>访问内存</a:t>
            </a:r>
            <a:r>
              <a:rPr lang="en-US" altLang="zh-CN" sz="1200" dirty="0" smtClean="0">
                <a:solidFill>
                  <a:srgbClr val="00B050"/>
                </a:solidFill>
              </a:rPr>
              <a:t>2</a:t>
            </a:r>
            <a:r>
              <a:rPr lang="zh-CN" altLang="en-US" sz="1200" dirty="0" smtClean="0">
                <a:solidFill>
                  <a:srgbClr val="00B050"/>
                </a:solidFill>
              </a:rPr>
              <a:t>亿次；而假如</a:t>
            </a:r>
            <a:r>
              <a:rPr lang="zh-CN" altLang="en-US" sz="1200" dirty="0" smtClean="0"/>
              <a:t>只记录被采样的数据包，则不能正确对小流进行估计。</a:t>
            </a:r>
            <a:endParaRPr lang="en-US" altLang="zh-CN" sz="1200" dirty="0" smtClean="0"/>
          </a:p>
          <a:p>
            <a:r>
              <a:rPr lang="zh-CN" altLang="en-US" sz="1200" dirty="0" smtClean="0">
                <a:solidFill>
                  <a:srgbClr val="FF0000"/>
                </a:solidFill>
              </a:rPr>
              <a:t>所以基于采样的测量方法存在严重的可扩展性问题</a:t>
            </a:r>
          </a:p>
          <a:p>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8</a:t>
            </a:fld>
            <a:endParaRPr lang="en-US" altLang="zh-CN"/>
          </a:p>
        </p:txBody>
      </p:sp>
    </p:spTree>
    <p:extLst>
      <p:ext uri="{BB962C8B-B14F-4D97-AF65-F5344CB8AC3E}">
        <p14:creationId xmlns:p14="http://schemas.microsoft.com/office/powerpoint/2010/main" val="331484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zh-CN" altLang="en-US" dirty="0" smtClean="0"/>
              <a:t>而基于</a:t>
            </a:r>
            <a:r>
              <a:rPr lang="en-US" altLang="zh-CN" dirty="0" smtClean="0"/>
              <a:t>sketch</a:t>
            </a:r>
            <a:r>
              <a:rPr lang="zh-CN" altLang="en-US" dirty="0" smtClean="0"/>
              <a:t>的测量方法需要消耗大量的</a:t>
            </a:r>
            <a:r>
              <a:rPr lang="en-US" altLang="zh-CN" dirty="0" smtClean="0"/>
              <a:t>CPU</a:t>
            </a:r>
            <a:r>
              <a:rPr lang="zh-CN" altLang="en-US" dirty="0" smtClean="0"/>
              <a:t>资源，因而会严重影响转发设备的吞吐率，比如最近提出的几种测量方法，最差情况下处理每个数据包需要</a:t>
            </a:r>
            <a:r>
              <a:rPr lang="en-US" altLang="zh-CN" dirty="0" smtClean="0"/>
              <a:t>10454</a:t>
            </a:r>
            <a:r>
              <a:rPr lang="zh-CN" altLang="en-US" dirty="0" smtClean="0"/>
              <a:t>个时钟周期，而在</a:t>
            </a:r>
            <a:r>
              <a:rPr lang="en-US" altLang="zh-CN" dirty="0" smtClean="0"/>
              <a:t>10Gbps</a:t>
            </a:r>
            <a:r>
              <a:rPr lang="zh-CN" altLang="en-US" dirty="0" smtClean="0"/>
              <a:t>的网卡上只能达到</a:t>
            </a:r>
            <a:r>
              <a:rPr lang="en-US" altLang="zh-CN" dirty="0" smtClean="0"/>
              <a:t>5Gbps</a:t>
            </a:r>
            <a:r>
              <a:rPr lang="zh-CN" altLang="en-US" dirty="0" smtClean="0"/>
              <a:t>的吞率。</a:t>
            </a:r>
            <a:endParaRPr lang="zh-CN" altLang="en-US" dirty="0"/>
          </a:p>
        </p:txBody>
      </p:sp>
      <p:sp>
        <p:nvSpPr>
          <p:cNvPr id="4" name="Slide Number Placeholder 3"/>
          <p:cNvSpPr>
            <a:spLocks noGrp="1"/>
          </p:cNvSpPr>
          <p:nvPr>
            <p:ph type="sldNum" sz="quarter" idx="10"/>
          </p:nvPr>
        </p:nvSpPr>
        <p:spPr/>
        <p:txBody>
          <a:bodyPr/>
          <a:lstStyle/>
          <a:p>
            <a:pPr>
              <a:defRPr/>
            </a:pPr>
            <a:fld id="{4F86116D-AF6E-4ECE-A7ED-04D05D720026}" type="slidenum">
              <a:rPr lang="en-US" altLang="zh-CN" smtClean="0"/>
              <a:pPr>
                <a:defRPr/>
              </a:pPr>
              <a:t>9</a:t>
            </a:fld>
            <a:endParaRPr lang="en-US" altLang="zh-CN"/>
          </a:p>
        </p:txBody>
      </p:sp>
    </p:spTree>
    <p:extLst>
      <p:ext uri="{BB962C8B-B14F-4D97-AF65-F5344CB8AC3E}">
        <p14:creationId xmlns:p14="http://schemas.microsoft.com/office/powerpoint/2010/main" val="151956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64F21E-D796-40DD-B464-F03B622F4B3E}" type="slidenum">
              <a:rPr lang="en-US" altLang="zh-CN"/>
              <a:pPr>
                <a:defRPr/>
              </a:pPr>
              <a:t>‹#›</a:t>
            </a:fld>
            <a:endParaRPr lang="en-US" altLang="zh-CN"/>
          </a:p>
        </p:txBody>
      </p:sp>
    </p:spTree>
    <p:extLst>
      <p:ext uri="{BB962C8B-B14F-4D97-AF65-F5344CB8AC3E}">
        <p14:creationId xmlns:p14="http://schemas.microsoft.com/office/powerpoint/2010/main" val="372739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B3CA89-3383-4391-B7A9-07CFBF12C794}" type="slidenum">
              <a:rPr lang="en-US" altLang="zh-CN"/>
              <a:pPr>
                <a:defRPr/>
              </a:pPr>
              <a:t>‹#›</a:t>
            </a:fld>
            <a:endParaRPr lang="en-US" altLang="zh-CN"/>
          </a:p>
        </p:txBody>
      </p:sp>
    </p:spTree>
    <p:extLst>
      <p:ext uri="{BB962C8B-B14F-4D97-AF65-F5344CB8AC3E}">
        <p14:creationId xmlns:p14="http://schemas.microsoft.com/office/powerpoint/2010/main" val="23199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32872-43F3-4C75-BFF8-EC76F9A78034}" type="slidenum">
              <a:rPr lang="en-US" altLang="zh-CN"/>
              <a:pPr>
                <a:defRPr/>
              </a:pPr>
              <a:t>‹#›</a:t>
            </a:fld>
            <a:endParaRPr lang="en-US" altLang="zh-CN"/>
          </a:p>
        </p:txBody>
      </p:sp>
    </p:spTree>
    <p:extLst>
      <p:ext uri="{BB962C8B-B14F-4D97-AF65-F5344CB8AC3E}">
        <p14:creationId xmlns:p14="http://schemas.microsoft.com/office/powerpoint/2010/main" val="2588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59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38588"/>
            <a:ext cx="4038600" cy="2187575"/>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56094AC-0691-4438-B674-0CF199F09081}" type="slidenum">
              <a:rPr lang="en-US" altLang="zh-CN"/>
              <a:pPr>
                <a:defRPr/>
              </a:pPr>
              <a:t>‹#›</a:t>
            </a:fld>
            <a:endParaRPr lang="en-US" altLang="zh-CN"/>
          </a:p>
        </p:txBody>
      </p:sp>
    </p:spTree>
    <p:extLst>
      <p:ext uri="{BB962C8B-B14F-4D97-AF65-F5344CB8AC3E}">
        <p14:creationId xmlns:p14="http://schemas.microsoft.com/office/powerpoint/2010/main" val="3819527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DA87F3-4885-403A-A253-F5CD1084C4D5}" type="slidenum">
              <a:rPr lang="en-US" altLang="zh-CN"/>
              <a:pPr>
                <a:defRPr/>
              </a:pPr>
              <a:t>‹#›</a:t>
            </a:fld>
            <a:endParaRPr lang="en-US" altLang="zh-CN"/>
          </a:p>
        </p:txBody>
      </p:sp>
    </p:spTree>
    <p:extLst>
      <p:ext uri="{BB962C8B-B14F-4D97-AF65-F5344CB8AC3E}">
        <p14:creationId xmlns:p14="http://schemas.microsoft.com/office/powerpoint/2010/main" val="178939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BB3B0-2EBE-4754-BC59-EF567E9E37AD}" type="slidenum">
              <a:rPr lang="en-US" altLang="zh-CN"/>
              <a:pPr>
                <a:defRPr/>
              </a:pPr>
              <a:t>‹#›</a:t>
            </a:fld>
            <a:endParaRPr lang="en-US" altLang="zh-CN"/>
          </a:p>
        </p:txBody>
      </p:sp>
    </p:spTree>
    <p:extLst>
      <p:ext uri="{BB962C8B-B14F-4D97-AF65-F5344CB8AC3E}">
        <p14:creationId xmlns:p14="http://schemas.microsoft.com/office/powerpoint/2010/main" val="19327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2B22A1-C9C0-42B6-9032-B10677CBCB69}" type="slidenum">
              <a:rPr lang="en-US" altLang="zh-CN"/>
              <a:pPr>
                <a:defRPr/>
              </a:pPr>
              <a:t>‹#›</a:t>
            </a:fld>
            <a:endParaRPr lang="en-US" altLang="zh-CN"/>
          </a:p>
        </p:txBody>
      </p:sp>
    </p:spTree>
    <p:extLst>
      <p:ext uri="{BB962C8B-B14F-4D97-AF65-F5344CB8AC3E}">
        <p14:creationId xmlns:p14="http://schemas.microsoft.com/office/powerpoint/2010/main" val="283865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6446D1-E024-4F65-B97B-EF4A1B570973}" type="slidenum">
              <a:rPr lang="en-US" altLang="zh-CN"/>
              <a:pPr>
                <a:defRPr/>
              </a:pPr>
              <a:t>‹#›</a:t>
            </a:fld>
            <a:endParaRPr lang="en-US" altLang="zh-CN"/>
          </a:p>
        </p:txBody>
      </p:sp>
    </p:spTree>
    <p:extLst>
      <p:ext uri="{BB962C8B-B14F-4D97-AF65-F5344CB8AC3E}">
        <p14:creationId xmlns:p14="http://schemas.microsoft.com/office/powerpoint/2010/main" val="27855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41662A5-7990-48B7-8F02-5144B6E97FA1}" type="slidenum">
              <a:rPr lang="en-US" altLang="zh-CN"/>
              <a:pPr>
                <a:defRPr/>
              </a:pPr>
              <a:t>‹#›</a:t>
            </a:fld>
            <a:endParaRPr lang="en-US" altLang="zh-CN"/>
          </a:p>
        </p:txBody>
      </p:sp>
    </p:spTree>
    <p:extLst>
      <p:ext uri="{BB962C8B-B14F-4D97-AF65-F5344CB8AC3E}">
        <p14:creationId xmlns:p14="http://schemas.microsoft.com/office/powerpoint/2010/main" val="80723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AF91A5-DDCF-46B5-898F-F987FC08B57F}" type="slidenum">
              <a:rPr lang="en-US" altLang="zh-CN"/>
              <a:pPr>
                <a:defRPr/>
              </a:pPr>
              <a:t>‹#›</a:t>
            </a:fld>
            <a:endParaRPr lang="en-US" altLang="zh-CN"/>
          </a:p>
        </p:txBody>
      </p:sp>
    </p:spTree>
    <p:extLst>
      <p:ext uri="{BB962C8B-B14F-4D97-AF65-F5344CB8AC3E}">
        <p14:creationId xmlns:p14="http://schemas.microsoft.com/office/powerpoint/2010/main" val="272559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A8A38B2-E30E-4CFA-9598-2F8E429B7E15}" type="slidenum">
              <a:rPr lang="en-US" altLang="zh-CN"/>
              <a:pPr>
                <a:defRPr/>
              </a:pPr>
              <a:t>‹#›</a:t>
            </a:fld>
            <a:endParaRPr lang="en-US" altLang="zh-CN"/>
          </a:p>
        </p:txBody>
      </p:sp>
    </p:spTree>
    <p:extLst>
      <p:ext uri="{BB962C8B-B14F-4D97-AF65-F5344CB8AC3E}">
        <p14:creationId xmlns:p14="http://schemas.microsoft.com/office/powerpoint/2010/main" val="138465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D28D5B-D19F-4B7D-A308-E76997843D2F}" type="slidenum">
              <a:rPr lang="en-US" altLang="zh-CN"/>
              <a:pPr>
                <a:defRPr/>
              </a:pPr>
              <a:t>‹#›</a:t>
            </a:fld>
            <a:endParaRPr lang="en-US" altLang="zh-CN"/>
          </a:p>
        </p:txBody>
      </p:sp>
    </p:spTree>
    <p:extLst>
      <p:ext uri="{BB962C8B-B14F-4D97-AF65-F5344CB8AC3E}">
        <p14:creationId xmlns:p14="http://schemas.microsoft.com/office/powerpoint/2010/main" val="261378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973C99-60D3-4C6F-9708-BB575DFB5B6E}" type="slidenum">
              <a:rPr lang="en-US" altLang="zh-CN"/>
              <a:pPr>
                <a:defRPr/>
              </a:pPr>
              <a:t>‹#›</a:t>
            </a:fld>
            <a:endParaRPr lang="en-US" altLang="zh-CN"/>
          </a:p>
        </p:txBody>
      </p:sp>
    </p:spTree>
    <p:extLst>
      <p:ext uri="{BB962C8B-B14F-4D97-AF65-F5344CB8AC3E}">
        <p14:creationId xmlns:p14="http://schemas.microsoft.com/office/powerpoint/2010/main" val="1505296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C3C87227-288F-4804-913C-597E0B9257A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13.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5.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2.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e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31.PNG"/><Relationship Id="rId7" Type="http://schemas.openxmlformats.org/officeDocument/2006/relationships/diagramLayout" Target="../diagrams/layout1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33.PNG"/><Relationship Id="rId10" Type="http://schemas.microsoft.com/office/2007/relationships/diagramDrawing" Target="../diagrams/drawing13.xml"/><Relationship Id="rId4" Type="http://schemas.openxmlformats.org/officeDocument/2006/relationships/image" Target="../media/image32.PNG"/><Relationship Id="rId9" Type="http://schemas.openxmlformats.org/officeDocument/2006/relationships/diagramColors" Target="../diagrams/colors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60475" y="1916113"/>
            <a:ext cx="6553200" cy="1470025"/>
          </a:xfrm>
        </p:spPr>
        <p:txBody>
          <a:bodyPr anchor="ctr"/>
          <a:lstStyle/>
          <a:p>
            <a:pPr eaLnBrk="1" hangingPunct="1">
              <a:defRPr/>
            </a:pPr>
            <a:r>
              <a:rPr lang="zh-CN" altLang="en-US" sz="5400" b="1" smtClean="0">
                <a:solidFill>
                  <a:srgbClr val="FF0000"/>
                </a:solidFill>
                <a:effectLst>
                  <a:outerShdw blurRad="38100" dist="38100" dir="2700000" algn="tl">
                    <a:srgbClr val="C0C0C0"/>
                  </a:outerShdw>
                </a:effectLst>
              </a:rPr>
              <a:t>态势感知在校园网络中的应用研究</a:t>
            </a:r>
            <a:endParaRPr lang="zh-CN" altLang="en-US" sz="5400" b="1" dirty="0" smtClean="0">
              <a:solidFill>
                <a:srgbClr val="FF0000"/>
              </a:solidFill>
              <a:effectLst>
                <a:outerShdw blurRad="38100" dist="38100" dir="2700000" algn="tl">
                  <a:srgbClr val="C0C0C0"/>
                </a:outerShdw>
              </a:effectLst>
            </a:endParaRPr>
          </a:p>
        </p:txBody>
      </p:sp>
      <p:sp>
        <p:nvSpPr>
          <p:cNvPr id="2051" name="Rectangle 3"/>
          <p:cNvSpPr>
            <a:spLocks noGrp="1" noChangeArrowheads="1"/>
          </p:cNvSpPr>
          <p:nvPr>
            <p:ph type="subTitle" idx="1"/>
          </p:nvPr>
        </p:nvSpPr>
        <p:spPr>
          <a:xfrm>
            <a:off x="1371600" y="3716338"/>
            <a:ext cx="6400800" cy="3141662"/>
          </a:xfrm>
        </p:spPr>
        <p:txBody>
          <a:bodyPr/>
          <a:lstStyle/>
          <a:p>
            <a:pPr eaLnBrk="1" hangingPunct="1">
              <a:lnSpc>
                <a:spcPct val="80000"/>
              </a:lnSpc>
              <a:defRPr/>
            </a:pPr>
            <a:r>
              <a:rPr lang="zh-CN" altLang="en-US" sz="2800" b="1" dirty="0" smtClean="0">
                <a:effectLst>
                  <a:outerShdw blurRad="38100" dist="38100" dir="2700000" algn="tl">
                    <a:srgbClr val="C0C0C0"/>
                  </a:outerShdw>
                </a:effectLst>
              </a:rPr>
              <a:t>博士生开题报告</a:t>
            </a:r>
            <a:endParaRPr lang="zh-CN" altLang="en-US" sz="2800" b="1" dirty="0" smtClean="0">
              <a:solidFill>
                <a:srgbClr val="FF0000"/>
              </a:solidFill>
              <a:effectLst>
                <a:outerShdw blurRad="38100" dist="38100" dir="2700000" algn="tl">
                  <a:srgbClr val="C0C0C0"/>
                </a:outerShdw>
              </a:effectLst>
            </a:endParaRPr>
          </a:p>
          <a:p>
            <a:pPr eaLnBrk="1" hangingPunct="1">
              <a:lnSpc>
                <a:spcPct val="80000"/>
              </a:lnSpc>
              <a:defRPr/>
            </a:pPr>
            <a:endParaRPr lang="zh-CN" altLang="en-US" sz="2800" dirty="0" smtClean="0"/>
          </a:p>
          <a:p>
            <a:pPr eaLnBrk="1" hangingPunct="1">
              <a:lnSpc>
                <a:spcPct val="80000"/>
              </a:lnSpc>
              <a:defRPr/>
            </a:pPr>
            <a:r>
              <a:rPr lang="zh-CN" altLang="en-US" sz="2800" dirty="0" smtClean="0"/>
              <a:t>导</a:t>
            </a:r>
            <a:r>
              <a:rPr lang="zh-CN" altLang="en-US" sz="2800" dirty="0" smtClean="0">
                <a:solidFill>
                  <a:schemeClr val="bg1"/>
                </a:solidFill>
              </a:rPr>
              <a:t>一一</a:t>
            </a:r>
            <a:r>
              <a:rPr lang="zh-CN" altLang="en-US" sz="2800" dirty="0" smtClean="0"/>
              <a:t>师：</a:t>
            </a:r>
            <a:r>
              <a:rPr lang="zh-CN" altLang="en-US" sz="2800" b="1" dirty="0" smtClean="0"/>
              <a:t>尹    霞</a:t>
            </a:r>
            <a:r>
              <a:rPr lang="zh-CN" altLang="en-US" sz="2800" dirty="0" smtClean="0">
                <a:solidFill>
                  <a:schemeClr val="bg1"/>
                </a:solidFill>
              </a:rPr>
              <a:t>一</a:t>
            </a:r>
            <a:r>
              <a:rPr lang="zh-CN" altLang="en-US" sz="2800" dirty="0" smtClean="0"/>
              <a:t>教</a:t>
            </a:r>
            <a:r>
              <a:rPr lang="zh-CN" altLang="en-US" sz="2800" dirty="0" smtClean="0">
                <a:solidFill>
                  <a:schemeClr val="bg1"/>
                </a:solidFill>
              </a:rPr>
              <a:t>一</a:t>
            </a:r>
            <a:r>
              <a:rPr lang="zh-CN" altLang="en-US" sz="2800" dirty="0" smtClean="0"/>
              <a:t>授</a:t>
            </a:r>
            <a:endParaRPr lang="zh-CN" altLang="en-US" sz="2800" dirty="0" smtClean="0">
              <a:solidFill>
                <a:schemeClr val="bg1"/>
              </a:solidFill>
            </a:endParaRPr>
          </a:p>
          <a:p>
            <a:pPr eaLnBrk="1" hangingPunct="1">
              <a:lnSpc>
                <a:spcPct val="80000"/>
              </a:lnSpc>
              <a:defRPr/>
            </a:pPr>
            <a:endParaRPr lang="en-US" altLang="zh-CN" sz="1100" dirty="0" smtClean="0"/>
          </a:p>
          <a:p>
            <a:pPr eaLnBrk="1" hangingPunct="1">
              <a:lnSpc>
                <a:spcPct val="80000"/>
              </a:lnSpc>
              <a:defRPr/>
            </a:pPr>
            <a:r>
              <a:rPr lang="zh-CN" altLang="en-US" sz="2800" dirty="0" smtClean="0"/>
              <a:t>研</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究</a:t>
            </a:r>
            <a:r>
              <a:rPr lang="en-US" altLang="zh-CN" sz="2600" dirty="0" smtClean="0">
                <a:solidFill>
                  <a:schemeClr val="bg1"/>
                </a:solidFill>
                <a:latin typeface="Consolas" panose="020B0609020204030204" pitchFamily="49" charset="0"/>
                <a:ea typeface="Gungsuh" panose="02030600000101010101" pitchFamily="18" charset="-127"/>
              </a:rPr>
              <a:t>A</a:t>
            </a:r>
            <a:r>
              <a:rPr lang="zh-CN" altLang="en-US" sz="2800" dirty="0" smtClean="0"/>
              <a:t>生：</a:t>
            </a:r>
            <a:r>
              <a:rPr lang="zh-CN" altLang="en-US" sz="2800" b="1" dirty="0"/>
              <a:t>赵宗义</a:t>
            </a:r>
            <a:r>
              <a:rPr lang="zh-CN" altLang="en-US" sz="2800" dirty="0" smtClean="0">
                <a:solidFill>
                  <a:schemeClr val="bg1"/>
                </a:solidFill>
              </a:rPr>
              <a:t>一一一一</a:t>
            </a:r>
          </a:p>
          <a:p>
            <a:pPr eaLnBrk="1" hangingPunct="1">
              <a:lnSpc>
                <a:spcPct val="80000"/>
              </a:lnSpc>
              <a:defRPr/>
            </a:pPr>
            <a:endParaRPr lang="zh-CN" altLang="en-US" sz="2800" dirty="0" smtClean="0"/>
          </a:p>
          <a:p>
            <a:pPr eaLnBrk="1" hangingPunct="1">
              <a:lnSpc>
                <a:spcPct val="80000"/>
              </a:lnSpc>
              <a:defRPr/>
            </a:pPr>
            <a:r>
              <a:rPr lang="en-US" altLang="zh-CN" sz="2800" dirty="0" smtClean="0"/>
              <a:t>2018</a:t>
            </a:r>
            <a:r>
              <a:rPr lang="zh-CN" altLang="en-US" sz="2800" dirty="0" smtClean="0"/>
              <a:t>年</a:t>
            </a:r>
            <a:r>
              <a:rPr lang="en-US" altLang="zh-CN" sz="2800" dirty="0"/>
              <a:t>4</a:t>
            </a:r>
            <a:r>
              <a:rPr lang="zh-CN" altLang="en-US" sz="2800" dirty="0" smtClean="0"/>
              <a:t>月</a:t>
            </a:r>
            <a:r>
              <a:rPr lang="en-US" altLang="zh-CN" sz="2800" dirty="0"/>
              <a:t>2</a:t>
            </a:r>
            <a:r>
              <a:rPr lang="zh-CN" altLang="en-US" sz="2800" dirty="0" smtClean="0"/>
              <a:t>日</a:t>
            </a:r>
          </a:p>
        </p:txBody>
      </p:sp>
      <p:pic>
        <p:nvPicPr>
          <p:cNvPr id="3076" name="Picture 35" descr="未命名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47625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smtClean="0">
                <a:solidFill>
                  <a:schemeClr val="tx1"/>
                </a:solidFill>
              </a:rPr>
              <a:t>（流量分析）</a:t>
            </a:r>
            <a:endParaRPr lang="zh-CN" altLang="en-US" dirty="0" smtClean="0"/>
          </a:p>
        </p:txBody>
      </p:sp>
      <p:sp>
        <p:nvSpPr>
          <p:cNvPr id="11267" name="Rectangle 3"/>
          <p:cNvSpPr>
            <a:spLocks noGrp="1" noChangeArrowheads="1"/>
          </p:cNvSpPr>
          <p:nvPr>
            <p:ph type="body" idx="1"/>
          </p:nvPr>
        </p:nvSpPr>
        <p:spPr>
          <a:xfrm>
            <a:off x="72007" y="5013448"/>
            <a:ext cx="4355977" cy="1727920"/>
          </a:xfrm>
          <a:ln w="25400">
            <a:solidFill>
              <a:schemeClr val="tx1"/>
            </a:solidFill>
          </a:ln>
        </p:spPr>
        <p:txBody>
          <a:bodyPr/>
          <a:lstStyle/>
          <a:p>
            <a:pPr eaLnBrk="1" hangingPunct="1">
              <a:lnSpc>
                <a:spcPct val="90000"/>
              </a:lnSpc>
            </a:pPr>
            <a:r>
              <a:rPr lang="en-US" altLang="zh-CN" sz="2400" dirty="0" smtClean="0"/>
              <a:t>Botnet</a:t>
            </a:r>
            <a:r>
              <a:rPr lang="zh-CN" altLang="en-US" sz="2400" dirty="0" smtClean="0"/>
              <a:t>的最本质特征是有一个</a:t>
            </a:r>
            <a:r>
              <a:rPr lang="en-US" altLang="zh-CN" sz="2400" dirty="0" smtClean="0"/>
              <a:t>C&amp;C</a:t>
            </a:r>
            <a:r>
              <a:rPr lang="zh-CN" altLang="en-US" sz="2400" dirty="0" smtClean="0"/>
              <a:t>通道（</a:t>
            </a:r>
            <a:r>
              <a:rPr lang="en-US" altLang="zh-CN" sz="2400" dirty="0" smtClean="0"/>
              <a:t>command and control channel</a:t>
            </a:r>
            <a:r>
              <a:rPr lang="zh-CN" altLang="en-US" sz="2400" dirty="0" smtClean="0"/>
              <a:t>）</a:t>
            </a:r>
            <a:endParaRPr lang="en-US" altLang="zh-CN" sz="2400" dirty="0" smtClean="0"/>
          </a:p>
          <a:p>
            <a:pPr eaLnBrk="1" hangingPunct="1">
              <a:lnSpc>
                <a:spcPct val="90000"/>
              </a:lnSpc>
            </a:pPr>
            <a:r>
              <a:rPr lang="zh-CN" altLang="en-US" sz="2400" dirty="0" smtClean="0"/>
              <a:t>攻击者通过</a:t>
            </a:r>
            <a:r>
              <a:rPr lang="en-US" altLang="zh-CN" sz="2400" dirty="0" smtClean="0"/>
              <a:t>C&amp;C</a:t>
            </a:r>
            <a:r>
              <a:rPr lang="zh-CN" altLang="en-US" sz="2400" dirty="0" smtClean="0"/>
              <a:t>通道控制僵尸主机的行为</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30" y="1124744"/>
            <a:ext cx="8380952" cy="3752381"/>
          </a:xfrm>
          <a:prstGeom prst="rect">
            <a:avLst/>
          </a:prstGeom>
        </p:spPr>
      </p:pic>
      <p:sp>
        <p:nvSpPr>
          <p:cNvPr id="6" name="Rectangle 3"/>
          <p:cNvSpPr txBox="1">
            <a:spLocks noChangeArrowheads="1"/>
          </p:cNvSpPr>
          <p:nvPr/>
        </p:nvSpPr>
        <p:spPr bwMode="auto">
          <a:xfrm>
            <a:off x="4536504" y="4725144"/>
            <a:ext cx="4499992" cy="208823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rgbClr val="FF0000"/>
                </a:solidFill>
              </a:rPr>
              <a:t>常见的</a:t>
            </a:r>
            <a:r>
              <a:rPr lang="en-US" altLang="zh-CN" sz="2400" dirty="0" smtClean="0">
                <a:solidFill>
                  <a:srgbClr val="FF0000"/>
                </a:solidFill>
              </a:rPr>
              <a:t>botnet</a:t>
            </a:r>
            <a:r>
              <a:rPr lang="zh-CN" altLang="en-US" sz="2400" dirty="0" smtClean="0">
                <a:solidFill>
                  <a:srgbClr val="FF0000"/>
                </a:solidFill>
              </a:rPr>
              <a:t>检测方法：</a:t>
            </a:r>
            <a:endParaRPr lang="en-US" altLang="zh-CN" sz="2400" dirty="0" smtClean="0">
              <a:solidFill>
                <a:srgbClr val="FF0000"/>
              </a:solidFill>
            </a:endParaRPr>
          </a:p>
          <a:p>
            <a:pPr marL="0" indent="0">
              <a:buNone/>
            </a:pPr>
            <a:r>
              <a:rPr lang="zh-CN" altLang="en-US" sz="2400" dirty="0" smtClean="0">
                <a:solidFill>
                  <a:srgbClr val="FF0000"/>
                </a:solidFill>
              </a:rPr>
              <a:t>分析流量</a:t>
            </a:r>
            <a:r>
              <a:rPr lang="en-US" altLang="zh-CN" sz="2400" dirty="0" smtClean="0">
                <a:solidFill>
                  <a:srgbClr val="FF0000"/>
                </a:solidFill>
              </a:rPr>
              <a:t>-&gt;</a:t>
            </a:r>
            <a:r>
              <a:rPr lang="zh-CN" altLang="en-US" sz="2400" dirty="0" smtClean="0">
                <a:solidFill>
                  <a:srgbClr val="FF0000"/>
                </a:solidFill>
              </a:rPr>
              <a:t>识别</a:t>
            </a:r>
            <a:r>
              <a:rPr lang="en-US" altLang="zh-CN" sz="2400" dirty="0" smtClean="0">
                <a:solidFill>
                  <a:srgbClr val="FF0000"/>
                </a:solidFill>
              </a:rPr>
              <a:t>C&amp;C</a:t>
            </a:r>
            <a:r>
              <a:rPr lang="zh-CN" altLang="en-US" sz="2400" dirty="0" smtClean="0">
                <a:solidFill>
                  <a:srgbClr val="FF0000"/>
                </a:solidFill>
              </a:rPr>
              <a:t>通道</a:t>
            </a:r>
            <a:r>
              <a:rPr lang="en-US" altLang="zh-CN" sz="2400" dirty="0" smtClean="0">
                <a:solidFill>
                  <a:srgbClr val="FF0000"/>
                </a:solidFill>
              </a:rPr>
              <a:t>-&gt;</a:t>
            </a:r>
            <a:r>
              <a:rPr lang="zh-CN" altLang="en-US" sz="2400" dirty="0" smtClean="0">
                <a:solidFill>
                  <a:srgbClr val="FF0000"/>
                </a:solidFill>
              </a:rPr>
              <a:t>定位僵尸主机</a:t>
            </a:r>
            <a:endParaRPr lang="en-US" altLang="zh-CN" sz="2400" dirty="0">
              <a:solidFill>
                <a:srgbClr val="FF0000"/>
              </a:solidFill>
            </a:endParaRPr>
          </a:p>
          <a:p>
            <a:r>
              <a:rPr lang="zh-CN" altLang="en-US" sz="2400" dirty="0">
                <a:solidFill>
                  <a:srgbClr val="FF0000"/>
                </a:solidFill>
              </a:rPr>
              <a:t>被攻击者没有权限检测主机的通信</a:t>
            </a:r>
            <a:r>
              <a:rPr lang="zh-CN" altLang="en-US" sz="2400" dirty="0" smtClean="0">
                <a:solidFill>
                  <a:srgbClr val="FF0000"/>
                </a:solidFill>
              </a:rPr>
              <a:t>行为</a:t>
            </a:r>
            <a:endParaRPr lang="zh-CN" altLang="en-US" sz="2400" dirty="0">
              <a:solidFill>
                <a:srgbClr val="FF0000"/>
              </a:solidFill>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a:solidFill>
                  <a:schemeClr val="tx1"/>
                </a:solidFill>
              </a:rPr>
              <a:t>背景</a:t>
            </a:r>
            <a:r>
              <a:rPr lang="zh-CN" altLang="en-US" dirty="0" smtClean="0">
                <a:solidFill>
                  <a:schemeClr val="tx1"/>
                </a:solidFill>
              </a:rPr>
              <a:t>（</a:t>
            </a:r>
            <a:r>
              <a:rPr lang="en-US" altLang="zh-CN" dirty="0" smtClean="0">
                <a:solidFill>
                  <a:schemeClr val="tx1"/>
                </a:solidFill>
              </a:rPr>
              <a:t>NFV</a:t>
            </a:r>
            <a:r>
              <a:rPr lang="zh-CN" altLang="en-US" dirty="0" smtClean="0">
                <a:solidFill>
                  <a:schemeClr val="tx1"/>
                </a:solidFill>
              </a:rPr>
              <a:t>）</a:t>
            </a:r>
            <a:endParaRPr lang="zh-CN" altLang="en-US" dirty="0"/>
          </a:p>
        </p:txBody>
      </p:sp>
      <p:sp>
        <p:nvSpPr>
          <p:cNvPr id="6" name="Content Placeholder 5"/>
          <p:cNvSpPr>
            <a:spLocks noGrp="1"/>
          </p:cNvSpPr>
          <p:nvPr>
            <p:ph idx="1"/>
          </p:nvPr>
        </p:nvSpPr>
        <p:spPr>
          <a:xfrm>
            <a:off x="451569" y="1417637"/>
            <a:ext cx="5848623" cy="1795339"/>
          </a:xfrm>
        </p:spPr>
        <p:txBody>
          <a:bodyPr/>
          <a:lstStyle/>
          <a:p>
            <a:r>
              <a:rPr lang="en-US" altLang="zh-CN" sz="2400" dirty="0" smtClean="0"/>
              <a:t>NFV</a:t>
            </a:r>
            <a:r>
              <a:rPr lang="zh-CN" altLang="en-US" sz="2400" dirty="0" smtClean="0"/>
              <a:t>用软件实现硬件</a:t>
            </a:r>
            <a:r>
              <a:rPr lang="en-US" altLang="zh-CN" sz="2400" dirty="0" smtClean="0"/>
              <a:t>middlebox</a:t>
            </a:r>
            <a:r>
              <a:rPr lang="zh-CN" altLang="en-US" sz="2400" dirty="0" smtClean="0"/>
              <a:t>的功能</a:t>
            </a:r>
            <a:endParaRPr lang="en-US" altLang="zh-CN" sz="2400" dirty="0" smtClean="0"/>
          </a:p>
          <a:p>
            <a:r>
              <a:rPr lang="zh-CN" altLang="en-US" sz="2400" dirty="0" smtClean="0"/>
              <a:t>可以节省部署成本</a:t>
            </a:r>
            <a:endParaRPr lang="en-US" altLang="zh-CN" sz="2400" dirty="0" smtClean="0"/>
          </a:p>
          <a:p>
            <a:r>
              <a:rPr lang="zh-CN" altLang="en-US" sz="2400" dirty="0" smtClean="0"/>
              <a:t>减少对生产厂家的依赖</a:t>
            </a:r>
            <a:endParaRPr lang="en-US" altLang="zh-CN" sz="2400" dirty="0" smtClean="0"/>
          </a:p>
          <a:p>
            <a:r>
              <a:rPr lang="zh-CN" altLang="en-US" sz="2400" dirty="0" smtClean="0"/>
              <a:t>易于升级</a:t>
            </a:r>
            <a:endParaRPr lang="zh-CN" alt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074" y="1124744"/>
            <a:ext cx="2946926" cy="573325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727193605"/>
              </p:ext>
            </p:extLst>
          </p:nvPr>
        </p:nvGraphicFramePr>
        <p:xfrm>
          <a:off x="0" y="3768432"/>
          <a:ext cx="5868144" cy="2468880"/>
        </p:xfrm>
        <a:graphic>
          <a:graphicData uri="http://schemas.openxmlformats.org/drawingml/2006/table">
            <a:tbl>
              <a:tblPr firstRow="1" bandRow="1">
                <a:tableStyleId>{5C22544A-7EE6-4342-B048-85BDC9FD1C3A}</a:tableStyleId>
              </a:tblPr>
              <a:tblGrid>
                <a:gridCol w="1467036">
                  <a:extLst>
                    <a:ext uri="{9D8B030D-6E8A-4147-A177-3AD203B41FA5}">
                      <a16:colId xmlns:a16="http://schemas.microsoft.com/office/drawing/2014/main" val="51984234"/>
                    </a:ext>
                  </a:extLst>
                </a:gridCol>
                <a:gridCol w="1467036">
                  <a:extLst>
                    <a:ext uri="{9D8B030D-6E8A-4147-A177-3AD203B41FA5}">
                      <a16:colId xmlns:a16="http://schemas.microsoft.com/office/drawing/2014/main" val="644881096"/>
                    </a:ext>
                  </a:extLst>
                </a:gridCol>
                <a:gridCol w="1467036">
                  <a:extLst>
                    <a:ext uri="{9D8B030D-6E8A-4147-A177-3AD203B41FA5}">
                      <a16:colId xmlns:a16="http://schemas.microsoft.com/office/drawing/2014/main" val="3826327382"/>
                    </a:ext>
                  </a:extLst>
                </a:gridCol>
                <a:gridCol w="1467036">
                  <a:extLst>
                    <a:ext uri="{9D8B030D-6E8A-4147-A177-3AD203B41FA5}">
                      <a16:colId xmlns:a16="http://schemas.microsoft.com/office/drawing/2014/main" val="1166663760"/>
                    </a:ext>
                  </a:extLst>
                </a:gridCol>
              </a:tblGrid>
              <a:tr h="370840">
                <a:tc>
                  <a:txBody>
                    <a:bodyPr/>
                    <a:lstStyle/>
                    <a:p>
                      <a:pPr algn="ctr"/>
                      <a:r>
                        <a:rPr lang="en-US" altLang="zh-CN" sz="2400" dirty="0" smtClean="0"/>
                        <a:t>NF</a:t>
                      </a:r>
                      <a:endParaRPr lang="zh-CN" altLang="en-US" sz="2400" dirty="0"/>
                    </a:p>
                  </a:txBody>
                  <a:tcPr>
                    <a:solidFill>
                      <a:srgbClr val="00B050"/>
                    </a:solidFill>
                  </a:tcPr>
                </a:tc>
                <a:tc>
                  <a:txBody>
                    <a:bodyPr/>
                    <a:lstStyle/>
                    <a:p>
                      <a:pPr algn="ctr"/>
                      <a:r>
                        <a:rPr lang="zh-CN" altLang="en-US" sz="2400" dirty="0" smtClean="0"/>
                        <a:t>实现方式</a:t>
                      </a:r>
                      <a:endParaRPr lang="zh-CN" altLang="en-US" sz="2400" dirty="0"/>
                    </a:p>
                  </a:txBody>
                  <a:tcPr>
                    <a:solidFill>
                      <a:srgbClr val="00B050"/>
                    </a:solidFill>
                  </a:tcPr>
                </a:tc>
                <a:tc>
                  <a:txBody>
                    <a:bodyPr/>
                    <a:lstStyle/>
                    <a:p>
                      <a:pPr algn="ctr"/>
                      <a:r>
                        <a:rPr lang="en-US" altLang="zh-CN" sz="2400" dirty="0" smtClean="0"/>
                        <a:t>1500</a:t>
                      </a:r>
                      <a:r>
                        <a:rPr lang="zh-CN" altLang="en-US" sz="2400" dirty="0" smtClean="0"/>
                        <a:t>字节</a:t>
                      </a:r>
                      <a:r>
                        <a:rPr lang="en-US" altLang="zh-CN" sz="2400" dirty="0" smtClean="0"/>
                        <a:t>/</a:t>
                      </a:r>
                      <a:r>
                        <a:rPr lang="zh-CN" altLang="en-US" sz="2400" dirty="0" smtClean="0"/>
                        <a:t>数据包</a:t>
                      </a:r>
                      <a:endParaRPr lang="zh-CN" altLang="en-US" sz="2400" dirty="0"/>
                    </a:p>
                  </a:txBody>
                  <a:tcPr>
                    <a:solidFill>
                      <a:srgbClr val="00B050"/>
                    </a:solidFill>
                  </a:tcPr>
                </a:tc>
                <a:tc>
                  <a:txBody>
                    <a:bodyPr/>
                    <a:lstStyle/>
                    <a:p>
                      <a:pPr algn="ctr"/>
                      <a:r>
                        <a:rPr lang="en-US" altLang="zh-CN" sz="2400" dirty="0" smtClean="0"/>
                        <a:t>64</a:t>
                      </a:r>
                      <a:r>
                        <a:rPr lang="zh-CN" altLang="en-US" sz="2400" dirty="0" smtClean="0"/>
                        <a:t>字节</a:t>
                      </a:r>
                      <a:r>
                        <a:rPr lang="en-US" altLang="zh-CN" sz="2400" dirty="0" smtClean="0"/>
                        <a:t>/</a:t>
                      </a:r>
                      <a:r>
                        <a:rPr lang="zh-CN" altLang="en-US" sz="2400" dirty="0" smtClean="0"/>
                        <a:t>数据包</a:t>
                      </a:r>
                      <a:endParaRPr lang="zh-CN" altLang="en-US" sz="2400" dirty="0"/>
                    </a:p>
                  </a:txBody>
                  <a:tcPr>
                    <a:solidFill>
                      <a:srgbClr val="00B050"/>
                    </a:solidFill>
                  </a:tcPr>
                </a:tc>
                <a:extLst>
                  <a:ext uri="{0D108BD9-81ED-4DB2-BD59-A6C34878D82A}">
                    <a16:rowId xmlns:a16="http://schemas.microsoft.com/office/drawing/2014/main" val="921459393"/>
                  </a:ext>
                </a:extLst>
              </a:tr>
              <a:tr h="370840">
                <a:tc>
                  <a:txBody>
                    <a:bodyPr/>
                    <a:lstStyle/>
                    <a:p>
                      <a:pPr algn="ctr"/>
                      <a:r>
                        <a:rPr lang="en-US" altLang="zh-CN" sz="2400" i="0" kern="1200" dirty="0" smtClean="0">
                          <a:solidFill>
                            <a:schemeClr val="dk1"/>
                          </a:solidFill>
                          <a:effectLst/>
                          <a:latin typeface="+mn-lt"/>
                          <a:ea typeface="+mn-ea"/>
                          <a:cs typeface="+mn-cs"/>
                        </a:rPr>
                        <a:t>NVGRE </a:t>
                      </a:r>
                      <a:r>
                        <a:rPr lang="zh-CN" altLang="en-US" sz="2400" i="0" kern="1200" dirty="0" smtClean="0">
                          <a:solidFill>
                            <a:schemeClr val="dk1"/>
                          </a:solidFill>
                          <a:effectLst/>
                          <a:latin typeface="+mn-lt"/>
                          <a:ea typeface="+mn-ea"/>
                          <a:cs typeface="+mn-cs"/>
                        </a:rPr>
                        <a:t>封装器</a:t>
                      </a:r>
                      <a:endParaRPr lang="zh-CN" altLang="en-US" sz="2400" dirty="0"/>
                    </a:p>
                  </a:txBody>
                  <a:tcPr/>
                </a:tc>
                <a:tc>
                  <a:txBody>
                    <a:bodyPr/>
                    <a:lstStyle/>
                    <a:p>
                      <a:pPr algn="ctr"/>
                      <a:r>
                        <a:rPr lang="en-US" altLang="zh-CN" sz="2400" i="0" kern="1200" dirty="0" smtClean="0">
                          <a:solidFill>
                            <a:schemeClr val="dk1"/>
                          </a:solidFill>
                          <a:effectLst/>
                          <a:latin typeface="+mn-lt"/>
                          <a:ea typeface="+mn-ea"/>
                          <a:cs typeface="+mn-cs"/>
                        </a:rPr>
                        <a:t>Hyper-V </a:t>
                      </a:r>
                      <a:r>
                        <a:rPr lang="zh-CN" altLang="en-US" sz="2400" i="0" kern="1200" dirty="0" smtClean="0">
                          <a:solidFill>
                            <a:schemeClr val="dk1"/>
                          </a:solidFill>
                          <a:effectLst/>
                          <a:latin typeface="+mn-lt"/>
                          <a:ea typeface="+mn-ea"/>
                          <a:cs typeface="+mn-cs"/>
                        </a:rPr>
                        <a:t>交换机</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100</a:t>
                      </a:r>
                      <a:endParaRPr lang="zh-CN" altLang="en-US" sz="2400" dirty="0"/>
                    </a:p>
                  </a:txBody>
                  <a:tcPr/>
                </a:tc>
                <a:extLst>
                  <a:ext uri="{0D108BD9-81ED-4DB2-BD59-A6C34878D82A}">
                    <a16:rowId xmlns:a16="http://schemas.microsoft.com/office/drawing/2014/main" val="2505584568"/>
                  </a:ext>
                </a:extLst>
              </a:tr>
              <a:tr h="370840">
                <a:tc>
                  <a:txBody>
                    <a:bodyPr/>
                    <a:lstStyle/>
                    <a:p>
                      <a:pPr algn="ctr"/>
                      <a:r>
                        <a:rPr lang="en-US" altLang="zh-CN" sz="2400" i="0" kern="1200" dirty="0" smtClean="0">
                          <a:solidFill>
                            <a:schemeClr val="dk1"/>
                          </a:solidFill>
                          <a:effectLst/>
                          <a:latin typeface="+mn-lt"/>
                          <a:ea typeface="+mn-ea"/>
                          <a:cs typeface="+mn-cs"/>
                        </a:rPr>
                        <a:t>Firewall (8K rules)</a:t>
                      </a:r>
                      <a:endParaRPr lang="zh-CN" altLang="en-US" sz="2400" dirty="0"/>
                    </a:p>
                  </a:txBody>
                  <a:tcPr/>
                </a:tc>
                <a:tc>
                  <a:txBody>
                    <a:bodyPr/>
                    <a:lstStyle/>
                    <a:p>
                      <a:pPr algn="ctr"/>
                      <a:r>
                        <a:rPr lang="en-US" altLang="zh-CN" sz="2400" i="0" kern="1200" dirty="0" smtClean="0">
                          <a:solidFill>
                            <a:schemeClr val="dk1"/>
                          </a:solidFill>
                          <a:effectLst/>
                          <a:latin typeface="+mn-lt"/>
                          <a:ea typeface="+mn-ea"/>
                          <a:cs typeface="+mn-cs"/>
                        </a:rPr>
                        <a:t>Linux </a:t>
                      </a:r>
                      <a:r>
                        <a:rPr lang="en-US" altLang="zh-CN" sz="2400" i="0" kern="1200" dirty="0" err="1" smtClean="0">
                          <a:solidFill>
                            <a:schemeClr val="dk1"/>
                          </a:solidFill>
                          <a:effectLst/>
                          <a:latin typeface="+mn-lt"/>
                          <a:ea typeface="+mn-ea"/>
                          <a:cs typeface="+mn-cs"/>
                        </a:rPr>
                        <a:t>iptables</a:t>
                      </a:r>
                      <a:endParaRPr lang="zh-CN" altLang="en-US" sz="2400" dirty="0"/>
                    </a:p>
                  </a:txBody>
                  <a:tcPr/>
                </a:tc>
                <a:tc>
                  <a:txBody>
                    <a:bodyPr/>
                    <a:lstStyle/>
                    <a:p>
                      <a:pPr algn="ctr"/>
                      <a:r>
                        <a:rPr lang="en-US" altLang="zh-CN" sz="2400" dirty="0" smtClean="0"/>
                        <a:t>21</a:t>
                      </a:r>
                      <a:endParaRPr lang="zh-CN" altLang="en-US" sz="2400" dirty="0"/>
                    </a:p>
                  </a:txBody>
                  <a:tcPr/>
                </a:tc>
                <a:tc>
                  <a:txBody>
                    <a:bodyPr/>
                    <a:lstStyle/>
                    <a:p>
                      <a:pPr algn="ctr"/>
                      <a:r>
                        <a:rPr lang="en-US" altLang="zh-CN" sz="2400" dirty="0" smtClean="0"/>
                        <a:t>480</a:t>
                      </a:r>
                      <a:endParaRPr lang="zh-CN" altLang="en-US" sz="2400" dirty="0"/>
                    </a:p>
                  </a:txBody>
                  <a:tcPr/>
                </a:tc>
                <a:extLst>
                  <a:ext uri="{0D108BD9-81ED-4DB2-BD59-A6C34878D82A}">
                    <a16:rowId xmlns:a16="http://schemas.microsoft.com/office/drawing/2014/main" val="3649658068"/>
                  </a:ext>
                </a:extLst>
              </a:tr>
            </a:tbl>
          </a:graphicData>
        </a:graphic>
      </p:graphicFrame>
      <p:sp>
        <p:nvSpPr>
          <p:cNvPr id="11" name="TextBox 10"/>
          <p:cNvSpPr txBox="1"/>
          <p:nvPr/>
        </p:nvSpPr>
        <p:spPr>
          <a:xfrm>
            <a:off x="30210" y="3306767"/>
            <a:ext cx="5261870" cy="461665"/>
          </a:xfrm>
          <a:prstGeom prst="rect">
            <a:avLst/>
          </a:prstGeom>
          <a:noFill/>
        </p:spPr>
        <p:txBody>
          <a:bodyPr wrap="square" rtlCol="0">
            <a:spAutoFit/>
          </a:bodyPr>
          <a:lstStyle/>
          <a:p>
            <a:r>
              <a:rPr lang="zh-CN" altLang="en-US" sz="2400" dirty="0" smtClean="0"/>
              <a:t>实现</a:t>
            </a:r>
            <a:r>
              <a:rPr lang="en-US" altLang="zh-CN" sz="2400" dirty="0" smtClean="0"/>
              <a:t>40Gbps</a:t>
            </a:r>
            <a:r>
              <a:rPr lang="zh-CN" altLang="en-US" sz="2400" dirty="0" smtClean="0"/>
              <a:t>的线速所需</a:t>
            </a:r>
            <a:r>
              <a:rPr lang="en-US" altLang="zh-CN" sz="2400" dirty="0" smtClean="0"/>
              <a:t>CPU</a:t>
            </a:r>
            <a:r>
              <a:rPr lang="zh-CN" altLang="en-US" sz="2400" dirty="0" smtClean="0"/>
              <a:t>内核数：</a:t>
            </a:r>
            <a:endParaRPr lang="zh-CN" altLang="en-US" sz="2400" dirty="0"/>
          </a:p>
        </p:txBody>
      </p:sp>
      <p:sp>
        <p:nvSpPr>
          <p:cNvPr id="12" name="TextBox 11"/>
          <p:cNvSpPr txBox="1"/>
          <p:nvPr/>
        </p:nvSpPr>
        <p:spPr>
          <a:xfrm>
            <a:off x="-36512" y="6381328"/>
            <a:ext cx="6413998" cy="461665"/>
          </a:xfrm>
          <a:prstGeom prst="rect">
            <a:avLst/>
          </a:prstGeom>
          <a:noFill/>
        </p:spPr>
        <p:txBody>
          <a:bodyPr wrap="square" rtlCol="0">
            <a:spAutoFit/>
          </a:bodyPr>
          <a:lstStyle/>
          <a:p>
            <a:r>
              <a:rPr lang="en-US" altLang="zh-CN" sz="2400" dirty="0" smtClean="0">
                <a:solidFill>
                  <a:srgbClr val="FF0000"/>
                </a:solidFill>
              </a:rPr>
              <a:t>NFV</a:t>
            </a:r>
            <a:r>
              <a:rPr lang="zh-CN" altLang="en-US" sz="2400" dirty="0" smtClean="0">
                <a:solidFill>
                  <a:srgbClr val="FF0000"/>
                </a:solidFill>
              </a:rPr>
              <a:t>处理容量较低且容易引入不可控的延迟！</a:t>
            </a:r>
            <a:endParaRPr lang="zh-CN" altLang="en-US" sz="2400" dirty="0">
              <a:solidFill>
                <a:srgbClr val="FF0000"/>
              </a:solidFill>
            </a:endParaRPr>
          </a:p>
        </p:txBody>
      </p:sp>
    </p:spTree>
    <p:extLst>
      <p:ext uri="{BB962C8B-B14F-4D97-AF65-F5344CB8AC3E}">
        <p14:creationId xmlns:p14="http://schemas.microsoft.com/office/powerpoint/2010/main" val="423997629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1944561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94330" y="4237796"/>
            <a:ext cx="3248654" cy="2306544"/>
          </a:xfrm>
          <a:prstGeom prst="rect">
            <a:avLst/>
          </a:prstGeom>
        </p:spPr>
      </p:pic>
      <p:sp>
        <p:nvSpPr>
          <p:cNvPr id="21506"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国内外研究现状</a:t>
            </a:r>
            <a:r>
              <a:rPr lang="zh-CN" altLang="en-US" sz="3200" dirty="0" smtClean="0"/>
              <a:t>（网络测量）</a:t>
            </a:r>
          </a:p>
        </p:txBody>
      </p:sp>
      <p:pic>
        <p:nvPicPr>
          <p:cNvPr id="2" name="Picture 1"/>
          <p:cNvPicPr>
            <a:picLocks noChangeAspect="1"/>
          </p:cNvPicPr>
          <p:nvPr/>
        </p:nvPicPr>
        <p:blipFill>
          <a:blip r:embed="rId5"/>
          <a:stretch>
            <a:fillRect/>
          </a:stretch>
        </p:blipFill>
        <p:spPr>
          <a:xfrm>
            <a:off x="1043608" y="1417638"/>
            <a:ext cx="3277187" cy="2352675"/>
          </a:xfrm>
          <a:prstGeom prst="rect">
            <a:avLst/>
          </a:prstGeom>
        </p:spPr>
      </p:pic>
      <p:sp>
        <p:nvSpPr>
          <p:cNvPr id="3" name="TextBox 2"/>
          <p:cNvSpPr txBox="1"/>
          <p:nvPr/>
        </p:nvSpPr>
        <p:spPr>
          <a:xfrm>
            <a:off x="1206037" y="3717032"/>
            <a:ext cx="2952328" cy="338554"/>
          </a:xfrm>
          <a:prstGeom prst="rect">
            <a:avLst/>
          </a:prstGeom>
          <a:noFill/>
        </p:spPr>
        <p:txBody>
          <a:bodyPr wrap="square" rtlCol="0">
            <a:spAutoFit/>
          </a:bodyPr>
          <a:lstStyle/>
          <a:p>
            <a:pPr algn="ctr"/>
            <a:r>
              <a:rPr lang="en-US" altLang="zh-CN" sz="1600" dirty="0" err="1" smtClean="0"/>
              <a:t>SketchVisor</a:t>
            </a:r>
            <a:r>
              <a:rPr lang="en-US" altLang="zh-CN" sz="1600" dirty="0" smtClean="0"/>
              <a:t> [SIGCOMM’17]</a:t>
            </a:r>
          </a:p>
        </p:txBody>
      </p:sp>
      <p:sp>
        <p:nvSpPr>
          <p:cNvPr id="9" name="TextBox 8"/>
          <p:cNvSpPr txBox="1"/>
          <p:nvPr/>
        </p:nvSpPr>
        <p:spPr>
          <a:xfrm>
            <a:off x="1042493" y="6453336"/>
            <a:ext cx="2952328" cy="338554"/>
          </a:xfrm>
          <a:prstGeom prst="rect">
            <a:avLst/>
          </a:prstGeom>
          <a:noFill/>
        </p:spPr>
        <p:txBody>
          <a:bodyPr wrap="square" rtlCol="0">
            <a:spAutoFit/>
          </a:bodyPr>
          <a:lstStyle/>
          <a:p>
            <a:pPr algn="ctr"/>
            <a:r>
              <a:rPr lang="en-US" altLang="zh-CN" sz="1600" dirty="0" err="1" smtClean="0"/>
              <a:t>UnivMon</a:t>
            </a:r>
            <a:r>
              <a:rPr lang="en-US" altLang="zh-CN" sz="1600" dirty="0" smtClean="0"/>
              <a:t> [SIGCOMM’16]</a:t>
            </a:r>
          </a:p>
        </p:txBody>
      </p:sp>
      <p:pic>
        <p:nvPicPr>
          <p:cNvPr id="6" name="Picture 5"/>
          <p:cNvPicPr>
            <a:picLocks noChangeAspect="1"/>
          </p:cNvPicPr>
          <p:nvPr/>
        </p:nvPicPr>
        <p:blipFill>
          <a:blip r:embed="rId6"/>
          <a:stretch>
            <a:fillRect/>
          </a:stretch>
        </p:blipFill>
        <p:spPr>
          <a:xfrm>
            <a:off x="4482033" y="1392869"/>
            <a:ext cx="3762375" cy="2352675"/>
          </a:xfrm>
          <a:prstGeom prst="rect">
            <a:avLst/>
          </a:prstGeom>
        </p:spPr>
      </p:pic>
      <p:sp>
        <p:nvSpPr>
          <p:cNvPr id="11" name="TextBox 10"/>
          <p:cNvSpPr txBox="1"/>
          <p:nvPr/>
        </p:nvSpPr>
        <p:spPr>
          <a:xfrm>
            <a:off x="4887056" y="3666510"/>
            <a:ext cx="2952328" cy="338554"/>
          </a:xfrm>
          <a:prstGeom prst="rect">
            <a:avLst/>
          </a:prstGeom>
          <a:noFill/>
        </p:spPr>
        <p:txBody>
          <a:bodyPr wrap="square" rtlCol="0">
            <a:spAutoFit/>
          </a:bodyPr>
          <a:lstStyle/>
          <a:p>
            <a:pPr algn="ctr"/>
            <a:r>
              <a:rPr lang="en-US" altLang="zh-CN" sz="1600" dirty="0" err="1" smtClean="0"/>
              <a:t>FlexSample</a:t>
            </a:r>
            <a:r>
              <a:rPr lang="en-US" altLang="zh-CN" sz="1600" dirty="0" smtClean="0"/>
              <a:t> [IMC’08]</a:t>
            </a:r>
          </a:p>
        </p:txBody>
      </p:sp>
      <p:graphicFrame>
        <p:nvGraphicFramePr>
          <p:cNvPr id="10" name="Object 9"/>
          <p:cNvGraphicFramePr>
            <a:graphicFrameLocks noChangeAspect="1"/>
          </p:cNvGraphicFramePr>
          <p:nvPr>
            <p:extLst>
              <p:ext uri="{D42A27DB-BD31-4B8C-83A1-F6EECF244321}">
                <p14:modId xmlns:p14="http://schemas.microsoft.com/office/powerpoint/2010/main" val="490261091"/>
              </p:ext>
            </p:extLst>
          </p:nvPr>
        </p:nvGraphicFramePr>
        <p:xfrm>
          <a:off x="4489648" y="4492337"/>
          <a:ext cx="3762375" cy="2002325"/>
        </p:xfrm>
        <a:graphic>
          <a:graphicData uri="http://schemas.openxmlformats.org/presentationml/2006/ole">
            <mc:AlternateContent xmlns:mc="http://schemas.openxmlformats.org/markup-compatibility/2006">
              <mc:Choice xmlns:v="urn:schemas-microsoft-com:vml" Requires="v">
                <p:oleObj spid="_x0000_s118843" name="Visio" r:id="rId7" imgW="5029200" imgH="2676615" progId="Visio.Drawing.15">
                  <p:embed/>
                </p:oleObj>
              </mc:Choice>
              <mc:Fallback>
                <p:oleObj name="Visio" r:id="rId7" imgW="5029200" imgH="2676615" progId="Visio.Drawing.15">
                  <p:embed/>
                  <p:pic>
                    <p:nvPicPr>
                      <p:cNvPr id="0" name=""/>
                      <p:cNvPicPr/>
                      <p:nvPr/>
                    </p:nvPicPr>
                    <p:blipFill>
                      <a:blip r:embed="rId8"/>
                      <a:stretch>
                        <a:fillRect/>
                      </a:stretch>
                    </p:blipFill>
                    <p:spPr>
                      <a:xfrm>
                        <a:off x="4489648" y="4492337"/>
                        <a:ext cx="3762375" cy="2002325"/>
                      </a:xfrm>
                      <a:prstGeom prst="rect">
                        <a:avLst/>
                      </a:prstGeom>
                    </p:spPr>
                  </p:pic>
                </p:oleObj>
              </mc:Fallback>
            </mc:AlternateContent>
          </a:graphicData>
        </a:graphic>
      </p:graphicFrame>
      <p:sp>
        <p:nvSpPr>
          <p:cNvPr id="14" name="TextBox 13"/>
          <p:cNvSpPr txBox="1"/>
          <p:nvPr/>
        </p:nvSpPr>
        <p:spPr>
          <a:xfrm>
            <a:off x="4894671" y="6381328"/>
            <a:ext cx="2952328" cy="338554"/>
          </a:xfrm>
          <a:prstGeom prst="rect">
            <a:avLst/>
          </a:prstGeom>
          <a:noFill/>
        </p:spPr>
        <p:txBody>
          <a:bodyPr wrap="square" rtlCol="0">
            <a:spAutoFit/>
          </a:bodyPr>
          <a:lstStyle/>
          <a:p>
            <a:pPr algn="ctr"/>
            <a:r>
              <a:rPr lang="en-US" altLang="zh-CN" sz="1600" dirty="0" smtClean="0"/>
              <a:t>S3 [IMC’06]</a:t>
            </a:r>
          </a:p>
        </p:txBody>
      </p:sp>
      <p:sp>
        <p:nvSpPr>
          <p:cNvPr id="17" name="TextBox 16"/>
          <p:cNvSpPr txBox="1"/>
          <p:nvPr/>
        </p:nvSpPr>
        <p:spPr>
          <a:xfrm>
            <a:off x="7902327" y="2077825"/>
            <a:ext cx="1241673" cy="584775"/>
          </a:xfrm>
          <a:prstGeom prst="rect">
            <a:avLst/>
          </a:prstGeom>
          <a:noFill/>
        </p:spPr>
        <p:txBody>
          <a:bodyPr wrap="square" rtlCol="0">
            <a:spAutoFit/>
          </a:bodyPr>
          <a:lstStyle/>
          <a:p>
            <a:pPr algn="ctr"/>
            <a:r>
              <a:rPr lang="zh-CN" altLang="en-US" sz="1600" dirty="0" smtClean="0"/>
              <a:t>针对特定的流进行测量</a:t>
            </a:r>
            <a:endParaRPr lang="en-US" altLang="zh-CN" sz="1600" dirty="0" smtClean="0"/>
          </a:p>
        </p:txBody>
      </p:sp>
      <p:sp>
        <p:nvSpPr>
          <p:cNvPr id="18" name="TextBox 17"/>
          <p:cNvSpPr txBox="1"/>
          <p:nvPr/>
        </p:nvSpPr>
        <p:spPr>
          <a:xfrm>
            <a:off x="7984765" y="4841954"/>
            <a:ext cx="1051731" cy="584775"/>
          </a:xfrm>
          <a:prstGeom prst="rect">
            <a:avLst/>
          </a:prstGeom>
          <a:noFill/>
        </p:spPr>
        <p:txBody>
          <a:bodyPr wrap="square" rtlCol="0">
            <a:spAutoFit/>
          </a:bodyPr>
          <a:lstStyle/>
          <a:p>
            <a:pPr algn="ctr"/>
            <a:r>
              <a:rPr lang="zh-CN" altLang="en-US" sz="1600" dirty="0" smtClean="0"/>
              <a:t>针对大流进行测量</a:t>
            </a:r>
            <a:endParaRPr lang="en-US" altLang="zh-CN" sz="1600" dirty="0" smtClean="0"/>
          </a:p>
        </p:txBody>
      </p:sp>
      <p:sp>
        <p:nvSpPr>
          <p:cNvPr id="20" name="TextBox 19"/>
          <p:cNvSpPr txBox="1"/>
          <p:nvPr/>
        </p:nvSpPr>
        <p:spPr>
          <a:xfrm>
            <a:off x="-90420" y="1787332"/>
            <a:ext cx="1206036" cy="1323439"/>
          </a:xfrm>
          <a:prstGeom prst="rect">
            <a:avLst/>
          </a:prstGeom>
          <a:noFill/>
        </p:spPr>
        <p:txBody>
          <a:bodyPr wrap="square" rtlCol="0">
            <a:spAutoFit/>
          </a:bodyPr>
          <a:lstStyle/>
          <a:p>
            <a:pPr algn="ctr"/>
            <a:r>
              <a:rPr lang="zh-CN" altLang="en-US" sz="1600" dirty="0" smtClean="0"/>
              <a:t>使用</a:t>
            </a:r>
            <a:r>
              <a:rPr lang="en-US" altLang="zh-CN" sz="1600" dirty="0" smtClean="0"/>
              <a:t>fast path</a:t>
            </a:r>
            <a:r>
              <a:rPr lang="zh-CN" altLang="en-US" sz="1600" dirty="0" smtClean="0"/>
              <a:t>来弥补</a:t>
            </a:r>
            <a:r>
              <a:rPr lang="en-US" altLang="zh-CN" sz="1600" dirty="0" smtClean="0"/>
              <a:t>sketch</a:t>
            </a:r>
            <a:r>
              <a:rPr lang="zh-CN" altLang="en-US" sz="1600" dirty="0" smtClean="0"/>
              <a:t>测量消耗</a:t>
            </a:r>
            <a:r>
              <a:rPr lang="en-US" altLang="zh-CN" sz="1600" dirty="0" smtClean="0"/>
              <a:t>CPU</a:t>
            </a:r>
            <a:r>
              <a:rPr lang="zh-CN" altLang="en-US" sz="1600" dirty="0" smtClean="0"/>
              <a:t>资源的不足</a:t>
            </a:r>
            <a:endParaRPr lang="en-US" altLang="zh-CN" sz="1600" dirty="0" smtClean="0"/>
          </a:p>
        </p:txBody>
      </p:sp>
      <p:sp>
        <p:nvSpPr>
          <p:cNvPr id="21" name="TextBox 20"/>
          <p:cNvSpPr txBox="1"/>
          <p:nvPr/>
        </p:nvSpPr>
        <p:spPr>
          <a:xfrm>
            <a:off x="8026" y="5160094"/>
            <a:ext cx="1051731" cy="1077218"/>
          </a:xfrm>
          <a:prstGeom prst="rect">
            <a:avLst/>
          </a:prstGeom>
          <a:noFill/>
        </p:spPr>
        <p:txBody>
          <a:bodyPr wrap="square" rtlCol="0">
            <a:spAutoFit/>
          </a:bodyPr>
          <a:lstStyle/>
          <a:p>
            <a:pPr algn="ctr"/>
            <a:r>
              <a:rPr lang="zh-CN" altLang="en-US" sz="1600" dirty="0" smtClean="0"/>
              <a:t>提供一个接口来满足不同测量的需求</a:t>
            </a:r>
            <a:endParaRPr lang="en-US" altLang="zh-CN" sz="1600" dirty="0" smtClean="0"/>
          </a:p>
        </p:txBody>
      </p:sp>
    </p:spTree>
    <p:extLst>
      <p:ext uri="{BB962C8B-B14F-4D97-AF65-F5344CB8AC3E}">
        <p14:creationId xmlns:p14="http://schemas.microsoft.com/office/powerpoint/2010/main" val="803117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4" grpId="0"/>
      <p:bldP spid="17" grpId="0"/>
      <p:bldP spid="18"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（网络测量）</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2731251"/>
              </p:ext>
            </p:extLst>
          </p:nvPr>
        </p:nvGraphicFramePr>
        <p:xfrm>
          <a:off x="457201" y="1700808"/>
          <a:ext cx="8229598" cy="2324268"/>
        </p:xfrm>
        <a:graphic>
          <a:graphicData uri="http://schemas.openxmlformats.org/drawingml/2006/table">
            <a:tbl>
              <a:tblPr firstRow="1" bandRow="1">
                <a:tableStyleId>{5C22544A-7EE6-4342-B048-85BDC9FD1C3A}</a:tableStyleId>
              </a:tblPr>
              <a:tblGrid>
                <a:gridCol w="1720734">
                  <a:extLst>
                    <a:ext uri="{9D8B030D-6E8A-4147-A177-3AD203B41FA5}">
                      <a16:colId xmlns:a16="http://schemas.microsoft.com/office/drawing/2014/main" val="350781309"/>
                    </a:ext>
                  </a:extLst>
                </a:gridCol>
                <a:gridCol w="1745993">
                  <a:extLst>
                    <a:ext uri="{9D8B030D-6E8A-4147-A177-3AD203B41FA5}">
                      <a16:colId xmlns:a16="http://schemas.microsoft.com/office/drawing/2014/main" val="1163244143"/>
                    </a:ext>
                  </a:extLst>
                </a:gridCol>
                <a:gridCol w="1802722">
                  <a:extLst>
                    <a:ext uri="{9D8B030D-6E8A-4147-A177-3AD203B41FA5}">
                      <a16:colId xmlns:a16="http://schemas.microsoft.com/office/drawing/2014/main" val="3150537608"/>
                    </a:ext>
                  </a:extLst>
                </a:gridCol>
                <a:gridCol w="1437638">
                  <a:extLst>
                    <a:ext uri="{9D8B030D-6E8A-4147-A177-3AD203B41FA5}">
                      <a16:colId xmlns:a16="http://schemas.microsoft.com/office/drawing/2014/main" val="760991317"/>
                    </a:ext>
                  </a:extLst>
                </a:gridCol>
                <a:gridCol w="1522511">
                  <a:extLst>
                    <a:ext uri="{9D8B030D-6E8A-4147-A177-3AD203B41FA5}">
                      <a16:colId xmlns:a16="http://schemas.microsoft.com/office/drawing/2014/main" val="778707122"/>
                    </a:ext>
                  </a:extLst>
                </a:gridCol>
              </a:tblGrid>
              <a:tr h="495468">
                <a:tc>
                  <a:txBody>
                    <a:bodyPr/>
                    <a:lstStyle/>
                    <a:p>
                      <a:pPr algn="ctr"/>
                      <a:r>
                        <a:rPr lang="zh-CN" altLang="en-US" sz="2400" dirty="0" smtClean="0"/>
                        <a:t>测量方案</a:t>
                      </a:r>
                      <a:endParaRPr lang="zh-CN" altLang="en-US" sz="2400" dirty="0"/>
                    </a:p>
                  </a:txBody>
                  <a:tcPr>
                    <a:solidFill>
                      <a:srgbClr val="00B050"/>
                    </a:solidFill>
                  </a:tcPr>
                </a:tc>
                <a:tc>
                  <a:txBody>
                    <a:bodyPr/>
                    <a:lstStyle/>
                    <a:p>
                      <a:pPr algn="ctr"/>
                      <a:r>
                        <a:rPr lang="en-US" altLang="zh-CN" sz="2400" dirty="0" smtClean="0"/>
                        <a:t>CPU</a:t>
                      </a:r>
                      <a:r>
                        <a:rPr lang="zh-CN" altLang="en-US" sz="2400" dirty="0" smtClean="0"/>
                        <a:t>消耗量</a:t>
                      </a:r>
                      <a:endParaRPr lang="zh-CN" altLang="en-US" sz="2400" dirty="0"/>
                    </a:p>
                  </a:txBody>
                  <a:tcPr>
                    <a:solidFill>
                      <a:srgbClr val="00B050"/>
                    </a:solidFill>
                  </a:tcPr>
                </a:tc>
                <a:tc>
                  <a:txBody>
                    <a:bodyPr/>
                    <a:lstStyle/>
                    <a:p>
                      <a:pPr algn="ctr"/>
                      <a:r>
                        <a:rPr lang="zh-CN" altLang="en-US" sz="2400" dirty="0" smtClean="0"/>
                        <a:t>内存消耗量</a:t>
                      </a:r>
                      <a:endParaRPr lang="zh-CN" altLang="en-US" sz="2400" dirty="0"/>
                    </a:p>
                  </a:txBody>
                  <a:tcPr>
                    <a:solidFill>
                      <a:srgbClr val="00B050"/>
                    </a:solidFill>
                  </a:tcPr>
                </a:tc>
                <a:tc>
                  <a:txBody>
                    <a:bodyPr/>
                    <a:lstStyle/>
                    <a:p>
                      <a:pPr algn="ctr"/>
                      <a:r>
                        <a:rPr lang="zh-CN" altLang="en-US" sz="2400" dirty="0" smtClean="0"/>
                        <a:t>测量对象</a:t>
                      </a:r>
                      <a:endParaRPr lang="zh-CN" altLang="en-US" sz="2400" dirty="0"/>
                    </a:p>
                  </a:txBody>
                  <a:tcPr>
                    <a:solidFill>
                      <a:srgbClr val="00B050"/>
                    </a:solidFill>
                  </a:tcPr>
                </a:tc>
                <a:tc>
                  <a:txBody>
                    <a:bodyPr/>
                    <a:lstStyle/>
                    <a:p>
                      <a:pPr algn="ctr"/>
                      <a:r>
                        <a:rPr lang="zh-CN" altLang="en-US" sz="2400" dirty="0" smtClean="0"/>
                        <a:t>测量精度</a:t>
                      </a:r>
                      <a:endParaRPr lang="zh-CN" altLang="en-US" sz="2400" dirty="0"/>
                    </a:p>
                  </a:txBody>
                  <a:tcPr>
                    <a:solidFill>
                      <a:srgbClr val="00B050"/>
                    </a:solidFill>
                  </a:tcPr>
                </a:tc>
                <a:extLst>
                  <a:ext uri="{0D108BD9-81ED-4DB2-BD59-A6C34878D82A}">
                    <a16:rowId xmlns:a16="http://schemas.microsoft.com/office/drawing/2014/main" val="3508403624"/>
                  </a:ext>
                </a:extLst>
              </a:tr>
              <a:tr h="327032">
                <a:tc>
                  <a:txBody>
                    <a:bodyPr/>
                    <a:lstStyle/>
                    <a:p>
                      <a:pPr algn="ctr"/>
                      <a:r>
                        <a:rPr lang="en-US" altLang="zh-CN" sz="2400" dirty="0" err="1" smtClean="0"/>
                        <a:t>SketchVisor</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所有流</a:t>
                      </a:r>
                      <a:endParaRPr lang="zh-CN" altLang="en-US" sz="2400" dirty="0"/>
                    </a:p>
                  </a:txBody>
                  <a:tcPr/>
                </a:tc>
                <a:tc>
                  <a:txBody>
                    <a:bodyPr/>
                    <a:lstStyle/>
                    <a:p>
                      <a:pPr algn="ctr"/>
                      <a:r>
                        <a:rPr lang="zh-CN" altLang="en-US" sz="2400" dirty="0" smtClean="0"/>
                        <a:t>低</a:t>
                      </a:r>
                      <a:endParaRPr lang="zh-CN" altLang="en-US" sz="2400" dirty="0"/>
                    </a:p>
                  </a:txBody>
                  <a:tcPr/>
                </a:tc>
                <a:extLst>
                  <a:ext uri="{0D108BD9-81ED-4DB2-BD59-A6C34878D82A}">
                    <a16:rowId xmlns:a16="http://schemas.microsoft.com/office/drawing/2014/main" val="3369958793"/>
                  </a:ext>
                </a:extLst>
              </a:tr>
              <a:tr h="327032">
                <a:tc>
                  <a:txBody>
                    <a:bodyPr/>
                    <a:lstStyle/>
                    <a:p>
                      <a:pPr algn="ctr"/>
                      <a:r>
                        <a:rPr lang="en-US" altLang="zh-CN" sz="2400" dirty="0" err="1" smtClean="0"/>
                        <a:t>UnivMon</a:t>
                      </a:r>
                      <a:endParaRPr lang="zh-CN" altLang="en-US" sz="2400" dirty="0"/>
                    </a:p>
                  </a:txBody>
                  <a:tcPr/>
                </a:tc>
                <a:tc>
                  <a:txBody>
                    <a:bodyPr/>
                    <a:lstStyle/>
                    <a:p>
                      <a:pPr algn="ctr"/>
                      <a:r>
                        <a:rPr lang="zh-CN" altLang="en-US" sz="2400" dirty="0" smtClean="0"/>
                        <a:t>大</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所有流</a:t>
                      </a:r>
                      <a:endParaRPr lang="zh-CN" altLang="en-US" sz="2400" dirty="0"/>
                    </a:p>
                  </a:txBody>
                  <a:tcPr/>
                </a:tc>
                <a:tc>
                  <a:txBody>
                    <a:bodyPr/>
                    <a:lstStyle/>
                    <a:p>
                      <a:pPr algn="ctr"/>
                      <a:r>
                        <a:rPr lang="zh-CN" altLang="en-US" sz="2400" dirty="0" smtClean="0"/>
                        <a:t>高</a:t>
                      </a:r>
                      <a:endParaRPr lang="zh-CN" altLang="en-US" sz="2400" dirty="0"/>
                    </a:p>
                  </a:txBody>
                  <a:tcPr/>
                </a:tc>
                <a:extLst>
                  <a:ext uri="{0D108BD9-81ED-4DB2-BD59-A6C34878D82A}">
                    <a16:rowId xmlns:a16="http://schemas.microsoft.com/office/drawing/2014/main" val="769952133"/>
                  </a:ext>
                </a:extLst>
              </a:tr>
              <a:tr h="327032">
                <a:tc>
                  <a:txBody>
                    <a:bodyPr/>
                    <a:lstStyle/>
                    <a:p>
                      <a:pPr algn="ctr"/>
                      <a:r>
                        <a:rPr lang="en-US" altLang="zh-CN" sz="2400" dirty="0" err="1" smtClean="0"/>
                        <a:t>FlexSample</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部分流</a:t>
                      </a:r>
                      <a:endParaRPr lang="zh-CN" altLang="en-US" sz="2400" dirty="0"/>
                    </a:p>
                  </a:txBody>
                  <a:tcPr/>
                </a:tc>
                <a:tc>
                  <a:txBody>
                    <a:bodyPr/>
                    <a:lstStyle/>
                    <a:p>
                      <a:pPr algn="ctr"/>
                      <a:r>
                        <a:rPr lang="zh-CN" altLang="en-US" sz="2400" dirty="0" smtClean="0"/>
                        <a:t>高</a:t>
                      </a:r>
                      <a:endParaRPr lang="zh-CN" altLang="en-US" sz="2400" dirty="0"/>
                    </a:p>
                  </a:txBody>
                  <a:tcPr/>
                </a:tc>
                <a:extLst>
                  <a:ext uri="{0D108BD9-81ED-4DB2-BD59-A6C34878D82A}">
                    <a16:rowId xmlns:a16="http://schemas.microsoft.com/office/drawing/2014/main" val="775640846"/>
                  </a:ext>
                </a:extLst>
              </a:tr>
              <a:tr h="327032">
                <a:tc>
                  <a:txBody>
                    <a:bodyPr/>
                    <a:lstStyle/>
                    <a:p>
                      <a:pPr algn="ctr"/>
                      <a:r>
                        <a:rPr lang="en-US" altLang="zh-CN" sz="2400" dirty="0" smtClean="0"/>
                        <a:t>S3</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lang="zh-CN" altLang="en-US" sz="2400" dirty="0" smtClean="0"/>
                        <a:t>大流</a:t>
                      </a:r>
                      <a:endParaRPr lang="zh-CN" altLang="en-US" sz="2400" dirty="0"/>
                    </a:p>
                  </a:txBody>
                  <a:tcPr/>
                </a:tc>
                <a:tc>
                  <a:txBody>
                    <a:bodyPr/>
                    <a:lstStyle/>
                    <a:p>
                      <a:pPr algn="ctr"/>
                      <a:r>
                        <a:rPr lang="zh-CN" altLang="en-US" sz="2400" dirty="0" smtClean="0"/>
                        <a:t>高</a:t>
                      </a:r>
                      <a:endParaRPr lang="zh-CN" altLang="en-US" sz="2400" dirty="0"/>
                    </a:p>
                  </a:txBody>
                  <a:tcPr/>
                </a:tc>
                <a:extLst>
                  <a:ext uri="{0D108BD9-81ED-4DB2-BD59-A6C34878D82A}">
                    <a16:rowId xmlns:a16="http://schemas.microsoft.com/office/drawing/2014/main" val="3438119416"/>
                  </a:ext>
                </a:extLst>
              </a:tr>
            </a:tbl>
          </a:graphicData>
        </a:graphic>
      </p:graphicFrame>
      <p:sp>
        <p:nvSpPr>
          <p:cNvPr id="5" name="TextBox 4"/>
          <p:cNvSpPr txBox="1"/>
          <p:nvPr/>
        </p:nvSpPr>
        <p:spPr>
          <a:xfrm>
            <a:off x="1043608" y="4293096"/>
            <a:ext cx="7056784" cy="1815882"/>
          </a:xfrm>
          <a:prstGeom prst="rect">
            <a:avLst/>
          </a:prstGeom>
          <a:noFill/>
        </p:spPr>
        <p:txBody>
          <a:bodyPr wrap="square" rtlCol="0">
            <a:spAutoFit/>
          </a:bodyPr>
          <a:lstStyle/>
          <a:p>
            <a:pPr marL="457200" indent="-457200">
              <a:buFont typeface="Arial" panose="020B0604020202020204" pitchFamily="34" charset="0"/>
              <a:buChar char="•"/>
            </a:pPr>
            <a:r>
              <a:rPr lang="zh-CN" altLang="en-US" dirty="0" smtClean="0"/>
              <a:t>基于采样的测量方法准确度不高</a:t>
            </a:r>
            <a:endParaRPr lang="en-US" altLang="zh-CN" dirty="0" smtClean="0"/>
          </a:p>
          <a:p>
            <a:pPr marL="457200" indent="-457200">
              <a:buFont typeface="Arial" panose="020B0604020202020204" pitchFamily="34" charset="0"/>
              <a:buChar char="•"/>
            </a:pPr>
            <a:r>
              <a:rPr lang="zh-CN" altLang="en-US" dirty="0" smtClean="0"/>
              <a:t>为提高测量精度只能对部分流进行测量</a:t>
            </a:r>
            <a:endParaRPr lang="en-US" altLang="zh-CN" dirty="0" smtClean="0"/>
          </a:p>
          <a:p>
            <a:pPr marL="457200" indent="-457200">
              <a:buFont typeface="Arial" panose="020B0604020202020204" pitchFamily="34" charset="0"/>
              <a:buChar char="•"/>
            </a:pPr>
            <a:r>
              <a:rPr lang="zh-CN" altLang="en-US" dirty="0" smtClean="0"/>
              <a:t>基于</a:t>
            </a:r>
            <a:r>
              <a:rPr lang="en-US" altLang="zh-CN" dirty="0" smtClean="0"/>
              <a:t>sketch</a:t>
            </a:r>
            <a:r>
              <a:rPr lang="zh-CN" altLang="en-US" dirty="0" smtClean="0"/>
              <a:t>的测量方法消耗</a:t>
            </a:r>
            <a:r>
              <a:rPr lang="en-US" altLang="zh-CN" dirty="0" smtClean="0"/>
              <a:t>CPU</a:t>
            </a:r>
            <a:r>
              <a:rPr lang="zh-CN" altLang="en-US" dirty="0" smtClean="0"/>
              <a:t>资源较多</a:t>
            </a:r>
            <a:endParaRPr lang="en-US" altLang="zh-CN" dirty="0" smtClean="0"/>
          </a:p>
          <a:p>
            <a:pPr marL="457200" indent="-457200">
              <a:buFont typeface="Arial" panose="020B0604020202020204" pitchFamily="34" charset="0"/>
              <a:buChar char="•"/>
            </a:pPr>
            <a:r>
              <a:rPr lang="zh-CN" altLang="en-US" dirty="0" smtClean="0"/>
              <a:t>为减少</a:t>
            </a:r>
            <a:r>
              <a:rPr lang="en-US" altLang="zh-CN" dirty="0" smtClean="0"/>
              <a:t>CPU</a:t>
            </a:r>
            <a:r>
              <a:rPr lang="zh-CN" altLang="en-US" dirty="0" smtClean="0"/>
              <a:t>资源消耗只能降低测量精度</a:t>
            </a:r>
            <a:endParaRPr lang="zh-CN" altLang="en-US" dirty="0"/>
          </a:p>
        </p:txBody>
      </p:sp>
    </p:spTree>
    <p:extLst>
      <p:ext uri="{BB962C8B-B14F-4D97-AF65-F5344CB8AC3E}">
        <p14:creationId xmlns:p14="http://schemas.microsoft.com/office/powerpoint/2010/main" val="281489032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（流量分析）</a:t>
            </a:r>
            <a:endParaRPr lang="zh-CN" altLang="en-US" dirty="0"/>
          </a:p>
        </p:txBody>
      </p:sp>
      <p:pic>
        <p:nvPicPr>
          <p:cNvPr id="4" name="Picture 3"/>
          <p:cNvPicPr>
            <a:picLocks noChangeAspect="1"/>
          </p:cNvPicPr>
          <p:nvPr/>
        </p:nvPicPr>
        <p:blipFill>
          <a:blip r:embed="rId4"/>
          <a:stretch>
            <a:fillRect/>
          </a:stretch>
        </p:blipFill>
        <p:spPr>
          <a:xfrm>
            <a:off x="13192" y="3951092"/>
            <a:ext cx="4752527" cy="2358228"/>
          </a:xfrm>
          <a:prstGeom prst="rect">
            <a:avLst/>
          </a:prstGeom>
        </p:spPr>
      </p:pic>
      <p:sp>
        <p:nvSpPr>
          <p:cNvPr id="5" name="TextBox 4"/>
          <p:cNvSpPr txBox="1"/>
          <p:nvPr/>
        </p:nvSpPr>
        <p:spPr>
          <a:xfrm>
            <a:off x="197926" y="6455996"/>
            <a:ext cx="3509978" cy="338554"/>
          </a:xfrm>
          <a:prstGeom prst="rect">
            <a:avLst/>
          </a:prstGeom>
          <a:noFill/>
        </p:spPr>
        <p:txBody>
          <a:bodyPr wrap="square" rtlCol="0">
            <a:spAutoFit/>
          </a:bodyPr>
          <a:lstStyle/>
          <a:p>
            <a:pPr algn="ctr"/>
            <a:r>
              <a:rPr lang="en-US" altLang="zh-CN" sz="1600" dirty="0" err="1" smtClean="0"/>
              <a:t>BotMiner</a:t>
            </a:r>
            <a:r>
              <a:rPr lang="en-US" altLang="zh-CN" sz="1600" dirty="0" smtClean="0"/>
              <a:t> [Security Symposium 2008]</a:t>
            </a:r>
          </a:p>
        </p:txBody>
      </p:sp>
      <p:pic>
        <p:nvPicPr>
          <p:cNvPr id="6" name="Picture 5"/>
          <p:cNvPicPr>
            <a:picLocks noChangeAspect="1"/>
          </p:cNvPicPr>
          <p:nvPr/>
        </p:nvPicPr>
        <p:blipFill>
          <a:blip r:embed="rId5"/>
          <a:stretch>
            <a:fillRect/>
          </a:stretch>
        </p:blipFill>
        <p:spPr>
          <a:xfrm>
            <a:off x="0" y="1196752"/>
            <a:ext cx="4067944" cy="2466613"/>
          </a:xfrm>
          <a:prstGeom prst="rect">
            <a:avLst/>
          </a:prstGeom>
        </p:spPr>
      </p:pic>
      <p:sp>
        <p:nvSpPr>
          <p:cNvPr id="7" name="TextBox 6"/>
          <p:cNvSpPr txBox="1"/>
          <p:nvPr/>
        </p:nvSpPr>
        <p:spPr>
          <a:xfrm>
            <a:off x="13192" y="3573016"/>
            <a:ext cx="3509978" cy="338554"/>
          </a:xfrm>
          <a:prstGeom prst="rect">
            <a:avLst/>
          </a:prstGeom>
          <a:noFill/>
        </p:spPr>
        <p:txBody>
          <a:bodyPr wrap="square" rtlCol="0">
            <a:spAutoFit/>
          </a:bodyPr>
          <a:lstStyle/>
          <a:p>
            <a:pPr algn="ctr"/>
            <a:r>
              <a:rPr lang="en-US" altLang="zh-CN" sz="1600" dirty="0" err="1" smtClean="0"/>
              <a:t>BotHunter</a:t>
            </a:r>
            <a:r>
              <a:rPr lang="en-US" altLang="zh-CN" sz="1600" dirty="0" smtClean="0"/>
              <a:t> [Security Symposium 2007]</a:t>
            </a:r>
          </a:p>
        </p:txBody>
      </p:sp>
      <p:graphicFrame>
        <p:nvGraphicFramePr>
          <p:cNvPr id="9" name="Object 8"/>
          <p:cNvGraphicFramePr>
            <a:graphicFrameLocks noChangeAspect="1"/>
          </p:cNvGraphicFramePr>
          <p:nvPr>
            <p:extLst>
              <p:ext uri="{D42A27DB-BD31-4B8C-83A1-F6EECF244321}">
                <p14:modId xmlns:p14="http://schemas.microsoft.com/office/powerpoint/2010/main" val="321045436"/>
              </p:ext>
            </p:extLst>
          </p:nvPr>
        </p:nvGraphicFramePr>
        <p:xfrm>
          <a:off x="3868052" y="4664565"/>
          <a:ext cx="5312084" cy="1932787"/>
        </p:xfrm>
        <a:graphic>
          <a:graphicData uri="http://schemas.openxmlformats.org/presentationml/2006/ole">
            <mc:AlternateContent xmlns:mc="http://schemas.openxmlformats.org/markup-compatibility/2006">
              <mc:Choice xmlns:v="urn:schemas-microsoft-com:vml" Requires="v">
                <p:oleObj spid="_x0000_s119919" name="Visio" r:id="rId6" imgW="8220143" imgH="2990940" progId="Visio.Drawing.15">
                  <p:embed/>
                </p:oleObj>
              </mc:Choice>
              <mc:Fallback>
                <p:oleObj name="Visio" r:id="rId6" imgW="8220143" imgH="2990940" progId="Visio.Drawing.15">
                  <p:embed/>
                  <p:pic>
                    <p:nvPicPr>
                      <p:cNvPr id="0" name=""/>
                      <p:cNvPicPr/>
                      <p:nvPr/>
                    </p:nvPicPr>
                    <p:blipFill>
                      <a:blip r:embed="rId7"/>
                      <a:stretch>
                        <a:fillRect/>
                      </a:stretch>
                    </p:blipFill>
                    <p:spPr>
                      <a:xfrm>
                        <a:off x="3868052" y="4664565"/>
                        <a:ext cx="5312084" cy="1932787"/>
                      </a:xfrm>
                      <a:prstGeom prst="rect">
                        <a:avLst/>
                      </a:prstGeom>
                    </p:spPr>
                  </p:pic>
                </p:oleObj>
              </mc:Fallback>
            </mc:AlternateContent>
          </a:graphicData>
        </a:graphic>
      </p:graphicFrame>
      <p:sp>
        <p:nvSpPr>
          <p:cNvPr id="10" name="TextBox 9"/>
          <p:cNvSpPr txBox="1"/>
          <p:nvPr/>
        </p:nvSpPr>
        <p:spPr>
          <a:xfrm>
            <a:off x="5238486" y="6525344"/>
            <a:ext cx="3509978" cy="338554"/>
          </a:xfrm>
          <a:prstGeom prst="rect">
            <a:avLst/>
          </a:prstGeom>
          <a:noFill/>
        </p:spPr>
        <p:txBody>
          <a:bodyPr wrap="square" rtlCol="0">
            <a:spAutoFit/>
          </a:bodyPr>
          <a:lstStyle/>
          <a:p>
            <a:pPr algn="ctr"/>
            <a:r>
              <a:rPr lang="en-US" altLang="zh-CN" sz="1600" dirty="0" smtClean="0"/>
              <a:t>Snort [LISA’99]</a:t>
            </a:r>
          </a:p>
        </p:txBody>
      </p:sp>
      <p:graphicFrame>
        <p:nvGraphicFramePr>
          <p:cNvPr id="11" name="Object 10"/>
          <p:cNvGraphicFramePr>
            <a:graphicFrameLocks noChangeAspect="1"/>
          </p:cNvGraphicFramePr>
          <p:nvPr>
            <p:extLst>
              <p:ext uri="{D42A27DB-BD31-4B8C-83A1-F6EECF244321}">
                <p14:modId xmlns:p14="http://schemas.microsoft.com/office/powerpoint/2010/main" val="523646625"/>
              </p:ext>
            </p:extLst>
          </p:nvPr>
        </p:nvGraphicFramePr>
        <p:xfrm>
          <a:off x="6184563" y="1332530"/>
          <a:ext cx="2995949" cy="2968527"/>
        </p:xfrm>
        <a:graphic>
          <a:graphicData uri="http://schemas.openxmlformats.org/presentationml/2006/ole">
            <mc:AlternateContent xmlns:mc="http://schemas.openxmlformats.org/markup-compatibility/2006">
              <mc:Choice xmlns:v="urn:schemas-microsoft-com:vml" Requires="v">
                <p:oleObj spid="_x0000_s119920" name="Visio" r:id="rId8" imgW="4162357" imgH="4124235" progId="Visio.Drawing.15">
                  <p:embed/>
                </p:oleObj>
              </mc:Choice>
              <mc:Fallback>
                <p:oleObj name="Visio" r:id="rId8" imgW="4162357" imgH="4124235" progId="Visio.Drawing.15">
                  <p:embed/>
                  <p:pic>
                    <p:nvPicPr>
                      <p:cNvPr id="0" name=""/>
                      <p:cNvPicPr/>
                      <p:nvPr/>
                    </p:nvPicPr>
                    <p:blipFill>
                      <a:blip r:embed="rId9"/>
                      <a:stretch>
                        <a:fillRect/>
                      </a:stretch>
                    </p:blipFill>
                    <p:spPr>
                      <a:xfrm>
                        <a:off x="6184563" y="1332530"/>
                        <a:ext cx="2995949" cy="2968527"/>
                      </a:xfrm>
                      <a:prstGeom prst="rect">
                        <a:avLst/>
                      </a:prstGeom>
                    </p:spPr>
                  </p:pic>
                </p:oleObj>
              </mc:Fallback>
            </mc:AlternateContent>
          </a:graphicData>
        </a:graphic>
      </p:graphicFrame>
      <p:sp>
        <p:nvSpPr>
          <p:cNvPr id="12" name="TextBox 11"/>
          <p:cNvSpPr txBox="1"/>
          <p:nvPr/>
        </p:nvSpPr>
        <p:spPr>
          <a:xfrm>
            <a:off x="6332939" y="4265053"/>
            <a:ext cx="2847573" cy="338554"/>
          </a:xfrm>
          <a:prstGeom prst="rect">
            <a:avLst/>
          </a:prstGeom>
          <a:noFill/>
        </p:spPr>
        <p:txBody>
          <a:bodyPr wrap="square" rtlCol="0">
            <a:spAutoFit/>
          </a:bodyPr>
          <a:lstStyle/>
          <a:p>
            <a:pPr algn="ctr"/>
            <a:r>
              <a:rPr lang="en-US" altLang="zh-CN" sz="1600" dirty="0" smtClean="0"/>
              <a:t>Bro [Security Symposium 1998]</a:t>
            </a:r>
          </a:p>
        </p:txBody>
      </p:sp>
      <p:sp>
        <p:nvSpPr>
          <p:cNvPr id="13" name="TextBox 12"/>
          <p:cNvSpPr txBox="1"/>
          <p:nvPr/>
        </p:nvSpPr>
        <p:spPr>
          <a:xfrm>
            <a:off x="4355976" y="1313473"/>
            <a:ext cx="1811086" cy="830997"/>
          </a:xfrm>
          <a:prstGeom prst="rect">
            <a:avLst/>
          </a:prstGeom>
          <a:noFill/>
        </p:spPr>
        <p:txBody>
          <a:bodyPr wrap="square" rtlCol="0">
            <a:spAutoFit/>
          </a:bodyPr>
          <a:lstStyle/>
          <a:p>
            <a:pPr algn="ctr"/>
            <a:r>
              <a:rPr lang="zh-CN" altLang="en-US" sz="1600" dirty="0" smtClean="0"/>
              <a:t>通过主机之间的交互来诊断主机被病毒感染的问题</a:t>
            </a:r>
            <a:endParaRPr lang="en-US" altLang="zh-CN" sz="1600" dirty="0" smtClean="0"/>
          </a:p>
        </p:txBody>
      </p:sp>
      <p:sp>
        <p:nvSpPr>
          <p:cNvPr id="14" name="TextBox 13"/>
          <p:cNvSpPr txBox="1"/>
          <p:nvPr/>
        </p:nvSpPr>
        <p:spPr>
          <a:xfrm>
            <a:off x="3635896" y="3573016"/>
            <a:ext cx="1449859" cy="830997"/>
          </a:xfrm>
          <a:prstGeom prst="rect">
            <a:avLst/>
          </a:prstGeom>
          <a:noFill/>
        </p:spPr>
        <p:txBody>
          <a:bodyPr wrap="square" rtlCol="0">
            <a:spAutoFit/>
          </a:bodyPr>
          <a:lstStyle/>
          <a:p>
            <a:pPr algn="ctr"/>
            <a:r>
              <a:rPr lang="zh-CN" altLang="en-US" sz="1600" dirty="0" smtClean="0"/>
              <a:t>通过分析网络流量的模式来识别僵尸主机</a:t>
            </a:r>
            <a:endParaRPr lang="en-US" altLang="zh-CN" sz="1600" dirty="0" smtClean="0"/>
          </a:p>
        </p:txBody>
      </p:sp>
      <p:sp>
        <p:nvSpPr>
          <p:cNvPr id="15" name="TextBox 14"/>
          <p:cNvSpPr txBox="1"/>
          <p:nvPr/>
        </p:nvSpPr>
        <p:spPr>
          <a:xfrm>
            <a:off x="4394021" y="2523118"/>
            <a:ext cx="1402115" cy="830997"/>
          </a:xfrm>
          <a:prstGeom prst="rect">
            <a:avLst/>
          </a:prstGeom>
          <a:noFill/>
        </p:spPr>
        <p:txBody>
          <a:bodyPr wrap="square" rtlCol="0">
            <a:spAutoFit/>
          </a:bodyPr>
          <a:lstStyle/>
          <a:p>
            <a:pPr algn="ctr"/>
            <a:r>
              <a:rPr lang="zh-CN" altLang="en-US" sz="1600" dirty="0" smtClean="0"/>
              <a:t>提供一个框架用于配置安全检测的策略</a:t>
            </a:r>
            <a:endParaRPr lang="en-US" altLang="zh-CN" sz="1600" dirty="0" smtClean="0"/>
          </a:p>
        </p:txBody>
      </p:sp>
      <p:sp>
        <p:nvSpPr>
          <p:cNvPr id="16" name="TextBox 15"/>
          <p:cNvSpPr txBox="1"/>
          <p:nvPr/>
        </p:nvSpPr>
        <p:spPr>
          <a:xfrm>
            <a:off x="5004048" y="4326195"/>
            <a:ext cx="1478945" cy="830997"/>
          </a:xfrm>
          <a:prstGeom prst="rect">
            <a:avLst/>
          </a:prstGeom>
          <a:noFill/>
        </p:spPr>
        <p:txBody>
          <a:bodyPr wrap="square" rtlCol="0">
            <a:spAutoFit/>
          </a:bodyPr>
          <a:lstStyle/>
          <a:p>
            <a:pPr algn="ctr"/>
            <a:r>
              <a:rPr lang="zh-CN" altLang="en-US" sz="1600" dirty="0" smtClean="0"/>
              <a:t>通过指纹的方式对攻击流量进行检测</a:t>
            </a:r>
            <a:endParaRPr lang="en-US" altLang="zh-CN" sz="1600" dirty="0" smtClean="0"/>
          </a:p>
        </p:txBody>
      </p:sp>
      <p:cxnSp>
        <p:nvCxnSpPr>
          <p:cNvPr id="18" name="Straight Arrow Connector 17"/>
          <p:cNvCxnSpPr>
            <a:stCxn id="13" idx="2"/>
          </p:cNvCxnSpPr>
          <p:nvPr/>
        </p:nvCxnSpPr>
        <p:spPr>
          <a:xfrm flipH="1">
            <a:off x="4211960" y="2144470"/>
            <a:ext cx="1049559" cy="20441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p:cNvCxnSpPr>
          <p:nvPr/>
        </p:nvCxnSpPr>
        <p:spPr>
          <a:xfrm>
            <a:off x="5095079" y="3354115"/>
            <a:ext cx="1468673" cy="2435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p:cNvCxnSpPr>
          <p:nvPr/>
        </p:nvCxnSpPr>
        <p:spPr>
          <a:xfrm flipH="1">
            <a:off x="3203848" y="4404013"/>
            <a:ext cx="1156978" cy="37807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2"/>
          </p:cNvCxnSpPr>
          <p:nvPr/>
        </p:nvCxnSpPr>
        <p:spPr>
          <a:xfrm>
            <a:off x="5743521" y="5157192"/>
            <a:ext cx="1132735" cy="17495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2991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a:t>
            </a:r>
            <a:r>
              <a:rPr lang="en-US" altLang="zh-CN" dirty="0"/>
              <a:t>. </a:t>
            </a:r>
            <a:r>
              <a:rPr lang="zh-CN" altLang="en-US" dirty="0"/>
              <a:t>国内外研究现状</a:t>
            </a:r>
            <a:r>
              <a:rPr lang="zh-CN" altLang="en-US" sz="3200" dirty="0"/>
              <a:t>（流量分析）</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15479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21622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三</a:t>
            </a:r>
            <a:r>
              <a:rPr lang="en-US" altLang="zh-CN" dirty="0" smtClean="0"/>
              <a:t>. </a:t>
            </a:r>
            <a:r>
              <a:rPr lang="zh-CN" altLang="en-US" dirty="0" smtClean="0"/>
              <a:t>国内外研究现状</a:t>
            </a:r>
            <a:r>
              <a:rPr lang="zh-CN" altLang="en-US" sz="3200" dirty="0" smtClean="0"/>
              <a:t>（</a:t>
            </a:r>
            <a:r>
              <a:rPr lang="en-US" altLang="zh-CN" sz="3200" dirty="0" smtClean="0"/>
              <a:t>NFV</a:t>
            </a:r>
            <a:r>
              <a:rPr lang="zh-CN" altLang="en-US" sz="3200" dirty="0" smtClean="0"/>
              <a:t>）</a:t>
            </a:r>
            <a:endParaRPr lang="zh-CN" altLang="en-US" sz="32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3993718"/>
            <a:ext cx="3528392" cy="2607264"/>
          </a:xfrm>
          <a:prstGeom prst="rect">
            <a:avLst/>
          </a:prstGeom>
        </p:spPr>
      </p:pic>
      <p:sp>
        <p:nvSpPr>
          <p:cNvPr id="5" name="TextBox 4"/>
          <p:cNvSpPr txBox="1"/>
          <p:nvPr/>
        </p:nvSpPr>
        <p:spPr>
          <a:xfrm>
            <a:off x="44703" y="6528974"/>
            <a:ext cx="3509978" cy="338554"/>
          </a:xfrm>
          <a:prstGeom prst="rect">
            <a:avLst/>
          </a:prstGeom>
          <a:noFill/>
        </p:spPr>
        <p:txBody>
          <a:bodyPr wrap="square" rtlCol="0">
            <a:spAutoFit/>
          </a:bodyPr>
          <a:lstStyle/>
          <a:p>
            <a:pPr algn="ctr"/>
            <a:r>
              <a:rPr lang="en-US" altLang="zh-CN" sz="1600" dirty="0" smtClean="0"/>
              <a:t>NFP [SIGCOMM’17]</a:t>
            </a:r>
          </a:p>
        </p:txBody>
      </p:sp>
      <p:pic>
        <p:nvPicPr>
          <p:cNvPr id="3" name="Picture 2"/>
          <p:cNvPicPr>
            <a:picLocks noChangeAspect="1"/>
          </p:cNvPicPr>
          <p:nvPr/>
        </p:nvPicPr>
        <p:blipFill>
          <a:blip r:embed="rId4"/>
          <a:stretch>
            <a:fillRect/>
          </a:stretch>
        </p:blipFill>
        <p:spPr>
          <a:xfrm>
            <a:off x="-27008" y="1259839"/>
            <a:ext cx="4139952" cy="2379283"/>
          </a:xfrm>
          <a:prstGeom prst="rect">
            <a:avLst/>
          </a:prstGeom>
        </p:spPr>
      </p:pic>
      <p:sp>
        <p:nvSpPr>
          <p:cNvPr id="7" name="TextBox 6"/>
          <p:cNvSpPr txBox="1"/>
          <p:nvPr/>
        </p:nvSpPr>
        <p:spPr>
          <a:xfrm>
            <a:off x="287979" y="3633617"/>
            <a:ext cx="3509978" cy="338554"/>
          </a:xfrm>
          <a:prstGeom prst="rect">
            <a:avLst/>
          </a:prstGeom>
          <a:noFill/>
        </p:spPr>
        <p:txBody>
          <a:bodyPr wrap="square" rtlCol="0">
            <a:spAutoFit/>
          </a:bodyPr>
          <a:lstStyle/>
          <a:p>
            <a:pPr algn="ctr"/>
            <a:r>
              <a:rPr lang="en-US" altLang="zh-CN" sz="1600" dirty="0" err="1" smtClean="0"/>
              <a:t>ClickNP</a:t>
            </a:r>
            <a:r>
              <a:rPr lang="en-US" altLang="zh-CN" sz="1600" dirty="0" smtClean="0"/>
              <a:t>[SIGCOMM’16]</a:t>
            </a:r>
          </a:p>
        </p:txBody>
      </p:sp>
      <p:pic>
        <p:nvPicPr>
          <p:cNvPr id="4" name="Picture 3"/>
          <p:cNvPicPr>
            <a:picLocks noChangeAspect="1"/>
          </p:cNvPicPr>
          <p:nvPr/>
        </p:nvPicPr>
        <p:blipFill>
          <a:blip r:embed="rId5"/>
          <a:stretch>
            <a:fillRect/>
          </a:stretch>
        </p:blipFill>
        <p:spPr>
          <a:xfrm>
            <a:off x="4936000" y="1124744"/>
            <a:ext cx="3998660" cy="3212931"/>
          </a:xfrm>
          <a:prstGeom prst="rect">
            <a:avLst/>
          </a:prstGeom>
        </p:spPr>
      </p:pic>
      <p:sp>
        <p:nvSpPr>
          <p:cNvPr id="9" name="TextBox 8"/>
          <p:cNvSpPr txBox="1"/>
          <p:nvPr/>
        </p:nvSpPr>
        <p:spPr>
          <a:xfrm>
            <a:off x="4870105" y="4215145"/>
            <a:ext cx="3509978" cy="338554"/>
          </a:xfrm>
          <a:prstGeom prst="rect">
            <a:avLst/>
          </a:prstGeom>
          <a:noFill/>
        </p:spPr>
        <p:txBody>
          <a:bodyPr wrap="square" rtlCol="0">
            <a:spAutoFit/>
          </a:bodyPr>
          <a:lstStyle/>
          <a:p>
            <a:pPr algn="ctr"/>
            <a:r>
              <a:rPr lang="en-US" altLang="zh-CN" sz="1600" dirty="0" err="1" smtClean="0"/>
              <a:t>OpenBox</a:t>
            </a:r>
            <a:r>
              <a:rPr lang="en-US" altLang="zh-CN" sz="1600" dirty="0" smtClean="0"/>
              <a:t> [SIGCOMM’16]</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048" y="4581128"/>
            <a:ext cx="4145700" cy="2109976"/>
          </a:xfrm>
          <a:prstGeom prst="rect">
            <a:avLst/>
          </a:prstGeom>
        </p:spPr>
      </p:pic>
      <p:sp>
        <p:nvSpPr>
          <p:cNvPr id="10" name="TextBox 9"/>
          <p:cNvSpPr txBox="1"/>
          <p:nvPr/>
        </p:nvSpPr>
        <p:spPr>
          <a:xfrm>
            <a:off x="5424681" y="6500417"/>
            <a:ext cx="3509978" cy="338554"/>
          </a:xfrm>
          <a:prstGeom prst="rect">
            <a:avLst/>
          </a:prstGeom>
          <a:noFill/>
        </p:spPr>
        <p:txBody>
          <a:bodyPr wrap="square" rtlCol="0">
            <a:spAutoFit/>
          </a:bodyPr>
          <a:lstStyle/>
          <a:p>
            <a:pPr algn="ctr"/>
            <a:r>
              <a:rPr lang="en-US" altLang="zh-CN" sz="1600" dirty="0" err="1" smtClean="0"/>
              <a:t>NetVM</a:t>
            </a:r>
            <a:r>
              <a:rPr lang="en-US" altLang="zh-CN" sz="1600" dirty="0" smtClean="0"/>
              <a:t>[TNSM 2015]</a:t>
            </a:r>
          </a:p>
        </p:txBody>
      </p:sp>
      <p:sp>
        <p:nvSpPr>
          <p:cNvPr id="11" name="TextBox 10"/>
          <p:cNvSpPr txBox="1"/>
          <p:nvPr/>
        </p:nvSpPr>
        <p:spPr>
          <a:xfrm>
            <a:off x="4178839" y="1196752"/>
            <a:ext cx="1988223" cy="338554"/>
          </a:xfrm>
          <a:prstGeom prst="rect">
            <a:avLst/>
          </a:prstGeom>
          <a:noFill/>
        </p:spPr>
        <p:txBody>
          <a:bodyPr wrap="square" rtlCol="0">
            <a:spAutoFit/>
          </a:bodyPr>
          <a:lstStyle/>
          <a:p>
            <a:pPr algn="ctr"/>
            <a:r>
              <a:rPr lang="zh-CN" altLang="en-US" sz="1600" dirty="0" smtClean="0"/>
              <a:t>使用</a:t>
            </a:r>
            <a:r>
              <a:rPr lang="en-US" altLang="zh-CN" sz="1600" dirty="0" smtClean="0"/>
              <a:t>FGPA</a:t>
            </a:r>
            <a:r>
              <a:rPr lang="zh-CN" altLang="en-US" sz="1600" dirty="0" smtClean="0"/>
              <a:t>进行加速</a:t>
            </a:r>
            <a:endParaRPr lang="en-US" altLang="zh-CN" sz="1600" dirty="0" smtClean="0"/>
          </a:p>
        </p:txBody>
      </p:sp>
      <p:sp>
        <p:nvSpPr>
          <p:cNvPr id="12" name="TextBox 11"/>
          <p:cNvSpPr txBox="1"/>
          <p:nvPr/>
        </p:nvSpPr>
        <p:spPr>
          <a:xfrm>
            <a:off x="4139952" y="1772816"/>
            <a:ext cx="2121353" cy="584775"/>
          </a:xfrm>
          <a:prstGeom prst="rect">
            <a:avLst/>
          </a:prstGeom>
          <a:noFill/>
        </p:spPr>
        <p:txBody>
          <a:bodyPr wrap="square" rtlCol="0">
            <a:spAutoFit/>
          </a:bodyPr>
          <a:lstStyle/>
          <a:p>
            <a:pPr algn="ctr"/>
            <a:r>
              <a:rPr lang="zh-CN" altLang="en-US" sz="1600" dirty="0" smtClean="0"/>
              <a:t>对服务链进行融合，删除冗余步骤</a:t>
            </a:r>
            <a:endParaRPr lang="en-US" altLang="zh-CN" sz="1600" dirty="0" smtClean="0"/>
          </a:p>
        </p:txBody>
      </p:sp>
      <p:sp>
        <p:nvSpPr>
          <p:cNvPr id="13" name="TextBox 12"/>
          <p:cNvSpPr txBox="1"/>
          <p:nvPr/>
        </p:nvSpPr>
        <p:spPr>
          <a:xfrm>
            <a:off x="3154572" y="3633617"/>
            <a:ext cx="1289251" cy="584775"/>
          </a:xfrm>
          <a:prstGeom prst="rect">
            <a:avLst/>
          </a:prstGeom>
          <a:noFill/>
        </p:spPr>
        <p:txBody>
          <a:bodyPr wrap="square" rtlCol="0">
            <a:spAutoFit/>
          </a:bodyPr>
          <a:lstStyle/>
          <a:p>
            <a:pPr algn="ctr"/>
            <a:r>
              <a:rPr lang="zh-CN" altLang="en-US" sz="1600" dirty="0" smtClean="0"/>
              <a:t>对服务链进行并行处理</a:t>
            </a:r>
            <a:endParaRPr lang="en-US" altLang="zh-CN" sz="1600" dirty="0" smtClean="0"/>
          </a:p>
        </p:txBody>
      </p:sp>
      <p:sp>
        <p:nvSpPr>
          <p:cNvPr id="14" name="TextBox 13"/>
          <p:cNvSpPr txBox="1"/>
          <p:nvPr/>
        </p:nvSpPr>
        <p:spPr>
          <a:xfrm>
            <a:off x="3275856" y="4500409"/>
            <a:ext cx="1878856" cy="584775"/>
          </a:xfrm>
          <a:prstGeom prst="rect">
            <a:avLst/>
          </a:prstGeom>
          <a:noFill/>
        </p:spPr>
        <p:txBody>
          <a:bodyPr wrap="square" rtlCol="0">
            <a:spAutoFit/>
          </a:bodyPr>
          <a:lstStyle/>
          <a:p>
            <a:pPr algn="ctr"/>
            <a:r>
              <a:rPr lang="zh-CN" altLang="en-US" sz="1600" dirty="0" smtClean="0"/>
              <a:t>在</a:t>
            </a:r>
            <a:r>
              <a:rPr lang="en-US" altLang="zh-CN" sz="1600" dirty="0" smtClean="0"/>
              <a:t>NF</a:t>
            </a:r>
            <a:r>
              <a:rPr lang="zh-CN" altLang="en-US" sz="1600" dirty="0" smtClean="0"/>
              <a:t>之间和</a:t>
            </a:r>
            <a:r>
              <a:rPr lang="en-US" altLang="zh-CN" sz="1600" dirty="0" smtClean="0"/>
              <a:t>NF</a:t>
            </a:r>
            <a:r>
              <a:rPr lang="zh-CN" altLang="en-US" sz="1600" dirty="0" smtClean="0"/>
              <a:t>之内实现零拷贝</a:t>
            </a:r>
            <a:endParaRPr lang="en-US" altLang="zh-CN" sz="1600" dirty="0" smtClean="0"/>
          </a:p>
        </p:txBody>
      </p:sp>
      <p:cxnSp>
        <p:nvCxnSpPr>
          <p:cNvPr id="15" name="Straight Arrow Connector 14"/>
          <p:cNvCxnSpPr>
            <a:stCxn id="11" idx="2"/>
          </p:cNvCxnSpPr>
          <p:nvPr/>
        </p:nvCxnSpPr>
        <p:spPr>
          <a:xfrm flipH="1">
            <a:off x="4112944" y="1535306"/>
            <a:ext cx="1060007" cy="3054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p:cNvCxnSpPr>
          <p:nvPr/>
        </p:nvCxnSpPr>
        <p:spPr>
          <a:xfrm>
            <a:off x="5200629" y="2357591"/>
            <a:ext cx="667515" cy="71136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p:cNvCxnSpPr>
          <p:nvPr/>
        </p:nvCxnSpPr>
        <p:spPr>
          <a:xfrm flipH="1">
            <a:off x="3059832" y="4218392"/>
            <a:ext cx="739366" cy="5067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a:endCxn id="6" idx="1"/>
          </p:cNvCxnSpPr>
          <p:nvPr/>
        </p:nvCxnSpPr>
        <p:spPr>
          <a:xfrm>
            <a:off x="4215284" y="5085184"/>
            <a:ext cx="788764" cy="5509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085495" y="1996781"/>
            <a:ext cx="4896544" cy="3045822"/>
          </a:xfrm>
          <a:prstGeom prst="rect">
            <a:avLst/>
          </a:prstGeom>
          <a:solidFill>
            <a:schemeClr val="accent1"/>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没有考虑到硬件</a:t>
            </a:r>
            <a:r>
              <a:rPr lang="en-US" altLang="zh-CN" dirty="0" smtClean="0">
                <a:solidFill>
                  <a:srgbClr val="FF0000"/>
                </a:solidFill>
              </a:rPr>
              <a:t>middlebox</a:t>
            </a:r>
            <a:r>
              <a:rPr lang="zh-CN" altLang="en-US" dirty="0" smtClean="0">
                <a:solidFill>
                  <a:srgbClr val="FF0000"/>
                </a:solidFill>
              </a:rPr>
              <a:t>在网络中广泛部署并且硬件</a:t>
            </a:r>
            <a:r>
              <a:rPr lang="en-US" altLang="zh-CN" dirty="0" smtClean="0">
                <a:solidFill>
                  <a:srgbClr val="FF0000"/>
                </a:solidFill>
              </a:rPr>
              <a:t>middlebox</a:t>
            </a:r>
            <a:r>
              <a:rPr lang="zh-CN" altLang="en-US" dirty="0" smtClean="0">
                <a:solidFill>
                  <a:srgbClr val="FF0000"/>
                </a:solidFill>
              </a:rPr>
              <a:t>的性能要普遍高于</a:t>
            </a:r>
            <a:r>
              <a:rPr lang="en-US" altLang="zh-CN" dirty="0" smtClean="0">
                <a:solidFill>
                  <a:srgbClr val="FF0000"/>
                </a:solidFill>
              </a:rPr>
              <a:t>NFV</a:t>
            </a:r>
            <a:r>
              <a:rPr lang="zh-CN" altLang="en-US" dirty="0" smtClean="0">
                <a:solidFill>
                  <a:srgbClr val="FF0000"/>
                </a:solidFill>
              </a:rPr>
              <a:t>这一现实</a:t>
            </a:r>
            <a:endParaRPr lang="zh-CN" altLang="en-US" dirty="0">
              <a:solidFill>
                <a:srgbClr val="FF0000"/>
              </a:solidFill>
            </a:endParaRPr>
          </a:p>
        </p:txBody>
      </p:sp>
    </p:spTree>
    <p:extLst>
      <p:ext uri="{BB962C8B-B14F-4D97-AF65-F5344CB8AC3E}">
        <p14:creationId xmlns:p14="http://schemas.microsoft.com/office/powerpoint/2010/main" val="14075434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P spid="12" grpId="0"/>
      <p:bldP spid="13" grpId="0"/>
      <p:bldP spid="14"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181690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四</a:t>
            </a:r>
            <a:r>
              <a:rPr lang="en-US" altLang="zh-CN" sz="4000" dirty="0" smtClean="0"/>
              <a:t>. </a:t>
            </a:r>
            <a:r>
              <a:rPr lang="zh-CN" altLang="en-US" sz="4000" dirty="0" smtClean="0"/>
              <a:t>研究内容及拟解决的主要问题</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smtClean="0"/>
              <a:t>对无线路由器故障原因进行系统性研究，提高校园网网络稳定性</a:t>
            </a:r>
          </a:p>
        </p:txBody>
      </p:sp>
      <p:graphicFrame>
        <p:nvGraphicFramePr>
          <p:cNvPr id="29700" name="Object 1"/>
          <p:cNvGraphicFramePr>
            <a:graphicFrameLocks noChangeAspect="1"/>
          </p:cNvGraphicFramePr>
          <p:nvPr>
            <p:extLst>
              <p:ext uri="{D42A27DB-BD31-4B8C-83A1-F6EECF244321}">
                <p14:modId xmlns:p14="http://schemas.microsoft.com/office/powerpoint/2010/main" val="4043396412"/>
              </p:ext>
            </p:extLst>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29788" name="Visio" r:id="rId4" imgW="6010343" imgH="2676615" progId="Visio.Drawing.15">
                  <p:embed/>
                </p:oleObj>
              </mc:Choice>
              <mc:Fallback>
                <p:oleObj name="Visio" r:id="rId4" imgW="6010343" imgH="2676615" progId="Visio.Drawing.15">
                  <p:embed/>
                  <p:pic>
                    <p:nvPicPr>
                      <p:cNvPr id="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smtClean="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smtClean="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14266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1707"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457200" y="4076700"/>
            <a:ext cx="7787208" cy="4324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9867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A</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6998517"/>
              </p:ext>
            </p:extLst>
          </p:nvPr>
        </p:nvGraphicFramePr>
        <p:xfrm>
          <a:off x="683568" y="1628801"/>
          <a:ext cx="8003232" cy="2808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3568" y="1268760"/>
            <a:ext cx="4824536" cy="584775"/>
          </a:xfrm>
          <a:prstGeom prst="rect">
            <a:avLst/>
          </a:prstGeom>
          <a:noFill/>
        </p:spPr>
        <p:txBody>
          <a:bodyPr wrap="square" rtlCol="0">
            <a:spAutoFit/>
          </a:bodyPr>
          <a:lstStyle/>
          <a:p>
            <a:r>
              <a:rPr lang="zh-CN" altLang="en-US" sz="3200" dirty="0" smtClean="0"/>
              <a:t>基于</a:t>
            </a:r>
            <a:r>
              <a:rPr lang="en-US" altLang="zh-CN" sz="3200" dirty="0" smtClean="0"/>
              <a:t>sketch</a:t>
            </a:r>
            <a:r>
              <a:rPr lang="zh-CN" altLang="en-US" sz="3200" dirty="0" smtClean="0"/>
              <a:t>的测量方案：</a:t>
            </a:r>
            <a:endParaRPr lang="zh-CN" altLang="en-US" sz="3200" dirty="0"/>
          </a:p>
        </p:txBody>
      </p:sp>
      <p:sp>
        <p:nvSpPr>
          <p:cNvPr id="6" name="TextBox 5"/>
          <p:cNvSpPr txBox="1"/>
          <p:nvPr/>
        </p:nvSpPr>
        <p:spPr>
          <a:xfrm>
            <a:off x="683568" y="4221088"/>
            <a:ext cx="4824536" cy="584775"/>
          </a:xfrm>
          <a:prstGeom prst="rect">
            <a:avLst/>
          </a:prstGeom>
          <a:noFill/>
        </p:spPr>
        <p:txBody>
          <a:bodyPr wrap="square" rtlCol="0">
            <a:spAutoFit/>
          </a:bodyPr>
          <a:lstStyle/>
          <a:p>
            <a:r>
              <a:rPr lang="en-US" altLang="zh-CN" sz="3200" dirty="0" smtClean="0"/>
              <a:t>SDN</a:t>
            </a:r>
            <a:r>
              <a:rPr lang="zh-CN" altLang="en-US" sz="3200" dirty="0" smtClean="0"/>
              <a:t>网络：</a:t>
            </a:r>
            <a:endParaRPr lang="zh-CN" altLang="en-US" sz="3200" dirty="0"/>
          </a:p>
        </p:txBody>
      </p:sp>
      <p:graphicFrame>
        <p:nvGraphicFramePr>
          <p:cNvPr id="8" name="Diagram 7"/>
          <p:cNvGraphicFramePr/>
          <p:nvPr>
            <p:extLst>
              <p:ext uri="{D42A27DB-BD31-4B8C-83A1-F6EECF244321}">
                <p14:modId xmlns:p14="http://schemas.microsoft.com/office/powerpoint/2010/main" val="1035642803"/>
              </p:ext>
            </p:extLst>
          </p:nvPr>
        </p:nvGraphicFramePr>
        <p:xfrm>
          <a:off x="683568" y="4648275"/>
          <a:ext cx="8003232" cy="2209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258161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A</a:t>
            </a:r>
            <a:r>
              <a:rPr lang="zh-CN" altLang="en-US" dirty="0" smtClean="0"/>
              <a:t>）</a:t>
            </a:r>
          </a:p>
        </p:txBody>
      </p:sp>
      <p:sp>
        <p:nvSpPr>
          <p:cNvPr id="41987" name="Rectangle 3"/>
          <p:cNvSpPr>
            <a:spLocks noGrp="1" noChangeArrowheads="1"/>
          </p:cNvSpPr>
          <p:nvPr>
            <p:ph type="body" idx="1"/>
          </p:nvPr>
        </p:nvSpPr>
        <p:spPr>
          <a:xfrm>
            <a:off x="457200" y="4869160"/>
            <a:ext cx="8507413" cy="1982788"/>
          </a:xfrm>
        </p:spPr>
        <p:txBody>
          <a:bodyPr/>
          <a:lstStyle/>
          <a:p>
            <a:pPr marL="457200" indent="-457200" eaLnBrk="1" hangingPunct="1">
              <a:lnSpc>
                <a:spcPct val="90000"/>
              </a:lnSpc>
              <a:buFont typeface="+mj-lt"/>
              <a:buAutoNum type="arabicPeriod"/>
            </a:pPr>
            <a:r>
              <a:rPr lang="zh-CN" altLang="en-US" sz="2400" dirty="0" smtClean="0"/>
              <a:t>预先计算数据流的转发路径</a:t>
            </a:r>
            <a:endParaRPr lang="en-US" altLang="zh-CN" sz="2400" dirty="0"/>
          </a:p>
          <a:p>
            <a:pPr marL="457200" indent="-457200" eaLnBrk="1" hangingPunct="1">
              <a:lnSpc>
                <a:spcPct val="90000"/>
              </a:lnSpc>
              <a:buFont typeface="+mj-lt"/>
              <a:buAutoNum type="arabicPeriod"/>
            </a:pPr>
            <a:r>
              <a:rPr lang="zh-CN" altLang="en-US" sz="2400" dirty="0" smtClean="0"/>
              <a:t>将测量任务分散在转发路径上不同的路由器中</a:t>
            </a:r>
            <a:endParaRPr lang="en-US" altLang="zh-CN" sz="2400" dirty="0"/>
          </a:p>
          <a:p>
            <a:pPr marL="457200" indent="-457200" eaLnBrk="1" hangingPunct="1">
              <a:lnSpc>
                <a:spcPct val="90000"/>
              </a:lnSpc>
              <a:buFont typeface="+mj-lt"/>
              <a:buAutoNum type="arabicPeriod"/>
            </a:pPr>
            <a:r>
              <a:rPr lang="zh-CN" altLang="en-US" sz="2400" dirty="0" smtClean="0"/>
              <a:t>路由器不用对每一个数据流进行测量</a:t>
            </a:r>
            <a:endParaRPr lang="en-US" altLang="zh-CN" sz="2400" dirty="0"/>
          </a:p>
          <a:p>
            <a:pPr marL="457200" indent="-457200" eaLnBrk="1" hangingPunct="1">
              <a:lnSpc>
                <a:spcPct val="90000"/>
              </a:lnSpc>
              <a:buFont typeface="+mj-lt"/>
              <a:buAutoNum type="arabicPeriod"/>
            </a:pPr>
            <a:r>
              <a:rPr lang="zh-CN" altLang="en-US" sz="2400" dirty="0" smtClean="0"/>
              <a:t>由收集器统一汇总各个设备的测量结果</a:t>
            </a:r>
            <a:endParaRPr lang="en-US" altLang="zh-CN" sz="2400" dirty="0" smtClean="0"/>
          </a:p>
        </p:txBody>
      </p:sp>
      <p:graphicFrame>
        <p:nvGraphicFramePr>
          <p:cNvPr id="41988" name="Object 3"/>
          <p:cNvGraphicFramePr>
            <a:graphicFrameLocks noChangeAspect="1"/>
          </p:cNvGraphicFramePr>
          <p:nvPr>
            <p:extLst>
              <p:ext uri="{D42A27DB-BD31-4B8C-83A1-F6EECF244321}">
                <p14:modId xmlns:p14="http://schemas.microsoft.com/office/powerpoint/2010/main" val="3983776099"/>
              </p:ext>
            </p:extLst>
          </p:nvPr>
        </p:nvGraphicFramePr>
        <p:xfrm>
          <a:off x="4427984" y="1258888"/>
          <a:ext cx="4702175" cy="3265487"/>
        </p:xfrm>
        <a:graphic>
          <a:graphicData uri="http://schemas.openxmlformats.org/presentationml/2006/ole">
            <mc:AlternateContent xmlns:mc="http://schemas.openxmlformats.org/markup-compatibility/2006">
              <mc:Choice xmlns:v="urn:schemas-microsoft-com:vml" Requires="v">
                <p:oleObj spid="_x0000_s42172" name="Visio" r:id="rId4" imgW="5172143" imgH="3591015" progId="Visio.Drawing.15">
                  <p:embed/>
                </p:oleObj>
              </mc:Choice>
              <mc:Fallback>
                <p:oleObj name="Visio" r:id="rId4" imgW="5172143" imgH="359101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258888"/>
                        <a:ext cx="4702175" cy="3265487"/>
                      </a:xfrm>
                      <a:prstGeom prst="rect">
                        <a:avLst/>
                      </a:prstGeom>
                      <a:noFill/>
                      <a:ln>
                        <a:solidFill>
                          <a:srgbClr val="FFFFFF"/>
                        </a:solidFill>
                      </a:ln>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2473354017"/>
              </p:ext>
            </p:extLst>
          </p:nvPr>
        </p:nvGraphicFramePr>
        <p:xfrm>
          <a:off x="17338" y="1648619"/>
          <a:ext cx="4338638" cy="2486025"/>
        </p:xfrm>
        <a:graphic>
          <a:graphicData uri="http://schemas.openxmlformats.org/presentationml/2006/ole">
            <mc:AlternateContent xmlns:mc="http://schemas.openxmlformats.org/markup-compatibility/2006">
              <mc:Choice xmlns:v="urn:schemas-microsoft-com:vml" Requires="v">
                <p:oleObj spid="_x0000_s42173" name="Visio" r:id="rId6" imgW="4771957" imgH="2733765" progId="Visio.Drawing.15">
                  <p:embed/>
                </p:oleObj>
              </mc:Choice>
              <mc:Fallback>
                <p:oleObj name="Visio" r:id="rId6" imgW="4771957" imgH="2733765" progId="Visio.Drawing.1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38" y="1648619"/>
                        <a:ext cx="4338638"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54918" y="4221088"/>
            <a:ext cx="4824536" cy="584775"/>
          </a:xfrm>
          <a:prstGeom prst="rect">
            <a:avLst/>
          </a:prstGeom>
          <a:noFill/>
        </p:spPr>
        <p:txBody>
          <a:bodyPr wrap="square" rtlCol="0">
            <a:spAutoFit/>
          </a:bodyPr>
          <a:lstStyle/>
          <a:p>
            <a:r>
              <a:rPr lang="zh-CN" altLang="en-US" sz="3200" dirty="0" smtClean="0"/>
              <a:t>分布式测量算法：</a:t>
            </a:r>
            <a:endParaRPr lang="zh-CN" altLang="en-US" sz="3200" dirty="0"/>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A</a:t>
            </a:r>
            <a:r>
              <a:rPr lang="zh-CN" altLang="en-US"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268760"/>
            <a:ext cx="4402509" cy="36724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1268760"/>
            <a:ext cx="4788024" cy="3137546"/>
          </a:xfrm>
          <a:prstGeom prst="rect">
            <a:avLst/>
          </a:prstGeom>
        </p:spPr>
      </p:pic>
      <p:sp>
        <p:nvSpPr>
          <p:cNvPr id="7" name="Rectangle 3"/>
          <p:cNvSpPr txBox="1">
            <a:spLocks noChangeArrowheads="1"/>
          </p:cNvSpPr>
          <p:nvPr/>
        </p:nvSpPr>
        <p:spPr bwMode="auto">
          <a:xfrm>
            <a:off x="457200" y="4941168"/>
            <a:ext cx="8507413" cy="191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buFont typeface="Arial" panose="020B0604020202020204" pitchFamily="34" charset="0"/>
              <a:buChar char="•"/>
            </a:pPr>
            <a:r>
              <a:rPr lang="zh-CN" altLang="en-US" sz="2400" dirty="0" smtClean="0"/>
              <a:t>传统数据中心网络中</a:t>
            </a:r>
            <a:r>
              <a:rPr lang="en-US" altLang="zh-CN" sz="2400" dirty="0" err="1" smtClean="0"/>
              <a:t>ToR</a:t>
            </a:r>
            <a:r>
              <a:rPr lang="zh-CN" altLang="en-US" sz="2400" dirty="0" smtClean="0"/>
              <a:t>交换机占</a:t>
            </a:r>
            <a:r>
              <a:rPr lang="en-US" altLang="zh-CN" sz="2400" dirty="0" smtClean="0"/>
              <a:t>75%</a:t>
            </a:r>
            <a:r>
              <a:rPr lang="zh-CN" altLang="en-US" sz="2400" dirty="0" smtClean="0"/>
              <a:t>，</a:t>
            </a:r>
            <a:r>
              <a:rPr lang="en-US" altLang="zh-CN" sz="2400" dirty="0" smtClean="0"/>
              <a:t>Core</a:t>
            </a:r>
            <a:r>
              <a:rPr lang="zh-CN" altLang="en-US" sz="2400" dirty="0" smtClean="0"/>
              <a:t>、</a:t>
            </a:r>
            <a:r>
              <a:rPr lang="en-US" altLang="zh-CN" sz="2400" dirty="0" err="1" smtClean="0"/>
              <a:t>AccR</a:t>
            </a:r>
            <a:r>
              <a:rPr lang="zh-CN" altLang="en-US" sz="2400" dirty="0" smtClean="0"/>
              <a:t>和</a:t>
            </a:r>
            <a:r>
              <a:rPr lang="en-US" altLang="zh-CN" sz="2400" dirty="0" err="1" smtClean="0"/>
              <a:t>AggS</a:t>
            </a:r>
            <a:r>
              <a:rPr lang="zh-CN" altLang="en-US" sz="2400" dirty="0" smtClean="0"/>
              <a:t>占</a:t>
            </a:r>
            <a:r>
              <a:rPr lang="en-US" altLang="zh-CN" sz="2400" dirty="0" smtClean="0"/>
              <a:t>15%</a:t>
            </a:r>
          </a:p>
          <a:p>
            <a:pPr eaLnBrk="1" hangingPunct="1">
              <a:lnSpc>
                <a:spcPct val="90000"/>
              </a:lnSpc>
              <a:buFont typeface="Arial" panose="020B0604020202020204" pitchFamily="34" charset="0"/>
              <a:buChar char="•"/>
            </a:pPr>
            <a:r>
              <a:rPr lang="en-US" altLang="zh-CN" sz="2400" dirty="0" err="1" smtClean="0"/>
              <a:t>ToR-AggS</a:t>
            </a:r>
            <a:r>
              <a:rPr lang="zh-CN" altLang="en-US" sz="2400" dirty="0" smtClean="0"/>
              <a:t>、</a:t>
            </a:r>
            <a:r>
              <a:rPr lang="en-US" altLang="zh-CN" sz="2400" dirty="0" err="1" smtClean="0"/>
              <a:t>AggS</a:t>
            </a:r>
            <a:r>
              <a:rPr lang="en-US" altLang="zh-CN" sz="2400" dirty="0" smtClean="0"/>
              <a:t>-LB</a:t>
            </a:r>
            <a:r>
              <a:rPr lang="zh-CN" altLang="en-US" sz="2400" dirty="0" smtClean="0"/>
              <a:t>链路的利用率</a:t>
            </a:r>
            <a:r>
              <a:rPr lang="en-US" altLang="zh-CN" sz="2400" dirty="0" smtClean="0"/>
              <a:t>90%</a:t>
            </a:r>
            <a:r>
              <a:rPr lang="zh-CN" altLang="en-US" sz="2400" dirty="0" smtClean="0"/>
              <a:t>的情况低于</a:t>
            </a:r>
            <a:r>
              <a:rPr lang="en-US" altLang="zh-CN" sz="2400" dirty="0" smtClean="0"/>
              <a:t>24%</a:t>
            </a:r>
            <a:r>
              <a:rPr lang="zh-CN" altLang="en-US" sz="2400" dirty="0" smtClean="0"/>
              <a:t>，上层链路的利用率要高于下层链路</a:t>
            </a:r>
            <a:endParaRPr lang="en-US" altLang="zh-CN" sz="2400" dirty="0" smtClean="0"/>
          </a:p>
          <a:p>
            <a:pPr eaLnBrk="1" hangingPunct="1">
              <a:lnSpc>
                <a:spcPct val="90000"/>
              </a:lnSpc>
              <a:buFont typeface="Arial" panose="020B0604020202020204" pitchFamily="34" charset="0"/>
              <a:buChar char="•"/>
            </a:pPr>
            <a:r>
              <a:rPr lang="zh-CN" altLang="en-US" sz="2400" dirty="0" smtClean="0"/>
              <a:t>可以充分利用</a:t>
            </a:r>
            <a:r>
              <a:rPr lang="en-US" altLang="zh-CN" sz="2400" dirty="0" err="1" smtClean="0"/>
              <a:t>ToR</a:t>
            </a:r>
            <a:r>
              <a:rPr lang="zh-CN" altLang="en-US" sz="2400" dirty="0" smtClean="0"/>
              <a:t>交换机的计算能力进行网络测量</a:t>
            </a:r>
            <a:endParaRPr lang="en-US" altLang="zh-CN" sz="2400" dirty="0" smtClean="0"/>
          </a:p>
        </p:txBody>
      </p:sp>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A</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5948357"/>
              </p:ext>
            </p:extLst>
          </p:nvPr>
        </p:nvGraphicFramePr>
        <p:xfrm>
          <a:off x="457200" y="1556792"/>
          <a:ext cx="822960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104040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2728"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4518993"/>
            <a:ext cx="5915000" cy="4324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18962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B</a:t>
            </a:r>
            <a:r>
              <a:rPr lang="zh-CN" altLang="en-US" dirty="0" smtClean="0"/>
              <a:t>）</a:t>
            </a:r>
          </a:p>
        </p:txBody>
      </p:sp>
      <p:sp>
        <p:nvSpPr>
          <p:cNvPr id="50179" name="Rectangle 3"/>
          <p:cNvSpPr>
            <a:spLocks noGrp="1" noChangeArrowheads="1"/>
          </p:cNvSpPr>
          <p:nvPr>
            <p:ph type="body" idx="1"/>
          </p:nvPr>
        </p:nvSpPr>
        <p:spPr>
          <a:xfrm>
            <a:off x="457200" y="4365104"/>
            <a:ext cx="8507413" cy="2303984"/>
          </a:xfrm>
        </p:spPr>
        <p:txBody>
          <a:bodyPr/>
          <a:lstStyle/>
          <a:p>
            <a:pPr eaLnBrk="1" hangingPunct="1">
              <a:lnSpc>
                <a:spcPct val="90000"/>
              </a:lnSpc>
            </a:pPr>
            <a:r>
              <a:rPr lang="en-US" altLang="zh-CN" sz="2800" dirty="0" smtClean="0"/>
              <a:t>Botnet</a:t>
            </a:r>
            <a:r>
              <a:rPr lang="zh-CN" altLang="en-US" sz="2800" dirty="0" smtClean="0"/>
              <a:t>攻击一直没有满意的解决方案</a:t>
            </a:r>
            <a:endParaRPr lang="en-US" altLang="zh-CN" sz="2800" dirty="0" smtClean="0"/>
          </a:p>
          <a:p>
            <a:pPr eaLnBrk="1" hangingPunct="1">
              <a:lnSpc>
                <a:spcPct val="90000"/>
              </a:lnSpc>
            </a:pPr>
            <a:r>
              <a:rPr lang="zh-CN" altLang="en-US" sz="2800" dirty="0" smtClean="0"/>
              <a:t>清华主页每年都会受到若干次比较严重的攻击</a:t>
            </a:r>
            <a:endParaRPr lang="en-US" altLang="zh-CN" sz="2800" dirty="0" smtClean="0"/>
          </a:p>
          <a:p>
            <a:pPr lvl="1" eaLnBrk="1" hangingPunct="1">
              <a:lnSpc>
                <a:spcPct val="90000"/>
              </a:lnSpc>
            </a:pPr>
            <a:r>
              <a:rPr lang="zh-CN" altLang="en-US" sz="2400" dirty="0" smtClean="0">
                <a:solidFill>
                  <a:srgbClr val="FF0000"/>
                </a:solidFill>
              </a:rPr>
              <a:t>事实证明</a:t>
            </a:r>
            <a:r>
              <a:rPr lang="en-US" altLang="zh-CN" sz="2400" dirty="0" smtClean="0">
                <a:solidFill>
                  <a:srgbClr val="FF0000"/>
                </a:solidFill>
              </a:rPr>
              <a:t>botnet</a:t>
            </a:r>
            <a:r>
              <a:rPr lang="zh-CN" altLang="en-US" sz="2400" dirty="0" smtClean="0">
                <a:solidFill>
                  <a:srgbClr val="FF0000"/>
                </a:solidFill>
              </a:rPr>
              <a:t>攻击一直存在</a:t>
            </a:r>
          </a:p>
        </p:txBody>
      </p:sp>
      <p:graphicFrame>
        <p:nvGraphicFramePr>
          <p:cNvPr id="50180" name="Object 1"/>
          <p:cNvGraphicFramePr>
            <a:graphicFrameLocks noChangeAspect="1"/>
          </p:cNvGraphicFramePr>
          <p:nvPr>
            <p:extLst>
              <p:ext uri="{D42A27DB-BD31-4B8C-83A1-F6EECF244321}">
                <p14:modId xmlns:p14="http://schemas.microsoft.com/office/powerpoint/2010/main" val="1355942026"/>
              </p:ext>
            </p:extLst>
          </p:nvPr>
        </p:nvGraphicFramePr>
        <p:xfrm>
          <a:off x="1251524" y="1341562"/>
          <a:ext cx="6640952" cy="2951534"/>
        </p:xfrm>
        <a:graphic>
          <a:graphicData uri="http://schemas.openxmlformats.org/presentationml/2006/ole">
            <mc:AlternateContent xmlns:mc="http://schemas.openxmlformats.org/markup-compatibility/2006">
              <mc:Choice xmlns:v="urn:schemas-microsoft-com:vml" Requires="v">
                <p:oleObj spid="_x0000_s50270" name="Visio" r:id="rId4" imgW="5486400" imgH="2438310" progId="Visio.Drawing.15">
                  <p:embed/>
                </p:oleObj>
              </mc:Choice>
              <mc:Fallback>
                <p:oleObj name="Visio" r:id="rId4" imgW="5486400" imgH="243831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524" y="1341562"/>
                        <a:ext cx="6640952" cy="2951534"/>
                      </a:xfrm>
                      <a:prstGeom prst="rect">
                        <a:avLst/>
                      </a:prstGeom>
                      <a:noFill/>
                      <a:ln>
                        <a:noFill/>
                      </a:ln>
                    </p:spPr>
                  </p:pic>
                </p:oleObj>
              </mc:Fallback>
            </mc:AlternateContent>
          </a:graphicData>
        </a:graphic>
      </p:graphicFrame>
    </p:spTree>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5936" y="4077072"/>
            <a:ext cx="4774470" cy="2685639"/>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1353871"/>
            <a:ext cx="5268387" cy="2764085"/>
          </a:xfrm>
          <a:prstGeom prst="rect">
            <a:avLst/>
          </a:prstGeom>
        </p:spPr>
      </p:pic>
      <p:sp>
        <p:nvSpPr>
          <p:cNvPr id="7" name="TextBox 6"/>
          <p:cNvSpPr txBox="1"/>
          <p:nvPr/>
        </p:nvSpPr>
        <p:spPr>
          <a:xfrm>
            <a:off x="5951954" y="2030312"/>
            <a:ext cx="2734845" cy="1384995"/>
          </a:xfrm>
          <a:prstGeom prst="rect">
            <a:avLst/>
          </a:prstGeom>
          <a:noFill/>
        </p:spPr>
        <p:txBody>
          <a:bodyPr wrap="square" rtlCol="0">
            <a:spAutoFit/>
          </a:bodyPr>
          <a:lstStyle/>
          <a:p>
            <a:r>
              <a:rPr lang="zh-CN" altLang="en-US" dirty="0" smtClean="0"/>
              <a:t>双十一期间攻击电商网站会造成严重的经济损失</a:t>
            </a:r>
            <a:endParaRPr lang="zh-CN" altLang="en-US" dirty="0"/>
          </a:p>
        </p:txBody>
      </p:sp>
      <p:sp>
        <p:nvSpPr>
          <p:cNvPr id="8" name="TextBox 7"/>
          <p:cNvSpPr txBox="1"/>
          <p:nvPr/>
        </p:nvSpPr>
        <p:spPr>
          <a:xfrm>
            <a:off x="1187624" y="4822682"/>
            <a:ext cx="2808312" cy="1384995"/>
          </a:xfrm>
          <a:prstGeom prst="rect">
            <a:avLst/>
          </a:prstGeom>
          <a:noFill/>
        </p:spPr>
        <p:txBody>
          <a:bodyPr wrap="square" rtlCol="0">
            <a:spAutoFit/>
          </a:bodyPr>
          <a:lstStyle/>
          <a:p>
            <a:r>
              <a:rPr lang="zh-CN" altLang="en-US" dirty="0" smtClean="0"/>
              <a:t>美国大选唱票期间攻击唱票网站会引起社会恐慌</a:t>
            </a:r>
            <a:endParaRPr lang="zh-CN" altLang="en-US" dirty="0"/>
          </a:p>
        </p:txBody>
      </p:sp>
      <p:sp>
        <p:nvSpPr>
          <p:cNvPr id="10" name="Rectangle 9"/>
          <p:cNvSpPr/>
          <p:nvPr/>
        </p:nvSpPr>
        <p:spPr>
          <a:xfrm>
            <a:off x="2051720" y="2636912"/>
            <a:ext cx="6192688" cy="27363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AutoNum type="arabicPeriod"/>
            </a:pPr>
            <a:r>
              <a:rPr lang="en-US" altLang="zh-CN" dirty="0" smtClean="0"/>
              <a:t>Botnet</a:t>
            </a:r>
            <a:r>
              <a:rPr lang="zh-CN" altLang="en-US" dirty="0" smtClean="0"/>
              <a:t>攻击往往是有组织的行为</a:t>
            </a:r>
            <a:endParaRPr lang="en-US" altLang="zh-CN" dirty="0" smtClean="0"/>
          </a:p>
          <a:p>
            <a:pPr marL="514350" indent="-514350">
              <a:buFontTx/>
              <a:buAutoNum type="arabicPeriod"/>
            </a:pPr>
            <a:r>
              <a:rPr lang="zh-CN" altLang="en-US" dirty="0"/>
              <a:t>截止</a:t>
            </a:r>
            <a:r>
              <a:rPr lang="en-US" altLang="zh-CN" dirty="0"/>
              <a:t>2016</a:t>
            </a:r>
            <a:r>
              <a:rPr lang="zh-CN" altLang="en-US" dirty="0"/>
              <a:t>年底，仅</a:t>
            </a:r>
            <a:r>
              <a:rPr lang="en-US" altLang="zh-CN" dirty="0"/>
              <a:t>360</a:t>
            </a:r>
            <a:r>
              <a:rPr lang="zh-CN" altLang="en-US" dirty="0"/>
              <a:t>公司就累计监测到针对中国境内目标发动攻击的</a:t>
            </a:r>
            <a:r>
              <a:rPr lang="en-US" altLang="zh-CN" dirty="0"/>
              <a:t>APT</a:t>
            </a:r>
            <a:r>
              <a:rPr lang="zh-CN" altLang="en-US" dirty="0"/>
              <a:t>组织</a:t>
            </a:r>
            <a:r>
              <a:rPr lang="en-US" altLang="zh-CN" dirty="0"/>
              <a:t>36</a:t>
            </a:r>
            <a:r>
              <a:rPr lang="zh-CN" altLang="en-US" dirty="0" smtClean="0"/>
              <a:t>个</a:t>
            </a:r>
            <a:endParaRPr lang="en-US" altLang="zh-CN" dirty="0" smtClean="0"/>
          </a:p>
          <a:p>
            <a:pPr marL="514350" indent="-514350">
              <a:buFontTx/>
              <a:buAutoNum type="arabicPeriod"/>
            </a:pPr>
            <a:r>
              <a:rPr lang="zh-CN" altLang="en-US" dirty="0" smtClean="0"/>
              <a:t>最近</a:t>
            </a:r>
            <a:r>
              <a:rPr lang="zh-CN" altLang="en-US" dirty="0"/>
              <a:t>仍处于活跃状态的</a:t>
            </a:r>
            <a:r>
              <a:rPr lang="en-US" altLang="zh-CN" dirty="0"/>
              <a:t>APT</a:t>
            </a:r>
            <a:r>
              <a:rPr lang="zh-CN" altLang="en-US" dirty="0"/>
              <a:t>组织至少有</a:t>
            </a:r>
            <a:r>
              <a:rPr lang="en-US" altLang="zh-CN" dirty="0"/>
              <a:t>13</a:t>
            </a:r>
            <a:r>
              <a:rPr lang="zh-CN" altLang="en-US" dirty="0" smtClean="0"/>
              <a:t>个</a:t>
            </a:r>
            <a:endParaRPr lang="zh-CN" altLang="en-US" dirty="0"/>
          </a:p>
        </p:txBody>
      </p:sp>
    </p:spTree>
    <p:extLst>
      <p:ext uri="{BB962C8B-B14F-4D97-AF65-F5344CB8AC3E}">
        <p14:creationId xmlns:p14="http://schemas.microsoft.com/office/powerpoint/2010/main" val="26345306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0993366"/>
              </p:ext>
            </p:extLst>
          </p:nvPr>
        </p:nvGraphicFramePr>
        <p:xfrm>
          <a:off x="457200" y="199938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57200" y="1412776"/>
            <a:ext cx="8229600" cy="523220"/>
          </a:xfrm>
          <a:prstGeom prst="rect">
            <a:avLst/>
          </a:prstGeom>
          <a:noFill/>
        </p:spPr>
        <p:txBody>
          <a:bodyPr wrap="square" rtlCol="0">
            <a:spAutoFit/>
          </a:bodyPr>
          <a:lstStyle/>
          <a:p>
            <a:r>
              <a:rPr lang="zh-CN" altLang="en-US" dirty="0" smtClean="0"/>
              <a:t>当前的检测方法：</a:t>
            </a:r>
            <a:endParaRPr lang="zh-CN" altLang="en-US" dirty="0"/>
          </a:p>
        </p:txBody>
      </p:sp>
    </p:spTree>
    <p:extLst>
      <p:ext uri="{BB962C8B-B14F-4D97-AF65-F5344CB8AC3E}">
        <p14:creationId xmlns:p14="http://schemas.microsoft.com/office/powerpoint/2010/main" val="274605442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solidFill>
                  <a:srgbClr val="FF0000"/>
                </a:solidFill>
              </a:rPr>
              <a:t>基本概念</a:t>
            </a:r>
            <a:r>
              <a:rPr lang="zh-CN" altLang="en-US" dirty="0" smtClean="0"/>
              <a:t>及总体框架</a:t>
            </a:r>
            <a:endParaRPr lang="zh-CN" altLang="en-US" dirty="0"/>
          </a:p>
        </p:txBody>
      </p:sp>
      <p:sp>
        <p:nvSpPr>
          <p:cNvPr id="3" name="Content Placeholder 2"/>
          <p:cNvSpPr>
            <a:spLocks noGrp="1"/>
          </p:cNvSpPr>
          <p:nvPr>
            <p:ph idx="1"/>
          </p:nvPr>
        </p:nvSpPr>
        <p:spPr>
          <a:xfrm>
            <a:off x="457200" y="1417638"/>
            <a:ext cx="8229600" cy="5440362"/>
          </a:xfrm>
        </p:spPr>
        <p:txBody>
          <a:bodyPr/>
          <a:lstStyle/>
          <a:p>
            <a:r>
              <a:rPr lang="zh-CN" altLang="en-US" sz="2800" dirty="0" smtClean="0"/>
              <a:t>态势感知是什么？</a:t>
            </a:r>
            <a:endParaRPr lang="en-US" altLang="zh-CN" sz="2800" dirty="0" smtClean="0"/>
          </a:p>
          <a:p>
            <a:pPr lvl="1"/>
            <a:r>
              <a:rPr lang="zh-CN" altLang="en-US" sz="2400" dirty="0" smtClean="0">
                <a:solidFill>
                  <a:srgbClr val="00B050"/>
                </a:solidFill>
              </a:rPr>
              <a:t>网络态势感知</a:t>
            </a:r>
            <a:r>
              <a:rPr lang="zh-CN" altLang="en-US" sz="2400" dirty="0" smtClean="0"/>
              <a:t>是</a:t>
            </a:r>
            <a:r>
              <a:rPr lang="zh-CN" altLang="en-US" sz="2400" dirty="0"/>
              <a:t>指在大规模网络环境中对能够引起网络态势发生变化的安全要素进行</a:t>
            </a:r>
            <a:r>
              <a:rPr lang="zh-CN" altLang="en-US" sz="2400" dirty="0">
                <a:solidFill>
                  <a:srgbClr val="00B050"/>
                </a:solidFill>
              </a:rPr>
              <a:t>获取</a:t>
            </a:r>
            <a:r>
              <a:rPr lang="zh-CN" altLang="en-US" sz="2400" dirty="0"/>
              <a:t>、</a:t>
            </a:r>
            <a:r>
              <a:rPr lang="zh-CN" altLang="en-US" sz="2400" dirty="0">
                <a:solidFill>
                  <a:srgbClr val="00B050"/>
                </a:solidFill>
              </a:rPr>
              <a:t>理解</a:t>
            </a:r>
            <a:r>
              <a:rPr lang="zh-CN" altLang="en-US" sz="2400" dirty="0"/>
              <a:t>、</a:t>
            </a:r>
            <a:r>
              <a:rPr lang="zh-CN" altLang="en-US" sz="2400" dirty="0">
                <a:solidFill>
                  <a:srgbClr val="00B050"/>
                </a:solidFill>
              </a:rPr>
              <a:t>显示</a:t>
            </a:r>
            <a:r>
              <a:rPr lang="zh-CN" altLang="en-US" sz="2400" dirty="0"/>
              <a:t>以及最近发展趋势的</a:t>
            </a:r>
            <a:r>
              <a:rPr lang="zh-CN" altLang="en-US" sz="2400" dirty="0">
                <a:solidFill>
                  <a:srgbClr val="00B050"/>
                </a:solidFill>
              </a:rPr>
              <a:t>顺延性预测</a:t>
            </a:r>
            <a:r>
              <a:rPr lang="zh-CN" altLang="en-US" sz="2400" dirty="0"/>
              <a:t>，而最终的目的是要进行决策与行动</a:t>
            </a:r>
            <a:r>
              <a:rPr lang="zh-CN" altLang="en-US" sz="2400" dirty="0" smtClean="0"/>
              <a:t>。（百度百科）</a:t>
            </a:r>
            <a:endParaRPr lang="en-US" altLang="zh-CN" sz="2400" dirty="0" smtClean="0"/>
          </a:p>
          <a:p>
            <a:pPr lvl="1"/>
            <a:r>
              <a:rPr lang="en-US" altLang="zh-CN" sz="2400" dirty="0">
                <a:solidFill>
                  <a:srgbClr val="00B050"/>
                </a:solidFill>
              </a:rPr>
              <a:t>Situational awareness </a:t>
            </a:r>
            <a:r>
              <a:rPr lang="en-US" altLang="zh-CN" sz="2400" dirty="0" smtClean="0">
                <a:solidFill>
                  <a:srgbClr val="00B050"/>
                </a:solidFill>
              </a:rPr>
              <a:t>(</a:t>
            </a:r>
            <a:r>
              <a:rPr lang="en-US" altLang="zh-CN" sz="2400" dirty="0">
                <a:solidFill>
                  <a:srgbClr val="00B050"/>
                </a:solidFill>
              </a:rPr>
              <a:t>SA)</a:t>
            </a:r>
            <a:r>
              <a:rPr lang="en-US" altLang="zh-CN" sz="2400" dirty="0"/>
              <a:t> is the </a:t>
            </a:r>
            <a:r>
              <a:rPr lang="en-US" altLang="zh-CN" sz="2400" dirty="0">
                <a:solidFill>
                  <a:srgbClr val="00B050"/>
                </a:solidFill>
              </a:rPr>
              <a:t>perception</a:t>
            </a:r>
            <a:r>
              <a:rPr lang="en-US" altLang="zh-CN" sz="2400" dirty="0"/>
              <a:t> of environmental elements and events with respect to time or space, the </a:t>
            </a:r>
            <a:r>
              <a:rPr lang="en-US" altLang="zh-CN" sz="2400" dirty="0">
                <a:solidFill>
                  <a:srgbClr val="00B050"/>
                </a:solidFill>
              </a:rPr>
              <a:t>comprehension</a:t>
            </a:r>
            <a:r>
              <a:rPr lang="en-US" altLang="zh-CN" sz="2400" dirty="0"/>
              <a:t> of their meaning, and the </a:t>
            </a:r>
            <a:r>
              <a:rPr lang="en-US" altLang="zh-CN" sz="2400" dirty="0">
                <a:solidFill>
                  <a:srgbClr val="00B050"/>
                </a:solidFill>
              </a:rPr>
              <a:t>projection</a:t>
            </a:r>
            <a:r>
              <a:rPr lang="en-US" altLang="zh-CN" sz="2400" dirty="0"/>
              <a:t> of their status after some variable has changed, such as time, or some other variable, such as a predetermined event</a:t>
            </a:r>
            <a:r>
              <a:rPr lang="en-US" altLang="zh-CN" sz="2400" dirty="0" smtClean="0"/>
              <a:t>. (Wikipedia)</a:t>
            </a:r>
            <a:endParaRPr lang="zh-CN" altLang="en-US" sz="2400" dirty="0"/>
          </a:p>
        </p:txBody>
      </p:sp>
      <p:sp>
        <p:nvSpPr>
          <p:cNvPr id="5" name="TextBox 4"/>
          <p:cNvSpPr txBox="1"/>
          <p:nvPr/>
        </p:nvSpPr>
        <p:spPr>
          <a:xfrm>
            <a:off x="827584" y="2040866"/>
            <a:ext cx="6288901" cy="523220"/>
          </a:xfrm>
          <a:prstGeom prst="rect">
            <a:avLst/>
          </a:prstGeom>
          <a:noFill/>
        </p:spPr>
        <p:txBody>
          <a:bodyPr wrap="none" rtlCol="0">
            <a:spAutoFit/>
          </a:bodyPr>
          <a:lstStyle/>
          <a:p>
            <a:r>
              <a:rPr lang="zh-CN" altLang="en-US" dirty="0" smtClean="0"/>
              <a:t>对网络环境的</a:t>
            </a:r>
            <a:r>
              <a:rPr lang="zh-CN" altLang="en-US" dirty="0" smtClean="0">
                <a:solidFill>
                  <a:srgbClr val="00B050"/>
                </a:solidFill>
              </a:rPr>
              <a:t>测量、分析理解和预测！</a:t>
            </a:r>
            <a:endParaRPr lang="zh-CN" altLang="en-US" dirty="0">
              <a:solidFill>
                <a:srgbClr val="00B050"/>
              </a:solidFill>
            </a:endParaRPr>
          </a:p>
        </p:txBody>
      </p:sp>
      <p:sp>
        <p:nvSpPr>
          <p:cNvPr id="8" name="TextBox 7"/>
          <p:cNvSpPr txBox="1"/>
          <p:nvPr/>
        </p:nvSpPr>
        <p:spPr>
          <a:xfrm>
            <a:off x="5940152" y="1840811"/>
            <a:ext cx="639919" cy="923330"/>
          </a:xfrm>
          <a:prstGeom prst="rect">
            <a:avLst/>
          </a:prstGeom>
          <a:noFill/>
        </p:spPr>
        <p:txBody>
          <a:bodyPr wrap="none" rtlCol="0">
            <a:spAutoFit/>
          </a:bodyPr>
          <a:lstStyle/>
          <a:p>
            <a:r>
              <a:rPr lang="en-US" altLang="zh-CN" sz="5400" dirty="0" smtClean="0">
                <a:solidFill>
                  <a:srgbClr val="FF0000"/>
                </a:solidFill>
                <a:latin typeface="Tekton Pro Ext" panose="020F0605020208020904" pitchFamily="34" charset="0"/>
              </a:rPr>
              <a:t>X</a:t>
            </a:r>
            <a:endParaRPr lang="zh-CN" altLang="en-US" sz="5400" dirty="0">
              <a:solidFill>
                <a:srgbClr val="FF0000"/>
              </a:solidFill>
              <a:latin typeface="Tekton Pro Ext" panose="020F0605020208020904" pitchFamily="34" charset="0"/>
            </a:endParaRPr>
          </a:p>
        </p:txBody>
      </p:sp>
      <p:sp>
        <p:nvSpPr>
          <p:cNvPr id="4" name="Oval 3"/>
          <p:cNvSpPr/>
          <p:nvPr/>
        </p:nvSpPr>
        <p:spPr>
          <a:xfrm>
            <a:off x="2987824" y="2040866"/>
            <a:ext cx="792088" cy="52322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p:cNvSpPr/>
          <p:nvPr/>
        </p:nvSpPr>
        <p:spPr>
          <a:xfrm>
            <a:off x="4109770" y="2040866"/>
            <a:ext cx="1470342" cy="59604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0457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hidden"/>
                                      </p:to>
                                    </p:set>
                                  </p:childTnLst>
                                </p:cTn>
                              </p:par>
                              <p:par>
                                <p:cTn id="17" presetID="4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9"/>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4"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sp>
        <p:nvSpPr>
          <p:cNvPr id="5" name="TextBox 4"/>
          <p:cNvSpPr txBox="1"/>
          <p:nvPr/>
        </p:nvSpPr>
        <p:spPr>
          <a:xfrm>
            <a:off x="395536" y="1484784"/>
            <a:ext cx="3888432" cy="523220"/>
          </a:xfrm>
          <a:prstGeom prst="rect">
            <a:avLst/>
          </a:prstGeom>
          <a:noFill/>
        </p:spPr>
        <p:txBody>
          <a:bodyPr wrap="square" rtlCol="0">
            <a:spAutoFit/>
          </a:bodyPr>
          <a:lstStyle/>
          <a:p>
            <a:r>
              <a:rPr lang="en-US" altLang="zh-CN" dirty="0" smtClean="0"/>
              <a:t>Botnet</a:t>
            </a:r>
            <a:r>
              <a:rPr lang="zh-CN" altLang="en-US" dirty="0" smtClean="0"/>
              <a:t>攻击流的特点：</a:t>
            </a:r>
            <a:endParaRPr lang="zh-CN" altLang="en-US" dirty="0"/>
          </a:p>
        </p:txBody>
      </p:sp>
      <p:graphicFrame>
        <p:nvGraphicFramePr>
          <p:cNvPr id="8" name="Diagram 7"/>
          <p:cNvGraphicFramePr/>
          <p:nvPr>
            <p:extLst>
              <p:ext uri="{D42A27DB-BD31-4B8C-83A1-F6EECF244321}">
                <p14:modId xmlns:p14="http://schemas.microsoft.com/office/powerpoint/2010/main" val="232434983"/>
              </p:ext>
            </p:extLst>
          </p:nvPr>
        </p:nvGraphicFramePr>
        <p:xfrm>
          <a:off x="395536" y="2008004"/>
          <a:ext cx="6192688" cy="4849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728" y="1417638"/>
            <a:ext cx="2685553" cy="5440362"/>
          </a:xfrm>
          <a:prstGeom prst="rect">
            <a:avLst/>
          </a:prstGeom>
        </p:spPr>
      </p:pic>
    </p:spTree>
    <p:extLst>
      <p:ext uri="{BB962C8B-B14F-4D97-AF65-F5344CB8AC3E}">
        <p14:creationId xmlns:p14="http://schemas.microsoft.com/office/powerpoint/2010/main" val="1134665117"/>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625782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086134"/>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B</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616403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1916832"/>
            <a:ext cx="3888432" cy="523220"/>
          </a:xfrm>
          <a:prstGeom prst="rect">
            <a:avLst/>
          </a:prstGeom>
          <a:noFill/>
        </p:spPr>
        <p:txBody>
          <a:bodyPr wrap="square" rtlCol="0">
            <a:spAutoFit/>
          </a:bodyPr>
          <a:lstStyle/>
          <a:p>
            <a:r>
              <a:rPr lang="zh-CN" altLang="en-US" dirty="0" smtClean="0"/>
              <a:t>挑战和困难：</a:t>
            </a:r>
            <a:endParaRPr lang="zh-CN" altLang="en-US" dirty="0"/>
          </a:p>
        </p:txBody>
      </p:sp>
    </p:spTree>
    <p:extLst>
      <p:ext uri="{BB962C8B-B14F-4D97-AF65-F5344CB8AC3E}">
        <p14:creationId xmlns:p14="http://schemas.microsoft.com/office/powerpoint/2010/main" val="412462493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3750"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5013176"/>
            <a:ext cx="8363272" cy="720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430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773580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820009"/>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65191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438097"/>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078637"/>
              </p:ext>
            </p:extLst>
          </p:nvPr>
        </p:nvGraphicFramePr>
        <p:xfrm>
          <a:off x="457200" y="2132856"/>
          <a:ext cx="8229600" cy="399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8569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C</a:t>
            </a:r>
            <a:r>
              <a:rPr lang="zh-CN" altLang="en-US" dirty="0" smtClean="0"/>
              <a:t>）</a:t>
            </a:r>
          </a:p>
        </p:txBody>
      </p:sp>
      <p:graphicFrame>
        <p:nvGraphicFramePr>
          <p:cNvPr id="66564" name="Object 2"/>
          <p:cNvGraphicFramePr>
            <a:graphicFrameLocks noChangeAspect="1"/>
          </p:cNvGraphicFramePr>
          <p:nvPr/>
        </p:nvGraphicFramePr>
        <p:xfrm>
          <a:off x="34925" y="1268413"/>
          <a:ext cx="9139238" cy="3097212"/>
        </p:xfrm>
        <a:graphic>
          <a:graphicData uri="http://schemas.openxmlformats.org/presentationml/2006/ole">
            <mc:AlternateContent xmlns:mc="http://schemas.openxmlformats.org/markup-compatibility/2006">
              <mc:Choice xmlns:v="urn:schemas-microsoft-com:vml" Requires="v">
                <p:oleObj spid="_x0000_s120854" name="Visio" r:id="rId4" imgW="11725343" imgH="3971925" progId="Visio.Drawing.15">
                  <p:embed/>
                </p:oleObj>
              </mc:Choice>
              <mc:Fallback>
                <p:oleObj name="Visio" r:id="rId4" imgW="11725343" imgH="3971925" progId="Visio.Drawing.15">
                  <p:embed/>
                  <p:pic>
                    <p:nvPicPr>
                      <p:cNvPr id="6656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268413"/>
                        <a:ext cx="91392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ight Brace 3"/>
          <p:cNvSpPr/>
          <p:nvPr/>
        </p:nvSpPr>
        <p:spPr>
          <a:xfrm>
            <a:off x="4716016" y="4581128"/>
            <a:ext cx="792088" cy="2250251"/>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1187624" y="4725144"/>
            <a:ext cx="3456384" cy="954107"/>
          </a:xfrm>
          <a:prstGeom prst="rect">
            <a:avLst/>
          </a:prstGeom>
          <a:noFill/>
          <a:ln w="12700">
            <a:solidFill>
              <a:srgbClr val="00B050"/>
            </a:solidFill>
          </a:ln>
        </p:spPr>
        <p:txBody>
          <a:bodyPr wrap="square" rtlCol="0">
            <a:spAutoFit/>
          </a:bodyPr>
          <a:lstStyle/>
          <a:p>
            <a:r>
              <a:rPr lang="zh-CN" altLang="en-US" dirty="0" smtClean="0"/>
              <a:t>部署</a:t>
            </a:r>
            <a:r>
              <a:rPr lang="en-US" altLang="zh-CN" dirty="0" smtClean="0"/>
              <a:t>middlebox</a:t>
            </a:r>
            <a:r>
              <a:rPr lang="zh-CN" altLang="en-US" dirty="0" smtClean="0"/>
              <a:t>时只需考虑平时的流量</a:t>
            </a:r>
            <a:endParaRPr lang="zh-CN" altLang="en-US" dirty="0"/>
          </a:p>
        </p:txBody>
      </p:sp>
      <p:sp>
        <p:nvSpPr>
          <p:cNvPr id="9" name="TextBox 8"/>
          <p:cNvSpPr txBox="1"/>
          <p:nvPr/>
        </p:nvSpPr>
        <p:spPr>
          <a:xfrm>
            <a:off x="1187624" y="5805264"/>
            <a:ext cx="3456384" cy="954107"/>
          </a:xfrm>
          <a:prstGeom prst="rect">
            <a:avLst/>
          </a:prstGeom>
          <a:noFill/>
          <a:ln w="12700">
            <a:solidFill>
              <a:srgbClr val="00B050"/>
            </a:solidFill>
          </a:ln>
        </p:spPr>
        <p:txBody>
          <a:bodyPr wrap="square" rtlCol="0">
            <a:spAutoFit/>
          </a:bodyPr>
          <a:lstStyle/>
          <a:p>
            <a:r>
              <a:rPr lang="zh-CN" altLang="en-US" dirty="0" smtClean="0"/>
              <a:t>新建</a:t>
            </a:r>
            <a:r>
              <a:rPr lang="en-US" altLang="zh-CN" dirty="0" smtClean="0"/>
              <a:t>NF</a:t>
            </a:r>
            <a:r>
              <a:rPr lang="zh-CN" altLang="en-US" dirty="0" smtClean="0"/>
              <a:t>来处理流量峰值</a:t>
            </a:r>
            <a:endParaRPr lang="zh-CN" altLang="en-US" dirty="0"/>
          </a:p>
        </p:txBody>
      </p:sp>
      <p:sp>
        <p:nvSpPr>
          <p:cNvPr id="10" name="TextBox 9"/>
          <p:cNvSpPr txBox="1"/>
          <p:nvPr/>
        </p:nvSpPr>
        <p:spPr>
          <a:xfrm>
            <a:off x="5724128" y="4797152"/>
            <a:ext cx="2448272" cy="1815882"/>
          </a:xfrm>
          <a:prstGeom prst="rect">
            <a:avLst/>
          </a:prstGeom>
          <a:noFill/>
          <a:ln w="12700">
            <a:solidFill>
              <a:srgbClr val="00B050"/>
            </a:solidFill>
          </a:ln>
        </p:spPr>
        <p:txBody>
          <a:bodyPr wrap="square" rtlCol="0">
            <a:spAutoFit/>
          </a:bodyPr>
          <a:lstStyle/>
          <a:p>
            <a:r>
              <a:rPr lang="zh-CN" altLang="en-US" dirty="0" smtClean="0"/>
              <a:t>部署代价接近</a:t>
            </a:r>
            <a:r>
              <a:rPr lang="en-US" altLang="zh-CN" dirty="0" smtClean="0"/>
              <a:t>NFV</a:t>
            </a:r>
            <a:r>
              <a:rPr lang="zh-CN" altLang="en-US" dirty="0" smtClean="0"/>
              <a:t>，设备性能接近硬件</a:t>
            </a:r>
            <a:r>
              <a:rPr lang="en-US" altLang="zh-CN" dirty="0" smtClean="0"/>
              <a:t>middlebox</a:t>
            </a:r>
            <a:endParaRPr lang="zh-CN" altLang="en-US" dirty="0"/>
          </a:p>
        </p:txBody>
      </p:sp>
    </p:spTree>
    <p:extLst>
      <p:ext uri="{BB962C8B-B14F-4D97-AF65-F5344CB8AC3E}">
        <p14:creationId xmlns:p14="http://schemas.microsoft.com/office/powerpoint/2010/main" val="1202967911"/>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C</a:t>
            </a:r>
            <a:r>
              <a:rPr lang="zh-CN" alt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6036301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1681644"/>
            <a:ext cx="3888432" cy="523220"/>
          </a:xfrm>
          <a:prstGeom prst="rect">
            <a:avLst/>
          </a:prstGeom>
          <a:noFill/>
        </p:spPr>
        <p:txBody>
          <a:bodyPr wrap="square" rtlCol="0">
            <a:spAutoFit/>
          </a:bodyPr>
          <a:lstStyle/>
          <a:p>
            <a:r>
              <a:rPr lang="zh-CN" altLang="en-US" dirty="0" smtClean="0"/>
              <a:t>挑战和困难：</a:t>
            </a:r>
            <a:endParaRPr lang="zh-CN" altLang="en-US" dirty="0"/>
          </a:p>
        </p:txBody>
      </p:sp>
    </p:spTree>
    <p:extLst>
      <p:ext uri="{BB962C8B-B14F-4D97-AF65-F5344CB8AC3E}">
        <p14:creationId xmlns:p14="http://schemas.microsoft.com/office/powerpoint/2010/main" val="634330258"/>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dirty="0" smtClean="0"/>
              <a:t>五</a:t>
            </a:r>
            <a:r>
              <a:rPr lang="en-US" altLang="zh-CN" sz="4000" dirty="0" smtClean="0"/>
              <a:t>. </a:t>
            </a:r>
            <a:r>
              <a:rPr lang="zh-CN" altLang="en-US" sz="4000" dirty="0" smtClean="0"/>
              <a:t>研究方案及可行性分析</a:t>
            </a:r>
          </a:p>
        </p:txBody>
      </p:sp>
      <p:sp>
        <p:nvSpPr>
          <p:cNvPr id="29699" name="Rectangle 3"/>
          <p:cNvSpPr>
            <a:spLocks noGrp="1" noChangeArrowheads="1"/>
          </p:cNvSpPr>
          <p:nvPr>
            <p:ph type="body" idx="1"/>
          </p:nvPr>
        </p:nvSpPr>
        <p:spPr>
          <a:xfrm>
            <a:off x="457200" y="4076700"/>
            <a:ext cx="8507413" cy="2376488"/>
          </a:xfrm>
        </p:spPr>
        <p:txBody>
          <a:bodyPr/>
          <a:lstStyle/>
          <a:p>
            <a:pPr marL="457200" indent="-457200">
              <a:buFont typeface="Times New Roman" panose="02020603050405020304" pitchFamily="18" charset="0"/>
              <a:buAutoNum type="alphaUcPeriod"/>
            </a:pPr>
            <a:r>
              <a:rPr lang="zh-CN" altLang="en-US" sz="2400" dirty="0" smtClean="0"/>
              <a:t>设计分布式网络测量算法以减轻测量设备的计算负担</a:t>
            </a:r>
            <a:endParaRPr lang="en-US" altLang="zh-CN" sz="2400" dirty="0" smtClean="0"/>
          </a:p>
          <a:p>
            <a:pPr marL="457200" indent="-457200">
              <a:buFont typeface="Times New Roman" panose="02020603050405020304" pitchFamily="18" charset="0"/>
              <a:buAutoNum type="alphaUcPeriod"/>
            </a:pPr>
            <a:r>
              <a:rPr lang="zh-CN" altLang="en-US" sz="2400" dirty="0" smtClean="0"/>
              <a:t>在网络边缘通过聚类算法进行</a:t>
            </a:r>
            <a:r>
              <a:rPr lang="en-US" altLang="zh-CN" sz="2400" dirty="0" smtClean="0"/>
              <a:t>botnet</a:t>
            </a:r>
            <a:r>
              <a:rPr lang="zh-CN" altLang="en-US" sz="2400" dirty="0" smtClean="0"/>
              <a:t>检测</a:t>
            </a:r>
            <a:endParaRPr lang="en-US" altLang="zh-CN" sz="2400" dirty="0" smtClean="0"/>
          </a:p>
          <a:p>
            <a:pPr marL="457200" indent="-457200">
              <a:buFont typeface="Times New Roman" panose="02020603050405020304" pitchFamily="18" charset="0"/>
              <a:buAutoNum type="alphaUcPeriod"/>
            </a:pPr>
            <a:r>
              <a:rPr lang="zh-CN" altLang="en-US" sz="2400" dirty="0" smtClean="0"/>
              <a:t>通过硬件</a:t>
            </a:r>
            <a:r>
              <a:rPr lang="en-US" altLang="zh-CN" sz="2400" dirty="0" smtClean="0"/>
              <a:t>middlebox</a:t>
            </a:r>
            <a:r>
              <a:rPr lang="zh-CN" altLang="en-US" sz="2400" dirty="0" smtClean="0"/>
              <a:t>和</a:t>
            </a:r>
            <a:r>
              <a:rPr lang="en-US" altLang="zh-CN" sz="2400" dirty="0" smtClean="0"/>
              <a:t>NFV</a:t>
            </a:r>
            <a:r>
              <a:rPr lang="zh-CN" altLang="en-US" sz="2400" dirty="0" smtClean="0"/>
              <a:t>混合部署的方式降低</a:t>
            </a:r>
            <a:r>
              <a:rPr lang="en-US" altLang="zh-CN" sz="2400" dirty="0" smtClean="0"/>
              <a:t>middlebox</a:t>
            </a:r>
            <a:r>
              <a:rPr lang="zh-CN" altLang="en-US" sz="2400" dirty="0" smtClean="0"/>
              <a:t>的部署成本、提高</a:t>
            </a:r>
            <a:r>
              <a:rPr lang="en-US" altLang="zh-CN" sz="2400" dirty="0" smtClean="0"/>
              <a:t>NFV</a:t>
            </a:r>
            <a:r>
              <a:rPr lang="zh-CN" altLang="en-US" sz="2400" dirty="0" smtClean="0"/>
              <a:t>的性能</a:t>
            </a:r>
            <a:endParaRPr lang="en-US" altLang="zh-CN" sz="2400" dirty="0" smtClean="0"/>
          </a:p>
          <a:p>
            <a:pPr marL="457200" indent="-457200">
              <a:buFont typeface="Times New Roman" panose="02020603050405020304" pitchFamily="18" charset="0"/>
              <a:buAutoNum type="alphaUcPeriod"/>
            </a:pPr>
            <a:r>
              <a:rPr lang="zh-CN" altLang="en-US" sz="2400" dirty="0"/>
              <a:t>对无线路由器故障原因进行系统性研究，提高校园网网络稳定性</a:t>
            </a:r>
          </a:p>
        </p:txBody>
      </p:sp>
      <p:graphicFrame>
        <p:nvGraphicFramePr>
          <p:cNvPr id="29700" name="Object 1"/>
          <p:cNvGraphicFramePr>
            <a:graphicFrameLocks noChangeAspect="1"/>
          </p:cNvGraphicFramePr>
          <p:nvPr/>
        </p:nvGraphicFramePr>
        <p:xfrm>
          <a:off x="1566863" y="1274763"/>
          <a:ext cx="6010275" cy="2676525"/>
        </p:xfrm>
        <a:graphic>
          <a:graphicData uri="http://schemas.openxmlformats.org/presentationml/2006/ole">
            <mc:AlternateContent xmlns:mc="http://schemas.openxmlformats.org/markup-compatibility/2006">
              <mc:Choice xmlns:v="urn:schemas-microsoft-com:vml" Requires="v">
                <p:oleObj spid="_x0000_s114774" name="Visio" r:id="rId4" imgW="6010343" imgH="2676615" progId="Visio.Drawing.15">
                  <p:embed/>
                </p:oleObj>
              </mc:Choice>
              <mc:Fallback>
                <p:oleObj name="Visio" r:id="rId4" imgW="6010343" imgH="2676615" progId="Visio.Drawing.15">
                  <p:embed/>
                  <p:pic>
                    <p:nvPicPr>
                      <p:cNvPr id="29700" name="Object 1"/>
                      <p:cNvPicPr>
                        <a:picLocks noChangeAspect="1" noChangeArrowheads="1"/>
                      </p:cNvPicPr>
                      <p:nvPr/>
                    </p:nvPicPr>
                    <p:blipFill>
                      <a:blip r:embed="rId5"/>
                      <a:srcRect/>
                      <a:stretch>
                        <a:fillRect/>
                      </a:stretch>
                    </p:blipFill>
                    <p:spPr bwMode="auto">
                      <a:xfrm>
                        <a:off x="1566863" y="1274763"/>
                        <a:ext cx="60102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457200" y="5805264"/>
            <a:ext cx="8229600" cy="7733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67045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a:t>
            </a:r>
            <a:r>
              <a:rPr lang="en-US" altLang="zh-CN" dirty="0" smtClean="0"/>
              <a:t>. </a:t>
            </a:r>
            <a:r>
              <a:rPr lang="zh-CN" altLang="en-US" dirty="0" smtClean="0">
                <a:solidFill>
                  <a:srgbClr val="FF0000"/>
                </a:solidFill>
              </a:rPr>
              <a:t>基本概念</a:t>
            </a:r>
            <a:r>
              <a:rPr lang="zh-CN" altLang="en-US" dirty="0" smtClean="0"/>
              <a:t>及总体框架</a:t>
            </a:r>
            <a:endParaRPr lang="zh-CN" altLang="en-US" dirty="0"/>
          </a:p>
        </p:txBody>
      </p:sp>
      <p:sp>
        <p:nvSpPr>
          <p:cNvPr id="3" name="Content Placeholder 2"/>
          <p:cNvSpPr>
            <a:spLocks noGrp="1"/>
          </p:cNvSpPr>
          <p:nvPr>
            <p:ph idx="1"/>
          </p:nvPr>
        </p:nvSpPr>
        <p:spPr>
          <a:xfrm>
            <a:off x="457200" y="4437112"/>
            <a:ext cx="8229600" cy="2420888"/>
          </a:xfrm>
        </p:spPr>
        <p:txBody>
          <a:bodyPr/>
          <a:lstStyle/>
          <a:p>
            <a:r>
              <a:rPr lang="zh-CN" altLang="en-US" sz="2800" dirty="0" smtClean="0"/>
              <a:t>校园网络包括两部分：校园网和数据中心</a:t>
            </a:r>
            <a:endParaRPr lang="en-US" altLang="zh-CN" sz="2800" dirty="0" smtClean="0"/>
          </a:p>
          <a:p>
            <a:r>
              <a:rPr lang="zh-CN" altLang="en-US" sz="2800" dirty="0" smtClean="0"/>
              <a:t>校园网：</a:t>
            </a:r>
            <a:endParaRPr lang="en-US" altLang="zh-CN" sz="2800" dirty="0" smtClean="0"/>
          </a:p>
          <a:p>
            <a:pPr lvl="1"/>
            <a:r>
              <a:rPr lang="zh-CN" altLang="en-US" sz="2400" dirty="0" smtClean="0"/>
              <a:t>提供通信服务</a:t>
            </a:r>
            <a:endParaRPr lang="en-US" altLang="zh-CN" sz="2400" dirty="0" smtClean="0"/>
          </a:p>
          <a:p>
            <a:r>
              <a:rPr lang="zh-CN" altLang="en-US" sz="2800" dirty="0" smtClean="0"/>
              <a:t>数据中心：</a:t>
            </a:r>
            <a:endParaRPr lang="en-US" altLang="zh-CN" sz="2800" dirty="0" smtClean="0"/>
          </a:p>
          <a:p>
            <a:pPr lvl="1"/>
            <a:r>
              <a:rPr lang="zh-CN" altLang="en-US" sz="2400" dirty="0" smtClean="0"/>
              <a:t>提供计算服务、运行学校网站</a:t>
            </a:r>
            <a:endParaRPr lang="en-US" altLang="zh-CN" sz="2400" dirty="0" smtClean="0"/>
          </a:p>
        </p:txBody>
      </p:sp>
      <p:graphicFrame>
        <p:nvGraphicFramePr>
          <p:cNvPr id="4" name="Object 3"/>
          <p:cNvGraphicFramePr>
            <a:graphicFrameLocks noChangeAspect="1"/>
          </p:cNvGraphicFramePr>
          <p:nvPr/>
        </p:nvGraphicFramePr>
        <p:xfrm>
          <a:off x="1977129" y="1167358"/>
          <a:ext cx="5189741" cy="3341762"/>
        </p:xfrm>
        <a:graphic>
          <a:graphicData uri="http://schemas.openxmlformats.org/presentationml/2006/ole">
            <mc:AlternateContent xmlns:mc="http://schemas.openxmlformats.org/markup-compatibility/2006">
              <mc:Choice xmlns:v="urn:schemas-microsoft-com:vml" Requires="v">
                <p:oleObj spid="_x0000_s115786" name="Visio" r:id="rId4" imgW="6419985" imgH="4133940" progId="Visio.Drawing.15">
                  <p:embed/>
                </p:oleObj>
              </mc:Choice>
              <mc:Fallback>
                <p:oleObj name="Visio" r:id="rId4" imgW="6419985" imgH="4133940" progId="Visio.Drawing.15">
                  <p:embed/>
                  <p:pic>
                    <p:nvPicPr>
                      <p:cNvPr id="4" name="Object 3"/>
                      <p:cNvPicPr/>
                      <p:nvPr/>
                    </p:nvPicPr>
                    <p:blipFill>
                      <a:blip r:embed="rId5"/>
                      <a:stretch>
                        <a:fillRect/>
                      </a:stretch>
                    </p:blipFill>
                    <p:spPr>
                      <a:xfrm>
                        <a:off x="1977129" y="1167358"/>
                        <a:ext cx="5189741" cy="3341762"/>
                      </a:xfrm>
                      <a:prstGeom prst="rect">
                        <a:avLst/>
                      </a:prstGeom>
                    </p:spPr>
                  </p:pic>
                </p:oleObj>
              </mc:Fallback>
            </mc:AlternateContent>
          </a:graphicData>
        </a:graphic>
      </p:graphicFrame>
    </p:spTree>
    <p:extLst>
      <p:ext uri="{BB962C8B-B14F-4D97-AF65-F5344CB8AC3E}">
        <p14:creationId xmlns:p14="http://schemas.microsoft.com/office/powerpoint/2010/main" val="121881511"/>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dirty="0" smtClean="0"/>
              <a:t>五</a:t>
            </a:r>
            <a:r>
              <a:rPr lang="en-US" altLang="zh-CN" dirty="0" smtClean="0"/>
              <a:t>. </a:t>
            </a:r>
            <a:r>
              <a:rPr lang="zh-CN" altLang="en-US" dirty="0" smtClean="0"/>
              <a:t>研究方案及可行性分析（</a:t>
            </a:r>
            <a:r>
              <a:rPr lang="en-US" altLang="zh-CN" dirty="0" smtClean="0"/>
              <a:t>D</a:t>
            </a:r>
            <a:r>
              <a:rPr lang="zh-CN" altLang="en-US"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448" y="1652211"/>
            <a:ext cx="3466667" cy="1428571"/>
          </a:xfrm>
          <a:prstGeom prst="rect">
            <a:avLst/>
          </a:prstGeom>
          <a:ln w="2540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448" y="4611998"/>
            <a:ext cx="3390476" cy="1342857"/>
          </a:xfrm>
          <a:prstGeom prst="rect">
            <a:avLst/>
          </a:prstGeom>
          <a:ln w="25400">
            <a:solidFill>
              <a:schemeClr val="tx1"/>
            </a:solidFill>
          </a:ln>
        </p:spPr>
      </p:pic>
      <p:sp>
        <p:nvSpPr>
          <p:cNvPr id="8" name="TextBox 7"/>
          <p:cNvSpPr txBox="1"/>
          <p:nvPr/>
        </p:nvSpPr>
        <p:spPr>
          <a:xfrm>
            <a:off x="5518448" y="6023029"/>
            <a:ext cx="3625552" cy="646331"/>
          </a:xfrm>
          <a:prstGeom prst="rect">
            <a:avLst/>
          </a:prstGeom>
          <a:noFill/>
        </p:spPr>
        <p:txBody>
          <a:bodyPr wrap="square" rtlCol="0">
            <a:spAutoFit/>
          </a:bodyPr>
          <a:lstStyle/>
          <a:p>
            <a:pPr algn="ctr" eaLnBrk="1" hangingPunct="1">
              <a:lnSpc>
                <a:spcPct val="90000"/>
              </a:lnSpc>
            </a:pPr>
            <a:r>
              <a:rPr lang="zh-CN" altLang="en-US" sz="2000" dirty="0"/>
              <a:t>无线路由器的可靠性问题受到广泛</a:t>
            </a:r>
            <a:r>
              <a:rPr lang="zh-CN" altLang="en-US" sz="2000" dirty="0" smtClean="0"/>
              <a:t>关注</a:t>
            </a:r>
            <a:endParaRPr lang="en-US" altLang="zh-CN" sz="20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448" y="3099830"/>
            <a:ext cx="3514286" cy="1447619"/>
          </a:xfrm>
          <a:prstGeom prst="rect">
            <a:avLst/>
          </a:prstGeom>
          <a:ln w="25400">
            <a:solidFill>
              <a:schemeClr val="tx1"/>
            </a:solidFill>
          </a:ln>
        </p:spPr>
      </p:pic>
      <p:graphicFrame>
        <p:nvGraphicFramePr>
          <p:cNvPr id="7" name="Diagram 6"/>
          <p:cNvGraphicFramePr/>
          <p:nvPr>
            <p:extLst>
              <p:ext uri="{D42A27DB-BD31-4B8C-83A1-F6EECF244321}">
                <p14:modId xmlns:p14="http://schemas.microsoft.com/office/powerpoint/2010/main" val="2555540088"/>
              </p:ext>
            </p:extLst>
          </p:nvPr>
        </p:nvGraphicFramePr>
        <p:xfrm>
          <a:off x="-11832" y="1772816"/>
          <a:ext cx="6096000" cy="501428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7958096"/>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五</a:t>
            </a:r>
            <a:r>
              <a:rPr lang="en-US" altLang="zh-CN" dirty="0"/>
              <a:t>. </a:t>
            </a:r>
            <a:r>
              <a:rPr lang="zh-CN" altLang="en-US" dirty="0"/>
              <a:t>研究方案及可行性分析（</a:t>
            </a:r>
            <a:r>
              <a:rPr lang="en-US" altLang="zh-CN" dirty="0"/>
              <a:t>D</a:t>
            </a:r>
            <a:r>
              <a:rPr lang="zh-CN" alt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489991"/>
              </p:ext>
            </p:extLst>
          </p:nvPr>
        </p:nvGraphicFramePr>
        <p:xfrm>
          <a:off x="107504" y="1600200"/>
          <a:ext cx="892899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738689"/>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740658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六</a:t>
            </a:r>
            <a:r>
              <a:rPr lang="en-US" altLang="zh-CN" dirty="0"/>
              <a:t>. </a:t>
            </a:r>
            <a:r>
              <a:rPr lang="zh-CN" altLang="en-US" dirty="0"/>
              <a:t>可能的创新点及预期成果</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443418"/>
              </p:ext>
            </p:extLst>
          </p:nvPr>
        </p:nvGraphicFramePr>
        <p:xfrm>
          <a:off x="179512" y="1417638"/>
          <a:ext cx="8784976" cy="5440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402680"/>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28286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3"/>
          <p:cNvGrpSpPr>
            <a:grpSpLocks/>
          </p:cNvGrpSpPr>
          <p:nvPr/>
        </p:nvGrpSpPr>
        <p:grpSpPr bwMode="auto">
          <a:xfrm>
            <a:off x="6995402" y="2636840"/>
            <a:ext cx="1609725" cy="1656608"/>
            <a:chOff x="4641" y="1525"/>
            <a:chExt cx="960" cy="782"/>
          </a:xfrm>
        </p:grpSpPr>
        <p:sp>
          <p:nvSpPr>
            <p:cNvPr id="37" name="Line 34"/>
            <p:cNvSpPr>
              <a:spLocks noChangeShapeType="1"/>
            </p:cNvSpPr>
            <p:nvPr/>
          </p:nvSpPr>
          <p:spPr bwMode="auto">
            <a:xfrm>
              <a:off x="5103" y="1525"/>
              <a:ext cx="0" cy="476"/>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36" name="AutoShape 35"/>
            <p:cNvSpPr>
              <a:spLocks noChangeArrowheads="1"/>
            </p:cNvSpPr>
            <p:nvPr/>
          </p:nvSpPr>
          <p:spPr bwMode="auto">
            <a:xfrm>
              <a:off x="4641" y="2026"/>
              <a:ext cx="960" cy="281"/>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完成</a:t>
              </a:r>
              <a:r>
                <a:rPr lang="en-US" altLang="zh-CN" sz="1800" b="1" dirty="0">
                  <a:latin typeface="Arial" panose="020B0604020202020204" pitchFamily="34" charset="0"/>
                </a:rPr>
                <a:t>NFV</a:t>
              </a:r>
              <a:r>
                <a:rPr lang="zh-CN" altLang="en-US" sz="1800" b="1" dirty="0">
                  <a:latin typeface="Arial" panose="020B0604020202020204" pitchFamily="34" charset="0"/>
                </a:rPr>
                <a:t>混合</a:t>
              </a:r>
              <a:endParaRPr lang="en-US" altLang="zh-CN" sz="1800" b="1" dirty="0">
                <a:latin typeface="Arial" panose="020B0604020202020204" pitchFamily="34" charset="0"/>
              </a:endParaRPr>
            </a:p>
            <a:p>
              <a:pPr algn="ctr">
                <a:spcBef>
                  <a:spcPct val="0"/>
                </a:spcBef>
                <a:buFontTx/>
                <a:buNone/>
              </a:pPr>
              <a:r>
                <a:rPr lang="zh-CN" altLang="en-US" sz="1800" b="1" dirty="0">
                  <a:latin typeface="Arial" panose="020B0604020202020204" pitchFamily="34" charset="0"/>
                </a:rPr>
                <a:t>部署方案的研究</a:t>
              </a:r>
            </a:p>
          </p:txBody>
        </p:sp>
      </p:grpSp>
      <p:sp>
        <p:nvSpPr>
          <p:cNvPr id="84995" name="Rectangle 2"/>
          <p:cNvSpPr>
            <a:spLocks noGrp="1" noChangeArrowheads="1"/>
          </p:cNvSpPr>
          <p:nvPr>
            <p:ph type="title"/>
          </p:nvPr>
        </p:nvSpPr>
        <p:spPr/>
        <p:txBody>
          <a:bodyPr/>
          <a:lstStyle/>
          <a:p>
            <a:r>
              <a:rPr lang="zh-CN" altLang="en-US" dirty="0" smtClean="0"/>
              <a:t>七</a:t>
            </a:r>
            <a:r>
              <a:rPr lang="en-US" altLang="zh-CN" dirty="0" smtClean="0"/>
              <a:t>. </a:t>
            </a:r>
            <a:r>
              <a:rPr lang="zh-CN" altLang="en-US" dirty="0" smtClean="0"/>
              <a:t>进度计划安排</a:t>
            </a:r>
          </a:p>
        </p:txBody>
      </p:sp>
      <p:grpSp>
        <p:nvGrpSpPr>
          <p:cNvPr id="4" name="Group 24"/>
          <p:cNvGrpSpPr>
            <a:grpSpLocks/>
          </p:cNvGrpSpPr>
          <p:nvPr/>
        </p:nvGrpSpPr>
        <p:grpSpPr bwMode="auto">
          <a:xfrm>
            <a:off x="141405" y="2636845"/>
            <a:ext cx="963193" cy="907658"/>
            <a:chOff x="608" y="1525"/>
            <a:chExt cx="554" cy="605"/>
          </a:xfrm>
        </p:grpSpPr>
        <p:sp>
          <p:nvSpPr>
            <p:cNvPr id="28" name="Line 25"/>
            <p:cNvSpPr>
              <a:spLocks noChangeShapeType="1"/>
            </p:cNvSpPr>
            <p:nvPr/>
          </p:nvSpPr>
          <p:spPr bwMode="auto">
            <a:xfrm>
              <a:off x="839" y="1525"/>
              <a:ext cx="0" cy="24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7" name="AutoShape 26"/>
            <p:cNvSpPr>
              <a:spLocks noChangeArrowheads="1"/>
            </p:cNvSpPr>
            <p:nvPr/>
          </p:nvSpPr>
          <p:spPr bwMode="auto">
            <a:xfrm>
              <a:off x="608" y="1765"/>
              <a:ext cx="554" cy="3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文献</a:t>
              </a:r>
              <a:r>
                <a:rPr lang="zh-CN" altLang="en-US" sz="1800" b="1" dirty="0" smtClean="0">
                  <a:latin typeface="Arial" panose="020B0604020202020204" pitchFamily="34" charset="0"/>
                </a:rPr>
                <a:t>阅读</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及</a:t>
              </a:r>
              <a:r>
                <a:rPr lang="zh-CN" altLang="en-US" sz="1800" b="1" dirty="0">
                  <a:latin typeface="Arial" panose="020B0604020202020204" pitchFamily="34" charset="0"/>
                </a:rPr>
                <a:t>选题</a:t>
              </a:r>
            </a:p>
          </p:txBody>
        </p:sp>
      </p:grpSp>
      <p:grpSp>
        <p:nvGrpSpPr>
          <p:cNvPr id="8" name="Group 36"/>
          <p:cNvGrpSpPr>
            <a:grpSpLocks/>
          </p:cNvGrpSpPr>
          <p:nvPr/>
        </p:nvGrpSpPr>
        <p:grpSpPr bwMode="auto">
          <a:xfrm>
            <a:off x="572394" y="2636836"/>
            <a:ext cx="1871662" cy="1633542"/>
            <a:chOff x="975" y="1525"/>
            <a:chExt cx="1043" cy="1065"/>
          </a:xfrm>
        </p:grpSpPr>
        <p:sp>
          <p:nvSpPr>
            <p:cNvPr id="40" name="Line 37"/>
            <p:cNvSpPr>
              <a:spLocks noChangeShapeType="1"/>
            </p:cNvSpPr>
            <p:nvPr/>
          </p:nvSpPr>
          <p:spPr bwMode="auto">
            <a:xfrm>
              <a:off x="1519" y="1525"/>
              <a:ext cx="0" cy="657"/>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5" name="AutoShape 38"/>
            <p:cNvSpPr>
              <a:spLocks noChangeArrowheads="1"/>
            </p:cNvSpPr>
            <p:nvPr/>
          </p:nvSpPr>
          <p:spPr bwMode="auto">
            <a:xfrm>
              <a:off x="975" y="2182"/>
              <a:ext cx="1043" cy="40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完成</a:t>
              </a:r>
              <a:r>
                <a:rPr lang="en-US" altLang="zh-CN" sz="1800" b="1" dirty="0">
                  <a:latin typeface="宋体" panose="02010600030101010101" pitchFamily="2" charset="-122"/>
                </a:rPr>
                <a:t>botnet</a:t>
              </a:r>
              <a:r>
                <a:rPr lang="zh-CN" altLang="en-US" sz="1800" b="1" dirty="0">
                  <a:latin typeface="宋体" panose="02010600030101010101" pitchFamily="2" charset="-122"/>
                </a:rPr>
                <a:t>的检测</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和防御方法研究</a:t>
              </a:r>
            </a:p>
          </p:txBody>
        </p:sp>
      </p:grpSp>
      <p:grpSp>
        <p:nvGrpSpPr>
          <p:cNvPr id="9" name="Group 39"/>
          <p:cNvGrpSpPr>
            <a:grpSpLocks/>
          </p:cNvGrpSpPr>
          <p:nvPr/>
        </p:nvGrpSpPr>
        <p:grpSpPr bwMode="auto">
          <a:xfrm>
            <a:off x="1653481" y="2636838"/>
            <a:ext cx="1851025" cy="2393334"/>
            <a:chOff x="1655" y="1525"/>
            <a:chExt cx="1121" cy="1472"/>
          </a:xfrm>
        </p:grpSpPr>
        <p:sp>
          <p:nvSpPr>
            <p:cNvPr id="43" name="Line 40"/>
            <p:cNvSpPr>
              <a:spLocks noChangeShapeType="1"/>
            </p:cNvSpPr>
            <p:nvPr/>
          </p:nvSpPr>
          <p:spPr bwMode="auto">
            <a:xfrm>
              <a:off x="2289" y="1525"/>
              <a:ext cx="0" cy="100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3" name="AutoShape 41"/>
            <p:cNvSpPr>
              <a:spLocks noChangeArrowheads="1"/>
            </p:cNvSpPr>
            <p:nvPr/>
          </p:nvSpPr>
          <p:spPr bwMode="auto">
            <a:xfrm>
              <a:off x="1655" y="2588"/>
              <a:ext cx="1121" cy="409"/>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宋体" panose="02010600030101010101" pitchFamily="2" charset="-122"/>
                </a:rPr>
                <a:t>调研文献并设计</a:t>
              </a:r>
              <a:endParaRPr lang="en-US" altLang="zh-CN" sz="1800" b="1" dirty="0">
                <a:latin typeface="宋体" panose="02010600030101010101" pitchFamily="2" charset="-122"/>
              </a:endParaRPr>
            </a:p>
            <a:p>
              <a:pPr algn="ctr">
                <a:spcBef>
                  <a:spcPct val="0"/>
                </a:spcBef>
                <a:buFontTx/>
                <a:buNone/>
              </a:pPr>
              <a:r>
                <a:rPr lang="zh-CN" altLang="en-US" sz="1800" b="1" dirty="0">
                  <a:latin typeface="宋体" panose="02010600030101010101" pitchFamily="2" charset="-122"/>
                </a:rPr>
                <a:t>分布式测量算法</a:t>
              </a:r>
            </a:p>
          </p:txBody>
        </p:sp>
      </p:grpSp>
      <p:grpSp>
        <p:nvGrpSpPr>
          <p:cNvPr id="5" name="组合 41"/>
          <p:cNvGrpSpPr>
            <a:grpSpLocks/>
          </p:cNvGrpSpPr>
          <p:nvPr/>
        </p:nvGrpSpPr>
        <p:grpSpPr bwMode="auto">
          <a:xfrm>
            <a:off x="2771800" y="2674939"/>
            <a:ext cx="1652540" cy="3130324"/>
            <a:chOff x="4034556" y="2608264"/>
            <a:chExt cx="1652541" cy="2699089"/>
          </a:xfrm>
        </p:grpSpPr>
        <p:sp>
          <p:nvSpPr>
            <p:cNvPr id="31" name="Line 28"/>
            <p:cNvSpPr>
              <a:spLocks noChangeShapeType="1"/>
            </p:cNvSpPr>
            <p:nvPr/>
          </p:nvSpPr>
          <p:spPr bwMode="auto">
            <a:xfrm>
              <a:off x="4970661" y="2608264"/>
              <a:ext cx="0" cy="2097580"/>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11" name="AutoShape 29"/>
            <p:cNvSpPr>
              <a:spLocks noChangeArrowheads="1"/>
            </p:cNvSpPr>
            <p:nvPr/>
          </p:nvSpPr>
          <p:spPr bwMode="auto">
            <a:xfrm>
              <a:off x="4034556" y="4735853"/>
              <a:ext cx="1652541" cy="571500"/>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宋体" panose="02010600030101010101" pitchFamily="2" charset="-122"/>
                </a:rPr>
                <a:t>完成分布式</a:t>
              </a:r>
              <a:endParaRPr lang="en-US" altLang="zh-CN" sz="1800" b="1">
                <a:latin typeface="宋体" panose="02010600030101010101" pitchFamily="2" charset="-122"/>
              </a:endParaRPr>
            </a:p>
            <a:p>
              <a:pPr algn="ctr">
                <a:spcBef>
                  <a:spcPct val="0"/>
                </a:spcBef>
                <a:buFontTx/>
                <a:buNone/>
              </a:pPr>
              <a:r>
                <a:rPr lang="zh-CN" altLang="en-US" sz="1800" b="1">
                  <a:latin typeface="宋体" panose="02010600030101010101" pitchFamily="2" charset="-122"/>
                </a:rPr>
                <a:t>测量算法研究</a:t>
              </a:r>
            </a:p>
          </p:txBody>
        </p:sp>
      </p:grpSp>
      <p:grpSp>
        <p:nvGrpSpPr>
          <p:cNvPr id="3" name="Group 21"/>
          <p:cNvGrpSpPr>
            <a:grpSpLocks/>
          </p:cNvGrpSpPr>
          <p:nvPr/>
        </p:nvGrpSpPr>
        <p:grpSpPr bwMode="auto">
          <a:xfrm>
            <a:off x="3669606" y="2636838"/>
            <a:ext cx="2305050" cy="4176911"/>
            <a:chOff x="3016" y="1525"/>
            <a:chExt cx="1680" cy="2248"/>
          </a:xfrm>
        </p:grpSpPr>
        <p:sp>
          <p:nvSpPr>
            <p:cNvPr id="25" name="Line 22"/>
            <p:cNvSpPr>
              <a:spLocks noChangeShapeType="1"/>
            </p:cNvSpPr>
            <p:nvPr/>
          </p:nvSpPr>
          <p:spPr bwMode="auto">
            <a:xfrm>
              <a:off x="3696" y="1525"/>
              <a:ext cx="0" cy="184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9" name="AutoShape 23"/>
            <p:cNvSpPr>
              <a:spLocks noChangeArrowheads="1"/>
            </p:cNvSpPr>
            <p:nvPr/>
          </p:nvSpPr>
          <p:spPr bwMode="auto">
            <a:xfrm>
              <a:off x="3016" y="3370"/>
              <a:ext cx="1680" cy="403"/>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t>调研文献并进行无线</a:t>
              </a:r>
              <a:endParaRPr lang="en-US" altLang="zh-CN" sz="1800" b="1"/>
            </a:p>
            <a:p>
              <a:pPr algn="ctr">
                <a:spcBef>
                  <a:spcPct val="0"/>
                </a:spcBef>
                <a:buFontTx/>
                <a:buNone/>
              </a:pPr>
              <a:r>
                <a:rPr lang="zh-CN" altLang="en-US" sz="1800" b="1"/>
                <a:t>路由器故障情况的测量</a:t>
              </a:r>
            </a:p>
          </p:txBody>
        </p:sp>
      </p:grpSp>
      <p:grpSp>
        <p:nvGrpSpPr>
          <p:cNvPr id="6" name="Group 30"/>
          <p:cNvGrpSpPr>
            <a:grpSpLocks/>
          </p:cNvGrpSpPr>
          <p:nvPr/>
        </p:nvGrpSpPr>
        <p:grpSpPr bwMode="auto">
          <a:xfrm>
            <a:off x="4677669" y="2565400"/>
            <a:ext cx="1873250" cy="3397135"/>
            <a:chOff x="4059" y="1525"/>
            <a:chExt cx="726" cy="1677"/>
          </a:xfrm>
        </p:grpSpPr>
        <p:sp>
          <p:nvSpPr>
            <p:cNvPr id="10" name="Line 31"/>
            <p:cNvSpPr>
              <a:spLocks noChangeShapeType="1"/>
            </p:cNvSpPr>
            <p:nvPr/>
          </p:nvSpPr>
          <p:spPr bwMode="auto">
            <a:xfrm flipH="1">
              <a:off x="4353" y="1525"/>
              <a:ext cx="13" cy="1272"/>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7" name="AutoShape 32"/>
            <p:cNvSpPr>
              <a:spLocks noChangeArrowheads="1"/>
            </p:cNvSpPr>
            <p:nvPr/>
          </p:nvSpPr>
          <p:spPr bwMode="auto">
            <a:xfrm>
              <a:off x="4059" y="2840"/>
              <a:ext cx="726" cy="362"/>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a:latin typeface="Arial" panose="020B0604020202020204" pitchFamily="34" charset="0"/>
                </a:rPr>
                <a:t>完成路由器自动故</a:t>
              </a:r>
              <a:endParaRPr lang="en-US" altLang="zh-CN" sz="1800" b="1">
                <a:latin typeface="Arial" panose="020B0604020202020204" pitchFamily="34" charset="0"/>
              </a:endParaRPr>
            </a:p>
            <a:p>
              <a:pPr algn="ctr">
                <a:spcBef>
                  <a:spcPct val="0"/>
                </a:spcBef>
                <a:buFontTx/>
                <a:buNone/>
              </a:pPr>
              <a:r>
                <a:rPr lang="zh-CN" altLang="en-US" sz="1800" b="1">
                  <a:latin typeface="Arial" panose="020B0604020202020204" pitchFamily="34" charset="0"/>
                </a:rPr>
                <a:t>障修复算法的研究</a:t>
              </a:r>
            </a:p>
          </p:txBody>
        </p:sp>
      </p:grpSp>
      <p:grpSp>
        <p:nvGrpSpPr>
          <p:cNvPr id="11" name="Group 30"/>
          <p:cNvGrpSpPr>
            <a:grpSpLocks/>
          </p:cNvGrpSpPr>
          <p:nvPr/>
        </p:nvGrpSpPr>
        <p:grpSpPr bwMode="auto">
          <a:xfrm>
            <a:off x="5630169" y="2636839"/>
            <a:ext cx="1855787" cy="2470811"/>
            <a:chOff x="3849" y="1525"/>
            <a:chExt cx="936" cy="1989"/>
          </a:xfrm>
        </p:grpSpPr>
        <p:sp>
          <p:nvSpPr>
            <p:cNvPr id="34" name="Line 31"/>
            <p:cNvSpPr>
              <a:spLocks noChangeShapeType="1"/>
            </p:cNvSpPr>
            <p:nvPr/>
          </p:nvSpPr>
          <p:spPr bwMode="auto">
            <a:xfrm>
              <a:off x="4422" y="1525"/>
              <a:ext cx="0" cy="1391"/>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85005" name="AutoShape 32"/>
            <p:cNvSpPr>
              <a:spLocks noChangeArrowheads="1"/>
            </p:cNvSpPr>
            <p:nvPr/>
          </p:nvSpPr>
          <p:spPr bwMode="auto">
            <a:xfrm>
              <a:off x="3849" y="2916"/>
              <a:ext cx="936" cy="598"/>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a:latin typeface="Arial" panose="020B0604020202020204" pitchFamily="34" charset="0"/>
                </a:rPr>
                <a:t>调研文献并设计</a:t>
              </a:r>
              <a:endParaRPr lang="en-US" altLang="zh-CN" sz="1800" b="1" dirty="0">
                <a:latin typeface="Arial" panose="020B0604020202020204" pitchFamily="34" charset="0"/>
              </a:endParaRPr>
            </a:p>
            <a:p>
              <a:pPr algn="ctr">
                <a:spcBef>
                  <a:spcPct val="0"/>
                </a:spcBef>
                <a:buFontTx/>
                <a:buNone/>
              </a:pPr>
              <a:r>
                <a:rPr lang="en-US" altLang="zh-CN" sz="1800" b="1" dirty="0">
                  <a:latin typeface="Arial" panose="020B0604020202020204" pitchFamily="34" charset="0"/>
                </a:rPr>
                <a:t>NFV</a:t>
              </a:r>
              <a:r>
                <a:rPr lang="zh-CN" altLang="en-US" sz="1800" b="1" dirty="0">
                  <a:latin typeface="Arial" panose="020B0604020202020204" pitchFamily="34" charset="0"/>
                </a:rPr>
                <a:t>混合部署方案</a:t>
              </a:r>
            </a:p>
          </p:txBody>
        </p:sp>
      </p:grpSp>
      <p:grpSp>
        <p:nvGrpSpPr>
          <p:cNvPr id="13" name="Group 12"/>
          <p:cNvGrpSpPr/>
          <p:nvPr/>
        </p:nvGrpSpPr>
        <p:grpSpPr>
          <a:xfrm>
            <a:off x="8049734" y="2636913"/>
            <a:ext cx="1058770" cy="1008111"/>
            <a:chOff x="8049734" y="2636913"/>
            <a:chExt cx="1058770" cy="1008111"/>
          </a:xfrm>
        </p:grpSpPr>
        <p:sp>
          <p:nvSpPr>
            <p:cNvPr id="46" name="Line 34"/>
            <p:cNvSpPr>
              <a:spLocks noChangeShapeType="1"/>
            </p:cNvSpPr>
            <p:nvPr/>
          </p:nvSpPr>
          <p:spPr bwMode="auto">
            <a:xfrm>
              <a:off x="8562171" y="2636913"/>
              <a:ext cx="0" cy="359995"/>
            </a:xfrm>
            <a:prstGeom prst="line">
              <a:avLst/>
            </a:prstGeom>
            <a:noFill/>
            <a:ln w="952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zh-CN" altLang="en-US" sz="1800">
                <a:latin typeface="Arial" charset="0"/>
                <a:ea typeface="宋体" charset="-122"/>
                <a:cs typeface="Times New Roman" pitchFamily="18" charset="0"/>
              </a:endParaRPr>
            </a:p>
          </p:txBody>
        </p:sp>
        <p:sp>
          <p:nvSpPr>
            <p:cNvPr id="47" name="AutoShape 35"/>
            <p:cNvSpPr>
              <a:spLocks noChangeArrowheads="1"/>
            </p:cNvSpPr>
            <p:nvPr/>
          </p:nvSpPr>
          <p:spPr bwMode="auto">
            <a:xfrm>
              <a:off x="8049734" y="3010159"/>
              <a:ext cx="1058770" cy="634865"/>
            </a:xfrm>
            <a:prstGeom prst="roundRect">
              <a:avLst>
                <a:gd name="adj" fmla="val 0"/>
              </a:avLst>
            </a:prstGeom>
            <a:noFill/>
            <a:ln w="9525" algn="ctr">
              <a:solidFill>
                <a:srgbClr val="FC0128"/>
              </a:solidFill>
              <a:round/>
              <a:headEnd/>
              <a:tailEnd/>
            </a:ln>
            <a:effectLst>
              <a:prstShdw prst="shdw17" dist="17961" dir="2700000">
                <a:srgbClr val="970118"/>
              </a:prstShdw>
            </a:effectLst>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b="1" dirty="0" smtClean="0">
                  <a:latin typeface="Arial" panose="020B0604020202020204" pitchFamily="34" charset="0"/>
                </a:rPr>
                <a:t>撰写论文</a:t>
              </a:r>
              <a:endParaRPr lang="en-US" altLang="zh-CN" sz="1800" b="1" dirty="0" smtClean="0">
                <a:latin typeface="Arial" panose="020B0604020202020204" pitchFamily="34" charset="0"/>
              </a:endParaRPr>
            </a:p>
            <a:p>
              <a:pPr algn="ctr">
                <a:spcBef>
                  <a:spcPct val="0"/>
                </a:spcBef>
                <a:buFontTx/>
                <a:buNone/>
              </a:pPr>
              <a:r>
                <a:rPr lang="zh-CN" altLang="en-US" sz="1800" b="1" dirty="0" smtClean="0">
                  <a:latin typeface="Arial" panose="020B0604020202020204" pitchFamily="34" charset="0"/>
                </a:rPr>
                <a:t>准备答辩</a:t>
              </a:r>
              <a:endParaRPr lang="zh-CN" altLang="en-US" sz="1800" b="1" dirty="0">
                <a:latin typeface="Arial" panose="020B0604020202020204" pitchFamily="34" charset="0"/>
              </a:endParaRPr>
            </a:p>
          </p:txBody>
        </p:sp>
      </p:grpSp>
      <p:grpSp>
        <p:nvGrpSpPr>
          <p:cNvPr id="12" name="Group 11"/>
          <p:cNvGrpSpPr/>
          <p:nvPr/>
        </p:nvGrpSpPr>
        <p:grpSpPr>
          <a:xfrm>
            <a:off x="142160" y="1556792"/>
            <a:ext cx="8822328" cy="1120445"/>
            <a:chOff x="142160" y="1556792"/>
            <a:chExt cx="8822328" cy="1120445"/>
          </a:xfrm>
        </p:grpSpPr>
        <p:sp>
          <p:nvSpPr>
            <p:cNvPr id="45" name="Line 20"/>
            <p:cNvSpPr>
              <a:spLocks noChangeShapeType="1"/>
            </p:cNvSpPr>
            <p:nvPr/>
          </p:nvSpPr>
          <p:spPr bwMode="auto">
            <a:xfrm>
              <a:off x="8530918" y="1914267"/>
              <a:ext cx="1522" cy="50662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nvGrpSpPr>
            <p:cNvPr id="2" name="Group 3"/>
            <p:cNvGrpSpPr>
              <a:grpSpLocks/>
            </p:cNvGrpSpPr>
            <p:nvPr/>
          </p:nvGrpSpPr>
          <p:grpSpPr bwMode="auto">
            <a:xfrm>
              <a:off x="142160" y="1557338"/>
              <a:ext cx="8821591" cy="1119899"/>
              <a:chOff x="247" y="750"/>
              <a:chExt cx="5797" cy="798"/>
            </a:xfrm>
          </p:grpSpPr>
          <p:sp>
            <p:nvSpPr>
              <p:cNvPr id="85018" name="Rectangle 4"/>
              <p:cNvSpPr>
                <a:spLocks noChangeArrowheads="1"/>
              </p:cNvSpPr>
              <p:nvPr/>
            </p:nvSpPr>
            <p:spPr bwMode="auto">
              <a:xfrm>
                <a:off x="295"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2018.4</a:t>
                </a:r>
              </a:p>
            </p:txBody>
          </p:sp>
          <p:sp>
            <p:nvSpPr>
              <p:cNvPr id="85019" name="AutoShape 5"/>
              <p:cNvSpPr>
                <a:spLocks noChangeArrowheads="1"/>
              </p:cNvSpPr>
              <p:nvPr/>
            </p:nvSpPr>
            <p:spPr bwMode="auto">
              <a:xfrm rot="16200000">
                <a:off x="3044" y="-1453"/>
                <a:ext cx="204" cy="5797"/>
              </a:xfrm>
              <a:prstGeom prst="can">
                <a:avLst>
                  <a:gd name="adj" fmla="val 70767"/>
                </a:avLst>
              </a:prstGeom>
              <a:gradFill rotWithShape="1">
                <a:gsLst>
                  <a:gs pos="0">
                    <a:srgbClr val="FFFFFF"/>
                  </a:gs>
                  <a:gs pos="100000">
                    <a:schemeClr val="accent2"/>
                  </a:gs>
                </a:gsLst>
                <a:path path="rect">
                  <a:fillToRect l="50000" t="50000" r="50000" b="50000"/>
                </a:path>
              </a:gradFill>
              <a:ln w="9525">
                <a:solidFill>
                  <a:srgbClr val="333399"/>
                </a:solidFill>
                <a:round/>
                <a:headEnd/>
                <a:tailEnd/>
              </a:ln>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zh-CN" sz="1800">
                  <a:latin typeface="Arial" panose="020B0604020202020204" pitchFamily="34" charset="0"/>
                </a:endParaRPr>
              </a:p>
            </p:txBody>
          </p:sp>
          <p:sp>
            <p:nvSpPr>
              <p:cNvPr id="85020" name="Rectangle 6"/>
              <p:cNvSpPr>
                <a:spLocks noChangeArrowheads="1"/>
              </p:cNvSpPr>
              <p:nvPr/>
            </p:nvSpPr>
            <p:spPr bwMode="auto">
              <a:xfrm>
                <a:off x="930"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2018.7</a:t>
                </a:r>
              </a:p>
            </p:txBody>
          </p:sp>
          <p:sp>
            <p:nvSpPr>
              <p:cNvPr id="85021" name="Rectangle 7"/>
              <p:cNvSpPr>
                <a:spLocks noChangeArrowheads="1"/>
              </p:cNvSpPr>
              <p:nvPr/>
            </p:nvSpPr>
            <p:spPr bwMode="auto">
              <a:xfrm>
                <a:off x="1609"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2018.10</a:t>
                </a:r>
              </a:p>
            </p:txBody>
          </p:sp>
          <p:sp>
            <p:nvSpPr>
              <p:cNvPr id="85022" name="Rectangle 8"/>
              <p:cNvSpPr>
                <a:spLocks noChangeArrowheads="1"/>
              </p:cNvSpPr>
              <p:nvPr/>
            </p:nvSpPr>
            <p:spPr bwMode="auto">
              <a:xfrm>
                <a:off x="4939"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rPr>
                  <a:t>2020.1</a:t>
                </a:r>
              </a:p>
            </p:txBody>
          </p:sp>
          <p:sp>
            <p:nvSpPr>
              <p:cNvPr id="85023" name="Rectangle 9"/>
              <p:cNvSpPr>
                <a:spLocks noChangeArrowheads="1"/>
              </p:cNvSpPr>
              <p:nvPr/>
            </p:nvSpPr>
            <p:spPr bwMode="auto">
              <a:xfrm>
                <a:off x="4246" y="755"/>
                <a:ext cx="66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2019.10</a:t>
                </a:r>
              </a:p>
            </p:txBody>
          </p:sp>
          <p:sp>
            <p:nvSpPr>
              <p:cNvPr id="85024" name="Rectangle 10"/>
              <p:cNvSpPr>
                <a:spLocks noChangeArrowheads="1"/>
              </p:cNvSpPr>
              <p:nvPr/>
            </p:nvSpPr>
            <p:spPr bwMode="auto">
              <a:xfrm>
                <a:off x="3442"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2019.7</a:t>
                </a:r>
              </a:p>
            </p:txBody>
          </p:sp>
          <p:sp>
            <p:nvSpPr>
              <p:cNvPr id="85025" name="Rectangle 11"/>
              <p:cNvSpPr>
                <a:spLocks noChangeArrowheads="1"/>
              </p:cNvSpPr>
              <p:nvPr/>
            </p:nvSpPr>
            <p:spPr bwMode="auto">
              <a:xfrm>
                <a:off x="2290" y="750"/>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a:latin typeface="Arial" panose="020B0604020202020204" pitchFamily="34" charset="0"/>
                    <a:ea typeface="楷体_GB2312" panose="02010609030101010101" pitchFamily="49" charset="-122"/>
                  </a:rPr>
                  <a:t>2019.1</a:t>
                </a:r>
              </a:p>
            </p:txBody>
          </p:sp>
          <p:sp>
            <p:nvSpPr>
              <p:cNvPr id="85026" name="Rectangle 12"/>
              <p:cNvSpPr>
                <a:spLocks noChangeArrowheads="1"/>
              </p:cNvSpPr>
              <p:nvPr/>
            </p:nvSpPr>
            <p:spPr bwMode="auto">
              <a:xfrm>
                <a:off x="2857" y="755"/>
                <a:ext cx="58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a:latin typeface="Arial" panose="020B0604020202020204" pitchFamily="34" charset="0"/>
                    <a:ea typeface="楷体_GB2312" panose="02010609030101010101" pitchFamily="49" charset="-122"/>
                  </a:rPr>
                  <a:t>2019.4</a:t>
                </a:r>
              </a:p>
            </p:txBody>
          </p:sp>
          <p:sp>
            <p:nvSpPr>
              <p:cNvPr id="85027" name="Line 13"/>
              <p:cNvSpPr>
                <a:spLocks noChangeShapeType="1"/>
              </p:cNvSpPr>
              <p:nvPr/>
            </p:nvSpPr>
            <p:spPr bwMode="auto">
              <a:xfrm>
                <a:off x="567"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8" name="Line 14"/>
              <p:cNvSpPr>
                <a:spLocks noChangeShapeType="1"/>
              </p:cNvSpPr>
              <p:nvPr/>
            </p:nvSpPr>
            <p:spPr bwMode="auto">
              <a:xfrm>
                <a:off x="124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29" name="Line 15"/>
              <p:cNvSpPr>
                <a:spLocks noChangeShapeType="1"/>
              </p:cNvSpPr>
              <p:nvPr/>
            </p:nvSpPr>
            <p:spPr bwMode="auto">
              <a:xfrm>
                <a:off x="192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0" name="Line 16"/>
              <p:cNvSpPr>
                <a:spLocks noChangeShapeType="1"/>
              </p:cNvSpPr>
              <p:nvPr/>
            </p:nvSpPr>
            <p:spPr bwMode="auto">
              <a:xfrm>
                <a:off x="2608"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1" name="Line 17"/>
              <p:cNvSpPr>
                <a:spLocks noChangeShapeType="1"/>
              </p:cNvSpPr>
              <p:nvPr/>
            </p:nvSpPr>
            <p:spPr bwMode="auto">
              <a:xfrm>
                <a:off x="3174"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2" name="Line 18"/>
              <p:cNvSpPr>
                <a:spLocks noChangeShapeType="1"/>
              </p:cNvSpPr>
              <p:nvPr/>
            </p:nvSpPr>
            <p:spPr bwMode="auto">
              <a:xfrm>
                <a:off x="3760"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3" name="Line 19"/>
              <p:cNvSpPr>
                <a:spLocks noChangeShapeType="1"/>
              </p:cNvSpPr>
              <p:nvPr/>
            </p:nvSpPr>
            <p:spPr bwMode="auto">
              <a:xfrm>
                <a:off x="4586"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5034" name="Line 20"/>
              <p:cNvSpPr>
                <a:spLocks noChangeShapeType="1"/>
              </p:cNvSpPr>
              <p:nvPr/>
            </p:nvSpPr>
            <p:spPr bwMode="auto">
              <a:xfrm>
                <a:off x="5255" y="981"/>
                <a:ext cx="1" cy="361"/>
              </a:xfrm>
              <a:prstGeom prst="line">
                <a:avLst/>
              </a:prstGeom>
              <a:noFill/>
              <a:ln w="19050">
                <a:solidFill>
                  <a:srgbClr val="FC0128"/>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sp>
          <p:nvSpPr>
            <p:cNvPr id="48" name="Rectangle 8"/>
            <p:cNvSpPr>
              <a:spLocks noChangeArrowheads="1"/>
            </p:cNvSpPr>
            <p:nvPr/>
          </p:nvSpPr>
          <p:spPr bwMode="auto">
            <a:xfrm>
              <a:off x="8074501" y="1556792"/>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b="1" dirty="0" smtClean="0">
                  <a:latin typeface="Arial" panose="020B0604020202020204" pitchFamily="34" charset="0"/>
                </a:rPr>
                <a:t>2020.3</a:t>
              </a:r>
              <a:endParaRPr lang="en-US" altLang="zh-CN" sz="1800" b="1" dirty="0">
                <a:latin typeface="Arial" panose="020B0604020202020204" pitchFamily="34" charset="0"/>
              </a:endParaRPr>
            </a:p>
          </p:txBody>
        </p:sp>
      </p:grpSp>
    </p:spTree>
    <p:custDataLst>
      <p:tags r:id="rId1"/>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40408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a:t>
            </a:r>
          </a:p>
        </p:txBody>
      </p:sp>
      <p:sp>
        <p:nvSpPr>
          <p:cNvPr id="86019"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 Frederic Raspall, Sebastia Sallent and Josep Yufera, "Shared-State Sampling", in Proc. of ACM IMC, October 25–27, 2006, Rio de Janeiro, Brazil.</a:t>
            </a:r>
          </a:p>
          <a:p>
            <a:pPr marL="0" indent="0" eaLnBrk="1" hangingPunct="1">
              <a:lnSpc>
                <a:spcPct val="90000"/>
              </a:lnSpc>
              <a:buFontTx/>
              <a:buNone/>
            </a:pPr>
            <a:r>
              <a:rPr lang="en-US" altLang="zh-CN" sz="1500" smtClean="0"/>
              <a:t>[2] Puneet Sharma, Zhichen Xu, Sujata Banerjee, and Sung-Ju Lee, "Estimating Network Proximity and Latency", ACM SIGCOMM Computer Communication Review, Volume 36, Number 3, July 2006.</a:t>
            </a:r>
          </a:p>
          <a:p>
            <a:pPr marL="0" indent="0" eaLnBrk="1" hangingPunct="1">
              <a:lnSpc>
                <a:spcPct val="90000"/>
              </a:lnSpc>
              <a:buFontTx/>
              <a:buNone/>
            </a:pPr>
            <a:r>
              <a:rPr lang="en-US" altLang="zh-CN" sz="1500" smtClean="0"/>
              <a:t>[3] Lihua Yuan, Chen-Nee Chuah and Prasant Mohapatra, "ProgME: Towards Programmable Network MEasurement", in Proc. of ACM SIGCOMM, August 27–31, 2007, Kyoto, Japan.</a:t>
            </a:r>
          </a:p>
          <a:p>
            <a:pPr marL="0" indent="0" eaLnBrk="1" hangingPunct="1">
              <a:lnSpc>
                <a:spcPct val="90000"/>
              </a:lnSpc>
              <a:buFontTx/>
              <a:buNone/>
            </a:pPr>
            <a:r>
              <a:rPr lang="en-US" altLang="zh-CN" sz="1500" smtClean="0"/>
              <a:t>[4] Yifei Yuan, Dong Lin, Ankit Mishra et al., "Quantitative Network Monitoring with NetQRE", in Proc. of ACM SIGCOMM, August 21-25, 2017, Los Angeles, CA, USA.</a:t>
            </a:r>
          </a:p>
          <a:p>
            <a:pPr marL="0" indent="0" eaLnBrk="1" hangingPunct="1">
              <a:lnSpc>
                <a:spcPct val="90000"/>
              </a:lnSpc>
              <a:buFontTx/>
              <a:buNone/>
            </a:pPr>
            <a:r>
              <a:rPr lang="en-US" altLang="zh-CN" sz="1500" smtClean="0"/>
              <a:t>[5] Zaoxing Liu, Antonis Manousis, Gregory Vorsanger, et al., "One Sketch to Rule Them All: Rethinking Network Flow Monitoring with UnivMon", in Proc. of ACM SIGCOMM, August 22–26, 2016, Florianopolis, Brazil.</a:t>
            </a:r>
          </a:p>
          <a:p>
            <a:pPr marL="0" indent="0" eaLnBrk="1" hangingPunct="1">
              <a:lnSpc>
                <a:spcPct val="90000"/>
              </a:lnSpc>
              <a:buFontTx/>
              <a:buNone/>
            </a:pPr>
            <a:r>
              <a:rPr lang="en-US" altLang="zh-CN" sz="1500" smtClean="0"/>
              <a:t>[6] Qun Huang, Xin Jin, Patrick P. C. Lee, et al., "SketchVisor: Robust Network Measurement for Software Packet Processing", in Proc. of ACM SIGCOMM, August 21−25, 2017, Los Angeles, CA, USA.</a:t>
            </a:r>
          </a:p>
          <a:p>
            <a:pPr marL="0" indent="0" eaLnBrk="1" hangingPunct="1">
              <a:lnSpc>
                <a:spcPct val="90000"/>
              </a:lnSpc>
              <a:buFontTx/>
              <a:buNone/>
            </a:pPr>
            <a:r>
              <a:rPr lang="en-US" altLang="zh-CN" sz="1500" smtClean="0"/>
              <a:t>[7] Jeff Rasley, Brent Stephens, Colin Dixon, et al., "Planck: Millisecond-scale Monitoring and Control for Commodity Networks", in Proc. of ACM SIGCOMM, August 17–22, 2014, Chicago, IL, USA.</a:t>
            </a:r>
          </a:p>
          <a:p>
            <a:pPr marL="0" indent="0" eaLnBrk="1" hangingPunct="1">
              <a:lnSpc>
                <a:spcPct val="90000"/>
              </a:lnSpc>
              <a:buFontTx/>
              <a:buNone/>
            </a:pPr>
            <a:r>
              <a:rPr lang="en-US" altLang="zh-CN" sz="1500" smtClean="0"/>
              <a:t>[8] P. Phaal, S. Panchen, N. McKee, "InMon Corporation’s sFlow: A Method for Monitoring Traffic in Switched and Routed Networks", Network Working Group, RFC 3176.</a:t>
            </a:r>
          </a:p>
          <a:p>
            <a:pPr marL="0" indent="0" eaLnBrk="1" hangingPunct="1">
              <a:lnSpc>
                <a:spcPct val="90000"/>
              </a:lnSpc>
              <a:buFontTx/>
              <a:buNone/>
            </a:pPr>
            <a:r>
              <a:rPr lang="en-US" altLang="zh-CN" sz="1500" smtClean="0"/>
              <a:t>[9] Cristian Estan and George Varghese, "New Directions in Traffic Measurement and Accounting", in Proc. of ACM IMW, November l-2,2001. San Francisco, CA, USA.</a:t>
            </a:r>
          </a:p>
          <a:p>
            <a:pPr marL="0" indent="0" eaLnBrk="1" hangingPunct="1">
              <a:lnSpc>
                <a:spcPct val="90000"/>
              </a:lnSpc>
              <a:buFontTx/>
              <a:buNone/>
            </a:pPr>
            <a:r>
              <a:rPr lang="en-US" altLang="zh-CN" sz="1500" smtClean="0"/>
              <a:t>[10] Minlan Yu, Lavanya Jose, Rui Miao, "Software Defined Traffic Measurement with OpenSketch", in Proc. of USENIX Association NSDI, April 02 - 05, 2013, Lombard, IL.</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88067"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[11] B. Claise, Ed., "Cisco Systems NetFlow Services Export Version 9", Network Working Group, RFC 3954.</a:t>
            </a:r>
          </a:p>
          <a:p>
            <a:pPr marL="0" indent="0" eaLnBrk="1" hangingPunct="1">
              <a:lnSpc>
                <a:spcPct val="90000"/>
              </a:lnSpc>
              <a:buFontTx/>
              <a:buNone/>
            </a:pPr>
            <a:r>
              <a:rPr lang="en-US" altLang="zh-CN" sz="1500" smtClean="0"/>
              <a:t>[12] Srinivas Narayana, Anirudh Sivaraman, Vikram Nathan, et al., "Language-Directed Hardware Design for Network Performance Monitoring", in Proc. of ACM SIGCOMM, Los Angeles, CA, USA, August 21–25, 2017.</a:t>
            </a:r>
          </a:p>
          <a:p>
            <a:pPr marL="0" indent="0" eaLnBrk="1" hangingPunct="1">
              <a:lnSpc>
                <a:spcPct val="90000"/>
              </a:lnSpc>
              <a:buFontTx/>
              <a:buNone/>
            </a:pPr>
            <a:r>
              <a:rPr lang="en-US" altLang="zh-CN" sz="1500" smtClean="0"/>
              <a:t>[13] Martin Andreoni Lopez, Renato Souza Silva, Igor D. Alvarenga, et al., "Collecting and Characterizing a Real Broadband Access Network Traffic Dataset", in Proc. of IEEE Cyber Security in Networking Conference (CSNet), October 18-20, 2017, Rio de Janeiro, Brazil.</a:t>
            </a:r>
          </a:p>
          <a:p>
            <a:pPr marL="0" indent="0" eaLnBrk="1" hangingPunct="1">
              <a:lnSpc>
                <a:spcPct val="90000"/>
              </a:lnSpc>
              <a:buFontTx/>
              <a:buNone/>
            </a:pPr>
            <a:r>
              <a:rPr lang="en-US" altLang="zh-CN" sz="1500" smtClean="0"/>
              <a:t>[14] Liuying Sun, Anthony T.S. Ho, Zhe Xia, "Detection and Classification of Malicious Patterns In Network Traffic Using Benford’s Law", in Prec. of APSIPA Annual Summit and Conference, Malaysia, December 12-15, 2017.</a:t>
            </a:r>
          </a:p>
          <a:p>
            <a:pPr marL="0" indent="0" eaLnBrk="1" hangingPunct="1">
              <a:lnSpc>
                <a:spcPct val="90000"/>
              </a:lnSpc>
              <a:buFontTx/>
              <a:buNone/>
            </a:pPr>
            <a:r>
              <a:rPr lang="en-US" altLang="zh-CN" sz="1500" smtClean="0"/>
              <a:t>[15] Anukool Lakhina, Mark Crovella, Christophe Diot, "Diagnosing Network-Wide Traffic Anomalies", in Prec. of ACM SIGCOMM, Aug. 30–Sept. 3, 2004, Portland, Oregon, USA.</a:t>
            </a:r>
          </a:p>
          <a:p>
            <a:pPr marL="0" indent="0" eaLnBrk="1" hangingPunct="1">
              <a:lnSpc>
                <a:spcPct val="90000"/>
              </a:lnSpc>
              <a:buFontTx/>
              <a:buNone/>
            </a:pPr>
            <a:r>
              <a:rPr lang="en-US" altLang="zh-CN" sz="1500" smtClean="0"/>
              <a:t>[16] Phillipa Gill, Navendu Jain, Nachiappan Nagappan, "Understanding Network Failures in Data Centers: Measurement, Analysis, and Implications", in Prec. of ACM SIGCOMM, August 15-19, 2011, Toronto, Ontario, Canada.</a:t>
            </a:r>
          </a:p>
          <a:p>
            <a:pPr marL="0" indent="0" eaLnBrk="1" hangingPunct="1">
              <a:lnSpc>
                <a:spcPct val="90000"/>
              </a:lnSpc>
              <a:buFontTx/>
              <a:buNone/>
            </a:pPr>
            <a:r>
              <a:rPr lang="en-US" altLang="zh-CN" sz="1500" smtClean="0"/>
              <a:t>[17] Kihong Park, Gitae Kim, Mark Crovellat, et al., "On the relationship between file sizes, transport protocols,and self-similar network traffic", in Prec. of IEEE ICNP, 29 Oct.-1 Nov., 1996, Columbus, OH, USA, USA.</a:t>
            </a:r>
          </a:p>
          <a:p>
            <a:pPr marL="0" indent="0" eaLnBrk="1" hangingPunct="1">
              <a:lnSpc>
                <a:spcPct val="90000"/>
              </a:lnSpc>
              <a:buFontTx/>
              <a:buNone/>
            </a:pPr>
            <a:r>
              <a:rPr lang="en-US" altLang="zh-CN" sz="1500" smtClean="0"/>
              <a:t>[18] Guofei Gu, Roberto Perdisci, Junjie Zhang, et al., "BotMiner: Clustering Analysis of Network Traffic for Protocol- and Structure-Independent Botnet Detection", in Proc. of the 17th conference on Security symposium (SS), July 28 - August 01, 2008, San Jose, CA. </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0115"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[19] Guofei Gu, Junjie Zhang, and Wenke Lee, "BotSniffer: Detecting Botnet Command and Control Channels in Network Traffic",in Proc. of the Network and Distributed System Security Symposium (NDSS), USA, February 10th-13th 2008, San Diego, California. </a:t>
            </a:r>
          </a:p>
          <a:p>
            <a:pPr marL="0" indent="0" eaLnBrk="1" hangingPunct="1">
              <a:lnSpc>
                <a:spcPct val="90000"/>
              </a:lnSpc>
              <a:buFontTx/>
              <a:buNone/>
            </a:pPr>
            <a:r>
              <a:rPr lang="en-US" altLang="zh-CN" sz="1500" smtClean="0"/>
              <a:t>[20] Claudia Pascoal, M. Rosario de Oliveira, Rui Valadas, et al., "Robust Feature Selection and Robust PCA for Internet Traffic Anomaly Detection", in Proc. of the IEEE INFOCOM, March 25-30, 2012, Orlando, FL, USA.</a:t>
            </a:r>
          </a:p>
          <a:p>
            <a:pPr marL="0" indent="0" eaLnBrk="1" hangingPunct="1">
              <a:lnSpc>
                <a:spcPct val="90000"/>
              </a:lnSpc>
              <a:buFontTx/>
              <a:buNone/>
            </a:pPr>
            <a:r>
              <a:rPr lang="en-US" altLang="zh-CN" sz="1500" smtClean="0"/>
              <a:t>[21] Yu-Zhong Chen, Zi-Gang Huang, Shouhuai Xu, et al., "Spatiotemporal Patterns and Predictability of Cyberattacks", PLoS ONE 10(5): e0124472, doi:10.1371/journal.pone.0124472.</a:t>
            </a:r>
          </a:p>
          <a:p>
            <a:pPr marL="0" indent="0" eaLnBrk="1" hangingPunct="1">
              <a:lnSpc>
                <a:spcPct val="90000"/>
              </a:lnSpc>
              <a:buFontTx/>
              <a:buNone/>
            </a:pPr>
            <a:r>
              <a:rPr lang="en-US" altLang="zh-CN" sz="1500" smtClean="0"/>
              <a:t>[22] Ignacio Cano, Srinivas Aiyar, Arvind Krishnamurthy, "Characterizing Private Clouds: A Large-Scale Empirical Analysis of Enterprise Clusters", in Proc. of ACM SoCC, October 05-07, 2016, Santa Clara, CA, USA.</a:t>
            </a:r>
          </a:p>
          <a:p>
            <a:pPr marL="0" indent="0" eaLnBrk="1" hangingPunct="1">
              <a:lnSpc>
                <a:spcPct val="90000"/>
              </a:lnSpc>
              <a:buFontTx/>
              <a:buNone/>
            </a:pPr>
            <a:r>
              <a:rPr lang="en-US" altLang="zh-CN" sz="1500" smtClean="0"/>
              <a:t>[23] Theophilus Benson, Aditya Akella and David A. Maltz, "Network Traffic Characteristics of Data Centers in the Wild", in Proc. of IMC, November 1–3, 2010, Melbourne, Australia.</a:t>
            </a:r>
          </a:p>
          <a:p>
            <a:pPr marL="0" indent="0" eaLnBrk="1" hangingPunct="1">
              <a:lnSpc>
                <a:spcPct val="90000"/>
              </a:lnSpc>
              <a:buFontTx/>
              <a:buNone/>
            </a:pPr>
            <a:r>
              <a:rPr lang="en-US" altLang="zh-CN" sz="1500" smtClean="0"/>
              <a:t>[24] Daniel Turner, Kirill Levchenko, Alex C. Snoeren, "California Fault Lines: Understanding the Causes and Impact of Network Failures", in Proc. of SIGCOMM, August 30–September 3, 2010, New Delhi, India.</a:t>
            </a:r>
          </a:p>
          <a:p>
            <a:pPr marL="0" indent="0" eaLnBrk="1" hangingPunct="1">
              <a:lnSpc>
                <a:spcPct val="90000"/>
              </a:lnSpc>
              <a:buFontTx/>
              <a:buNone/>
            </a:pPr>
            <a:r>
              <a:rPr lang="en-US" altLang="zh-CN" sz="1500" smtClean="0"/>
              <a:t>[25] Ryosuke Miura, Yuuki Takano, Shinsuke Miwa, "GINTATE: Scalable and Extensible Deep Packet Inspection System for Encrypted Network Traffic", in Proc. of SoICT, December 7–8, 2017, Nha Trang City, Viet Nam.</a:t>
            </a:r>
          </a:p>
          <a:p>
            <a:pPr marL="0" indent="0" eaLnBrk="1" hangingPunct="1">
              <a:lnSpc>
                <a:spcPct val="90000"/>
              </a:lnSpc>
              <a:buFontTx/>
              <a:buNone/>
            </a:pPr>
            <a:r>
              <a:rPr lang="en-US" altLang="zh-CN" sz="1500" smtClean="0"/>
              <a:t>[26] Pat Bosshart, Glen Gibb, Hun-Seok Kim, "Forwarding Metamorphosis: Fast Programmable Match-Action Processing in Hardware for SDN", in Proc. of SIGCOMM, August 12–16, 2013, Hong Kong, China.</a:t>
            </a:r>
          </a:p>
          <a:p>
            <a:pPr marL="0" indent="0" eaLnBrk="1" hangingPunct="1">
              <a:lnSpc>
                <a:spcPct val="90000"/>
              </a:lnSpc>
              <a:buFontTx/>
              <a:buNone/>
            </a:pPr>
            <a:r>
              <a:rPr lang="en-US" altLang="zh-CN" sz="1500" smtClean="0"/>
              <a:t>[27] Sailesh Kumar, Jonathan Turner, John Williams, "Advanced Algorithms for Fast and Scalable Deep Packet Inspection", in Proc. of ACM ANCS, December 3-5, 2006, San Jose, California, USA.</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a:t>
            </a:r>
            <a:r>
              <a:rPr lang="en-US" altLang="zh-CN" dirty="0"/>
              <a:t>. </a:t>
            </a:r>
            <a:r>
              <a:rPr lang="zh-CN" altLang="en-US" dirty="0">
                <a:solidFill>
                  <a:schemeClr val="tx1"/>
                </a:solidFill>
              </a:rPr>
              <a:t>基本概念</a:t>
            </a:r>
            <a:r>
              <a:rPr lang="zh-CN" altLang="en-US" dirty="0"/>
              <a:t>及</a:t>
            </a:r>
            <a:r>
              <a:rPr lang="zh-CN" altLang="en-US" dirty="0">
                <a:solidFill>
                  <a:srgbClr val="FF0000"/>
                </a:solidFill>
              </a:rPr>
              <a:t>总体框架</a:t>
            </a:r>
          </a:p>
        </p:txBody>
      </p:sp>
      <p:sp>
        <p:nvSpPr>
          <p:cNvPr id="3" name="Content Placeholder 2"/>
          <p:cNvSpPr>
            <a:spLocks noGrp="1"/>
          </p:cNvSpPr>
          <p:nvPr>
            <p:ph idx="1"/>
          </p:nvPr>
        </p:nvSpPr>
        <p:spPr>
          <a:xfrm>
            <a:off x="457200" y="3645025"/>
            <a:ext cx="8229600" cy="3212976"/>
          </a:xfrm>
        </p:spPr>
        <p:txBody>
          <a:bodyPr/>
          <a:lstStyle/>
          <a:p>
            <a:r>
              <a:rPr lang="zh-CN" altLang="en-US" sz="2800" dirty="0" smtClean="0"/>
              <a:t>数据中心</a:t>
            </a:r>
            <a:endParaRPr lang="en-US" altLang="zh-CN" sz="2800" dirty="0" smtClean="0"/>
          </a:p>
          <a:p>
            <a:pPr lvl="1"/>
            <a:r>
              <a:rPr lang="zh-CN" altLang="en-US" sz="2400" dirty="0" smtClean="0"/>
              <a:t>提出新的网络测量算法</a:t>
            </a:r>
            <a:endParaRPr lang="en-US" altLang="zh-CN" sz="2400" dirty="0" smtClean="0"/>
          </a:p>
          <a:p>
            <a:pPr lvl="1"/>
            <a:r>
              <a:rPr lang="zh-CN" altLang="en-US" sz="2400" dirty="0"/>
              <a:t>对</a:t>
            </a:r>
            <a:r>
              <a:rPr lang="zh-CN" altLang="en-US" sz="2400" dirty="0" smtClean="0"/>
              <a:t>流量分析方法进行改进</a:t>
            </a:r>
            <a:endParaRPr lang="en-US" altLang="zh-CN" sz="2400" dirty="0" smtClean="0"/>
          </a:p>
          <a:p>
            <a:pPr lvl="1"/>
            <a:r>
              <a:rPr lang="zh-CN" altLang="en-US" sz="2400" dirty="0" smtClean="0"/>
              <a:t>在算法实现方面（尤其是</a:t>
            </a:r>
            <a:r>
              <a:rPr lang="en-US" altLang="zh-CN" sz="2400" dirty="0" smtClean="0"/>
              <a:t>NFV</a:t>
            </a:r>
            <a:r>
              <a:rPr lang="zh-CN" altLang="en-US" sz="2400" dirty="0" smtClean="0"/>
              <a:t>）有所创新</a:t>
            </a:r>
            <a:endParaRPr lang="en-US" altLang="zh-CN" sz="2400" dirty="0" smtClean="0"/>
          </a:p>
          <a:p>
            <a:r>
              <a:rPr lang="zh-CN" altLang="en-US" sz="2800" dirty="0" smtClean="0"/>
              <a:t>校园网</a:t>
            </a:r>
            <a:endParaRPr lang="en-US" altLang="zh-CN" sz="2800" dirty="0" smtClean="0"/>
          </a:p>
          <a:p>
            <a:pPr lvl="1"/>
            <a:r>
              <a:rPr lang="zh-CN" altLang="en-US" sz="2400" dirty="0" smtClean="0"/>
              <a:t>使用现成的测量手段和测量数据</a:t>
            </a:r>
            <a:endParaRPr lang="en-US" altLang="zh-CN" sz="2400" dirty="0"/>
          </a:p>
          <a:p>
            <a:pPr lvl="1"/>
            <a:r>
              <a:rPr lang="zh-CN" altLang="en-US" sz="2400" dirty="0" smtClean="0"/>
              <a:t>对校园网的可靠性问题进行系统调研</a:t>
            </a:r>
            <a:endParaRPr lang="en-US" altLang="zh-CN" sz="24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429040963"/>
              </p:ext>
            </p:extLst>
          </p:nvPr>
        </p:nvGraphicFramePr>
        <p:xfrm>
          <a:off x="1907704" y="1052736"/>
          <a:ext cx="5328592" cy="2818920"/>
        </p:xfrm>
        <a:graphic>
          <a:graphicData uri="http://schemas.openxmlformats.org/presentationml/2006/ole">
            <mc:AlternateContent xmlns:mc="http://schemas.openxmlformats.org/markup-compatibility/2006">
              <mc:Choice xmlns:v="urn:schemas-microsoft-com:vml" Requires="v">
                <p:oleObj spid="_x0000_s116808" name="Visio" r:id="rId4" imgW="4267200" imgH="2257425" progId="Visio.Drawing.15">
                  <p:embed/>
                </p:oleObj>
              </mc:Choice>
              <mc:Fallback>
                <p:oleObj name="Visio" r:id="rId4" imgW="4267200" imgH="2257425" progId="Visio.Drawing.15">
                  <p:embed/>
                  <p:pic>
                    <p:nvPicPr>
                      <p:cNvPr id="0" name=""/>
                      <p:cNvPicPr/>
                      <p:nvPr/>
                    </p:nvPicPr>
                    <p:blipFill>
                      <a:blip r:embed="rId5"/>
                      <a:stretch>
                        <a:fillRect/>
                      </a:stretch>
                    </p:blipFill>
                    <p:spPr>
                      <a:xfrm>
                        <a:off x="1907704" y="1052736"/>
                        <a:ext cx="5328592" cy="2818920"/>
                      </a:xfrm>
                      <a:prstGeom prst="rect">
                        <a:avLst/>
                      </a:prstGeom>
                    </p:spPr>
                  </p:pic>
                </p:oleObj>
              </mc:Fallback>
            </mc:AlternateContent>
          </a:graphicData>
        </a:graphic>
      </p:graphicFrame>
    </p:spTree>
    <p:extLst>
      <p:ext uri="{BB962C8B-B14F-4D97-AF65-F5344CB8AC3E}">
        <p14:creationId xmlns:p14="http://schemas.microsoft.com/office/powerpoint/2010/main" val="2947024454"/>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2163"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[28] Michela Becchi, Patrick Crowley, "An Improved Algorithm to Accelerate Regular Expression Evaluation", in Proc. of ACM ANCS, December 3–4, 2007, Orlando, Florida, USA.</a:t>
            </a:r>
          </a:p>
          <a:p>
            <a:pPr marL="0" indent="0" eaLnBrk="1" hangingPunct="1">
              <a:lnSpc>
                <a:spcPct val="90000"/>
              </a:lnSpc>
              <a:buFontTx/>
              <a:buNone/>
            </a:pPr>
            <a:r>
              <a:rPr lang="en-US" altLang="zh-CN" sz="1500" smtClean="0"/>
              <a:t>[29] Sailesh Kumar, Sarang Dharmapurikar, Fang Yu, "Algorithms to Accelerate Multiple Regular Expressions Matching for Deep Packet Inspection", in Proc. of ACM SIGCOMM, September 11-15, 2006, Pisa, Italy.</a:t>
            </a:r>
          </a:p>
          <a:p>
            <a:pPr marL="0" indent="0" eaLnBrk="1" hangingPunct="1">
              <a:lnSpc>
                <a:spcPct val="90000"/>
              </a:lnSpc>
              <a:buFontTx/>
              <a:buNone/>
            </a:pPr>
            <a:r>
              <a:rPr lang="en-US" altLang="zh-CN" sz="1500" smtClean="0"/>
              <a:t>[30] Pat Bosshart, Dan Daly, Glen Gibb, et al., "P4: Programming Protocol-Independent Packet Processors", ACM SIGCOMM Computer Communication Review, Volume 44, Number 3, July 2014.</a:t>
            </a:r>
          </a:p>
          <a:p>
            <a:pPr marL="0" indent="0" eaLnBrk="1" hangingPunct="1">
              <a:lnSpc>
                <a:spcPct val="90000"/>
              </a:lnSpc>
              <a:buFontTx/>
              <a:buNone/>
            </a:pPr>
            <a:r>
              <a:rPr lang="en-US" altLang="zh-CN" sz="1500" smtClean="0"/>
              <a:t>[31] Martin Roesch, "Snort – Lightweight Intrusion Detection for Networks", in Proc. of LISA, Seattle, November 7–12, 1999, Washington, USA.</a:t>
            </a:r>
          </a:p>
          <a:p>
            <a:pPr marL="0" indent="0" eaLnBrk="1" hangingPunct="1">
              <a:lnSpc>
                <a:spcPct val="90000"/>
              </a:lnSpc>
              <a:buFontTx/>
              <a:buNone/>
            </a:pPr>
            <a:r>
              <a:rPr lang="en-US" altLang="zh-CN" sz="1500" smtClean="0"/>
              <a:t>[32] Fang Yu, Zhifeng Chen, Yanlei Diao, "Fast and Memory-Efficient Regular Expression Matching for Deep Packet Inspection", in Proc. of ACM ANCS, December 3–5, 2006, San Jose, California, USA.</a:t>
            </a:r>
          </a:p>
          <a:p>
            <a:pPr marL="0" indent="0" eaLnBrk="1" hangingPunct="1">
              <a:lnSpc>
                <a:spcPct val="90000"/>
              </a:lnSpc>
              <a:buFontTx/>
              <a:buNone/>
            </a:pPr>
            <a:r>
              <a:rPr lang="en-US" altLang="zh-CN" sz="1500" smtClean="0"/>
              <a:t>[33] Anirban Majumder, Rajeev Rastogi, Sriram Vanama, "Scalable Regular Expression Matching on Data Streams", in Proc. of ACM SIGMOD, June 9–12, 2008, Vancouver, BC, Canada.</a:t>
            </a:r>
          </a:p>
          <a:p>
            <a:pPr marL="0" indent="0" eaLnBrk="1" hangingPunct="1">
              <a:lnSpc>
                <a:spcPct val="90000"/>
              </a:lnSpc>
              <a:buFontTx/>
              <a:buNone/>
            </a:pPr>
            <a:r>
              <a:rPr lang="en-US" altLang="zh-CN" sz="1500" smtClean="0"/>
              <a:t>[34] Randy Smith, Cristian Estan, Somesh Jha, et al., "Deflating the Big Bang: Fast and Scalable Deep Packet Inspection with Extended Finite Automata", in Proc. of ACM SIGCOMM, August 17–22, 2008, Seattle, Washington, USA.</a:t>
            </a:r>
          </a:p>
          <a:p>
            <a:pPr marL="0" indent="0" eaLnBrk="1" hangingPunct="1">
              <a:lnSpc>
                <a:spcPct val="90000"/>
              </a:lnSpc>
              <a:buFontTx/>
              <a:buNone/>
            </a:pPr>
            <a:r>
              <a:rPr lang="en-US" altLang="zh-CN" sz="1500" smtClean="0"/>
              <a:t>[35] Vern Paxson, "Bro: a system for detecting network intruders in real-time", in Proc. of the 7th USENIX Security Symposium, January 26-29, 1998, San Antonio, TX, USA.</a:t>
            </a:r>
          </a:p>
          <a:p>
            <a:pPr marL="0" indent="0" eaLnBrk="1" hangingPunct="1">
              <a:lnSpc>
                <a:spcPct val="90000"/>
              </a:lnSpc>
              <a:buFontTx/>
              <a:buNone/>
            </a:pPr>
            <a:r>
              <a:rPr lang="en-US" altLang="zh-CN" sz="1500" smtClean="0"/>
              <a:t>[36] Minlan Yu, Andreas Wundsam, Muruganantham Raju, "NOSIX: A Lightweight Portability Layer for the SDN OS", ACM SIGCOMM Computer Communication Review, Volume 44, Number 2, April 2014.</a:t>
            </a:r>
          </a:p>
          <a:p>
            <a:pPr marL="0" indent="0" eaLnBrk="1" hangingPunct="1">
              <a:lnSpc>
                <a:spcPct val="90000"/>
              </a:lnSpc>
              <a:buFontTx/>
              <a:buNone/>
            </a:pPr>
            <a:r>
              <a:rPr lang="en-US" altLang="zh-CN" sz="1500" smtClean="0"/>
              <a:t>[37] Chen Sun, Jun Bi, Zhilong Zheng, et al., "NFP: Enabling Network Function Parallelism in NFV", in Proc. of ACM SIGCOMM, August 21–25, 2017, Los Angeles, CA, USA.</a:t>
            </a:r>
          </a:p>
          <a:p>
            <a:pPr marL="0" indent="0" eaLnBrk="1" hangingPunct="1">
              <a:lnSpc>
                <a:spcPct val="90000"/>
              </a:lnSpc>
              <a:buFontTx/>
              <a:buNone/>
            </a:pP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smtClean="0"/>
              <a:t>八</a:t>
            </a:r>
            <a:r>
              <a:rPr lang="en-US" altLang="zh-CN" dirty="0" smtClean="0"/>
              <a:t>. </a:t>
            </a:r>
            <a:r>
              <a:rPr lang="zh-CN" altLang="en-US" dirty="0" smtClean="0"/>
              <a:t>参考文献（续）</a:t>
            </a:r>
          </a:p>
        </p:txBody>
      </p:sp>
      <p:sp>
        <p:nvSpPr>
          <p:cNvPr id="94211" name="Rectangle 3"/>
          <p:cNvSpPr>
            <a:spLocks noGrp="1" noChangeArrowheads="1"/>
          </p:cNvSpPr>
          <p:nvPr>
            <p:ph type="body" idx="1"/>
          </p:nvPr>
        </p:nvSpPr>
        <p:spPr>
          <a:xfrm>
            <a:off x="457200" y="1600200"/>
            <a:ext cx="8507413" cy="5068888"/>
          </a:xfrm>
        </p:spPr>
        <p:txBody>
          <a:bodyPr/>
          <a:lstStyle/>
          <a:p>
            <a:pPr marL="0" indent="0" eaLnBrk="1" hangingPunct="1">
              <a:lnSpc>
                <a:spcPct val="90000"/>
              </a:lnSpc>
              <a:buFontTx/>
              <a:buNone/>
            </a:pPr>
            <a:r>
              <a:rPr lang="en-US" altLang="zh-CN" sz="1500" smtClean="0"/>
              <a:t>[38] Aurojit Panda, Sangjin Han, Keon Jang, et al., "NetBricks: Taking the V out of NFV", in Proc. of USENIX Association OSDI, Savannah, GA, USA, November 2–4, 2016.</a:t>
            </a:r>
          </a:p>
          <a:p>
            <a:pPr marL="0" indent="0" eaLnBrk="1" hangingPunct="1">
              <a:lnSpc>
                <a:spcPct val="90000"/>
              </a:lnSpc>
              <a:buFontTx/>
              <a:buNone/>
            </a:pPr>
            <a:r>
              <a:rPr lang="en-US" altLang="zh-CN" sz="1500" smtClean="0"/>
              <a:t>[39] Joao Martins, Mohamed Ahmed, Costin Raiciu, et al., "ClickOS and the Art of Network Function Virtualization", in Proc. of USENIX Association NSDI, Seattle, WA, USA, April 2–4, 2014.</a:t>
            </a:r>
          </a:p>
          <a:p>
            <a:pPr marL="0" indent="0" eaLnBrk="1" hangingPunct="1">
              <a:lnSpc>
                <a:spcPct val="90000"/>
              </a:lnSpc>
              <a:buFontTx/>
              <a:buNone/>
            </a:pPr>
            <a:r>
              <a:rPr lang="en-US" altLang="zh-CN" sz="1500" smtClean="0"/>
              <a:t>[40] Aaron Gember-Jacobson, Raajay Viswanathan, Chaithan Prakash, et al., "OpenNF: Enabling Innovation in Network Function Control", in Proc. of ACM SIGCOMM, August 17–22, 2014, Chicago, IL, USA.</a:t>
            </a:r>
          </a:p>
          <a:p>
            <a:pPr marL="0" indent="0" eaLnBrk="1" hangingPunct="1">
              <a:lnSpc>
                <a:spcPct val="90000"/>
              </a:lnSpc>
              <a:buFontTx/>
              <a:buNone/>
            </a:pPr>
            <a:r>
              <a:rPr lang="en-US" altLang="zh-CN" sz="1500" smtClean="0"/>
              <a:t>[41] Justine Sherry, Peter Xiang Gao, Soumya Basu, et al., "Rollback-Recovery for Middleboxes", in Proc. of ACM SIGCOMM, August 17 - 21, 2015, London, United Kingdom.</a:t>
            </a:r>
          </a:p>
          <a:p>
            <a:pPr marL="0" indent="0" eaLnBrk="1" hangingPunct="1">
              <a:lnSpc>
                <a:spcPct val="90000"/>
              </a:lnSpc>
              <a:buFontTx/>
              <a:buNone/>
            </a:pPr>
            <a:r>
              <a:rPr lang="en-US" altLang="zh-CN" sz="1500" smtClean="0"/>
              <a:t>[42] Bojie Li, Kun Tan, Layong (Larry) Luo, "ClickNP: Highly Flexible and High Performance Network Processing with Reconfigurable Hardware", in Proc. of ACM SIGCOMM, August 22–26, 2016, Florianopolis, Brazil.</a:t>
            </a:r>
          </a:p>
          <a:p>
            <a:pPr marL="0" indent="0" eaLnBrk="1" hangingPunct="1">
              <a:lnSpc>
                <a:spcPct val="90000"/>
              </a:lnSpc>
              <a:buFontTx/>
              <a:buNone/>
            </a:pPr>
            <a:r>
              <a:rPr lang="en-US" altLang="zh-CN" sz="1500" smtClean="0"/>
              <a:t>[43] Chang Lan, Justine Sherry, Raluca Ada Popa, et al., "Embark: Securely Outsourcing Middleboxes to the Cloud", in Proc. of NSDI, March 16-18, 2016, Santa Clara, CA, USA.</a:t>
            </a:r>
          </a:p>
          <a:p>
            <a:pPr marL="0" indent="0" eaLnBrk="1" hangingPunct="1">
              <a:lnSpc>
                <a:spcPct val="90000"/>
              </a:lnSpc>
              <a:buFontTx/>
              <a:buNone/>
            </a:pPr>
            <a:r>
              <a:rPr lang="en-US" altLang="zh-CN" sz="1500" smtClean="0"/>
              <a:t>[44] Murad Kablan, Azzam Alsudais, Eric Keller, et al., "Stateless Network Functions: Breaking the Tight Coupling of State and Processing", in Proc. of NSDI, March 27-29, 2017, Boston, MA, USA.</a:t>
            </a:r>
          </a:p>
          <a:p>
            <a:pPr marL="0" indent="0" eaLnBrk="1" hangingPunct="1">
              <a:lnSpc>
                <a:spcPct val="90000"/>
              </a:lnSpc>
              <a:buFontTx/>
              <a:buNone/>
            </a:pPr>
            <a:r>
              <a:rPr lang="en-US" altLang="zh-CN" sz="1500" smtClean="0"/>
              <a:t>[45] Muhammad Asim Jamshed, YoungGyoun Moon, Donghwi Kim, et al., "mOS: A Reusable Networking Stack for Flow Monitoring Middleboxes", in Proc. of NSDI, March 27-29, 2017, Boston, MA, USA.</a:t>
            </a:r>
          </a:p>
          <a:p>
            <a:pPr marL="0" indent="0" eaLnBrk="1" hangingPunct="1">
              <a:lnSpc>
                <a:spcPct val="90000"/>
              </a:lnSpc>
              <a:buFontTx/>
              <a:buNone/>
            </a:pPr>
            <a:r>
              <a:rPr lang="en-US" altLang="zh-CN" sz="1500" smtClean="0"/>
              <a:t>[46] Junaid Khalid, Aaron Gember-Jacobson, Roney Michael, et al., "Paving the Way for NFV: Simplifying Middlebox Modifications Using StateAlyzr", in Proc. of NSDI, March 16-18, 2016, Santa Clara, CA, USA.</a:t>
            </a:r>
            <a:endParaRPr lang="zh-CN" altLang="en-US" sz="1500" smtClean="0"/>
          </a:p>
        </p:txBody>
      </p:sp>
    </p:spTree>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57200" y="3213100"/>
            <a:ext cx="8229600" cy="1143000"/>
          </a:xfrm>
        </p:spPr>
        <p:txBody>
          <a:bodyPr/>
          <a:lstStyle/>
          <a:p>
            <a:r>
              <a:rPr lang="zh-CN" altLang="en-US" dirty="0" smtClean="0">
                <a:latin typeface="华文行楷" panose="02010800040101010101" pitchFamily="2" charset="-122"/>
                <a:ea typeface="华文行楷" panose="02010800040101010101" pitchFamily="2" charset="-122"/>
              </a:rPr>
              <a:t>谢谢各位老师！</a:t>
            </a: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主要内容</a:t>
            </a:r>
          </a:p>
        </p:txBody>
      </p:sp>
      <p:sp>
        <p:nvSpPr>
          <p:cNvPr id="5123" name="Rectangle 3"/>
          <p:cNvSpPr>
            <a:spLocks noGrp="1" noChangeArrowheads="1"/>
          </p:cNvSpPr>
          <p:nvPr>
            <p:ph type="body" idx="1"/>
          </p:nvPr>
        </p:nvSpPr>
        <p:spPr>
          <a:xfrm>
            <a:off x="899592" y="1600200"/>
            <a:ext cx="7787208" cy="4525963"/>
          </a:xfrm>
        </p:spPr>
        <p:txBody>
          <a:bodyPr/>
          <a:lstStyle/>
          <a:p>
            <a:pPr eaLnBrk="1" hangingPunct="1">
              <a:lnSpc>
                <a:spcPct val="90000"/>
              </a:lnSpc>
            </a:pPr>
            <a:r>
              <a:rPr lang="zh-CN" altLang="en-US" dirty="0" smtClean="0">
                <a:solidFill>
                  <a:schemeClr val="hlink"/>
                </a:solidFill>
              </a:rPr>
              <a:t>一</a:t>
            </a:r>
            <a:r>
              <a:rPr lang="en-US" altLang="zh-CN" dirty="0" smtClean="0">
                <a:solidFill>
                  <a:schemeClr val="hlink"/>
                </a:solidFill>
              </a:rPr>
              <a:t>. </a:t>
            </a:r>
            <a:r>
              <a:rPr lang="zh-CN" altLang="en-US" dirty="0" smtClean="0">
                <a:solidFill>
                  <a:schemeClr val="hlink"/>
                </a:solidFill>
              </a:rPr>
              <a:t>总体框架</a:t>
            </a:r>
            <a:endParaRPr lang="en-US" altLang="zh-CN" dirty="0" smtClean="0">
              <a:solidFill>
                <a:schemeClr val="hlink"/>
              </a:solidFill>
            </a:endParaRPr>
          </a:p>
          <a:p>
            <a:pPr eaLnBrk="1" hangingPunct="1">
              <a:lnSpc>
                <a:spcPct val="90000"/>
              </a:lnSpc>
            </a:pPr>
            <a:r>
              <a:rPr lang="zh-CN" altLang="en-US" dirty="0">
                <a:solidFill>
                  <a:schemeClr val="hlink"/>
                </a:solidFill>
              </a:rPr>
              <a:t>二</a:t>
            </a:r>
            <a:r>
              <a:rPr lang="en-US" altLang="zh-CN" dirty="0" smtClean="0">
                <a:solidFill>
                  <a:schemeClr val="hlink"/>
                </a:solidFill>
              </a:rPr>
              <a:t>. </a:t>
            </a:r>
            <a:r>
              <a:rPr lang="zh-CN" altLang="en-US" dirty="0" smtClean="0">
                <a:solidFill>
                  <a:schemeClr val="hlink"/>
                </a:solidFill>
              </a:rPr>
              <a:t>选题背景</a:t>
            </a:r>
          </a:p>
          <a:p>
            <a:pPr eaLnBrk="1" hangingPunct="1">
              <a:lnSpc>
                <a:spcPct val="90000"/>
              </a:lnSpc>
            </a:pPr>
            <a:r>
              <a:rPr lang="zh-CN" altLang="en-US" dirty="0">
                <a:solidFill>
                  <a:schemeClr val="hlink"/>
                </a:solidFill>
              </a:rPr>
              <a:t>三</a:t>
            </a:r>
            <a:r>
              <a:rPr lang="en-US" altLang="zh-CN" dirty="0" smtClean="0">
                <a:solidFill>
                  <a:schemeClr val="hlink"/>
                </a:solidFill>
              </a:rPr>
              <a:t>. </a:t>
            </a:r>
            <a:r>
              <a:rPr lang="zh-CN" altLang="en-US" dirty="0" smtClean="0">
                <a:solidFill>
                  <a:schemeClr val="hlink"/>
                </a:solidFill>
              </a:rPr>
              <a:t>国内外研究现状</a:t>
            </a:r>
          </a:p>
          <a:p>
            <a:pPr eaLnBrk="1" hangingPunct="1">
              <a:lnSpc>
                <a:spcPct val="90000"/>
              </a:lnSpc>
            </a:pPr>
            <a:r>
              <a:rPr lang="zh-CN" altLang="en-US" dirty="0">
                <a:solidFill>
                  <a:schemeClr val="accent2"/>
                </a:solidFill>
              </a:rPr>
              <a:t>四</a:t>
            </a:r>
            <a:r>
              <a:rPr lang="en-US" altLang="zh-CN" dirty="0" smtClean="0">
                <a:solidFill>
                  <a:schemeClr val="accent2"/>
                </a:solidFill>
              </a:rPr>
              <a:t>. </a:t>
            </a:r>
            <a:r>
              <a:rPr lang="zh-CN" altLang="en-US" dirty="0" smtClean="0">
                <a:solidFill>
                  <a:schemeClr val="accent2"/>
                </a:solidFill>
              </a:rPr>
              <a:t>研究内容及拟解决的主要问题</a:t>
            </a:r>
          </a:p>
          <a:p>
            <a:pPr eaLnBrk="1" hangingPunct="1">
              <a:lnSpc>
                <a:spcPct val="90000"/>
              </a:lnSpc>
            </a:pPr>
            <a:r>
              <a:rPr lang="zh-CN" altLang="en-US" dirty="0" smtClean="0">
                <a:solidFill>
                  <a:schemeClr val="accent2"/>
                </a:solidFill>
              </a:rPr>
              <a:t>五</a:t>
            </a:r>
            <a:r>
              <a:rPr lang="en-US" altLang="zh-CN" dirty="0" smtClean="0">
                <a:solidFill>
                  <a:schemeClr val="accent2"/>
                </a:solidFill>
              </a:rPr>
              <a:t>. </a:t>
            </a:r>
            <a:r>
              <a:rPr lang="zh-CN" altLang="en-US" dirty="0" smtClean="0">
                <a:solidFill>
                  <a:schemeClr val="accent2"/>
                </a:solidFill>
              </a:rPr>
              <a:t>研究方案及可行性分析</a:t>
            </a:r>
          </a:p>
          <a:p>
            <a:pPr eaLnBrk="1" hangingPunct="1">
              <a:lnSpc>
                <a:spcPct val="90000"/>
              </a:lnSpc>
            </a:pPr>
            <a:r>
              <a:rPr lang="zh-CN" altLang="en-US" dirty="0">
                <a:solidFill>
                  <a:schemeClr val="accent2"/>
                </a:solidFill>
              </a:rPr>
              <a:t>六</a:t>
            </a:r>
            <a:r>
              <a:rPr lang="en-US" altLang="zh-CN" dirty="0" smtClean="0">
                <a:solidFill>
                  <a:schemeClr val="accent2"/>
                </a:solidFill>
              </a:rPr>
              <a:t>. </a:t>
            </a:r>
            <a:r>
              <a:rPr lang="zh-CN" altLang="en-US" dirty="0" smtClean="0">
                <a:solidFill>
                  <a:schemeClr val="accent2"/>
                </a:solidFill>
              </a:rPr>
              <a:t>可能的创新点及预期成果</a:t>
            </a:r>
          </a:p>
          <a:p>
            <a:pPr eaLnBrk="1" hangingPunct="1">
              <a:lnSpc>
                <a:spcPct val="90000"/>
              </a:lnSpc>
            </a:pPr>
            <a:r>
              <a:rPr lang="zh-CN" altLang="en-US" dirty="0">
                <a:solidFill>
                  <a:schemeClr val="accent2"/>
                </a:solidFill>
              </a:rPr>
              <a:t>七</a:t>
            </a:r>
            <a:r>
              <a:rPr lang="en-US" altLang="zh-CN" dirty="0" smtClean="0">
                <a:solidFill>
                  <a:schemeClr val="accent2"/>
                </a:solidFill>
              </a:rPr>
              <a:t>. </a:t>
            </a:r>
            <a:r>
              <a:rPr lang="zh-CN" altLang="en-US" dirty="0" smtClean="0">
                <a:solidFill>
                  <a:schemeClr val="accent2"/>
                </a:solidFill>
              </a:rPr>
              <a:t>进度计划安排</a:t>
            </a:r>
          </a:p>
          <a:p>
            <a:pPr eaLnBrk="1" hangingPunct="1">
              <a:lnSpc>
                <a:spcPct val="90000"/>
              </a:lnSpc>
            </a:pPr>
            <a:r>
              <a:rPr lang="zh-CN" altLang="en-US" dirty="0">
                <a:solidFill>
                  <a:schemeClr val="accent2"/>
                </a:solidFill>
              </a:rPr>
              <a:t>八</a:t>
            </a:r>
            <a:r>
              <a:rPr lang="en-US" altLang="zh-CN" dirty="0" smtClean="0">
                <a:solidFill>
                  <a:schemeClr val="accent2"/>
                </a:solidFill>
              </a:rPr>
              <a:t>. </a:t>
            </a:r>
            <a:r>
              <a:rPr lang="zh-CN" altLang="en-US" dirty="0" smtClean="0">
                <a:solidFill>
                  <a:schemeClr val="accent2"/>
                </a:solidFill>
              </a:rPr>
              <a:t>参考文献</a:t>
            </a:r>
          </a:p>
        </p:txBody>
      </p:sp>
      <p:sp>
        <p:nvSpPr>
          <p:cNvPr id="5124" name="Text Box 4"/>
          <p:cNvSpPr txBox="1">
            <a:spLocks noChangeArrowheads="1"/>
          </p:cNvSpPr>
          <p:nvPr/>
        </p:nvSpPr>
        <p:spPr bwMode="auto">
          <a:xfrm>
            <a:off x="8085138" y="1124744"/>
            <a:ext cx="56564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hlink"/>
                </a:solidFill>
                <a:latin typeface="Arial" panose="020B0604020202020204" pitchFamily="34" charset="0"/>
              </a:rPr>
              <a:t>文献</a:t>
            </a:r>
          </a:p>
          <a:p>
            <a:pPr eaLnBrk="1" hangingPunct="1">
              <a:spcBef>
                <a:spcPct val="0"/>
              </a:spcBef>
              <a:buFontTx/>
              <a:buNone/>
            </a:pPr>
            <a:r>
              <a:rPr lang="zh-CN" altLang="en-US" dirty="0">
                <a:solidFill>
                  <a:schemeClr val="hlink"/>
                </a:solidFill>
                <a:latin typeface="Arial" panose="020B0604020202020204" pitchFamily="34" charset="0"/>
              </a:rPr>
              <a:t>综述</a:t>
            </a:r>
          </a:p>
        </p:txBody>
      </p:sp>
      <p:sp>
        <p:nvSpPr>
          <p:cNvPr id="5125" name="Text Box 5"/>
          <p:cNvSpPr txBox="1">
            <a:spLocks noChangeArrowheads="1"/>
          </p:cNvSpPr>
          <p:nvPr/>
        </p:nvSpPr>
        <p:spPr bwMode="auto">
          <a:xfrm>
            <a:off x="8085138" y="3547715"/>
            <a:ext cx="5905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Arial" panose="020B0604020202020204" pitchFamily="34" charset="0"/>
              </a:rPr>
              <a:t>选</a:t>
            </a:r>
          </a:p>
          <a:p>
            <a:pPr eaLnBrk="1" hangingPunct="1">
              <a:spcBef>
                <a:spcPct val="0"/>
              </a:spcBef>
              <a:buFontTx/>
              <a:buNone/>
            </a:pPr>
            <a:r>
              <a:rPr lang="zh-CN" altLang="en-US" dirty="0">
                <a:solidFill>
                  <a:schemeClr val="accent2"/>
                </a:solidFill>
                <a:latin typeface="Arial" panose="020B0604020202020204" pitchFamily="34" charset="0"/>
              </a:rPr>
              <a:t>题</a:t>
            </a:r>
            <a:br>
              <a:rPr lang="zh-CN" altLang="en-US" dirty="0">
                <a:solidFill>
                  <a:schemeClr val="accent2"/>
                </a:solidFill>
                <a:latin typeface="Arial" panose="020B0604020202020204" pitchFamily="34" charset="0"/>
              </a:rPr>
            </a:br>
            <a:r>
              <a:rPr lang="zh-CN" altLang="en-US" dirty="0">
                <a:solidFill>
                  <a:schemeClr val="accent2"/>
                </a:solidFill>
                <a:latin typeface="Arial" panose="020B0604020202020204" pitchFamily="34" charset="0"/>
              </a:rPr>
              <a:t>报</a:t>
            </a:r>
          </a:p>
          <a:p>
            <a:pPr eaLnBrk="1" hangingPunct="1">
              <a:spcBef>
                <a:spcPct val="0"/>
              </a:spcBef>
              <a:buFontTx/>
              <a:buNone/>
            </a:pPr>
            <a:r>
              <a:rPr lang="zh-CN" altLang="en-US" dirty="0">
                <a:solidFill>
                  <a:schemeClr val="accent2"/>
                </a:solidFill>
                <a:latin typeface="Arial" panose="020B0604020202020204" pitchFamily="34" charset="0"/>
              </a:rPr>
              <a:t>告</a:t>
            </a:r>
          </a:p>
        </p:txBody>
      </p:sp>
      <p:sp>
        <p:nvSpPr>
          <p:cNvPr id="5126" name="Line 6"/>
          <p:cNvSpPr>
            <a:spLocks noChangeShapeType="1"/>
          </p:cNvSpPr>
          <p:nvPr/>
        </p:nvSpPr>
        <p:spPr bwMode="auto">
          <a:xfrm>
            <a:off x="899592" y="3140968"/>
            <a:ext cx="7920558" cy="0"/>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37868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12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二</a:t>
            </a:r>
            <a:r>
              <a:rPr lang="en-US" altLang="zh-CN" dirty="0" smtClean="0"/>
              <a:t>. </a:t>
            </a:r>
            <a:r>
              <a:rPr lang="zh-CN" altLang="en-US" dirty="0" smtClean="0"/>
              <a:t>选题</a:t>
            </a:r>
            <a:r>
              <a:rPr lang="zh-CN" altLang="en-US" dirty="0" smtClean="0">
                <a:solidFill>
                  <a:schemeClr val="tx1"/>
                </a:solidFill>
              </a:rPr>
              <a:t>背景</a:t>
            </a:r>
            <a:r>
              <a:rPr lang="zh-CN" altLang="en-US" sz="3200" dirty="0">
                <a:solidFill>
                  <a:schemeClr val="tx1"/>
                </a:solidFill>
              </a:rPr>
              <a:t>（网络测量）</a:t>
            </a:r>
            <a:endParaRPr lang="zh-CN" altLang="en-US" sz="3200" dirty="0" smtClean="0"/>
          </a:p>
        </p:txBody>
      </p:sp>
      <p:sp>
        <p:nvSpPr>
          <p:cNvPr id="9219" name="Rectangle 3"/>
          <p:cNvSpPr>
            <a:spLocks noGrp="1" noChangeArrowheads="1"/>
          </p:cNvSpPr>
          <p:nvPr>
            <p:ph type="body" idx="1"/>
          </p:nvPr>
        </p:nvSpPr>
        <p:spPr>
          <a:xfrm>
            <a:off x="457200" y="1600200"/>
            <a:ext cx="8507413" cy="5068888"/>
          </a:xfrm>
        </p:spPr>
        <p:txBody>
          <a:bodyPr/>
          <a:lstStyle/>
          <a:p>
            <a:pPr eaLnBrk="1" hangingPunct="1">
              <a:lnSpc>
                <a:spcPct val="90000"/>
              </a:lnSpc>
            </a:pPr>
            <a:r>
              <a:rPr lang="zh-CN" altLang="en-US" sz="2800" dirty="0"/>
              <a:t>网络</a:t>
            </a:r>
            <a:r>
              <a:rPr lang="zh-CN" altLang="en-US" sz="2800" dirty="0" smtClean="0"/>
              <a:t>测量有两种方法：</a:t>
            </a:r>
            <a:endParaRPr lang="en-US" altLang="zh-CN" sz="28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926708477"/>
              </p:ext>
            </p:extLst>
          </p:nvPr>
        </p:nvGraphicFramePr>
        <p:xfrm>
          <a:off x="251520" y="1986313"/>
          <a:ext cx="2808312" cy="3530919"/>
        </p:xfrm>
        <a:graphic>
          <a:graphicData uri="http://schemas.openxmlformats.org/presentationml/2006/ole">
            <mc:AlternateContent xmlns:mc="http://schemas.openxmlformats.org/markup-compatibility/2006">
              <mc:Choice xmlns:v="urn:schemas-microsoft-com:vml" Requires="v">
                <p:oleObj spid="_x0000_s117829" name="Visio" r:id="rId4" imgW="3257685" imgH="4095660" progId="Visio.Drawing.15">
                  <p:embed/>
                </p:oleObj>
              </mc:Choice>
              <mc:Fallback>
                <p:oleObj name="Visio" r:id="rId4" imgW="3257685" imgH="4095660" progId="Visio.Drawing.15">
                  <p:embed/>
                  <p:pic>
                    <p:nvPicPr>
                      <p:cNvPr id="0" name=""/>
                      <p:cNvPicPr/>
                      <p:nvPr/>
                    </p:nvPicPr>
                    <p:blipFill>
                      <a:blip r:embed="rId5"/>
                      <a:stretch>
                        <a:fillRect/>
                      </a:stretch>
                    </p:blipFill>
                    <p:spPr>
                      <a:xfrm>
                        <a:off x="251520" y="1986313"/>
                        <a:ext cx="2808312" cy="3530919"/>
                      </a:xfrm>
                      <a:prstGeom prst="rect">
                        <a:avLst/>
                      </a:prstGeom>
                    </p:spPr>
                  </p:pic>
                </p:oleObj>
              </mc:Fallback>
            </mc:AlternateContent>
          </a:graphicData>
        </a:graphic>
      </p:graphicFrame>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4419" y="1916832"/>
            <a:ext cx="4552381" cy="2190476"/>
          </a:xfrm>
          <a:prstGeom prst="rect">
            <a:avLst/>
          </a:prstGeom>
        </p:spPr>
      </p:pic>
      <p:sp>
        <p:nvSpPr>
          <p:cNvPr id="7" name="TextBox 6"/>
          <p:cNvSpPr txBox="1"/>
          <p:nvPr/>
        </p:nvSpPr>
        <p:spPr>
          <a:xfrm>
            <a:off x="0" y="5013176"/>
            <a:ext cx="4644008"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smtClean="0"/>
              <a:t>sFlow</a:t>
            </a:r>
            <a:r>
              <a:rPr lang="zh-CN" altLang="en-US" sz="2400" dirty="0" smtClean="0"/>
              <a:t>代理对数据流进行采样</a:t>
            </a:r>
            <a:endParaRPr lang="en-US" altLang="zh-CN" sz="2400" dirty="0" smtClean="0"/>
          </a:p>
          <a:p>
            <a:pPr marL="342900" indent="-342900">
              <a:buFont typeface="Arial" panose="020B0604020202020204" pitchFamily="34" charset="0"/>
              <a:buChar char="•"/>
            </a:pPr>
            <a:r>
              <a:rPr lang="zh-CN" altLang="en-US" sz="2400" dirty="0" smtClean="0"/>
              <a:t>将采样得到的数据包发送到</a:t>
            </a:r>
            <a:r>
              <a:rPr lang="en-US" altLang="zh-CN" sz="2400" dirty="0" err="1" smtClean="0"/>
              <a:t>sFlow</a:t>
            </a:r>
            <a:r>
              <a:rPr lang="zh-CN" altLang="en-US" sz="2400" dirty="0" smtClean="0"/>
              <a:t>收集器</a:t>
            </a:r>
            <a:endParaRPr lang="zh-CN" altLang="en-US" sz="2400" dirty="0"/>
          </a:p>
        </p:txBody>
      </p:sp>
      <p:sp>
        <p:nvSpPr>
          <p:cNvPr id="10" name="TextBox 9"/>
          <p:cNvSpPr txBox="1"/>
          <p:nvPr/>
        </p:nvSpPr>
        <p:spPr>
          <a:xfrm>
            <a:off x="4248472" y="4149080"/>
            <a:ext cx="4644008"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使用一定的数据结构记录经过的数据包的总结信息</a:t>
            </a:r>
            <a:endParaRPr lang="en-US" altLang="zh-CN" sz="2400" dirty="0" smtClean="0"/>
          </a:p>
          <a:p>
            <a:pPr marL="342900" indent="-342900">
              <a:buFont typeface="Arial" panose="020B0604020202020204" pitchFamily="34" charset="0"/>
              <a:buChar char="•"/>
            </a:pPr>
            <a:r>
              <a:rPr lang="zh-CN" altLang="en-US" sz="2400" dirty="0" smtClean="0"/>
              <a:t>需要时可以查询这个数据结构获取总结信息</a:t>
            </a:r>
            <a:endParaRPr lang="zh-CN" altLang="en-US" sz="2400" dirty="0"/>
          </a:p>
        </p:txBody>
      </p:sp>
    </p:spTree>
    <p:extLst>
      <p:ext uri="{BB962C8B-B14F-4D97-AF65-F5344CB8AC3E}">
        <p14:creationId xmlns:p14="http://schemas.microsoft.com/office/powerpoint/2010/main" val="42360605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smtClean="0">
                <a:solidFill>
                  <a:schemeClr val="tx1"/>
                </a:solidFill>
              </a:rPr>
              <a:t>背景</a:t>
            </a:r>
            <a:r>
              <a:rPr lang="zh-CN" altLang="en-US" sz="3200" dirty="0">
                <a:solidFill>
                  <a:schemeClr val="tx1"/>
                </a:solidFill>
              </a:rPr>
              <a:t>（网络测量）</a:t>
            </a:r>
            <a:endParaRPr lang="zh-CN" altLang="en-US" sz="3200" dirty="0"/>
          </a:p>
        </p:txBody>
      </p:sp>
      <p:sp>
        <p:nvSpPr>
          <p:cNvPr id="3" name="Content Placeholder 2"/>
          <p:cNvSpPr>
            <a:spLocks noGrp="1"/>
          </p:cNvSpPr>
          <p:nvPr>
            <p:ph idx="1"/>
          </p:nvPr>
        </p:nvSpPr>
        <p:spPr>
          <a:xfrm>
            <a:off x="457200" y="1600200"/>
            <a:ext cx="8229600" cy="4925144"/>
          </a:xfrm>
        </p:spPr>
        <p:txBody>
          <a:bodyPr/>
          <a:lstStyle/>
          <a:p>
            <a:r>
              <a:rPr lang="zh-CN" altLang="en-US" sz="2800" dirty="0" smtClean="0"/>
              <a:t>网络中在一个小时内可能会超过</a:t>
            </a:r>
            <a:r>
              <a:rPr lang="en-US" altLang="zh-CN" sz="2800" dirty="0" smtClean="0">
                <a:solidFill>
                  <a:srgbClr val="00B050"/>
                </a:solidFill>
              </a:rPr>
              <a:t>100</a:t>
            </a:r>
            <a:r>
              <a:rPr lang="zh-CN" altLang="en-US" sz="2800" dirty="0" smtClean="0">
                <a:solidFill>
                  <a:srgbClr val="00B050"/>
                </a:solidFill>
              </a:rPr>
              <a:t>万个流</a:t>
            </a:r>
            <a:endParaRPr lang="en-US" altLang="zh-CN" sz="2800" dirty="0" smtClean="0">
              <a:solidFill>
                <a:srgbClr val="00B050"/>
              </a:solidFill>
            </a:endParaRPr>
          </a:p>
          <a:p>
            <a:r>
              <a:rPr lang="zh-CN" altLang="en-US" sz="2800" dirty="0" smtClean="0"/>
              <a:t>则收集器中需要维护</a:t>
            </a:r>
            <a:r>
              <a:rPr lang="en-US" altLang="zh-CN" sz="2800" dirty="0" smtClean="0">
                <a:solidFill>
                  <a:srgbClr val="00B050"/>
                </a:solidFill>
              </a:rPr>
              <a:t>100</a:t>
            </a:r>
            <a:r>
              <a:rPr lang="zh-CN" altLang="en-US" sz="2800" dirty="0" smtClean="0">
                <a:solidFill>
                  <a:srgbClr val="00B050"/>
                </a:solidFill>
              </a:rPr>
              <a:t>万个数据项</a:t>
            </a:r>
            <a:endParaRPr lang="en-US" altLang="zh-CN" sz="2800" dirty="0" smtClean="0">
              <a:solidFill>
                <a:srgbClr val="00B050"/>
              </a:solidFill>
            </a:endParaRPr>
          </a:p>
          <a:p>
            <a:r>
              <a:rPr lang="zh-CN" altLang="en-US" sz="2800" dirty="0" smtClean="0"/>
              <a:t>每个数据项占内存</a:t>
            </a:r>
            <a:r>
              <a:rPr lang="en-US" altLang="zh-CN" sz="2800" dirty="0" smtClean="0"/>
              <a:t>100B</a:t>
            </a:r>
            <a:r>
              <a:rPr lang="zh-CN" altLang="en-US" sz="2800" dirty="0" smtClean="0"/>
              <a:t>，则收集器至少需要</a:t>
            </a:r>
            <a:r>
              <a:rPr lang="en-US" altLang="zh-CN" sz="2800" dirty="0" smtClean="0">
                <a:solidFill>
                  <a:srgbClr val="00B050"/>
                </a:solidFill>
              </a:rPr>
              <a:t>100MB</a:t>
            </a:r>
            <a:r>
              <a:rPr lang="zh-CN" altLang="en-US" sz="2800" dirty="0" smtClean="0">
                <a:solidFill>
                  <a:srgbClr val="00B050"/>
                </a:solidFill>
              </a:rPr>
              <a:t>的</a:t>
            </a:r>
            <a:r>
              <a:rPr lang="en-US" altLang="zh-CN" sz="2800" dirty="0" smtClean="0">
                <a:solidFill>
                  <a:srgbClr val="00B050"/>
                </a:solidFill>
              </a:rPr>
              <a:t>SRAM</a:t>
            </a:r>
          </a:p>
          <a:p>
            <a:r>
              <a:rPr lang="zh-CN" altLang="en-US" sz="2800" dirty="0"/>
              <a:t>路由器的带宽为</a:t>
            </a:r>
            <a:r>
              <a:rPr lang="en-US" altLang="zh-CN" sz="2800" dirty="0" smtClean="0">
                <a:solidFill>
                  <a:srgbClr val="00B050"/>
                </a:solidFill>
              </a:rPr>
              <a:t>10Gbps</a:t>
            </a:r>
            <a:endParaRPr lang="en-US" altLang="zh-CN" sz="2800" dirty="0" smtClean="0"/>
          </a:p>
          <a:p>
            <a:r>
              <a:rPr lang="zh-CN" altLang="en-US" sz="2800" dirty="0" smtClean="0"/>
              <a:t>假如完全记录每个数据包则最坏情况下每秒钟需要</a:t>
            </a:r>
            <a:r>
              <a:rPr lang="zh-CN" altLang="en-US" sz="2800" dirty="0" smtClean="0">
                <a:solidFill>
                  <a:srgbClr val="00B050"/>
                </a:solidFill>
              </a:rPr>
              <a:t>访问内存</a:t>
            </a:r>
            <a:r>
              <a:rPr lang="en-US" altLang="zh-CN" sz="2800" dirty="0" smtClean="0">
                <a:solidFill>
                  <a:srgbClr val="00B050"/>
                </a:solidFill>
              </a:rPr>
              <a:t>2</a:t>
            </a:r>
            <a:r>
              <a:rPr lang="zh-CN" altLang="en-US" sz="2800" dirty="0" smtClean="0">
                <a:solidFill>
                  <a:srgbClr val="00B050"/>
                </a:solidFill>
              </a:rPr>
              <a:t>亿次</a:t>
            </a:r>
            <a:endParaRPr lang="en-US" altLang="zh-CN" sz="2800" dirty="0" smtClean="0">
              <a:solidFill>
                <a:srgbClr val="00B050"/>
              </a:solidFill>
            </a:endParaRPr>
          </a:p>
          <a:p>
            <a:r>
              <a:rPr lang="zh-CN" altLang="en-US" sz="2800" dirty="0" smtClean="0"/>
              <a:t>假如只记录被采样的数据包，则不能正确估计小流</a:t>
            </a:r>
            <a:endParaRPr lang="en-US" altLang="zh-CN" sz="2800" dirty="0" smtClean="0"/>
          </a:p>
          <a:p>
            <a:r>
              <a:rPr lang="zh-CN" altLang="en-US" sz="2800" dirty="0" smtClean="0">
                <a:solidFill>
                  <a:srgbClr val="FF0000"/>
                </a:solidFill>
              </a:rPr>
              <a:t>基于采样的测量方法存在严重的可扩展性问题</a:t>
            </a:r>
            <a:endParaRPr lang="zh-CN" altLang="en-US" sz="2800" dirty="0">
              <a:solidFill>
                <a:srgbClr val="FF0000"/>
              </a:solidFill>
            </a:endParaRPr>
          </a:p>
        </p:txBody>
      </p:sp>
    </p:spTree>
    <p:extLst>
      <p:ext uri="{BB962C8B-B14F-4D97-AF65-F5344CB8AC3E}">
        <p14:creationId xmlns:p14="http://schemas.microsoft.com/office/powerpoint/2010/main" val="1538531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a:t>
            </a:r>
            <a:r>
              <a:rPr lang="en-US" altLang="zh-CN" dirty="0"/>
              <a:t>. </a:t>
            </a:r>
            <a:r>
              <a:rPr lang="zh-CN" altLang="en-US" dirty="0"/>
              <a:t>选题</a:t>
            </a:r>
            <a:r>
              <a:rPr lang="zh-CN" altLang="en-US" dirty="0">
                <a:solidFill>
                  <a:schemeClr val="tx1"/>
                </a:solidFill>
              </a:rPr>
              <a:t>背景</a:t>
            </a:r>
            <a:r>
              <a:rPr lang="zh-CN" altLang="en-US" sz="3200" dirty="0">
                <a:solidFill>
                  <a:schemeClr val="tx1"/>
                </a:solidFill>
              </a:rPr>
              <a:t>（网络测量）</a:t>
            </a:r>
            <a:endParaRPr lang="zh-CN" altLang="en-US" dirty="0"/>
          </a:p>
        </p:txBody>
      </p:sp>
      <p:sp>
        <p:nvSpPr>
          <p:cNvPr id="3" name="Content Placeholder 2"/>
          <p:cNvSpPr>
            <a:spLocks noGrp="1"/>
          </p:cNvSpPr>
          <p:nvPr>
            <p:ph idx="1"/>
          </p:nvPr>
        </p:nvSpPr>
        <p:spPr/>
        <p:txBody>
          <a:bodyPr/>
          <a:lstStyle/>
          <a:p>
            <a:r>
              <a:rPr lang="zh-CN" altLang="en-US" sz="2800" dirty="0" smtClean="0"/>
              <a:t>基于</a:t>
            </a:r>
            <a:r>
              <a:rPr lang="en-US" altLang="zh-CN" sz="2800" dirty="0" smtClean="0"/>
              <a:t>sketch</a:t>
            </a:r>
            <a:r>
              <a:rPr lang="zh-CN" altLang="en-US" sz="2800" dirty="0" smtClean="0"/>
              <a:t>的测量方法需要消耗大量的计算资源，影响转发设备的速率</a:t>
            </a:r>
            <a:endParaRPr lang="zh-CN" altLang="en-US" sz="2800" dirty="0"/>
          </a:p>
        </p:txBody>
      </p:sp>
      <p:pic>
        <p:nvPicPr>
          <p:cNvPr id="4" name="Picture 3"/>
          <p:cNvPicPr>
            <a:picLocks noChangeAspect="1"/>
          </p:cNvPicPr>
          <p:nvPr/>
        </p:nvPicPr>
        <p:blipFill>
          <a:blip r:embed="rId3"/>
          <a:stretch>
            <a:fillRect/>
          </a:stretch>
        </p:blipFill>
        <p:spPr>
          <a:xfrm>
            <a:off x="855650" y="2515172"/>
            <a:ext cx="7432700" cy="3146076"/>
          </a:xfrm>
          <a:prstGeom prst="rect">
            <a:avLst/>
          </a:prstGeom>
        </p:spPr>
      </p:pic>
    </p:spTree>
    <p:extLst>
      <p:ext uri="{BB962C8B-B14F-4D97-AF65-F5344CB8AC3E}">
        <p14:creationId xmlns:p14="http://schemas.microsoft.com/office/powerpoint/2010/main" val="3307163503"/>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24862</TotalTime>
  <Words>6711</Words>
  <Application>Microsoft Office PowerPoint</Application>
  <PresentationFormat>On-screen Show (4:3)</PresentationFormat>
  <Paragraphs>575</Paragraphs>
  <Slides>52</Slides>
  <Notes>41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Gungsuh</vt:lpstr>
      <vt:lpstr>华文行楷</vt:lpstr>
      <vt:lpstr>楷体_GB2312</vt:lpstr>
      <vt:lpstr>宋体</vt:lpstr>
      <vt:lpstr>Arial</vt:lpstr>
      <vt:lpstr>Consolas</vt:lpstr>
      <vt:lpstr>Tekton Pro Ext</vt:lpstr>
      <vt:lpstr>Times New Roman</vt:lpstr>
      <vt:lpstr>默认设计模板</vt:lpstr>
      <vt:lpstr>Visio</vt:lpstr>
      <vt:lpstr>态势感知在校园网络中的应用研究</vt:lpstr>
      <vt:lpstr>主要内容</vt:lpstr>
      <vt:lpstr>一. 基本概念及总体框架</vt:lpstr>
      <vt:lpstr>一. 基本概念及总体框架</vt:lpstr>
      <vt:lpstr>一. 基本概念及总体框架</vt:lpstr>
      <vt:lpstr>主要内容</vt:lpstr>
      <vt:lpstr>二. 选题背景（网络测量）</vt:lpstr>
      <vt:lpstr>二. 选题背景（网络测量）</vt:lpstr>
      <vt:lpstr>二. 选题背景（网络测量）</vt:lpstr>
      <vt:lpstr>二. 选题背景（流量分析）</vt:lpstr>
      <vt:lpstr>二. 选题背景（NFV）</vt:lpstr>
      <vt:lpstr>主要内容</vt:lpstr>
      <vt:lpstr>三. 国内外研究现状（网络测量）</vt:lpstr>
      <vt:lpstr>三. 国内外研究现状（网络测量）</vt:lpstr>
      <vt:lpstr>三. 国内外研究现状（流量分析）</vt:lpstr>
      <vt:lpstr>三. 国内外研究现状（流量分析）</vt:lpstr>
      <vt:lpstr>三. 国内外研究现状（NFV）</vt:lpstr>
      <vt:lpstr>主要内容</vt:lpstr>
      <vt:lpstr>四. 研究内容及拟解决的主要问题</vt:lpstr>
      <vt:lpstr>主要内容</vt:lpstr>
      <vt:lpstr>五. 研究方案及可行性分析</vt:lpstr>
      <vt:lpstr>五. 研究方案及可行性分析（A）</vt:lpstr>
      <vt:lpstr>五. 研究方案及可行性分析（A）</vt:lpstr>
      <vt:lpstr>五. 研究方案及可行性分析（A）</vt:lpstr>
      <vt:lpstr>五. 研究方案及可行性分析（A）</vt:lpstr>
      <vt:lpstr>五. 研究方案及可行性分析</vt:lpstr>
      <vt:lpstr>五. 研究方案及可行性分析（B）</vt:lpstr>
      <vt:lpstr>五. 研究方案及可行性分析（B）</vt:lpstr>
      <vt:lpstr>五. 研究方案及可行性分析（B）</vt:lpstr>
      <vt:lpstr>五. 研究方案及可行性分析（B）</vt:lpstr>
      <vt:lpstr>五. 研究方案及可行性分析（B）</vt:lpstr>
      <vt:lpstr>五. 研究方案及可行性分析（B）</vt:lpstr>
      <vt:lpstr>五. 研究方案及可行性分析</vt:lpstr>
      <vt:lpstr>五. 研究方案及可行性分析（C）</vt:lpstr>
      <vt:lpstr>五. 研究方案及可行性分析（C）</vt:lpstr>
      <vt:lpstr>五. 研究方案及可行性分析（C）</vt:lpstr>
      <vt:lpstr>五. 研究方案及可行性分析（C）</vt:lpstr>
      <vt:lpstr>五. 研究方案及可行性分析（C）</vt:lpstr>
      <vt:lpstr>五. 研究方案及可行性分析</vt:lpstr>
      <vt:lpstr>五. 研究方案及可行性分析（D）</vt:lpstr>
      <vt:lpstr>五. 研究方案及可行性分析（D）</vt:lpstr>
      <vt:lpstr>主要内容</vt:lpstr>
      <vt:lpstr>六. 可能的创新点及预期成果</vt:lpstr>
      <vt:lpstr>主要内容</vt:lpstr>
      <vt:lpstr>七. 进度计划安排</vt:lpstr>
      <vt:lpstr>主要内容</vt:lpstr>
      <vt:lpstr>八. 参考文献</vt:lpstr>
      <vt:lpstr>八. 参考文献（续）</vt:lpstr>
      <vt:lpstr>八. 参考文献（续）</vt:lpstr>
      <vt:lpstr>八. 参考文献（续）</vt:lpstr>
      <vt:lpstr>八. 参考文献（续）</vt:lpstr>
      <vt:lpstr>谢谢各位老师！</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域间路由系统的安全检测与防范</dc:title>
  <dc:creator>XiangYang</dc:creator>
  <cp:lastModifiedBy>zhao zongyi</cp:lastModifiedBy>
  <cp:revision>2625</cp:revision>
  <dcterms:created xsi:type="dcterms:W3CDTF">2010-09-06T13:20:00Z</dcterms:created>
  <dcterms:modified xsi:type="dcterms:W3CDTF">2018-03-21T02:47:05Z</dcterms:modified>
</cp:coreProperties>
</file>