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5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3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CE63-C9BD-4D3F-A583-202B4376198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56F3-6621-43AE-8913-024803EF2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Tony Dal Santo</a:t>
            </a:r>
          </a:p>
          <a:p>
            <a:r>
              <a:rPr lang="en-US" dirty="0"/>
              <a:t>CS 3421</a:t>
            </a:r>
          </a:p>
        </p:txBody>
      </p:sp>
    </p:spTree>
    <p:extLst>
      <p:ext uri="{BB962C8B-B14F-4D97-AF65-F5344CB8AC3E}">
        <p14:creationId xmlns:p14="http://schemas.microsoft.com/office/powerpoint/2010/main" val="61815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33473" y="1264590"/>
            <a:ext cx="5525310" cy="3757898"/>
            <a:chOff x="1527243" y="1021404"/>
            <a:chExt cx="3132306" cy="2130358"/>
          </a:xfrm>
        </p:grpSpPr>
        <p:cxnSp>
          <p:nvCxnSpPr>
            <p:cNvPr id="5" name="Elbow Connector 4"/>
            <p:cNvCxnSpPr/>
            <p:nvPr/>
          </p:nvCxnSpPr>
          <p:spPr>
            <a:xfrm>
              <a:off x="1527243" y="1021404"/>
              <a:ext cx="3132306" cy="21303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659549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27243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86383" y="311280"/>
            <a:ext cx="145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Rising Edge of Clock Tick</a:t>
            </a: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1215958" y="957611"/>
            <a:ext cx="1517515" cy="16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28307" y="316304"/>
            <a:ext cx="145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of Next Tick</a:t>
            </a:r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8236086" y="962635"/>
            <a:ext cx="1721796" cy="166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16200000">
            <a:off x="5153719" y="2754099"/>
            <a:ext cx="662120" cy="5502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66553" y="5949411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 0</a:t>
            </a:r>
          </a:p>
        </p:txBody>
      </p:sp>
    </p:spTree>
    <p:extLst>
      <p:ext uri="{BB962C8B-B14F-4D97-AF65-F5344CB8AC3E}">
        <p14:creationId xmlns:p14="http://schemas.microsoft.com/office/powerpoint/2010/main" val="24803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33473" y="1264590"/>
            <a:ext cx="5525310" cy="3757898"/>
            <a:chOff x="1527243" y="1021404"/>
            <a:chExt cx="3132306" cy="2130358"/>
          </a:xfrm>
        </p:grpSpPr>
        <p:cxnSp>
          <p:nvCxnSpPr>
            <p:cNvPr id="5" name="Elbow Connector 4"/>
            <p:cNvCxnSpPr/>
            <p:nvPr/>
          </p:nvCxnSpPr>
          <p:spPr>
            <a:xfrm>
              <a:off x="1527243" y="1021404"/>
              <a:ext cx="3132306" cy="21303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659549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27243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30752" y="579787"/>
            <a:ext cx="1177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Fetch Byte From Memory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7767" y="684898"/>
            <a:ext cx="117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Shift Regs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5813" y="4711327"/>
            <a:ext cx="11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Store Byte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6383" y="311280"/>
            <a:ext cx="145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Rising Edge of Clock Tick</a:t>
            </a: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1215958" y="957611"/>
            <a:ext cx="1517515" cy="16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28307" y="316304"/>
            <a:ext cx="145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of Next Tick</a:t>
            </a:r>
          </a:p>
        </p:txBody>
      </p:sp>
      <p:cxnSp>
        <p:nvCxnSpPr>
          <p:cNvPr id="28" name="Straight Arrow Connector 27"/>
          <p:cNvCxnSpPr>
            <a:stCxn id="27" idx="2"/>
          </p:cNvCxnSpPr>
          <p:nvPr/>
        </p:nvCxnSpPr>
        <p:spPr>
          <a:xfrm flipH="1">
            <a:off x="8236086" y="962635"/>
            <a:ext cx="1721796" cy="166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 rot="16200000">
            <a:off x="5241653" y="2725296"/>
            <a:ext cx="486253" cy="55026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80106" y="5822947"/>
            <a:ext cx="180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 0</a:t>
            </a:r>
          </a:p>
          <a:p>
            <a:pPr algn="ctr"/>
            <a:r>
              <a:rPr lang="en-US" dirty="0"/>
              <a:t>One Instruction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2860" y="4711327"/>
            <a:ext cx="11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PC++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5CD94-8026-4361-A72D-56AB48955E4D}"/>
              </a:ext>
            </a:extLst>
          </p:cNvPr>
          <p:cNvSpPr txBox="1"/>
          <p:nvPr/>
        </p:nvSpPr>
        <p:spPr>
          <a:xfrm>
            <a:off x="9096984" y="3224311"/>
            <a:ext cx="299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Timing example if CPU can complete Assignment 1 instruction in a single clock cycle.</a:t>
            </a:r>
          </a:p>
        </p:txBody>
      </p:sp>
    </p:spTree>
    <p:extLst>
      <p:ext uri="{BB962C8B-B14F-4D97-AF65-F5344CB8AC3E}">
        <p14:creationId xmlns:p14="http://schemas.microsoft.com/office/powerpoint/2010/main" val="361714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71600" y="1507789"/>
            <a:ext cx="3132306" cy="2130358"/>
            <a:chOff x="1527243" y="1021404"/>
            <a:chExt cx="3132306" cy="2130358"/>
          </a:xfrm>
        </p:grpSpPr>
        <p:cxnSp>
          <p:nvCxnSpPr>
            <p:cNvPr id="5" name="Elbow Connector 4"/>
            <p:cNvCxnSpPr/>
            <p:nvPr/>
          </p:nvCxnSpPr>
          <p:spPr>
            <a:xfrm>
              <a:off x="1527243" y="1021404"/>
              <a:ext cx="3132306" cy="21303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659549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03906" y="1507789"/>
            <a:ext cx="3132306" cy="2130358"/>
            <a:chOff x="1527243" y="1021404"/>
            <a:chExt cx="3132306" cy="2130358"/>
          </a:xfrm>
        </p:grpSpPr>
        <p:cxnSp>
          <p:nvCxnSpPr>
            <p:cNvPr id="11" name="Elbow Connector 10"/>
            <p:cNvCxnSpPr/>
            <p:nvPr/>
          </p:nvCxnSpPr>
          <p:spPr>
            <a:xfrm>
              <a:off x="1527243" y="1021404"/>
              <a:ext cx="3132306" cy="21303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659549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36211" y="1507789"/>
            <a:ext cx="3132306" cy="2130358"/>
            <a:chOff x="1527243" y="1021404"/>
            <a:chExt cx="3132306" cy="2130358"/>
          </a:xfrm>
        </p:grpSpPr>
        <p:cxnSp>
          <p:nvCxnSpPr>
            <p:cNvPr id="14" name="Elbow Connector 13"/>
            <p:cNvCxnSpPr/>
            <p:nvPr/>
          </p:nvCxnSpPr>
          <p:spPr>
            <a:xfrm>
              <a:off x="1527243" y="1021404"/>
              <a:ext cx="3132306" cy="213035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659549" y="1021404"/>
              <a:ext cx="0" cy="2130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 flipV="1">
            <a:off x="1371600" y="1507789"/>
            <a:ext cx="0" cy="2130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108" y="710043"/>
            <a:ext cx="1177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Requests Fetch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6234" y="2918939"/>
            <a:ext cx="1177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Memory Completes Fetch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52792" y="866405"/>
            <a:ext cx="117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Shifts Regs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2550" y="866405"/>
            <a:ext cx="117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Stores Byte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76362" y="3327499"/>
            <a:ext cx="117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PC++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08179" y="4815993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 0</a:t>
            </a:r>
          </a:p>
        </p:txBody>
      </p:sp>
      <p:sp>
        <p:nvSpPr>
          <p:cNvPr id="2" name="Left Brace 1"/>
          <p:cNvSpPr/>
          <p:nvPr/>
        </p:nvSpPr>
        <p:spPr>
          <a:xfrm rot="16200000">
            <a:off x="2606693" y="2626470"/>
            <a:ext cx="662120" cy="3132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5739000" y="2626468"/>
            <a:ext cx="662120" cy="31323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8871304" y="2626467"/>
            <a:ext cx="662120" cy="3132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40484" y="4815993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72789" y="4890572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Tick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68395" y="676873"/>
            <a:ext cx="1439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enters “waiting state”, no cycle work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2601332" y="661482"/>
            <a:ext cx="188863" cy="79354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3608961" y="661482"/>
            <a:ext cx="188863" cy="79354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33897" y="872861"/>
            <a:ext cx="1439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CPU still waiting, no cycle work</a:t>
            </a:r>
          </a:p>
        </p:txBody>
      </p:sp>
      <p:sp>
        <p:nvSpPr>
          <p:cNvPr id="36" name="Left Bracket 35"/>
          <p:cNvSpPr/>
          <p:nvPr/>
        </p:nvSpPr>
        <p:spPr>
          <a:xfrm>
            <a:off x="4601989" y="813882"/>
            <a:ext cx="213202" cy="60165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/>
          <p:cNvSpPr/>
          <p:nvPr/>
        </p:nvSpPr>
        <p:spPr>
          <a:xfrm flipH="1">
            <a:off x="5697169" y="813882"/>
            <a:ext cx="213202" cy="60165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5886294" y="738238"/>
            <a:ext cx="367530" cy="939691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94567" y="5766050"/>
            <a:ext cx="175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Instruction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4868" y="3113499"/>
            <a:ext cx="117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Memory Starts Fetch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A13FD1-288C-4809-9CCA-EB221F7ABF4D}"/>
              </a:ext>
            </a:extLst>
          </p:cNvPr>
          <p:cNvSpPr txBox="1"/>
          <p:nvPr/>
        </p:nvSpPr>
        <p:spPr>
          <a:xfrm>
            <a:off x="2017491" y="6201577"/>
            <a:ext cx="883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Timing example if memory takes a cycle to fetch, and CPU needs an additional cycle to finish.</a:t>
            </a:r>
          </a:p>
        </p:txBody>
      </p:sp>
    </p:spTree>
    <p:extLst>
      <p:ext uri="{BB962C8B-B14F-4D97-AF65-F5344CB8AC3E}">
        <p14:creationId xmlns:p14="http://schemas.microsoft.com/office/powerpoint/2010/main" val="10714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544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1335501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9946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6817903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19759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>
            <a:off x="9797716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5326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4103283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7756" y="770008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DoTicks(1)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6865" y="958873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Tick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7716" y="1739103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FetchByte</a:t>
            </a: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584793" y="954674"/>
            <a:ext cx="153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10935" y="1143539"/>
            <a:ext cx="19218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52127" y="1304959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Tick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10935" y="1498191"/>
            <a:ext cx="48867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8130" y="912330"/>
            <a:ext cx="0" cy="21683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841283" y="2099913"/>
            <a:ext cx="29564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910935" y="2848928"/>
            <a:ext cx="488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16491" y="1498191"/>
            <a:ext cx="0" cy="1344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58911" y="2146970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ShiftRegs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818342" y="2473531"/>
            <a:ext cx="151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StoreRAByte</a:t>
            </a:r>
          </a:p>
        </p:txBody>
      </p:sp>
      <p:sp>
        <p:nvSpPr>
          <p:cNvPr id="82" name="Arc 81"/>
          <p:cNvSpPr/>
          <p:nvPr/>
        </p:nvSpPr>
        <p:spPr>
          <a:xfrm flipV="1">
            <a:off x="10934317" y="2230029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flipV="1">
            <a:off x="11188533" y="2585001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1350349" y="3088413"/>
            <a:ext cx="2767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247752" y="3328151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DoTicks(1)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56861" y="3517016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Tick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797712" y="4329520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FetchByte</a:t>
            </a:r>
          </a:p>
        </p:txBody>
      </p:sp>
      <p:cxnSp>
        <p:nvCxnSpPr>
          <p:cNvPr id="107" name="Straight Arrow Connector 106"/>
          <p:cNvCxnSpPr>
            <a:stCxn id="104" idx="3"/>
          </p:cNvCxnSpPr>
          <p:nvPr/>
        </p:nvCxnSpPr>
        <p:spPr>
          <a:xfrm>
            <a:off x="2584789" y="3512817"/>
            <a:ext cx="153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910931" y="3701682"/>
            <a:ext cx="19218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52123" y="3863102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Tick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910931" y="4056334"/>
            <a:ext cx="48867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118126" y="3470473"/>
            <a:ext cx="0" cy="21683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4910931" y="5407071"/>
            <a:ext cx="4886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9816487" y="4056334"/>
            <a:ext cx="0" cy="1344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9758907" y="4705113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ShiftRegs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18338" y="5031674"/>
            <a:ext cx="151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StoreRAByte</a:t>
            </a:r>
          </a:p>
        </p:txBody>
      </p:sp>
      <p:sp>
        <p:nvSpPr>
          <p:cNvPr id="117" name="Arc 116"/>
          <p:cNvSpPr/>
          <p:nvPr/>
        </p:nvSpPr>
        <p:spPr>
          <a:xfrm flipV="1">
            <a:off x="10934313" y="4788172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117"/>
          <p:cNvSpPr/>
          <p:nvPr/>
        </p:nvSpPr>
        <p:spPr>
          <a:xfrm flipV="1">
            <a:off x="11188529" y="5143144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1350345" y="5646556"/>
            <a:ext cx="27677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242CE4-A256-4383-9F73-26733DC7BCB8}"/>
              </a:ext>
            </a:extLst>
          </p:cNvPr>
          <p:cNvSpPr txBox="1"/>
          <p:nvPr/>
        </p:nvSpPr>
        <p:spPr>
          <a:xfrm>
            <a:off x="120325" y="2473531"/>
            <a:ext cx="1264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Sequence Diagram where CPU and memory completes instruction in a single cycle. 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CPU blocks waiting for memory to finish.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2FB70A-F78F-4690-B000-35766847BEB3}"/>
              </a:ext>
            </a:extLst>
          </p:cNvPr>
          <p:cNvCxnSpPr>
            <a:cxnSpLocks/>
          </p:cNvCxnSpPr>
          <p:nvPr/>
        </p:nvCxnSpPr>
        <p:spPr>
          <a:xfrm>
            <a:off x="6832746" y="1796043"/>
            <a:ext cx="0" cy="3264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A9577F-6970-4D18-8063-AC5B1F95EF5B}"/>
              </a:ext>
            </a:extLst>
          </p:cNvPr>
          <p:cNvCxnSpPr>
            <a:cxnSpLocks/>
          </p:cNvCxnSpPr>
          <p:nvPr/>
        </p:nvCxnSpPr>
        <p:spPr>
          <a:xfrm flipH="1">
            <a:off x="6841283" y="1796043"/>
            <a:ext cx="29712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35DE6C-1491-4D1A-A112-CA8F66EA059D}"/>
              </a:ext>
            </a:extLst>
          </p:cNvPr>
          <p:cNvCxnSpPr>
            <a:cxnSpLocks/>
          </p:cNvCxnSpPr>
          <p:nvPr/>
        </p:nvCxnSpPr>
        <p:spPr>
          <a:xfrm flipH="1">
            <a:off x="6839419" y="4698852"/>
            <a:ext cx="29564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0DBC82-7FEA-4566-9E71-EBFC4DD4F18B}"/>
              </a:ext>
            </a:extLst>
          </p:cNvPr>
          <p:cNvCxnSpPr>
            <a:cxnSpLocks/>
          </p:cNvCxnSpPr>
          <p:nvPr/>
        </p:nvCxnSpPr>
        <p:spPr>
          <a:xfrm>
            <a:off x="6830882" y="4394982"/>
            <a:ext cx="0" cy="3264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D38C96-6BC6-4B13-B677-C7614F98334C}"/>
              </a:ext>
            </a:extLst>
          </p:cNvPr>
          <p:cNvCxnSpPr>
            <a:cxnSpLocks/>
          </p:cNvCxnSpPr>
          <p:nvPr/>
        </p:nvCxnSpPr>
        <p:spPr>
          <a:xfrm flipH="1">
            <a:off x="6839419" y="4394982"/>
            <a:ext cx="297128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544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</a:t>
            </a: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1335501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9946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6817903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19759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0" name="Straight Connector 9"/>
          <p:cNvCxnSpPr>
            <a:stCxn id="9" idx="2"/>
          </p:cNvCxnSpPr>
          <p:nvPr/>
        </p:nvCxnSpPr>
        <p:spPr>
          <a:xfrm flipH="1">
            <a:off x="9797716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25326" y="359923"/>
            <a:ext cx="15856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 flipH="1">
            <a:off x="4103283" y="729255"/>
            <a:ext cx="14848" cy="5791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7756" y="770008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DoTicks(1)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8383" y="958873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NewTick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58835" y="1691424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7716" y="2413631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StartFetch</a:t>
            </a: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584793" y="954674"/>
            <a:ext cx="153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19539" y="1143539"/>
            <a:ext cx="171321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3645" y="1304959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NewTick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159276" y="1498191"/>
            <a:ext cx="46384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07904" y="1876090"/>
            <a:ext cx="1324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8130" y="912330"/>
            <a:ext cx="0" cy="56087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41286" y="1876090"/>
            <a:ext cx="0" cy="1846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91856" y="2028490"/>
            <a:ext cx="1324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2102" y="2120662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DoTickWork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52016" y="2317248"/>
            <a:ext cx="4245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841287" y="2574414"/>
            <a:ext cx="294439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552016" y="2794492"/>
            <a:ext cx="4245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16491" y="2317248"/>
            <a:ext cx="0" cy="477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0867" y="2977394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MoreWork?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70356" y="3318111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MoreWork?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8601" y="3162060"/>
            <a:ext cx="13367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507904" y="3502777"/>
            <a:ext cx="42898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71435" y="3679049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DoTickWork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15920" y="3857295"/>
            <a:ext cx="1324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34625" y="3794960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StoreByte</a:t>
            </a:r>
          </a:p>
        </p:txBody>
      </p:sp>
      <p:sp>
        <p:nvSpPr>
          <p:cNvPr id="53" name="Arc 52"/>
          <p:cNvSpPr/>
          <p:nvPr/>
        </p:nvSpPr>
        <p:spPr>
          <a:xfrm flipV="1">
            <a:off x="8041413" y="3847251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32750" y="4038557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SetBool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6825327" y="3836385"/>
            <a:ext cx="0" cy="488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488601" y="4324911"/>
            <a:ext cx="1336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187986" y="4339900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DoTickWork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543357" y="4518146"/>
            <a:ext cx="4254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797716" y="4497383"/>
            <a:ext cx="0" cy="6205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516039" y="5130146"/>
            <a:ext cx="42891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15367" y="4487401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ShiftRegs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785684" y="4748646"/>
            <a:ext cx="15197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StoreRAByte</a:t>
            </a:r>
          </a:p>
        </p:txBody>
      </p:sp>
      <p:sp>
        <p:nvSpPr>
          <p:cNvPr id="81" name="Arc 80"/>
          <p:cNvSpPr/>
          <p:nvPr/>
        </p:nvSpPr>
        <p:spPr>
          <a:xfrm flipV="1">
            <a:off x="7954816" y="4119547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flipV="1">
            <a:off x="10890773" y="4570460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/>
          <p:cNvSpPr/>
          <p:nvPr/>
        </p:nvSpPr>
        <p:spPr>
          <a:xfrm flipV="1">
            <a:off x="11155875" y="4860116"/>
            <a:ext cx="161632" cy="161632"/>
          </a:xfrm>
          <a:prstGeom prst="arc">
            <a:avLst>
              <a:gd name="adj1" fmla="val 12521324"/>
              <a:gd name="adj2" fmla="val 8917071"/>
            </a:avLst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170863" y="5198073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MoreWork?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70352" y="5538790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MoreWork?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488597" y="5382739"/>
            <a:ext cx="13367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07900" y="5723456"/>
            <a:ext cx="42898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5351" y="5876355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NewTick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13849" y="6061021"/>
            <a:ext cx="171321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31499" y="6222441"/>
            <a:ext cx="13370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NewTick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153586" y="6415673"/>
            <a:ext cx="46384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1335501" y="6521689"/>
            <a:ext cx="278262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C778F0-4F4F-4439-A1D1-EAC61B18CAC2}"/>
              </a:ext>
            </a:extLst>
          </p:cNvPr>
          <p:cNvSpPr txBox="1"/>
          <p:nvPr/>
        </p:nvSpPr>
        <p:spPr>
          <a:xfrm>
            <a:off x="120325" y="2473531"/>
            <a:ext cx="1264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Sequence Diagram where CPU completes instruction in one cycle, but memory fetch broken up into multiple steps.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CPU fetch does not block waiting for memory.</a:t>
            </a:r>
          </a:p>
        </p:txBody>
      </p:sp>
    </p:spTree>
    <p:extLst>
      <p:ext uri="{BB962C8B-B14F-4D97-AF65-F5344CB8AC3E}">
        <p14:creationId xmlns:p14="http://schemas.microsoft.com/office/powerpoint/2010/main" val="132323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221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Assignment 2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Flow</dc:title>
  <dc:creator>Tony</dc:creator>
  <cp:lastModifiedBy>Tony Dal Santo</cp:lastModifiedBy>
  <cp:revision>20</cp:revision>
  <dcterms:created xsi:type="dcterms:W3CDTF">2020-01-21T11:01:03Z</dcterms:created>
  <dcterms:modified xsi:type="dcterms:W3CDTF">2021-09-20T10:49:06Z</dcterms:modified>
</cp:coreProperties>
</file>