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79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8" r:id="rId15"/>
    <p:sldId id="275" r:id="rId16"/>
    <p:sldId id="277" r:id="rId17"/>
    <p:sldId id="25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2016-10-05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2813" y="2660688"/>
            <a:ext cx="322876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ThinkPHP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Thinkphp</a:t>
            </a:r>
            <a:r>
              <a:rPr lang="zh-CN" altLang="en-US" dirty="0"/>
              <a:t>框架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自动生成</a:t>
            </a:r>
            <a:endParaRPr lang="en-US" altLang="zh-CN" dirty="0" smtClean="0"/>
          </a:p>
          <a:p>
            <a:r>
              <a:rPr lang="zh-CN" altLang="en-US" dirty="0" smtClean="0"/>
              <a:t>相关问题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目录安全文件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文件生成（执行流程）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默认访问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0167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TP</a:t>
            </a:r>
            <a:r>
              <a:rPr lang="zh-CN" altLang="en-US" dirty="0" smtClean="0"/>
              <a:t>中的控制器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什么是控制器</a:t>
            </a:r>
            <a:endParaRPr lang="en-US" altLang="zh-CN" dirty="0" smtClean="0"/>
          </a:p>
          <a:p>
            <a:r>
              <a:rPr lang="zh-CN" altLang="en-US" dirty="0" smtClean="0"/>
              <a:t>如何创建控制器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20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普通形式路由</a:t>
            </a:r>
            <a:endParaRPr lang="en-US" altLang="zh-CN" dirty="0" smtClean="0"/>
          </a:p>
          <a:p>
            <a:r>
              <a:rPr lang="en-US" altLang="zh-CN" dirty="0" err="1" smtClean="0"/>
              <a:t>Pathinfo</a:t>
            </a:r>
            <a:r>
              <a:rPr lang="zh-CN" altLang="en-US" dirty="0" smtClean="0"/>
              <a:t>形式路由</a:t>
            </a:r>
            <a:endParaRPr lang="en-US" altLang="zh-CN" dirty="0" smtClean="0"/>
          </a:p>
          <a:p>
            <a:r>
              <a:rPr lang="en-US" altLang="zh-CN" dirty="0" smtClean="0"/>
              <a:t>Rewrite</a:t>
            </a:r>
            <a:r>
              <a:rPr lang="zh-CN" altLang="en-US" dirty="0" smtClean="0"/>
              <a:t>形式路由</a:t>
            </a:r>
            <a:endParaRPr lang="en-US" altLang="zh-CN" dirty="0" smtClean="0"/>
          </a:p>
          <a:p>
            <a:r>
              <a:rPr lang="zh-CN" altLang="en-US" dirty="0" smtClean="0"/>
              <a:t>兼容形式路由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86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分组创建</a:t>
            </a:r>
            <a:endParaRPr lang="en-US" altLang="zh-CN" dirty="0" smtClean="0"/>
          </a:p>
          <a:p>
            <a:r>
              <a:rPr lang="zh-CN" altLang="en-US" dirty="0" smtClean="0"/>
              <a:t>默认分组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171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控制器中的跳转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url</a:t>
            </a:r>
            <a:r>
              <a:rPr lang="zh-CN" altLang="en-US" dirty="0" smtClean="0"/>
              <a:t>组装</a:t>
            </a:r>
            <a:endParaRPr lang="en-US" altLang="zh-CN" dirty="0" smtClean="0"/>
          </a:p>
          <a:p>
            <a:r>
              <a:rPr lang="en-US" altLang="zh-CN" dirty="0" err="1" smtClean="0"/>
              <a:t>Tp</a:t>
            </a:r>
            <a:r>
              <a:rPr lang="zh-CN" altLang="en-US" dirty="0" smtClean="0"/>
              <a:t>中的跳转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643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TP</a:t>
            </a:r>
            <a:r>
              <a:rPr lang="zh-CN" altLang="en-US" dirty="0" smtClean="0"/>
              <a:t>中的视图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什么是视图</a:t>
            </a:r>
            <a:endParaRPr lang="en-US" altLang="zh-CN" dirty="0" smtClean="0"/>
          </a:p>
          <a:p>
            <a:r>
              <a:rPr lang="zh-CN" altLang="en-US" dirty="0" smtClean="0"/>
              <a:t>模版文件的创建</a:t>
            </a:r>
            <a:endParaRPr lang="en-US" altLang="zh-CN" dirty="0" smtClean="0"/>
          </a:p>
          <a:p>
            <a:r>
              <a:rPr lang="zh-CN" altLang="en-US" dirty="0"/>
              <a:t>模版的</a:t>
            </a:r>
            <a:r>
              <a:rPr lang="zh-CN" altLang="en-US" dirty="0" smtClean="0"/>
              <a:t>展示</a:t>
            </a:r>
            <a:endParaRPr lang="en-US" altLang="zh-CN" dirty="0" smtClean="0"/>
          </a:p>
          <a:p>
            <a:r>
              <a:rPr lang="zh-CN" altLang="en-US" dirty="0" smtClean="0"/>
              <a:t>变量分配</a:t>
            </a:r>
            <a:endParaRPr lang="en-US" altLang="zh-CN" dirty="0" smtClean="0"/>
          </a:p>
          <a:p>
            <a:r>
              <a:rPr lang="zh-CN" altLang="en-US" dirty="0" smtClean="0"/>
              <a:t>变量分隔符</a:t>
            </a:r>
            <a:endParaRPr lang="en-US" altLang="zh-CN" dirty="0" smtClean="0"/>
          </a:p>
          <a:p>
            <a:r>
              <a:rPr lang="zh-CN" altLang="en-US" dirty="0" smtClean="0"/>
              <a:t>模版常量替换机制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586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OA</a:t>
            </a:r>
            <a:r>
              <a:rPr lang="zh-CN" altLang="en-US" dirty="0" smtClean="0"/>
              <a:t>系统登录页面和后台首页的整合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062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/>
          <a:lstStyle/>
          <a:p>
            <a:r>
              <a:rPr lang="en-US" altLang="zh-CN" b="1" dirty="0" smtClean="0"/>
              <a:t>PHP</a:t>
            </a:r>
            <a:r>
              <a:rPr lang="zh-CN" altLang="en-US" b="1" dirty="0" smtClean="0"/>
              <a:t>高手之路之</a:t>
            </a:r>
            <a:r>
              <a:rPr lang="en-US" altLang="zh-CN" b="1" dirty="0" err="1" smtClean="0"/>
              <a:t>ThinkPHP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day1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9330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特征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：是一堆代码的集合；</a:t>
            </a:r>
            <a:endParaRPr lang="en-US" altLang="zh-CN" dirty="0" smtClean="0">
              <a:latin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</a:rPr>
              <a:t>特征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：一个半成品的应用；</a:t>
            </a:r>
            <a:endParaRPr lang="en-US" altLang="zh-CN" dirty="0" smtClean="0">
              <a:latin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</a:rPr>
              <a:t>特征</a:t>
            </a:r>
            <a:r>
              <a:rPr lang="en-US" altLang="zh-CN" dirty="0" smtClean="0">
                <a:latin typeface="宋体" pitchFamily="2" charset="-122"/>
              </a:rPr>
              <a:t>3</a:t>
            </a:r>
            <a:r>
              <a:rPr lang="zh-CN" altLang="en-US" dirty="0" smtClean="0">
                <a:latin typeface="宋体" pitchFamily="2" charset="-122"/>
              </a:rPr>
              <a:t>：包含了一些优秀的设计模式； </a:t>
            </a:r>
            <a:endParaRPr lang="zh-CN" altLang="en-US" dirty="0">
              <a:latin typeface="宋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4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不使用框架会出现的问题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代码风格不一样，</a:t>
            </a:r>
            <a:r>
              <a:rPr lang="zh-CN" altLang="zh-CN"/>
              <a:t>维护</a:t>
            </a:r>
            <a:r>
              <a:rPr lang="zh-CN" altLang="zh-CN" smtClean="0"/>
              <a:t>困难</a:t>
            </a:r>
            <a:r>
              <a:rPr lang="zh-CN" altLang="en-US" smtClean="0"/>
              <a:t>，</a:t>
            </a:r>
            <a:r>
              <a:rPr lang="zh-CN" altLang="zh-CN" smtClean="0"/>
              <a:t>可能</a:t>
            </a:r>
            <a:r>
              <a:rPr lang="zh-CN" altLang="zh-CN" dirty="0"/>
              <a:t>会造成项目生命周期短；</a:t>
            </a:r>
          </a:p>
          <a:p>
            <a:r>
              <a:rPr lang="zh-CN" altLang="zh-CN" dirty="0" smtClean="0"/>
              <a:t>一</a:t>
            </a:r>
            <a:r>
              <a:rPr lang="zh-CN" altLang="zh-CN" dirty="0"/>
              <a:t>处小的修改，会牵扯出很多地方的修改；</a:t>
            </a:r>
          </a:p>
          <a:p>
            <a:r>
              <a:rPr lang="zh-CN" altLang="zh-CN" dirty="0" smtClean="0"/>
              <a:t>在</a:t>
            </a:r>
            <a:r>
              <a:rPr lang="zh-CN" altLang="zh-CN" dirty="0"/>
              <a:t>后期满足客户需求方面（功能扩展）存在局限性；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94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使用框架的好处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使用框架会帮助我们简单、快捷、高效的开发项目</a:t>
            </a:r>
            <a:r>
              <a:rPr lang="zh-CN" altLang="zh-CN" dirty="0" smtClean="0"/>
              <a:t>；</a:t>
            </a:r>
            <a:endParaRPr lang="zh-CN" altLang="zh-CN" dirty="0"/>
          </a:p>
          <a:p>
            <a:r>
              <a:rPr lang="zh-CN" altLang="zh-CN" dirty="0" smtClean="0"/>
              <a:t>可以</a:t>
            </a:r>
            <a:r>
              <a:rPr lang="zh-CN" altLang="zh-CN" dirty="0"/>
              <a:t>让我们有更多的时间专注于业务逻辑的开发，不需要关注底层架构；</a:t>
            </a:r>
          </a:p>
          <a:p>
            <a:r>
              <a:rPr lang="zh-CN" altLang="en-US" dirty="0" smtClean="0"/>
              <a:t>便于处理多人协助开发中遇到的问题；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28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常见的主流</a:t>
            </a:r>
            <a:r>
              <a:rPr lang="en-US" altLang="zh-CN" dirty="0" err="1"/>
              <a:t>php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Zend </a:t>
            </a:r>
            <a:r>
              <a:rPr lang="en-US" altLang="zh-CN" dirty="0" smtClean="0"/>
              <a:t>Framework</a:t>
            </a:r>
          </a:p>
          <a:p>
            <a:r>
              <a:rPr lang="en-US" altLang="zh-CN" dirty="0" smtClean="0"/>
              <a:t>YII</a:t>
            </a:r>
          </a:p>
          <a:p>
            <a:r>
              <a:rPr lang="en-US" altLang="zh-CN" dirty="0" err="1"/>
              <a:t>Symfony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/>
              <a:t>Laravel</a:t>
            </a:r>
            <a:endParaRPr lang="en-US" altLang="zh-CN" dirty="0"/>
          </a:p>
          <a:p>
            <a:r>
              <a:rPr lang="en-US" altLang="zh-CN" dirty="0" err="1"/>
              <a:t>Codelgniter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ThinkPHP</a:t>
            </a:r>
            <a:r>
              <a:rPr lang="en-US" altLang="zh-CN" dirty="0"/>
              <a:t> </a:t>
            </a:r>
          </a:p>
          <a:p>
            <a:r>
              <a:rPr lang="en-US" altLang="zh-CN" dirty="0" smtClean="0"/>
              <a:t>......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86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</a:t>
            </a:r>
          </a:p>
          <a:p>
            <a:r>
              <a:rPr lang="en-US" altLang="zh-CN" dirty="0" smtClean="0"/>
              <a:t>V</a:t>
            </a:r>
          </a:p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487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混合式编程</a:t>
            </a:r>
            <a:endParaRPr lang="en-US" altLang="zh-CN" dirty="0" smtClean="0"/>
          </a:p>
          <a:p>
            <a:r>
              <a:rPr lang="zh-CN" altLang="en-US" dirty="0" smtClean="0"/>
              <a:t>模板引擎编程</a:t>
            </a:r>
            <a:endParaRPr lang="en-US" altLang="zh-CN" dirty="0" smtClean="0"/>
          </a:p>
          <a:p>
            <a:r>
              <a:rPr lang="en-US" altLang="zh-CN" dirty="0" smtClean="0"/>
              <a:t>MVC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64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Thinkphp</a:t>
            </a:r>
            <a:r>
              <a:rPr lang="zh-CN" altLang="en-US" dirty="0" smtClean="0"/>
              <a:t>框架介绍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简述</a:t>
            </a:r>
            <a:endParaRPr lang="en-US" altLang="zh-CN" dirty="0" smtClean="0"/>
          </a:p>
          <a:p>
            <a:r>
              <a:rPr lang="zh-CN" altLang="en-US" dirty="0" smtClean="0"/>
              <a:t>下载</a:t>
            </a:r>
            <a:endParaRPr lang="en-US" altLang="zh-CN" dirty="0" smtClean="0"/>
          </a:p>
          <a:p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部署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5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267</Words>
  <Application>Microsoft Office PowerPoint</Application>
  <PresentationFormat>全屏显示(4:3)</PresentationFormat>
  <Paragraphs>64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Office 主题</vt:lpstr>
      <vt:lpstr>PowerPoint 演示文稿</vt:lpstr>
      <vt:lpstr>PHP高手之路之ThinkPHP day1</vt:lpstr>
      <vt:lpstr>框架的定义</vt:lpstr>
      <vt:lpstr>不使用框架会出现的问题</vt:lpstr>
      <vt:lpstr>使用框架的好处</vt:lpstr>
      <vt:lpstr>常见的主流php框架</vt:lpstr>
      <vt:lpstr>MVC设计模式</vt:lpstr>
      <vt:lpstr>MVC设计模式</vt:lpstr>
      <vt:lpstr>Thinkphp框架介绍</vt:lpstr>
      <vt:lpstr>Thinkphp框架介绍</vt:lpstr>
      <vt:lpstr>TP中的控制器</vt:lpstr>
      <vt:lpstr>路由形式</vt:lpstr>
      <vt:lpstr>分组</vt:lpstr>
      <vt:lpstr>控制器中的跳转</vt:lpstr>
      <vt:lpstr>TP中的视图</vt:lpstr>
      <vt:lpstr>综合案例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DINGYUAN YANG</dc:creator>
  <cp:lastModifiedBy>DINGYUAN YANG</cp:lastModifiedBy>
  <cp:revision>49</cp:revision>
  <dcterms:created xsi:type="dcterms:W3CDTF">2015-06-29T07:19:00Z</dcterms:created>
  <dcterms:modified xsi:type="dcterms:W3CDTF">2016-10-05T15:34:29Z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