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8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5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00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2813" y="2660688"/>
            <a:ext cx="322876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+</a:t>
            </a:r>
            <a:r>
              <a:rPr lang="en-US" altLang="zh-CN" dirty="0"/>
              <a:t>	</a:t>
            </a:r>
            <a:r>
              <a:rPr lang="en-US" altLang="zh-CN" dirty="0" smtClean="0"/>
              <a:t>{$</a:t>
            </a:r>
            <a:r>
              <a:rPr lang="en-US" altLang="zh-CN" dirty="0"/>
              <a:t>a+$b</a:t>
            </a:r>
            <a:r>
              <a:rPr lang="en-US" altLang="zh-CN" dirty="0" smtClean="0"/>
              <a:t>}</a:t>
            </a:r>
            <a:endParaRPr lang="zh-CN" altLang="en-US" dirty="0"/>
          </a:p>
          <a:p>
            <a:r>
              <a:rPr lang="en-US" altLang="zh-CN" dirty="0" smtClean="0"/>
              <a:t>-</a:t>
            </a:r>
            <a:r>
              <a:rPr lang="en-US" altLang="zh-CN" dirty="0"/>
              <a:t>	</a:t>
            </a:r>
            <a:r>
              <a:rPr lang="en-US" altLang="zh-CN" dirty="0" smtClean="0"/>
              <a:t>{$</a:t>
            </a:r>
            <a:r>
              <a:rPr lang="en-US" altLang="zh-CN" dirty="0"/>
              <a:t>a-$b</a:t>
            </a:r>
            <a:r>
              <a:rPr lang="en-US" altLang="zh-CN" dirty="0" smtClean="0"/>
              <a:t>}</a:t>
            </a:r>
            <a:endParaRPr lang="zh-CN" altLang="en-US" dirty="0"/>
          </a:p>
          <a:p>
            <a:r>
              <a:rPr lang="en-US" altLang="zh-CN" dirty="0" smtClean="0"/>
              <a:t>*</a:t>
            </a:r>
            <a:r>
              <a:rPr lang="en-US" altLang="zh-CN" dirty="0"/>
              <a:t>	</a:t>
            </a:r>
            <a:r>
              <a:rPr lang="en-US" altLang="zh-CN" dirty="0" smtClean="0"/>
              <a:t>{$</a:t>
            </a:r>
            <a:r>
              <a:rPr lang="en-US" altLang="zh-CN" dirty="0"/>
              <a:t>a*$b</a:t>
            </a:r>
            <a:r>
              <a:rPr lang="en-US" altLang="zh-CN" dirty="0" smtClean="0"/>
              <a:t>}</a:t>
            </a:r>
            <a:endParaRPr lang="zh-CN" altLang="en-US" dirty="0"/>
          </a:p>
          <a:p>
            <a:r>
              <a:rPr lang="en-US" altLang="zh-CN" dirty="0" smtClean="0"/>
              <a:t>/</a:t>
            </a:r>
            <a:r>
              <a:rPr lang="en-US" altLang="zh-CN" dirty="0"/>
              <a:t>	</a:t>
            </a:r>
            <a:r>
              <a:rPr lang="en-US" altLang="zh-CN" dirty="0" smtClean="0"/>
              <a:t>{$</a:t>
            </a:r>
            <a:r>
              <a:rPr lang="en-US" altLang="zh-CN" dirty="0"/>
              <a:t>a/$b</a:t>
            </a:r>
            <a:r>
              <a:rPr lang="en-US" altLang="zh-CN" dirty="0" smtClean="0"/>
              <a:t>}</a:t>
            </a:r>
            <a:endParaRPr lang="zh-CN" altLang="en-US" dirty="0"/>
          </a:p>
          <a:p>
            <a:r>
              <a:rPr lang="en-US" altLang="zh-CN" dirty="0" smtClean="0"/>
              <a:t>%</a:t>
            </a:r>
            <a:r>
              <a:rPr lang="en-US" altLang="zh-CN" dirty="0"/>
              <a:t>	{$a%$b</a:t>
            </a:r>
            <a:r>
              <a:rPr lang="en-US" altLang="zh-CN" dirty="0" smtClean="0"/>
              <a:t>}</a:t>
            </a:r>
            <a:endParaRPr lang="zh-CN" altLang="en-US" dirty="0"/>
          </a:p>
          <a:p>
            <a:r>
              <a:rPr lang="en-US" altLang="zh-CN" dirty="0" smtClean="0"/>
              <a:t>++</a:t>
            </a:r>
            <a:r>
              <a:rPr lang="en-US" altLang="zh-CN" dirty="0"/>
              <a:t>	{$a++} </a:t>
            </a:r>
            <a:r>
              <a:rPr lang="zh-CN" altLang="en-US" dirty="0"/>
              <a:t>或 </a:t>
            </a:r>
            <a:r>
              <a:rPr lang="en-US" altLang="zh-CN" dirty="0" smtClean="0"/>
              <a:t>{++$a}</a:t>
            </a:r>
          </a:p>
          <a:p>
            <a:r>
              <a:rPr lang="en-US" altLang="zh-CN" dirty="0" smtClean="0"/>
              <a:t>--</a:t>
            </a:r>
            <a:r>
              <a:rPr lang="en-US" altLang="zh-CN" dirty="0"/>
              <a:t>	{$a--}  </a:t>
            </a:r>
            <a:r>
              <a:rPr lang="zh-CN" altLang="en-US" dirty="0"/>
              <a:t>或 </a:t>
            </a:r>
            <a:r>
              <a:rPr lang="en-US" altLang="zh-CN" dirty="0"/>
              <a:t>{--$a}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57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Include</a:t>
            </a:r>
            <a:r>
              <a:rPr lang="zh-CN" altLang="en-US" dirty="0" smtClean="0"/>
              <a:t>文件包含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&lt;include </a:t>
            </a:r>
            <a:r>
              <a:rPr lang="en-US" altLang="zh-CN" dirty="0" smtClean="0"/>
              <a:t>file</a:t>
            </a:r>
            <a:r>
              <a:rPr lang="en-US" altLang="zh-CN" dirty="0"/>
              <a:t>="</a:t>
            </a:r>
            <a:r>
              <a:rPr lang="zh-CN" altLang="zh-CN" dirty="0"/>
              <a:t>模板文件名</a:t>
            </a:r>
            <a:r>
              <a:rPr lang="en-US" altLang="zh-CN" dirty="0" smtClean="0"/>
              <a:t>"/&gt;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74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视图中数组的遍历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volist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79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en-US" altLang="zh-CN" dirty="0" smtClean="0"/>
          </a:p>
          <a:p>
            <a:r>
              <a:rPr lang="zh-CN" altLang="en-US" dirty="0" smtClean="0"/>
              <a:t>基本语法</a:t>
            </a:r>
            <a:endParaRPr lang="en-US" altLang="zh-CN" dirty="0" smtClean="0"/>
          </a:p>
          <a:p>
            <a:r>
              <a:rPr lang="zh-CN" altLang="en-US" smtClean="0"/>
              <a:t>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066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Thinkphp</a:t>
            </a:r>
            <a:r>
              <a:rPr lang="zh-CN" altLang="en-US" dirty="0" smtClean="0"/>
              <a:t>封装的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zh-CN" altLang="en-US" dirty="0" smtClean="0"/>
              <a:t>原生的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zh-CN" altLang="en-US" dirty="0" smtClean="0"/>
              <a:t>禁用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76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Thinkphp</a:t>
            </a:r>
            <a:r>
              <a:rPr lang="zh-CN" altLang="en-US" dirty="0" smtClean="0"/>
              <a:t>中的模型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15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大前提：数据库</a:t>
            </a:r>
            <a:r>
              <a:rPr lang="zh-CN" altLang="en-US" dirty="0" smtClean="0"/>
              <a:t>连接配置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747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模型的定义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01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模型的定义规范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定义位置</a:t>
            </a:r>
            <a:endParaRPr lang="en-US" altLang="zh-CN" dirty="0" smtClean="0"/>
          </a:p>
          <a:p>
            <a:r>
              <a:rPr lang="zh-CN" altLang="en-US" dirty="0" smtClean="0"/>
              <a:t>命名规范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655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定义命名空间</a:t>
            </a:r>
            <a:endParaRPr lang="en-US" altLang="zh-CN" dirty="0" smtClean="0"/>
          </a:p>
          <a:p>
            <a:r>
              <a:rPr lang="zh-CN" altLang="en-US" dirty="0" smtClean="0"/>
              <a:t>引入父类元素</a:t>
            </a:r>
            <a:endParaRPr lang="en-US" altLang="zh-CN" dirty="0" smtClean="0"/>
          </a:p>
          <a:p>
            <a:r>
              <a:rPr lang="zh-CN" altLang="en-US" dirty="0" smtClean="0"/>
              <a:t>定义模型类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02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PHP</a:t>
            </a:r>
            <a:r>
              <a:rPr lang="zh-CN" altLang="en-US" b="1" dirty="0" smtClean="0"/>
              <a:t>高手之路之</a:t>
            </a:r>
            <a:r>
              <a:rPr lang="en-US" altLang="zh-CN" b="1" dirty="0" err="1" smtClean="0"/>
              <a:t>ThinkPHP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smtClean="0"/>
              <a:t>day2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82341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模型实例化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实例化的前提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实例化自定义</a:t>
            </a:r>
            <a:r>
              <a:rPr lang="en-US" altLang="zh-CN" dirty="0"/>
              <a:t>Model</a:t>
            </a:r>
            <a:r>
              <a:rPr lang="zh-CN" altLang="en-US" dirty="0" smtClean="0"/>
              <a:t>模型</a:t>
            </a:r>
            <a:endParaRPr lang="en-US" altLang="zh-CN" dirty="0"/>
          </a:p>
          <a:p>
            <a:r>
              <a:rPr lang="zh-CN" altLang="en-US" dirty="0" smtClean="0"/>
              <a:t>实例化父类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D&amp;M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065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CURD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U</a:t>
            </a:r>
          </a:p>
          <a:p>
            <a:r>
              <a:rPr lang="en-US" altLang="zh-CN" dirty="0" smtClean="0"/>
              <a:t>R</a:t>
            </a:r>
          </a:p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669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系统中的部门管理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模版</a:t>
            </a:r>
            <a:r>
              <a:rPr lang="en-US" altLang="zh-CN" dirty="0" smtClean="0"/>
              <a:t>add.html   list.html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91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Thinkphp</a:t>
            </a:r>
            <a:r>
              <a:rPr lang="zh-CN" altLang="en-US" dirty="0" smtClean="0"/>
              <a:t>中的视图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57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fetch</a:t>
            </a:r>
            <a:r>
              <a:rPr lang="zh-CN" altLang="en-US" dirty="0" smtClean="0"/>
              <a:t>方法获取模版内容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$this -&gt; fetch();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21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视图模版中的注释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{// </a:t>
            </a:r>
            <a:r>
              <a:rPr lang="zh-CN" altLang="en-US" dirty="0"/>
              <a:t>注释内容 </a:t>
            </a:r>
            <a:r>
              <a:rPr lang="en-US" altLang="zh-CN" dirty="0"/>
              <a:t>} </a:t>
            </a:r>
            <a:endParaRPr lang="en-US" altLang="zh-CN" dirty="0" smtClean="0"/>
          </a:p>
          <a:p>
            <a:r>
              <a:rPr lang="en-US" altLang="zh-CN" dirty="0" smtClean="0"/>
              <a:t>{/* </a:t>
            </a:r>
            <a:r>
              <a:rPr lang="zh-CN" altLang="en-US" dirty="0"/>
              <a:t>注释内容 *</a:t>
            </a:r>
            <a:r>
              <a:rPr lang="en-US" altLang="zh-CN" dirty="0"/>
              <a:t>/ }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26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变量输出（进阶）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简单变量的输出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一维数组的输出</a:t>
            </a:r>
            <a:endParaRPr lang="en-US" altLang="zh-CN" dirty="0" smtClean="0"/>
          </a:p>
          <a:p>
            <a:r>
              <a:rPr lang="zh-CN" altLang="en-US" dirty="0" smtClean="0"/>
              <a:t>二维数组的输出</a:t>
            </a:r>
            <a:endParaRPr lang="en-US" altLang="zh-CN" dirty="0" smtClean="0"/>
          </a:p>
          <a:p>
            <a:r>
              <a:rPr lang="zh-CN" altLang="en-US" dirty="0" smtClean="0"/>
              <a:t>对象变量的输出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9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视图中的系统变量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</a:t>
            </a:r>
            <a:r>
              <a:rPr lang="en-US" altLang="zh-CN" dirty="0" err="1" smtClean="0"/>
              <a:t>Think.server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Think.get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Think.post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Think.request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Think.cookie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Think.session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Think.config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73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视图中使用函数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{$name|fn1|fn2=arg1,arg2</a:t>
            </a:r>
            <a:r>
              <a:rPr lang="en-US" altLang="zh-CN" dirty="0" smtClean="0"/>
              <a:t>,###}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典型案例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在模版中格式化时间戳。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用函数将字符串转换成大写并截取前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个字符。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14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默认值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{$</a:t>
            </a:r>
            <a:r>
              <a:rPr lang="zh-CN" altLang="en-US" dirty="0"/>
              <a:t>变量</a:t>
            </a:r>
            <a:r>
              <a:rPr lang="en-US" altLang="zh-CN" dirty="0"/>
              <a:t>|default="</a:t>
            </a:r>
            <a:r>
              <a:rPr lang="zh-CN" altLang="en-US" dirty="0"/>
              <a:t>默认值</a:t>
            </a:r>
            <a:r>
              <a:rPr lang="en-US" altLang="zh-CN" dirty="0"/>
              <a:t>"}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12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228</Words>
  <Application>Microsoft Office PowerPoint</Application>
  <PresentationFormat>全屏显示(4:3)</PresentationFormat>
  <Paragraphs>80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Office 主题</vt:lpstr>
      <vt:lpstr>PowerPoint 演示文稿</vt:lpstr>
      <vt:lpstr>PHP高手之路之ThinkPHP day2</vt:lpstr>
      <vt:lpstr>Thinkphp中的视图</vt:lpstr>
      <vt:lpstr>fetch方法获取模版内容</vt:lpstr>
      <vt:lpstr>视图模版中的注释</vt:lpstr>
      <vt:lpstr>变量输出（进阶）</vt:lpstr>
      <vt:lpstr>视图中的系统变量</vt:lpstr>
      <vt:lpstr>视图中使用函数</vt:lpstr>
      <vt:lpstr>默认值</vt:lpstr>
      <vt:lpstr>运算符</vt:lpstr>
      <vt:lpstr>Include文件包含</vt:lpstr>
      <vt:lpstr>视图中数组的遍历</vt:lpstr>
      <vt:lpstr>If标签</vt:lpstr>
      <vt:lpstr>php标签</vt:lpstr>
      <vt:lpstr>Thinkphp中的模型</vt:lpstr>
      <vt:lpstr>大前提：数据库连接配置</vt:lpstr>
      <vt:lpstr>什么是模型</vt:lpstr>
      <vt:lpstr>模型的定义规范</vt:lpstr>
      <vt:lpstr>创建模型</vt:lpstr>
      <vt:lpstr>模型实例化</vt:lpstr>
      <vt:lpstr>CURD操作</vt:lpstr>
      <vt:lpstr>综合案例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DINGYUAN YANG</dc:creator>
  <cp:lastModifiedBy>DINGYUAN YANG</cp:lastModifiedBy>
  <cp:revision>48</cp:revision>
  <dcterms:created xsi:type="dcterms:W3CDTF">2015-06-29T07:19:00Z</dcterms:created>
  <dcterms:modified xsi:type="dcterms:W3CDTF">2016-10-07T09:28:57Z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