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Wang" userId="b1e7fbef69b41487" providerId="LiveId" clId="{AA2C7797-1D4B-4758-975B-48E7E1520482}"/>
    <pc:docChg chg="undo custSel modSld">
      <pc:chgData name="Xin Wang" userId="b1e7fbef69b41487" providerId="LiveId" clId="{AA2C7797-1D4B-4758-975B-48E7E1520482}" dt="2021-05-21T15:05:48.035" v="2634" actId="20577"/>
      <pc:docMkLst>
        <pc:docMk/>
      </pc:docMkLst>
      <pc:sldChg chg="addSp delSp modSp mod">
        <pc:chgData name="Xin Wang" userId="b1e7fbef69b41487" providerId="LiveId" clId="{AA2C7797-1D4B-4758-975B-48E7E1520482}" dt="2021-05-21T15:05:48.035" v="2634" actId="20577"/>
        <pc:sldMkLst>
          <pc:docMk/>
          <pc:sldMk cId="0" sldId="256"/>
        </pc:sldMkLst>
        <pc:spChg chg="mod">
          <ac:chgData name="Xin Wang" userId="b1e7fbef69b41487" providerId="LiveId" clId="{AA2C7797-1D4B-4758-975B-48E7E1520482}" dt="2021-05-21T14:54:20.097" v="2468" actId="1076"/>
          <ac:spMkLst>
            <pc:docMk/>
            <pc:sldMk cId="0" sldId="256"/>
            <ac:spMk id="20" creationId="{00000000-0000-0000-0000-000000000000}"/>
          </ac:spMkLst>
        </pc:spChg>
        <pc:spChg chg="mod">
          <ac:chgData name="Xin Wang" userId="b1e7fbef69b41487" providerId="LiveId" clId="{AA2C7797-1D4B-4758-975B-48E7E1520482}" dt="2021-05-21T14:54:25.673" v="2469" actId="1076"/>
          <ac:spMkLst>
            <pc:docMk/>
            <pc:sldMk cId="0" sldId="256"/>
            <ac:spMk id="21" creationId="{00000000-0000-0000-0000-000000000000}"/>
          </ac:spMkLst>
        </pc:spChg>
        <pc:spChg chg="mod">
          <ac:chgData name="Xin Wang" userId="b1e7fbef69b41487" providerId="LiveId" clId="{AA2C7797-1D4B-4758-975B-48E7E1520482}" dt="2021-05-21T14:14:46.550" v="1475" actId="1076"/>
          <ac:spMkLst>
            <pc:docMk/>
            <pc:sldMk cId="0" sldId="256"/>
            <ac:spMk id="27" creationId="{00000000-0000-0000-0000-000000000000}"/>
          </ac:spMkLst>
        </pc:spChg>
        <pc:spChg chg="mod">
          <ac:chgData name="Xin Wang" userId="b1e7fbef69b41487" providerId="LiveId" clId="{AA2C7797-1D4B-4758-975B-48E7E1520482}" dt="2021-05-21T14:14:59.559" v="1476" actId="1076"/>
          <ac:spMkLst>
            <pc:docMk/>
            <pc:sldMk cId="0" sldId="256"/>
            <ac:spMk id="28" creationId="{00000000-0000-0000-0000-000000000000}"/>
          </ac:spMkLst>
        </pc:spChg>
        <pc:spChg chg="mod">
          <ac:chgData name="Xin Wang" userId="b1e7fbef69b41487" providerId="LiveId" clId="{AA2C7797-1D4B-4758-975B-48E7E1520482}" dt="2021-05-21T14:13:38.129" v="1467" actId="1076"/>
          <ac:spMkLst>
            <pc:docMk/>
            <pc:sldMk cId="0" sldId="256"/>
            <ac:spMk id="30" creationId="{00000000-0000-0000-0000-000000000000}"/>
          </ac:spMkLst>
        </pc:spChg>
        <pc:spChg chg="mod">
          <ac:chgData name="Xin Wang" userId="b1e7fbef69b41487" providerId="LiveId" clId="{AA2C7797-1D4B-4758-975B-48E7E1520482}" dt="2021-05-21T14:14:30.947" v="1473" actId="1076"/>
          <ac:spMkLst>
            <pc:docMk/>
            <pc:sldMk cId="0" sldId="256"/>
            <ac:spMk id="32" creationId="{00000000-0000-0000-0000-000000000000}"/>
          </ac:spMkLst>
        </pc:spChg>
        <pc:spChg chg="add del mod">
          <ac:chgData name="Xin Wang" userId="b1e7fbef69b41487" providerId="LiveId" clId="{AA2C7797-1D4B-4758-975B-48E7E1520482}" dt="2021-05-21T14:59:21.200" v="2552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Xin Wang" userId="b1e7fbef69b41487" providerId="LiveId" clId="{AA2C7797-1D4B-4758-975B-48E7E1520482}" dt="2021-05-21T14:44:32.511" v="2270" actId="5793"/>
          <ac:spMkLst>
            <pc:docMk/>
            <pc:sldMk cId="0" sldId="256"/>
            <ac:spMk id="35" creationId="{00000000-0000-0000-0000-000000000000}"/>
          </ac:spMkLst>
        </pc:spChg>
        <pc:spChg chg="mod">
          <ac:chgData name="Xin Wang" userId="b1e7fbef69b41487" providerId="LiveId" clId="{AA2C7797-1D4B-4758-975B-48E7E1520482}" dt="2021-05-21T14:54:03.835" v="2467" actId="113"/>
          <ac:spMkLst>
            <pc:docMk/>
            <pc:sldMk cId="0" sldId="256"/>
            <ac:spMk id="36" creationId="{00000000-0000-0000-0000-000000000000}"/>
          </ac:spMkLst>
        </pc:spChg>
        <pc:spChg chg="mod">
          <ac:chgData name="Xin Wang" userId="b1e7fbef69b41487" providerId="LiveId" clId="{AA2C7797-1D4B-4758-975B-48E7E1520482}" dt="2021-05-21T15:05:48.035" v="2634" actId="20577"/>
          <ac:spMkLst>
            <pc:docMk/>
            <pc:sldMk cId="0" sldId="256"/>
            <ac:spMk id="37" creationId="{00000000-0000-0000-0000-000000000000}"/>
          </ac:spMkLst>
        </pc:spChg>
        <pc:spChg chg="add del mod">
          <ac:chgData name="Xin Wang" userId="b1e7fbef69b41487" providerId="LiveId" clId="{AA2C7797-1D4B-4758-975B-48E7E1520482}" dt="2021-05-21T14:57:21.258" v="2525" actId="20577"/>
          <ac:spMkLst>
            <pc:docMk/>
            <pc:sldMk cId="0" sldId="256"/>
            <ac:spMk id="38" creationId="{00000000-0000-0000-0000-000000000000}"/>
          </ac:spMkLst>
        </pc:spChg>
        <pc:spChg chg="mod">
          <ac:chgData name="Xin Wang" userId="b1e7fbef69b41487" providerId="LiveId" clId="{AA2C7797-1D4B-4758-975B-48E7E1520482}" dt="2021-05-21T03:12:50.146" v="728" actId="113"/>
          <ac:spMkLst>
            <pc:docMk/>
            <pc:sldMk cId="0" sldId="256"/>
            <ac:spMk id="47" creationId="{00000000-0000-0000-0000-000000000000}"/>
          </ac:spMkLst>
        </pc:spChg>
        <pc:spChg chg="mod">
          <ac:chgData name="Xin Wang" userId="b1e7fbef69b41487" providerId="LiveId" clId="{AA2C7797-1D4B-4758-975B-48E7E1520482}" dt="2021-05-21T14:37:17.200" v="1976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25548" y="1545608"/>
            <a:ext cx="4344156" cy="470097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48363" y="1540187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158218" y="383537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83403" y="3868539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43108" y="502407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576097" y="4988079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77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Big Mountain Resort, a ski resort in Montana, has recently installed an additional chair lift to help increase the distribution of visitors across the mountain. This new chair lift increases the operating cost by $1,540,000 this season.  In order to compensate the increased operating cost, the resort charges a premium higher than the average price in the resorts in its market segment. However, this approach has limitations. This may cause less people to visit Big Mountain Resort. As a result,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the resort may not be able to maximize its returns. Big Mountain  Resort needs to select a better value for ticket  price to increase their revenue</a:t>
            </a:r>
          </a:p>
        </p:txBody>
      </p:sp>
      <p:sp>
        <p:nvSpPr>
          <p:cNvPr id="35" name="Google Shape;35;p1"/>
          <p:cNvSpPr txBox="1"/>
          <p:nvPr/>
        </p:nvSpPr>
        <p:spPr>
          <a:xfrm>
            <a:off x="212290" y="4139167"/>
            <a:ext cx="4324418" cy="85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Setting ticket price higher to increase revenue to cover the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$1,540,000 increased operating costs by end of this season.</a:t>
            </a:r>
            <a:endParaRPr sz="1071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48285" y="5327865"/>
            <a:ext cx="4324418" cy="91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 predictive model for ticket price based on a number of facilities and  ticket prices from 330 resorts in the US to provide guidance for Big Mountain’s pricing.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Increasing ticket price may result in less people to visit </a:t>
            </a:r>
            <a:r>
              <a:rPr lang="en-US" sz="10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89062" y="512486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dirty="0"/>
              <a:t>CSV file contains information from 330 resorts in US from Data Manager </a:t>
            </a:r>
            <a:endParaRPr sz="107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dirty="0"/>
              <a:t>Jimmy Blackburn- Director of Operations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Alesha Eisen – Database Manager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can Big Mountain Resort increase revenue by selecting a better value for </a:t>
            </a:r>
            <a:r>
              <a:rPr lang="en-US" b="1" dirty="0"/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 price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compensate the $1,540,000 increased operating costs due to installing a new c</a:t>
            </a:r>
            <a:r>
              <a:rPr lang="en-US" b="1" dirty="0"/>
              <a:t>hair lift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/>
              <a:t>by end of this season?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575</Words>
  <Application>Microsoft Office PowerPoint</Application>
  <PresentationFormat>On-screen Show (4:3)</PresentationFormat>
  <Paragraphs>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Quattrocento Sans</vt:lpstr>
      <vt:lpstr>Arial</vt:lpstr>
      <vt:lpstr>Calibri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Xin Wang</cp:lastModifiedBy>
  <cp:revision>1</cp:revision>
  <dcterms:modified xsi:type="dcterms:W3CDTF">2021-05-21T15:06:00Z</dcterms:modified>
</cp:coreProperties>
</file>