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2" r:id="rId5"/>
    <p:sldId id="263" r:id="rId6"/>
    <p:sldId id="265" r:id="rId7"/>
    <p:sldId id="267" r:id="rId8"/>
    <p:sldId id="268" r:id="rId9"/>
    <p:sldId id="269" r:id="rId10"/>
    <p:sldId id="272" r:id="rId11"/>
    <p:sldId id="274" r:id="rId12"/>
    <p:sldId id="276" r:id="rId13"/>
    <p:sldId id="280" r:id="rId14"/>
    <p:sldId id="277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4D45-1A37-4A68-ABA3-E9D9C6826E2E}" v="104" dt="2021-11-03T19:31:4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65474D45-1A37-4A68-ABA3-E9D9C6826E2E}"/>
    <pc:docChg chg="undo redo custSel addSld delSld modSld sldOrd modMainMaster">
      <pc:chgData name="Xin Wang" userId="b1e7fbef69b41487" providerId="LiveId" clId="{65474D45-1A37-4A68-ABA3-E9D9C6826E2E}" dt="2021-11-03T19:44:13.874" v="3445" actId="20577"/>
      <pc:docMkLst>
        <pc:docMk/>
      </pc:docMkLst>
      <pc:sldChg chg="addSp delSp modSp del mod setBg setClrOvrMap">
        <pc:chgData name="Xin Wang" userId="b1e7fbef69b41487" providerId="LiveId" clId="{65474D45-1A37-4A68-ABA3-E9D9C6826E2E}" dt="2021-10-30T23:43:45.793" v="68" actId="2696"/>
        <pc:sldMkLst>
          <pc:docMk/>
          <pc:sldMk cId="4059819695" sldId="256"/>
        </pc:sldMkLst>
        <pc:spChg chg="mod">
          <ac:chgData name="Xin Wang" userId="b1e7fbef69b41487" providerId="LiveId" clId="{65474D45-1A37-4A68-ABA3-E9D9C6826E2E}" dt="2021-10-30T23:37:15.963" v="15" actId="26606"/>
          <ac:spMkLst>
            <pc:docMk/>
            <pc:sldMk cId="4059819695" sldId="256"/>
            <ac:spMk id="2" creationId="{616CDC4D-D73F-4DCA-8301-03459E4A05D7}"/>
          </ac:spMkLst>
        </pc:spChg>
        <pc:spChg chg="mod">
          <ac:chgData name="Xin Wang" userId="b1e7fbef69b41487" providerId="LiveId" clId="{65474D45-1A37-4A68-ABA3-E9D9C6826E2E}" dt="2021-10-30T23:37:15.963" v="15" actId="26606"/>
          <ac:spMkLst>
            <pc:docMk/>
            <pc:sldMk cId="4059819695" sldId="256"/>
            <ac:spMk id="3" creationId="{5008C2F5-9F66-4F1B-A17C-ACBD1A0A2DAE}"/>
          </ac:spMkLst>
        </pc:spChg>
        <pc:spChg chg="add del mod">
          <ac:chgData name="Xin Wang" userId="b1e7fbef69b41487" providerId="LiveId" clId="{65474D45-1A37-4A68-ABA3-E9D9C6826E2E}" dt="2021-10-30T23:37:15.963" v="15" actId="26606"/>
          <ac:spMkLst>
            <pc:docMk/>
            <pc:sldMk cId="4059819695" sldId="256"/>
            <ac:spMk id="6" creationId="{D92348D3-20BB-4D1B-952E-4F53A70640F0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11" creationId="{07322A9E-F1EC-405E-8971-BA906EFFCCB8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13" creationId="{A5704422-1118-4FD1-95AD-29A064EB80D9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15" creationId="{A88B2AAA-B805-498E-A9E6-98B885855498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17" creationId="{9B8051E0-19D7-43E1-BFD9-E6DBFEB3A3F1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19" creationId="{4EDB2B02-86A2-46F5-A4BE-B7D9B10411D6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21" creationId="{43954639-FB5D-41F4-9560-6F6DFE778425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23" creationId="{E898931C-0323-41FA-A036-20F818B1FF81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25" creationId="{89AFE9DD-0792-4B98-B4EB-97ACA17E6AA8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27" creationId="{3981F5C4-9AE1-404E-AF44-A4E6DB374F9D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29" creationId="{763C1781-8726-4FAC-8C45-FF40376BE409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31" creationId="{301491B5-56C7-43DC-A3D9-861EECCA056A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33" creationId="{237E2353-22DF-46E0-A200-FB30F8F394E2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35" creationId="{DD6138DB-057B-45F7-A5F4-E7BFDA20D02C}"/>
          </ac:spMkLst>
        </pc:spChg>
        <pc:spChg chg="add del">
          <ac:chgData name="Xin Wang" userId="b1e7fbef69b41487" providerId="LiveId" clId="{65474D45-1A37-4A68-ABA3-E9D9C6826E2E}" dt="2021-10-30T23:36:34.902" v="6" actId="26606"/>
          <ac:spMkLst>
            <pc:docMk/>
            <pc:sldMk cId="4059819695" sldId="256"/>
            <ac:spMk id="37" creationId="{79A54AB1-B64F-4843-BFAB-81CB74E66B65}"/>
          </ac:spMkLst>
        </pc:spChg>
        <pc:spChg chg="add del">
          <ac:chgData name="Xin Wang" userId="b1e7fbef69b41487" providerId="LiveId" clId="{65474D45-1A37-4A68-ABA3-E9D9C6826E2E}" dt="2021-10-30T23:37:15.963" v="15" actId="26606"/>
          <ac:spMkLst>
            <pc:docMk/>
            <pc:sldMk cId="4059819695" sldId="256"/>
            <ac:spMk id="39" creationId="{E49CC64F-7275-4E33-961B-0C5CDC439875}"/>
          </ac:spMkLst>
        </pc:spChg>
        <pc:picChg chg="mod">
          <ac:chgData name="Xin Wang" userId="b1e7fbef69b41487" providerId="LiveId" clId="{65474D45-1A37-4A68-ABA3-E9D9C6826E2E}" dt="2021-10-30T23:37:15.985" v="16" actId="14100"/>
          <ac:picMkLst>
            <pc:docMk/>
            <pc:sldMk cId="4059819695" sldId="256"/>
            <ac:picMk id="4" creationId="{B5742A46-1967-4BFF-9FA3-83B730DC5217}"/>
          </ac:picMkLst>
        </pc:picChg>
      </pc:sldChg>
      <pc:sldChg chg="addSp delSp modSp add mod setBg delDesignElem">
        <pc:chgData name="Xin Wang" userId="b1e7fbef69b41487" providerId="LiveId" clId="{65474D45-1A37-4A68-ABA3-E9D9C6826E2E}" dt="2021-11-02T03:42:29.505" v="2618"/>
        <pc:sldMkLst>
          <pc:docMk/>
          <pc:sldMk cId="950529533" sldId="257"/>
        </pc:sldMkLst>
        <pc:spChg chg="mod ord">
          <ac:chgData name="Xin Wang" userId="b1e7fbef69b41487" providerId="LiveId" clId="{65474D45-1A37-4A68-ABA3-E9D9C6826E2E}" dt="2021-10-31T03:20:57.126" v="998" actId="26606"/>
          <ac:spMkLst>
            <pc:docMk/>
            <pc:sldMk cId="950529533" sldId="257"/>
            <ac:spMk id="2" creationId="{D3DF0276-54BC-40D1-88FA-81ACC2A0CC34}"/>
          </ac:spMkLst>
        </pc:spChg>
        <pc:spChg chg="add del mod">
          <ac:chgData name="Xin Wang" userId="b1e7fbef69b41487" providerId="LiveId" clId="{65474D45-1A37-4A68-ABA3-E9D9C6826E2E}" dt="2021-11-02T03:16:50.107" v="2481" actId="20577"/>
          <ac:spMkLst>
            <pc:docMk/>
            <pc:sldMk cId="950529533" sldId="257"/>
            <ac:spMk id="3" creationId="{7AF90879-F96E-49CC-A317-7DDFB3D65828}"/>
          </ac:spMkLst>
        </pc:spChg>
        <pc:spChg chg="del">
          <ac:chgData name="Xin Wang" userId="b1e7fbef69b41487" providerId="LiveId" clId="{65474D45-1A37-4A68-ABA3-E9D9C6826E2E}" dt="2021-10-30T23:58:01.619" v="85" actId="478"/>
          <ac:spMkLst>
            <pc:docMk/>
            <pc:sldMk cId="950529533" sldId="257"/>
            <ac:spMk id="4" creationId="{65588661-EBFB-4939-BAE9-ECEB1BF0E84F}"/>
          </ac:spMkLst>
        </pc:spChg>
        <pc:spChg chg="add del">
          <ac:chgData name="Xin Wang" userId="b1e7fbef69b41487" providerId="LiveId" clId="{65474D45-1A37-4A68-ABA3-E9D9C6826E2E}" dt="2021-10-31T00:07:33.526" v="258" actId="26606"/>
          <ac:spMkLst>
            <pc:docMk/>
            <pc:sldMk cId="950529533" sldId="257"/>
            <ac:spMk id="8" creationId="{907EF6B7-1338-4443-8C46-6A318D952DFD}"/>
          </ac:spMkLst>
        </pc:spChg>
        <pc:spChg chg="add del">
          <ac:chgData name="Xin Wang" userId="b1e7fbef69b41487" providerId="LiveId" clId="{65474D45-1A37-4A68-ABA3-E9D9C6826E2E}" dt="2021-10-31T00:07:33.526" v="258" actId="26606"/>
          <ac:spMkLst>
            <pc:docMk/>
            <pc:sldMk cId="950529533" sldId="257"/>
            <ac:spMk id="10" creationId="{DAAE4CDD-124C-4DCF-9584-B6033B545DD5}"/>
          </ac:spMkLst>
        </pc:spChg>
        <pc:spChg chg="add del">
          <ac:chgData name="Xin Wang" userId="b1e7fbef69b41487" providerId="LiveId" clId="{65474D45-1A37-4A68-ABA3-E9D9C6826E2E}" dt="2021-10-31T00:07:33.526" v="258" actId="26606"/>
          <ac:spMkLst>
            <pc:docMk/>
            <pc:sldMk cId="950529533" sldId="257"/>
            <ac:spMk id="12" creationId="{081E4A58-353D-44AE-B2FC-2A74E2E400F7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17" creationId="{F837543A-6020-4505-A233-C9DB4BF7401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19" creationId="{35B16301-FB18-48BA-A6DD-C37CAF6F9A1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21" creationId="{C3C0D90E-074A-4F52-9B11-B52BEF4BCBE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23" creationId="{CABBD4C1-E6F8-46F6-8152-A8A97490BF4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25" creationId="{83BA5EF5-1FE9-4BF9-83BB-269BCDDF615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29" creationId="{88853921-7BC9-4BDE-ACAB-133C683C82D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31" creationId="{09192968-3AE7-4470-A61C-97294BB9273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950529533" sldId="257"/>
            <ac:spMk id="33" creationId="{3AB72E55-43E4-4356-BFE8-E2102CB0B505}"/>
          </ac:spMkLst>
        </pc:spChg>
        <pc:spChg chg="add del">
          <ac:chgData name="Xin Wang" userId="b1e7fbef69b41487" providerId="LiveId" clId="{65474D45-1A37-4A68-ABA3-E9D9C6826E2E}" dt="2021-10-31T03:14:46.010" v="975" actId="26606"/>
          <ac:spMkLst>
            <pc:docMk/>
            <pc:sldMk cId="950529533" sldId="257"/>
            <ac:spMk id="47" creationId="{08980754-6F4B-43C9-B9BE-127B6BED6586}"/>
          </ac:spMkLst>
        </pc:spChg>
        <pc:spChg chg="add del">
          <ac:chgData name="Xin Wang" userId="b1e7fbef69b41487" providerId="LiveId" clId="{65474D45-1A37-4A68-ABA3-E9D9C6826E2E}" dt="2021-10-31T03:14:46.010" v="975" actId="26606"/>
          <ac:spMkLst>
            <pc:docMk/>
            <pc:sldMk cId="950529533" sldId="257"/>
            <ac:spMk id="48" creationId="{9A724DBA-D2D9-471E-8ED7-2015DDD950DF}"/>
          </ac:spMkLst>
        </pc:spChg>
        <pc:spChg chg="add del">
          <ac:chgData name="Xin Wang" userId="b1e7fbef69b41487" providerId="LiveId" clId="{65474D45-1A37-4A68-ABA3-E9D9C6826E2E}" dt="2021-10-31T03:14:46.010" v="975" actId="26606"/>
          <ac:spMkLst>
            <pc:docMk/>
            <pc:sldMk cId="950529533" sldId="257"/>
            <ac:spMk id="49" creationId="{2C1BBA94-3F40-40AA-8BB9-E69E25E537C1}"/>
          </ac:spMkLst>
        </pc:spChg>
        <pc:spChg chg="add del">
          <ac:chgData name="Xin Wang" userId="b1e7fbef69b41487" providerId="LiveId" clId="{65474D45-1A37-4A68-ABA3-E9D9C6826E2E}" dt="2021-10-31T03:14:46.010" v="975" actId="26606"/>
          <ac:spMkLst>
            <pc:docMk/>
            <pc:sldMk cId="950529533" sldId="257"/>
            <ac:spMk id="51" creationId="{169CC832-2974-4E8D-90ED-3E2941BA7336}"/>
          </ac:spMkLst>
        </pc:spChg>
        <pc:spChg chg="add del">
          <ac:chgData name="Xin Wang" userId="b1e7fbef69b41487" providerId="LiveId" clId="{65474D45-1A37-4A68-ABA3-E9D9C6826E2E}" dt="2021-10-31T03:14:46.010" v="975" actId="26606"/>
          <ac:spMkLst>
            <pc:docMk/>
            <pc:sldMk cId="950529533" sldId="257"/>
            <ac:spMk id="53" creationId="{55222F96-971A-4F90-B841-6BAB416C7AC1}"/>
          </ac:spMkLst>
        </pc:spChg>
        <pc:spChg chg="add del">
          <ac:chgData name="Xin Wang" userId="b1e7fbef69b41487" providerId="LiveId" clId="{65474D45-1A37-4A68-ABA3-E9D9C6826E2E}" dt="2021-10-31T03:20:53.353" v="996" actId="26606"/>
          <ac:spMkLst>
            <pc:docMk/>
            <pc:sldMk cId="950529533" sldId="257"/>
            <ac:spMk id="66" creationId="{B50AB553-2A96-4A92-96F2-93548E096954}"/>
          </ac:spMkLst>
        </pc:spChg>
        <pc:spChg chg="add del">
          <ac:chgData name="Xin Wang" userId="b1e7fbef69b41487" providerId="LiveId" clId="{65474D45-1A37-4A68-ABA3-E9D9C6826E2E}" dt="2021-10-31T03:19:31.366" v="988" actId="26606"/>
          <ac:spMkLst>
            <pc:docMk/>
            <pc:sldMk cId="950529533" sldId="257"/>
            <ac:spMk id="71" creationId="{9D25F302-27C5-414F-97F8-6EA0A6C028BA}"/>
          </ac:spMkLst>
        </pc:spChg>
        <pc:spChg chg="add del">
          <ac:chgData name="Xin Wang" userId="b1e7fbef69b41487" providerId="LiveId" clId="{65474D45-1A37-4A68-ABA3-E9D9C6826E2E}" dt="2021-10-31T03:19:31.366" v="988" actId="26606"/>
          <ac:spMkLst>
            <pc:docMk/>
            <pc:sldMk cId="950529533" sldId="257"/>
            <ac:spMk id="73" creationId="{830A36F8-48C2-4842-A87B-8CE8DF4E7FD2}"/>
          </ac:spMkLst>
        </pc:spChg>
        <pc:spChg chg="add del">
          <ac:chgData name="Xin Wang" userId="b1e7fbef69b41487" providerId="LiveId" clId="{65474D45-1A37-4A68-ABA3-E9D9C6826E2E}" dt="2021-10-31T03:19:31.366" v="988" actId="26606"/>
          <ac:spMkLst>
            <pc:docMk/>
            <pc:sldMk cId="950529533" sldId="257"/>
            <ac:spMk id="75" creationId="{086A5A31-B10A-4793-84D4-D785959AE5B8}"/>
          </ac:spMkLst>
        </pc:spChg>
        <pc:spChg chg="add del">
          <ac:chgData name="Xin Wang" userId="b1e7fbef69b41487" providerId="LiveId" clId="{65474D45-1A37-4A68-ABA3-E9D9C6826E2E}" dt="2021-10-31T03:20:51.498" v="993" actId="26606"/>
          <ac:spMkLst>
            <pc:docMk/>
            <pc:sldMk cId="950529533" sldId="257"/>
            <ac:spMk id="77" creationId="{6CB927A4-E432-4310-9CD5-E89FF5063179}"/>
          </ac:spMkLst>
        </pc:spChg>
        <pc:spChg chg="add del">
          <ac:chgData name="Xin Wang" userId="b1e7fbef69b41487" providerId="LiveId" clId="{65474D45-1A37-4A68-ABA3-E9D9C6826E2E}" dt="2021-10-31T03:20:51.498" v="993" actId="26606"/>
          <ac:spMkLst>
            <pc:docMk/>
            <pc:sldMk cId="950529533" sldId="257"/>
            <ac:spMk id="78" creationId="{09CFCDAF-46CE-4056-866C-5EE9122FDCAB}"/>
          </ac:spMkLst>
        </pc:spChg>
        <pc:spChg chg="add del">
          <ac:chgData name="Xin Wang" userId="b1e7fbef69b41487" providerId="LiveId" clId="{65474D45-1A37-4A68-ABA3-E9D9C6826E2E}" dt="2021-10-31T03:20:51.498" v="993" actId="26606"/>
          <ac:spMkLst>
            <pc:docMk/>
            <pc:sldMk cId="950529533" sldId="257"/>
            <ac:spMk id="79" creationId="{E3020543-B24B-4EC4-8FFC-8DD88EEA91A8}"/>
          </ac:spMkLst>
        </pc:spChg>
        <pc:spChg chg="add del">
          <ac:chgData name="Xin Wang" userId="b1e7fbef69b41487" providerId="LiveId" clId="{65474D45-1A37-4A68-ABA3-E9D9C6826E2E}" dt="2021-10-31T03:20:51.498" v="993" actId="26606"/>
          <ac:spMkLst>
            <pc:docMk/>
            <pc:sldMk cId="950529533" sldId="257"/>
            <ac:spMk id="80" creationId="{9F587EB1-1674-4B8B-88AD-2A81FFFB5F36}"/>
          </ac:spMkLst>
        </pc:spChg>
        <pc:spChg chg="add del">
          <ac:chgData name="Xin Wang" userId="b1e7fbef69b41487" providerId="LiveId" clId="{65474D45-1A37-4A68-ABA3-E9D9C6826E2E}" dt="2021-10-31T03:20:51.498" v="993" actId="26606"/>
          <ac:spMkLst>
            <pc:docMk/>
            <pc:sldMk cId="950529533" sldId="257"/>
            <ac:spMk id="81" creationId="{1453BF6C-B012-48B7-B4E8-6D7AC7C27D02}"/>
          </ac:spMkLst>
        </pc:spChg>
        <pc:graphicFrameChg chg="add del mod modGraphic">
          <ac:chgData name="Xin Wang" userId="b1e7fbef69b41487" providerId="LiveId" clId="{65474D45-1A37-4A68-ABA3-E9D9C6826E2E}" dt="2021-10-31T03:20:57.126" v="998" actId="26606"/>
          <ac:graphicFrameMkLst>
            <pc:docMk/>
            <pc:sldMk cId="950529533" sldId="257"/>
            <ac:graphicFrameMk id="35" creationId="{1B8BBA3C-0314-4A23-8873-932EAFC0FBD3}"/>
          </ac:graphicFrameMkLst>
        </pc:graphicFrameChg>
        <pc:picChg chg="add del mod">
          <ac:chgData name="Xin Wang" userId="b1e7fbef69b41487" providerId="LiveId" clId="{65474D45-1A37-4A68-ABA3-E9D9C6826E2E}" dt="2021-10-31T03:20:57.126" v="998" actId="26606"/>
          <ac:picMkLst>
            <pc:docMk/>
            <pc:sldMk cId="950529533" sldId="257"/>
            <ac:picMk id="36" creationId="{0E2243C4-83D4-4F0F-BD6C-89176AA3E452}"/>
          </ac:picMkLst>
        </pc:picChg>
        <pc:cxnChg chg="add del">
          <ac:chgData name="Xin Wang" userId="b1e7fbef69b41487" providerId="LiveId" clId="{65474D45-1A37-4A68-ABA3-E9D9C6826E2E}" dt="2021-11-02T03:39:33.982" v="2586"/>
          <ac:cxnSpMkLst>
            <pc:docMk/>
            <pc:sldMk cId="950529533" sldId="257"/>
            <ac:cxnSpMk id="27" creationId="{4B3BCACB-5880-460B-9606-8C433A9AF99D}"/>
          </ac:cxnSpMkLst>
        </pc:cxnChg>
        <pc:cxnChg chg="add del">
          <ac:chgData name="Xin Wang" userId="b1e7fbef69b41487" providerId="LiveId" clId="{65474D45-1A37-4A68-ABA3-E9D9C6826E2E}" dt="2021-10-31T03:20:57.126" v="998" actId="26606"/>
          <ac:cxnSpMkLst>
            <pc:docMk/>
            <pc:sldMk cId="950529533" sldId="257"/>
            <ac:cxnSpMk id="40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14:33.209" v="973" actId="26606"/>
          <ac:cxnSpMkLst>
            <pc:docMk/>
            <pc:sldMk cId="950529533" sldId="257"/>
            <ac:cxnSpMk id="45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15:03.305" v="977" actId="26606"/>
          <ac:cxnSpMkLst>
            <pc:docMk/>
            <pc:sldMk cId="950529533" sldId="257"/>
            <ac:cxnSpMk id="55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15:20.863" v="979" actId="26606"/>
          <ac:cxnSpMkLst>
            <pc:docMk/>
            <pc:sldMk cId="950529533" sldId="257"/>
            <ac:cxnSpMk id="57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15:36.682" v="981" actId="26606"/>
          <ac:cxnSpMkLst>
            <pc:docMk/>
            <pc:sldMk cId="950529533" sldId="257"/>
            <ac:cxnSpMk id="59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20:55.615" v="997" actId="26606"/>
          <ac:cxnSpMkLst>
            <pc:docMk/>
            <pc:sldMk cId="950529533" sldId="257"/>
            <ac:cxnSpMk id="61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20:51.498" v="993" actId="26606"/>
          <ac:cxnSpMkLst>
            <pc:docMk/>
            <pc:sldMk cId="950529533" sldId="257"/>
            <ac:cxnSpMk id="82" creationId="{C49DA8F6-BCC1-4447-B54C-57856834B94B}"/>
          </ac:cxnSpMkLst>
        </pc:cxnChg>
      </pc:sldChg>
      <pc:sldChg chg="addSp delSp modSp mod setBg delDesignElem">
        <pc:chgData name="Xin Wang" userId="b1e7fbef69b41487" providerId="LiveId" clId="{65474D45-1A37-4A68-ABA3-E9D9C6826E2E}" dt="2021-11-03T19:22:51.840" v="3419" actId="20577"/>
        <pc:sldMkLst>
          <pc:docMk/>
          <pc:sldMk cId="454962491" sldId="258"/>
        </pc:sldMkLst>
        <pc:spChg chg="mod">
          <ac:chgData name="Xin Wang" userId="b1e7fbef69b41487" providerId="LiveId" clId="{65474D45-1A37-4A68-ABA3-E9D9C6826E2E}" dt="2021-10-30T23:45:18.199" v="73" actId="26606"/>
          <ac:spMkLst>
            <pc:docMk/>
            <pc:sldMk cId="454962491" sldId="258"/>
            <ac:spMk id="2" creationId="{E1F488EA-8117-40A3-BC8D-AFF1932DA03A}"/>
          </ac:spMkLst>
        </pc:spChg>
        <pc:spChg chg="mod">
          <ac:chgData name="Xin Wang" userId="b1e7fbef69b41487" providerId="LiveId" clId="{65474D45-1A37-4A68-ABA3-E9D9C6826E2E}" dt="2021-11-03T19:22:51.840" v="3419" actId="20577"/>
          <ac:spMkLst>
            <pc:docMk/>
            <pc:sldMk cId="454962491" sldId="258"/>
            <ac:spMk id="3" creationId="{1446DC9B-BD65-4BCD-80B6-D4E5BBAA82A1}"/>
          </ac:spMkLst>
        </pc:spChg>
        <pc:spChg chg="add del">
          <ac:chgData name="Xin Wang" userId="b1e7fbef69b41487" providerId="LiveId" clId="{65474D45-1A37-4A68-ABA3-E9D9C6826E2E}" dt="2021-10-30T23:45:18.189" v="72" actId="26606"/>
          <ac:spMkLst>
            <pc:docMk/>
            <pc:sldMk cId="454962491" sldId="258"/>
            <ac:spMk id="8" creationId="{907EF6B7-1338-4443-8C46-6A318D952DFD}"/>
          </ac:spMkLst>
        </pc:spChg>
        <pc:spChg chg="add del">
          <ac:chgData name="Xin Wang" userId="b1e7fbef69b41487" providerId="LiveId" clId="{65474D45-1A37-4A68-ABA3-E9D9C6826E2E}" dt="2021-10-30T23:45:18.189" v="72" actId="26606"/>
          <ac:spMkLst>
            <pc:docMk/>
            <pc:sldMk cId="454962491" sldId="258"/>
            <ac:spMk id="10" creationId="{DAAE4CDD-124C-4DCF-9584-B6033B545DD5}"/>
          </ac:spMkLst>
        </pc:spChg>
        <pc:spChg chg="add del">
          <ac:chgData name="Xin Wang" userId="b1e7fbef69b41487" providerId="LiveId" clId="{65474D45-1A37-4A68-ABA3-E9D9C6826E2E}" dt="2021-10-30T23:45:18.189" v="72" actId="26606"/>
          <ac:spMkLst>
            <pc:docMk/>
            <pc:sldMk cId="454962491" sldId="258"/>
            <ac:spMk id="12" creationId="{081E4A58-353D-44AE-B2FC-2A74E2E400F7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14" creationId="{CABBD4C1-E6F8-46F6-8152-A8A97490BF4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15" creationId="{F837543A-6020-4505-A233-C9DB4BF7401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16" creationId="{83BA5EF5-1FE9-4BF9-83BB-269BCDDF615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17" creationId="{35B16301-FB18-48BA-A6DD-C37CAF6F9A1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19" creationId="{C3C0D90E-074A-4F52-9B11-B52BEF4BCBE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20" creationId="{88853921-7BC9-4BDE-ACAB-133C683C82D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22" creationId="{09192968-3AE7-4470-A61C-97294BB9273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54962491" sldId="258"/>
            <ac:spMk id="24" creationId="{3AB72E55-43E4-4356-BFE8-E2102CB0B505}"/>
          </ac:spMkLst>
        </pc:spChg>
        <pc:cxnChg chg="add del">
          <ac:chgData name="Xin Wang" userId="b1e7fbef69b41487" providerId="LiveId" clId="{65474D45-1A37-4A68-ABA3-E9D9C6826E2E}" dt="2021-11-02T03:39:33.982" v="2586"/>
          <ac:cxnSpMkLst>
            <pc:docMk/>
            <pc:sldMk cId="454962491" sldId="258"/>
            <ac:cxnSpMk id="18" creationId="{4B3BCACB-5880-460B-9606-8C433A9AF99D}"/>
          </ac:cxnSpMkLst>
        </pc:cxnChg>
      </pc:sldChg>
      <pc:sldChg chg="new del">
        <pc:chgData name="Xin Wang" userId="b1e7fbef69b41487" providerId="LiveId" clId="{65474D45-1A37-4A68-ABA3-E9D9C6826E2E}" dt="2021-10-30T23:43:45.815" v="69" actId="2696"/>
        <pc:sldMkLst>
          <pc:docMk/>
          <pc:sldMk cId="3166971733" sldId="259"/>
        </pc:sldMkLst>
      </pc:sldChg>
      <pc:sldChg chg="addSp delSp modSp new mod setBg delDesignElem">
        <pc:chgData name="Xin Wang" userId="b1e7fbef69b41487" providerId="LiveId" clId="{65474D45-1A37-4A68-ABA3-E9D9C6826E2E}" dt="2021-11-03T19:33:00.285" v="3429" actId="26606"/>
        <pc:sldMkLst>
          <pc:docMk/>
          <pc:sldMk cId="3473917022" sldId="260"/>
        </pc:sldMkLst>
        <pc:spChg chg="mod ord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2" creationId="{A0A749B3-ECB7-4A42-AAA6-813EC3DEB608}"/>
          </ac:spMkLst>
        </pc:spChg>
        <pc:spChg chg="del">
          <ac:chgData name="Xin Wang" userId="b1e7fbef69b41487" providerId="LiveId" clId="{65474D45-1A37-4A68-ABA3-E9D9C6826E2E}" dt="2021-10-30T23:44:15.646" v="70" actId="26606"/>
          <ac:spMkLst>
            <pc:docMk/>
            <pc:sldMk cId="3473917022" sldId="260"/>
            <ac:spMk id="3" creationId="{ED732AB5-F4E7-4E47-BA3E-AD2A2E4612DE}"/>
          </ac:spMkLst>
        </pc:spChg>
        <pc:spChg chg="add del mod">
          <ac:chgData name="Xin Wang" userId="b1e7fbef69b41487" providerId="LiveId" clId="{65474D45-1A37-4A68-ABA3-E9D9C6826E2E}" dt="2021-11-03T19:31:17.741" v="3421" actId="478"/>
          <ac:spMkLst>
            <pc:docMk/>
            <pc:sldMk cId="3473917022" sldId="260"/>
            <ac:spMk id="4" creationId="{F352E787-060D-4626-A3D9-AC6EF6FF529D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71" creationId="{37C89E4B-3C9F-44B9-8B86-D9E3D112D8EC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135" creationId="{A8384FB5-9ADC-4DDC-881B-597D56F5B15D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137" creationId="{91E5A9A7-95C6-4F4F-B00E-C82E07FE62EF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139" creationId="{D07DD2DE-F619-49DD-B5E7-03A290FF4ED1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141" creationId="{85149191-5F60-4A28-AAFF-039F96B0F3EC}"/>
          </ac:spMkLst>
        </pc:spChg>
        <pc:spChg chg="add del">
          <ac:chgData name="Xin Wang" userId="b1e7fbef69b41487" providerId="LiveId" clId="{65474D45-1A37-4A68-ABA3-E9D9C6826E2E}" dt="2021-11-03T19:33:00.285" v="3429" actId="26606"/>
          <ac:spMkLst>
            <pc:docMk/>
            <pc:sldMk cId="3473917022" sldId="260"/>
            <ac:spMk id="143" creationId="{F8260ED5-17F7-4158-B241-D51DD4CF1B7E}"/>
          </ac:spMkLst>
        </pc:spChg>
        <pc:picChg chg="add del mod">
          <ac:chgData name="Xin Wang" userId="b1e7fbef69b41487" providerId="LiveId" clId="{65474D45-1A37-4A68-ABA3-E9D9C6826E2E}" dt="2021-11-03T19:22:27.113" v="3418" actId="478"/>
          <ac:picMkLst>
            <pc:docMk/>
            <pc:sldMk cId="3473917022" sldId="260"/>
            <ac:picMk id="8" creationId="{8E74C4F3-CB60-4373-BB36-0A46CF33BE4F}"/>
          </ac:picMkLst>
        </pc:picChg>
        <pc:picChg chg="add del mod ord">
          <ac:chgData name="Xin Wang" userId="b1e7fbef69b41487" providerId="LiveId" clId="{65474D45-1A37-4A68-ABA3-E9D9C6826E2E}" dt="2021-11-03T19:33:00.285" v="3429" actId="26606"/>
          <ac:picMkLst>
            <pc:docMk/>
            <pc:sldMk cId="3473917022" sldId="260"/>
            <ac:picMk id="1026" creationId="{0919C55D-D6CB-4B07-A8D4-E9BFAF16D09C}"/>
          </ac:picMkLst>
        </pc:picChg>
        <pc:cxnChg chg="add del">
          <ac:chgData name="Xin Wang" userId="b1e7fbef69b41487" providerId="LiveId" clId="{65474D45-1A37-4A68-ABA3-E9D9C6826E2E}" dt="2021-11-03T19:33:00.285" v="3429" actId="26606"/>
          <ac:cxnSpMkLst>
            <pc:docMk/>
            <pc:sldMk cId="3473917022" sldId="260"/>
            <ac:cxnSpMk id="73" creationId="{AA2EAA10-076F-46BD-8F0F-B9A2FB77A85C}"/>
          </ac:cxnSpMkLst>
        </pc:cxnChg>
        <pc:cxnChg chg="add del">
          <ac:chgData name="Xin Wang" userId="b1e7fbef69b41487" providerId="LiveId" clId="{65474D45-1A37-4A68-ABA3-E9D9C6826E2E}" dt="2021-11-03T19:33:00.285" v="3429" actId="26606"/>
          <ac:cxnSpMkLst>
            <pc:docMk/>
            <pc:sldMk cId="3473917022" sldId="260"/>
            <ac:cxnSpMk id="75" creationId="{D891E407-403B-4764-86C9-33A56D3BCAA3}"/>
          </ac:cxnSpMkLst>
        </pc:cxnChg>
      </pc:sldChg>
      <pc:sldChg chg="modSp new del mod">
        <pc:chgData name="Xin Wang" userId="b1e7fbef69b41487" providerId="LiveId" clId="{65474D45-1A37-4A68-ABA3-E9D9C6826E2E}" dt="2021-10-31T03:13:22.733" v="969" actId="2696"/>
        <pc:sldMkLst>
          <pc:docMk/>
          <pc:sldMk cId="2269341292" sldId="261"/>
        </pc:sldMkLst>
        <pc:spChg chg="mod">
          <ac:chgData name="Xin Wang" userId="b1e7fbef69b41487" providerId="LiveId" clId="{65474D45-1A37-4A68-ABA3-E9D9C6826E2E}" dt="2021-10-30T23:54:22.518" v="82" actId="122"/>
          <ac:spMkLst>
            <pc:docMk/>
            <pc:sldMk cId="2269341292" sldId="261"/>
            <ac:spMk id="2" creationId="{BF70F277-A1EF-4D59-A987-E13B8FFAB4A1}"/>
          </ac:spMkLst>
        </pc:spChg>
      </pc:sldChg>
      <pc:sldChg chg="add del">
        <pc:chgData name="Xin Wang" userId="b1e7fbef69b41487" providerId="LiveId" clId="{65474D45-1A37-4A68-ABA3-E9D9C6826E2E}" dt="2021-10-31T03:33:40.172" v="1130" actId="2696"/>
        <pc:sldMkLst>
          <pc:docMk/>
          <pc:sldMk cId="3168802928" sldId="261"/>
        </pc:sldMkLst>
      </pc:sldChg>
      <pc:sldChg chg="new del">
        <pc:chgData name="Xin Wang" userId="b1e7fbef69b41487" providerId="LiveId" clId="{65474D45-1A37-4A68-ABA3-E9D9C6826E2E}" dt="2021-10-30T23:58:37.994" v="87" actId="2696"/>
        <pc:sldMkLst>
          <pc:docMk/>
          <pc:sldMk cId="3628084071" sldId="262"/>
        </pc:sldMkLst>
      </pc:sldChg>
      <pc:sldChg chg="addSp delSp modSp add del mod setBg delDesignElem">
        <pc:chgData name="Xin Wang" userId="b1e7fbef69b41487" providerId="LiveId" clId="{65474D45-1A37-4A68-ABA3-E9D9C6826E2E}" dt="2021-11-02T03:42:29.505" v="2618"/>
        <pc:sldMkLst>
          <pc:docMk/>
          <pc:sldMk cId="4157845145" sldId="262"/>
        </pc:sldMkLst>
        <pc:spChg chg="mod">
          <ac:chgData name="Xin Wang" userId="b1e7fbef69b41487" providerId="LiveId" clId="{65474D45-1A37-4A68-ABA3-E9D9C6826E2E}" dt="2021-10-31T03:13:13.614" v="968" actId="26606"/>
          <ac:spMkLst>
            <pc:docMk/>
            <pc:sldMk cId="4157845145" sldId="262"/>
            <ac:spMk id="2" creationId="{0EBAD6C5-13D4-4508-B51A-1227D31F1FA3}"/>
          </ac:spMkLst>
        </pc:spChg>
        <pc:spChg chg="mod">
          <ac:chgData name="Xin Wang" userId="b1e7fbef69b41487" providerId="LiveId" clId="{65474D45-1A37-4A68-ABA3-E9D9C6826E2E}" dt="2021-11-02T03:21:34.710" v="2495" actId="20577"/>
          <ac:spMkLst>
            <pc:docMk/>
            <pc:sldMk cId="4157845145" sldId="262"/>
            <ac:spMk id="3" creationId="{F1BE6F6C-94F8-4D0F-BA02-97795560079F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57845145" sldId="262"/>
            <ac:spMk id="19" creationId="{201CC55D-ED54-4C5C-95E6-10947BD1103B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57845145" sldId="262"/>
            <ac:spMk id="20" creationId="{3873B707-463F-40B0-8227-E8CC6C67EB2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57845145" sldId="262"/>
            <ac:spMk id="22" creationId="{C13237C8-E62C-4F0D-A318-BD6FB6C2D13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57845145" sldId="262"/>
            <ac:spMk id="24" creationId="{19C9EAEA-39D0-4B0E-A0EB-51E7B26740B1}"/>
          </ac:spMkLst>
        </pc:spChg>
        <pc:grpChg chg="add del">
          <ac:chgData name="Xin Wang" userId="b1e7fbef69b41487" providerId="LiveId" clId="{65474D45-1A37-4A68-ABA3-E9D9C6826E2E}" dt="2021-11-02T03:39:33.982" v="2586"/>
          <ac:grpSpMkLst>
            <pc:docMk/>
            <pc:sldMk cId="4157845145" sldId="262"/>
            <ac:grpSpMk id="16" creationId="{1DE889C7-FAD6-4397-98E2-05D503484459}"/>
          </ac:grpSpMkLst>
        </pc:grpChg>
        <pc:picChg chg="add mod">
          <ac:chgData name="Xin Wang" userId="b1e7fbef69b41487" providerId="LiveId" clId="{65474D45-1A37-4A68-ABA3-E9D9C6826E2E}" dt="2021-10-31T03:13:13.614" v="968" actId="26606"/>
          <ac:picMkLst>
            <pc:docMk/>
            <pc:sldMk cId="4157845145" sldId="262"/>
            <ac:picMk id="5" creationId="{CB31DB3C-6EE6-4603-82FC-7282160A6A7F}"/>
          </ac:picMkLst>
        </pc:picChg>
        <pc:cxnChg chg="add del">
          <ac:chgData name="Xin Wang" userId="b1e7fbef69b41487" providerId="LiveId" clId="{65474D45-1A37-4A68-ABA3-E9D9C6826E2E}" dt="2021-10-31T03:13:13.614" v="968" actId="26606"/>
          <ac:cxnSpMkLst>
            <pc:docMk/>
            <pc:sldMk cId="4157845145" sldId="262"/>
            <ac:cxnSpMk id="9" creationId="{A7F400EE-A8A5-48AF-B4D6-291B52C6F0B0}"/>
          </ac:cxnSpMkLst>
        </pc:cxnChg>
        <pc:cxnChg chg="add del">
          <ac:chgData name="Xin Wang" userId="b1e7fbef69b41487" providerId="LiveId" clId="{65474D45-1A37-4A68-ABA3-E9D9C6826E2E}" dt="2021-10-31T03:13:13.607" v="967" actId="26606"/>
          <ac:cxnSpMkLst>
            <pc:docMk/>
            <pc:sldMk cId="4157845145" sldId="262"/>
            <ac:cxnSpMk id="14" creationId="{A7F400EE-A8A5-48AF-B4D6-291B52C6F0B0}"/>
          </ac:cxnSpMkLst>
        </pc:cxnChg>
      </pc:sldChg>
      <pc:sldChg chg="addSp delSp modSp new add del mod setBg delDesignElem">
        <pc:chgData name="Xin Wang" userId="b1e7fbef69b41487" providerId="LiveId" clId="{65474D45-1A37-4A68-ABA3-E9D9C6826E2E}" dt="2021-11-03T19:44:13.874" v="3445" actId="20577"/>
        <pc:sldMkLst>
          <pc:docMk/>
          <pc:sldMk cId="129621837" sldId="263"/>
        </pc:sldMkLst>
        <pc:spChg chg="mod">
          <ac:chgData name="Xin Wang" userId="b1e7fbef69b41487" providerId="LiveId" clId="{65474D45-1A37-4A68-ABA3-E9D9C6826E2E}" dt="2021-11-02T03:39:33.982" v="2586"/>
          <ac:spMkLst>
            <pc:docMk/>
            <pc:sldMk cId="129621837" sldId="263"/>
            <ac:spMk id="2" creationId="{6ED1EE96-3803-4E3A-A841-ED4455D9ECA7}"/>
          </ac:spMkLst>
        </pc:spChg>
        <pc:spChg chg="mod">
          <ac:chgData name="Xin Wang" userId="b1e7fbef69b41487" providerId="LiveId" clId="{65474D45-1A37-4A68-ABA3-E9D9C6826E2E}" dt="2021-11-03T19:44:13.874" v="3445" actId="20577"/>
          <ac:spMkLst>
            <pc:docMk/>
            <pc:sldMk cId="129621837" sldId="263"/>
            <ac:spMk id="3" creationId="{18258D85-49A5-492A-BD80-EB81C0163994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29621837" sldId="263"/>
            <ac:spMk id="8" creationId="{1BB867FF-FC45-48F7-8104-F89BE54909F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29621837" sldId="263"/>
            <ac:spMk id="10" creationId="{8BB56887-D0D5-4F0C-9E19-7247EB83C8B7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29621837" sldId="263"/>
            <ac:spMk id="12" creationId="{081E4A58-353D-44AE-B2FC-2A74E2E400F7}"/>
          </ac:spMkLst>
        </pc:spChg>
      </pc:sldChg>
      <pc:sldChg chg="new del">
        <pc:chgData name="Xin Wang" userId="b1e7fbef69b41487" providerId="LiveId" clId="{65474D45-1A37-4A68-ABA3-E9D9C6826E2E}" dt="2021-10-31T03:20:52.337" v="995" actId="680"/>
        <pc:sldMkLst>
          <pc:docMk/>
          <pc:sldMk cId="2461146548" sldId="263"/>
        </pc:sldMkLst>
      </pc:sldChg>
      <pc:sldChg chg="addSp delSp add del setBg delDesignElem">
        <pc:chgData name="Xin Wang" userId="b1e7fbef69b41487" providerId="LiveId" clId="{65474D45-1A37-4A68-ABA3-E9D9C6826E2E}" dt="2021-10-31T03:20:52.308" v="994"/>
        <pc:sldMkLst>
          <pc:docMk/>
          <pc:sldMk cId="566511140" sldId="264"/>
        </pc:sldMkLst>
        <pc:spChg chg="add del">
          <ac:chgData name="Xin Wang" userId="b1e7fbef69b41487" providerId="LiveId" clId="{65474D45-1A37-4A68-ABA3-E9D9C6826E2E}" dt="2021-10-31T03:20:52.308" v="994"/>
          <ac:spMkLst>
            <pc:docMk/>
            <pc:sldMk cId="566511140" sldId="264"/>
            <ac:spMk id="66" creationId="{B50AB553-2A96-4A92-96F2-93548E096954}"/>
          </ac:spMkLst>
        </pc:spChg>
      </pc:sldChg>
      <pc:sldChg chg="new del">
        <pc:chgData name="Xin Wang" userId="b1e7fbef69b41487" providerId="LiveId" clId="{65474D45-1A37-4A68-ABA3-E9D9C6826E2E}" dt="2021-10-31T03:43:54.180" v="1315" actId="2696"/>
        <pc:sldMkLst>
          <pc:docMk/>
          <pc:sldMk cId="1580819651" sldId="264"/>
        </pc:sldMkLst>
      </pc:sldChg>
      <pc:sldChg chg="addSp delSp modSp add mod setBg delDesignElem">
        <pc:chgData name="Xin Wang" userId="b1e7fbef69b41487" providerId="LiveId" clId="{65474D45-1A37-4A68-ABA3-E9D9C6826E2E}" dt="2021-11-02T03:42:29.505" v="2618"/>
        <pc:sldMkLst>
          <pc:docMk/>
          <pc:sldMk cId="3136389128" sldId="265"/>
        </pc:sldMkLst>
        <pc:spChg chg="mod">
          <ac:chgData name="Xin Wang" userId="b1e7fbef69b41487" providerId="LiveId" clId="{65474D45-1A37-4A68-ABA3-E9D9C6826E2E}" dt="2021-10-31T03:43:46.275" v="1314" actId="26606"/>
          <ac:spMkLst>
            <pc:docMk/>
            <pc:sldMk cId="3136389128" sldId="265"/>
            <ac:spMk id="2" creationId="{4C7C6745-98F3-4951-8390-CCC469EAE5A9}"/>
          </ac:spMkLst>
        </pc:spChg>
        <pc:spChg chg="mod">
          <ac:chgData name="Xin Wang" userId="b1e7fbef69b41487" providerId="LiveId" clId="{65474D45-1A37-4A68-ABA3-E9D9C6826E2E}" dt="2021-11-02T03:26:28.498" v="2503" actId="20577"/>
          <ac:spMkLst>
            <pc:docMk/>
            <pc:sldMk cId="3136389128" sldId="265"/>
            <ac:spMk id="3" creationId="{80077273-F3AC-48E1-B703-A26D0C3BAE50}"/>
          </ac:spMkLst>
        </pc:spChg>
        <pc:spChg chg="del mod">
          <ac:chgData name="Xin Wang" userId="b1e7fbef69b41487" providerId="LiveId" clId="{65474D45-1A37-4A68-ABA3-E9D9C6826E2E}" dt="2021-10-31T03:42:59.556" v="1313"/>
          <ac:spMkLst>
            <pc:docMk/>
            <pc:sldMk cId="3136389128" sldId="265"/>
            <ac:spMk id="4" creationId="{1635D09A-DFFF-4D5D-887C-60B6E587703C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8" creationId="{F837543A-6020-4505-A233-C9DB4BF7401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10" creationId="{35B16301-FB18-48BA-A6DD-C37CAF6F9A1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12" creationId="{C3C0D90E-074A-4F52-9B11-B52BEF4BCBE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14" creationId="{CABBD4C1-E6F8-46F6-8152-A8A97490BF4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16" creationId="{83BA5EF5-1FE9-4BF9-83BB-269BCDDF615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20" creationId="{88853921-7BC9-4BDE-ACAB-133C683C82D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22" creationId="{09192968-3AE7-4470-A61C-97294BB9273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3136389128" sldId="265"/>
            <ac:spMk id="24" creationId="{3AB72E55-43E4-4356-BFE8-E2102CB0B505}"/>
          </ac:spMkLst>
        </pc:spChg>
        <pc:cxnChg chg="add del">
          <ac:chgData name="Xin Wang" userId="b1e7fbef69b41487" providerId="LiveId" clId="{65474D45-1A37-4A68-ABA3-E9D9C6826E2E}" dt="2021-11-02T03:39:33.982" v="2586"/>
          <ac:cxnSpMkLst>
            <pc:docMk/>
            <pc:sldMk cId="3136389128" sldId="265"/>
            <ac:cxnSpMk id="18" creationId="{4B3BCACB-5880-460B-9606-8C433A9AF99D}"/>
          </ac:cxnSpMkLst>
        </pc:cxnChg>
      </pc:sldChg>
      <pc:sldChg chg="addSp delSp modSp new del mod">
        <pc:chgData name="Xin Wang" userId="b1e7fbef69b41487" providerId="LiveId" clId="{65474D45-1A37-4A68-ABA3-E9D9C6826E2E}" dt="2021-10-31T04:03:01.738" v="1332" actId="2696"/>
        <pc:sldMkLst>
          <pc:docMk/>
          <pc:sldMk cId="2152218265" sldId="266"/>
        </pc:sldMkLst>
        <pc:spChg chg="mod">
          <ac:chgData name="Xin Wang" userId="b1e7fbef69b41487" providerId="LiveId" clId="{65474D45-1A37-4A68-ABA3-E9D9C6826E2E}" dt="2021-10-31T04:01:59.724" v="1326" actId="14100"/>
          <ac:spMkLst>
            <pc:docMk/>
            <pc:sldMk cId="2152218265" sldId="266"/>
            <ac:spMk id="2" creationId="{0EBDE2AB-047A-4FDF-BD66-580E330EE066}"/>
          </ac:spMkLst>
        </pc:spChg>
        <pc:spChg chg="del">
          <ac:chgData name="Xin Wang" userId="b1e7fbef69b41487" providerId="LiveId" clId="{65474D45-1A37-4A68-ABA3-E9D9C6826E2E}" dt="2021-10-31T04:01:05.520" v="1317"/>
          <ac:spMkLst>
            <pc:docMk/>
            <pc:sldMk cId="2152218265" sldId="266"/>
            <ac:spMk id="3" creationId="{E1F13C0C-4C1A-474E-A256-AEE67FFB5FEE}"/>
          </ac:spMkLst>
        </pc:spChg>
        <pc:picChg chg="add mod">
          <ac:chgData name="Xin Wang" userId="b1e7fbef69b41487" providerId="LiveId" clId="{65474D45-1A37-4A68-ABA3-E9D9C6826E2E}" dt="2021-10-31T04:02:04.155" v="1327" actId="14100"/>
          <ac:picMkLst>
            <pc:docMk/>
            <pc:sldMk cId="2152218265" sldId="266"/>
            <ac:picMk id="2050" creationId="{56E262C0-02D1-4D50-878D-CF48C0634A1F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3T19:21:05.532" v="3415" actId="14100"/>
        <pc:sldMkLst>
          <pc:docMk/>
          <pc:sldMk cId="2033123156" sldId="267"/>
        </pc:sldMkLst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033123156" sldId="267"/>
            <ac:spMk id="71" creationId="{22F15A2D-2324-487D-A02A-BF46C5C580EB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033123156" sldId="267"/>
            <ac:spMk id="73" creationId="{17A7F34E-D418-47E2-9F86-2C45BBC31210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033123156" sldId="267"/>
            <ac:spMk id="75" creationId="{2AEAFA59-923A-4F54-8B49-44C970BCC323}"/>
          </ac:spMkLst>
        </pc:spChg>
        <pc:picChg chg="add mod">
          <ac:chgData name="Xin Wang" userId="b1e7fbef69b41487" providerId="LiveId" clId="{65474D45-1A37-4A68-ABA3-E9D9C6826E2E}" dt="2021-11-03T19:21:05.532" v="3415" actId="14100"/>
          <ac:picMkLst>
            <pc:docMk/>
            <pc:sldMk cId="2033123156" sldId="267"/>
            <ac:picMk id="3074" creationId="{D9959276-65C6-4DE5-97C5-778BD93901E8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238731979" sldId="268"/>
        </pc:sldMkLst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71" creationId="{F3060C83-F051-4F0E-ABAD-AA0DFC48B21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73" creationId="{83C98ABE-055B-441F-B07E-44F97F083C39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75" creationId="{29FDB030-9B49-4CED-8CCD-4D99382388AC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77" creationId="{3783CA14-24A1-485C-8B30-D6A5D87987A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79" creationId="{9A97C86A-04D6-40F7-AE84-31AB43E6A84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81" creationId="{FF9F2414-84E8-453E-B1F3-389FDE8192D9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38731979" sldId="268"/>
            <ac:spMk id="83" creationId="{3ECA69A1-7536-43AC-85EF-C7106179F5ED}"/>
          </ac:spMkLst>
        </pc:spChg>
        <pc:picChg chg="add mod">
          <ac:chgData name="Xin Wang" userId="b1e7fbef69b41487" providerId="LiveId" clId="{65474D45-1A37-4A68-ABA3-E9D9C6826E2E}" dt="2021-11-02T03:28:06.081" v="2512" actId="1076"/>
          <ac:picMkLst>
            <pc:docMk/>
            <pc:sldMk cId="238731979" sldId="268"/>
            <ac:picMk id="4098" creationId="{7AFC4F60-EDEF-4643-A6CC-8A61D3202CC1}"/>
          </ac:picMkLst>
        </pc:picChg>
      </pc:sldChg>
      <pc:sldChg chg="addSp delSp modSp new mod setBg setClrOvrMap delDesignElem">
        <pc:chgData name="Xin Wang" userId="b1e7fbef69b41487" providerId="LiveId" clId="{65474D45-1A37-4A68-ABA3-E9D9C6826E2E}" dt="2021-11-02T03:42:29.505" v="2618"/>
        <pc:sldMkLst>
          <pc:docMk/>
          <pc:sldMk cId="4260126887" sldId="269"/>
        </pc:sldMkLst>
        <pc:spChg chg="add mod ord">
          <ac:chgData name="Xin Wang" userId="b1e7fbef69b41487" providerId="LiveId" clId="{65474D45-1A37-4A68-ABA3-E9D9C6826E2E}" dt="2021-11-02T03:29:17.645" v="2513" actId="255"/>
          <ac:spMkLst>
            <pc:docMk/>
            <pc:sldMk cId="4260126887" sldId="269"/>
            <ac:spMk id="2" creationId="{88BF19C9-AF06-481E-B805-51F3DF2A7B74}"/>
          </ac:spMkLst>
        </pc:spChg>
        <pc:spChg chg="add del">
          <ac:chgData name="Xin Wang" userId="b1e7fbef69b41487" providerId="LiveId" clId="{65474D45-1A37-4A68-ABA3-E9D9C6826E2E}" dt="2021-10-31T04:08:23.449" v="1355" actId="26606"/>
          <ac:spMkLst>
            <pc:docMk/>
            <pc:sldMk cId="4260126887" sldId="269"/>
            <ac:spMk id="71" creationId="{B670DBD5-770C-4383-9F54-5B86E86BD5BB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73" creationId="{658970D8-8D1D-4B5C-894B-E871CC86543D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75" creationId="{F227E5B6-9132-43CA-B503-37A18562ADF2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77" creationId="{03C2051E-A88D-48E5-BACF-AAED17892722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79" creationId="{7821A508-2985-4905-874A-527429BAABFA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81" creationId="{D2929CB1-0E3C-4B2D-ADC5-0154FB33BA44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83" creationId="{5F2F0C84-BE8C-4DC2-A6D3-30349A801D5C}"/>
          </ac:spMkLst>
        </pc:spChg>
        <pc:spChg chg="add del">
          <ac:chgData name="Xin Wang" userId="b1e7fbef69b41487" providerId="LiveId" clId="{65474D45-1A37-4A68-ABA3-E9D9C6826E2E}" dt="2021-10-31T04:28:41.745" v="1407" actId="26606"/>
          <ac:spMkLst>
            <pc:docMk/>
            <pc:sldMk cId="4260126887" sldId="269"/>
            <ac:spMk id="135" creationId="{1557A916-FDD1-44A1-A7A1-70009FD6BE46}"/>
          </ac:spMkLst>
        </pc:spChg>
        <pc:spChg chg="add del">
          <ac:chgData name="Xin Wang" userId="b1e7fbef69b41487" providerId="LiveId" clId="{65474D45-1A37-4A68-ABA3-E9D9C6826E2E}" dt="2021-10-31T04:27:42.470" v="1402" actId="26606"/>
          <ac:spMkLst>
            <pc:docMk/>
            <pc:sldMk cId="4260126887" sldId="269"/>
            <ac:spMk id="137" creationId="{E49CC64F-7275-4E33-961B-0C5CDC43987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260126887" sldId="269"/>
            <ac:spMk id="141" creationId="{3873B707-463F-40B0-8227-E8CC6C67EB2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260126887" sldId="269"/>
            <ac:spMk id="143" creationId="{C13237C8-E62C-4F0D-A318-BD6FB6C2D138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260126887" sldId="269"/>
            <ac:spMk id="145" creationId="{19C9EAEA-39D0-4B0E-A0EB-51E7B26740B1}"/>
          </ac:spMkLst>
        </pc:spChg>
        <pc:spChg chg="add del">
          <ac:chgData name="Xin Wang" userId="b1e7fbef69b41487" providerId="LiveId" clId="{65474D45-1A37-4A68-ABA3-E9D9C6826E2E}" dt="2021-10-31T04:28:41.750" v="1408" actId="26606"/>
          <ac:spMkLst>
            <pc:docMk/>
            <pc:sldMk cId="4260126887" sldId="269"/>
            <ac:spMk id="192" creationId="{23E547B5-89CF-4EC0-96DE-25771AED0799}"/>
          </ac:spMkLst>
        </pc:spChg>
        <pc:spChg chg="add del">
          <ac:chgData name="Xin Wang" userId="b1e7fbef69b41487" providerId="LiveId" clId="{65474D45-1A37-4A68-ABA3-E9D9C6826E2E}" dt="2021-10-31T04:28:41.750" v="1408" actId="26606"/>
          <ac:spMkLst>
            <pc:docMk/>
            <pc:sldMk cId="4260126887" sldId="269"/>
            <ac:spMk id="193" creationId="{3F0B8CEB-8279-4E5E-A0CE-1FC9F71736F2}"/>
          </ac:spMkLst>
        </pc:spChg>
        <pc:spChg chg="add del">
          <ac:chgData name="Xin Wang" userId="b1e7fbef69b41487" providerId="LiveId" clId="{65474D45-1A37-4A68-ABA3-E9D9C6826E2E}" dt="2021-10-31T04:27:12.684" v="1399" actId="26606"/>
          <ac:spMkLst>
            <pc:docMk/>
            <pc:sldMk cId="4260126887" sldId="269"/>
            <ac:spMk id="5124" creationId="{362D44EE-C852-4460-B8B5-C4F2BC20510C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260126887" sldId="269"/>
            <ac:spMk id="5125" creationId="{201CC55D-ED54-4C5C-95E6-10947BD1103B}"/>
          </ac:spMkLst>
        </pc:spChg>
        <pc:grpChg chg="add del">
          <ac:chgData name="Xin Wang" userId="b1e7fbef69b41487" providerId="LiveId" clId="{65474D45-1A37-4A68-ABA3-E9D9C6826E2E}" dt="2021-11-02T03:39:33.982" v="2586"/>
          <ac:grpSpMkLst>
            <pc:docMk/>
            <pc:sldMk cId="4260126887" sldId="269"/>
            <ac:grpSpMk id="5126" creationId="{1DE889C7-FAD6-4397-98E2-05D503484459}"/>
          </ac:grpSpMkLst>
        </pc:grpChg>
        <pc:picChg chg="add mod ord">
          <ac:chgData name="Xin Wang" userId="b1e7fbef69b41487" providerId="LiveId" clId="{65474D45-1A37-4A68-ABA3-E9D9C6826E2E}" dt="2021-10-31T04:29:12.523" v="1415" actId="14100"/>
          <ac:picMkLst>
            <pc:docMk/>
            <pc:sldMk cId="4260126887" sldId="269"/>
            <ac:picMk id="5122" creationId="{43434FD5-CFD6-43C4-94E0-EC16860F2B20}"/>
          </ac:picMkLst>
        </pc:picChg>
      </pc:sldChg>
      <pc:sldChg chg="addSp modSp new del mod">
        <pc:chgData name="Xin Wang" userId="b1e7fbef69b41487" providerId="LiveId" clId="{65474D45-1A37-4A68-ABA3-E9D9C6826E2E}" dt="2021-10-31T05:09:53.137" v="2047" actId="2696"/>
        <pc:sldMkLst>
          <pc:docMk/>
          <pc:sldMk cId="2814805764" sldId="270"/>
        </pc:sldMkLst>
        <pc:spChg chg="add mod">
          <ac:chgData name="Xin Wang" userId="b1e7fbef69b41487" providerId="LiveId" clId="{65474D45-1A37-4A68-ABA3-E9D9C6826E2E}" dt="2021-10-31T04:38:39.765" v="1512" actId="1076"/>
          <ac:spMkLst>
            <pc:docMk/>
            <pc:sldMk cId="2814805764" sldId="270"/>
            <ac:spMk id="3" creationId="{09A7EA78-EE64-40FA-A5E3-53004A12E2DC}"/>
          </ac:spMkLst>
        </pc:spChg>
        <pc:graphicFrameChg chg="add mod modGraphic">
          <ac:chgData name="Xin Wang" userId="b1e7fbef69b41487" providerId="LiveId" clId="{65474D45-1A37-4A68-ABA3-E9D9C6826E2E}" dt="2021-10-31T04:41:43.744" v="1528"/>
          <ac:graphicFrameMkLst>
            <pc:docMk/>
            <pc:sldMk cId="2814805764" sldId="270"/>
            <ac:graphicFrameMk id="4" creationId="{6DD57700-9275-4941-A44D-0B64CD48EC40}"/>
          </ac:graphicFrameMkLst>
        </pc:graphicFrameChg>
        <pc:picChg chg="add mod">
          <ac:chgData name="Xin Wang" userId="b1e7fbef69b41487" providerId="LiveId" clId="{65474D45-1A37-4A68-ABA3-E9D9C6826E2E}" dt="2021-10-31T04:38:19.012" v="1511" actId="14100"/>
          <ac:picMkLst>
            <pc:docMk/>
            <pc:sldMk cId="2814805764" sldId="270"/>
            <ac:picMk id="2" creationId="{F28C94C6-F3D4-4C72-B74D-CBA9BCDA2397}"/>
          </ac:picMkLst>
        </pc:picChg>
      </pc:sldChg>
      <pc:sldChg chg="new del">
        <pc:chgData name="Xin Wang" userId="b1e7fbef69b41487" providerId="LiveId" clId="{65474D45-1A37-4A68-ABA3-E9D9C6826E2E}" dt="2021-10-31T05:28:32.864" v="2396" actId="2696"/>
        <pc:sldMkLst>
          <pc:docMk/>
          <pc:sldMk cId="1762845790" sldId="271"/>
        </pc:sldMkLst>
      </pc:sldChg>
      <pc:sldChg chg="addSp delSp modSp new mod ord">
        <pc:chgData name="Xin Wang" userId="b1e7fbef69b41487" providerId="LiveId" clId="{65474D45-1A37-4A68-ABA3-E9D9C6826E2E}" dt="2021-10-31T04:50:58.219" v="1650" actId="313"/>
        <pc:sldMkLst>
          <pc:docMk/>
          <pc:sldMk cId="304217184" sldId="272"/>
        </pc:sldMkLst>
        <pc:spChg chg="add mod">
          <ac:chgData name="Xin Wang" userId="b1e7fbef69b41487" providerId="LiveId" clId="{65474D45-1A37-4A68-ABA3-E9D9C6826E2E}" dt="2021-10-31T04:50:58.219" v="1650" actId="313"/>
          <ac:spMkLst>
            <pc:docMk/>
            <pc:sldMk cId="304217184" sldId="272"/>
            <ac:spMk id="5" creationId="{394ABC46-5FBF-4932-9A49-07F62252DC21}"/>
          </ac:spMkLst>
        </pc:spChg>
        <pc:graphicFrameChg chg="add del mod modGraphic">
          <ac:chgData name="Xin Wang" userId="b1e7fbef69b41487" providerId="LiveId" clId="{65474D45-1A37-4A68-ABA3-E9D9C6826E2E}" dt="2021-10-31T04:45:32.862" v="1537" actId="478"/>
          <ac:graphicFrameMkLst>
            <pc:docMk/>
            <pc:sldMk cId="304217184" sldId="272"/>
            <ac:graphicFrameMk id="2" creationId="{E6F61FE7-11EE-41E0-83A3-C456D3BB7FDB}"/>
          </ac:graphicFrameMkLst>
        </pc:graphicFrameChg>
        <pc:graphicFrameChg chg="add del modGraphic">
          <ac:chgData name="Xin Wang" userId="b1e7fbef69b41487" providerId="LiveId" clId="{65474D45-1A37-4A68-ABA3-E9D9C6826E2E}" dt="2021-10-31T04:45:29.934" v="1536" actId="478"/>
          <ac:graphicFrameMkLst>
            <pc:docMk/>
            <pc:sldMk cId="304217184" sldId="272"/>
            <ac:graphicFrameMk id="3" creationId="{23B0E251-763B-444D-B3A9-4BB3826F3641}"/>
          </ac:graphicFrameMkLst>
        </pc:graphicFrameChg>
        <pc:picChg chg="add mod">
          <ac:chgData name="Xin Wang" userId="b1e7fbef69b41487" providerId="LiveId" clId="{65474D45-1A37-4A68-ABA3-E9D9C6826E2E}" dt="2021-10-31T04:49:46.083" v="1613" actId="1076"/>
          <ac:picMkLst>
            <pc:docMk/>
            <pc:sldMk cId="304217184" sldId="272"/>
            <ac:picMk id="4" creationId="{3110652C-CD6C-455F-8FD0-48B0735526EA}"/>
          </ac:picMkLst>
        </pc:picChg>
      </pc:sldChg>
      <pc:sldChg chg="addSp modSp new del mod">
        <pc:chgData name="Xin Wang" userId="b1e7fbef69b41487" providerId="LiveId" clId="{65474D45-1A37-4A68-ABA3-E9D9C6826E2E}" dt="2021-10-31T05:10:01.035" v="2048" actId="2696"/>
        <pc:sldMkLst>
          <pc:docMk/>
          <pc:sldMk cId="4291309916" sldId="273"/>
        </pc:sldMkLst>
        <pc:spChg chg="mod">
          <ac:chgData name="Xin Wang" userId="b1e7fbef69b41487" providerId="LiveId" clId="{65474D45-1A37-4A68-ABA3-E9D9C6826E2E}" dt="2021-10-31T04:45:58.257" v="1539" actId="27636"/>
          <ac:spMkLst>
            <pc:docMk/>
            <pc:sldMk cId="4291309916" sldId="273"/>
            <ac:spMk id="2" creationId="{66841270-0438-404D-AE89-B43E135E0EF3}"/>
          </ac:spMkLst>
        </pc:spChg>
        <pc:spChg chg="mod">
          <ac:chgData name="Xin Wang" userId="b1e7fbef69b41487" providerId="LiveId" clId="{65474D45-1A37-4A68-ABA3-E9D9C6826E2E}" dt="2021-10-31T04:33:28.532" v="1460" actId="14100"/>
          <ac:spMkLst>
            <pc:docMk/>
            <pc:sldMk cId="4291309916" sldId="273"/>
            <ac:spMk id="3" creationId="{EA6E57E9-2088-46C7-917E-D0A9A5AB80A9}"/>
          </ac:spMkLst>
        </pc:spChg>
        <pc:picChg chg="add mod">
          <ac:chgData name="Xin Wang" userId="b1e7fbef69b41487" providerId="LiveId" clId="{65474D45-1A37-4A68-ABA3-E9D9C6826E2E}" dt="2021-10-31T04:35:02.245" v="1461"/>
          <ac:picMkLst>
            <pc:docMk/>
            <pc:sldMk cId="4291309916" sldId="273"/>
            <ac:picMk id="4" creationId="{3BEB8A6A-952C-4383-B69A-000D945DD8FF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2169212955" sldId="274"/>
        </pc:sldMkLst>
        <pc:spChg chg="mod">
          <ac:chgData name="Xin Wang" userId="b1e7fbef69b41487" providerId="LiveId" clId="{65474D45-1A37-4A68-ABA3-E9D9C6826E2E}" dt="2021-10-31T05:09:36.120" v="2046" actId="26606"/>
          <ac:spMkLst>
            <pc:docMk/>
            <pc:sldMk cId="2169212955" sldId="274"/>
            <ac:spMk id="2" creationId="{7B96D77F-DAA0-48F1-A7EC-2116FE3162F3}"/>
          </ac:spMkLst>
        </pc:spChg>
        <pc:spChg chg="mod">
          <ac:chgData name="Xin Wang" userId="b1e7fbef69b41487" providerId="LiveId" clId="{65474D45-1A37-4A68-ABA3-E9D9C6826E2E}" dt="2021-10-31T05:09:31.284" v="2043" actId="14100"/>
          <ac:spMkLst>
            <pc:docMk/>
            <pc:sldMk cId="2169212955" sldId="274"/>
            <ac:spMk id="3" creationId="{88DDDE34-E817-46D5-B426-947949798A1A}"/>
          </ac:spMkLst>
        </pc:spChg>
        <pc:spChg chg="add del">
          <ac:chgData name="Xin Wang" userId="b1e7fbef69b41487" providerId="LiveId" clId="{65474D45-1A37-4A68-ABA3-E9D9C6826E2E}" dt="2021-10-31T05:09:36.120" v="2046" actId="26606"/>
          <ac:spMkLst>
            <pc:docMk/>
            <pc:sldMk cId="2169212955" sldId="274"/>
            <ac:spMk id="9" creationId="{A8384FB5-9ADC-4DDC-881B-597D56F5B15D}"/>
          </ac:spMkLst>
        </pc:spChg>
        <pc:spChg chg="add del">
          <ac:chgData name="Xin Wang" userId="b1e7fbef69b41487" providerId="LiveId" clId="{65474D45-1A37-4A68-ABA3-E9D9C6826E2E}" dt="2021-10-31T05:09:36.120" v="2046" actId="26606"/>
          <ac:spMkLst>
            <pc:docMk/>
            <pc:sldMk cId="2169212955" sldId="274"/>
            <ac:spMk id="11" creationId="{1199E1B1-A8C0-4FE8-A5A8-1CB41D69F857}"/>
          </ac:spMkLst>
        </pc:spChg>
        <pc:spChg chg="add del">
          <ac:chgData name="Xin Wang" userId="b1e7fbef69b41487" providerId="LiveId" clId="{65474D45-1A37-4A68-ABA3-E9D9C6826E2E}" dt="2021-10-31T05:09:36.120" v="2046" actId="26606"/>
          <ac:spMkLst>
            <pc:docMk/>
            <pc:sldMk cId="2169212955" sldId="274"/>
            <ac:spMk id="13" creationId="{84A8DE83-DE75-4B41-9DB4-A7EC0B0DEC0B}"/>
          </ac:spMkLst>
        </pc:spChg>
        <pc:spChg chg="add del">
          <ac:chgData name="Xin Wang" userId="b1e7fbef69b41487" providerId="LiveId" clId="{65474D45-1A37-4A68-ABA3-E9D9C6826E2E}" dt="2021-10-31T05:09:36.120" v="2046" actId="26606"/>
          <ac:spMkLst>
            <pc:docMk/>
            <pc:sldMk cId="2169212955" sldId="274"/>
            <ac:spMk id="15" creationId="{A7009A0A-BEF5-4EAC-AF15-E4F9F002E239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169212955" sldId="274"/>
            <ac:spMk id="20" creationId="{A8384FB5-9ADC-4DDC-881B-597D56F5B15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169212955" sldId="274"/>
            <ac:spMk id="22" creationId="{91E5A9A7-95C6-4F4F-B00E-C82E07FE62EF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169212955" sldId="274"/>
            <ac:spMk id="24" creationId="{D07DD2DE-F619-49DD-B5E7-03A290FF4ED1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169212955" sldId="274"/>
            <ac:spMk id="26" creationId="{85149191-5F60-4A28-AAFF-039F96B0F3EC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169212955" sldId="274"/>
            <ac:spMk id="28" creationId="{F8260ED5-17F7-4158-B241-D51DD4CF1B7E}"/>
          </ac:spMkLst>
        </pc:spChg>
        <pc:graphicFrameChg chg="add mod modGraphic">
          <ac:chgData name="Xin Wang" userId="b1e7fbef69b41487" providerId="LiveId" clId="{65474D45-1A37-4A68-ABA3-E9D9C6826E2E}" dt="2021-10-31T05:09:36.120" v="2046" actId="26606"/>
          <ac:graphicFrameMkLst>
            <pc:docMk/>
            <pc:sldMk cId="2169212955" sldId="274"/>
            <ac:graphicFrameMk id="4" creationId="{C1F738BB-342E-4311-BE29-02D97CBC5943}"/>
          </ac:graphicFrameMkLst>
        </pc:graphicFrameChg>
      </pc:sldChg>
      <pc:sldChg chg="modSp new del mod">
        <pc:chgData name="Xin Wang" userId="b1e7fbef69b41487" providerId="LiveId" clId="{65474D45-1A37-4A68-ABA3-E9D9C6826E2E}" dt="2021-10-31T05:28:40.021" v="2397" actId="2696"/>
        <pc:sldMkLst>
          <pc:docMk/>
          <pc:sldMk cId="1977971750" sldId="275"/>
        </pc:sldMkLst>
        <pc:spChg chg="mod">
          <ac:chgData name="Xin Wang" userId="b1e7fbef69b41487" providerId="LiveId" clId="{65474D45-1A37-4A68-ABA3-E9D9C6826E2E}" dt="2021-10-31T05:10:47.905" v="2076" actId="20577"/>
          <ac:spMkLst>
            <pc:docMk/>
            <pc:sldMk cId="1977971750" sldId="275"/>
            <ac:spMk id="2" creationId="{34097713-745E-4584-8D05-28330C5A7528}"/>
          </ac:spMkLst>
        </pc:sp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1160193909" sldId="276"/>
        </pc:sldMkLst>
        <pc:spChg chg="mod">
          <ac:chgData name="Xin Wang" userId="b1e7fbef69b41487" providerId="LiveId" clId="{65474D45-1A37-4A68-ABA3-E9D9C6826E2E}" dt="2021-11-02T03:33:29.072" v="2559" actId="1076"/>
          <ac:spMkLst>
            <pc:docMk/>
            <pc:sldMk cId="1160193909" sldId="276"/>
            <ac:spMk id="2" creationId="{86E6E67F-A15B-4E43-ADCA-14472EC47DEB}"/>
          </ac:spMkLst>
        </pc:spChg>
        <pc:spChg chg="mod">
          <ac:chgData name="Xin Wang" userId="b1e7fbef69b41487" providerId="LiveId" clId="{65474D45-1A37-4A68-ABA3-E9D9C6826E2E}" dt="2021-10-31T05:16:36.294" v="2127" actId="26606"/>
          <ac:spMkLst>
            <pc:docMk/>
            <pc:sldMk cId="1160193909" sldId="276"/>
            <ac:spMk id="3" creationId="{ECBAE139-8E88-43FD-98CD-0C642F32B396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9" creationId="{2B577FF9-3543-4875-815D-3D87BD8A2002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11" creationId="{F5569EEC-E12F-4856-B407-02B2813A4AA5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13" creationId="{CF860788-3A6A-45A3-B3F1-06F159665603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15" creationId="{DF1E3393-B852-4883-B778-ED3525112942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17" creationId="{39853D09-4205-4CC7-83EB-288E886AC9E4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19" creationId="{0D040B79-3E73-4A31-840D-D6B9C9FDFC46}"/>
          </ac:spMkLst>
        </pc:spChg>
        <pc:spChg chg="add del">
          <ac:chgData name="Xin Wang" userId="b1e7fbef69b41487" providerId="LiveId" clId="{65474D45-1A37-4A68-ABA3-E9D9C6826E2E}" dt="2021-10-31T05:16:36.301" v="2128" actId="26606"/>
          <ac:spMkLst>
            <pc:docMk/>
            <pc:sldMk cId="1160193909" sldId="276"/>
            <ac:spMk id="21" creationId="{156C6AE5-3F8B-42AC-9EA4-1B686A11E93F}"/>
          </ac:spMkLst>
        </pc:spChg>
        <pc:spChg chg="add del">
          <ac:chgData name="Xin Wang" userId="b1e7fbef69b41487" providerId="LiveId" clId="{65474D45-1A37-4A68-ABA3-E9D9C6826E2E}" dt="2021-10-31T05:16:15.531" v="2123" actId="26606"/>
          <ac:spMkLst>
            <pc:docMk/>
            <pc:sldMk cId="1160193909" sldId="276"/>
            <ac:spMk id="26" creationId="{3301E07F-4F79-4B58-8698-EF24DC1ECDBF}"/>
          </ac:spMkLst>
        </pc:spChg>
        <pc:spChg chg="add del">
          <ac:chgData name="Xin Wang" userId="b1e7fbef69b41487" providerId="LiveId" clId="{65474D45-1A37-4A68-ABA3-E9D9C6826E2E}" dt="2021-10-31T05:16:15.531" v="2123" actId="26606"/>
          <ac:spMkLst>
            <pc:docMk/>
            <pc:sldMk cId="1160193909" sldId="276"/>
            <ac:spMk id="28" creationId="{E58B2195-5055-402F-A3E7-53FF0E4980C3}"/>
          </ac:spMkLst>
        </pc:spChg>
        <pc:spChg chg="add del">
          <ac:chgData name="Xin Wang" userId="b1e7fbef69b41487" providerId="LiveId" clId="{65474D45-1A37-4A68-ABA3-E9D9C6826E2E}" dt="2021-10-31T05:16:15.531" v="2123" actId="26606"/>
          <ac:spMkLst>
            <pc:docMk/>
            <pc:sldMk cId="1160193909" sldId="276"/>
            <ac:spMk id="30" creationId="{9EE6F773-742A-491A-9A00-A2A150DF500A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2" creationId="{DF1E3393-B852-4883-B778-ED3525112942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3" creationId="{2B577FF9-3543-4875-815D-3D87BD8A2002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4" creationId="{39853D09-4205-4CC7-83EB-288E886AC9E4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5" creationId="{F5569EEC-E12F-4856-B407-02B2813A4AA5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6" creationId="{0D040B79-3E73-4A31-840D-D6B9C9FDFC46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7" creationId="{CF860788-3A6A-45A3-B3F1-06F159665603}"/>
          </ac:spMkLst>
        </pc:spChg>
        <pc:spChg chg="add del">
          <ac:chgData name="Xin Wang" userId="b1e7fbef69b41487" providerId="LiveId" clId="{65474D45-1A37-4A68-ABA3-E9D9C6826E2E}" dt="2021-10-31T05:16:18.093" v="2125" actId="26606"/>
          <ac:spMkLst>
            <pc:docMk/>
            <pc:sldMk cId="1160193909" sldId="276"/>
            <ac:spMk id="38" creationId="{156C6AE5-3F8B-42AC-9EA4-1B686A11E93F}"/>
          </ac:spMkLst>
        </pc:spChg>
        <pc:spChg chg="add del">
          <ac:chgData name="Xin Wang" userId="b1e7fbef69b41487" providerId="LiveId" clId="{65474D45-1A37-4A68-ABA3-E9D9C6826E2E}" dt="2021-10-31T05:16:36.294" v="2127" actId="26606"/>
          <ac:spMkLst>
            <pc:docMk/>
            <pc:sldMk cId="1160193909" sldId="276"/>
            <ac:spMk id="40" creationId="{3301E07F-4F79-4B58-8698-EF24DC1ECDBF}"/>
          </ac:spMkLst>
        </pc:spChg>
        <pc:spChg chg="add del">
          <ac:chgData name="Xin Wang" userId="b1e7fbef69b41487" providerId="LiveId" clId="{65474D45-1A37-4A68-ABA3-E9D9C6826E2E}" dt="2021-10-31T05:16:36.294" v="2127" actId="26606"/>
          <ac:spMkLst>
            <pc:docMk/>
            <pc:sldMk cId="1160193909" sldId="276"/>
            <ac:spMk id="41" creationId="{E58B2195-5055-402F-A3E7-53FF0E4980C3}"/>
          </ac:spMkLst>
        </pc:spChg>
        <pc:spChg chg="add del">
          <ac:chgData name="Xin Wang" userId="b1e7fbef69b41487" providerId="LiveId" clId="{65474D45-1A37-4A68-ABA3-E9D9C6826E2E}" dt="2021-10-31T05:16:36.294" v="2127" actId="26606"/>
          <ac:spMkLst>
            <pc:docMk/>
            <pc:sldMk cId="1160193909" sldId="276"/>
            <ac:spMk id="42" creationId="{9EE6F773-742A-491A-9A00-A2A150DF500A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4" creationId="{2B577FF9-3543-4875-815D-3D87BD8A2002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5" creationId="{F5569EEC-E12F-4856-B407-02B2813A4AA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6" creationId="{CF860788-3A6A-45A3-B3F1-06F159665603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7" creationId="{DF1E3393-B852-4883-B778-ED3525112942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8" creationId="{39853D09-4205-4CC7-83EB-288E886AC9E4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49" creationId="{0D040B79-3E73-4A31-840D-D6B9C9FDFC4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160193909" sldId="276"/>
            <ac:spMk id="50" creationId="{156C6AE5-3F8B-42AC-9EA4-1B686A11E93F}"/>
          </ac:spMkLst>
        </pc:spChg>
        <pc:picChg chg="add mod">
          <ac:chgData name="Xin Wang" userId="b1e7fbef69b41487" providerId="LiveId" clId="{65474D45-1A37-4A68-ABA3-E9D9C6826E2E}" dt="2021-10-31T05:16:36.301" v="2128" actId="26606"/>
          <ac:picMkLst>
            <pc:docMk/>
            <pc:sldMk cId="1160193909" sldId="276"/>
            <ac:picMk id="4" creationId="{1F597914-3BBE-47F4-B11B-4AD7F69553F2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1926133714" sldId="277"/>
        </pc:sldMkLst>
        <pc:spChg chg="mod">
          <ac:chgData name="Xin Wang" userId="b1e7fbef69b41487" providerId="LiveId" clId="{65474D45-1A37-4A68-ABA3-E9D9C6826E2E}" dt="2021-11-02T03:35:15.769" v="2562" actId="1076"/>
          <ac:spMkLst>
            <pc:docMk/>
            <pc:sldMk cId="1926133714" sldId="277"/>
            <ac:spMk id="2" creationId="{64CE41D2-C997-4C71-B3F9-28230FB48648}"/>
          </ac:spMkLst>
        </pc:spChg>
        <pc:spChg chg="mod ord">
          <ac:chgData name="Xin Wang" userId="b1e7fbef69b41487" providerId="LiveId" clId="{65474D45-1A37-4A68-ABA3-E9D9C6826E2E}" dt="2021-11-02T03:36:38.348" v="2567" actId="20577"/>
          <ac:spMkLst>
            <pc:docMk/>
            <pc:sldMk cId="1926133714" sldId="277"/>
            <ac:spMk id="3" creationId="{AD5BB38A-20F5-4A45-8D63-30B7A91A149C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926133714" sldId="277"/>
            <ac:spMk id="9" creationId="{2EB492CD-616E-47F8-933B-5E2D952A0593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926133714" sldId="277"/>
            <ac:spMk id="11" creationId="{59383CF9-23B5-4335-9B21-1791C4CF1C7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1926133714" sldId="277"/>
            <ac:spMk id="13" creationId="{0007FE00-9498-4706-B255-6437B0252C02}"/>
          </ac:spMkLst>
        </pc:spChg>
        <pc:picChg chg="add mod">
          <ac:chgData name="Xin Wang" userId="b1e7fbef69b41487" providerId="LiveId" clId="{65474D45-1A37-4A68-ABA3-E9D9C6826E2E}" dt="2021-11-02T03:35:11.319" v="2561" actId="14100"/>
          <ac:picMkLst>
            <pc:docMk/>
            <pc:sldMk cId="1926133714" sldId="277"/>
            <ac:picMk id="4" creationId="{6B89B634-38EF-4143-9761-90023121E5D6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2663357698" sldId="278"/>
        </pc:sldMkLst>
        <pc:spChg chg="mod">
          <ac:chgData name="Xin Wang" userId="b1e7fbef69b41487" providerId="LiveId" clId="{65474D45-1A37-4A68-ABA3-E9D9C6826E2E}" dt="2021-10-31T05:24:45.430" v="2340" actId="26606"/>
          <ac:spMkLst>
            <pc:docMk/>
            <pc:sldMk cId="2663357698" sldId="278"/>
            <ac:spMk id="2" creationId="{7988F785-DC50-47E9-856B-CBC0E8767264}"/>
          </ac:spMkLst>
        </pc:spChg>
        <pc:spChg chg="del">
          <ac:chgData name="Xin Wang" userId="b1e7fbef69b41487" providerId="LiveId" clId="{65474D45-1A37-4A68-ABA3-E9D9C6826E2E}" dt="2021-10-31T05:23:20.830" v="2328"/>
          <ac:spMkLst>
            <pc:docMk/>
            <pc:sldMk cId="2663357698" sldId="278"/>
            <ac:spMk id="3" creationId="{0B7B992B-E685-4976-BA9A-C66EF7964645}"/>
          </ac:spMkLst>
        </pc:spChg>
        <pc:spChg chg="add mod">
          <ac:chgData name="Xin Wang" userId="b1e7fbef69b41487" providerId="LiveId" clId="{65474D45-1A37-4A68-ABA3-E9D9C6826E2E}" dt="2021-10-31T05:23:32.553" v="2331" actId="14100"/>
          <ac:spMkLst>
            <pc:docMk/>
            <pc:sldMk cId="2663357698" sldId="278"/>
            <ac:spMk id="5" creationId="{2A258CC8-8880-4189-952F-4F2342072B9B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663357698" sldId="278"/>
            <ac:spMk id="10" creationId="{BACC6370-2D7E-4714-9D71-7542949D7D5D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663357698" sldId="278"/>
            <ac:spMk id="12" creationId="{F68B3F68-107C-434F-AA38-110D5EA91B85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663357698" sldId="278"/>
            <ac:spMk id="14" creationId="{AAD0DBB9-1A4B-4391-81D4-CB19F9AB918A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2663357698" sldId="278"/>
            <ac:spMk id="16" creationId="{063BBA22-50EA-4C4D-BE05-F1CE4E63AA56}"/>
          </ac:spMkLst>
        </pc:spChg>
        <pc:graphicFrameChg chg="add mod ord modGraphic">
          <ac:chgData name="Xin Wang" userId="b1e7fbef69b41487" providerId="LiveId" clId="{65474D45-1A37-4A68-ABA3-E9D9C6826E2E}" dt="2021-10-31T05:24:45.430" v="2340" actId="26606"/>
          <ac:graphicFrameMkLst>
            <pc:docMk/>
            <pc:sldMk cId="2663357698" sldId="278"/>
            <ac:graphicFrameMk id="4" creationId="{47332D7D-E265-4A91-B685-47EF9BFE5C37}"/>
          </ac:graphicFrameMkLst>
        </pc:graphicFrame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4148185240" sldId="279"/>
        </pc:sldMkLst>
        <pc:spChg chg="mod">
          <ac:chgData name="Xin Wang" userId="b1e7fbef69b41487" providerId="LiveId" clId="{65474D45-1A37-4A68-ABA3-E9D9C6826E2E}" dt="2021-10-31T05:27:03.202" v="2377" actId="26606"/>
          <ac:spMkLst>
            <pc:docMk/>
            <pc:sldMk cId="4148185240" sldId="279"/>
            <ac:spMk id="2" creationId="{147CF379-0E96-48E2-B25A-50B38EDA50A6}"/>
          </ac:spMkLst>
        </pc:spChg>
        <pc:spChg chg="del">
          <ac:chgData name="Xin Wang" userId="b1e7fbef69b41487" providerId="LiveId" clId="{65474D45-1A37-4A68-ABA3-E9D9C6826E2E}" dt="2021-10-31T05:26:13.002" v="2373"/>
          <ac:spMkLst>
            <pc:docMk/>
            <pc:sldMk cId="4148185240" sldId="279"/>
            <ac:spMk id="3" creationId="{28158163-8630-4168-A1D2-B3FE6C93544A}"/>
          </ac:spMkLst>
        </pc:spChg>
        <pc:spChg chg="add mod">
          <ac:chgData name="Xin Wang" userId="b1e7fbef69b41487" providerId="LiveId" clId="{65474D45-1A37-4A68-ABA3-E9D9C6826E2E}" dt="2021-11-02T03:41:45.051" v="2617" actId="20577"/>
          <ac:spMkLst>
            <pc:docMk/>
            <pc:sldMk cId="4148185240" sldId="279"/>
            <ac:spMk id="8" creationId="{9D5261E3-1EEB-424C-BD5A-A4846768D19B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48185240" sldId="279"/>
            <ac:spMk id="11" creationId="{B775CD93-9DF2-48CB-9F57-1BCA9A46C7FA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48185240" sldId="279"/>
            <ac:spMk id="13" creationId="{E186B68C-84BC-4A6E-99D1-EE87483C1349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48185240" sldId="279"/>
            <ac:spMk id="15" creationId="{6166C6D1-23AC-49C4-BA07-238E4E9F8CEB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48185240" sldId="279"/>
            <ac:spMk id="17" creationId="{33A87B69-D1B1-4DA7-B224-F220FC5235E6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4148185240" sldId="279"/>
            <ac:spMk id="19" creationId="{1C091803-41C2-48E0-9228-5148460C7479}"/>
          </ac:spMkLst>
        </pc:spChg>
        <pc:picChg chg="add mod">
          <ac:chgData name="Xin Wang" userId="b1e7fbef69b41487" providerId="LiveId" clId="{65474D45-1A37-4A68-ABA3-E9D9C6826E2E}" dt="2021-10-31T05:27:03.202" v="2377" actId="26606"/>
          <ac:picMkLst>
            <pc:docMk/>
            <pc:sldMk cId="4148185240" sldId="279"/>
            <ac:picMk id="4" creationId="{848A703D-A969-4573-9830-0137E4B90865}"/>
          </ac:picMkLst>
        </pc:picChg>
      </pc:sldChg>
      <pc:sldChg chg="addSp delSp modSp new mod setBg delDesignElem">
        <pc:chgData name="Xin Wang" userId="b1e7fbef69b41487" providerId="LiveId" clId="{65474D45-1A37-4A68-ABA3-E9D9C6826E2E}" dt="2021-11-02T03:42:29.505" v="2618"/>
        <pc:sldMkLst>
          <pc:docMk/>
          <pc:sldMk cId="85404965" sldId="280"/>
        </pc:sldMkLst>
        <pc:spChg chg="mod">
          <ac:chgData name="Xin Wang" userId="b1e7fbef69b41487" providerId="LiveId" clId="{65474D45-1A37-4A68-ABA3-E9D9C6826E2E}" dt="2021-11-02T03:34:39.905" v="2560" actId="26606"/>
          <ac:spMkLst>
            <pc:docMk/>
            <pc:sldMk cId="85404965" sldId="280"/>
            <ac:spMk id="2" creationId="{DCD856FD-B470-440F-A4B7-120D09E0CBAB}"/>
          </ac:spMkLst>
        </pc:spChg>
        <pc:spChg chg="del mod">
          <ac:chgData name="Xin Wang" userId="b1e7fbef69b41487" providerId="LiveId" clId="{65474D45-1A37-4A68-ABA3-E9D9C6826E2E}" dt="2021-11-02T03:31:59.679" v="2516"/>
          <ac:spMkLst>
            <pc:docMk/>
            <pc:sldMk cId="85404965" sldId="280"/>
            <ac:spMk id="3" creationId="{B07A4636-43FF-4D62-82E0-C6CC5914EF28}"/>
          </ac:spMkLst>
        </pc:spChg>
        <pc:spChg chg="add mod">
          <ac:chgData name="Xin Wang" userId="b1e7fbef69b41487" providerId="LiveId" clId="{65474D45-1A37-4A68-ABA3-E9D9C6826E2E}" dt="2021-11-02T03:32:04.293" v="2517" actId="14100"/>
          <ac:spMkLst>
            <pc:docMk/>
            <pc:sldMk cId="85404965" sldId="280"/>
            <ac:spMk id="5" creationId="{A1CE133C-7297-473F-BA38-745C72335929}"/>
          </ac:spMkLst>
        </pc:spChg>
        <pc:spChg chg="add del">
          <ac:chgData name="Xin Wang" userId="b1e7fbef69b41487" providerId="LiveId" clId="{65474D45-1A37-4A68-ABA3-E9D9C6826E2E}" dt="2021-11-02T03:39:33.982" v="2586"/>
          <ac:spMkLst>
            <pc:docMk/>
            <pc:sldMk cId="85404965" sldId="280"/>
            <ac:spMk id="10" creationId="{1BE4F293-0A40-4AA3-8747-1C7D9F3EEABB}"/>
          </ac:spMkLst>
        </pc:spChg>
        <pc:grpChg chg="add del">
          <ac:chgData name="Xin Wang" userId="b1e7fbef69b41487" providerId="LiveId" clId="{65474D45-1A37-4A68-ABA3-E9D9C6826E2E}" dt="2021-11-02T03:39:33.982" v="2586"/>
          <ac:grpSpMkLst>
            <pc:docMk/>
            <pc:sldMk cId="85404965" sldId="280"/>
            <ac:grpSpMk id="12" creationId="{5D1CC8B8-2CD1-45F6-9CED-CA310400222D}"/>
          </ac:grpSpMkLst>
        </pc:grpChg>
        <pc:graphicFrameChg chg="add mod ord modGraphic">
          <ac:chgData name="Xin Wang" userId="b1e7fbef69b41487" providerId="LiveId" clId="{65474D45-1A37-4A68-ABA3-E9D9C6826E2E}" dt="2021-11-02T03:34:39.905" v="2560" actId="26606"/>
          <ac:graphicFrameMkLst>
            <pc:docMk/>
            <pc:sldMk cId="85404965" sldId="280"/>
            <ac:graphicFrameMk id="4" creationId="{6E0FB149-FEA5-458E-BAE6-AAC8B11D54E0}"/>
          </ac:graphicFrameMkLst>
        </pc:graphicFrameChg>
      </pc:sldChg>
      <pc:sldChg chg="addSp modSp new mod setBg">
        <pc:chgData name="Xin Wang" userId="b1e7fbef69b41487" providerId="LiveId" clId="{65474D45-1A37-4A68-ABA3-E9D9C6826E2E}" dt="2021-11-02T03:58:51.781" v="3409" actId="26606"/>
        <pc:sldMkLst>
          <pc:docMk/>
          <pc:sldMk cId="2185460570" sldId="281"/>
        </pc:sldMkLst>
        <pc:spChg chg="mod">
          <ac:chgData name="Xin Wang" userId="b1e7fbef69b41487" providerId="LiveId" clId="{65474D45-1A37-4A68-ABA3-E9D9C6826E2E}" dt="2021-11-02T03:58:51.781" v="3409" actId="26606"/>
          <ac:spMkLst>
            <pc:docMk/>
            <pc:sldMk cId="2185460570" sldId="281"/>
            <ac:spMk id="2" creationId="{8181CB1B-434E-4967-BB49-BCA064756480}"/>
          </ac:spMkLst>
        </pc:spChg>
        <pc:spChg chg="mod">
          <ac:chgData name="Xin Wang" userId="b1e7fbef69b41487" providerId="LiveId" clId="{65474D45-1A37-4A68-ABA3-E9D9C6826E2E}" dt="2021-11-02T03:58:51.781" v="3409" actId="26606"/>
          <ac:spMkLst>
            <pc:docMk/>
            <pc:sldMk cId="2185460570" sldId="281"/>
            <ac:spMk id="3" creationId="{E9F29A8F-41BE-4EFE-878E-8820884C750D}"/>
          </ac:spMkLst>
        </pc:spChg>
        <pc:spChg chg="add">
          <ac:chgData name="Xin Wang" userId="b1e7fbef69b41487" providerId="LiveId" clId="{65474D45-1A37-4A68-ABA3-E9D9C6826E2E}" dt="2021-11-02T03:58:51.781" v="3409" actId="26606"/>
          <ac:spMkLst>
            <pc:docMk/>
            <pc:sldMk cId="2185460570" sldId="281"/>
            <ac:spMk id="8" creationId="{907EF6B7-1338-4443-8C46-6A318D952DFD}"/>
          </ac:spMkLst>
        </pc:spChg>
        <pc:spChg chg="add">
          <ac:chgData name="Xin Wang" userId="b1e7fbef69b41487" providerId="LiveId" clId="{65474D45-1A37-4A68-ABA3-E9D9C6826E2E}" dt="2021-11-02T03:58:51.781" v="3409" actId="26606"/>
          <ac:spMkLst>
            <pc:docMk/>
            <pc:sldMk cId="2185460570" sldId="281"/>
            <ac:spMk id="10" creationId="{DAAE4CDD-124C-4DCF-9584-B6033B545DD5}"/>
          </ac:spMkLst>
        </pc:spChg>
        <pc:spChg chg="add">
          <ac:chgData name="Xin Wang" userId="b1e7fbef69b41487" providerId="LiveId" clId="{65474D45-1A37-4A68-ABA3-E9D9C6826E2E}" dt="2021-11-02T03:58:51.781" v="3409" actId="26606"/>
          <ac:spMkLst>
            <pc:docMk/>
            <pc:sldMk cId="2185460570" sldId="281"/>
            <ac:spMk id="12" creationId="{081E4A58-353D-44AE-B2FC-2A74E2E400F7}"/>
          </ac:spMkLst>
        </pc:spChg>
      </pc:sldChg>
      <pc:sldChg chg="addSp modSp new mod setBg">
        <pc:chgData name="Xin Wang" userId="b1e7fbef69b41487" providerId="LiveId" clId="{65474D45-1A37-4A68-ABA3-E9D9C6826E2E}" dt="2021-11-02T03:59:06.327" v="3410" actId="26606"/>
        <pc:sldMkLst>
          <pc:docMk/>
          <pc:sldMk cId="2827444267" sldId="282"/>
        </pc:sldMkLst>
        <pc:spChg chg="mo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2" creationId="{830E4113-7003-43A1-888F-943A7C5A71F4}"/>
          </ac:spMkLst>
        </pc:spChg>
        <pc:spChg chg="mo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3" creationId="{F7DB8791-E22E-42E8-BDF0-1B38E8FE14AA}"/>
          </ac:spMkLst>
        </pc:spChg>
        <pc:spChg chg="ad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8" creationId="{C2554CA6-288E-4202-BC52-2E5A8F0C0AED}"/>
          </ac:spMkLst>
        </pc:spChg>
        <pc:spChg chg="ad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10" creationId="{B10BB131-AC8E-4A8E-A5D1-36260F720C3B}"/>
          </ac:spMkLst>
        </pc:spChg>
        <pc:spChg chg="ad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12" creationId="{5B7778FC-632E-4DCA-A7CB-0D7731CCF970}"/>
          </ac:spMkLst>
        </pc:spChg>
        <pc:spChg chg="add">
          <ac:chgData name="Xin Wang" userId="b1e7fbef69b41487" providerId="LiveId" clId="{65474D45-1A37-4A68-ABA3-E9D9C6826E2E}" dt="2021-11-02T03:59:06.327" v="3410" actId="26606"/>
          <ac:spMkLst>
            <pc:docMk/>
            <pc:sldMk cId="2827444267" sldId="282"/>
            <ac:spMk id="14" creationId="{FA23A907-97FB-4A8F-880A-DD77401C4296}"/>
          </ac:spMkLst>
        </pc:spChg>
      </pc:sldChg>
      <pc:sldMasterChg chg="setBg modSldLayout">
        <pc:chgData name="Xin Wang" userId="b1e7fbef69b41487" providerId="LiveId" clId="{65474D45-1A37-4A68-ABA3-E9D9C6826E2E}" dt="2021-11-02T03:42:29.505" v="2618"/>
        <pc:sldMasterMkLst>
          <pc:docMk/>
          <pc:sldMasterMk cId="1266128331" sldId="2147483648"/>
        </pc:sldMasterMkLst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234432639" sldId="2147483649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754108815" sldId="2147483650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378391622" sldId="2147483651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942533819" sldId="2147483652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2996102792" sldId="2147483653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984143354" sldId="2147483654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644850761" sldId="2147483655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2918825577" sldId="2147483656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384344373" sldId="2147483657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4086898767" sldId="2147483658"/>
          </pc:sldLayoutMkLst>
        </pc:sldLayoutChg>
        <pc:sldLayoutChg chg="setBg">
          <pc:chgData name="Xin Wang" userId="b1e7fbef69b41487" providerId="LiveId" clId="{65474D45-1A37-4A68-ABA3-E9D9C6826E2E}" dt="2021-11-02T03:42:29.505" v="2618"/>
          <pc:sldLayoutMkLst>
            <pc:docMk/>
            <pc:sldMasterMk cId="1266128331" sldId="2147483648"/>
            <pc:sldLayoutMk cId="10856729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0F3A-8347-4E12-9DE1-C808F2C4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D5D26-8C52-4A2B-A78A-0AEFA772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4A64-FEB3-4EEF-A23A-9013C08F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0044-9E74-448E-A791-0256452A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9F79-BA32-42CF-9E23-1A0D0F82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2FB3-55CD-4DC5-9861-F04E0E59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ACD37-7CFD-44AF-8B35-19963D75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249F-15E7-4265-9ADE-16019D46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3C3D-19F1-4D06-B301-948D2D37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5705-C043-4EE0-BDBA-D679C3A5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CC7D4-1785-468F-92CA-84AC840E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4E55C-5CF8-42A7-B90B-7DF272E6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D188-3A88-44DF-B9A3-775C8F7E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D506-3AE1-43D8-8D84-1D2FC52A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C8B-FDBD-46AE-8477-C6AF7DE0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4DC-2659-47C4-B036-BB7C5EE7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DE08-4C4F-4BAD-A7F4-17E3DF69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95C3-4853-4901-931B-86AF0282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3769-3E84-4993-9AFB-429CEC57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ACCA-D82F-46D0-8977-EC750E18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D63-A178-4A66-9CE2-ACF92C45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332C-9F52-4260-8E4B-08B36B1F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88C0-A4E2-42E0-B18B-8F7A651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4224-FD33-4E7E-84B9-B2E0617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EE2A-EB6B-4ECB-A338-A5947C3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6BD-FBAF-4E98-B117-2E520CC8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C57E-8A75-4580-BCDE-BB651DA73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D4AC-D769-4021-A851-623F5DC27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68BD-EFB3-48B7-8D72-DE49A69E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596-396E-47F4-81A6-D0A5F082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75E67-9CD4-4D4B-B098-4DCBF808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CB42-E660-48B0-BFBE-4284CA88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10A70-79BB-4DA2-9358-C99F64A2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8CF6-1DC9-4FA7-A2C5-E80B8A97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CD4BE-1D23-42E0-9DC8-F3ACDEBC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4A388-21A9-4CE1-862B-47AC48A9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FE6E3-34EF-46BC-9DBD-98B3C62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F00FE-7F4D-4033-ABD5-943AA30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7AAD1-E21A-47F2-B548-E8334FC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6F0A-C5F8-4B25-B0E2-221BEC15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5E43C-AADA-4469-9913-174809D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95516-A1C4-475A-83F3-9E31F5DF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4A7C3-F381-49B6-A956-E4CC072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541F9-08EE-4982-9ECB-4B328FD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E3E5-74B9-419B-8767-FEE6EEF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1247-39EF-4659-99E5-D577D2B2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BC5-C9DE-4298-9779-D9B4C148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5F8A-7B73-4C26-8BD2-B1D4829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1B3E9-3CF2-45AC-BEB6-0A4A2E27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FCF1-E5F4-4E80-9E60-5304EF62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D008-746D-4799-A2A5-3612F51E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86AE-4ED7-4521-B18D-B7EAAC1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23C1-4030-4024-A663-8A05169D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8020A-945C-46B3-BA35-6C9CB9BB2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E3A16-C693-4F41-8D8E-74C21979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A15D-2370-48E7-837D-BF9A7FE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FE74-EDB8-48D1-9D16-44D0C5DD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9F50-29D1-4AFA-8021-CB8DBB9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87267-4EC2-4643-BFAF-FABB712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D31B-B953-4D1F-9A36-49ABF50D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7847-AB6A-4AD9-A4DF-1141EAED0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795D-4C65-4471-BE1A-FA6ABA61D98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2F6F-B031-4E45-A5FF-B196FFC1D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3A9C-0552-4A07-B774-4587E693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98C0-045B-468B-9D43-BB5AE84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wang-us/DataScienceCapstoneThr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vijayuv/onlineretai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19C55D-D6CB-4B07-A8D4-E9BFAF16D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0" y="190510"/>
            <a:ext cx="12277705" cy="69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49B3-ECB7-4A42-AAA6-813EC3D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Retail Customer Segmentation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1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3110652C-CD6C-455F-8FD0-48B073552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53" y="1697393"/>
            <a:ext cx="793432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4ABC46-5FBF-4932-9A49-07F62252DC21}"/>
              </a:ext>
            </a:extLst>
          </p:cNvPr>
          <p:cNvSpPr/>
          <p:nvPr/>
        </p:nvSpPr>
        <p:spPr>
          <a:xfrm>
            <a:off x="2201053" y="457200"/>
            <a:ext cx="7344163" cy="10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RFM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421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6D77F-DAA0-48F1-A7EC-2116FE316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  <a:latin typeface="+mn-lt"/>
              </a:rPr>
              <a:t>Summary Metrics of RFM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DDE34-E817-46D5-B426-947949798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572499" y="-236220"/>
            <a:ext cx="3233585" cy="45719"/>
          </a:xfrm>
        </p:spPr>
        <p:txBody>
          <a:bodyPr anchor="ctr">
            <a:normAutofit fontScale="25000" lnSpcReduction="20000"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F738BB-342E-4311-BE29-02D97CBC5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53395"/>
              </p:ext>
            </p:extLst>
          </p:nvPr>
        </p:nvGraphicFramePr>
        <p:xfrm>
          <a:off x="4502428" y="845417"/>
          <a:ext cx="7225751" cy="516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43">
                  <a:extLst>
                    <a:ext uri="{9D8B030D-6E8A-4147-A177-3AD203B41FA5}">
                      <a16:colId xmlns:a16="http://schemas.microsoft.com/office/drawing/2014/main" val="4075301597"/>
                    </a:ext>
                  </a:extLst>
                </a:gridCol>
                <a:gridCol w="959784">
                  <a:extLst>
                    <a:ext uri="{9D8B030D-6E8A-4147-A177-3AD203B41FA5}">
                      <a16:colId xmlns:a16="http://schemas.microsoft.com/office/drawing/2014/main" val="3935689456"/>
                    </a:ext>
                  </a:extLst>
                </a:gridCol>
                <a:gridCol w="1245941">
                  <a:extLst>
                    <a:ext uri="{9D8B030D-6E8A-4147-A177-3AD203B41FA5}">
                      <a16:colId xmlns:a16="http://schemas.microsoft.com/office/drawing/2014/main" val="516205285"/>
                    </a:ext>
                  </a:extLst>
                </a:gridCol>
                <a:gridCol w="1442215">
                  <a:extLst>
                    <a:ext uri="{9D8B030D-6E8A-4147-A177-3AD203B41FA5}">
                      <a16:colId xmlns:a16="http://schemas.microsoft.com/office/drawing/2014/main" val="4042514496"/>
                    </a:ext>
                  </a:extLst>
                </a:gridCol>
                <a:gridCol w="2630868">
                  <a:extLst>
                    <a:ext uri="{9D8B030D-6E8A-4147-A177-3AD203B41FA5}">
                      <a16:colId xmlns:a16="http://schemas.microsoft.com/office/drawing/2014/main" val="1963789608"/>
                    </a:ext>
                  </a:extLst>
                </a:gridCol>
              </a:tblGrid>
              <a:tr h="982024">
                <a:tc>
                  <a:txBody>
                    <a:bodyPr/>
                    <a:lstStyle/>
                    <a:p>
                      <a:r>
                        <a:rPr lang="en-US" sz="1800"/>
                        <a:t>RFM Score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Count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Recency Mean</a:t>
                      </a:r>
                    </a:p>
                    <a:p>
                      <a:endParaRPr lang="en-US" sz="1800"/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Frequency Mean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Monetary Value Mean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3503319014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396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265.5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158.6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1781947709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454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184.7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1.1</a:t>
                      </a:r>
                      <a:endParaRPr lang="en-US" sz="1800" dirty="0"/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280.7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1040525437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443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110.5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363.6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71219472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407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90.3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704.1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699955061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374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76.6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2.3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698.8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3589510943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366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58.7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3.0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1126.1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568137088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409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45.8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4.0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1401.8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3230959730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30.0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5.2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2337.6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3114895271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11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301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21.1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8.0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3476.3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1048050938"/>
                  </a:ext>
                </a:extLst>
              </a:tr>
              <a:tr h="41851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423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7.7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15.8</a:t>
                      </a:r>
                    </a:p>
                  </a:txBody>
                  <a:tcPr marL="94496" marR="94496" marT="47248" marB="472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8469.8</a:t>
                      </a:r>
                    </a:p>
                  </a:txBody>
                  <a:tcPr marL="94496" marR="94496" marT="47248" marB="47248"/>
                </a:tc>
                <a:extLst>
                  <a:ext uri="{0D108BD9-81ED-4DB2-BD59-A6C34878D82A}">
                    <a16:rowId xmlns:a16="http://schemas.microsoft.com/office/drawing/2014/main" val="221107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21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6E67F-A15B-4E43-ADCA-14472EC4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148" y="457901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dirty="0"/>
              <a:t>Named Customer Segments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E139-8E88-43FD-98CD-0C642F32B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customers’ RFM Scores, we also group customers into named segments: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Gold (RFM Score &gt; = 9), Silver (9&gt;= RFM Score &gt;= 5), and Bronze (RFM Score &lt;= 4).</a:t>
            </a:r>
          </a:p>
          <a:p>
            <a:endParaRPr lang="en-US" dirty="0"/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2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1F597914-3BBE-47F4-B11B-4AD7F6955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230853"/>
            <a:ext cx="4939504" cy="401334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</p:spPr>
      </p:pic>
      <p:sp>
        <p:nvSpPr>
          <p:cNvPr id="47" name="Freeform: Shape 3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3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3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3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56FD-B470-440F-A4B7-120D09E0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Metrics for Named Segments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CE133C-7297-473F-BA38-745C7233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304564" cy="13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FB149-FEA5-458E-BAE6-AAC8B11D5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137229"/>
              </p:ext>
            </p:extLst>
          </p:nvPr>
        </p:nvGraphicFramePr>
        <p:xfrm>
          <a:off x="1422492" y="3153660"/>
          <a:ext cx="9507781" cy="2407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141">
                  <a:extLst>
                    <a:ext uri="{9D8B030D-6E8A-4147-A177-3AD203B41FA5}">
                      <a16:colId xmlns:a16="http://schemas.microsoft.com/office/drawing/2014/main" val="696462583"/>
                    </a:ext>
                  </a:extLst>
                </a:gridCol>
                <a:gridCol w="1364857">
                  <a:extLst>
                    <a:ext uri="{9D8B030D-6E8A-4147-A177-3AD203B41FA5}">
                      <a16:colId xmlns:a16="http://schemas.microsoft.com/office/drawing/2014/main" val="2957762754"/>
                    </a:ext>
                  </a:extLst>
                </a:gridCol>
                <a:gridCol w="1822401">
                  <a:extLst>
                    <a:ext uri="{9D8B030D-6E8A-4147-A177-3AD203B41FA5}">
                      <a16:colId xmlns:a16="http://schemas.microsoft.com/office/drawing/2014/main" val="3511143770"/>
                    </a:ext>
                  </a:extLst>
                </a:gridCol>
                <a:gridCol w="2126668">
                  <a:extLst>
                    <a:ext uri="{9D8B030D-6E8A-4147-A177-3AD203B41FA5}">
                      <a16:colId xmlns:a16="http://schemas.microsoft.com/office/drawing/2014/main" val="748049172"/>
                    </a:ext>
                  </a:extLst>
                </a:gridCol>
                <a:gridCol w="2341714">
                  <a:extLst>
                    <a:ext uri="{9D8B030D-6E8A-4147-A177-3AD203B41FA5}">
                      <a16:colId xmlns:a16="http://schemas.microsoft.com/office/drawing/2014/main" val="2652224238"/>
                    </a:ext>
                  </a:extLst>
                </a:gridCol>
              </a:tblGrid>
              <a:tr h="931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Named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Segment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Count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Recency Mean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Frequency Mean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Monetary Value Mean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extLst>
                  <a:ext uri="{0D108BD9-81ED-4DB2-BD59-A6C34878D82A}">
                    <a16:rowId xmlns:a16="http://schemas.microsoft.com/office/drawing/2014/main" val="2146448028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Gold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1480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26.2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8.5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$4,063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extLst>
                  <a:ext uri="{0D108BD9-81ED-4DB2-BD59-A6C34878D82A}">
                    <a16:rowId xmlns:a16="http://schemas.microsoft.com/office/drawing/2014/main" val="76786485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Silver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1590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85.4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2.0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$705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extLst>
                  <a:ext uri="{0D108BD9-81ED-4DB2-BD59-A6C34878D82A}">
                    <a16:rowId xmlns:a16="http://schemas.microsoft.com/office/drawing/2014/main" val="2874415000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Bronze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850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222.4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1.1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$223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30" marR="98830" marT="0" marB="0"/>
                </a:tc>
                <a:extLst>
                  <a:ext uri="{0D108BD9-81ED-4DB2-BD59-A6C34878D82A}">
                    <a16:rowId xmlns:a16="http://schemas.microsoft.com/office/drawing/2014/main" val="118072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0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E41D2-C997-4C71-B3F9-28230FB4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287" y="658880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89B634-38EF-4143-9761-90023121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80" y="1006447"/>
            <a:ext cx="5482969" cy="384177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B38A-20F5-4A45-8D63-30B7A91A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287" y="2199546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K-Means Clustering Model</a:t>
            </a:r>
          </a:p>
          <a:p>
            <a:r>
              <a:rPr lang="en-US" dirty="0"/>
              <a:t>Used the elbow criterion method to choose number of clusters</a:t>
            </a:r>
          </a:p>
          <a:p>
            <a:r>
              <a:rPr lang="en-US" dirty="0"/>
              <a:t>The best: K=2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F785-DC50-47E9-856B-CBC0E876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Summary Metrics of K-Means Clusters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258CC8-8880-4189-952F-4F2342072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18441" y="0"/>
            <a:ext cx="149104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332D7D-E265-4A91-B685-47EF9BFE5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583266"/>
              </p:ext>
            </p:extLst>
          </p:nvPr>
        </p:nvGraphicFramePr>
        <p:xfrm>
          <a:off x="644056" y="3170752"/>
          <a:ext cx="10927831" cy="2076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917">
                  <a:extLst>
                    <a:ext uri="{9D8B030D-6E8A-4147-A177-3AD203B41FA5}">
                      <a16:colId xmlns:a16="http://schemas.microsoft.com/office/drawing/2014/main" val="766786577"/>
                    </a:ext>
                  </a:extLst>
                </a:gridCol>
                <a:gridCol w="1559261">
                  <a:extLst>
                    <a:ext uri="{9D8B030D-6E8A-4147-A177-3AD203B41FA5}">
                      <a16:colId xmlns:a16="http://schemas.microsoft.com/office/drawing/2014/main" val="1772532761"/>
                    </a:ext>
                  </a:extLst>
                </a:gridCol>
                <a:gridCol w="2038401">
                  <a:extLst>
                    <a:ext uri="{9D8B030D-6E8A-4147-A177-3AD203B41FA5}">
                      <a16:colId xmlns:a16="http://schemas.microsoft.com/office/drawing/2014/main" val="853890537"/>
                    </a:ext>
                  </a:extLst>
                </a:gridCol>
                <a:gridCol w="2353265">
                  <a:extLst>
                    <a:ext uri="{9D8B030D-6E8A-4147-A177-3AD203B41FA5}">
                      <a16:colId xmlns:a16="http://schemas.microsoft.com/office/drawing/2014/main" val="292946683"/>
                    </a:ext>
                  </a:extLst>
                </a:gridCol>
                <a:gridCol w="3225987">
                  <a:extLst>
                    <a:ext uri="{9D8B030D-6E8A-4147-A177-3AD203B41FA5}">
                      <a16:colId xmlns:a16="http://schemas.microsoft.com/office/drawing/2014/main" val="3128634089"/>
                    </a:ext>
                  </a:extLst>
                </a:gridCol>
              </a:tblGrid>
              <a:tr h="998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Cluster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Count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Recency Mean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Frequency Mean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Monetary Value Mean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extLst>
                  <a:ext uri="{0D108BD9-81ED-4DB2-BD59-A6C34878D82A}">
                    <a16:rowId xmlns:a16="http://schemas.microsoft.com/office/drawing/2014/main" val="2662989584"/>
                  </a:ext>
                </a:extLst>
              </a:tr>
              <a:tr h="5388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1592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28.7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8.1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$3,957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extLst>
                  <a:ext uri="{0D108BD9-81ED-4DB2-BD59-A6C34878D82A}">
                    <a16:rowId xmlns:a16="http://schemas.microsoft.com/office/drawing/2014/main" val="2206429433"/>
                  </a:ext>
                </a:extLst>
              </a:tr>
              <a:tr h="5388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2328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136.5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1.6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$440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849" marR="147849" marT="0" marB="0"/>
                </a:tc>
                <a:extLst>
                  <a:ext uri="{0D108BD9-81ED-4DB2-BD59-A6C34878D82A}">
                    <a16:rowId xmlns:a16="http://schemas.microsoft.com/office/drawing/2014/main" val="188296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5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F379-0E96-48E2-B25A-50B38EDA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The Plot of Standardized RFM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9B41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F9B4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848A703D-A969-4573-9830-0137E4B9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039" y="2331973"/>
            <a:ext cx="6215575" cy="3864530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5261E3-1EEB-424C-BD5A-A4846768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average Recency, Frequency and Monetary Value of customers in cluster 0 are much better than those of customers in cluster 1.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818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CB1B-434E-4967-BB49-BCA06475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9A8F-41BE-4EFE-878E-8820884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Target Silver segment </a:t>
            </a:r>
          </a:p>
          <a:p>
            <a:pPr lvl="1"/>
            <a:r>
              <a:rPr lang="en-US" dirty="0"/>
              <a:t>Largest group + most potential</a:t>
            </a:r>
          </a:p>
          <a:p>
            <a:pPr lvl="1"/>
            <a:r>
              <a:rPr lang="en-US" dirty="0"/>
              <a:t>Ex: offer deals on next purchase before a certain date, bundle discounts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Maintain Gold segment </a:t>
            </a:r>
          </a:p>
          <a:p>
            <a:pPr lvl="1"/>
            <a:r>
              <a:rPr lang="en-US" dirty="0"/>
              <a:t>Best customers + most profitable</a:t>
            </a:r>
          </a:p>
          <a:p>
            <a:pPr lvl="1"/>
            <a:r>
              <a:rPr lang="en-US" dirty="0"/>
              <a:t>Ex: implement a point system with exclusive benefits to reward continued customer involvement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E4113-7003-43A1-888F-943A7C5A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791-E22E-42E8-BDF0-1B38E8FE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/>
              <a:t>Distinguish between recency, frequency, and monetary value in terms of impact on overall RFM score (to better understand customer behavior within each segment)</a:t>
            </a:r>
          </a:p>
          <a:p>
            <a:pPr marL="228600" lvl="1">
              <a:spcBef>
                <a:spcPts val="1000"/>
              </a:spcBef>
            </a:pPr>
            <a:r>
              <a:rPr lang="en-US"/>
              <a:t>Pinpoint the products that have been purchased most frequently and most recently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88EA-8117-40A3-BC8D-AFF1932D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DC9B-BD65-4BCD-80B6-D4E5BBAA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Data import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Data cleaning and wrangling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EDA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Preparing data attributes for  modeling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Building ML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Conclusion and future work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F0276-54BC-40D1-88FA-81ACC2A0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Goal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0879-F96E-49CC-A317-7DDFB3D6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70" y="1782209"/>
            <a:ext cx="55584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Perform Cohort Analysis on Online Retail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Conduct RFM Analysis Based on Online Retail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Build Customer Segments Using K-Means Clustering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Introduce the observations and results from this project to the Online Retail marketing department and collaborate in order to apply these insights to marketing strategies.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GitHub link to the EDA and ML notebooks and utility functions can be found </a:t>
            </a:r>
            <a:r>
              <a:rPr lang="en-US" sz="2200" u="sng" dirty="0">
                <a:hlinkClick r:id="rId2"/>
              </a:rPr>
              <a:t>here</a:t>
            </a:r>
            <a:r>
              <a:rPr lang="en-US" sz="2200" u="sng" dirty="0"/>
              <a:t>.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AD6C5-13D4-4508-B51A-1227D31F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Online Retail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6F6C-94F8-4D0F-BA02-97795560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Downloaded from </a:t>
            </a:r>
            <a:r>
              <a:rPr lang="en-US" sz="2000" u="sng" dirty="0" err="1">
                <a:hlinkClick r:id="rId2"/>
              </a:rPr>
              <a:t>Kaggel</a:t>
            </a:r>
            <a:endParaRPr lang="en-US" sz="2000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Contains all the transactions made from 2010-12-01 to 2011-12-09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There were originally 541,909 rows and 8 columns in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Each row was associated with one product in an order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CB31DB3C-6EE6-4603-82FC-7282160A6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1" r="1644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1EE96-3803-4E3A-A841-ED4455D9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Field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8D85-49A5-492A-BD80-EB81C016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InvoiceNo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Invoice number. Nominal. A 6-digit integral number uniquely assigned to each transaction. If the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InvoiceNo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starts with the letter 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', it indicates a cancellation.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Product code. Nominal. A 5-digit integral number uniquely assigned to each distinct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Product (item) name. Nominal.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The quantities of each product (item) per transaction. Numeric.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InvoiceDate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Invoice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date and time. Numeric. The day and time when a transaction was generated.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UnitPrice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Unit price. Numeric.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Customer number. Nominal. A 5-digit integral number uniquely assigned to each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Country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Country name. Nominal. The name of the country where a customer resides.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6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6745-98F3-4951-8390-CCC469EA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7273-F3AC-48E1-B703-A26D0C3B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i="1" dirty="0"/>
              <a:t>Removed 135,080 rows missing Customer ID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i="1" dirty="0"/>
              <a:t>Removed 8,905 rows with negative Quantity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i="1" dirty="0"/>
              <a:t>Removed 40 rows with UnitPrice 0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i="1" dirty="0"/>
              <a:t>Dropped Description column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959276-65C6-4DE5-97C5-778BD939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607465"/>
            <a:ext cx="7153275" cy="59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FC4F60-EDEF-4643-A6CC-8A61D320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431" y="235959"/>
            <a:ext cx="7434437" cy="638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5" name="Rectangle 1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6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BF19C9-AF06-481E-B805-51F3DF2A7B74}"/>
              </a:ext>
            </a:extLst>
          </p:cNvPr>
          <p:cNvSpPr/>
          <p:nvPr/>
        </p:nvSpPr>
        <p:spPr>
          <a:xfrm>
            <a:off x="590719" y="2330505"/>
            <a:ext cx="3352631" cy="176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UK Customer Retention Rates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434FD5-CFD6-43C4-94E0-EC16860F2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r="5592" b="2"/>
          <a:stretch/>
        </p:blipFill>
        <p:spPr bwMode="auto">
          <a:xfrm>
            <a:off x="4752975" y="456057"/>
            <a:ext cx="6650223" cy="60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72C4"/>
      </a:dk2>
      <a:lt2>
        <a:srgbClr val="D9E2F3"/>
      </a:lt2>
      <a:accent1>
        <a:srgbClr val="4472C4"/>
      </a:accent1>
      <a:accent2>
        <a:srgbClr val="ED7D31"/>
      </a:accent2>
      <a:accent3>
        <a:srgbClr val="B4C6E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5538</TotalTime>
  <Words>614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Online Retail Customer Segmentation</vt:lpstr>
      <vt:lpstr>Topics Covered</vt:lpstr>
      <vt:lpstr>Goal </vt:lpstr>
      <vt:lpstr>Online Retail Data</vt:lpstr>
      <vt:lpstr>Data Field</vt:lpstr>
      <vt:lpstr>Data Cleaning </vt:lpstr>
      <vt:lpstr>PowerPoint Presentation</vt:lpstr>
      <vt:lpstr>PowerPoint Presentation</vt:lpstr>
      <vt:lpstr>PowerPoint Presentation</vt:lpstr>
      <vt:lpstr>PowerPoint Presentation</vt:lpstr>
      <vt:lpstr>Summary Metrics of RFM Segmentation</vt:lpstr>
      <vt:lpstr>Named Customer Segments</vt:lpstr>
      <vt:lpstr>Summary Metrics for Named Segments</vt:lpstr>
      <vt:lpstr>Machine Learning Modeling</vt:lpstr>
      <vt:lpstr>The Summary Metrics of K-Means Clusters</vt:lpstr>
      <vt:lpstr>The Plot of Standardized RFM 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Wang</dc:creator>
  <cp:lastModifiedBy>Xin Wang</cp:lastModifiedBy>
  <cp:revision>1</cp:revision>
  <dcterms:created xsi:type="dcterms:W3CDTF">2021-10-30T23:24:30Z</dcterms:created>
  <dcterms:modified xsi:type="dcterms:W3CDTF">2021-11-03T19:44:29Z</dcterms:modified>
</cp:coreProperties>
</file>