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1CB"/>
    <a:srgbClr val="EB7861"/>
    <a:srgbClr val="FFC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CDC14-1E04-4570-AD9E-02AADB145528}" v="170" dt="2021-08-26T17:04:36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58"/>
      </p:cViewPr>
      <p:guideLst>
        <p:guide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Wang" userId="b1e7fbef69b41487" providerId="LiveId" clId="{407CDC14-1E04-4570-AD9E-02AADB145528}"/>
    <pc:docChg chg="undo custSel addSld delSld modSld">
      <pc:chgData name="Xin Wang" userId="b1e7fbef69b41487" providerId="LiveId" clId="{407CDC14-1E04-4570-AD9E-02AADB145528}" dt="2021-08-29T16:34:09.902" v="1039" actId="20577"/>
      <pc:docMkLst>
        <pc:docMk/>
      </pc:docMkLst>
      <pc:sldChg chg="del">
        <pc:chgData name="Xin Wang" userId="b1e7fbef69b41487" providerId="LiveId" clId="{407CDC14-1E04-4570-AD9E-02AADB145528}" dt="2021-08-26T03:48:20.922" v="38" actId="2696"/>
        <pc:sldMkLst>
          <pc:docMk/>
          <pc:sldMk cId="1650175576" sldId="257"/>
        </pc:sldMkLst>
      </pc:sldChg>
      <pc:sldChg chg="del">
        <pc:chgData name="Xin Wang" userId="b1e7fbef69b41487" providerId="LiveId" clId="{407CDC14-1E04-4570-AD9E-02AADB145528}" dt="2021-08-26T03:48:24.497" v="39" actId="2696"/>
        <pc:sldMkLst>
          <pc:docMk/>
          <pc:sldMk cId="2576173377" sldId="259"/>
        </pc:sldMkLst>
      </pc:sldChg>
      <pc:sldChg chg="modSp del mod">
        <pc:chgData name="Xin Wang" userId="b1e7fbef69b41487" providerId="LiveId" clId="{407CDC14-1E04-4570-AD9E-02AADB145528}" dt="2021-08-26T17:03:06.480" v="993" actId="2696"/>
        <pc:sldMkLst>
          <pc:docMk/>
          <pc:sldMk cId="4260467489" sldId="262"/>
        </pc:sldMkLst>
        <pc:spChg chg="mod">
          <ac:chgData name="Xin Wang" userId="b1e7fbef69b41487" providerId="LiveId" clId="{407CDC14-1E04-4570-AD9E-02AADB145528}" dt="2021-08-26T03:47:24.769" v="37" actId="20577"/>
          <ac:spMkLst>
            <pc:docMk/>
            <pc:sldMk cId="4260467489" sldId="262"/>
            <ac:spMk id="4" creationId="{95634AEA-E027-45D3-8D74-81E8A0E0F7B7}"/>
          </ac:spMkLst>
        </pc:spChg>
      </pc:sldChg>
      <pc:sldChg chg="addSp delSp modSp new mod setBg setClrOvrMap">
        <pc:chgData name="Xin Wang" userId="b1e7fbef69b41487" providerId="LiveId" clId="{407CDC14-1E04-4570-AD9E-02AADB145528}" dt="2021-08-29T16:34:09.902" v="1039" actId="20577"/>
        <pc:sldMkLst>
          <pc:docMk/>
          <pc:sldMk cId="2183903795" sldId="263"/>
        </pc:sldMkLst>
        <pc:spChg chg="mod">
          <ac:chgData name="Xin Wang" userId="b1e7fbef69b41487" providerId="LiveId" clId="{407CDC14-1E04-4570-AD9E-02AADB145528}" dt="2021-08-26T15:27:06.192" v="310" actId="20577"/>
          <ac:spMkLst>
            <pc:docMk/>
            <pc:sldMk cId="2183903795" sldId="263"/>
            <ac:spMk id="2" creationId="{76716EB0-2224-46B2-8544-8EBE52C8712D}"/>
          </ac:spMkLst>
        </pc:spChg>
        <pc:spChg chg="del mod">
          <ac:chgData name="Xin Wang" userId="b1e7fbef69b41487" providerId="LiveId" clId="{407CDC14-1E04-4570-AD9E-02AADB145528}" dt="2021-08-26T15:20:54.447" v="120"/>
          <ac:spMkLst>
            <pc:docMk/>
            <pc:sldMk cId="2183903795" sldId="263"/>
            <ac:spMk id="3" creationId="{120D5BA5-6305-4133-999E-2227BB32DFE4}"/>
          </ac:spMkLst>
        </pc:spChg>
        <pc:spChg chg="mod ord">
          <ac:chgData name="Xin Wang" userId="b1e7fbef69b41487" providerId="LiveId" clId="{407CDC14-1E04-4570-AD9E-02AADB145528}" dt="2021-08-29T16:34:09.902" v="1039" actId="20577"/>
          <ac:spMkLst>
            <pc:docMk/>
            <pc:sldMk cId="2183903795" sldId="263"/>
            <ac:spMk id="4" creationId="{236CF279-3A20-427D-BD8B-A9726338612A}"/>
          </ac:spMkLst>
        </pc:spChg>
        <pc:spChg chg="add del">
          <ac:chgData name="Xin Wang" userId="b1e7fbef69b41487" providerId="LiveId" clId="{407CDC14-1E04-4570-AD9E-02AADB145528}" dt="2021-08-26T15:22:34.115" v="122" actId="26606"/>
          <ac:spMkLst>
            <pc:docMk/>
            <pc:sldMk cId="2183903795" sldId="263"/>
            <ac:spMk id="71" creationId="{FF9B822F-893E-44C8-963C-64F50ACECBB2}"/>
          </ac:spMkLst>
        </pc:spChg>
        <pc:spChg chg="add del">
          <ac:chgData name="Xin Wang" userId="b1e7fbef69b41487" providerId="LiveId" clId="{407CDC14-1E04-4570-AD9E-02AADB145528}" dt="2021-08-26T15:22:34.115" v="122" actId="26606"/>
          <ac:spMkLst>
            <pc:docMk/>
            <pc:sldMk cId="2183903795" sldId="263"/>
            <ac:spMk id="73" creationId="{EBF87945-A001-489F-9D9B-7D9435F0B9CA}"/>
          </ac:spMkLst>
        </pc:spChg>
        <pc:spChg chg="add del">
          <ac:chgData name="Xin Wang" userId="b1e7fbef69b41487" providerId="LiveId" clId="{407CDC14-1E04-4570-AD9E-02AADB145528}" dt="2021-08-26T15:23:07.141" v="125" actId="26606"/>
          <ac:spMkLst>
            <pc:docMk/>
            <pc:sldMk cId="2183903795" sldId="263"/>
            <ac:spMk id="135" creationId="{B0792D4F-247E-46FE-85FC-881DEFA41D94}"/>
          </ac:spMkLst>
        </pc:spChg>
        <pc:spChg chg="add">
          <ac:chgData name="Xin Wang" userId="b1e7fbef69b41487" providerId="LiveId" clId="{407CDC14-1E04-4570-AD9E-02AADB145528}" dt="2021-08-26T15:23:07.141" v="125" actId="26606"/>
          <ac:spMkLst>
            <pc:docMk/>
            <pc:sldMk cId="2183903795" sldId="263"/>
            <ac:spMk id="192" creationId="{4038CB10-1F5C-4D54-9DF7-12586DE5B007}"/>
          </ac:spMkLst>
        </pc:spChg>
        <pc:spChg chg="add">
          <ac:chgData name="Xin Wang" userId="b1e7fbef69b41487" providerId="LiveId" clId="{407CDC14-1E04-4570-AD9E-02AADB145528}" dt="2021-08-26T15:23:07.141" v="125" actId="26606"/>
          <ac:spMkLst>
            <pc:docMk/>
            <pc:sldMk cId="2183903795" sldId="263"/>
            <ac:spMk id="193" creationId="{36D30126-6314-4A93-B27E-5C66CF781924}"/>
          </ac:spMkLst>
        </pc:spChg>
        <pc:spChg chg="add">
          <ac:chgData name="Xin Wang" userId="b1e7fbef69b41487" providerId="LiveId" clId="{407CDC14-1E04-4570-AD9E-02AADB145528}" dt="2021-08-26T15:23:07.141" v="125" actId="26606"/>
          <ac:spMkLst>
            <pc:docMk/>
            <pc:sldMk cId="2183903795" sldId="263"/>
            <ac:spMk id="194" creationId="{73ED6512-6858-4552-B699-9A97FE9A4EA2}"/>
          </ac:spMkLst>
        </pc:spChg>
        <pc:picChg chg="add mod">
          <ac:chgData name="Xin Wang" userId="b1e7fbef69b41487" providerId="LiveId" clId="{407CDC14-1E04-4570-AD9E-02AADB145528}" dt="2021-08-26T15:23:22.890" v="126" actId="14100"/>
          <ac:picMkLst>
            <pc:docMk/>
            <pc:sldMk cId="2183903795" sldId="263"/>
            <ac:picMk id="3074" creationId="{2A6FA9DA-CB48-400E-9401-EFD793210AE5}"/>
          </ac:picMkLst>
        </pc:picChg>
        <pc:cxnChg chg="add del">
          <ac:chgData name="Xin Wang" userId="b1e7fbef69b41487" providerId="LiveId" clId="{407CDC14-1E04-4570-AD9E-02AADB145528}" dt="2021-08-26T15:23:07.141" v="125" actId="26606"/>
          <ac:cxnSpMkLst>
            <pc:docMk/>
            <pc:sldMk cId="2183903795" sldId="263"/>
            <ac:cxnSpMk id="137" creationId="{CE272F12-AF86-441A-BC1B-C014BBBF85B5}"/>
          </ac:cxnSpMkLst>
        </pc:cxnChg>
      </pc:sldChg>
      <pc:sldChg chg="modSp new del mod">
        <pc:chgData name="Xin Wang" userId="b1e7fbef69b41487" providerId="LiveId" clId="{407CDC14-1E04-4570-AD9E-02AADB145528}" dt="2021-08-26T15:44:30.980" v="723" actId="2696"/>
        <pc:sldMkLst>
          <pc:docMk/>
          <pc:sldMk cId="476566673" sldId="264"/>
        </pc:sldMkLst>
        <pc:spChg chg="mod">
          <ac:chgData name="Xin Wang" userId="b1e7fbef69b41487" providerId="LiveId" clId="{407CDC14-1E04-4570-AD9E-02AADB145528}" dt="2021-08-26T15:44:26.207" v="722" actId="20577"/>
          <ac:spMkLst>
            <pc:docMk/>
            <pc:sldMk cId="476566673" sldId="264"/>
            <ac:spMk id="2" creationId="{72ED5226-EC39-452E-9FA2-BFE4DB362566}"/>
          </ac:spMkLst>
        </pc:spChg>
      </pc:sldChg>
      <pc:sldChg chg="addSp delSp modSp new mod setBg setClrOvrMap">
        <pc:chgData name="Xin Wang" userId="b1e7fbef69b41487" providerId="LiveId" clId="{407CDC14-1E04-4570-AD9E-02AADB145528}" dt="2021-08-29T16:33:24.543" v="1034" actId="14100"/>
        <pc:sldMkLst>
          <pc:docMk/>
          <pc:sldMk cId="4251229791" sldId="264"/>
        </pc:sldMkLst>
        <pc:spChg chg="del mod">
          <ac:chgData name="Xin Wang" userId="b1e7fbef69b41487" providerId="LiveId" clId="{407CDC14-1E04-4570-AD9E-02AADB145528}" dt="2021-08-26T16:01:56.836" v="847" actId="12084"/>
          <ac:spMkLst>
            <pc:docMk/>
            <pc:sldMk cId="4251229791" sldId="264"/>
            <ac:spMk id="2" creationId="{72B3E1C9-ED3E-43E8-987B-DEBB65CEB346}"/>
          </ac:spMkLst>
        </pc:spChg>
        <pc:spChg chg="del mod">
          <ac:chgData name="Xin Wang" userId="b1e7fbef69b41487" providerId="LiveId" clId="{407CDC14-1E04-4570-AD9E-02AADB145528}" dt="2021-08-26T15:45:30.353" v="781"/>
          <ac:spMkLst>
            <pc:docMk/>
            <pc:sldMk cId="4251229791" sldId="264"/>
            <ac:spMk id="3" creationId="{B50A9B92-145B-445E-9CAE-AFBBA748C056}"/>
          </ac:spMkLst>
        </pc:spChg>
        <pc:spChg chg="add del mod ord">
          <ac:chgData name="Xin Wang" userId="b1e7fbef69b41487" providerId="LiveId" clId="{407CDC14-1E04-4570-AD9E-02AADB145528}" dt="2021-08-26T16:23:55.741" v="887" actId="12084"/>
          <ac:spMkLst>
            <pc:docMk/>
            <pc:sldMk cId="4251229791" sldId="264"/>
            <ac:spMk id="4" creationId="{B77C1957-0F8F-4AE9-86E9-6B692CA85C4F}"/>
          </ac:spMkLst>
        </pc:spChg>
        <pc:spChg chg="add mod">
          <ac:chgData name="Xin Wang" userId="b1e7fbef69b41487" providerId="LiveId" clId="{407CDC14-1E04-4570-AD9E-02AADB145528}" dt="2021-08-29T16:33:24.543" v="1034" actId="14100"/>
          <ac:spMkLst>
            <pc:docMk/>
            <pc:sldMk cId="4251229791" sldId="264"/>
            <ac:spMk id="6" creationId="{03A2F68F-959E-45F2-993F-96CCB6842A42}"/>
          </ac:spMkLst>
        </pc:spChg>
        <pc:spChg chg="add del mod">
          <ac:chgData name="Xin Wang" userId="b1e7fbef69b41487" providerId="LiveId" clId="{407CDC14-1E04-4570-AD9E-02AADB145528}" dt="2021-08-26T16:06:52.206" v="869" actId="767"/>
          <ac:spMkLst>
            <pc:docMk/>
            <pc:sldMk cId="4251229791" sldId="264"/>
            <ac:spMk id="8" creationId="{3814E4E8-A45C-46C5-A8E5-E3B50609B84A}"/>
          </ac:spMkLst>
        </pc:spChg>
        <pc:spChg chg="add del mod">
          <ac:chgData name="Xin Wang" userId="b1e7fbef69b41487" providerId="LiveId" clId="{407CDC14-1E04-4570-AD9E-02AADB145528}" dt="2021-08-26T16:07:49.575" v="873"/>
          <ac:spMkLst>
            <pc:docMk/>
            <pc:sldMk cId="4251229791" sldId="264"/>
            <ac:spMk id="9" creationId="{CDA51F79-685F-4AF2-AC7C-56EA2ACA8A3B}"/>
          </ac:spMkLst>
        </pc:spChg>
        <pc:spChg chg="add del">
          <ac:chgData name="Xin Wang" userId="b1e7fbef69b41487" providerId="LiveId" clId="{407CDC14-1E04-4570-AD9E-02AADB145528}" dt="2021-08-26T15:52:39.088" v="825" actId="26606"/>
          <ac:spMkLst>
            <pc:docMk/>
            <pc:sldMk cId="4251229791" sldId="264"/>
            <ac:spMk id="71" creationId="{B0792D4F-247E-46FE-85FC-881DEFA41D94}"/>
          </ac:spMkLst>
        </pc:spChg>
        <pc:spChg chg="add">
          <ac:chgData name="Xin Wang" userId="b1e7fbef69b41487" providerId="LiveId" clId="{407CDC14-1E04-4570-AD9E-02AADB145528}" dt="2021-08-26T15:56:57.299" v="827" actId="26606"/>
          <ac:spMkLst>
            <pc:docMk/>
            <pc:sldMk cId="4251229791" sldId="264"/>
            <ac:spMk id="79" creationId="{E3020543-B24B-4EC4-8FFC-8DD88EEA91A8}"/>
          </ac:spMkLst>
        </pc:spChg>
        <pc:spChg chg="add">
          <ac:chgData name="Xin Wang" userId="b1e7fbef69b41487" providerId="LiveId" clId="{407CDC14-1E04-4570-AD9E-02AADB145528}" dt="2021-08-26T15:56:57.299" v="827" actId="26606"/>
          <ac:spMkLst>
            <pc:docMk/>
            <pc:sldMk cId="4251229791" sldId="264"/>
            <ac:spMk id="6148" creationId="{327D73B4-9F5C-4A64-A179-51B9500CB8B5}"/>
          </ac:spMkLst>
        </pc:spChg>
        <pc:spChg chg="add">
          <ac:chgData name="Xin Wang" userId="b1e7fbef69b41487" providerId="LiveId" clId="{407CDC14-1E04-4570-AD9E-02AADB145528}" dt="2021-08-26T15:56:57.299" v="827" actId="26606"/>
          <ac:spMkLst>
            <pc:docMk/>
            <pc:sldMk cId="4251229791" sldId="264"/>
            <ac:spMk id="6149" creationId="{C1F06963-6374-4B48-844F-071A9BAAAE02}"/>
          </ac:spMkLst>
        </pc:spChg>
        <pc:grpChg chg="add">
          <ac:chgData name="Xin Wang" userId="b1e7fbef69b41487" providerId="LiveId" clId="{407CDC14-1E04-4570-AD9E-02AADB145528}" dt="2021-08-26T15:56:57.299" v="827" actId="26606"/>
          <ac:grpSpMkLst>
            <pc:docMk/>
            <pc:sldMk cId="4251229791" sldId="264"/>
            <ac:grpSpMk id="75" creationId="{5614C7C0-FA1D-4105-8345-1DF76F9870A8}"/>
          </ac:grpSpMkLst>
        </pc:grpChg>
        <pc:graphicFrameChg chg="add mod modGraphic">
          <ac:chgData name="Xin Wang" userId="b1e7fbef69b41487" providerId="LiveId" clId="{407CDC14-1E04-4570-AD9E-02AADB145528}" dt="2021-08-26T17:04:23.614" v="995"/>
          <ac:graphicFrameMkLst>
            <pc:docMk/>
            <pc:sldMk cId="4251229791" sldId="264"/>
            <ac:graphicFrameMk id="5" creationId="{77C8B1F7-4FA3-4DB7-B0FD-35A63A57AC25}"/>
          </ac:graphicFrameMkLst>
        </pc:graphicFrameChg>
        <pc:graphicFrameChg chg="add del mod">
          <ac:chgData name="Xin Wang" userId="b1e7fbef69b41487" providerId="LiveId" clId="{407CDC14-1E04-4570-AD9E-02AADB145528}" dt="2021-08-26T16:06:04.893" v="865" actId="12084"/>
          <ac:graphicFrameMkLst>
            <pc:docMk/>
            <pc:sldMk cId="4251229791" sldId="264"/>
            <ac:graphicFrameMk id="7" creationId="{2B97BDED-D157-4285-BEBE-8DECCF64BD7E}"/>
          </ac:graphicFrameMkLst>
        </pc:graphicFrameChg>
        <pc:graphicFrameChg chg="add del mod">
          <ac:chgData name="Xin Wang" userId="b1e7fbef69b41487" providerId="LiveId" clId="{407CDC14-1E04-4570-AD9E-02AADB145528}" dt="2021-08-26T16:20:17.693" v="876" actId="12084"/>
          <ac:graphicFrameMkLst>
            <pc:docMk/>
            <pc:sldMk cId="4251229791" sldId="264"/>
            <ac:graphicFrameMk id="10" creationId="{BA760DE5-F549-45CF-B8DC-2670CF575A3D}"/>
          </ac:graphicFrameMkLst>
        </pc:graphicFrameChg>
        <pc:graphicFrameChg chg="add del mod">
          <ac:chgData name="Xin Wang" userId="b1e7fbef69b41487" providerId="LiveId" clId="{407CDC14-1E04-4570-AD9E-02AADB145528}" dt="2021-08-26T16:22:26.037" v="884" actId="12084"/>
          <ac:graphicFrameMkLst>
            <pc:docMk/>
            <pc:sldMk cId="4251229791" sldId="264"/>
            <ac:graphicFrameMk id="11" creationId="{12EEC412-FA92-44E3-9C48-8831C245A4BE}"/>
          </ac:graphicFrameMkLst>
        </pc:graphicFrameChg>
        <pc:graphicFrameChg chg="add del mod">
          <ac:chgData name="Xin Wang" userId="b1e7fbef69b41487" providerId="LiveId" clId="{407CDC14-1E04-4570-AD9E-02AADB145528}" dt="2021-08-26T16:23:09.365" v="886" actId="12084"/>
          <ac:graphicFrameMkLst>
            <pc:docMk/>
            <pc:sldMk cId="4251229791" sldId="264"/>
            <ac:graphicFrameMk id="12" creationId="{E1869497-4ADE-45AC-B648-A1C0592F778D}"/>
          </ac:graphicFrameMkLst>
        </pc:graphicFrameChg>
        <pc:graphicFrameChg chg="add mod">
          <ac:chgData name="Xin Wang" userId="b1e7fbef69b41487" providerId="LiveId" clId="{407CDC14-1E04-4570-AD9E-02AADB145528}" dt="2021-08-26T17:04:36.835" v="996"/>
          <ac:graphicFrameMkLst>
            <pc:docMk/>
            <pc:sldMk cId="4251229791" sldId="264"/>
            <ac:graphicFrameMk id="13" creationId="{501754EF-3B8E-4018-B0C7-A198E3BDCBAF}"/>
          </ac:graphicFrameMkLst>
        </pc:graphicFrameChg>
        <pc:picChg chg="add mod">
          <ac:chgData name="Xin Wang" userId="b1e7fbef69b41487" providerId="LiveId" clId="{407CDC14-1E04-4570-AD9E-02AADB145528}" dt="2021-08-26T15:59:03.515" v="843" actId="14100"/>
          <ac:picMkLst>
            <pc:docMk/>
            <pc:sldMk cId="4251229791" sldId="264"/>
            <ac:picMk id="6146" creationId="{D70EDC04-55CE-44B5-9928-D7631F5D9173}"/>
          </ac:picMkLst>
        </pc:picChg>
        <pc:cxnChg chg="add del">
          <ac:chgData name="Xin Wang" userId="b1e7fbef69b41487" providerId="LiveId" clId="{407CDC14-1E04-4570-AD9E-02AADB145528}" dt="2021-08-26T15:52:39.088" v="825" actId="26606"/>
          <ac:cxnSpMkLst>
            <pc:docMk/>
            <pc:sldMk cId="4251229791" sldId="264"/>
            <ac:cxnSpMk id="73" creationId="{CE272F12-AF86-441A-BC1B-C014BBBF85B5}"/>
          </ac:cxnSpMkLst>
        </pc:cxnChg>
        <pc:cxnChg chg="add">
          <ac:chgData name="Xin Wang" userId="b1e7fbef69b41487" providerId="LiveId" clId="{407CDC14-1E04-4570-AD9E-02AADB145528}" dt="2021-08-26T15:56:57.299" v="827" actId="26606"/>
          <ac:cxnSpMkLst>
            <pc:docMk/>
            <pc:sldMk cId="4251229791" sldId="264"/>
            <ac:cxnSpMk id="81" creationId="{C49DA8F6-BCC1-4447-B54C-57856834B94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B24A3-AC60-4D39-AB1A-334452275F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1462C-72EC-4DF2-ADD8-5A695BEB526E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Where Should You Go to College with Higher Pay Later?</a:t>
          </a:r>
        </a:p>
      </dgm:t>
    </dgm:pt>
    <dgm:pt modelId="{B489618B-58CC-4ED6-BCA4-6B3388268242}" type="parTrans" cxnId="{10425DD3-C82E-4437-8E32-D5BB54E0964D}">
      <dgm:prSet/>
      <dgm:spPr/>
      <dgm:t>
        <a:bodyPr/>
        <a:lstStyle/>
        <a:p>
          <a:endParaRPr lang="en-US"/>
        </a:p>
      </dgm:t>
    </dgm:pt>
    <dgm:pt modelId="{6D239AE9-734E-42DB-82D9-42E4809CC5F5}" type="sibTrans" cxnId="{10425DD3-C82E-4437-8E32-D5BB54E0964D}">
      <dgm:prSet/>
      <dgm:spPr/>
      <dgm:t>
        <a:bodyPr/>
        <a:lstStyle/>
        <a:p>
          <a:endParaRPr lang="en-US"/>
        </a:p>
      </dgm:t>
    </dgm:pt>
    <dgm:pt modelId="{5FAAE9DE-FC3D-4A37-B43D-23B6B44AF6D6}" type="pres">
      <dgm:prSet presAssocID="{C26B24A3-AC60-4D39-AB1A-334452275F00}" presName="linear" presStyleCnt="0">
        <dgm:presLayoutVars>
          <dgm:animLvl val="lvl"/>
          <dgm:resizeHandles val="exact"/>
        </dgm:presLayoutVars>
      </dgm:prSet>
      <dgm:spPr/>
    </dgm:pt>
    <dgm:pt modelId="{7C806881-D46A-48C2-B465-3E8B3061EDA2}" type="pres">
      <dgm:prSet presAssocID="{3FF1462C-72EC-4DF2-ADD8-5A695BEB52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6A6D0B3-7F8F-45E4-B5DF-1277483A153B}" type="presOf" srcId="{3FF1462C-72EC-4DF2-ADD8-5A695BEB526E}" destId="{7C806881-D46A-48C2-B465-3E8B3061EDA2}" srcOrd="0" destOrd="0" presId="urn:microsoft.com/office/officeart/2005/8/layout/vList2"/>
    <dgm:cxn modelId="{78C55CC2-1CAC-4620-AD05-915A714C02FD}" type="presOf" srcId="{C26B24A3-AC60-4D39-AB1A-334452275F00}" destId="{5FAAE9DE-FC3D-4A37-B43D-23B6B44AF6D6}" srcOrd="0" destOrd="0" presId="urn:microsoft.com/office/officeart/2005/8/layout/vList2"/>
    <dgm:cxn modelId="{10425DD3-C82E-4437-8E32-D5BB54E0964D}" srcId="{C26B24A3-AC60-4D39-AB1A-334452275F00}" destId="{3FF1462C-72EC-4DF2-ADD8-5A695BEB526E}" srcOrd="0" destOrd="0" parTransId="{B489618B-58CC-4ED6-BCA4-6B3388268242}" sibTransId="{6D239AE9-734E-42DB-82D9-42E4809CC5F5}"/>
    <dgm:cxn modelId="{35CEF57C-47B1-4B1A-9096-7FC268C94385}" type="presParOf" srcId="{5FAAE9DE-FC3D-4A37-B43D-23B6B44AF6D6}" destId="{7C806881-D46A-48C2-B465-3E8B3061ED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E1B1FD-72D8-48F7-A6D1-3745AA95C1A0}" type="doc">
      <dgm:prSet loTypeId="urn:microsoft.com/office/officeart/2005/8/layout/pyramid2" loCatId="pyramid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121B21-9903-4C04-B00E-4C4915737F1D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050" dirty="0"/>
            <a:t>By analyzing the salary data collected from graduates from colleges in five different regions,  the answer is colleges in California.</a:t>
          </a:r>
        </a:p>
      </dgm:t>
    </dgm:pt>
    <dgm:pt modelId="{CAFDB89A-D508-4122-8651-1F32E6123201}" type="parTrans" cxnId="{CE48EC47-0AA0-4567-974E-1F95663F2368}">
      <dgm:prSet/>
      <dgm:spPr/>
      <dgm:t>
        <a:bodyPr/>
        <a:lstStyle/>
        <a:p>
          <a:endParaRPr lang="en-US"/>
        </a:p>
      </dgm:t>
    </dgm:pt>
    <dgm:pt modelId="{E450A8C2-21D6-4DEC-9C8B-E361C3999C0D}" type="sibTrans" cxnId="{CE48EC47-0AA0-4567-974E-1F95663F2368}">
      <dgm:prSet/>
      <dgm:spPr/>
      <dgm:t>
        <a:bodyPr/>
        <a:lstStyle/>
        <a:p>
          <a:endParaRPr lang="en-US"/>
        </a:p>
      </dgm:t>
    </dgm:pt>
    <dgm:pt modelId="{F4F0EDDD-E8A3-4184-AF43-AD72077BA5FC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050" dirty="0"/>
            <a:t>Graduates from colleges in California have the highest average starting median salary $51,000 and  also the highest mid-career median salary $93,000, while graduates from colleges in Midwest have the lowest average starting median salary $44,000 and the lowest mid-career median salary $78,000 among  all graduates from colleges in the five regions. </a:t>
          </a:r>
        </a:p>
      </dgm:t>
    </dgm:pt>
    <dgm:pt modelId="{7B42A44C-CDF3-4F39-8587-AA4E161A8B3B}" type="parTrans" cxnId="{CB3CF8CA-2563-42B6-863E-39BCE8C0449C}">
      <dgm:prSet/>
      <dgm:spPr/>
      <dgm:t>
        <a:bodyPr/>
        <a:lstStyle/>
        <a:p>
          <a:endParaRPr lang="en-US"/>
        </a:p>
      </dgm:t>
    </dgm:pt>
    <dgm:pt modelId="{F1BF36FC-D920-4846-A29A-C2A58503559A}" type="sibTrans" cxnId="{CB3CF8CA-2563-42B6-863E-39BCE8C0449C}">
      <dgm:prSet/>
      <dgm:spPr/>
      <dgm:t>
        <a:bodyPr/>
        <a:lstStyle/>
        <a:p>
          <a:endParaRPr lang="en-US"/>
        </a:p>
      </dgm:t>
    </dgm:pt>
    <dgm:pt modelId="{613CB4B9-971A-45FD-ADD2-1A0CBEEA303E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050" dirty="0"/>
            <a:t>Graduates from colleges in northeastern have the highest salary increase percentage 88.37%  while the graduates from colleges in Western have the lowest salary increase percentage 76.07% ten years down the road.</a:t>
          </a:r>
        </a:p>
      </dgm:t>
    </dgm:pt>
    <dgm:pt modelId="{76366AD6-E7D7-4C30-94A5-EB82152A9562}" type="parTrans" cxnId="{DECAB629-AAEB-4BAA-85EC-67CF6C3DF163}">
      <dgm:prSet/>
      <dgm:spPr/>
      <dgm:t>
        <a:bodyPr/>
        <a:lstStyle/>
        <a:p>
          <a:endParaRPr lang="en-US"/>
        </a:p>
      </dgm:t>
    </dgm:pt>
    <dgm:pt modelId="{0DFB7149-201D-4AFC-AF14-FA4F1FAC7171}" type="sibTrans" cxnId="{DECAB629-AAEB-4BAA-85EC-67CF6C3DF163}">
      <dgm:prSet/>
      <dgm:spPr/>
      <dgm:t>
        <a:bodyPr/>
        <a:lstStyle/>
        <a:p>
          <a:endParaRPr lang="en-US"/>
        </a:p>
      </dgm:t>
    </dgm:pt>
    <dgm:pt modelId="{0B4EC2B5-C622-40B2-8F39-A52FAF05F86B}" type="pres">
      <dgm:prSet presAssocID="{5BE1B1FD-72D8-48F7-A6D1-3745AA95C1A0}" presName="compositeShape" presStyleCnt="0">
        <dgm:presLayoutVars>
          <dgm:dir/>
          <dgm:resizeHandles/>
        </dgm:presLayoutVars>
      </dgm:prSet>
      <dgm:spPr/>
    </dgm:pt>
    <dgm:pt modelId="{60579B66-57C3-4943-BF47-02230B78998C}" type="pres">
      <dgm:prSet presAssocID="{5BE1B1FD-72D8-48F7-A6D1-3745AA95C1A0}" presName="pyramid" presStyleLbl="node1" presStyleIdx="0" presStyleCnt="1" custScaleX="132313" custLinFactNeighborX="5068" custLinFactNeighborY="-10330"/>
      <dgm:spPr>
        <a:solidFill>
          <a:schemeClr val="accent3">
            <a:lumMod val="40000"/>
            <a:lumOff val="60000"/>
          </a:schemeClr>
        </a:solidFill>
      </dgm:spPr>
    </dgm:pt>
    <dgm:pt modelId="{AED9E83F-F0D9-4B04-86BC-E3E38E9D8403}" type="pres">
      <dgm:prSet presAssocID="{5BE1B1FD-72D8-48F7-A6D1-3745AA95C1A0}" presName="theList" presStyleCnt="0"/>
      <dgm:spPr/>
    </dgm:pt>
    <dgm:pt modelId="{CCAC7E90-E798-4D60-92FB-E57C11D68CF7}" type="pres">
      <dgm:prSet presAssocID="{BF121B21-9903-4C04-B00E-4C4915737F1D}" presName="aNode" presStyleLbl="fgAcc1" presStyleIdx="0" presStyleCnt="3" custScaleX="200577" custScaleY="217617" custLinFactY="-100000" custLinFactNeighborX="-23225" custLinFactNeighborY="-151441">
        <dgm:presLayoutVars>
          <dgm:bulletEnabled val="1"/>
        </dgm:presLayoutVars>
      </dgm:prSet>
      <dgm:spPr/>
    </dgm:pt>
    <dgm:pt modelId="{5A2DE803-C956-404E-A45F-7D774E6323F3}" type="pres">
      <dgm:prSet presAssocID="{BF121B21-9903-4C04-B00E-4C4915737F1D}" presName="aSpace" presStyleCnt="0"/>
      <dgm:spPr/>
    </dgm:pt>
    <dgm:pt modelId="{56371596-3914-44AF-9C03-635CDD31BB1C}" type="pres">
      <dgm:prSet presAssocID="{F4F0EDDD-E8A3-4184-AF43-AD72077BA5FC}" presName="aNode" presStyleLbl="fgAcc1" presStyleIdx="1" presStyleCnt="3" custScaleX="203558" custScaleY="377633" custLinFactNeighborX="-25265" custLinFactNeighborY="-3538">
        <dgm:presLayoutVars>
          <dgm:bulletEnabled val="1"/>
        </dgm:presLayoutVars>
      </dgm:prSet>
      <dgm:spPr/>
    </dgm:pt>
    <dgm:pt modelId="{FD731599-8229-4DFC-9306-0159F1870D04}" type="pres">
      <dgm:prSet presAssocID="{F4F0EDDD-E8A3-4184-AF43-AD72077BA5FC}" presName="aSpace" presStyleCnt="0"/>
      <dgm:spPr/>
    </dgm:pt>
    <dgm:pt modelId="{909D307C-14C4-4340-BA29-201F83CB2485}" type="pres">
      <dgm:prSet presAssocID="{613CB4B9-971A-45FD-ADD2-1A0CBEEA303E}" presName="aNode" presStyleLbl="fgAcc1" presStyleIdx="2" presStyleCnt="3" custScaleX="201296" custScaleY="328291" custLinFactY="125505" custLinFactNeighborX="-43568" custLinFactNeighborY="200000">
        <dgm:presLayoutVars>
          <dgm:bulletEnabled val="1"/>
        </dgm:presLayoutVars>
      </dgm:prSet>
      <dgm:spPr/>
    </dgm:pt>
    <dgm:pt modelId="{4A407F6A-72DB-4D51-98D0-FB1A21D16C8A}" type="pres">
      <dgm:prSet presAssocID="{613CB4B9-971A-45FD-ADD2-1A0CBEEA303E}" presName="aSpace" presStyleCnt="0"/>
      <dgm:spPr/>
    </dgm:pt>
  </dgm:ptLst>
  <dgm:cxnLst>
    <dgm:cxn modelId="{DECAB629-AAEB-4BAA-85EC-67CF6C3DF163}" srcId="{5BE1B1FD-72D8-48F7-A6D1-3745AA95C1A0}" destId="{613CB4B9-971A-45FD-ADD2-1A0CBEEA303E}" srcOrd="2" destOrd="0" parTransId="{76366AD6-E7D7-4C30-94A5-EB82152A9562}" sibTransId="{0DFB7149-201D-4AFC-AF14-FA4F1FAC7171}"/>
    <dgm:cxn modelId="{CE48EC47-0AA0-4567-974E-1F95663F2368}" srcId="{5BE1B1FD-72D8-48F7-A6D1-3745AA95C1A0}" destId="{BF121B21-9903-4C04-B00E-4C4915737F1D}" srcOrd="0" destOrd="0" parTransId="{CAFDB89A-D508-4122-8651-1F32E6123201}" sibTransId="{E450A8C2-21D6-4DEC-9C8B-E361C3999C0D}"/>
    <dgm:cxn modelId="{FECF2C80-ACBE-4972-8BDF-2D60DC9FE101}" type="presOf" srcId="{5BE1B1FD-72D8-48F7-A6D1-3745AA95C1A0}" destId="{0B4EC2B5-C622-40B2-8F39-A52FAF05F86B}" srcOrd="0" destOrd="0" presId="urn:microsoft.com/office/officeart/2005/8/layout/pyramid2"/>
    <dgm:cxn modelId="{BF9E1BB9-530F-4C5F-B623-7B990EDABC8F}" type="presOf" srcId="{613CB4B9-971A-45FD-ADD2-1A0CBEEA303E}" destId="{909D307C-14C4-4340-BA29-201F83CB2485}" srcOrd="0" destOrd="0" presId="urn:microsoft.com/office/officeart/2005/8/layout/pyramid2"/>
    <dgm:cxn modelId="{BA6D30BC-F935-456C-9A82-A9115D88255D}" type="presOf" srcId="{F4F0EDDD-E8A3-4184-AF43-AD72077BA5FC}" destId="{56371596-3914-44AF-9C03-635CDD31BB1C}" srcOrd="0" destOrd="0" presId="urn:microsoft.com/office/officeart/2005/8/layout/pyramid2"/>
    <dgm:cxn modelId="{CB3CF8CA-2563-42B6-863E-39BCE8C0449C}" srcId="{5BE1B1FD-72D8-48F7-A6D1-3745AA95C1A0}" destId="{F4F0EDDD-E8A3-4184-AF43-AD72077BA5FC}" srcOrd="1" destOrd="0" parTransId="{7B42A44C-CDF3-4F39-8587-AA4E161A8B3B}" sibTransId="{F1BF36FC-D920-4846-A29A-C2A58503559A}"/>
    <dgm:cxn modelId="{60C00AFE-ACC1-4545-8260-478E96392529}" type="presOf" srcId="{BF121B21-9903-4C04-B00E-4C4915737F1D}" destId="{CCAC7E90-E798-4D60-92FB-E57C11D68CF7}" srcOrd="0" destOrd="0" presId="urn:microsoft.com/office/officeart/2005/8/layout/pyramid2"/>
    <dgm:cxn modelId="{24AB3102-FDFB-43F8-B418-7040DB6E68C0}" type="presParOf" srcId="{0B4EC2B5-C622-40B2-8F39-A52FAF05F86B}" destId="{60579B66-57C3-4943-BF47-02230B78998C}" srcOrd="0" destOrd="0" presId="urn:microsoft.com/office/officeart/2005/8/layout/pyramid2"/>
    <dgm:cxn modelId="{E8241F61-43C2-4B83-98B5-3BA916E84009}" type="presParOf" srcId="{0B4EC2B5-C622-40B2-8F39-A52FAF05F86B}" destId="{AED9E83F-F0D9-4B04-86BC-E3E38E9D8403}" srcOrd="1" destOrd="0" presId="urn:microsoft.com/office/officeart/2005/8/layout/pyramid2"/>
    <dgm:cxn modelId="{6CC2CB28-A631-40AA-A920-1BF81FE57724}" type="presParOf" srcId="{AED9E83F-F0D9-4B04-86BC-E3E38E9D8403}" destId="{CCAC7E90-E798-4D60-92FB-E57C11D68CF7}" srcOrd="0" destOrd="0" presId="urn:microsoft.com/office/officeart/2005/8/layout/pyramid2"/>
    <dgm:cxn modelId="{D551AECF-AFD8-4E40-828E-880FBFD40B1F}" type="presParOf" srcId="{AED9E83F-F0D9-4B04-86BC-E3E38E9D8403}" destId="{5A2DE803-C956-404E-A45F-7D774E6323F3}" srcOrd="1" destOrd="0" presId="urn:microsoft.com/office/officeart/2005/8/layout/pyramid2"/>
    <dgm:cxn modelId="{F8D459B8-4940-4D8A-8A18-17DA306AFF0A}" type="presParOf" srcId="{AED9E83F-F0D9-4B04-86BC-E3E38E9D8403}" destId="{56371596-3914-44AF-9C03-635CDD31BB1C}" srcOrd="2" destOrd="0" presId="urn:microsoft.com/office/officeart/2005/8/layout/pyramid2"/>
    <dgm:cxn modelId="{BF98EDAF-1950-42E9-B2D7-01CB893829CF}" type="presParOf" srcId="{AED9E83F-F0D9-4B04-86BC-E3E38E9D8403}" destId="{FD731599-8229-4DFC-9306-0159F1870D04}" srcOrd="3" destOrd="0" presId="urn:microsoft.com/office/officeart/2005/8/layout/pyramid2"/>
    <dgm:cxn modelId="{FEF5BCA6-6EB9-422B-97DD-A3EEE617C4B8}" type="presParOf" srcId="{AED9E83F-F0D9-4B04-86BC-E3E38E9D8403}" destId="{909D307C-14C4-4340-BA29-201F83CB2485}" srcOrd="4" destOrd="0" presId="urn:microsoft.com/office/officeart/2005/8/layout/pyramid2"/>
    <dgm:cxn modelId="{8E938C31-7C58-4419-A6BD-A43E4FB6D0E5}" type="presParOf" srcId="{AED9E83F-F0D9-4B04-86BC-E3E38E9D8403}" destId="{4A407F6A-72DB-4D51-98D0-FB1A21D16C8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06881-D46A-48C2-B465-3E8B3061EDA2}">
      <dsp:nvSpPr>
        <dsp:cNvPr id="0" name=""/>
        <dsp:cNvSpPr/>
      </dsp:nvSpPr>
      <dsp:spPr>
        <a:xfrm>
          <a:off x="0" y="4043"/>
          <a:ext cx="4195674" cy="170469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Where Should You Go to College with Higher Pay Later?</a:t>
          </a:r>
        </a:p>
      </dsp:txBody>
      <dsp:txXfrm>
        <a:off x="83216" y="87259"/>
        <a:ext cx="4029242" cy="1538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79B66-57C3-4943-BF47-02230B78998C}">
      <dsp:nvSpPr>
        <dsp:cNvPr id="0" name=""/>
        <dsp:cNvSpPr/>
      </dsp:nvSpPr>
      <dsp:spPr>
        <a:xfrm>
          <a:off x="-379599" y="0"/>
          <a:ext cx="4491686" cy="3394743"/>
        </a:xfrm>
        <a:prstGeom prst="triangl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AC7E90-E798-4D60-92FB-E57C11D68CF7}">
      <dsp:nvSpPr>
        <dsp:cNvPr id="0" name=""/>
        <dsp:cNvSpPr/>
      </dsp:nvSpPr>
      <dsp:spPr>
        <a:xfrm>
          <a:off x="72061" y="4203"/>
          <a:ext cx="4425897" cy="614666"/>
        </a:xfrm>
        <a:prstGeom prst="round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By analyzing the salary data collected from graduates from colleges in five different regions,  the answer is colleges in California.</a:t>
          </a:r>
        </a:p>
      </dsp:txBody>
      <dsp:txXfrm>
        <a:off x="102067" y="34209"/>
        <a:ext cx="4365885" cy="554654"/>
      </dsp:txXfrm>
    </dsp:sp>
    <dsp:sp modelId="{56371596-3914-44AF-9C03-635CDD31BB1C}">
      <dsp:nvSpPr>
        <dsp:cNvPr id="0" name=""/>
        <dsp:cNvSpPr/>
      </dsp:nvSpPr>
      <dsp:spPr>
        <a:xfrm>
          <a:off x="0" y="988849"/>
          <a:ext cx="4491676" cy="1066636"/>
        </a:xfrm>
        <a:prstGeom prst="round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Graduates from colleges in California have the highest average starting median salary $51,000 and  also the highest mid-career median salary $93,000, while graduates from colleges in Midwest have the lowest average starting median salary $44,000 and the lowest mid-career median salary $78,000 among  all graduates from colleges in the five regions. </a:t>
          </a:r>
        </a:p>
      </dsp:txBody>
      <dsp:txXfrm>
        <a:off x="52069" y="1040918"/>
        <a:ext cx="4387538" cy="962498"/>
      </dsp:txXfrm>
    </dsp:sp>
    <dsp:sp modelId="{909D307C-14C4-4340-BA29-201F83CB2485}">
      <dsp:nvSpPr>
        <dsp:cNvPr id="0" name=""/>
        <dsp:cNvSpPr/>
      </dsp:nvSpPr>
      <dsp:spPr>
        <a:xfrm>
          <a:off x="0" y="2467474"/>
          <a:ext cx="4441763" cy="927268"/>
        </a:xfrm>
        <a:prstGeom prst="round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Graduates from colleges in northeastern have the highest salary increase percentage 88.37%  while the graduates from colleges in Western have the lowest salary increase percentage 76.07% ten years down the road.</a:t>
          </a:r>
        </a:p>
      </dsp:txBody>
      <dsp:txXfrm>
        <a:off x="45265" y="2512739"/>
        <a:ext cx="4351233" cy="836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0252-FB9C-4423-8654-D0660CF34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3166E-1AEF-4F35-8EE3-1E51B010C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D3CE-AF70-4BBE-A283-62584BDD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940-7669-44EC-9978-17A89A5758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042D-5BB0-461A-8750-E38163FF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3155-3480-413C-9D87-EDAF9C2A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355E-2C15-4396-9F1E-17CE8054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0DFD-66AB-46FA-B937-B0324D00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1F6E5-A2DB-4C83-8D6B-BFE1CA9AD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C2DB-9575-471B-ABD1-6FE3AEB5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940-7669-44EC-9978-17A89A5758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62FE-4CCF-4886-A86D-3EACA42F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6C06-7EF9-46E1-889D-889FB464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355E-2C15-4396-9F1E-17CE8054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8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988E3-E8DE-4C56-9E89-B66E613CA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F8864-0947-426D-8128-E6771E7EC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56C2-719D-42ED-9C80-8A89FD86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940-7669-44EC-9978-17A89A5758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1F6E6-DA2C-438F-ACD1-10274DE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2E26-3DAC-4742-9E11-960789FD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355E-2C15-4396-9F1E-17CE8054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9A30-7171-453F-A1FC-1A1E42EF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CB64-BF77-4592-9921-13EB6153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4C5C-8687-4BCC-A1C1-386F6573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940-7669-44EC-9978-17A89A5758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BAFF-D333-456B-AE49-441F7871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48770-45B6-4191-AB97-D2185514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355E-2C15-4396-9F1E-17CE8054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CCBC-EF30-44DB-804E-31157BAB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F35E5-BE67-4848-9F7D-6A7F2C7B0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28750-7D58-4647-B29E-25DE10EB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940-7669-44EC-9978-17A89A5758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6441-629D-4FE1-9FE3-87235F8E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57EB-0961-4602-929A-C7B9FE60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355E-2C15-4396-9F1E-17CE8054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6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D0DF-653E-4B7E-BC17-439D4ED3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B9BE1-B063-4909-BE08-60739E78B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F05A-3105-4B33-AFD5-CF7B2C1D1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39869-494E-4CEA-8FA0-7993C187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940-7669-44EC-9978-17A89A5758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9B795-D172-4F40-BC8B-647561FE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03549-E7FC-4BA7-9492-7955AD3F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355E-2C15-4396-9F1E-17CE8054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50B-EAAD-4942-939E-BAF96E28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8F1BA-349E-4F86-9A54-213B770B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7C539-7316-4C1C-A969-29622CF5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96D15-C924-4F98-9A3A-77B89EAC8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588EC-F213-4268-90F8-A5D0C44F8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FAC1C-7AB9-4000-927E-EFC04ED1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940-7669-44EC-9978-17A89A5758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9EA6B-4ECD-45A9-B904-157EB478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2B43B-8249-494A-AEBE-65764FA8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355E-2C15-4396-9F1E-17CE8054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8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70A6-04FA-4DE8-AE18-A276D265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F037-7030-4C09-A1D6-5A0EC7A7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940-7669-44EC-9978-17A89A5758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D9E49-E0AC-4AD0-B4F4-6B5BF400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2C6E2-08DE-48DF-BD20-734CF1B9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355E-2C15-4396-9F1E-17CE8054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30448-37A9-47F4-8878-646A7ACA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940-7669-44EC-9978-17A89A5758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AC2E0-0442-487A-AE7E-6985C1FB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00376-AC08-4D24-8007-770A21DA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355E-2C15-4396-9F1E-17CE8054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757C-0674-42BD-8EAB-213C8C3E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8AEC-E5E2-4280-A667-1C2C5E10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B3892-F58D-47D4-8C12-7E518B4D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068BC-0498-4C3F-A7BC-E3493372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940-7669-44EC-9978-17A89A5758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DEB08-EC6D-4898-9413-D156CAC3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3B9BA-0D17-4AB2-8337-D3FF8A90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355E-2C15-4396-9F1E-17CE8054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3750-2B01-4A77-9787-BB0AD4B3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ED19E-BB80-4DD0-8A09-EC97D455F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7D935-5BF2-42B2-94FC-79EEB18F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9149D-CE6F-4F62-B7DD-0CD9AD79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940-7669-44EC-9978-17A89A5758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6E417-D3E8-4FC3-96B3-3346B38E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0419B-1EDC-4957-BD6F-BBC0DEE0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355E-2C15-4396-9F1E-17CE8054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70849-4EDF-4C67-81F8-3993A37D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D5D3D-1562-48A1-B047-87F7A1C6D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BE7F-3727-4245-AA73-C8FC024F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F940-7669-44EC-9978-17A89A5758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6615-C79F-4455-ABDA-83C9FE680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4EF4-2804-4921-9516-C4779C074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355E-2C15-4396-9F1E-17CE8054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7C8B1F7-4FA3-4DB7-B0FD-35A63A57A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764028"/>
              </p:ext>
            </p:extLst>
          </p:nvPr>
        </p:nvGraphicFramePr>
        <p:xfrm>
          <a:off x="6657715" y="807016"/>
          <a:ext cx="4195674" cy="1712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9" name="Oval 7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7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0EDC04-55CE-44B5-9928-D7631F5D91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4956" y="1720241"/>
            <a:ext cx="4165393" cy="304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01754EF-3B8E-4018-B0C7-A198E3BDCB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192890"/>
              </p:ext>
            </p:extLst>
          </p:nvPr>
        </p:nvGraphicFramePr>
        <p:xfrm>
          <a:off x="6585660" y="2991525"/>
          <a:ext cx="4491683" cy="3394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A2F68F-959E-45F2-993F-96CCB6842A42}"/>
              </a:ext>
            </a:extLst>
          </p:cNvPr>
          <p:cNvSpPr txBox="1"/>
          <p:nvPr/>
        </p:nvSpPr>
        <p:spPr>
          <a:xfrm>
            <a:off x="1217770" y="4764182"/>
            <a:ext cx="3952579" cy="24215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rgbClr val="FFFFFF"/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rgbClr val="FFFFFF"/>
                </a:solidFill>
              </a:rPr>
              <a:t>  76.78%                 76.07%                        78.58%                     88.37%	         82.25%</a:t>
            </a:r>
          </a:p>
        </p:txBody>
      </p:sp>
    </p:spTree>
    <p:extLst>
      <p:ext uri="{BB962C8B-B14F-4D97-AF65-F5344CB8AC3E}">
        <p14:creationId xmlns:p14="http://schemas.microsoft.com/office/powerpoint/2010/main" val="425122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796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16EB0-2224-46B2-8544-8EBE52C8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Starting </a:t>
            </a:r>
            <a:r>
              <a:rPr lang="en-US" sz="3700" dirty="0">
                <a:solidFill>
                  <a:srgbClr val="FFFFFF"/>
                </a:solidFill>
              </a:rPr>
              <a:t>S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alary is Highly  </a:t>
            </a:r>
            <a:r>
              <a:rPr lang="en-US" sz="3700" dirty="0">
                <a:solidFill>
                  <a:srgbClr val="FFFFFF"/>
                </a:solidFill>
              </a:rPr>
              <a:t>C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orrelated with Mid-Career Salary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6FA9DA-CB48-400E-9401-EFD793210A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1" r="1" b="1"/>
          <a:stretch/>
        </p:blipFill>
        <p:spPr bwMode="auto">
          <a:xfrm>
            <a:off x="749922" y="2560321"/>
            <a:ext cx="6213554" cy="374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CF279-3A20-427D-BD8B-A97263386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scatter plot  shows the  relationship </a:t>
            </a:r>
            <a:r>
              <a:rPr lang="en-US" sz="2000">
                <a:solidFill>
                  <a:srgbClr val="FFFFFF"/>
                </a:solidFill>
              </a:rPr>
              <a:t>between on  </a:t>
            </a:r>
            <a:r>
              <a:rPr lang="en-US" sz="2000" dirty="0">
                <a:solidFill>
                  <a:srgbClr val="FFFFFF"/>
                </a:solidFill>
              </a:rPr>
              <a:t>starting median salary and mid-career median salary. The starting median salary is highly correlated with mid-career median salary. The graduates with higher starting salary end up with high mid-career salary.</a:t>
            </a:r>
          </a:p>
        </p:txBody>
      </p:sp>
    </p:spTree>
    <p:extLst>
      <p:ext uri="{BB962C8B-B14F-4D97-AF65-F5344CB8AC3E}">
        <p14:creationId xmlns:p14="http://schemas.microsoft.com/office/powerpoint/2010/main" val="218390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188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The Starting Salary is Highly  Correlated with Mid-Career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76.78%          76.07%     78.58%                           88.37%                  82.25 %</dc:title>
  <dc:creator>Xin Wang</dc:creator>
  <cp:lastModifiedBy>Xin Wang</cp:lastModifiedBy>
  <cp:revision>1</cp:revision>
  <dcterms:created xsi:type="dcterms:W3CDTF">2021-08-24T19:40:14Z</dcterms:created>
  <dcterms:modified xsi:type="dcterms:W3CDTF">2021-08-29T16:34:13Z</dcterms:modified>
</cp:coreProperties>
</file>