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EE774-26C7-43E2-BFCC-8EE0819BD209}" v="53" dt="2021-09-06T22:10:5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274" y="-91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7E4EE774-26C7-43E2-BFCC-8EE0819BD209}"/>
    <pc:docChg chg="undo custSel addSld delSld modSld sldOrd addMainMaster delMainMaster">
      <pc:chgData name="Xin Wang" userId="b1e7fbef69b41487" providerId="LiveId" clId="{7E4EE774-26C7-43E2-BFCC-8EE0819BD209}" dt="2021-09-06T22:17:15.408" v="1685" actId="20577"/>
      <pc:docMkLst>
        <pc:docMk/>
      </pc:docMkLst>
      <pc:sldChg chg="addSp delSp modSp mod setBg modClrScheme chgLayout">
        <pc:chgData name="Xin Wang" userId="b1e7fbef69b41487" providerId="LiveId" clId="{7E4EE774-26C7-43E2-BFCC-8EE0819BD209}" dt="2021-09-06T04:09:57.985" v="1006" actId="20577"/>
        <pc:sldMkLst>
          <pc:docMk/>
          <pc:sldMk cId="493765783" sldId="256"/>
        </pc:sldMkLst>
        <pc:spChg chg="mod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2" creationId="{D428DDFC-4366-47EF-A6DA-52483CE74D2C}"/>
          </ac:spMkLst>
        </pc:spChg>
        <pc:spChg chg="mod">
          <ac:chgData name="Xin Wang" userId="b1e7fbef69b41487" providerId="LiveId" clId="{7E4EE774-26C7-43E2-BFCC-8EE0819BD209}" dt="2021-09-06T04:09:57.985" v="1006" actId="20577"/>
          <ac:spMkLst>
            <pc:docMk/>
            <pc:sldMk cId="493765783" sldId="256"/>
            <ac:spMk id="3" creationId="{036E1219-0A17-4E04-BE39-65B388C450AE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9" creationId="{07322A9E-F1EC-405E-8971-BA906EFFCCB8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11" creationId="{A5704422-1118-4FD1-95AD-29A064EB80D9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13" creationId="{A88B2AAA-B805-498E-A9E6-98B885855498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15" creationId="{9B8051E0-19D7-43E1-BFD9-E6DBFEB3A3F1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17" creationId="{4EDB2B02-86A2-46F5-A4BE-B7D9B10411D6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19" creationId="{43954639-FB5D-41F4-9560-6F6DFE778425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21" creationId="{E898931C-0323-41FA-A036-20F818B1FF81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23" creationId="{89AFE9DD-0792-4B98-B4EB-97ACA17E6AA8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25" creationId="{3981F5C4-9AE1-404E-AF44-A4E6DB374F9D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27" creationId="{763C1781-8726-4FAC-8C45-FF40376BE409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29" creationId="{301491B5-56C7-43DC-A3D9-861EECCA056A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31" creationId="{237E2353-22DF-46E0-A200-FB30F8F394E2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33" creationId="{DD6138DB-057B-45F7-A5F4-E7BFDA20D02C}"/>
          </ac:spMkLst>
        </pc:spChg>
        <pc:spChg chg="add del">
          <ac:chgData name="Xin Wang" userId="b1e7fbef69b41487" providerId="LiveId" clId="{7E4EE774-26C7-43E2-BFCC-8EE0819BD209}" dt="2021-09-06T02:59:21.502" v="8" actId="26606"/>
          <ac:spMkLst>
            <pc:docMk/>
            <pc:sldMk cId="493765783" sldId="256"/>
            <ac:spMk id="35" creationId="{79A54AB1-B64F-4843-BFAB-81CB74E66B65}"/>
          </ac:spMkLst>
        </pc:spChg>
        <pc:spChg chg="add del">
          <ac:chgData name="Xin Wang" userId="b1e7fbef69b41487" providerId="LiveId" clId="{7E4EE774-26C7-43E2-BFCC-8EE0819BD209}" dt="2021-09-06T02:59:24.987" v="10" actId="26606"/>
          <ac:spMkLst>
            <pc:docMk/>
            <pc:sldMk cId="493765783" sldId="256"/>
            <ac:spMk id="37" creationId="{FB5B0058-AF13-4859-B429-4EDDE2A26F7F}"/>
          </ac:spMkLst>
        </pc:spChg>
        <pc:spChg chg="add del">
          <ac:chgData name="Xin Wang" userId="b1e7fbef69b41487" providerId="LiveId" clId="{7E4EE774-26C7-43E2-BFCC-8EE0819BD209}" dt="2021-09-06T02:59:24.987" v="10" actId="26606"/>
          <ac:spMkLst>
            <pc:docMk/>
            <pc:sldMk cId="493765783" sldId="256"/>
            <ac:spMk id="38" creationId="{D84C2E9E-0B5D-4B5F-9A1F-70EBDCE39034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0" creationId="{07322A9E-F1EC-405E-8971-BA906EFFCCB8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1" creationId="{A5704422-1118-4FD1-95AD-29A064EB80D9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2" creationId="{A88B2AAA-B805-498E-A9E6-98B885855498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3" creationId="{9B8051E0-19D7-43E1-BFD9-E6DBFEB3A3F1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4" creationId="{4EDB2B02-86A2-46F5-A4BE-B7D9B10411D6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5" creationId="{43954639-FB5D-41F4-9560-6F6DFE778425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6" creationId="{E898931C-0323-41FA-A036-20F818B1FF81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7" creationId="{89AFE9DD-0792-4B98-B4EB-97ACA17E6AA8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8" creationId="{3981F5C4-9AE1-404E-AF44-A4E6DB374F9D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49" creationId="{763C1781-8726-4FAC-8C45-FF40376BE409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50" creationId="{301491B5-56C7-43DC-A3D9-861EECCA056A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51" creationId="{237E2353-22DF-46E0-A200-FB30F8F394E2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52" creationId="{DD6138DB-057B-45F7-A5F4-E7BFDA20D02C}"/>
          </ac:spMkLst>
        </pc:spChg>
        <pc:spChg chg="add del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53" creationId="{79A54AB1-B64F-4843-BFAB-81CB74E66B65}"/>
          </ac:spMkLst>
        </pc:spChg>
        <pc:spChg chg="add">
          <ac:chgData name="Xin Wang" userId="b1e7fbef69b41487" providerId="LiveId" clId="{7E4EE774-26C7-43E2-BFCC-8EE0819BD209}" dt="2021-09-06T03:04:56.855" v="160" actId="26606"/>
          <ac:spMkLst>
            <pc:docMk/>
            <pc:sldMk cId="493765783" sldId="256"/>
            <ac:spMk id="58" creationId="{4EFE82FE-7465-AE46-88DF-34D347E83B84}"/>
          </ac:spMkLst>
        </pc:spChg>
        <pc:grpChg chg="add">
          <ac:chgData name="Xin Wang" userId="b1e7fbef69b41487" providerId="LiveId" clId="{7E4EE774-26C7-43E2-BFCC-8EE0819BD209}" dt="2021-09-06T03:04:56.855" v="160" actId="26606"/>
          <ac:grpSpMkLst>
            <pc:docMk/>
            <pc:sldMk cId="493765783" sldId="256"/>
            <ac:grpSpMk id="60" creationId="{26C321DA-1EDE-3E4B-8B73-6477B2C6D046}"/>
          </ac:grpSpMkLst>
        </pc:grpChg>
        <pc:picChg chg="add mod">
          <ac:chgData name="Xin Wang" userId="b1e7fbef69b41487" providerId="LiveId" clId="{7E4EE774-26C7-43E2-BFCC-8EE0819BD209}" dt="2021-09-06T03:04:56.855" v="160" actId="26606"/>
          <ac:picMkLst>
            <pc:docMk/>
            <pc:sldMk cId="493765783" sldId="256"/>
            <ac:picMk id="4" creationId="{F9930E67-0489-4D4E-A61C-A62029F8986B}"/>
          </ac:picMkLst>
        </pc:picChg>
        <pc:cxnChg chg="add">
          <ac:chgData name="Xin Wang" userId="b1e7fbef69b41487" providerId="LiveId" clId="{7E4EE774-26C7-43E2-BFCC-8EE0819BD209}" dt="2021-09-06T03:04:56.855" v="160" actId="26606"/>
          <ac:cxnSpMkLst>
            <pc:docMk/>
            <pc:sldMk cId="493765783" sldId="256"/>
            <ac:cxnSpMk id="69" creationId="{EEA70831-9A8D-3B4D-8EA5-EE32F93E94E9}"/>
          </ac:cxnSpMkLst>
        </pc:cxnChg>
      </pc:sldChg>
      <pc:sldChg chg="addSp delSp modSp new mod setBg addAnim delAnim setClrOvrMap">
        <pc:chgData name="Xin Wang" userId="b1e7fbef69b41487" providerId="LiveId" clId="{7E4EE774-26C7-43E2-BFCC-8EE0819BD209}" dt="2021-09-06T04:21:58.146" v="1012" actId="20577"/>
        <pc:sldMkLst>
          <pc:docMk/>
          <pc:sldMk cId="689829730" sldId="257"/>
        </pc:sldMkLst>
        <pc:spChg chg="mod">
          <ac:chgData name="Xin Wang" userId="b1e7fbef69b41487" providerId="LiveId" clId="{7E4EE774-26C7-43E2-BFCC-8EE0819BD209}" dt="2021-09-06T04:06:10.931" v="922" actId="26606"/>
          <ac:spMkLst>
            <pc:docMk/>
            <pc:sldMk cId="689829730" sldId="257"/>
            <ac:spMk id="2" creationId="{A8EA3925-8C33-475A-B7D3-0492F8BBE6A7}"/>
          </ac:spMkLst>
        </pc:spChg>
        <pc:spChg chg="mod">
          <ac:chgData name="Xin Wang" userId="b1e7fbef69b41487" providerId="LiveId" clId="{7E4EE774-26C7-43E2-BFCC-8EE0819BD209}" dt="2021-09-06T04:21:58.146" v="1012" actId="20577"/>
          <ac:spMkLst>
            <pc:docMk/>
            <pc:sldMk cId="689829730" sldId="257"/>
            <ac:spMk id="3" creationId="{8FF08E13-00DB-4624-AC17-35C7DB3249C2}"/>
          </ac:spMkLst>
        </pc:spChg>
        <pc:spChg chg="add del">
          <ac:chgData name="Xin Wang" userId="b1e7fbef69b41487" providerId="LiveId" clId="{7E4EE774-26C7-43E2-BFCC-8EE0819BD209}" dt="2021-09-06T03:06:58.058" v="173" actId="26606"/>
          <ac:spMkLst>
            <pc:docMk/>
            <pc:sldMk cId="689829730" sldId="257"/>
            <ac:spMk id="8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06:13.021" v="168" actId="26606"/>
          <ac:spMkLst>
            <pc:docMk/>
            <pc:sldMk cId="689829730" sldId="257"/>
            <ac:spMk id="9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06:13.021" v="168" actId="26606"/>
          <ac:spMkLst>
            <pc:docMk/>
            <pc:sldMk cId="689829730" sldId="257"/>
            <ac:spMk id="11" creationId="{8B80D579-AC08-8D49-BB6A-21123F80B589}"/>
          </ac:spMkLst>
        </pc:spChg>
        <pc:spChg chg="add del">
          <ac:chgData name="Xin Wang" userId="b1e7fbef69b41487" providerId="LiveId" clId="{7E4EE774-26C7-43E2-BFCC-8EE0819BD209}" dt="2021-09-06T03:06:41.830" v="171" actId="26606"/>
          <ac:spMkLst>
            <pc:docMk/>
            <pc:sldMk cId="689829730" sldId="257"/>
            <ac:spMk id="24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06:41.830" v="171" actId="26606"/>
          <ac:spMkLst>
            <pc:docMk/>
            <pc:sldMk cId="689829730" sldId="257"/>
            <ac:spMk id="26" creationId="{8B80D579-AC08-8D49-BB6A-21123F80B589}"/>
          </ac:spMkLst>
        </pc:spChg>
        <pc:spChg chg="add del">
          <ac:chgData name="Xin Wang" userId="b1e7fbef69b41487" providerId="LiveId" clId="{7E4EE774-26C7-43E2-BFCC-8EE0819BD209}" dt="2021-09-06T04:06:10.931" v="922" actId="26606"/>
          <ac:spMkLst>
            <pc:docMk/>
            <pc:sldMk cId="689829730" sldId="257"/>
            <ac:spMk id="52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6:10.931" v="922" actId="26606"/>
          <ac:spMkLst>
            <pc:docMk/>
            <pc:sldMk cId="689829730" sldId="257"/>
            <ac:spMk id="54" creationId="{8B80D579-AC08-8D49-BB6A-21123F80B589}"/>
          </ac:spMkLst>
        </pc:spChg>
        <pc:spChg chg="add">
          <ac:chgData name="Xin Wang" userId="b1e7fbef69b41487" providerId="LiveId" clId="{7E4EE774-26C7-43E2-BFCC-8EE0819BD209}" dt="2021-09-06T04:06:10.931" v="922" actId="26606"/>
          <ac:spMkLst>
            <pc:docMk/>
            <pc:sldMk cId="689829730" sldId="257"/>
            <ac:spMk id="68" creationId="{4EFE82FE-7465-AE46-88DF-34D347E83B84}"/>
          </ac:spMkLst>
        </pc:spChg>
        <pc:grpChg chg="add del">
          <ac:chgData name="Xin Wang" userId="b1e7fbef69b41487" providerId="LiveId" clId="{7E4EE774-26C7-43E2-BFCC-8EE0819BD209}" dt="2021-09-06T03:06:58.058" v="173" actId="26606"/>
          <ac:grpSpMkLst>
            <pc:docMk/>
            <pc:sldMk cId="689829730" sldId="257"/>
            <ac:grpSpMk id="12" creationId="{68BCC8C1-CBFD-084B-8A24-1F2940018100}"/>
          </ac:grpSpMkLst>
        </pc:grpChg>
        <pc:grpChg chg="add del">
          <ac:chgData name="Xin Wang" userId="b1e7fbef69b41487" providerId="LiveId" clId="{7E4EE774-26C7-43E2-BFCC-8EE0819BD209}" dt="2021-09-06T03:06:13.021" v="168" actId="26606"/>
          <ac:grpSpMkLst>
            <pc:docMk/>
            <pc:sldMk cId="689829730" sldId="257"/>
            <ac:grpSpMk id="15" creationId="{44406D7A-DB1A-D940-8AD1-93FAF9DD7199}"/>
          </ac:grpSpMkLst>
        </pc:grpChg>
        <pc:grpChg chg="add del">
          <ac:chgData name="Xin Wang" userId="b1e7fbef69b41487" providerId="LiveId" clId="{7E4EE774-26C7-43E2-BFCC-8EE0819BD209}" dt="2021-09-06T03:06:41.830" v="171" actId="26606"/>
          <ac:grpSpMkLst>
            <pc:docMk/>
            <pc:sldMk cId="689829730" sldId="257"/>
            <ac:grpSpMk id="28" creationId="{44406D7A-DB1A-D940-8AD1-93FAF9DD7199}"/>
          </ac:grpSpMkLst>
        </pc:grpChg>
        <pc:grpChg chg="add del">
          <ac:chgData name="Xin Wang" userId="b1e7fbef69b41487" providerId="LiveId" clId="{7E4EE774-26C7-43E2-BFCC-8EE0819BD209}" dt="2021-09-06T04:06:10.931" v="922" actId="26606"/>
          <ac:grpSpMkLst>
            <pc:docMk/>
            <pc:sldMk cId="689829730" sldId="257"/>
            <ac:grpSpMk id="56" creationId="{44406D7A-DB1A-D940-8AD1-93FAF9DD7199}"/>
          </ac:grpSpMkLst>
        </pc:grpChg>
        <pc:grpChg chg="add">
          <ac:chgData name="Xin Wang" userId="b1e7fbef69b41487" providerId="LiveId" clId="{7E4EE774-26C7-43E2-BFCC-8EE0819BD209}" dt="2021-09-06T04:06:10.931" v="922" actId="26606"/>
          <ac:grpSpMkLst>
            <pc:docMk/>
            <pc:sldMk cId="689829730" sldId="257"/>
            <ac:grpSpMk id="70" creationId="{665B630C-8A26-BF40-AD00-AAAB3F8DFB58}"/>
          </ac:grpSpMkLst>
        </pc:grpChg>
        <pc:picChg chg="add del">
          <ac:chgData name="Xin Wang" userId="b1e7fbef69b41487" providerId="LiveId" clId="{7E4EE774-26C7-43E2-BFCC-8EE0819BD209}" dt="2021-09-06T03:06:13.021" v="168" actId="26606"/>
          <ac:picMkLst>
            <pc:docMk/>
            <pc:sldMk cId="689829730" sldId="257"/>
            <ac:picMk id="5" creationId="{F45FBA0A-784E-4F92-A188-47E0F0DCB38E}"/>
          </ac:picMkLst>
        </pc:picChg>
        <pc:picChg chg="add del">
          <ac:chgData name="Xin Wang" userId="b1e7fbef69b41487" providerId="LiveId" clId="{7E4EE774-26C7-43E2-BFCC-8EE0819BD209}" dt="2021-09-06T03:06:41.830" v="171" actId="26606"/>
          <ac:picMkLst>
            <pc:docMk/>
            <pc:sldMk cId="689829730" sldId="257"/>
            <ac:picMk id="25" creationId="{45C376CE-2304-4AE9-BAC3-5C9962FDFDEC}"/>
          </ac:picMkLst>
        </pc:picChg>
        <pc:picChg chg="add mod ord">
          <ac:chgData name="Xin Wang" userId="b1e7fbef69b41487" providerId="LiveId" clId="{7E4EE774-26C7-43E2-BFCC-8EE0819BD209}" dt="2021-09-06T04:06:10.931" v="922" actId="26606"/>
          <ac:picMkLst>
            <pc:docMk/>
            <pc:sldMk cId="689829730" sldId="257"/>
            <ac:picMk id="53" creationId="{F45FBA0A-784E-4F92-A188-47E0F0DCB38E}"/>
          </ac:picMkLst>
        </pc:picChg>
        <pc:cxnChg chg="add del">
          <ac:chgData name="Xin Wang" userId="b1e7fbef69b41487" providerId="LiveId" clId="{7E4EE774-26C7-43E2-BFCC-8EE0819BD209}" dt="2021-09-06T03:06:58.058" v="173" actId="26606"/>
          <ac:cxnSpMkLst>
            <pc:docMk/>
            <pc:sldMk cId="689829730" sldId="257"/>
            <ac:cxnSpMk id="10" creationId="{41C79BB7-CCAB-2243-9830-5569626C4D01}"/>
          </ac:cxnSpMkLst>
        </pc:cxnChg>
        <pc:cxnChg chg="add del">
          <ac:chgData name="Xin Wang" userId="b1e7fbef69b41487" providerId="LiveId" clId="{7E4EE774-26C7-43E2-BFCC-8EE0819BD209}" dt="2021-09-06T03:06:13.021" v="168" actId="26606"/>
          <ac:cxnSpMkLst>
            <pc:docMk/>
            <pc:sldMk cId="689829730" sldId="257"/>
            <ac:cxnSpMk id="13" creationId="{EC392F51-F23E-E242-9750-A5B1F128E573}"/>
          </ac:cxnSpMkLst>
        </pc:cxnChg>
        <pc:cxnChg chg="add del">
          <ac:chgData name="Xin Wang" userId="b1e7fbef69b41487" providerId="LiveId" clId="{7E4EE774-26C7-43E2-BFCC-8EE0819BD209}" dt="2021-09-06T03:06:41.830" v="171" actId="26606"/>
          <ac:cxnSpMkLst>
            <pc:docMk/>
            <pc:sldMk cId="689829730" sldId="257"/>
            <ac:cxnSpMk id="27" creationId="{EC392F51-F23E-E242-9750-A5B1F128E573}"/>
          </ac:cxnSpMkLst>
        </pc:cxnChg>
        <pc:cxnChg chg="add del">
          <ac:chgData name="Xin Wang" userId="b1e7fbef69b41487" providerId="LiveId" clId="{7E4EE774-26C7-43E2-BFCC-8EE0819BD209}" dt="2021-09-06T04:06:10.931" v="922" actId="26606"/>
          <ac:cxnSpMkLst>
            <pc:docMk/>
            <pc:sldMk cId="689829730" sldId="257"/>
            <ac:cxnSpMk id="55" creationId="{EC392F51-F23E-E242-9750-A5B1F128E573}"/>
          </ac:cxnSpMkLst>
        </pc:cxnChg>
        <pc:cxnChg chg="add">
          <ac:chgData name="Xin Wang" userId="b1e7fbef69b41487" providerId="LiveId" clId="{7E4EE774-26C7-43E2-BFCC-8EE0819BD209}" dt="2021-09-06T04:06:10.931" v="922" actId="26606"/>
          <ac:cxnSpMkLst>
            <pc:docMk/>
            <pc:sldMk cId="689829730" sldId="257"/>
            <ac:cxnSpMk id="76" creationId="{EEA70831-9A8D-3B4D-8EA5-EE32F93E94E9}"/>
          </ac:cxnSpMkLst>
        </pc:cxnChg>
      </pc:sldChg>
      <pc:sldChg chg="addSp delSp modSp new del mod setBg setClrOvrMap">
        <pc:chgData name="Xin Wang" userId="b1e7fbef69b41487" providerId="LiveId" clId="{7E4EE774-26C7-43E2-BFCC-8EE0819BD209}" dt="2021-09-06T03:56:01.866" v="684" actId="2696"/>
        <pc:sldMkLst>
          <pc:docMk/>
          <pc:sldMk cId="3228596169" sldId="258"/>
        </pc:sldMkLst>
        <pc:spChg chg="mod">
          <ac:chgData name="Xin Wang" userId="b1e7fbef69b41487" providerId="LiveId" clId="{7E4EE774-26C7-43E2-BFCC-8EE0819BD209}" dt="2021-09-06T03:27:52.718" v="515" actId="26606"/>
          <ac:spMkLst>
            <pc:docMk/>
            <pc:sldMk cId="3228596169" sldId="258"/>
            <ac:spMk id="2" creationId="{8B8C5DD7-F6B7-4DA1-9E08-792F45E6DD93}"/>
          </ac:spMkLst>
        </pc:spChg>
        <pc:spChg chg="add del mod">
          <ac:chgData name="Xin Wang" userId="b1e7fbef69b41487" providerId="LiveId" clId="{7E4EE774-26C7-43E2-BFCC-8EE0819BD209}" dt="2021-09-06T03:45:19.143" v="593"/>
          <ac:spMkLst>
            <pc:docMk/>
            <pc:sldMk cId="3228596169" sldId="258"/>
            <ac:spMk id="3" creationId="{6FBECBAE-2C7B-4ECE-9119-EC43B97C0DF5}"/>
          </ac:spMkLst>
        </pc:spChg>
        <pc:spChg chg="add del">
          <ac:chgData name="Xin Wang" userId="b1e7fbef69b41487" providerId="LiveId" clId="{7E4EE774-26C7-43E2-BFCC-8EE0819BD209}" dt="2021-09-06T03:27:16.487" v="513" actId="26606"/>
          <ac:spMkLst>
            <pc:docMk/>
            <pc:sldMk cId="3228596169" sldId="258"/>
            <ac:spMk id="37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27:16.487" v="513" actId="26606"/>
          <ac:spMkLst>
            <pc:docMk/>
            <pc:sldMk cId="3228596169" sldId="258"/>
            <ac:spMk id="39" creationId="{8B80D579-AC08-8D49-BB6A-21123F80B589}"/>
          </ac:spMkLst>
        </pc:spChg>
        <pc:spChg chg="add del">
          <ac:chgData name="Xin Wang" userId="b1e7fbef69b41487" providerId="LiveId" clId="{7E4EE774-26C7-43E2-BFCC-8EE0819BD209}" dt="2021-09-06T03:27:52.718" v="515" actId="26606"/>
          <ac:spMkLst>
            <pc:docMk/>
            <pc:sldMk cId="3228596169" sldId="258"/>
            <ac:spMk id="78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27:52.718" v="515" actId="26606"/>
          <ac:spMkLst>
            <pc:docMk/>
            <pc:sldMk cId="3228596169" sldId="258"/>
            <ac:spMk id="80" creationId="{8B80D579-AC08-8D49-BB6A-21123F80B589}"/>
          </ac:spMkLst>
        </pc:spChg>
        <pc:grpChg chg="add del">
          <ac:chgData name="Xin Wang" userId="b1e7fbef69b41487" providerId="LiveId" clId="{7E4EE774-26C7-43E2-BFCC-8EE0819BD209}" dt="2021-09-06T03:27:16.487" v="513" actId="26606"/>
          <ac:grpSpMkLst>
            <pc:docMk/>
            <pc:sldMk cId="3228596169" sldId="258"/>
            <ac:grpSpMk id="9" creationId="{EB46B8FB-F6A2-5F47-A6CD-A7E17E69270F}"/>
          </ac:grpSpMkLst>
        </pc:grpChg>
        <pc:grpChg chg="add del">
          <ac:chgData name="Xin Wang" userId="b1e7fbef69b41487" providerId="LiveId" clId="{7E4EE774-26C7-43E2-BFCC-8EE0819BD209}" dt="2021-09-06T03:27:16.487" v="513" actId="26606"/>
          <ac:grpSpMkLst>
            <pc:docMk/>
            <pc:sldMk cId="3228596169" sldId="258"/>
            <ac:grpSpMk id="43" creationId="{44406D7A-DB1A-D940-8AD1-93FAF9DD7199}"/>
          </ac:grpSpMkLst>
        </pc:grpChg>
        <pc:grpChg chg="add del">
          <ac:chgData name="Xin Wang" userId="b1e7fbef69b41487" providerId="LiveId" clId="{7E4EE774-26C7-43E2-BFCC-8EE0819BD209}" dt="2021-09-06T03:27:52.718" v="515" actId="26606"/>
          <ac:grpSpMkLst>
            <pc:docMk/>
            <pc:sldMk cId="3228596169" sldId="258"/>
            <ac:grpSpMk id="52" creationId="{EB46B8FB-F6A2-5F47-A6CD-A7E17E69270F}"/>
          </ac:grpSpMkLst>
        </pc:grpChg>
        <pc:grpChg chg="add del">
          <ac:chgData name="Xin Wang" userId="b1e7fbef69b41487" providerId="LiveId" clId="{7E4EE774-26C7-43E2-BFCC-8EE0819BD209}" dt="2021-09-06T03:27:52.718" v="515" actId="26606"/>
          <ac:grpSpMkLst>
            <pc:docMk/>
            <pc:sldMk cId="3228596169" sldId="258"/>
            <ac:grpSpMk id="82" creationId="{44406D7A-DB1A-D940-8AD1-93FAF9DD7199}"/>
          </ac:grpSpMkLst>
        </pc:grpChg>
        <pc:picChg chg="add del">
          <ac:chgData name="Xin Wang" userId="b1e7fbef69b41487" providerId="LiveId" clId="{7E4EE774-26C7-43E2-BFCC-8EE0819BD209}" dt="2021-09-06T03:27:16.487" v="513" actId="26606"/>
          <ac:picMkLst>
            <pc:docMk/>
            <pc:sldMk cId="3228596169" sldId="258"/>
            <ac:picMk id="5" creationId="{439680A2-8FAD-415B-9033-23D4122AC44F}"/>
          </ac:picMkLst>
        </pc:picChg>
        <pc:picChg chg="add del">
          <ac:chgData name="Xin Wang" userId="b1e7fbef69b41487" providerId="LiveId" clId="{7E4EE774-26C7-43E2-BFCC-8EE0819BD209}" dt="2021-09-06T03:27:52.718" v="515" actId="26606"/>
          <ac:picMkLst>
            <pc:docMk/>
            <pc:sldMk cId="3228596169" sldId="258"/>
            <ac:picMk id="79" creationId="{2672257B-5910-45F9-B828-2248344293B2}"/>
          </ac:picMkLst>
        </pc:picChg>
        <pc:picChg chg="add mod">
          <ac:chgData name="Xin Wang" userId="b1e7fbef69b41487" providerId="LiveId" clId="{7E4EE774-26C7-43E2-BFCC-8EE0819BD209}" dt="2021-09-06T03:52:40.515" v="661" actId="1076"/>
          <ac:picMkLst>
            <pc:docMk/>
            <pc:sldMk cId="3228596169" sldId="258"/>
            <ac:picMk id="1026" creationId="{418F0821-2E8E-493F-8BC1-4A569A68D0B8}"/>
          </ac:picMkLst>
        </pc:picChg>
        <pc:cxnChg chg="add del">
          <ac:chgData name="Xin Wang" userId="b1e7fbef69b41487" providerId="LiveId" clId="{7E4EE774-26C7-43E2-BFCC-8EE0819BD209}" dt="2021-09-06T03:27:16.487" v="513" actId="26606"/>
          <ac:cxnSpMkLst>
            <pc:docMk/>
            <pc:sldMk cId="3228596169" sldId="258"/>
            <ac:cxnSpMk id="35" creationId="{D33A3282-0389-C547-8CA6-7F3E7F27B34D}"/>
          </ac:cxnSpMkLst>
        </pc:cxnChg>
        <pc:cxnChg chg="add del">
          <ac:chgData name="Xin Wang" userId="b1e7fbef69b41487" providerId="LiveId" clId="{7E4EE774-26C7-43E2-BFCC-8EE0819BD209}" dt="2021-09-06T03:27:16.487" v="513" actId="26606"/>
          <ac:cxnSpMkLst>
            <pc:docMk/>
            <pc:sldMk cId="3228596169" sldId="258"/>
            <ac:cxnSpMk id="41" creationId="{EC392F51-F23E-E242-9750-A5B1F128E573}"/>
          </ac:cxnSpMkLst>
        </pc:cxnChg>
        <pc:cxnChg chg="add del">
          <ac:chgData name="Xin Wang" userId="b1e7fbef69b41487" providerId="LiveId" clId="{7E4EE774-26C7-43E2-BFCC-8EE0819BD209}" dt="2021-09-06T03:27:52.718" v="515" actId="26606"/>
          <ac:cxnSpMkLst>
            <pc:docMk/>
            <pc:sldMk cId="3228596169" sldId="258"/>
            <ac:cxnSpMk id="77" creationId="{D33A3282-0389-C547-8CA6-7F3E7F27B34D}"/>
          </ac:cxnSpMkLst>
        </pc:cxnChg>
        <pc:cxnChg chg="add del">
          <ac:chgData name="Xin Wang" userId="b1e7fbef69b41487" providerId="LiveId" clId="{7E4EE774-26C7-43E2-BFCC-8EE0819BD209}" dt="2021-09-06T03:27:52.718" v="515" actId="26606"/>
          <ac:cxnSpMkLst>
            <pc:docMk/>
            <pc:sldMk cId="3228596169" sldId="258"/>
            <ac:cxnSpMk id="81" creationId="{EC392F51-F23E-E242-9750-A5B1F128E573}"/>
          </ac:cxnSpMkLst>
        </pc:cxnChg>
      </pc:sldChg>
      <pc:sldChg chg="addSp modSp new mod ord setBg">
        <pc:chgData name="Xin Wang" userId="b1e7fbef69b41487" providerId="LiveId" clId="{7E4EE774-26C7-43E2-BFCC-8EE0819BD209}" dt="2021-09-06T04:22:51.580" v="1016" actId="20577"/>
        <pc:sldMkLst>
          <pc:docMk/>
          <pc:sldMk cId="3316429018" sldId="259"/>
        </pc:sldMkLst>
        <pc:spChg chg="mod">
          <ac:chgData name="Xin Wang" userId="b1e7fbef69b41487" providerId="LiveId" clId="{7E4EE774-26C7-43E2-BFCC-8EE0819BD209}" dt="2021-09-06T03:35:42.460" v="540" actId="122"/>
          <ac:spMkLst>
            <pc:docMk/>
            <pc:sldMk cId="3316429018" sldId="259"/>
            <ac:spMk id="2" creationId="{4AC2FEDD-93D2-4DBE-B8CF-A0C25F42AF23}"/>
          </ac:spMkLst>
        </pc:spChg>
        <pc:spChg chg="mod">
          <ac:chgData name="Xin Wang" userId="b1e7fbef69b41487" providerId="LiveId" clId="{7E4EE774-26C7-43E2-BFCC-8EE0819BD209}" dt="2021-09-06T04:22:51.580" v="1016" actId="20577"/>
          <ac:spMkLst>
            <pc:docMk/>
            <pc:sldMk cId="3316429018" sldId="259"/>
            <ac:spMk id="3" creationId="{5AC11EE4-1F85-4881-9A87-8A5FDDB8066C}"/>
          </ac:spMkLst>
        </pc:spChg>
        <pc:spChg chg="add">
          <ac:chgData name="Xin Wang" userId="b1e7fbef69b41487" providerId="LiveId" clId="{7E4EE774-26C7-43E2-BFCC-8EE0819BD209}" dt="2021-09-06T03:33:38.264" v="525" actId="26606"/>
          <ac:spMkLst>
            <pc:docMk/>
            <pc:sldMk cId="3316429018" sldId="259"/>
            <ac:spMk id="9" creationId="{4EFE82FE-7465-AE46-88DF-34D347E83B84}"/>
          </ac:spMkLst>
        </pc:spChg>
        <pc:grpChg chg="add">
          <ac:chgData name="Xin Wang" userId="b1e7fbef69b41487" providerId="LiveId" clId="{7E4EE774-26C7-43E2-BFCC-8EE0819BD209}" dt="2021-09-06T03:33:38.264" v="525" actId="26606"/>
          <ac:grpSpMkLst>
            <pc:docMk/>
            <pc:sldMk cId="3316429018" sldId="259"/>
            <ac:grpSpMk id="11" creationId="{26C321DA-1EDE-3E4B-8B73-6477B2C6D046}"/>
          </ac:grpSpMkLst>
        </pc:grpChg>
        <pc:picChg chg="add mod">
          <ac:chgData name="Xin Wang" userId="b1e7fbef69b41487" providerId="LiveId" clId="{7E4EE774-26C7-43E2-BFCC-8EE0819BD209}" dt="2021-09-06T03:36:07.386" v="545" actId="1076"/>
          <ac:picMkLst>
            <pc:docMk/>
            <pc:sldMk cId="3316429018" sldId="259"/>
            <ac:picMk id="4" creationId="{F6E4D1E8-1798-4D43-B92C-6377BEB4689D}"/>
          </ac:picMkLst>
        </pc:picChg>
        <pc:cxnChg chg="add">
          <ac:chgData name="Xin Wang" userId="b1e7fbef69b41487" providerId="LiveId" clId="{7E4EE774-26C7-43E2-BFCC-8EE0819BD209}" dt="2021-09-06T03:33:38.264" v="525" actId="26606"/>
          <ac:cxnSpMkLst>
            <pc:docMk/>
            <pc:sldMk cId="3316429018" sldId="259"/>
            <ac:cxnSpMk id="20" creationId="{EEA70831-9A8D-3B4D-8EA5-EE32F93E94E9}"/>
          </ac:cxnSpMkLst>
        </pc:cxnChg>
      </pc:sldChg>
      <pc:sldChg chg="modSp new mod">
        <pc:chgData name="Xin Wang" userId="b1e7fbef69b41487" providerId="LiveId" clId="{7E4EE774-26C7-43E2-BFCC-8EE0819BD209}" dt="2021-09-06T04:24:14.812" v="1024" actId="20577"/>
        <pc:sldMkLst>
          <pc:docMk/>
          <pc:sldMk cId="130054885" sldId="260"/>
        </pc:sldMkLst>
        <pc:spChg chg="mod">
          <ac:chgData name="Xin Wang" userId="b1e7fbef69b41487" providerId="LiveId" clId="{7E4EE774-26C7-43E2-BFCC-8EE0819BD209}" dt="2021-09-06T04:05:35.574" v="921" actId="20577"/>
          <ac:spMkLst>
            <pc:docMk/>
            <pc:sldMk cId="130054885" sldId="260"/>
            <ac:spMk id="2" creationId="{EA10CF40-2339-4880-A834-3298C92F518F}"/>
          </ac:spMkLst>
        </pc:spChg>
        <pc:spChg chg="mod">
          <ac:chgData name="Xin Wang" userId="b1e7fbef69b41487" providerId="LiveId" clId="{7E4EE774-26C7-43E2-BFCC-8EE0819BD209}" dt="2021-09-06T04:24:14.812" v="1024" actId="20577"/>
          <ac:spMkLst>
            <pc:docMk/>
            <pc:sldMk cId="130054885" sldId="260"/>
            <ac:spMk id="3" creationId="{56D37956-4A93-45E1-9992-4B7EF746CF58}"/>
          </ac:spMkLst>
        </pc:spChg>
      </pc:sldChg>
      <pc:sldChg chg="addSp delSp modSp new del mod modMedia setBg delAnim setClrOvrMap">
        <pc:chgData name="Xin Wang" userId="b1e7fbef69b41487" providerId="LiveId" clId="{7E4EE774-26C7-43E2-BFCC-8EE0819BD209}" dt="2021-09-06T22:11:04.983" v="1558" actId="2696"/>
        <pc:sldMkLst>
          <pc:docMk/>
          <pc:sldMk cId="3845333981" sldId="261"/>
        </pc:sldMkLst>
        <pc:spChg chg="mod">
          <ac:chgData name="Xin Wang" userId="b1e7fbef69b41487" providerId="LiveId" clId="{7E4EE774-26C7-43E2-BFCC-8EE0819BD209}" dt="2021-09-06T04:00:56.177" v="893" actId="26606"/>
          <ac:spMkLst>
            <pc:docMk/>
            <pc:sldMk cId="3845333981" sldId="261"/>
            <ac:spMk id="2" creationId="{A4D98267-6243-4942-B827-21ED67AF276B}"/>
          </ac:spMkLst>
        </pc:spChg>
        <pc:spChg chg="mod">
          <ac:chgData name="Xin Wang" userId="b1e7fbef69b41487" providerId="LiveId" clId="{7E4EE774-26C7-43E2-BFCC-8EE0819BD209}" dt="2021-09-06T13:48:12.673" v="1025" actId="14100"/>
          <ac:spMkLst>
            <pc:docMk/>
            <pc:sldMk cId="3845333981" sldId="261"/>
            <ac:spMk id="3" creationId="{3FD2CB18-8626-43F7-876A-4ABB11FD6DED}"/>
          </ac:spMkLst>
        </pc:spChg>
        <pc:spChg chg="add del">
          <ac:chgData name="Xin Wang" userId="b1e7fbef69b41487" providerId="LiveId" clId="{7E4EE774-26C7-43E2-BFCC-8EE0819BD209}" dt="2021-09-06T04:00:56.177" v="893" actId="26606"/>
          <ac:spMkLst>
            <pc:docMk/>
            <pc:sldMk cId="3845333981" sldId="261"/>
            <ac:spMk id="9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0:56.177" v="893" actId="26606"/>
          <ac:spMkLst>
            <pc:docMk/>
            <pc:sldMk cId="3845333981" sldId="261"/>
            <ac:spMk id="11" creationId="{B4F75AE3-A3AC-DE4C-98FE-EC9DC3BF8DA5}"/>
          </ac:spMkLst>
        </pc:spChg>
        <pc:spChg chg="add del">
          <ac:chgData name="Xin Wang" userId="b1e7fbef69b41487" providerId="LiveId" clId="{7E4EE774-26C7-43E2-BFCC-8EE0819BD209}" dt="2021-09-06T04:00:38.652" v="882" actId="26606"/>
          <ac:spMkLst>
            <pc:docMk/>
            <pc:sldMk cId="3845333981" sldId="261"/>
            <ac:spMk id="27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0:41.089" v="884" actId="26606"/>
          <ac:spMkLst>
            <pc:docMk/>
            <pc:sldMk cId="3845333981" sldId="261"/>
            <ac:spMk id="38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0:43.331" v="886" actId="26606"/>
          <ac:spMkLst>
            <pc:docMk/>
            <pc:sldMk cId="3845333981" sldId="261"/>
            <ac:spMk id="45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0:47.386" v="888" actId="26606"/>
          <ac:spMkLst>
            <pc:docMk/>
            <pc:sldMk cId="3845333981" sldId="261"/>
            <ac:spMk id="51" creationId="{4EFE82FE-7465-AE46-88DF-34D347E83B84}"/>
          </ac:spMkLst>
        </pc:spChg>
        <pc:spChg chg="add del">
          <ac:chgData name="Xin Wang" userId="b1e7fbef69b41487" providerId="LiveId" clId="{7E4EE774-26C7-43E2-BFCC-8EE0819BD209}" dt="2021-09-06T04:00:54.200" v="890" actId="26606"/>
          <ac:spMkLst>
            <pc:docMk/>
            <pc:sldMk cId="3845333981" sldId="261"/>
            <ac:spMk id="61" creationId="{4EFE82FE-7465-AE46-88DF-34D347E83B84}"/>
          </ac:spMkLst>
        </pc:spChg>
        <pc:grpChg chg="add del">
          <ac:chgData name="Xin Wang" userId="b1e7fbef69b41487" providerId="LiveId" clId="{7E4EE774-26C7-43E2-BFCC-8EE0819BD209}" dt="2021-09-06T04:00:56.177" v="893" actId="26606"/>
          <ac:grpSpMkLst>
            <pc:docMk/>
            <pc:sldMk cId="3845333981" sldId="261"/>
            <ac:grpSpMk id="13" creationId="{44406D7A-DB1A-D940-8AD1-93FAF9DD7199}"/>
          </ac:grpSpMkLst>
        </pc:grpChg>
        <pc:grpChg chg="add del">
          <ac:chgData name="Xin Wang" userId="b1e7fbef69b41487" providerId="LiveId" clId="{7E4EE774-26C7-43E2-BFCC-8EE0819BD209}" dt="2021-09-06T04:00:38.652" v="882" actId="26606"/>
          <ac:grpSpMkLst>
            <pc:docMk/>
            <pc:sldMk cId="3845333981" sldId="261"/>
            <ac:grpSpMk id="29" creationId="{BCFFF971-DAC9-F44B-9F22-4B030B6B61B3}"/>
          </ac:grpSpMkLst>
        </pc:grpChg>
        <pc:grpChg chg="add del">
          <ac:chgData name="Xin Wang" userId="b1e7fbef69b41487" providerId="LiveId" clId="{7E4EE774-26C7-43E2-BFCC-8EE0819BD209}" dt="2021-09-06T04:00:41.089" v="884" actId="26606"/>
          <ac:grpSpMkLst>
            <pc:docMk/>
            <pc:sldMk cId="3845333981" sldId="261"/>
            <ac:grpSpMk id="39" creationId="{665B630C-8A26-BF40-AD00-AAAB3F8DFB58}"/>
          </ac:grpSpMkLst>
        </pc:grpChg>
        <pc:grpChg chg="add del">
          <ac:chgData name="Xin Wang" userId="b1e7fbef69b41487" providerId="LiveId" clId="{7E4EE774-26C7-43E2-BFCC-8EE0819BD209}" dt="2021-09-06T04:00:43.331" v="886" actId="26606"/>
          <ac:grpSpMkLst>
            <pc:docMk/>
            <pc:sldMk cId="3845333981" sldId="261"/>
            <ac:grpSpMk id="46" creationId="{26C321DA-1EDE-3E4B-8B73-6477B2C6D046}"/>
          </ac:grpSpMkLst>
        </pc:grpChg>
        <pc:grpChg chg="add del">
          <ac:chgData name="Xin Wang" userId="b1e7fbef69b41487" providerId="LiveId" clId="{7E4EE774-26C7-43E2-BFCC-8EE0819BD209}" dt="2021-09-06T04:00:47.386" v="888" actId="26606"/>
          <ac:grpSpMkLst>
            <pc:docMk/>
            <pc:sldMk cId="3845333981" sldId="261"/>
            <ac:grpSpMk id="53" creationId="{50A58F28-1204-B14E-A3CB-D6EAC4FC8CB3}"/>
          </ac:grpSpMkLst>
        </pc:grpChg>
        <pc:grpChg chg="add del">
          <ac:chgData name="Xin Wang" userId="b1e7fbef69b41487" providerId="LiveId" clId="{7E4EE774-26C7-43E2-BFCC-8EE0819BD209}" dt="2021-09-06T04:00:54.200" v="890" actId="26606"/>
          <ac:grpSpMkLst>
            <pc:docMk/>
            <pc:sldMk cId="3845333981" sldId="261"/>
            <ac:grpSpMk id="62" creationId="{66F2B51C-9578-EB41-A17E-FFF9D491ADA0}"/>
          </ac:grpSpMkLst>
        </pc:grpChg>
        <pc:picChg chg="add del mod ord">
          <ac:chgData name="Xin Wang" userId="b1e7fbef69b41487" providerId="LiveId" clId="{7E4EE774-26C7-43E2-BFCC-8EE0819BD209}" dt="2021-09-06T04:00:56.177" v="893" actId="26606"/>
          <ac:picMkLst>
            <pc:docMk/>
            <pc:sldMk cId="3845333981" sldId="261"/>
            <ac:picMk id="5" creationId="{139E5F9E-02EF-4FDE-95F8-16D1196A6455}"/>
          </ac:picMkLst>
        </pc:picChg>
        <pc:cxnChg chg="add del">
          <ac:chgData name="Xin Wang" userId="b1e7fbef69b41487" providerId="LiveId" clId="{7E4EE774-26C7-43E2-BFCC-8EE0819BD209}" dt="2021-09-06T04:00:56.177" v="893" actId="26606"/>
          <ac:cxnSpMkLst>
            <pc:docMk/>
            <pc:sldMk cId="3845333981" sldId="261"/>
            <ac:cxnSpMk id="22" creationId="{41C79BB7-CCAB-2243-9830-5569626C4D01}"/>
          </ac:cxnSpMkLst>
        </pc:cxnChg>
        <pc:cxnChg chg="add del">
          <ac:chgData name="Xin Wang" userId="b1e7fbef69b41487" providerId="LiveId" clId="{7E4EE774-26C7-43E2-BFCC-8EE0819BD209}" dt="2021-09-06T04:00:41.089" v="884" actId="26606"/>
          <ac:cxnSpMkLst>
            <pc:docMk/>
            <pc:sldMk cId="3845333981" sldId="261"/>
            <ac:cxnSpMk id="35" creationId="{EEA70831-9A8D-3B4D-8EA5-EE32F93E94E9}"/>
          </ac:cxnSpMkLst>
        </pc:cxnChg>
        <pc:cxnChg chg="add del">
          <ac:chgData name="Xin Wang" userId="b1e7fbef69b41487" providerId="LiveId" clId="{7E4EE774-26C7-43E2-BFCC-8EE0819BD209}" dt="2021-09-06T04:00:38.652" v="882" actId="26606"/>
          <ac:cxnSpMkLst>
            <pc:docMk/>
            <pc:sldMk cId="3845333981" sldId="261"/>
            <ac:cxnSpMk id="36" creationId="{F1B96028-BC88-E342-92F9-207761463836}"/>
          </ac:cxnSpMkLst>
        </pc:cxnChg>
        <pc:cxnChg chg="add del">
          <ac:chgData name="Xin Wang" userId="b1e7fbef69b41487" providerId="LiveId" clId="{7E4EE774-26C7-43E2-BFCC-8EE0819BD209}" dt="2021-09-06T04:00:43.331" v="886" actId="26606"/>
          <ac:cxnSpMkLst>
            <pc:docMk/>
            <pc:sldMk cId="3845333981" sldId="261"/>
            <ac:cxnSpMk id="49" creationId="{EEA70831-9A8D-3B4D-8EA5-EE32F93E94E9}"/>
          </ac:cxnSpMkLst>
        </pc:cxnChg>
        <pc:cxnChg chg="add del">
          <ac:chgData name="Xin Wang" userId="b1e7fbef69b41487" providerId="LiveId" clId="{7E4EE774-26C7-43E2-BFCC-8EE0819BD209}" dt="2021-09-06T04:00:47.386" v="888" actId="26606"/>
          <ac:cxnSpMkLst>
            <pc:docMk/>
            <pc:sldMk cId="3845333981" sldId="261"/>
            <ac:cxnSpMk id="52" creationId="{EEA70831-9A8D-3B4D-8EA5-EE32F93E94E9}"/>
          </ac:cxnSpMkLst>
        </pc:cxnChg>
        <pc:cxnChg chg="add del">
          <ac:chgData name="Xin Wang" userId="b1e7fbef69b41487" providerId="LiveId" clId="{7E4EE774-26C7-43E2-BFCC-8EE0819BD209}" dt="2021-09-06T04:00:54.200" v="890" actId="26606"/>
          <ac:cxnSpMkLst>
            <pc:docMk/>
            <pc:sldMk cId="3845333981" sldId="261"/>
            <ac:cxnSpMk id="65" creationId="{EEA70831-9A8D-3B4D-8EA5-EE32F93E94E9}"/>
          </ac:cxnSpMkLst>
        </pc:cxnChg>
      </pc:sldChg>
      <pc:sldChg chg="addSp modSp new del mod">
        <pc:chgData name="Xin Wang" userId="b1e7fbef69b41487" providerId="LiveId" clId="{7E4EE774-26C7-43E2-BFCC-8EE0819BD209}" dt="2021-09-06T03:56:19.019" v="685" actId="2696"/>
        <pc:sldMkLst>
          <pc:docMk/>
          <pc:sldMk cId="2384282320" sldId="262"/>
        </pc:sldMkLst>
        <pc:spChg chg="mod">
          <ac:chgData name="Xin Wang" userId="b1e7fbef69b41487" providerId="LiveId" clId="{7E4EE774-26C7-43E2-BFCC-8EE0819BD209}" dt="2021-09-06T03:38:27.754" v="568" actId="122"/>
          <ac:spMkLst>
            <pc:docMk/>
            <pc:sldMk cId="2384282320" sldId="262"/>
            <ac:spMk id="2" creationId="{A85CDCB1-AAE5-4C5D-A771-4D2734A9154B}"/>
          </ac:spMkLst>
        </pc:spChg>
        <pc:picChg chg="add mod">
          <ac:chgData name="Xin Wang" userId="b1e7fbef69b41487" providerId="LiveId" clId="{7E4EE774-26C7-43E2-BFCC-8EE0819BD209}" dt="2021-09-06T03:39:42.126" v="579" actId="1076"/>
          <ac:picMkLst>
            <pc:docMk/>
            <pc:sldMk cId="2384282320" sldId="262"/>
            <ac:picMk id="4" creationId="{D4D11A03-4E16-4527-A7DD-9BF73D1FB17A}"/>
          </ac:picMkLst>
        </pc:picChg>
      </pc:sldChg>
      <pc:sldChg chg="addSp delSp modSp new mod setBg">
        <pc:chgData name="Xin Wang" userId="b1e7fbef69b41487" providerId="LiveId" clId="{7E4EE774-26C7-43E2-BFCC-8EE0819BD209}" dt="2021-09-06T03:42:17.395" v="592" actId="1076"/>
        <pc:sldMkLst>
          <pc:docMk/>
          <pc:sldMk cId="3400549865" sldId="263"/>
        </pc:sldMkLst>
        <pc:spChg chg="mod">
          <ac:chgData name="Xin Wang" userId="b1e7fbef69b41487" providerId="LiveId" clId="{7E4EE774-26C7-43E2-BFCC-8EE0819BD209}" dt="2021-09-06T03:42:05.575" v="591" actId="14100"/>
          <ac:spMkLst>
            <pc:docMk/>
            <pc:sldMk cId="3400549865" sldId="263"/>
            <ac:spMk id="2" creationId="{4DD221A4-6B96-468C-8D7A-FE520E47BFFA}"/>
          </ac:spMkLst>
        </pc:spChg>
        <pc:spChg chg="del">
          <ac:chgData name="Xin Wang" userId="b1e7fbef69b41487" providerId="LiveId" clId="{7E4EE774-26C7-43E2-BFCC-8EE0819BD209}" dt="2021-09-06T03:41:03.064" v="586"/>
          <ac:spMkLst>
            <pc:docMk/>
            <pc:sldMk cId="3400549865" sldId="263"/>
            <ac:spMk id="3" creationId="{C12D79F7-5E88-4C98-B5CB-63DB796DD557}"/>
          </ac:spMkLst>
        </pc:spChg>
        <pc:spChg chg="add">
          <ac:chgData name="Xin Wang" userId="b1e7fbef69b41487" providerId="LiveId" clId="{7E4EE774-26C7-43E2-BFCC-8EE0819BD209}" dt="2021-09-06T03:41:36.705" v="589" actId="26606"/>
          <ac:spMkLst>
            <pc:docMk/>
            <pc:sldMk cId="3400549865" sldId="263"/>
            <ac:spMk id="37" creationId="{4EFE82FE-7465-AE46-88DF-34D347E83B84}"/>
          </ac:spMkLst>
        </pc:spChg>
        <pc:grpChg chg="add">
          <ac:chgData name="Xin Wang" userId="b1e7fbef69b41487" providerId="LiveId" clId="{7E4EE774-26C7-43E2-BFCC-8EE0819BD209}" dt="2021-09-06T03:41:36.705" v="589" actId="26606"/>
          <ac:grpSpMkLst>
            <pc:docMk/>
            <pc:sldMk cId="3400549865" sldId="263"/>
            <ac:grpSpMk id="9" creationId="{EB46B8FB-F6A2-5F47-A6CD-A7E17E69270F}"/>
          </ac:grpSpMkLst>
        </pc:grpChg>
        <pc:grpChg chg="add">
          <ac:chgData name="Xin Wang" userId="b1e7fbef69b41487" providerId="LiveId" clId="{7E4EE774-26C7-43E2-BFCC-8EE0819BD209}" dt="2021-09-06T03:41:36.705" v="589" actId="26606"/>
          <ac:grpSpMkLst>
            <pc:docMk/>
            <pc:sldMk cId="3400549865" sldId="263"/>
            <ac:grpSpMk id="39" creationId="{665B630C-8A26-BF40-AD00-AAAB3F8DFB58}"/>
          </ac:grpSpMkLst>
        </pc:grpChg>
        <pc:picChg chg="add mod">
          <ac:chgData name="Xin Wang" userId="b1e7fbef69b41487" providerId="LiveId" clId="{7E4EE774-26C7-43E2-BFCC-8EE0819BD209}" dt="2021-09-06T03:42:17.395" v="592" actId="1076"/>
          <ac:picMkLst>
            <pc:docMk/>
            <pc:sldMk cId="3400549865" sldId="263"/>
            <ac:picMk id="4" creationId="{B2701441-13EC-4633-9D2C-35C7F54DA6B0}"/>
          </ac:picMkLst>
        </pc:picChg>
        <pc:cxnChg chg="add">
          <ac:chgData name="Xin Wang" userId="b1e7fbef69b41487" providerId="LiveId" clId="{7E4EE774-26C7-43E2-BFCC-8EE0819BD209}" dt="2021-09-06T03:41:36.705" v="589" actId="26606"/>
          <ac:cxnSpMkLst>
            <pc:docMk/>
            <pc:sldMk cId="3400549865" sldId="263"/>
            <ac:cxnSpMk id="35" creationId="{D33A3282-0389-C547-8CA6-7F3E7F27B34D}"/>
          </ac:cxnSpMkLst>
        </pc:cxnChg>
        <pc:cxnChg chg="add">
          <ac:chgData name="Xin Wang" userId="b1e7fbef69b41487" providerId="LiveId" clId="{7E4EE774-26C7-43E2-BFCC-8EE0819BD209}" dt="2021-09-06T03:41:36.705" v="589" actId="26606"/>
          <ac:cxnSpMkLst>
            <pc:docMk/>
            <pc:sldMk cId="3400549865" sldId="263"/>
            <ac:cxnSpMk id="45" creationId="{EEA70831-9A8D-3B4D-8EA5-EE32F93E94E9}"/>
          </ac:cxnSpMkLst>
        </pc:cxnChg>
      </pc:sldChg>
      <pc:sldChg chg="addSp delSp modSp new mod setBg">
        <pc:chgData name="Xin Wang" userId="b1e7fbef69b41487" providerId="LiveId" clId="{7E4EE774-26C7-43E2-BFCC-8EE0819BD209}" dt="2021-09-06T04:23:28.547" v="1020" actId="20577"/>
        <pc:sldMkLst>
          <pc:docMk/>
          <pc:sldMk cId="1819601860" sldId="264"/>
        </pc:sldMkLst>
        <pc:spChg chg="mod">
          <ac:chgData name="Xin Wang" userId="b1e7fbef69b41487" providerId="LiveId" clId="{7E4EE774-26C7-43E2-BFCC-8EE0819BD209}" dt="2021-09-06T03:52:16.881" v="660" actId="26606"/>
          <ac:spMkLst>
            <pc:docMk/>
            <pc:sldMk cId="1819601860" sldId="264"/>
            <ac:spMk id="2" creationId="{239AA899-4ECE-45E9-BAB2-3489E90A1EC1}"/>
          </ac:spMkLst>
        </pc:spChg>
        <pc:spChg chg="mod">
          <ac:chgData name="Xin Wang" userId="b1e7fbef69b41487" providerId="LiveId" clId="{7E4EE774-26C7-43E2-BFCC-8EE0819BD209}" dt="2021-09-06T04:23:28.547" v="1020" actId="20577"/>
          <ac:spMkLst>
            <pc:docMk/>
            <pc:sldMk cId="1819601860" sldId="264"/>
            <ac:spMk id="3" creationId="{09C0C328-C8E4-457B-9D0F-288265AB950C}"/>
          </ac:spMkLst>
        </pc:spChg>
        <pc:spChg chg="add del">
          <ac:chgData name="Xin Wang" userId="b1e7fbef69b41487" providerId="LiveId" clId="{7E4EE774-26C7-43E2-BFCC-8EE0819BD209}" dt="2021-09-06T03:51:57.652" v="653" actId="26606"/>
          <ac:spMkLst>
            <pc:docMk/>
            <pc:sldMk cId="1819601860" sldId="264"/>
            <ac:spMk id="9" creationId="{4EFE82FE-7465-AE46-88DF-34D347E83B84}"/>
          </ac:spMkLst>
        </pc:spChg>
        <pc:spChg chg="add del">
          <ac:chgData name="Xin Wang" userId="b1e7fbef69b41487" providerId="LiveId" clId="{7E4EE774-26C7-43E2-BFCC-8EE0819BD209}" dt="2021-09-06T03:52:16.881" v="660" actId="26606"/>
          <ac:spMkLst>
            <pc:docMk/>
            <pc:sldMk cId="1819601860" sldId="264"/>
            <ac:spMk id="19" creationId="{C7F2E4D6-EF46-1C43-8F3E-3620C3C83F36}"/>
          </ac:spMkLst>
        </pc:spChg>
        <pc:grpChg chg="add del">
          <ac:chgData name="Xin Wang" userId="b1e7fbef69b41487" providerId="LiveId" clId="{7E4EE774-26C7-43E2-BFCC-8EE0819BD209}" dt="2021-09-06T03:51:57.652" v="653" actId="26606"/>
          <ac:grpSpMkLst>
            <pc:docMk/>
            <pc:sldMk cId="1819601860" sldId="264"/>
            <ac:grpSpMk id="11" creationId="{1B5E71B3-7269-894E-A00B-31D341365FC9}"/>
          </ac:grpSpMkLst>
        </pc:grpChg>
        <pc:grpChg chg="add del">
          <ac:chgData name="Xin Wang" userId="b1e7fbef69b41487" providerId="LiveId" clId="{7E4EE774-26C7-43E2-BFCC-8EE0819BD209}" dt="2021-09-06T03:52:16.881" v="660" actId="26606"/>
          <ac:grpSpMkLst>
            <pc:docMk/>
            <pc:sldMk cId="1819601860" sldId="264"/>
            <ac:grpSpMk id="21" creationId="{0D40C408-1C95-CC45-87A7-61CE8B1F9362}"/>
          </ac:grpSpMkLst>
        </pc:grpChg>
        <pc:picChg chg="add mod">
          <ac:chgData name="Xin Wang" userId="b1e7fbef69b41487" providerId="LiveId" clId="{7E4EE774-26C7-43E2-BFCC-8EE0819BD209}" dt="2021-09-06T03:52:16.881" v="660" actId="26606"/>
          <ac:picMkLst>
            <pc:docMk/>
            <pc:sldMk cId="1819601860" sldId="264"/>
            <ac:picMk id="4" creationId="{48158375-6445-401B-8B88-A22ABFA870FA}"/>
          </ac:picMkLst>
        </pc:picChg>
        <pc:cxnChg chg="add del">
          <ac:chgData name="Xin Wang" userId="b1e7fbef69b41487" providerId="LiveId" clId="{7E4EE774-26C7-43E2-BFCC-8EE0819BD209}" dt="2021-09-06T03:51:57.652" v="653" actId="26606"/>
          <ac:cxnSpMkLst>
            <pc:docMk/>
            <pc:sldMk cId="1819601860" sldId="264"/>
            <ac:cxnSpMk id="17" creationId="{EEA70831-9A8D-3B4D-8EA5-EE32F93E94E9}"/>
          </ac:cxnSpMkLst>
        </pc:cxnChg>
        <pc:cxnChg chg="add del">
          <ac:chgData name="Xin Wang" userId="b1e7fbef69b41487" providerId="LiveId" clId="{7E4EE774-26C7-43E2-BFCC-8EE0819BD209}" dt="2021-09-06T03:52:16.881" v="660" actId="26606"/>
          <ac:cxnSpMkLst>
            <pc:docMk/>
            <pc:sldMk cId="1819601860" sldId="264"/>
            <ac:cxnSpMk id="20" creationId="{BF3CF3DF-4809-5B42-9F22-981391379297}"/>
          </ac:cxnSpMkLst>
        </pc:cxnChg>
      </pc:sldChg>
      <pc:sldChg chg="modSp new del mod">
        <pc:chgData name="Xin Wang" userId="b1e7fbef69b41487" providerId="LiveId" clId="{7E4EE774-26C7-43E2-BFCC-8EE0819BD209}" dt="2021-09-06T03:55:53.510" v="683" actId="2696"/>
        <pc:sldMkLst>
          <pc:docMk/>
          <pc:sldMk cId="225536449" sldId="265"/>
        </pc:sldMkLst>
        <pc:spChg chg="mod">
          <ac:chgData name="Xin Wang" userId="b1e7fbef69b41487" providerId="LiveId" clId="{7E4EE774-26C7-43E2-BFCC-8EE0819BD209}" dt="2021-09-06T03:53:37.629" v="664" actId="14100"/>
          <ac:spMkLst>
            <pc:docMk/>
            <pc:sldMk cId="225536449" sldId="265"/>
            <ac:spMk id="2" creationId="{AC9B181D-551F-4A07-A557-667ACCE2DB4F}"/>
          </ac:spMkLst>
        </pc:spChg>
      </pc:sldChg>
      <pc:sldChg chg="addSp delSp modSp add mod setBg delDesignElem">
        <pc:chgData name="Xin Wang" userId="b1e7fbef69b41487" providerId="LiveId" clId="{7E4EE774-26C7-43E2-BFCC-8EE0819BD209}" dt="2021-09-06T03:55:39.132" v="682" actId="1076"/>
        <pc:sldMkLst>
          <pc:docMk/>
          <pc:sldMk cId="146313139" sldId="266"/>
        </pc:sldMkLst>
        <pc:spChg chg="mod">
          <ac:chgData name="Xin Wang" userId="b1e7fbef69b41487" providerId="LiveId" clId="{7E4EE774-26C7-43E2-BFCC-8EE0819BD209}" dt="2021-09-06T03:55:27.532" v="681" actId="1076"/>
          <ac:spMkLst>
            <pc:docMk/>
            <pc:sldMk cId="146313139" sldId="266"/>
            <ac:spMk id="2" creationId="{4DD221A4-6B96-468C-8D7A-FE520E47BFFA}"/>
          </ac:spMkLst>
        </pc:spChg>
        <pc:spChg chg="add del mod">
          <ac:chgData name="Xin Wang" userId="b1e7fbef69b41487" providerId="LiveId" clId="{7E4EE774-26C7-43E2-BFCC-8EE0819BD209}" dt="2021-09-06T03:55:14.567" v="680" actId="26606"/>
          <ac:spMkLst>
            <pc:docMk/>
            <pc:sldMk cId="146313139" sldId="266"/>
            <ac:spMk id="5" creationId="{4FE745B5-5F5F-4E2A-9927-96AE3F7F7328}"/>
          </ac:spMkLst>
        </pc:spChg>
        <pc:spChg chg="del">
          <ac:chgData name="Xin Wang" userId="b1e7fbef69b41487" providerId="LiveId" clId="{7E4EE774-26C7-43E2-BFCC-8EE0819BD209}" dt="2021-09-06T03:53:47.320" v="666"/>
          <ac:spMkLst>
            <pc:docMk/>
            <pc:sldMk cId="146313139" sldId="266"/>
            <ac:spMk id="37" creationId="{4EFE82FE-7465-AE46-88DF-34D347E83B84}"/>
          </ac:spMkLst>
        </pc:spChg>
        <pc:spChg chg="add">
          <ac:chgData name="Xin Wang" userId="b1e7fbef69b41487" providerId="LiveId" clId="{7E4EE774-26C7-43E2-BFCC-8EE0819BD209}" dt="2021-09-06T03:55:14.567" v="680" actId="26606"/>
          <ac:spMkLst>
            <pc:docMk/>
            <pc:sldMk cId="146313139" sldId="266"/>
            <ac:spMk id="71" creationId="{4EFE82FE-7465-AE46-88DF-34D347E83B84}"/>
          </ac:spMkLst>
        </pc:spChg>
        <pc:grpChg chg="del">
          <ac:chgData name="Xin Wang" userId="b1e7fbef69b41487" providerId="LiveId" clId="{7E4EE774-26C7-43E2-BFCC-8EE0819BD209}" dt="2021-09-06T03:53:47.320" v="666"/>
          <ac:grpSpMkLst>
            <pc:docMk/>
            <pc:sldMk cId="146313139" sldId="266"/>
            <ac:grpSpMk id="9" creationId="{EB46B8FB-F6A2-5F47-A6CD-A7E17E69270F}"/>
          </ac:grpSpMkLst>
        </pc:grpChg>
        <pc:grpChg chg="del">
          <ac:chgData name="Xin Wang" userId="b1e7fbef69b41487" providerId="LiveId" clId="{7E4EE774-26C7-43E2-BFCC-8EE0819BD209}" dt="2021-09-06T03:53:47.320" v="666"/>
          <ac:grpSpMkLst>
            <pc:docMk/>
            <pc:sldMk cId="146313139" sldId="266"/>
            <ac:grpSpMk id="39" creationId="{665B630C-8A26-BF40-AD00-AAAB3F8DFB58}"/>
          </ac:grpSpMkLst>
        </pc:grpChg>
        <pc:grpChg chg="add">
          <ac:chgData name="Xin Wang" userId="b1e7fbef69b41487" providerId="LiveId" clId="{7E4EE774-26C7-43E2-BFCC-8EE0819BD209}" dt="2021-09-06T03:55:14.567" v="680" actId="26606"/>
          <ac:grpSpMkLst>
            <pc:docMk/>
            <pc:sldMk cId="146313139" sldId="266"/>
            <ac:grpSpMk id="43" creationId="{EB46B8FB-F6A2-5F47-A6CD-A7E17E69270F}"/>
          </ac:grpSpMkLst>
        </pc:grpChg>
        <pc:grpChg chg="add">
          <ac:chgData name="Xin Wang" userId="b1e7fbef69b41487" providerId="LiveId" clId="{7E4EE774-26C7-43E2-BFCC-8EE0819BD209}" dt="2021-09-06T03:55:14.567" v="680" actId="26606"/>
          <ac:grpSpMkLst>
            <pc:docMk/>
            <pc:sldMk cId="146313139" sldId="266"/>
            <ac:grpSpMk id="73" creationId="{665B630C-8A26-BF40-AD00-AAAB3F8DFB58}"/>
          </ac:grpSpMkLst>
        </pc:grpChg>
        <pc:picChg chg="del">
          <ac:chgData name="Xin Wang" userId="b1e7fbef69b41487" providerId="LiveId" clId="{7E4EE774-26C7-43E2-BFCC-8EE0819BD209}" dt="2021-09-06T03:54:37.216" v="677" actId="478"/>
          <ac:picMkLst>
            <pc:docMk/>
            <pc:sldMk cId="146313139" sldId="266"/>
            <ac:picMk id="4" creationId="{B2701441-13EC-4633-9D2C-35C7F54DA6B0}"/>
          </ac:picMkLst>
        </pc:picChg>
        <pc:picChg chg="add mod">
          <ac:chgData name="Xin Wang" userId="b1e7fbef69b41487" providerId="LiveId" clId="{7E4EE774-26C7-43E2-BFCC-8EE0819BD209}" dt="2021-09-06T03:55:39.132" v="682" actId="1076"/>
          <ac:picMkLst>
            <pc:docMk/>
            <pc:sldMk cId="146313139" sldId="266"/>
            <ac:picMk id="38" creationId="{9752890E-F342-4C1F-B58D-7CE58F9A69F0}"/>
          </ac:picMkLst>
        </pc:picChg>
        <pc:cxnChg chg="del">
          <ac:chgData name="Xin Wang" userId="b1e7fbef69b41487" providerId="LiveId" clId="{7E4EE774-26C7-43E2-BFCC-8EE0819BD209}" dt="2021-09-06T03:53:47.320" v="666"/>
          <ac:cxnSpMkLst>
            <pc:docMk/>
            <pc:sldMk cId="146313139" sldId="266"/>
            <ac:cxnSpMk id="35" creationId="{D33A3282-0389-C547-8CA6-7F3E7F27B34D}"/>
          </ac:cxnSpMkLst>
        </pc:cxnChg>
        <pc:cxnChg chg="del">
          <ac:chgData name="Xin Wang" userId="b1e7fbef69b41487" providerId="LiveId" clId="{7E4EE774-26C7-43E2-BFCC-8EE0819BD209}" dt="2021-09-06T03:53:47.320" v="666"/>
          <ac:cxnSpMkLst>
            <pc:docMk/>
            <pc:sldMk cId="146313139" sldId="266"/>
            <ac:cxnSpMk id="45" creationId="{EEA70831-9A8D-3B4D-8EA5-EE32F93E94E9}"/>
          </ac:cxnSpMkLst>
        </pc:cxnChg>
        <pc:cxnChg chg="add">
          <ac:chgData name="Xin Wang" userId="b1e7fbef69b41487" providerId="LiveId" clId="{7E4EE774-26C7-43E2-BFCC-8EE0819BD209}" dt="2021-09-06T03:55:14.567" v="680" actId="26606"/>
          <ac:cxnSpMkLst>
            <pc:docMk/>
            <pc:sldMk cId="146313139" sldId="266"/>
            <ac:cxnSpMk id="69" creationId="{D33A3282-0389-C547-8CA6-7F3E7F27B34D}"/>
          </ac:cxnSpMkLst>
        </pc:cxnChg>
        <pc:cxnChg chg="add">
          <ac:chgData name="Xin Wang" userId="b1e7fbef69b41487" providerId="LiveId" clId="{7E4EE774-26C7-43E2-BFCC-8EE0819BD209}" dt="2021-09-06T03:55:14.567" v="680" actId="26606"/>
          <ac:cxnSpMkLst>
            <pc:docMk/>
            <pc:sldMk cId="146313139" sldId="266"/>
            <ac:cxnSpMk id="79" creationId="{EEA70831-9A8D-3B4D-8EA5-EE32F93E94E9}"/>
          </ac:cxnSpMkLst>
        </pc:cxnChg>
      </pc:sldChg>
      <pc:sldChg chg="addSp delSp modSp new mod">
        <pc:chgData name="Xin Wang" userId="b1e7fbef69b41487" providerId="LiveId" clId="{7E4EE774-26C7-43E2-BFCC-8EE0819BD209}" dt="2021-09-06T22:17:15.408" v="1685" actId="20577"/>
        <pc:sldMkLst>
          <pc:docMk/>
          <pc:sldMk cId="362874947" sldId="267"/>
        </pc:sldMkLst>
        <pc:spChg chg="mod">
          <ac:chgData name="Xin Wang" userId="b1e7fbef69b41487" providerId="LiveId" clId="{7E4EE774-26C7-43E2-BFCC-8EE0819BD209}" dt="2021-09-06T21:55:34.991" v="1027"/>
          <ac:spMkLst>
            <pc:docMk/>
            <pc:sldMk cId="362874947" sldId="267"/>
            <ac:spMk id="2" creationId="{FEDAB761-B0F3-4324-B517-431C49566AD2}"/>
          </ac:spMkLst>
        </pc:spChg>
        <pc:spChg chg="del mod">
          <ac:chgData name="Xin Wang" userId="b1e7fbef69b41487" providerId="LiveId" clId="{7E4EE774-26C7-43E2-BFCC-8EE0819BD209}" dt="2021-09-06T22:08:42.072" v="1512" actId="26606"/>
          <ac:spMkLst>
            <pc:docMk/>
            <pc:sldMk cId="362874947" sldId="267"/>
            <ac:spMk id="3" creationId="{84D24D04-AD58-4684-B93F-8526AC4A0B32}"/>
          </ac:spMkLst>
        </pc:spChg>
        <pc:spChg chg="mod">
          <ac:chgData name="Xin Wang" userId="b1e7fbef69b41487" providerId="LiveId" clId="{7E4EE774-26C7-43E2-BFCC-8EE0819BD209}" dt="2021-09-06T22:17:15.408" v="1685" actId="20577"/>
          <ac:spMkLst>
            <pc:docMk/>
            <pc:sldMk cId="362874947" sldId="267"/>
            <ac:spMk id="4" creationId="{65566FC9-ECE2-491A-AF1E-F8CE914647AB}"/>
          </ac:spMkLst>
        </pc:spChg>
        <pc:graphicFrameChg chg="add mod">
          <ac:chgData name="Xin Wang" userId="b1e7fbef69b41487" providerId="LiveId" clId="{7E4EE774-26C7-43E2-BFCC-8EE0819BD209}" dt="2021-09-06T22:10:55.863" v="1557" actId="20577"/>
          <ac:graphicFrameMkLst>
            <pc:docMk/>
            <pc:sldMk cId="362874947" sldId="267"/>
            <ac:graphicFrameMk id="6" creationId="{F365255A-0E7B-4929-B255-7D71735B3859}"/>
          </ac:graphicFrameMkLst>
        </pc:graphicFrameChg>
      </pc:sldChg>
      <pc:sldMasterChg chg="del delSldLayout">
        <pc:chgData name="Xin Wang" userId="b1e7fbef69b41487" providerId="LiveId" clId="{7E4EE774-26C7-43E2-BFCC-8EE0819BD209}" dt="2021-09-06T03:04:56.855" v="160" actId="26606"/>
        <pc:sldMasterMkLst>
          <pc:docMk/>
          <pc:sldMasterMk cId="3226487770" sldId="2147483648"/>
        </pc:sldMasterMkLst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855682954" sldId="2147483649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4245768174" sldId="2147483650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3664202082" sldId="2147483651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3607725989" sldId="2147483652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330042979" sldId="2147483653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1272812282" sldId="2147483654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1017773541" sldId="2147483655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810608255" sldId="2147483656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1862325609" sldId="2147483657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710464615" sldId="2147483658"/>
          </pc:sldLayoutMkLst>
        </pc:sldLayoutChg>
        <pc:sldLayoutChg chg="del">
          <pc:chgData name="Xin Wang" userId="b1e7fbef69b41487" providerId="LiveId" clId="{7E4EE774-26C7-43E2-BFCC-8EE0819BD209}" dt="2021-09-06T03:04:56.855" v="160" actId="26606"/>
          <pc:sldLayoutMkLst>
            <pc:docMk/>
            <pc:sldMasterMk cId="3226487770" sldId="2147483648"/>
            <pc:sldLayoutMk cId="1963987699" sldId="2147483659"/>
          </pc:sldLayoutMkLst>
        </pc:sldLayoutChg>
      </pc:sldMasterChg>
      <pc:sldMasterChg chg="add addSldLayout">
        <pc:chgData name="Xin Wang" userId="b1e7fbef69b41487" providerId="LiveId" clId="{7E4EE774-26C7-43E2-BFCC-8EE0819BD209}" dt="2021-09-06T03:04:56.855" v="160" actId="26606"/>
        <pc:sldMasterMkLst>
          <pc:docMk/>
          <pc:sldMasterMk cId="1324493579" sldId="2147483673"/>
        </pc:sldMasterMkLst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3724091340" sldId="2147483662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2926724279" sldId="2147483663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1085276446" sldId="2147483664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98613348" sldId="2147483665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2405791731" sldId="2147483666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19447537" sldId="2147483667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3958117013" sldId="2147483668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1360423387" sldId="2147483669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2352479264" sldId="2147483670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3702337010" sldId="2147483671"/>
          </pc:sldLayoutMkLst>
        </pc:sldLayoutChg>
        <pc:sldLayoutChg chg="add">
          <pc:chgData name="Xin Wang" userId="b1e7fbef69b41487" providerId="LiveId" clId="{7E4EE774-26C7-43E2-BFCC-8EE0819BD209}" dt="2021-09-06T03:04:56.855" v="160" actId="26606"/>
          <pc:sldLayoutMkLst>
            <pc:docMk/>
            <pc:sldMasterMk cId="1324493579" sldId="2147483673"/>
            <pc:sldLayoutMk cId="1623314374" sldId="21474836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D2080-863F-41EA-BFE6-54B4C73676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C2C2B-1DD4-4D1B-95CF-BB1421163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Graduates from colleges in California earn $8,000 more starting Salaries and $13,000 more mid-career salaries than those from colleges in Midwest </a:t>
          </a:r>
        </a:p>
      </dgm:t>
    </dgm:pt>
    <dgm:pt modelId="{B1B59299-D4F5-4AE1-89FC-E97EC954DCDD}" type="parTrans" cxnId="{A8E25133-C1B7-4224-92FE-8A81474A0A7D}">
      <dgm:prSet/>
      <dgm:spPr/>
      <dgm:t>
        <a:bodyPr/>
        <a:lstStyle/>
        <a:p>
          <a:endParaRPr lang="en-US"/>
        </a:p>
      </dgm:t>
    </dgm:pt>
    <dgm:pt modelId="{6CE4BFCA-6D1A-4A45-83D2-961CF6D6A9D5}" type="sibTrans" cxnId="{A8E25133-C1B7-4224-92FE-8A81474A0A7D}">
      <dgm:prSet/>
      <dgm:spPr/>
      <dgm:t>
        <a:bodyPr/>
        <a:lstStyle/>
        <a:p>
          <a:endParaRPr lang="en-US"/>
        </a:p>
      </dgm:t>
    </dgm:pt>
    <dgm:pt modelId="{A2C70AF7-53A9-4044-91A7-64CA3AE88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Graduates from Ivy League schools earn $16,000 more starting Salaries and $40,000 more mid-career salaries than those state schools</a:t>
          </a:r>
        </a:p>
      </dgm:t>
    </dgm:pt>
    <dgm:pt modelId="{9CFBD874-8FA7-4041-9761-457C6A87E4B0}" type="parTrans" cxnId="{0DF42B02-31EE-48B1-9D63-081B8F4B2E46}">
      <dgm:prSet/>
      <dgm:spPr/>
      <dgm:t>
        <a:bodyPr/>
        <a:lstStyle/>
        <a:p>
          <a:endParaRPr lang="en-US"/>
        </a:p>
      </dgm:t>
    </dgm:pt>
    <dgm:pt modelId="{C4EF2591-6C54-4F3E-897F-E72626A3C822}" type="sibTrans" cxnId="{0DF42B02-31EE-48B1-9D63-081B8F4B2E46}">
      <dgm:prSet/>
      <dgm:spPr/>
      <dgm:t>
        <a:bodyPr/>
        <a:lstStyle/>
        <a:p>
          <a:endParaRPr lang="en-US"/>
        </a:p>
      </dgm:t>
    </dgm:pt>
    <dgm:pt modelId="{EC32C907-2152-4CA1-A423-743DFD8B6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Graduates with Physician assistant major earn $40,000 more starting salaries than those with Spanish major. Graduates with Chemical Engineering major earn $55,000 more mid-career salary than those with Math or Philosophy major.</a:t>
          </a:r>
        </a:p>
      </dgm:t>
    </dgm:pt>
    <dgm:pt modelId="{0E7179E6-F64A-4A06-9D8C-8761980F9A8F}" type="parTrans" cxnId="{13836DA7-C583-4CAC-9FB7-C933C6C52AE4}">
      <dgm:prSet/>
      <dgm:spPr/>
      <dgm:t>
        <a:bodyPr/>
        <a:lstStyle/>
        <a:p>
          <a:endParaRPr lang="en-US"/>
        </a:p>
      </dgm:t>
    </dgm:pt>
    <dgm:pt modelId="{8C723243-20FB-4D44-BB61-F5297ABCF04E}" type="sibTrans" cxnId="{13836DA7-C583-4CAC-9FB7-C933C6C52AE4}">
      <dgm:prSet/>
      <dgm:spPr/>
      <dgm:t>
        <a:bodyPr/>
        <a:lstStyle/>
        <a:p>
          <a:endParaRPr lang="en-US"/>
        </a:p>
      </dgm:t>
    </dgm:pt>
    <dgm:pt modelId="{A8E94AFA-DD38-4077-9958-CB0D6B1C88AC}" type="pres">
      <dgm:prSet presAssocID="{2CAD2080-863F-41EA-BFE6-54B4C73676A3}" presName="root" presStyleCnt="0">
        <dgm:presLayoutVars>
          <dgm:dir/>
          <dgm:resizeHandles val="exact"/>
        </dgm:presLayoutVars>
      </dgm:prSet>
      <dgm:spPr/>
    </dgm:pt>
    <dgm:pt modelId="{22A3E472-1B52-4E68-915B-924E695D37D5}" type="pres">
      <dgm:prSet presAssocID="{513C2C2B-1DD4-4D1B-95CF-BB142116313B}" presName="compNode" presStyleCnt="0"/>
      <dgm:spPr/>
    </dgm:pt>
    <dgm:pt modelId="{6511CADA-F4AD-4D86-B99F-303D2A2C6462}" type="pres">
      <dgm:prSet presAssocID="{513C2C2B-1DD4-4D1B-95CF-BB142116313B}" presName="bgRect" presStyleLbl="bgShp" presStyleIdx="0" presStyleCnt="3"/>
      <dgm:spPr/>
    </dgm:pt>
    <dgm:pt modelId="{6E3F5296-75D5-4F60-A13C-2F1FC7676912}" type="pres">
      <dgm:prSet presAssocID="{513C2C2B-1DD4-4D1B-95CF-BB1421163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1482787-0B79-4704-A90C-1CDA361DE44E}" type="pres">
      <dgm:prSet presAssocID="{513C2C2B-1DD4-4D1B-95CF-BB142116313B}" presName="spaceRect" presStyleCnt="0"/>
      <dgm:spPr/>
    </dgm:pt>
    <dgm:pt modelId="{738BE151-BD8D-46F0-B3E0-E9C81C8561A9}" type="pres">
      <dgm:prSet presAssocID="{513C2C2B-1DD4-4D1B-95CF-BB142116313B}" presName="parTx" presStyleLbl="revTx" presStyleIdx="0" presStyleCnt="3">
        <dgm:presLayoutVars>
          <dgm:chMax val="0"/>
          <dgm:chPref val="0"/>
        </dgm:presLayoutVars>
      </dgm:prSet>
      <dgm:spPr/>
    </dgm:pt>
    <dgm:pt modelId="{60A952D7-9117-4860-83CC-3E8F4A79A266}" type="pres">
      <dgm:prSet presAssocID="{6CE4BFCA-6D1A-4A45-83D2-961CF6D6A9D5}" presName="sibTrans" presStyleCnt="0"/>
      <dgm:spPr/>
    </dgm:pt>
    <dgm:pt modelId="{D588EB58-7C4B-4CB7-9FDB-6B1B2B550D89}" type="pres">
      <dgm:prSet presAssocID="{A2C70AF7-53A9-4044-91A7-64CA3AE88234}" presName="compNode" presStyleCnt="0"/>
      <dgm:spPr/>
    </dgm:pt>
    <dgm:pt modelId="{943E0102-C6F3-4977-8A70-2295D204A192}" type="pres">
      <dgm:prSet presAssocID="{A2C70AF7-53A9-4044-91A7-64CA3AE88234}" presName="bgRect" presStyleLbl="bgShp" presStyleIdx="1" presStyleCnt="3"/>
      <dgm:spPr/>
    </dgm:pt>
    <dgm:pt modelId="{C4F96E8E-9F85-4E12-9F74-EE438551B7F0}" type="pres">
      <dgm:prSet presAssocID="{A2C70AF7-53A9-4044-91A7-64CA3AE882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9A05F74-6A0B-4B70-BCE8-ABF142FF5B77}" type="pres">
      <dgm:prSet presAssocID="{A2C70AF7-53A9-4044-91A7-64CA3AE88234}" presName="spaceRect" presStyleCnt="0"/>
      <dgm:spPr/>
    </dgm:pt>
    <dgm:pt modelId="{FC4ED622-7BE2-4DE9-A2A1-DD38EB32429B}" type="pres">
      <dgm:prSet presAssocID="{A2C70AF7-53A9-4044-91A7-64CA3AE88234}" presName="parTx" presStyleLbl="revTx" presStyleIdx="1" presStyleCnt="3">
        <dgm:presLayoutVars>
          <dgm:chMax val="0"/>
          <dgm:chPref val="0"/>
        </dgm:presLayoutVars>
      </dgm:prSet>
      <dgm:spPr/>
    </dgm:pt>
    <dgm:pt modelId="{04E8B2F4-4577-4E03-9910-6BAC1689371A}" type="pres">
      <dgm:prSet presAssocID="{C4EF2591-6C54-4F3E-897F-E72626A3C822}" presName="sibTrans" presStyleCnt="0"/>
      <dgm:spPr/>
    </dgm:pt>
    <dgm:pt modelId="{4805D026-6CFC-4FBD-BCE7-ADEAB14B0385}" type="pres">
      <dgm:prSet presAssocID="{EC32C907-2152-4CA1-A423-743DFD8B6880}" presName="compNode" presStyleCnt="0"/>
      <dgm:spPr/>
    </dgm:pt>
    <dgm:pt modelId="{2A25195E-D9B9-477A-8C37-116492631493}" type="pres">
      <dgm:prSet presAssocID="{EC32C907-2152-4CA1-A423-743DFD8B6880}" presName="bgRect" presStyleLbl="bgShp" presStyleIdx="2" presStyleCnt="3"/>
      <dgm:spPr/>
    </dgm:pt>
    <dgm:pt modelId="{B8108D4F-0DA7-4CDD-B289-A90F0DEAA049}" type="pres">
      <dgm:prSet presAssocID="{EC32C907-2152-4CA1-A423-743DFD8B68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246CCCD-9495-4D74-9884-82DAE1A99EA4}" type="pres">
      <dgm:prSet presAssocID="{EC32C907-2152-4CA1-A423-743DFD8B6880}" presName="spaceRect" presStyleCnt="0"/>
      <dgm:spPr/>
    </dgm:pt>
    <dgm:pt modelId="{0153077D-7FA6-48DC-8C7C-5D74C80C9B82}" type="pres">
      <dgm:prSet presAssocID="{EC32C907-2152-4CA1-A423-743DFD8B68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F42B02-31EE-48B1-9D63-081B8F4B2E46}" srcId="{2CAD2080-863F-41EA-BFE6-54B4C73676A3}" destId="{A2C70AF7-53A9-4044-91A7-64CA3AE88234}" srcOrd="1" destOrd="0" parTransId="{9CFBD874-8FA7-4041-9761-457C6A87E4B0}" sibTransId="{C4EF2591-6C54-4F3E-897F-E72626A3C822}"/>
    <dgm:cxn modelId="{A8E25133-C1B7-4224-92FE-8A81474A0A7D}" srcId="{2CAD2080-863F-41EA-BFE6-54B4C73676A3}" destId="{513C2C2B-1DD4-4D1B-95CF-BB142116313B}" srcOrd="0" destOrd="0" parTransId="{B1B59299-D4F5-4AE1-89FC-E97EC954DCDD}" sibTransId="{6CE4BFCA-6D1A-4A45-83D2-961CF6D6A9D5}"/>
    <dgm:cxn modelId="{3F829D5F-5BFC-4ECD-BF9B-FAD84DC981B6}" type="presOf" srcId="{A2C70AF7-53A9-4044-91A7-64CA3AE88234}" destId="{FC4ED622-7BE2-4DE9-A2A1-DD38EB32429B}" srcOrd="0" destOrd="0" presId="urn:microsoft.com/office/officeart/2018/2/layout/IconVerticalSolidList"/>
    <dgm:cxn modelId="{27B8DD61-FCAB-4009-91AC-C9A0001CBF35}" type="presOf" srcId="{2CAD2080-863F-41EA-BFE6-54B4C73676A3}" destId="{A8E94AFA-DD38-4077-9958-CB0D6B1C88AC}" srcOrd="0" destOrd="0" presId="urn:microsoft.com/office/officeart/2018/2/layout/IconVerticalSolidList"/>
    <dgm:cxn modelId="{13836DA7-C583-4CAC-9FB7-C933C6C52AE4}" srcId="{2CAD2080-863F-41EA-BFE6-54B4C73676A3}" destId="{EC32C907-2152-4CA1-A423-743DFD8B6880}" srcOrd="2" destOrd="0" parTransId="{0E7179E6-F64A-4A06-9D8C-8761980F9A8F}" sibTransId="{8C723243-20FB-4D44-BB61-F5297ABCF04E}"/>
    <dgm:cxn modelId="{6A95C9A8-8EE0-45BA-8701-861072561A00}" type="presOf" srcId="{EC32C907-2152-4CA1-A423-743DFD8B6880}" destId="{0153077D-7FA6-48DC-8C7C-5D74C80C9B82}" srcOrd="0" destOrd="0" presId="urn:microsoft.com/office/officeart/2018/2/layout/IconVerticalSolidList"/>
    <dgm:cxn modelId="{DD5EF6AF-7950-4B02-999D-54945EAF9E3F}" type="presOf" srcId="{513C2C2B-1DD4-4D1B-95CF-BB142116313B}" destId="{738BE151-BD8D-46F0-B3E0-E9C81C8561A9}" srcOrd="0" destOrd="0" presId="urn:microsoft.com/office/officeart/2018/2/layout/IconVerticalSolidList"/>
    <dgm:cxn modelId="{1B9878E3-3244-46D8-8067-78D48D7D21E5}" type="presParOf" srcId="{A8E94AFA-DD38-4077-9958-CB0D6B1C88AC}" destId="{22A3E472-1B52-4E68-915B-924E695D37D5}" srcOrd="0" destOrd="0" presId="urn:microsoft.com/office/officeart/2018/2/layout/IconVerticalSolidList"/>
    <dgm:cxn modelId="{D7BBFCB3-E282-4619-9186-BF52A7944B47}" type="presParOf" srcId="{22A3E472-1B52-4E68-915B-924E695D37D5}" destId="{6511CADA-F4AD-4D86-B99F-303D2A2C6462}" srcOrd="0" destOrd="0" presId="urn:microsoft.com/office/officeart/2018/2/layout/IconVerticalSolidList"/>
    <dgm:cxn modelId="{B3300F26-FD3A-48A9-B8F2-BAF1B7CF438F}" type="presParOf" srcId="{22A3E472-1B52-4E68-915B-924E695D37D5}" destId="{6E3F5296-75D5-4F60-A13C-2F1FC7676912}" srcOrd="1" destOrd="0" presId="urn:microsoft.com/office/officeart/2018/2/layout/IconVerticalSolidList"/>
    <dgm:cxn modelId="{6E0B3140-362C-4899-853A-57CE40A7995B}" type="presParOf" srcId="{22A3E472-1B52-4E68-915B-924E695D37D5}" destId="{71482787-0B79-4704-A90C-1CDA361DE44E}" srcOrd="2" destOrd="0" presId="urn:microsoft.com/office/officeart/2018/2/layout/IconVerticalSolidList"/>
    <dgm:cxn modelId="{D248925C-A8EB-4EA9-A1C2-639CAF33EE38}" type="presParOf" srcId="{22A3E472-1B52-4E68-915B-924E695D37D5}" destId="{738BE151-BD8D-46F0-B3E0-E9C81C8561A9}" srcOrd="3" destOrd="0" presId="urn:microsoft.com/office/officeart/2018/2/layout/IconVerticalSolidList"/>
    <dgm:cxn modelId="{34DF33DA-E563-4C72-A2CD-2F8A059A7E7B}" type="presParOf" srcId="{A8E94AFA-DD38-4077-9958-CB0D6B1C88AC}" destId="{60A952D7-9117-4860-83CC-3E8F4A79A266}" srcOrd="1" destOrd="0" presId="urn:microsoft.com/office/officeart/2018/2/layout/IconVerticalSolidList"/>
    <dgm:cxn modelId="{E414BF5B-407C-447E-807F-3DB290BE7A2B}" type="presParOf" srcId="{A8E94AFA-DD38-4077-9958-CB0D6B1C88AC}" destId="{D588EB58-7C4B-4CB7-9FDB-6B1B2B550D89}" srcOrd="2" destOrd="0" presId="urn:microsoft.com/office/officeart/2018/2/layout/IconVerticalSolidList"/>
    <dgm:cxn modelId="{62F0797B-8DF3-494C-AD46-E2FC20E6BE48}" type="presParOf" srcId="{D588EB58-7C4B-4CB7-9FDB-6B1B2B550D89}" destId="{943E0102-C6F3-4977-8A70-2295D204A192}" srcOrd="0" destOrd="0" presId="urn:microsoft.com/office/officeart/2018/2/layout/IconVerticalSolidList"/>
    <dgm:cxn modelId="{9B9B8C91-9A1B-4588-B990-DA61332B11CF}" type="presParOf" srcId="{D588EB58-7C4B-4CB7-9FDB-6B1B2B550D89}" destId="{C4F96E8E-9F85-4E12-9F74-EE438551B7F0}" srcOrd="1" destOrd="0" presId="urn:microsoft.com/office/officeart/2018/2/layout/IconVerticalSolidList"/>
    <dgm:cxn modelId="{AD3C1F4D-1E22-4340-AE91-572B3C55C6A0}" type="presParOf" srcId="{D588EB58-7C4B-4CB7-9FDB-6B1B2B550D89}" destId="{89A05F74-6A0B-4B70-BCE8-ABF142FF5B77}" srcOrd="2" destOrd="0" presId="urn:microsoft.com/office/officeart/2018/2/layout/IconVerticalSolidList"/>
    <dgm:cxn modelId="{CC70E29D-80A6-4193-B035-41D9223D1D75}" type="presParOf" srcId="{D588EB58-7C4B-4CB7-9FDB-6B1B2B550D89}" destId="{FC4ED622-7BE2-4DE9-A2A1-DD38EB32429B}" srcOrd="3" destOrd="0" presId="urn:microsoft.com/office/officeart/2018/2/layout/IconVerticalSolidList"/>
    <dgm:cxn modelId="{B62003D9-5037-4404-A789-F8B9075495FC}" type="presParOf" srcId="{A8E94AFA-DD38-4077-9958-CB0D6B1C88AC}" destId="{04E8B2F4-4577-4E03-9910-6BAC1689371A}" srcOrd="3" destOrd="0" presId="urn:microsoft.com/office/officeart/2018/2/layout/IconVerticalSolidList"/>
    <dgm:cxn modelId="{89B02D97-C6E9-48CF-812D-D0158E6C3965}" type="presParOf" srcId="{A8E94AFA-DD38-4077-9958-CB0D6B1C88AC}" destId="{4805D026-6CFC-4FBD-BCE7-ADEAB14B0385}" srcOrd="4" destOrd="0" presId="urn:microsoft.com/office/officeart/2018/2/layout/IconVerticalSolidList"/>
    <dgm:cxn modelId="{CEE9C635-85D0-4361-AD0E-FC9ABE88BD03}" type="presParOf" srcId="{4805D026-6CFC-4FBD-BCE7-ADEAB14B0385}" destId="{2A25195E-D9B9-477A-8C37-116492631493}" srcOrd="0" destOrd="0" presId="urn:microsoft.com/office/officeart/2018/2/layout/IconVerticalSolidList"/>
    <dgm:cxn modelId="{51D48D04-658C-4DDD-971D-90A20F23967D}" type="presParOf" srcId="{4805D026-6CFC-4FBD-BCE7-ADEAB14B0385}" destId="{B8108D4F-0DA7-4CDD-B289-A90F0DEAA049}" srcOrd="1" destOrd="0" presId="urn:microsoft.com/office/officeart/2018/2/layout/IconVerticalSolidList"/>
    <dgm:cxn modelId="{E4810FE7-6FF4-4A50-8546-223C7DF786E7}" type="presParOf" srcId="{4805D026-6CFC-4FBD-BCE7-ADEAB14B0385}" destId="{E246CCCD-9495-4D74-9884-82DAE1A99EA4}" srcOrd="2" destOrd="0" presId="urn:microsoft.com/office/officeart/2018/2/layout/IconVerticalSolidList"/>
    <dgm:cxn modelId="{8B4F9470-1D9C-45C5-9F03-6FFA1C8B6919}" type="presParOf" srcId="{4805D026-6CFC-4FBD-BCE7-ADEAB14B0385}" destId="{0153077D-7FA6-48DC-8C7C-5D74C80C9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CADA-F4AD-4D86-B99F-303D2A2C6462}">
      <dsp:nvSpPr>
        <dsp:cNvPr id="0" name=""/>
        <dsp:cNvSpPr/>
      </dsp:nvSpPr>
      <dsp:spPr>
        <a:xfrm>
          <a:off x="0" y="2929"/>
          <a:ext cx="6112517" cy="1328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5296-75D5-4F60-A13C-2F1FC7676912}">
      <dsp:nvSpPr>
        <dsp:cNvPr id="0" name=""/>
        <dsp:cNvSpPr/>
      </dsp:nvSpPr>
      <dsp:spPr>
        <a:xfrm>
          <a:off x="401842" y="301820"/>
          <a:ext cx="731336" cy="730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BE151-BD8D-46F0-B3E0-E9C81C8561A9}">
      <dsp:nvSpPr>
        <dsp:cNvPr id="0" name=""/>
        <dsp:cNvSpPr/>
      </dsp:nvSpPr>
      <dsp:spPr>
        <a:xfrm>
          <a:off x="1535021" y="2929"/>
          <a:ext cx="4553855" cy="136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3" tIns="144983" rIns="144983" bIns="144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Graduates from colleges in California earn $8,000 more starting Salaries and $13,000 more mid-career salaries than those from colleges in Midwest </a:t>
          </a:r>
        </a:p>
      </dsp:txBody>
      <dsp:txXfrm>
        <a:off x="1535021" y="2929"/>
        <a:ext cx="4553855" cy="1369917"/>
      </dsp:txXfrm>
    </dsp:sp>
    <dsp:sp modelId="{943E0102-C6F3-4977-8A70-2295D204A192}">
      <dsp:nvSpPr>
        <dsp:cNvPr id="0" name=""/>
        <dsp:cNvSpPr/>
      </dsp:nvSpPr>
      <dsp:spPr>
        <a:xfrm>
          <a:off x="0" y="1715326"/>
          <a:ext cx="6112517" cy="1328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96E8E-9F85-4E12-9F74-EE438551B7F0}">
      <dsp:nvSpPr>
        <dsp:cNvPr id="0" name=""/>
        <dsp:cNvSpPr/>
      </dsp:nvSpPr>
      <dsp:spPr>
        <a:xfrm>
          <a:off x="401842" y="2014217"/>
          <a:ext cx="731336" cy="730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ED622-7BE2-4DE9-A2A1-DD38EB32429B}">
      <dsp:nvSpPr>
        <dsp:cNvPr id="0" name=""/>
        <dsp:cNvSpPr/>
      </dsp:nvSpPr>
      <dsp:spPr>
        <a:xfrm>
          <a:off x="1535021" y="1715326"/>
          <a:ext cx="4553855" cy="136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3" tIns="144983" rIns="144983" bIns="144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Graduates from Ivy League schools earn $16,000 more starting Salaries and $40,000 more mid-career salaries than those state schools</a:t>
          </a:r>
        </a:p>
      </dsp:txBody>
      <dsp:txXfrm>
        <a:off x="1535021" y="1715326"/>
        <a:ext cx="4553855" cy="1369917"/>
      </dsp:txXfrm>
    </dsp:sp>
    <dsp:sp modelId="{2A25195E-D9B9-477A-8C37-116492631493}">
      <dsp:nvSpPr>
        <dsp:cNvPr id="0" name=""/>
        <dsp:cNvSpPr/>
      </dsp:nvSpPr>
      <dsp:spPr>
        <a:xfrm>
          <a:off x="0" y="3427723"/>
          <a:ext cx="6112517" cy="13284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8D4F-0DA7-4CDD-B289-A90F0DEAA049}">
      <dsp:nvSpPr>
        <dsp:cNvPr id="0" name=""/>
        <dsp:cNvSpPr/>
      </dsp:nvSpPr>
      <dsp:spPr>
        <a:xfrm>
          <a:off x="402235" y="3726614"/>
          <a:ext cx="731336" cy="730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3077D-7FA6-48DC-8C7C-5D74C80C9B82}">
      <dsp:nvSpPr>
        <dsp:cNvPr id="0" name=""/>
        <dsp:cNvSpPr/>
      </dsp:nvSpPr>
      <dsp:spPr>
        <a:xfrm>
          <a:off x="1535807" y="3427723"/>
          <a:ext cx="4528715" cy="136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3" tIns="144983" rIns="144983" bIns="14498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Graduates with Physician assistant major earn $40,000 more starting salaries than those with Spanish major. Graduates with Chemical Engineering major earn $55,000 more mid-career salary than those with Math or Philosophy major.</a:t>
          </a:r>
        </a:p>
      </dsp:txBody>
      <dsp:txXfrm>
        <a:off x="1535807" y="3427723"/>
        <a:ext cx="4528715" cy="136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1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3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8DDFC-4366-47EF-A6DA-52483CE7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College graduates with Higher Pay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1219-0A17-4E04-BE39-65B388C45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r>
              <a:rPr lang="en-US" dirty="0"/>
              <a:t>Where to attend college</a:t>
            </a:r>
            <a:br>
              <a:rPr lang="en-US" dirty="0"/>
            </a:br>
            <a:r>
              <a:rPr lang="en-US" dirty="0"/>
              <a:t>What major to study</a:t>
            </a:r>
            <a:br>
              <a:rPr lang="en-US" dirty="0"/>
            </a:br>
            <a:r>
              <a:rPr lang="en-US" dirty="0"/>
              <a:t>what type of college to go to</a:t>
            </a:r>
          </a:p>
        </p:txBody>
      </p:sp>
      <p:pic>
        <p:nvPicPr>
          <p:cNvPr id="4" name="Picture 3" descr="A group of people sitting on the grass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F9930E67-0489-4D4E-A61C-A62029F898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"/>
          <a:stretch/>
        </p:blipFill>
        <p:spPr bwMode="auto">
          <a:xfrm>
            <a:off x="651489" y="1307822"/>
            <a:ext cx="6150394" cy="4233705"/>
          </a:xfrm>
          <a:prstGeom prst="rect">
            <a:avLst/>
          </a:prstGeom>
          <a:noFill/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A3925-8C33-475A-B7D3-0492F8BBE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08E13-00DB-4624-AC17-35C7DB324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15" y="2604410"/>
            <a:ext cx="4134537" cy="17679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Salaries for College by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Salaries for College by Region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Salary Increase by Major 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Magnifying glass showing decling performance">
            <a:extLst>
              <a:ext uri="{FF2B5EF4-FFF2-40B4-BE49-F238E27FC236}">
                <a16:creationId xmlns:a16="http://schemas.microsoft.com/office/drawing/2014/main" id="{F45FBA0A-784E-4F92-A188-47E0F0DC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5264837" y="1660591"/>
            <a:ext cx="6272272" cy="3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2FEDD-93D2-4DBE-B8CF-A0C25F42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511" y="197708"/>
            <a:ext cx="6625701" cy="118710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College types impact graduates starting salaries and mid-career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11EE4-1F85-4881-9A87-8A5FDDB8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101" y="4583085"/>
            <a:ext cx="6501933" cy="147517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Graduates from Ivy League schools have the highest mean starting median salary $ 60,475 and the highest mid−career median salary $120,125. Graduates from State schools have the lowest mean starting median salary $ 44,126, and the lowest mid−career median salary $78,567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6E4D1E8-1798-4D43-B92C-6377BEB46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677" y="1238838"/>
            <a:ext cx="7067357" cy="3105949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221A4-6B96-468C-8D7A-FE520E47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504944"/>
            <a:ext cx="4317093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effectLst/>
              </a:rPr>
              <a:t>The relationship between starting median salaries and mid-career median salaries by college types</a:t>
            </a:r>
            <a:endParaRPr lang="en-US" sz="3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2701441-13EC-4633-9D2C-35C7F54DA6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2243" y="1423681"/>
            <a:ext cx="6272272" cy="4027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54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A899-4ECE-45E9-BAB2-3489E90A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917543" cy="894624"/>
          </a:xfrm>
        </p:spPr>
        <p:txBody>
          <a:bodyPr>
            <a:noAutofit/>
          </a:bodyPr>
          <a:lstStyle/>
          <a:p>
            <a:r>
              <a:rPr lang="en-US" sz="2800"/>
              <a:t>Locations of  colleges impact graduates’ starting salaries and mid-career salaries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C328-C8E4-457B-9D0F-288265AB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00" y="5048975"/>
            <a:ext cx="7335835" cy="894624"/>
          </a:xfrm>
        </p:spPr>
        <p:txBody>
          <a:bodyPr>
            <a:normAutofit fontScale="25000" lnSpcReduction="20000"/>
          </a:bodyPr>
          <a:lstStyle/>
          <a:p>
            <a:pPr marL="68580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Graduates from colleges located in California have the highest mean starting</a:t>
            </a:r>
            <a:r>
              <a:rPr lang="en-US" sz="5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median salary $51,032. Graduates from colleges located in the Northeastern region have the highest mean mid−career median salary $91,352. Graduates from colleges located in Midwest region have the  lowest mean starting median salary  $ 44,225, and the lowest mean mid−career median salary $78,180</a:t>
            </a:r>
            <a:endParaRPr lang="en-US" sz="5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158375-6445-401B-8B88-A22ABFA87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4" y="1665514"/>
            <a:ext cx="6727371" cy="33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221A4-6B96-468C-8D7A-FE520E47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5" y="1872759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effectLst/>
              </a:rPr>
              <a:t>The relationship between starting median salaries and mid-career median salaries by </a:t>
            </a:r>
            <a:r>
              <a:rPr lang="en-US" sz="3000" dirty="0"/>
              <a:t>regions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Content Placeholder 37" descr="Chart, scatter chart&#10;&#10;Description automatically generated">
            <a:extLst>
              <a:ext uri="{FF2B5EF4-FFF2-40B4-BE49-F238E27FC236}">
                <a16:creationId xmlns:a16="http://schemas.microsoft.com/office/drawing/2014/main" id="{9752890E-F342-4C1F-B58D-7CE58F9A69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3479" y="1872759"/>
            <a:ext cx="6272272" cy="4027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3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CF40-2339-4880-A834-3298C92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641826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Majors studied in colleges impact graduates’ salary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956-4A93-45E1-9992-4B7EF746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852479" cy="3601212"/>
          </a:xfrm>
        </p:spPr>
        <p:txBody>
          <a:bodyPr>
            <a:normAutofit/>
          </a:bodyPr>
          <a:lstStyle/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Spanish have lowest Starting Median Salary $34,000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Physician Assistant have highest Starting Median Salary $74,300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Physician Assistant have lowest percent change from Starting to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indent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Mid-Career Salary 23.4%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Math or Philosophy have highest percent change from Starting to Mid-Career Salary 103.5%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Education or Religion have lowest mid-career median salary $52,000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Graduates with major Chemical Engineering have highest mid-career median salary $107,000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B761-B0F3-4324-B517-431C4956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65255A-0E7B-4929-B255-7D71735B3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31533"/>
              </p:ext>
            </p:extLst>
          </p:nvPr>
        </p:nvGraphicFramePr>
        <p:xfrm>
          <a:off x="5104832" y="770890"/>
          <a:ext cx="6112517" cy="480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6FC9-ECE2-491A-AF1E-F8CE9146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190579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College locations, school types and majors studied in college do impact college graduates’ starting salaries and mid-career salaries down the road. Graduates’ starting salaries </a:t>
            </a:r>
            <a:r>
              <a:rPr lang="en-US" sz="2000"/>
              <a:t>are highly </a:t>
            </a:r>
            <a:r>
              <a:rPr lang="en-US" sz="2000" dirty="0"/>
              <a:t>correlated to their </a:t>
            </a:r>
            <a:r>
              <a:rPr lang="en-US" sz="2000"/>
              <a:t>mid-career salaries.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494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403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Times New Roman</vt:lpstr>
      <vt:lpstr>PunchcardVTI</vt:lpstr>
      <vt:lpstr>College graduates with Higher Pay</vt:lpstr>
      <vt:lpstr>Data</vt:lpstr>
      <vt:lpstr>College types impact graduates starting salaries and mid-career salaries</vt:lpstr>
      <vt:lpstr>The relationship between starting median salaries and mid-career median salaries by college types</vt:lpstr>
      <vt:lpstr>Locations of  colleges impact graduates’ starting salaries and mid-career salaries</vt:lpstr>
      <vt:lpstr>The relationship between starting median salaries and mid-career median salaries by regions</vt:lpstr>
      <vt:lpstr>Majors studied in colleges impact graduates’ salary increase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Wang</dc:creator>
  <cp:lastModifiedBy>Xin Wang</cp:lastModifiedBy>
  <cp:revision>1</cp:revision>
  <dcterms:created xsi:type="dcterms:W3CDTF">2021-09-04T13:31:11Z</dcterms:created>
  <dcterms:modified xsi:type="dcterms:W3CDTF">2021-09-06T22:17:35Z</dcterms:modified>
</cp:coreProperties>
</file>