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E6330-9852-4604-B2C9-4CAE9C657BB5}" v="8" dt="2021-09-14T13:57:46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6/11/relationships/changesInfo" Target="changesInfos/changesInfo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Wang" userId="b1e7fbef69b41487" providerId="LiveId" clId="{E32E6330-9852-4604-B2C9-4CAE9C657BB5}"/>
    <pc:docChg chg="undo custSel modSld">
      <pc:chgData name="Xin Wang" userId="b1e7fbef69b41487" providerId="LiveId" clId="{E32E6330-9852-4604-B2C9-4CAE9C657BB5}" dt="2021-09-14T14:08:34.761" v="589" actId="14100"/>
      <pc:docMkLst>
        <pc:docMk/>
      </pc:docMkLst>
      <pc:sldChg chg="addSp delSp modSp mod">
        <pc:chgData name="Xin Wang" userId="b1e7fbef69b41487" providerId="LiveId" clId="{E32E6330-9852-4604-B2C9-4CAE9C657BB5}" dt="2021-09-14T14:08:34.761" v="589" actId="14100"/>
        <pc:sldMkLst>
          <pc:docMk/>
          <pc:sldMk cId="0" sldId="256"/>
        </pc:sldMkLst>
        <pc:spChg chg="mod">
          <ac:chgData name="Xin Wang" userId="b1e7fbef69b41487" providerId="LiveId" clId="{E32E6330-9852-4604-B2C9-4CAE9C657BB5}" dt="2021-09-14T14:08:11.813" v="587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Xin Wang" userId="b1e7fbef69b41487" providerId="LiveId" clId="{E32E6330-9852-4604-B2C9-4CAE9C657BB5}" dt="2021-09-14T13:20:37.068" v="76" actId="255"/>
          <ac:spMkLst>
            <pc:docMk/>
            <pc:sldMk cId="0" sldId="256"/>
            <ac:spMk id="33" creationId="{00000000-0000-0000-0000-000000000000}"/>
          </ac:spMkLst>
        </pc:spChg>
        <pc:spChg chg="mod">
          <ac:chgData name="Xin Wang" userId="b1e7fbef69b41487" providerId="LiveId" clId="{E32E6330-9852-4604-B2C9-4CAE9C657BB5}" dt="2021-09-14T13:18:59.062" v="65" actId="1076"/>
          <ac:spMkLst>
            <pc:docMk/>
            <pc:sldMk cId="0" sldId="256"/>
            <ac:spMk id="34" creationId="{00000000-0000-0000-0000-000000000000}"/>
          </ac:spMkLst>
        </pc:spChg>
        <pc:spChg chg="del mod">
          <ac:chgData name="Xin Wang" userId="b1e7fbef69b41487" providerId="LiveId" clId="{E32E6330-9852-4604-B2C9-4CAE9C657BB5}" dt="2021-09-13T21:26:51.153" v="6" actId="478"/>
          <ac:spMkLst>
            <pc:docMk/>
            <pc:sldMk cId="0" sldId="256"/>
            <ac:spMk id="35" creationId="{00000000-0000-0000-0000-000000000000}"/>
          </ac:spMkLst>
        </pc:spChg>
        <pc:spChg chg="del mod">
          <ac:chgData name="Xin Wang" userId="b1e7fbef69b41487" providerId="LiveId" clId="{E32E6330-9852-4604-B2C9-4CAE9C657BB5}" dt="2021-09-13T21:27:27.115" v="13" actId="478"/>
          <ac:spMkLst>
            <pc:docMk/>
            <pc:sldMk cId="0" sldId="256"/>
            <ac:spMk id="36" creationId="{00000000-0000-0000-0000-000000000000}"/>
          </ac:spMkLst>
        </pc:spChg>
        <pc:spChg chg="mod topLvl">
          <ac:chgData name="Xin Wang" userId="b1e7fbef69b41487" providerId="LiveId" clId="{E32E6330-9852-4604-B2C9-4CAE9C657BB5}" dt="2021-09-14T13:49:06.918" v="376" actId="1076"/>
          <ac:spMkLst>
            <pc:docMk/>
            <pc:sldMk cId="0" sldId="256"/>
            <ac:spMk id="40" creationId="{00000000-0000-0000-0000-000000000000}"/>
          </ac:spMkLst>
        </pc:spChg>
        <pc:spChg chg="add del mod topLvl">
          <ac:chgData name="Xin Wang" userId="b1e7fbef69b41487" providerId="LiveId" clId="{E32E6330-9852-4604-B2C9-4CAE9C657BB5}" dt="2021-09-14T13:21:57.306" v="83" actId="478"/>
          <ac:spMkLst>
            <pc:docMk/>
            <pc:sldMk cId="0" sldId="256"/>
            <ac:spMk id="41" creationId="{00000000-0000-0000-0000-000000000000}"/>
          </ac:spMkLst>
        </pc:spChg>
        <pc:spChg chg="del mod topLvl">
          <ac:chgData name="Xin Wang" userId="b1e7fbef69b41487" providerId="LiveId" clId="{E32E6330-9852-4604-B2C9-4CAE9C657BB5}" dt="2021-09-14T13:36:39.878" v="159" actId="478"/>
          <ac:spMkLst>
            <pc:docMk/>
            <pc:sldMk cId="0" sldId="256"/>
            <ac:spMk id="43" creationId="{00000000-0000-0000-0000-000000000000}"/>
          </ac:spMkLst>
        </pc:spChg>
        <pc:spChg chg="del mod topLvl">
          <ac:chgData name="Xin Wang" userId="b1e7fbef69b41487" providerId="LiveId" clId="{E32E6330-9852-4604-B2C9-4CAE9C657BB5}" dt="2021-09-14T13:30:00.120" v="121" actId="478"/>
          <ac:spMkLst>
            <pc:docMk/>
            <pc:sldMk cId="0" sldId="256"/>
            <ac:spMk id="44" creationId="{00000000-0000-0000-0000-000000000000}"/>
          </ac:spMkLst>
        </pc:spChg>
        <pc:spChg chg="mod">
          <ac:chgData name="Xin Wang" userId="b1e7fbef69b41487" providerId="LiveId" clId="{E32E6330-9852-4604-B2C9-4CAE9C657BB5}" dt="2021-09-14T13:33:07.286" v="143" actId="947"/>
          <ac:spMkLst>
            <pc:docMk/>
            <pc:sldMk cId="0" sldId="256"/>
            <ac:spMk id="53" creationId="{00000000-0000-0000-0000-000000000000}"/>
          </ac:spMkLst>
        </pc:spChg>
        <pc:spChg chg="mod">
          <ac:chgData name="Xin Wang" userId="b1e7fbef69b41487" providerId="LiveId" clId="{E32E6330-9852-4604-B2C9-4CAE9C657BB5}" dt="2021-09-14T13:39:30.291" v="171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Xin Wang" userId="b1e7fbef69b41487" providerId="LiveId" clId="{E32E6330-9852-4604-B2C9-4CAE9C657BB5}" dt="2021-09-14T13:32:28.930" v="139" actId="255"/>
          <ac:spMkLst>
            <pc:docMk/>
            <pc:sldMk cId="0" sldId="256"/>
            <ac:spMk id="55" creationId="{00000000-0000-0000-0000-000000000000}"/>
          </ac:spMkLst>
        </pc:spChg>
        <pc:spChg chg="del">
          <ac:chgData name="Xin Wang" userId="b1e7fbef69b41487" providerId="LiveId" clId="{E32E6330-9852-4604-B2C9-4CAE9C657BB5}" dt="2021-09-14T13:31:35.643" v="125" actId="478"/>
          <ac:spMkLst>
            <pc:docMk/>
            <pc:sldMk cId="0" sldId="256"/>
            <ac:spMk id="56" creationId="{00000000-0000-0000-0000-000000000000}"/>
          </ac:spMkLst>
        </pc:spChg>
        <pc:spChg chg="mod">
          <ac:chgData name="Xin Wang" userId="b1e7fbef69b41487" providerId="LiveId" clId="{E32E6330-9852-4604-B2C9-4CAE9C657BB5}" dt="2021-09-14T13:42:02.689" v="239" actId="255"/>
          <ac:spMkLst>
            <pc:docMk/>
            <pc:sldMk cId="0" sldId="256"/>
            <ac:spMk id="62" creationId="{00000000-0000-0000-0000-000000000000}"/>
          </ac:spMkLst>
        </pc:spChg>
        <pc:spChg chg="mod">
          <ac:chgData name="Xin Wang" userId="b1e7fbef69b41487" providerId="LiveId" clId="{E32E6330-9852-4604-B2C9-4CAE9C657BB5}" dt="2021-09-14T13:42:19.326" v="241" actId="1076"/>
          <ac:spMkLst>
            <pc:docMk/>
            <pc:sldMk cId="0" sldId="256"/>
            <ac:spMk id="63" creationId="{00000000-0000-0000-0000-000000000000}"/>
          </ac:spMkLst>
        </pc:spChg>
        <pc:spChg chg="mod">
          <ac:chgData name="Xin Wang" userId="b1e7fbef69b41487" providerId="LiveId" clId="{E32E6330-9852-4604-B2C9-4CAE9C657BB5}" dt="2021-09-14T13:41:32.809" v="232" actId="20577"/>
          <ac:spMkLst>
            <pc:docMk/>
            <pc:sldMk cId="0" sldId="256"/>
            <ac:spMk id="64" creationId="{00000000-0000-0000-0000-000000000000}"/>
          </ac:spMkLst>
        </pc:spChg>
        <pc:spChg chg="del mod">
          <ac:chgData name="Xin Wang" userId="b1e7fbef69b41487" providerId="LiveId" clId="{E32E6330-9852-4604-B2C9-4CAE9C657BB5}" dt="2021-09-14T13:41:05.733" v="213" actId="478"/>
          <ac:spMkLst>
            <pc:docMk/>
            <pc:sldMk cId="0" sldId="256"/>
            <ac:spMk id="65" creationId="{00000000-0000-0000-0000-000000000000}"/>
          </ac:spMkLst>
        </pc:spChg>
        <pc:spChg chg="mod">
          <ac:chgData name="Xin Wang" userId="b1e7fbef69b41487" providerId="LiveId" clId="{E32E6330-9852-4604-B2C9-4CAE9C657BB5}" dt="2021-09-14T14:06:36.449" v="575" actId="113"/>
          <ac:spMkLst>
            <pc:docMk/>
            <pc:sldMk cId="0" sldId="256"/>
            <ac:spMk id="73" creationId="{00000000-0000-0000-0000-000000000000}"/>
          </ac:spMkLst>
        </pc:spChg>
        <pc:spChg chg="del">
          <ac:chgData name="Xin Wang" userId="b1e7fbef69b41487" providerId="LiveId" clId="{E32E6330-9852-4604-B2C9-4CAE9C657BB5}" dt="2021-09-14T14:03:16.642" v="489" actId="478"/>
          <ac:spMkLst>
            <pc:docMk/>
            <pc:sldMk cId="0" sldId="256"/>
            <ac:spMk id="74" creationId="{00000000-0000-0000-0000-000000000000}"/>
          </ac:spMkLst>
        </pc:spChg>
        <pc:spChg chg="mod">
          <ac:chgData name="Xin Wang" userId="b1e7fbef69b41487" providerId="LiveId" clId="{E32E6330-9852-4604-B2C9-4CAE9C657BB5}" dt="2021-09-14T13:51:01.716" v="386" actId="1076"/>
          <ac:spMkLst>
            <pc:docMk/>
            <pc:sldMk cId="0" sldId="256"/>
            <ac:spMk id="80" creationId="{00000000-0000-0000-0000-000000000000}"/>
          </ac:spMkLst>
        </pc:spChg>
        <pc:spChg chg="mod">
          <ac:chgData name="Xin Wang" userId="b1e7fbef69b41487" providerId="LiveId" clId="{E32E6330-9852-4604-B2C9-4CAE9C657BB5}" dt="2021-09-14T14:08:16.526" v="588" actId="255"/>
          <ac:spMkLst>
            <pc:docMk/>
            <pc:sldMk cId="0" sldId="256"/>
            <ac:spMk id="81" creationId="{00000000-0000-0000-0000-000000000000}"/>
          </ac:spMkLst>
        </pc:spChg>
        <pc:spChg chg="mod">
          <ac:chgData name="Xin Wang" userId="b1e7fbef69b41487" providerId="LiveId" clId="{E32E6330-9852-4604-B2C9-4CAE9C657BB5}" dt="2021-09-14T14:08:10.387" v="586" actId="255"/>
          <ac:spMkLst>
            <pc:docMk/>
            <pc:sldMk cId="0" sldId="256"/>
            <ac:spMk id="82" creationId="{00000000-0000-0000-0000-000000000000}"/>
          </ac:spMkLst>
        </pc:spChg>
        <pc:spChg chg="del">
          <ac:chgData name="Xin Wang" userId="b1e7fbef69b41487" providerId="LiveId" clId="{E32E6330-9852-4604-B2C9-4CAE9C657BB5}" dt="2021-09-14T13:42:55.495" v="242" actId="478"/>
          <ac:spMkLst>
            <pc:docMk/>
            <pc:sldMk cId="0" sldId="256"/>
            <ac:spMk id="83" creationId="{00000000-0000-0000-0000-000000000000}"/>
          </ac:spMkLst>
        </pc:spChg>
        <pc:spChg chg="mod">
          <ac:chgData name="Xin Wang" userId="b1e7fbef69b41487" providerId="LiveId" clId="{E32E6330-9852-4604-B2C9-4CAE9C657BB5}" dt="2021-09-14T13:51:49.030" v="394" actId="1076"/>
          <ac:spMkLst>
            <pc:docMk/>
            <pc:sldMk cId="0" sldId="256"/>
            <ac:spMk id="90" creationId="{00000000-0000-0000-0000-000000000000}"/>
          </ac:spMkLst>
        </pc:spChg>
        <pc:spChg chg="mod">
          <ac:chgData name="Xin Wang" userId="b1e7fbef69b41487" providerId="LiveId" clId="{E32E6330-9852-4604-B2C9-4CAE9C657BB5}" dt="2021-09-14T13:51:48.429" v="393" actId="1076"/>
          <ac:spMkLst>
            <pc:docMk/>
            <pc:sldMk cId="0" sldId="256"/>
            <ac:spMk id="91" creationId="{00000000-0000-0000-0000-000000000000}"/>
          </ac:spMkLst>
        </pc:spChg>
        <pc:spChg chg="del mod">
          <ac:chgData name="Xin Wang" userId="b1e7fbef69b41487" providerId="LiveId" clId="{E32E6330-9852-4604-B2C9-4CAE9C657BB5}" dt="2021-09-14T13:44:33.431" v="292" actId="478"/>
          <ac:spMkLst>
            <pc:docMk/>
            <pc:sldMk cId="0" sldId="256"/>
            <ac:spMk id="92" creationId="{00000000-0000-0000-0000-000000000000}"/>
          </ac:spMkLst>
        </pc:spChg>
        <pc:spChg chg="mod">
          <ac:chgData name="Xin Wang" userId="b1e7fbef69b41487" providerId="LiveId" clId="{E32E6330-9852-4604-B2C9-4CAE9C657BB5}" dt="2021-09-14T14:04:51.471" v="543" actId="1076"/>
          <ac:spMkLst>
            <pc:docMk/>
            <pc:sldMk cId="0" sldId="256"/>
            <ac:spMk id="98" creationId="{00000000-0000-0000-0000-000000000000}"/>
          </ac:spMkLst>
        </pc:spChg>
        <pc:spChg chg="mod">
          <ac:chgData name="Xin Wang" userId="b1e7fbef69b41487" providerId="LiveId" clId="{E32E6330-9852-4604-B2C9-4CAE9C657BB5}" dt="2021-09-14T14:07:43.558" v="584" actId="255"/>
          <ac:spMkLst>
            <pc:docMk/>
            <pc:sldMk cId="0" sldId="256"/>
            <ac:spMk id="99" creationId="{00000000-0000-0000-0000-000000000000}"/>
          </ac:spMkLst>
        </pc:spChg>
        <pc:spChg chg="mod">
          <ac:chgData name="Xin Wang" userId="b1e7fbef69b41487" providerId="LiveId" clId="{E32E6330-9852-4604-B2C9-4CAE9C657BB5}" dt="2021-09-14T14:04:37.145" v="541" actId="1076"/>
          <ac:spMkLst>
            <pc:docMk/>
            <pc:sldMk cId="0" sldId="256"/>
            <ac:spMk id="100" creationId="{00000000-0000-0000-0000-000000000000}"/>
          </ac:spMkLst>
        </pc:spChg>
        <pc:spChg chg="del mod">
          <ac:chgData name="Xin Wang" userId="b1e7fbef69b41487" providerId="LiveId" clId="{E32E6330-9852-4604-B2C9-4CAE9C657BB5}" dt="2021-09-14T14:01:55.415" v="446" actId="478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Xin Wang" userId="b1e7fbef69b41487" providerId="LiveId" clId="{E32E6330-9852-4604-B2C9-4CAE9C657BB5}" dt="2021-09-14T13:17:08.819" v="50" actId="20577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Xin Wang" userId="b1e7fbef69b41487" providerId="LiveId" clId="{E32E6330-9852-4604-B2C9-4CAE9C657BB5}" dt="2021-09-14T13:47:35.371" v="371" actId="1076"/>
          <ac:spMkLst>
            <pc:docMk/>
            <pc:sldMk cId="0" sldId="256"/>
            <ac:spMk id="110" creationId="{00000000-0000-0000-0000-000000000000}"/>
          </ac:spMkLst>
        </pc:spChg>
        <pc:spChg chg="del mod topLvl">
          <ac:chgData name="Xin Wang" userId="b1e7fbef69b41487" providerId="LiveId" clId="{E32E6330-9852-4604-B2C9-4CAE9C657BB5}" dt="2021-09-14T13:35:21.488" v="154" actId="478"/>
          <ac:spMkLst>
            <pc:docMk/>
            <pc:sldMk cId="0" sldId="256"/>
            <ac:spMk id="112" creationId="{A92A2C4D-2ACA-4AB2-B6C2-B91EA5AE4C22}"/>
          </ac:spMkLst>
        </pc:spChg>
        <pc:spChg chg="del mod topLvl">
          <ac:chgData name="Xin Wang" userId="b1e7fbef69b41487" providerId="LiveId" clId="{E32E6330-9852-4604-B2C9-4CAE9C657BB5}" dt="2021-09-14T13:35:26.553" v="155" actId="478"/>
          <ac:spMkLst>
            <pc:docMk/>
            <pc:sldMk cId="0" sldId="256"/>
            <ac:spMk id="113" creationId="{84B80732-51F6-446B-9C41-488773946392}"/>
          </ac:spMkLst>
        </pc:spChg>
        <pc:spChg chg="add mod">
          <ac:chgData name="Xin Wang" userId="b1e7fbef69b41487" providerId="LiveId" clId="{E32E6330-9852-4604-B2C9-4CAE9C657BB5}" dt="2021-09-14T13:36:53.987" v="161" actId="571"/>
          <ac:spMkLst>
            <pc:docMk/>
            <pc:sldMk cId="0" sldId="256"/>
            <ac:spMk id="114" creationId="{294C2513-E00C-444C-A3E2-FD856922833B}"/>
          </ac:spMkLst>
        </pc:spChg>
        <pc:spChg chg="mod topLvl">
          <ac:chgData name="Xin Wang" userId="b1e7fbef69b41487" providerId="LiveId" clId="{E32E6330-9852-4604-B2C9-4CAE9C657BB5}" dt="2021-09-14T13:40:02.526" v="173" actId="1076"/>
          <ac:spMkLst>
            <pc:docMk/>
            <pc:sldMk cId="0" sldId="256"/>
            <ac:spMk id="116" creationId="{41623C80-BDC5-44A4-A92F-9F1F559EBC10}"/>
          </ac:spMkLst>
        </pc:spChg>
        <pc:spChg chg="del mod topLvl">
          <ac:chgData name="Xin Wang" userId="b1e7fbef69b41487" providerId="LiveId" clId="{E32E6330-9852-4604-B2C9-4CAE9C657BB5}" dt="2021-09-14T13:37:17.995" v="164" actId="478"/>
          <ac:spMkLst>
            <pc:docMk/>
            <pc:sldMk cId="0" sldId="256"/>
            <ac:spMk id="117" creationId="{0305CC7C-9035-4EC5-A87F-C6A8D9713DD9}"/>
          </ac:spMkLst>
        </pc:spChg>
        <pc:grpChg chg="add del">
          <ac:chgData name="Xin Wang" userId="b1e7fbef69b41487" providerId="LiveId" clId="{E32E6330-9852-4604-B2C9-4CAE9C657BB5}" dt="2021-09-14T13:21:57.306" v="83" actId="478"/>
          <ac:grpSpMkLst>
            <pc:docMk/>
            <pc:sldMk cId="0" sldId="256"/>
            <ac:grpSpMk id="39" creationId="{00000000-0000-0000-0000-000000000000}"/>
          </ac:grpSpMkLst>
        </pc:grpChg>
        <pc:grpChg chg="del">
          <ac:chgData name="Xin Wang" userId="b1e7fbef69b41487" providerId="LiveId" clId="{E32E6330-9852-4604-B2C9-4CAE9C657BB5}" dt="2021-09-14T13:30:00.120" v="121" actId="478"/>
          <ac:grpSpMkLst>
            <pc:docMk/>
            <pc:sldMk cId="0" sldId="256"/>
            <ac:grpSpMk id="42" creationId="{00000000-0000-0000-0000-000000000000}"/>
          </ac:grpSpMkLst>
        </pc:grpChg>
        <pc:grpChg chg="mod">
          <ac:chgData name="Xin Wang" userId="b1e7fbef69b41487" providerId="LiveId" clId="{E32E6330-9852-4604-B2C9-4CAE9C657BB5}" dt="2021-09-14T13:48:45.506" v="375" actId="1076"/>
          <ac:grpSpMkLst>
            <pc:docMk/>
            <pc:sldMk cId="0" sldId="256"/>
            <ac:grpSpMk id="45" creationId="{00000000-0000-0000-0000-000000000000}"/>
          </ac:grpSpMkLst>
        </pc:grpChg>
        <pc:grpChg chg="mod">
          <ac:chgData name="Xin Wang" userId="b1e7fbef69b41487" providerId="LiveId" clId="{E32E6330-9852-4604-B2C9-4CAE9C657BB5}" dt="2021-09-14T13:42:12.462" v="240" actId="1076"/>
          <ac:grpSpMkLst>
            <pc:docMk/>
            <pc:sldMk cId="0" sldId="256"/>
            <ac:grpSpMk id="57" creationId="{00000000-0000-0000-0000-000000000000}"/>
          </ac:grpSpMkLst>
        </pc:grpChg>
        <pc:grpChg chg="mod">
          <ac:chgData name="Xin Wang" userId="b1e7fbef69b41487" providerId="LiveId" clId="{E32E6330-9852-4604-B2C9-4CAE9C657BB5}" dt="2021-09-14T13:50:48.389" v="385" actId="1076"/>
          <ac:grpSpMkLst>
            <pc:docMk/>
            <pc:sldMk cId="0" sldId="256"/>
            <ac:grpSpMk id="66" creationId="{00000000-0000-0000-0000-000000000000}"/>
          </ac:grpSpMkLst>
        </pc:grpChg>
        <pc:grpChg chg="mod">
          <ac:chgData name="Xin Wang" userId="b1e7fbef69b41487" providerId="LiveId" clId="{E32E6330-9852-4604-B2C9-4CAE9C657BB5}" dt="2021-09-14T13:49:35.953" v="378" actId="1076"/>
          <ac:grpSpMkLst>
            <pc:docMk/>
            <pc:sldMk cId="0" sldId="256"/>
            <ac:grpSpMk id="75" creationId="{00000000-0000-0000-0000-000000000000}"/>
          </ac:grpSpMkLst>
        </pc:grpChg>
        <pc:grpChg chg="mod">
          <ac:chgData name="Xin Wang" userId="b1e7fbef69b41487" providerId="LiveId" clId="{E32E6330-9852-4604-B2C9-4CAE9C657BB5}" dt="2021-09-14T13:52:13.446" v="397" actId="1076"/>
          <ac:grpSpMkLst>
            <pc:docMk/>
            <pc:sldMk cId="0" sldId="256"/>
            <ac:grpSpMk id="84" creationId="{00000000-0000-0000-0000-000000000000}"/>
          </ac:grpSpMkLst>
        </pc:grpChg>
        <pc:grpChg chg="mod">
          <ac:chgData name="Xin Wang" userId="b1e7fbef69b41487" providerId="LiveId" clId="{E32E6330-9852-4604-B2C9-4CAE9C657BB5}" dt="2021-09-14T13:55:45.226" v="412" actId="1076"/>
          <ac:grpSpMkLst>
            <pc:docMk/>
            <pc:sldMk cId="0" sldId="256"/>
            <ac:grpSpMk id="93" creationId="{00000000-0000-0000-0000-000000000000}"/>
          </ac:grpSpMkLst>
        </pc:grpChg>
        <pc:grpChg chg="add del mod">
          <ac:chgData name="Xin Wang" userId="b1e7fbef69b41487" providerId="LiveId" clId="{E32E6330-9852-4604-B2C9-4CAE9C657BB5}" dt="2021-09-14T13:35:21.488" v="154" actId="478"/>
          <ac:grpSpMkLst>
            <pc:docMk/>
            <pc:sldMk cId="0" sldId="256"/>
            <ac:grpSpMk id="111" creationId="{EC8F23AE-B771-42DC-9A6F-6B9D41DCA9F5}"/>
          </ac:grpSpMkLst>
        </pc:grpChg>
        <pc:grpChg chg="add del mod">
          <ac:chgData name="Xin Wang" userId="b1e7fbef69b41487" providerId="LiveId" clId="{E32E6330-9852-4604-B2C9-4CAE9C657BB5}" dt="2021-09-14T13:37:17.995" v="164" actId="478"/>
          <ac:grpSpMkLst>
            <pc:docMk/>
            <pc:sldMk cId="0" sldId="256"/>
            <ac:grpSpMk id="115" creationId="{F1CDD1AB-2276-4331-84C0-FC231FFE1107}"/>
          </ac:grpSpMkLst>
        </pc:grpChg>
        <pc:cxnChg chg="add mod">
          <ac:chgData name="Xin Wang" userId="b1e7fbef69b41487" providerId="LiveId" clId="{E32E6330-9852-4604-B2C9-4CAE9C657BB5}" dt="2021-09-14T13:53:26.627" v="401" actId="14100"/>
          <ac:cxnSpMkLst>
            <pc:docMk/>
            <pc:sldMk cId="0" sldId="256"/>
            <ac:cxnSpMk id="7" creationId="{BFDF48C9-F58A-4222-B74F-527B69A0C706}"/>
          </ac:cxnSpMkLst>
        </pc:cxnChg>
        <pc:cxnChg chg="add mod">
          <ac:chgData name="Xin Wang" userId="b1e7fbef69b41487" providerId="LiveId" clId="{E32E6330-9852-4604-B2C9-4CAE9C657BB5}" dt="2021-09-14T14:01:08.046" v="437" actId="14100"/>
          <ac:cxnSpMkLst>
            <pc:docMk/>
            <pc:sldMk cId="0" sldId="256"/>
            <ac:cxnSpMk id="10" creationId="{A1E80948-95E9-40D4-BE14-84F92ECA1B1E}"/>
          </ac:cxnSpMkLst>
        </pc:cxnChg>
        <pc:cxnChg chg="add del mod">
          <ac:chgData name="Xin Wang" userId="b1e7fbef69b41487" providerId="LiveId" clId="{E32E6330-9852-4604-B2C9-4CAE9C657BB5}" dt="2021-09-14T13:56:49.064" v="419" actId="11529"/>
          <ac:cxnSpMkLst>
            <pc:docMk/>
            <pc:sldMk cId="0" sldId="256"/>
            <ac:cxnSpMk id="15" creationId="{8D70BFF0-58C9-4BDB-8A60-7129C92F9F27}"/>
          </ac:cxnSpMkLst>
        </pc:cxnChg>
        <pc:cxnChg chg="mod">
          <ac:chgData name="Xin Wang" userId="b1e7fbef69b41487" providerId="LiveId" clId="{E32E6330-9852-4604-B2C9-4CAE9C657BB5}" dt="2021-09-14T13:52:45.077" v="399" actId="14100"/>
          <ac:cxnSpMkLst>
            <pc:docMk/>
            <pc:sldMk cId="0" sldId="256"/>
            <ac:cxnSpMk id="24" creationId="{00000000-0000-0000-0000-000000000000}"/>
          </ac:cxnSpMkLst>
        </pc:cxnChg>
        <pc:cxnChg chg="mod">
          <ac:chgData name="Xin Wang" userId="b1e7fbef69b41487" providerId="LiveId" clId="{E32E6330-9852-4604-B2C9-4CAE9C657BB5}" dt="2021-09-14T13:55:35.741" v="410" actId="13822"/>
          <ac:cxnSpMkLst>
            <pc:docMk/>
            <pc:sldMk cId="0" sldId="256"/>
            <ac:cxnSpMk id="25" creationId="{00000000-0000-0000-0000-000000000000}"/>
          </ac:cxnSpMkLst>
        </pc:cxnChg>
        <pc:cxnChg chg="add del mod">
          <ac:chgData name="Xin Wang" userId="b1e7fbef69b41487" providerId="LiveId" clId="{E32E6330-9852-4604-B2C9-4CAE9C657BB5}" dt="2021-09-14T14:00:08.711" v="432" actId="692"/>
          <ac:cxnSpMkLst>
            <pc:docMk/>
            <pc:sldMk cId="0" sldId="256"/>
            <ac:cxnSpMk id="26" creationId="{00000000-0000-0000-0000-000000000000}"/>
          </ac:cxnSpMkLst>
        </pc:cxnChg>
        <pc:cxnChg chg="mod">
          <ac:chgData name="Xin Wang" userId="b1e7fbef69b41487" providerId="LiveId" clId="{E32E6330-9852-4604-B2C9-4CAE9C657BB5}" dt="2021-09-14T13:57:40.283" v="425" actId="1076"/>
          <ac:cxnSpMkLst>
            <pc:docMk/>
            <pc:sldMk cId="0" sldId="256"/>
            <ac:cxnSpMk id="27" creationId="{00000000-0000-0000-0000-000000000000}"/>
          </ac:cxnSpMkLst>
        </pc:cxnChg>
        <pc:cxnChg chg="mod">
          <ac:chgData name="Xin Wang" userId="b1e7fbef69b41487" providerId="LiveId" clId="{E32E6330-9852-4604-B2C9-4CAE9C657BB5}" dt="2021-09-13T21:26:19.124" v="1" actId="14100"/>
          <ac:cxnSpMkLst>
            <pc:docMk/>
            <pc:sldMk cId="0" sldId="256"/>
            <ac:cxnSpMk id="37" creationId="{00000000-0000-0000-0000-000000000000}"/>
          </ac:cxnSpMkLst>
        </pc:cxnChg>
        <pc:cxnChg chg="mod">
          <ac:chgData name="Xin Wang" userId="b1e7fbef69b41487" providerId="LiveId" clId="{E32E6330-9852-4604-B2C9-4CAE9C657BB5}" dt="2021-09-14T13:28:58.241" v="120" actId="1076"/>
          <ac:cxnSpMkLst>
            <pc:docMk/>
            <pc:sldMk cId="0" sldId="256"/>
            <ac:cxnSpMk id="38" creationId="{00000000-0000-0000-0000-000000000000}"/>
          </ac:cxnSpMkLst>
        </pc:cxnChg>
        <pc:cxnChg chg="add del mod">
          <ac:chgData name="Xin Wang" userId="b1e7fbef69b41487" providerId="LiveId" clId="{E32E6330-9852-4604-B2C9-4CAE9C657BB5}" dt="2021-09-14T13:54:55.947" v="409"/>
          <ac:cxnSpMkLst>
            <pc:docMk/>
            <pc:sldMk cId="0" sldId="256"/>
            <ac:cxnSpMk id="118" creationId="{847E1A5C-0CD1-4D3A-A548-B68F1A91BC86}"/>
          </ac:cxnSpMkLst>
        </pc:cxnChg>
        <pc:cxnChg chg="add del mod">
          <ac:chgData name="Xin Wang" userId="b1e7fbef69b41487" providerId="LiveId" clId="{E32E6330-9852-4604-B2C9-4CAE9C657BB5}" dt="2021-09-14T13:57:46.064" v="427"/>
          <ac:cxnSpMkLst>
            <pc:docMk/>
            <pc:sldMk cId="0" sldId="256"/>
            <ac:cxnSpMk id="119" creationId="{95911506-07E6-422D-A56B-7EA27065F398}"/>
          </ac:cxnSpMkLst>
        </pc:cxnChg>
        <pc:cxnChg chg="add mod">
          <ac:chgData name="Xin Wang" userId="b1e7fbef69b41487" providerId="LiveId" clId="{E32E6330-9852-4604-B2C9-4CAE9C657BB5}" dt="2021-09-14T14:08:34.761" v="589" actId="14100"/>
          <ac:cxnSpMkLst>
            <pc:docMk/>
            <pc:sldMk cId="0" sldId="256"/>
            <ac:cxnSpMk id="122" creationId="{56BA4DCD-CD83-4CE0-9875-A7D7D86BA49E}"/>
          </ac:cxnSpMkLst>
        </pc:cxnChg>
        <pc:cxnChg chg="add">
          <ac:chgData name="Xin Wang" userId="b1e7fbef69b41487" providerId="LiveId" clId="{E32E6330-9852-4604-B2C9-4CAE9C657BB5}" dt="2021-09-14T14:01:36.417" v="439" actId="11529"/>
          <ac:cxnSpMkLst>
            <pc:docMk/>
            <pc:sldMk cId="0" sldId="256"/>
            <ac:cxnSpMk id="124" creationId="{75CFE936-847F-4D11-94FC-627A97C66F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9257" y="1609625"/>
            <a:ext cx="8747215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/>
          <p:cNvCxnSpPr>
            <a:cxnSpLocks/>
          </p:cNvCxnSpPr>
          <p:nvPr/>
        </p:nvCxnSpPr>
        <p:spPr>
          <a:xfrm rot="16200000" flipH="1">
            <a:off x="3982496" y="5295099"/>
            <a:ext cx="766651" cy="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/>
          <p:cNvCxnSpPr/>
          <p:nvPr/>
        </p:nvCxnSpPr>
        <p:spPr>
          <a:xfrm rot="-5400000" flipH="1">
            <a:off x="3898327" y="2937945"/>
            <a:ext cx="673200" cy="204300"/>
          </a:xfrm>
          <a:prstGeom prst="bentConnector3">
            <a:avLst>
              <a:gd name="adj1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oogle Shape;26;p1"/>
          <p:cNvCxnSpPr/>
          <p:nvPr/>
        </p:nvCxnSpPr>
        <p:spPr>
          <a:xfrm rot="-5400000">
            <a:off x="3937442" y="4413787"/>
            <a:ext cx="673200" cy="204300"/>
          </a:xfrm>
          <a:prstGeom prst="bentConnector3">
            <a:avLst>
              <a:gd name="adj1" fmla="val 0"/>
            </a:avLst>
          </a:prstGeom>
          <a:ln w="12700" cap="rnd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Google Shape;27;p1"/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95636" y="3500504"/>
            <a:ext cx="2505979" cy="759076"/>
            <a:chOff x="226544" y="3443719"/>
            <a:chExt cx="2700251" cy="830018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226544" y="3443719"/>
              <a:ext cx="1279715" cy="830018"/>
              <a:chOff x="4974311" y="1006107"/>
              <a:chExt cx="1135682" cy="792689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74311" y="1006107"/>
                <a:ext cx="1131757" cy="792689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1050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1050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78236" y="1006107"/>
                <a:ext cx="1131757" cy="476042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1050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Gross Profit</a:t>
                </a:r>
                <a:endParaRPr sz="1050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7" name="Google Shape;37;p1"/>
          <p:cNvCxnSpPr>
            <a:cxnSpLocks/>
            <a:stCxn id="33" idx="3"/>
          </p:cNvCxnSpPr>
          <p:nvPr/>
        </p:nvCxnSpPr>
        <p:spPr>
          <a:xfrm>
            <a:off x="1479174" y="3880042"/>
            <a:ext cx="1481401" cy="8842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cxnSpLocks/>
          </p:cNvCxnSpPr>
          <p:nvPr/>
        </p:nvCxnSpPr>
        <p:spPr>
          <a:xfrm flipV="1">
            <a:off x="1462141" y="2662490"/>
            <a:ext cx="1515901" cy="12175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1"/>
          <p:cNvSpPr/>
          <p:nvPr/>
        </p:nvSpPr>
        <p:spPr>
          <a:xfrm>
            <a:off x="2151519" y="3817108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US" sz="1428" b="1" dirty="0">
                <a:solidFill>
                  <a:schemeClr val="bg2"/>
                </a:solidFill>
              </a:rPr>
              <a:t>_-</a:t>
            </a:r>
            <a:endParaRPr sz="1428" b="1" i="0" u="none" strike="noStrike" cap="none" dirty="0">
              <a:solidFill>
                <a:schemeClr val="bg2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1"/>
          <p:cNvGrpSpPr/>
          <p:nvPr/>
        </p:nvGrpSpPr>
        <p:grpSpPr>
          <a:xfrm>
            <a:off x="4286851" y="4792312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973490" y="2478065"/>
            <a:ext cx="2547937" cy="425774"/>
            <a:chOff x="181334" y="3496200"/>
            <a:chExt cx="2745461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4" y="3496200"/>
              <a:ext cx="1291216" cy="465566"/>
              <a:chOff x="4934192" y="1056229"/>
              <a:chExt cx="1145889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900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900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48324" y="1072393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144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9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Revenue</a:t>
                </a:r>
                <a:endParaRPr sz="900" dirty="0"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59692" y="4616949"/>
            <a:ext cx="2526349" cy="425774"/>
            <a:chOff x="204595" y="3496200"/>
            <a:chExt cx="272220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204595" y="3496200"/>
              <a:ext cx="1292079" cy="465566"/>
              <a:chOff x="4954832" y="1056229"/>
              <a:chExt cx="1146654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63339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900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900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69729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769475" cy="144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900" b="1" dirty="0">
                    <a:solidFill>
                      <a:srgbClr val="FFFFFF"/>
                    </a:solidFill>
                  </a:rPr>
                  <a:t>Total  Cost</a:t>
                </a:r>
                <a:endParaRPr sz="900" dirty="0"/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4592473" y="5465538"/>
            <a:ext cx="2547936" cy="425774"/>
            <a:chOff x="181335" y="3496200"/>
            <a:chExt cx="2745460" cy="465566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9" name="Google Shape;69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1" name="Google Shape;71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 txBox="1"/>
              <p:nvPr/>
            </p:nvSpPr>
            <p:spPr>
              <a:xfrm>
                <a:off x="4954832" y="1080553"/>
                <a:ext cx="1090451" cy="385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Equipment maintenance cost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dirty="0">
                    <a:solidFill>
                      <a:srgbClr val="002060"/>
                    </a:solidFill>
                  </a:rPr>
                  <a:t>$</a:t>
                </a:r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506324" y="1798132"/>
            <a:ext cx="2386640" cy="437064"/>
            <a:chOff x="355135" y="3476523"/>
            <a:chExt cx="2571660" cy="477911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355135" y="3476523"/>
              <a:ext cx="1275294" cy="477911"/>
              <a:chOff x="5088427" y="1037438"/>
              <a:chExt cx="1131758" cy="456418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5088428" y="1049228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088427" y="1037438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800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$/ton</a:t>
                </a:r>
                <a:endParaRPr sz="800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5101891" y="1102551"/>
                <a:ext cx="769475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Iron Ore Price</a:t>
                </a:r>
                <a:endParaRPr sz="800" dirty="0"/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514102" y="3106330"/>
            <a:ext cx="2547935" cy="425774"/>
            <a:chOff x="181336" y="3496200"/>
            <a:chExt cx="2745459" cy="465566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81336" y="3496200"/>
              <a:ext cx="1275299" cy="465566"/>
              <a:chOff x="4934187" y="1056229"/>
              <a:chExt cx="1131762" cy="44462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87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29" y="1080554"/>
                <a:ext cx="1101358" cy="385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Total tons of Iron Ore Produced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chemeClr val="tx1"/>
                    </a:solidFill>
                  </a:rPr>
                  <a:t>tons</a:t>
                </a:r>
                <a:endParaRPr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4578245" y="3923764"/>
            <a:ext cx="2541691" cy="432337"/>
            <a:chOff x="188064" y="3496380"/>
            <a:chExt cx="2738731" cy="472743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8064" y="3496380"/>
              <a:ext cx="1284985" cy="472743"/>
              <a:chOff x="4940163" y="1056400"/>
              <a:chExt cx="1140359" cy="451482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48765" y="1063254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40163" y="1056400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800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800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4945362" y="1089868"/>
                <a:ext cx="1087214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Operational Cost</a:t>
                </a:r>
                <a:endParaRPr sz="800" dirty="0"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 err="1"/>
              <a:t>Monalco</a:t>
            </a:r>
            <a:r>
              <a:rPr lang="en-US" sz="1900" dirty="0"/>
              <a:t> Mining Value Driver Tree [Profit]</a:t>
            </a:r>
            <a:endParaRPr dirty="0"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6117194" y="1866393"/>
            <a:ext cx="268673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business lever down into a simple equation that shows all connected ‘drivers’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sense-check to ensure that any value-driver can be easily reconstructed based off the correctly defined inputs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way to help focus efforts and facilitate efforts towards ‘optimising’ drivers which impact the main value driver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5817243" y="1201950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 dirty="0"/>
          </a:p>
        </p:txBody>
      </p:sp>
      <p:sp>
        <p:nvSpPr>
          <p:cNvPr id="116" name="Google Shape;46;p1">
            <a:extLst>
              <a:ext uri="{FF2B5EF4-FFF2-40B4-BE49-F238E27FC236}">
                <a16:creationId xmlns:a16="http://schemas.microsoft.com/office/drawing/2014/main" id="{41623C80-BDC5-44A4-A92F-9F1F559EBC10}"/>
              </a:ext>
            </a:extLst>
          </p:cNvPr>
          <p:cNvSpPr/>
          <p:nvPr/>
        </p:nvSpPr>
        <p:spPr>
          <a:xfrm>
            <a:off x="4288799" y="2624714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US" sz="9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900" b="1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DF48C9-F58A-4222-B74F-527B69A0C706}"/>
              </a:ext>
            </a:extLst>
          </p:cNvPr>
          <p:cNvCxnSpPr>
            <a:cxnSpLocks/>
          </p:cNvCxnSpPr>
          <p:nvPr/>
        </p:nvCxnSpPr>
        <p:spPr>
          <a:xfrm flipV="1">
            <a:off x="4365528" y="5669470"/>
            <a:ext cx="2064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E80948-95E9-40D4-BE14-84F92ECA1B1E}"/>
              </a:ext>
            </a:extLst>
          </p:cNvPr>
          <p:cNvCxnSpPr>
            <a:cxnSpLocks/>
          </p:cNvCxnSpPr>
          <p:nvPr/>
        </p:nvCxnSpPr>
        <p:spPr>
          <a:xfrm>
            <a:off x="4376192" y="4176855"/>
            <a:ext cx="180568" cy="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6BA4DCD-CD83-4CE0-9875-A7D7D86BA49E}"/>
              </a:ext>
            </a:extLst>
          </p:cNvPr>
          <p:cNvCxnSpPr>
            <a:cxnSpLocks/>
          </p:cNvCxnSpPr>
          <p:nvPr/>
        </p:nvCxnSpPr>
        <p:spPr>
          <a:xfrm>
            <a:off x="4337077" y="2030295"/>
            <a:ext cx="143642" cy="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5CFE936-847F-4D11-94FC-627A97C66FA2}"/>
              </a:ext>
            </a:extLst>
          </p:cNvPr>
          <p:cNvCxnSpPr/>
          <p:nvPr/>
        </p:nvCxnSpPr>
        <p:spPr>
          <a:xfrm>
            <a:off x="4337077" y="3359580"/>
            <a:ext cx="12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142</Words>
  <Application>Microsoft Office PowerPoint</Application>
  <PresentationFormat>On-screen Show (4:3)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Noto Sans Symbols</vt:lpstr>
      <vt:lpstr>Quattrocento Sans</vt:lpstr>
      <vt:lpstr>Arial</vt:lpstr>
      <vt:lpstr>Calibri</vt:lpstr>
      <vt:lpstr>Synergy_CF_YNR002</vt:lpstr>
      <vt:lpstr>Monalco Mining Value Driver Tree [Profit]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Xin Wang</cp:lastModifiedBy>
  <cp:revision>1</cp:revision>
  <dcterms:created xsi:type="dcterms:W3CDTF">2019-05-15T15:57:18Z</dcterms:created>
  <dcterms:modified xsi:type="dcterms:W3CDTF">2021-09-14T14:09:38Z</dcterms:modified>
</cp:coreProperties>
</file>