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c/LzHJaA7sjulad3mzwqvuA8e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168EF15E-A640-4943-BEA6-74870B65660D}"/>
    <pc:docChg chg="custSel delSld modSld">
      <pc:chgData name="Xin Wang" userId="b1e7fbef69b41487" providerId="LiveId" clId="{168EF15E-A640-4943-BEA6-74870B65660D}" dt="2021-09-13T15:37:48.322" v="490" actId="2696"/>
      <pc:docMkLst>
        <pc:docMk/>
      </pc:docMkLst>
      <pc:sldChg chg="delSp modSp mod">
        <pc:chgData name="Xin Wang" userId="b1e7fbef69b41487" providerId="LiveId" clId="{168EF15E-A640-4943-BEA6-74870B65660D}" dt="2021-09-13T15:36:01.374" v="489" actId="20577"/>
        <pc:sldMkLst>
          <pc:docMk/>
          <pc:sldMk cId="0" sldId="256"/>
        </pc:sldMkLst>
        <pc:spChg chg="mod">
          <ac:chgData name="Xin Wang" userId="b1e7fbef69b41487" providerId="LiveId" clId="{168EF15E-A640-4943-BEA6-74870B65660D}" dt="2021-09-13T15:21:31.088" v="104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Xin Wang" userId="b1e7fbef69b41487" providerId="LiveId" clId="{168EF15E-A640-4943-BEA6-74870B65660D}" dt="2021-09-13T15:26:41.002" v="237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Xin Wang" userId="b1e7fbef69b41487" providerId="LiveId" clId="{168EF15E-A640-4943-BEA6-74870B65660D}" dt="2021-09-13T15:25:19.920" v="214" actId="2057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Xin Wang" userId="b1e7fbef69b41487" providerId="LiveId" clId="{168EF15E-A640-4943-BEA6-74870B65660D}" dt="2021-09-13T15:34:44.973" v="412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Xin Wang" userId="b1e7fbef69b41487" providerId="LiveId" clId="{168EF15E-A640-4943-BEA6-74870B65660D}" dt="2021-09-13T15:35:18.332" v="441" actId="20577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Xin Wang" userId="b1e7fbef69b41487" providerId="LiveId" clId="{168EF15E-A640-4943-BEA6-74870B65660D}" dt="2021-09-13T15:35:29.196" v="443" actId="478"/>
          <ac:spMkLst>
            <pc:docMk/>
            <pc:sldMk cId="0" sldId="256"/>
            <ac:spMk id="35" creationId="{00000000-0000-0000-0000-000000000000}"/>
          </ac:spMkLst>
        </pc:spChg>
        <pc:spChg chg="mod">
          <ac:chgData name="Xin Wang" userId="b1e7fbef69b41487" providerId="LiveId" clId="{168EF15E-A640-4943-BEA6-74870B65660D}" dt="2021-09-13T15:36:01.374" v="489" actId="20577"/>
          <ac:spMkLst>
            <pc:docMk/>
            <pc:sldMk cId="0" sldId="256"/>
            <ac:spMk id="36" creationId="{00000000-0000-0000-0000-000000000000}"/>
          </ac:spMkLst>
        </pc:spChg>
        <pc:spChg chg="del">
          <ac:chgData name="Xin Wang" userId="b1e7fbef69b41487" providerId="LiveId" clId="{168EF15E-A640-4943-BEA6-74870B65660D}" dt="2021-09-13T15:26:11.432" v="215" actId="478"/>
          <ac:spMkLst>
            <pc:docMk/>
            <pc:sldMk cId="0" sldId="256"/>
            <ac:spMk id="40" creationId="{00000000-0000-0000-0000-000000000000}"/>
          </ac:spMkLst>
        </pc:spChg>
        <pc:spChg chg="mod">
          <ac:chgData name="Xin Wang" userId="b1e7fbef69b41487" providerId="LiveId" clId="{168EF15E-A640-4943-BEA6-74870B65660D}" dt="2021-09-13T15:30:54.449" v="325" actId="20577"/>
          <ac:spMkLst>
            <pc:docMk/>
            <pc:sldMk cId="0" sldId="256"/>
            <ac:spMk id="50" creationId="{00000000-0000-0000-0000-000000000000}"/>
          </ac:spMkLst>
        </pc:spChg>
        <pc:spChg chg="del mod">
          <ac:chgData name="Xin Wang" userId="b1e7fbef69b41487" providerId="LiveId" clId="{168EF15E-A640-4943-BEA6-74870B65660D}" dt="2021-09-13T15:32:52.295" v="388" actId="478"/>
          <ac:spMkLst>
            <pc:docMk/>
            <pc:sldMk cId="0" sldId="256"/>
            <ac:spMk id="51" creationId="{00000000-0000-0000-0000-000000000000}"/>
          </ac:spMkLst>
        </pc:spChg>
        <pc:spChg chg="mod">
          <ac:chgData name="Xin Wang" userId="b1e7fbef69b41487" providerId="LiveId" clId="{168EF15E-A640-4943-BEA6-74870B65660D}" dt="2021-09-13T15:32:44.060" v="387" actId="20577"/>
          <ac:spMkLst>
            <pc:docMk/>
            <pc:sldMk cId="0" sldId="256"/>
            <ac:spMk id="52" creationId="{00000000-0000-0000-0000-000000000000}"/>
          </ac:spMkLst>
        </pc:spChg>
        <pc:cxnChg chg="del">
          <ac:chgData name="Xin Wang" userId="b1e7fbef69b41487" providerId="LiveId" clId="{168EF15E-A640-4943-BEA6-74870B65660D}" dt="2021-09-13T15:26:16.521" v="216" actId="478"/>
          <ac:cxnSpMkLst>
            <pc:docMk/>
            <pc:sldMk cId="0" sldId="256"/>
            <ac:cxnSpMk id="31" creationId="{00000000-0000-0000-0000-000000000000}"/>
          </ac:cxnSpMkLst>
        </pc:cxnChg>
        <pc:cxnChg chg="del">
          <ac:chgData name="Xin Wang" userId="b1e7fbef69b41487" providerId="LiveId" clId="{168EF15E-A640-4943-BEA6-74870B65660D}" dt="2021-09-13T15:35:34.246" v="444" actId="478"/>
          <ac:cxnSpMkLst>
            <pc:docMk/>
            <pc:sldMk cId="0" sldId="256"/>
            <ac:cxnSpMk id="39" creationId="{00000000-0000-0000-0000-000000000000}"/>
          </ac:cxnSpMkLst>
        </pc:cxnChg>
        <pc:cxnChg chg="del">
          <ac:chgData name="Xin Wang" userId="b1e7fbef69b41487" providerId="LiveId" clId="{168EF15E-A640-4943-BEA6-74870B65660D}" dt="2021-09-13T15:32:55.170" v="389" actId="478"/>
          <ac:cxnSpMkLst>
            <pc:docMk/>
            <pc:sldMk cId="0" sldId="256"/>
            <ac:cxnSpMk id="55" creationId="{00000000-0000-0000-0000-000000000000}"/>
          </ac:cxnSpMkLst>
        </pc:cxnChg>
      </pc:sldChg>
      <pc:sldChg chg="del">
        <pc:chgData name="Xin Wang" userId="b1e7fbef69b41487" providerId="LiveId" clId="{168EF15E-A640-4943-BEA6-74870B65660D}" dt="2021-09-13T15:37:48.322" v="490" actId="2696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71451" y="709423"/>
            <a:ext cx="8618537" cy="55430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316924" y="1744940"/>
            <a:ext cx="1257305" cy="3975967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 err="1"/>
              <a:t>Monalco</a:t>
            </a:r>
            <a:r>
              <a:rPr lang="en-AU" dirty="0"/>
              <a:t> Mining Issue Tree </a:t>
            </a:r>
            <a:endParaRPr dirty="0"/>
          </a:p>
        </p:txBody>
      </p:sp>
      <p:cxnSp>
        <p:nvCxnSpPr>
          <p:cNvPr id="22" name="Google Shape;22;p2"/>
          <p:cNvCxnSpPr>
            <a:stCxn id="23" idx="1"/>
          </p:cNvCxnSpPr>
          <p:nvPr/>
        </p:nvCxnSpPr>
        <p:spPr>
          <a:xfrm flipH="1">
            <a:off x="1666745" y="2147665"/>
            <a:ext cx="321900" cy="13488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"/>
          <p:cNvSpPr txBox="1"/>
          <p:nvPr/>
        </p:nvSpPr>
        <p:spPr>
          <a:xfrm>
            <a:off x="352932" y="3110583"/>
            <a:ext cx="1158465" cy="1228248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can </a:t>
            </a:r>
            <a:r>
              <a:rPr lang="en-AU" sz="10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Monocal</a:t>
            </a: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Mining streamline the maintenance cost in response to worsening market conditions </a:t>
            </a:r>
            <a:r>
              <a:rPr lang="en-AU" sz="1000" b="1" dirty="0">
                <a:solidFill>
                  <a:schemeClr val="lt1"/>
                </a:solidFill>
              </a:rPr>
              <a:t> </a:t>
            </a: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28012" y="983784"/>
            <a:ext cx="3721450" cy="5063868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>
            <a:stCxn id="23" idx="1"/>
          </p:cNvCxnSpPr>
          <p:nvPr/>
        </p:nvCxnSpPr>
        <p:spPr>
          <a:xfrm flipH="1">
            <a:off x="1666145" y="2147665"/>
            <a:ext cx="322500" cy="13692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1516976" y="3516748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"/>
          <p:cNvSpPr/>
          <p:nvPr/>
        </p:nvSpPr>
        <p:spPr>
          <a:xfrm>
            <a:off x="662861" y="1495240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64306" y="6703004"/>
            <a:ext cx="6456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sz="9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1988645" y="1905354"/>
            <a:ext cx="3337968" cy="3903168"/>
            <a:chOff x="1988645" y="1905354"/>
            <a:chExt cx="3337968" cy="3903168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1988645" y="1905354"/>
              <a:ext cx="1150091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Ore Crusher</a:t>
              </a:r>
              <a:endParaRPr dirty="0"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Other </a:t>
              </a:r>
              <a:r>
                <a:rPr lang="en-US" dirty="0" err="1"/>
                <a:t>equipments</a:t>
              </a:r>
              <a:endParaRPr dirty="0"/>
            </a:p>
          </p:txBody>
        </p:sp>
        <p:sp>
          <p:nvSpPr>
            <p:cNvPr id="34" name="Google Shape;34;p2"/>
            <p:cNvSpPr txBox="1"/>
            <p:nvPr/>
          </p:nvSpPr>
          <p:spPr>
            <a:xfrm>
              <a:off x="4168148" y="3854209"/>
              <a:ext cx="1158465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Lower down maintenance cost</a:t>
              </a:r>
              <a:endParaRPr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 txBox="1"/>
            <p:nvPr/>
          </p:nvSpPr>
          <p:spPr>
            <a:xfrm>
              <a:off x="4168148" y="5323900"/>
              <a:ext cx="1158465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Change</a:t>
              </a:r>
              <a:endParaRPr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37;p2"/>
            <p:cNvCxnSpPr>
              <a:stCxn id="34" idx="1"/>
            </p:cNvCxnSpPr>
            <p:nvPr/>
          </p:nvCxnSpPr>
          <p:spPr>
            <a:xfrm flipH="1">
              <a:off x="3200948" y="4096520"/>
              <a:ext cx="967200" cy="72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2"/>
            <p:cNvCxnSpPr>
              <a:stCxn id="36" idx="1"/>
            </p:cNvCxnSpPr>
            <p:nvPr/>
          </p:nvCxnSpPr>
          <p:spPr>
            <a:xfrm rot="10800000">
              <a:off x="3221948" y="4833611"/>
              <a:ext cx="946200" cy="732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" name="Google Shape;41;p2"/>
          <p:cNvSpPr/>
          <p:nvPr/>
        </p:nvSpPr>
        <p:spPr>
          <a:xfrm>
            <a:off x="2345123" y="734084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181200" y="734083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476392" y="6384567"/>
            <a:ext cx="435292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Together, the ‘Issues’ answer the question or fully describe the idea</a:t>
            </a:r>
            <a:endParaRPr sz="9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"/>
          <p:cNvCxnSpPr/>
          <p:nvPr/>
        </p:nvCxnSpPr>
        <p:spPr>
          <a:xfrm>
            <a:off x="2600204" y="5199953"/>
            <a:ext cx="17089" cy="1157889"/>
          </a:xfrm>
          <a:prstGeom prst="straightConnector1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45" name="Google Shape;45;p2"/>
          <p:cNvSpPr/>
          <p:nvPr/>
        </p:nvSpPr>
        <p:spPr>
          <a:xfrm>
            <a:off x="6123928" y="917052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6057243" y="1422860"/>
            <a:ext cx="268673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125133" y="2592411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57242" y="3042978"/>
            <a:ext cx="268673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/>
          </a:p>
        </p:txBody>
      </p:sp>
      <p:cxnSp>
        <p:nvCxnSpPr>
          <p:cNvPr id="49" name="Google Shape;49;p2"/>
          <p:cNvCxnSpPr>
            <a:stCxn id="33" idx="1"/>
          </p:cNvCxnSpPr>
          <p:nvPr/>
        </p:nvCxnSpPr>
        <p:spPr>
          <a:xfrm rot="10800000">
            <a:off x="1666948" y="3496488"/>
            <a:ext cx="375300" cy="13299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2"/>
          <p:cNvSpPr txBox="1"/>
          <p:nvPr/>
        </p:nvSpPr>
        <p:spPr>
          <a:xfrm>
            <a:off x="4140896" y="1158030"/>
            <a:ext cx="1158465" cy="48462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Maintain every three years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4140896" y="2627721"/>
            <a:ext cx="1158465" cy="48462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Avoid excess ware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2"/>
          <p:cNvCxnSpPr>
            <a:stCxn id="50" idx="1"/>
          </p:cNvCxnSpPr>
          <p:nvPr/>
        </p:nvCxnSpPr>
        <p:spPr>
          <a:xfrm flipH="1">
            <a:off x="3150296" y="1400341"/>
            <a:ext cx="990600" cy="7263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2"/>
          <p:cNvCxnSpPr/>
          <p:nvPr/>
        </p:nvCxnSpPr>
        <p:spPr>
          <a:xfrm rot="10800000">
            <a:off x="3138596" y="2123780"/>
            <a:ext cx="1002300" cy="722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150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Noto Sans Symbols</vt:lpstr>
      <vt:lpstr>Arial</vt:lpstr>
      <vt:lpstr>Calibri</vt:lpstr>
      <vt:lpstr>Synergy_CF_YNR002</vt:lpstr>
      <vt:lpstr>Monalco Mining Issue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Good Issue Tree </dc:title>
  <dc:creator>Hui, Chris</dc:creator>
  <cp:lastModifiedBy>Xin Wang</cp:lastModifiedBy>
  <cp:revision>1</cp:revision>
  <dcterms:created xsi:type="dcterms:W3CDTF">2019-05-15T15:57:18Z</dcterms:created>
  <dcterms:modified xsi:type="dcterms:W3CDTF">2021-09-13T15:38:18Z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