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0" roundtripDataSignature="AMtx7mh25xktGHMJRxX7Qy0FN+pmM3PE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A17278-D57F-4087-8834-1A2B65F7281E}" v="3" dt="2021-09-12T22:25:35.6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67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5" Type="http://schemas.microsoft.com/office/2016/11/relationships/changesInfo" Target="changesInfos/changesInfo1.xml"/><Relationship Id="rId10" Type="http://customschemas.google.com/relationships/presentationmetadata" Target="metadata"/><Relationship Id="rId4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Wang" userId="b1e7fbef69b41487" providerId="LiveId" clId="{59A17278-D57F-4087-8834-1A2B65F7281E}"/>
    <pc:docChg chg="undo custSel addSld delSld modSld">
      <pc:chgData name="Xin Wang" userId="b1e7fbef69b41487" providerId="LiveId" clId="{59A17278-D57F-4087-8834-1A2B65F7281E}" dt="2021-09-12T22:25:35.691" v="672"/>
      <pc:docMkLst>
        <pc:docMk/>
      </pc:docMkLst>
      <pc:sldChg chg="modSp del mod">
        <pc:chgData name="Xin Wang" userId="b1e7fbef69b41487" providerId="LiveId" clId="{59A17278-D57F-4087-8834-1A2B65F7281E}" dt="2021-09-12T03:53:48.761" v="516" actId="2696"/>
        <pc:sldMkLst>
          <pc:docMk/>
          <pc:sldMk cId="0" sldId="256"/>
        </pc:sldMkLst>
        <pc:spChg chg="mod">
          <ac:chgData name="Xin Wang" userId="b1e7fbef69b41487" providerId="LiveId" clId="{59A17278-D57F-4087-8834-1A2B65F7281E}" dt="2021-09-12T03:25:29.350" v="54" actId="14100"/>
          <ac:spMkLst>
            <pc:docMk/>
            <pc:sldMk cId="0" sldId="256"/>
            <ac:spMk id="21" creationId="{00000000-0000-0000-0000-000000000000}"/>
          </ac:spMkLst>
        </pc:spChg>
        <pc:spChg chg="mod">
          <ac:chgData name="Xin Wang" userId="b1e7fbef69b41487" providerId="LiveId" clId="{59A17278-D57F-4087-8834-1A2B65F7281E}" dt="2021-09-12T03:23:49.173" v="23" actId="20577"/>
          <ac:spMkLst>
            <pc:docMk/>
            <pc:sldMk cId="0" sldId="256"/>
            <ac:spMk id="48" creationId="{00000000-0000-0000-0000-000000000000}"/>
          </ac:spMkLst>
        </pc:spChg>
        <pc:cxnChg chg="mod">
          <ac:chgData name="Xin Wang" userId="b1e7fbef69b41487" providerId="LiveId" clId="{59A17278-D57F-4087-8834-1A2B65F7281E}" dt="2021-09-12T03:25:35.021" v="55" actId="1076"/>
          <ac:cxnSpMkLst>
            <pc:docMk/>
            <pc:sldMk cId="0" sldId="256"/>
            <ac:cxnSpMk id="44" creationId="{00000000-0000-0000-0000-000000000000}"/>
          </ac:cxnSpMkLst>
        </pc:cxnChg>
        <pc:cxnChg chg="mod">
          <ac:chgData name="Xin Wang" userId="b1e7fbef69b41487" providerId="LiveId" clId="{59A17278-D57F-4087-8834-1A2B65F7281E}" dt="2021-09-12T03:25:39.692" v="56" actId="1076"/>
          <ac:cxnSpMkLst>
            <pc:docMk/>
            <pc:sldMk cId="0" sldId="256"/>
            <ac:cxnSpMk id="47" creationId="{00000000-0000-0000-0000-000000000000}"/>
          </ac:cxnSpMkLst>
        </pc:cxnChg>
      </pc:sldChg>
      <pc:sldChg chg="addSp delSp modSp add mod">
        <pc:chgData name="Xin Wang" userId="b1e7fbef69b41487" providerId="LiveId" clId="{59A17278-D57F-4087-8834-1A2B65F7281E}" dt="2021-09-12T22:25:35.691" v="672"/>
        <pc:sldMkLst>
          <pc:docMk/>
          <pc:sldMk cId="0" sldId="257"/>
        </pc:sldMkLst>
        <pc:spChg chg="mod">
          <ac:chgData name="Xin Wang" userId="b1e7fbef69b41487" providerId="LiveId" clId="{59A17278-D57F-4087-8834-1A2B65F7281E}" dt="2021-09-12T03:54:32.014" v="581" actId="20577"/>
          <ac:spMkLst>
            <pc:docMk/>
            <pc:sldMk cId="0" sldId="257"/>
            <ac:spMk id="21" creationId="{00000000-0000-0000-0000-000000000000}"/>
          </ac:spMkLst>
        </pc:spChg>
        <pc:spChg chg="mod">
          <ac:chgData name="Xin Wang" userId="b1e7fbef69b41487" providerId="LiveId" clId="{59A17278-D57F-4087-8834-1A2B65F7281E}" dt="2021-09-12T22:18:19.862" v="601" actId="14100"/>
          <ac:spMkLst>
            <pc:docMk/>
            <pc:sldMk cId="0" sldId="257"/>
            <ac:spMk id="23" creationId="{00000000-0000-0000-0000-000000000000}"/>
          </ac:spMkLst>
        </pc:spChg>
        <pc:spChg chg="mod">
          <ac:chgData name="Xin Wang" userId="b1e7fbef69b41487" providerId="LiveId" clId="{59A17278-D57F-4087-8834-1A2B65F7281E}" dt="2021-09-12T03:28:17.989" v="202" actId="20577"/>
          <ac:spMkLst>
            <pc:docMk/>
            <pc:sldMk cId="0" sldId="257"/>
            <ac:spMk id="24" creationId="{00000000-0000-0000-0000-000000000000}"/>
          </ac:spMkLst>
        </pc:spChg>
        <pc:spChg chg="mod">
          <ac:chgData name="Xin Wang" userId="b1e7fbef69b41487" providerId="LiveId" clId="{59A17278-D57F-4087-8834-1A2B65F7281E}" dt="2021-09-12T22:18:01.526" v="598" actId="14100"/>
          <ac:spMkLst>
            <pc:docMk/>
            <pc:sldMk cId="0" sldId="257"/>
            <ac:spMk id="33" creationId="{00000000-0000-0000-0000-000000000000}"/>
          </ac:spMkLst>
        </pc:spChg>
        <pc:spChg chg="del mod">
          <ac:chgData name="Xin Wang" userId="b1e7fbef69b41487" providerId="LiveId" clId="{59A17278-D57F-4087-8834-1A2B65F7281E}" dt="2021-09-12T03:51:25.579" v="506" actId="478"/>
          <ac:spMkLst>
            <pc:docMk/>
            <pc:sldMk cId="0" sldId="257"/>
            <ac:spMk id="34" creationId="{00000000-0000-0000-0000-000000000000}"/>
          </ac:spMkLst>
        </pc:spChg>
        <pc:spChg chg="mod">
          <ac:chgData name="Xin Wang" userId="b1e7fbef69b41487" providerId="LiveId" clId="{59A17278-D57F-4087-8834-1A2B65F7281E}" dt="2021-09-12T22:20:03.003" v="667" actId="20577"/>
          <ac:spMkLst>
            <pc:docMk/>
            <pc:sldMk cId="0" sldId="257"/>
            <ac:spMk id="35" creationId="{00000000-0000-0000-0000-000000000000}"/>
          </ac:spMkLst>
        </pc:spChg>
        <pc:spChg chg="del mod">
          <ac:chgData name="Xin Wang" userId="b1e7fbef69b41487" providerId="LiveId" clId="{59A17278-D57F-4087-8834-1A2B65F7281E}" dt="2021-09-12T03:51:38.058" v="508" actId="478"/>
          <ac:spMkLst>
            <pc:docMk/>
            <pc:sldMk cId="0" sldId="257"/>
            <ac:spMk id="36" creationId="{00000000-0000-0000-0000-000000000000}"/>
          </ac:spMkLst>
        </pc:spChg>
        <pc:spChg chg="add del mod">
          <ac:chgData name="Xin Wang" userId="b1e7fbef69b41487" providerId="LiveId" clId="{59A17278-D57F-4087-8834-1A2B65F7281E}" dt="2021-09-12T22:25:35.691" v="672"/>
          <ac:spMkLst>
            <pc:docMk/>
            <pc:sldMk cId="0" sldId="257"/>
            <ac:spMk id="36" creationId="{B7DDD179-E912-4EBC-9A3C-272DB72941F9}"/>
          </ac:spMkLst>
        </pc:spChg>
        <pc:spChg chg="del">
          <ac:chgData name="Xin Wang" userId="b1e7fbef69b41487" providerId="LiveId" clId="{59A17278-D57F-4087-8834-1A2B65F7281E}" dt="2021-09-12T03:44:51.195" v="367" actId="478"/>
          <ac:spMkLst>
            <pc:docMk/>
            <pc:sldMk cId="0" sldId="257"/>
            <ac:spMk id="40" creationId="{00000000-0000-0000-0000-000000000000}"/>
          </ac:spMkLst>
        </pc:spChg>
        <pc:spChg chg="mod">
          <ac:chgData name="Xin Wang" userId="b1e7fbef69b41487" providerId="LiveId" clId="{59A17278-D57F-4087-8834-1A2B65F7281E}" dt="2021-09-12T22:19:13.191" v="609" actId="20577"/>
          <ac:spMkLst>
            <pc:docMk/>
            <pc:sldMk cId="0" sldId="257"/>
            <ac:spMk id="48" creationId="{00000000-0000-0000-0000-000000000000}"/>
          </ac:spMkLst>
        </pc:spChg>
        <pc:spChg chg="del mod">
          <ac:chgData name="Xin Wang" userId="b1e7fbef69b41487" providerId="LiveId" clId="{59A17278-D57F-4087-8834-1A2B65F7281E}" dt="2021-09-12T03:50:17.608" v="495" actId="478"/>
          <ac:spMkLst>
            <pc:docMk/>
            <pc:sldMk cId="0" sldId="257"/>
            <ac:spMk id="50" creationId="{00000000-0000-0000-0000-000000000000}"/>
          </ac:spMkLst>
        </pc:spChg>
        <pc:spChg chg="mod">
          <ac:chgData name="Xin Wang" userId="b1e7fbef69b41487" providerId="LiveId" clId="{59A17278-D57F-4087-8834-1A2B65F7281E}" dt="2021-09-12T22:19:39.422" v="643" actId="20577"/>
          <ac:spMkLst>
            <pc:docMk/>
            <pc:sldMk cId="0" sldId="257"/>
            <ac:spMk id="51" creationId="{00000000-0000-0000-0000-000000000000}"/>
          </ac:spMkLst>
        </pc:spChg>
        <pc:spChg chg="del">
          <ac:chgData name="Xin Wang" userId="b1e7fbef69b41487" providerId="LiveId" clId="{59A17278-D57F-4087-8834-1A2B65F7281E}" dt="2021-09-12T03:50:21.541" v="496" actId="478"/>
          <ac:spMkLst>
            <pc:docMk/>
            <pc:sldMk cId="0" sldId="257"/>
            <ac:spMk id="52" creationId="{00000000-0000-0000-0000-000000000000}"/>
          </ac:spMkLst>
        </pc:spChg>
        <pc:cxnChg chg="mod">
          <ac:chgData name="Xin Wang" userId="b1e7fbef69b41487" providerId="LiveId" clId="{59A17278-D57F-4087-8834-1A2B65F7281E}" dt="2021-09-12T22:18:19.862" v="601" actId="14100"/>
          <ac:cxnSpMkLst>
            <pc:docMk/>
            <pc:sldMk cId="0" sldId="257"/>
            <ac:cxnSpMk id="22" creationId="{00000000-0000-0000-0000-000000000000}"/>
          </ac:cxnSpMkLst>
        </pc:cxnChg>
        <pc:cxnChg chg="mod">
          <ac:chgData name="Xin Wang" userId="b1e7fbef69b41487" providerId="LiveId" clId="{59A17278-D57F-4087-8834-1A2B65F7281E}" dt="2021-09-12T22:18:19.862" v="601" actId="14100"/>
          <ac:cxnSpMkLst>
            <pc:docMk/>
            <pc:sldMk cId="0" sldId="257"/>
            <ac:cxnSpMk id="27" creationId="{00000000-0000-0000-0000-000000000000}"/>
          </ac:cxnSpMkLst>
        </pc:cxnChg>
        <pc:cxnChg chg="del">
          <ac:chgData name="Xin Wang" userId="b1e7fbef69b41487" providerId="LiveId" clId="{59A17278-D57F-4087-8834-1A2B65F7281E}" dt="2021-09-12T03:44:59.620" v="368" actId="478"/>
          <ac:cxnSpMkLst>
            <pc:docMk/>
            <pc:sldMk cId="0" sldId="257"/>
            <ac:cxnSpMk id="31" creationId="{00000000-0000-0000-0000-000000000000}"/>
          </ac:cxnSpMkLst>
        </pc:cxnChg>
        <pc:cxnChg chg="del mod">
          <ac:chgData name="Xin Wang" userId="b1e7fbef69b41487" providerId="LiveId" clId="{59A17278-D57F-4087-8834-1A2B65F7281E}" dt="2021-09-12T03:51:43.354" v="509" actId="478"/>
          <ac:cxnSpMkLst>
            <pc:docMk/>
            <pc:sldMk cId="0" sldId="257"/>
            <ac:cxnSpMk id="37" creationId="{00000000-0000-0000-0000-000000000000}"/>
          </ac:cxnSpMkLst>
        </pc:cxnChg>
        <pc:cxnChg chg="del mod">
          <ac:chgData name="Xin Wang" userId="b1e7fbef69b41487" providerId="LiveId" clId="{59A17278-D57F-4087-8834-1A2B65F7281E}" dt="2021-09-12T03:51:47.393" v="510" actId="478"/>
          <ac:cxnSpMkLst>
            <pc:docMk/>
            <pc:sldMk cId="0" sldId="257"/>
            <ac:cxnSpMk id="38" creationId="{00000000-0000-0000-0000-000000000000}"/>
          </ac:cxnSpMkLst>
        </pc:cxnChg>
        <pc:cxnChg chg="mod">
          <ac:chgData name="Xin Wang" userId="b1e7fbef69b41487" providerId="LiveId" clId="{59A17278-D57F-4087-8834-1A2B65F7281E}" dt="2021-09-12T03:52:09.413" v="513" actId="14100"/>
          <ac:cxnSpMkLst>
            <pc:docMk/>
            <pc:sldMk cId="0" sldId="257"/>
            <ac:cxnSpMk id="39" creationId="{00000000-0000-0000-0000-000000000000}"/>
          </ac:cxnSpMkLst>
        </pc:cxnChg>
        <pc:cxnChg chg="del mod">
          <ac:chgData name="Xin Wang" userId="b1e7fbef69b41487" providerId="LiveId" clId="{59A17278-D57F-4087-8834-1A2B65F7281E}" dt="2021-09-12T03:46:29.933" v="398" actId="478"/>
          <ac:cxnSpMkLst>
            <pc:docMk/>
            <pc:sldMk cId="0" sldId="257"/>
            <ac:cxnSpMk id="44" creationId="{00000000-0000-0000-0000-000000000000}"/>
          </ac:cxnSpMkLst>
        </pc:cxnChg>
        <pc:cxnChg chg="mod">
          <ac:chgData name="Xin Wang" userId="b1e7fbef69b41487" providerId="LiveId" clId="{59A17278-D57F-4087-8834-1A2B65F7281E}" dt="2021-09-12T22:24:26.702" v="668" actId="14100"/>
          <ac:cxnSpMkLst>
            <pc:docMk/>
            <pc:sldMk cId="0" sldId="257"/>
            <ac:cxnSpMk id="49" creationId="{00000000-0000-0000-0000-000000000000}"/>
          </ac:cxnSpMkLst>
        </pc:cxnChg>
        <pc:cxnChg chg="del mod">
          <ac:chgData name="Xin Wang" userId="b1e7fbef69b41487" providerId="LiveId" clId="{59A17278-D57F-4087-8834-1A2B65F7281E}" dt="2021-09-12T03:50:29.266" v="497" actId="478"/>
          <ac:cxnSpMkLst>
            <pc:docMk/>
            <pc:sldMk cId="0" sldId="257"/>
            <ac:cxnSpMk id="53" creationId="{00000000-0000-0000-0000-000000000000}"/>
          </ac:cxnSpMkLst>
        </pc:cxnChg>
        <pc:cxnChg chg="del">
          <ac:chgData name="Xin Wang" userId="b1e7fbef69b41487" providerId="LiveId" clId="{59A17278-D57F-4087-8834-1A2B65F7281E}" dt="2021-09-12T03:50:32.826" v="498" actId="478"/>
          <ac:cxnSpMkLst>
            <pc:docMk/>
            <pc:sldMk cId="0" sldId="257"/>
            <ac:cxnSpMk id="54" creationId="{00000000-0000-0000-0000-000000000000}"/>
          </ac:cxnSpMkLst>
        </pc:cxnChg>
        <pc:cxnChg chg="mod">
          <ac:chgData name="Xin Wang" userId="b1e7fbef69b41487" providerId="LiveId" clId="{59A17278-D57F-4087-8834-1A2B65F7281E}" dt="2021-09-12T03:55:30.233" v="585" actId="14100"/>
          <ac:cxnSpMkLst>
            <pc:docMk/>
            <pc:sldMk cId="0" sldId="257"/>
            <ac:cxnSpMk id="55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171451" y="709423"/>
            <a:ext cx="8618537" cy="5543014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3275" tIns="46625" rIns="93275" bIns="466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316924" y="1744940"/>
            <a:ext cx="1257305" cy="3975967"/>
          </a:xfrm>
          <a:prstGeom prst="rect">
            <a:avLst/>
          </a:prstGeom>
          <a:solidFill>
            <a:srgbClr val="F2F2F2"/>
          </a:solidFill>
          <a:ln w="25400" cap="flat" cmpd="sng">
            <a:solidFill>
              <a:srgbClr val="6F7C8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dirty="0"/>
              <a:t>Nordic Sensor Failure Rate Issue Tree </a:t>
            </a:r>
            <a:endParaRPr dirty="0"/>
          </a:p>
        </p:txBody>
      </p:sp>
      <p:cxnSp>
        <p:nvCxnSpPr>
          <p:cNvPr id="22" name="Google Shape;22;p2"/>
          <p:cNvCxnSpPr>
            <a:cxnSpLocks/>
            <a:stCxn id="23" idx="1"/>
          </p:cNvCxnSpPr>
          <p:nvPr/>
        </p:nvCxnSpPr>
        <p:spPr>
          <a:xfrm rot="10800000" flipV="1">
            <a:off x="1666745" y="2138937"/>
            <a:ext cx="321900" cy="1357528"/>
          </a:xfrm>
          <a:prstGeom prst="bentConnector2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" name="Google Shape;24;p2"/>
          <p:cNvSpPr txBox="1"/>
          <p:nvPr/>
        </p:nvSpPr>
        <p:spPr>
          <a:xfrm>
            <a:off x="352932" y="3110583"/>
            <a:ext cx="1158465" cy="867721"/>
          </a:xfrm>
          <a:prstGeom prst="rect">
            <a:avLst/>
          </a:prstGeom>
          <a:solidFill>
            <a:srgbClr val="00C09D"/>
          </a:solidFill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075" tIns="33075" rIns="33075" bIns="330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</a:t>
            </a:r>
            <a:r>
              <a:rPr lang="en-AU" sz="1000" b="1" dirty="0">
                <a:solidFill>
                  <a:schemeClr val="lt1"/>
                </a:solidFill>
              </a:rPr>
              <a:t>to lower down sensor failure rate from currently 15% to below 5%?</a:t>
            </a:r>
            <a:r>
              <a:rPr lang="en-AU" sz="10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sp>
        <p:nvSpPr>
          <p:cNvPr id="25" name="Google Shape;25;p2"/>
          <p:cNvSpPr/>
          <p:nvPr/>
        </p:nvSpPr>
        <p:spPr>
          <a:xfrm>
            <a:off x="171451" y="17463"/>
            <a:ext cx="259365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1828012" y="983784"/>
            <a:ext cx="3721450" cy="5063868"/>
          </a:xfrm>
          <a:prstGeom prst="rect">
            <a:avLst/>
          </a:prstGeom>
          <a:solidFill>
            <a:srgbClr val="E9EDF1"/>
          </a:solidFill>
          <a:ln w="25400" cap="flat" cmpd="sng">
            <a:solidFill>
              <a:srgbClr val="6F7C8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" name="Google Shape;27;p2"/>
          <p:cNvCxnSpPr>
            <a:cxnSpLocks/>
            <a:stCxn id="23" idx="1"/>
          </p:cNvCxnSpPr>
          <p:nvPr/>
        </p:nvCxnSpPr>
        <p:spPr>
          <a:xfrm rot="10800000" flipV="1">
            <a:off x="1666145" y="2138937"/>
            <a:ext cx="322500" cy="1377928"/>
          </a:xfrm>
          <a:prstGeom prst="bentConnector2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" name="Google Shape;28;p2"/>
          <p:cNvCxnSpPr/>
          <p:nvPr/>
        </p:nvCxnSpPr>
        <p:spPr>
          <a:xfrm>
            <a:off x="1516976" y="3516748"/>
            <a:ext cx="149250" cy="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2"/>
          <p:cNvSpPr/>
          <p:nvPr/>
        </p:nvSpPr>
        <p:spPr>
          <a:xfrm>
            <a:off x="662861" y="1495240"/>
            <a:ext cx="538609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AU" sz="1050" b="1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 sz="1050" b="1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264306" y="6703004"/>
            <a:ext cx="6456896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AU" sz="900" b="1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¹ We could spend nothing but this is not realistic and is not a viable alternative. We include this however to be MECE. </a:t>
            </a:r>
            <a:endParaRPr sz="900" b="1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" name="Google Shape;32;p2"/>
          <p:cNvGrpSpPr/>
          <p:nvPr/>
        </p:nvGrpSpPr>
        <p:grpSpPr>
          <a:xfrm>
            <a:off x="1988645" y="1905354"/>
            <a:ext cx="3282370" cy="3581045"/>
            <a:chOff x="1988645" y="1905354"/>
            <a:chExt cx="3282370" cy="3581045"/>
          </a:xfrm>
        </p:grpSpPr>
        <p:sp>
          <p:nvSpPr>
            <p:cNvPr id="23" name="Google Shape;23;p2"/>
            <p:cNvSpPr txBox="1"/>
            <p:nvPr/>
          </p:nvSpPr>
          <p:spPr>
            <a:xfrm>
              <a:off x="1988645" y="1905354"/>
              <a:ext cx="1150091" cy="467166"/>
            </a:xfrm>
            <a:prstGeom prst="rect">
              <a:avLst/>
            </a:prstGeom>
            <a:solidFill>
              <a:srgbClr val="00C09D"/>
            </a:solidFill>
            <a:ln w="1905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3075" tIns="33075" rIns="33075" bIns="330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AU" sz="1000" b="1" dirty="0">
                  <a:solidFill>
                    <a:schemeClr val="lt1"/>
                  </a:solidFill>
                </a:rPr>
                <a:t> faulty parts</a:t>
              </a:r>
              <a:endParaRPr dirty="0"/>
            </a:p>
          </p:txBody>
        </p:sp>
        <p:sp>
          <p:nvSpPr>
            <p:cNvPr id="33" name="Google Shape;33;p2"/>
            <p:cNvSpPr txBox="1"/>
            <p:nvPr/>
          </p:nvSpPr>
          <p:spPr>
            <a:xfrm>
              <a:off x="2042248" y="4584077"/>
              <a:ext cx="1150091" cy="484622"/>
            </a:xfrm>
            <a:prstGeom prst="rect">
              <a:avLst/>
            </a:prstGeom>
            <a:solidFill>
              <a:srgbClr val="00C09D"/>
            </a:solidFill>
            <a:ln w="1905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3075" tIns="33075" rIns="33075" bIns="330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AU" sz="1000" b="1" dirty="0">
                  <a:solidFill>
                    <a:schemeClr val="lt1"/>
                  </a:solidFill>
                </a:rPr>
                <a:t>poor manufacturing</a:t>
              </a:r>
              <a:endParaRPr dirty="0"/>
            </a:p>
          </p:txBody>
        </p:sp>
        <p:sp>
          <p:nvSpPr>
            <p:cNvPr id="35" name="Google Shape;35;p2"/>
            <p:cNvSpPr txBox="1"/>
            <p:nvPr/>
          </p:nvSpPr>
          <p:spPr>
            <a:xfrm>
              <a:off x="4112550" y="4677758"/>
              <a:ext cx="1158465" cy="808641"/>
            </a:xfrm>
            <a:prstGeom prst="rect">
              <a:avLst/>
            </a:prstGeom>
            <a:solidFill>
              <a:srgbClr val="00C09D"/>
            </a:solidFill>
            <a:ln w="1905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3075" tIns="33075" rIns="33075" bIns="330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AU" sz="10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Identify factories with poor manufacturing and shut them down</a:t>
              </a:r>
              <a:endParaRPr sz="10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" name="Google Shape;39;p2"/>
            <p:cNvCxnSpPr>
              <a:cxnSpLocks/>
            </p:cNvCxnSpPr>
            <p:nvPr/>
          </p:nvCxnSpPr>
          <p:spPr>
            <a:xfrm>
              <a:off x="3192339" y="4945276"/>
              <a:ext cx="920211" cy="0"/>
            </a:xfrm>
            <a:prstGeom prst="straightConnector1">
              <a:avLst/>
            </a:prstGeom>
            <a:noFill/>
            <a:ln w="1905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1" name="Google Shape;41;p2"/>
          <p:cNvSpPr/>
          <p:nvPr/>
        </p:nvSpPr>
        <p:spPr>
          <a:xfrm>
            <a:off x="2345123" y="734084"/>
            <a:ext cx="419987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AU" sz="1050" b="1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endParaRPr sz="1050" b="1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"/>
          <p:cNvSpPr/>
          <p:nvPr/>
        </p:nvSpPr>
        <p:spPr>
          <a:xfrm>
            <a:off x="4181200" y="734083"/>
            <a:ext cx="718145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AU" sz="1050" b="1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Sub-Issues</a:t>
            </a:r>
            <a:endParaRPr sz="1050" b="1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"/>
          <p:cNvSpPr/>
          <p:nvPr/>
        </p:nvSpPr>
        <p:spPr>
          <a:xfrm>
            <a:off x="1476392" y="6384567"/>
            <a:ext cx="435292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AU" sz="9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Together, the ‘Issues’ answer the question or fully describe the idea</a:t>
            </a:r>
            <a:endParaRPr sz="9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"/>
          <p:cNvSpPr/>
          <p:nvPr/>
        </p:nvSpPr>
        <p:spPr>
          <a:xfrm>
            <a:off x="6123928" y="917052"/>
            <a:ext cx="2589550" cy="329575"/>
          </a:xfrm>
          <a:prstGeom prst="rect">
            <a:avLst/>
          </a:prstGeom>
          <a:solidFill>
            <a:srgbClr val="00C09D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be Mutually Exclusive….</a:t>
            </a:r>
            <a:endParaRPr/>
          </a:p>
        </p:txBody>
      </p:sp>
      <p:sp>
        <p:nvSpPr>
          <p:cNvPr id="46" name="Google Shape;46;p2"/>
          <p:cNvSpPr txBox="1"/>
          <p:nvPr/>
        </p:nvSpPr>
        <p:spPr>
          <a:xfrm>
            <a:off x="6057243" y="1422860"/>
            <a:ext cx="2686731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A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..is to ensure that for each </a:t>
            </a:r>
            <a:br>
              <a:rPr lang="en-A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A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sub-issue listed, they are independent of one another and have no overlap.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"/>
          <p:cNvSpPr/>
          <p:nvPr/>
        </p:nvSpPr>
        <p:spPr>
          <a:xfrm>
            <a:off x="6125133" y="2592411"/>
            <a:ext cx="2589550" cy="329575"/>
          </a:xfrm>
          <a:prstGeom prst="rect">
            <a:avLst/>
          </a:prstGeom>
          <a:solidFill>
            <a:srgbClr val="00C09D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be Collectively Exhaustive..</a:t>
            </a:r>
            <a:endParaRPr/>
          </a:p>
        </p:txBody>
      </p:sp>
      <p:sp>
        <p:nvSpPr>
          <p:cNvPr id="48" name="Google Shape;48;p2"/>
          <p:cNvSpPr txBox="1"/>
          <p:nvPr/>
        </p:nvSpPr>
        <p:spPr>
          <a:xfrm>
            <a:off x="6057242" y="3042978"/>
            <a:ext cx="2686731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AU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..is to ensure that for each </a:t>
            </a:r>
            <a:br>
              <a:rPr lang="en-AU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AU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issue listed, they help answer the question of fully describe the idea in an ‘exhaustive’ manner where potential avenues are fleshed out and explored if feasible</a:t>
            </a:r>
            <a:endParaRPr dirty="0"/>
          </a:p>
        </p:txBody>
      </p:sp>
      <p:cxnSp>
        <p:nvCxnSpPr>
          <p:cNvPr id="49" name="Google Shape;49;p2"/>
          <p:cNvCxnSpPr>
            <a:cxnSpLocks/>
            <a:stCxn id="33" idx="1"/>
          </p:cNvCxnSpPr>
          <p:nvPr/>
        </p:nvCxnSpPr>
        <p:spPr>
          <a:xfrm rot="10800000">
            <a:off x="1666144" y="3516748"/>
            <a:ext cx="376104" cy="1309640"/>
          </a:xfrm>
          <a:prstGeom prst="bentConnector2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2"/>
          <p:cNvSpPr txBox="1"/>
          <p:nvPr/>
        </p:nvSpPr>
        <p:spPr>
          <a:xfrm>
            <a:off x="4140896" y="1887897"/>
            <a:ext cx="1158465" cy="704513"/>
          </a:xfrm>
          <a:prstGeom prst="rect">
            <a:avLst/>
          </a:prstGeom>
          <a:solidFill>
            <a:srgbClr val="00C09D"/>
          </a:solidFill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075" tIns="33075" rIns="33075" bIns="330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dirty="0">
                <a:solidFill>
                  <a:schemeClr val="lt1"/>
                </a:solidFill>
              </a:rPr>
              <a:t>Identify faulty parts suppliers and stop buying parts from them</a:t>
            </a:r>
            <a:endParaRPr sz="10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" name="Google Shape;55;p2"/>
          <p:cNvCxnSpPr>
            <a:cxnSpLocks/>
          </p:cNvCxnSpPr>
          <p:nvPr/>
        </p:nvCxnSpPr>
        <p:spPr>
          <a:xfrm>
            <a:off x="3138736" y="2120231"/>
            <a:ext cx="1015212" cy="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158</Words>
  <Application>Microsoft Office PowerPoint</Application>
  <PresentationFormat>On-screen Show (4:3)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Noto Sans Symbols</vt:lpstr>
      <vt:lpstr>Calibri</vt:lpstr>
      <vt:lpstr>Arial</vt:lpstr>
      <vt:lpstr>Synergy_CF_YNR002</vt:lpstr>
      <vt:lpstr>Nordic Sensor Failure Rate Issue Tree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 Tree Template</dc:title>
  <dc:creator>Hui, Chris</dc:creator>
  <cp:lastModifiedBy>Xin Wang</cp:lastModifiedBy>
  <cp:revision>1</cp:revision>
  <dcterms:created xsi:type="dcterms:W3CDTF">2019-05-15T15:57:18Z</dcterms:created>
  <dcterms:modified xsi:type="dcterms:W3CDTF">2021-09-12T22:26:06Z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7c7b3fc-4128-41ae-86b4-e4b1b1ae5e15_Enabled">
    <vt:lpwstr>True</vt:lpwstr>
  </property>
  <property fmtid="{D5CDD505-2E9C-101B-9397-08002B2CF9AE}" pid="3" name="MSIP_Label_97c7b3fc-4128-41ae-86b4-e4b1b1ae5e15_SiteId">
    <vt:lpwstr>97160e56-eb00-44fe-b31d-0d6d351c636d</vt:lpwstr>
  </property>
  <property fmtid="{D5CDD505-2E9C-101B-9397-08002B2CF9AE}" pid="4" name="MSIP_Label_97c7b3fc-4128-41ae-86b4-e4b1b1ae5e15_Owner">
    <vt:lpwstr>Chris.Hui@origin.com.au</vt:lpwstr>
  </property>
  <property fmtid="{D5CDD505-2E9C-101B-9397-08002B2CF9AE}" pid="5" name="MSIP_Label_97c7b3fc-4128-41ae-86b4-e4b1b1ae5e15_SetDate">
    <vt:lpwstr>2019-05-20T07:55:06.5812107Z</vt:lpwstr>
  </property>
  <property fmtid="{D5CDD505-2E9C-101B-9397-08002B2CF9AE}" pid="6" name="MSIP_Label_97c7b3fc-4128-41ae-86b4-e4b1b1ae5e15_Name">
    <vt:lpwstr>General</vt:lpwstr>
  </property>
  <property fmtid="{D5CDD505-2E9C-101B-9397-08002B2CF9AE}" pid="7" name="MSIP_Label_97c7b3fc-4128-41ae-86b4-e4b1b1ae5e15_Application">
    <vt:lpwstr>Microsoft Azure Information Protection</vt:lpwstr>
  </property>
  <property fmtid="{D5CDD505-2E9C-101B-9397-08002B2CF9AE}" pid="8" name="MSIP_Label_97c7b3fc-4128-41ae-86b4-e4b1b1ae5e15_Extended_MSFT_Method">
    <vt:lpwstr>Automatic</vt:lpwstr>
  </property>
  <property fmtid="{D5CDD505-2E9C-101B-9397-08002B2CF9AE}" pid="9" name="Sensitivity">
    <vt:lpwstr>General</vt:lpwstr>
  </property>
</Properties>
</file>