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17278-D57F-4087-8834-1A2B65F7281E}" v="1" dt="2021-09-12T03:26:03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59A17278-D57F-4087-8834-1A2B65F7281E}"/>
    <pc:docChg chg="custSel addSld delSld modSld">
      <pc:chgData name="Xin Wang" userId="b1e7fbef69b41487" providerId="LiveId" clId="{59A17278-D57F-4087-8834-1A2B65F7281E}" dt="2021-09-12T03:55:30.233" v="585" actId="14100"/>
      <pc:docMkLst>
        <pc:docMk/>
      </pc:docMkLst>
      <pc:sldChg chg="modSp del mod">
        <pc:chgData name="Xin Wang" userId="b1e7fbef69b41487" providerId="LiveId" clId="{59A17278-D57F-4087-8834-1A2B65F7281E}" dt="2021-09-12T03:53:48.761" v="516" actId="2696"/>
        <pc:sldMkLst>
          <pc:docMk/>
          <pc:sldMk cId="0" sldId="256"/>
        </pc:sldMkLst>
        <pc:spChg chg="mod">
          <ac:chgData name="Xin Wang" userId="b1e7fbef69b41487" providerId="LiveId" clId="{59A17278-D57F-4087-8834-1A2B65F7281E}" dt="2021-09-12T03:25:29.350" v="54" actId="14100"/>
          <ac:spMkLst>
            <pc:docMk/>
            <pc:sldMk cId="0" sldId="256"/>
            <ac:spMk id="21" creationId="{00000000-0000-0000-0000-000000000000}"/>
          </ac:spMkLst>
        </pc:spChg>
        <pc:spChg chg="mod">
          <ac:chgData name="Xin Wang" userId="b1e7fbef69b41487" providerId="LiveId" clId="{59A17278-D57F-4087-8834-1A2B65F7281E}" dt="2021-09-12T03:23:49.173" v="23" actId="20577"/>
          <ac:spMkLst>
            <pc:docMk/>
            <pc:sldMk cId="0" sldId="256"/>
            <ac:spMk id="48" creationId="{00000000-0000-0000-0000-000000000000}"/>
          </ac:spMkLst>
        </pc:spChg>
        <pc:cxnChg chg="mod">
          <ac:chgData name="Xin Wang" userId="b1e7fbef69b41487" providerId="LiveId" clId="{59A17278-D57F-4087-8834-1A2B65F7281E}" dt="2021-09-12T03:25:35.021" v="55" actId="1076"/>
          <ac:cxnSpMkLst>
            <pc:docMk/>
            <pc:sldMk cId="0" sldId="256"/>
            <ac:cxnSpMk id="4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25:39.692" v="56" actId="1076"/>
          <ac:cxnSpMkLst>
            <pc:docMk/>
            <pc:sldMk cId="0" sldId="256"/>
            <ac:cxnSpMk id="47" creationId="{00000000-0000-0000-0000-000000000000}"/>
          </ac:cxnSpMkLst>
        </pc:cxnChg>
      </pc:sldChg>
      <pc:sldChg chg="delSp modSp add mod">
        <pc:chgData name="Xin Wang" userId="b1e7fbef69b41487" providerId="LiveId" clId="{59A17278-D57F-4087-8834-1A2B65F7281E}" dt="2021-09-12T03:55:30.233" v="585" actId="14100"/>
        <pc:sldMkLst>
          <pc:docMk/>
          <pc:sldMk cId="0" sldId="257"/>
        </pc:sldMkLst>
        <pc:spChg chg="mod">
          <ac:chgData name="Xin Wang" userId="b1e7fbef69b41487" providerId="LiveId" clId="{59A17278-D57F-4087-8834-1A2B65F7281E}" dt="2021-09-12T03:54:32.014" v="581" actId="2057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Xin Wang" userId="b1e7fbef69b41487" providerId="LiveId" clId="{59A17278-D57F-4087-8834-1A2B65F7281E}" dt="2021-09-12T03:30:31.368" v="241" actId="20577"/>
          <ac:spMkLst>
            <pc:docMk/>
            <pc:sldMk cId="0" sldId="257"/>
            <ac:spMk id="23" creationId="{00000000-0000-0000-0000-000000000000}"/>
          </ac:spMkLst>
        </pc:spChg>
        <pc:spChg chg="mod">
          <ac:chgData name="Xin Wang" userId="b1e7fbef69b41487" providerId="LiveId" clId="{59A17278-D57F-4087-8834-1A2B65F7281E}" dt="2021-09-12T03:28:17.989" v="202" actId="20577"/>
          <ac:spMkLst>
            <pc:docMk/>
            <pc:sldMk cId="0" sldId="257"/>
            <ac:spMk id="24" creationId="{00000000-0000-0000-0000-000000000000}"/>
          </ac:spMkLst>
        </pc:spChg>
        <pc:spChg chg="mod">
          <ac:chgData name="Xin Wang" userId="b1e7fbef69b41487" providerId="LiveId" clId="{59A17278-D57F-4087-8834-1A2B65F7281E}" dt="2021-09-12T03:45:41.284" v="395" actId="20577"/>
          <ac:spMkLst>
            <pc:docMk/>
            <pc:sldMk cId="0" sldId="257"/>
            <ac:spMk id="33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1:25.579" v="506" actId="478"/>
          <ac:spMkLst>
            <pc:docMk/>
            <pc:sldMk cId="0" sldId="257"/>
            <ac:spMk id="34" creationId="{00000000-0000-0000-0000-000000000000}"/>
          </ac:spMkLst>
        </pc:spChg>
        <pc:spChg chg="mod">
          <ac:chgData name="Xin Wang" userId="b1e7fbef69b41487" providerId="LiveId" clId="{59A17278-D57F-4087-8834-1A2B65F7281E}" dt="2021-09-12T03:52:35.026" v="515" actId="313"/>
          <ac:spMkLst>
            <pc:docMk/>
            <pc:sldMk cId="0" sldId="257"/>
            <ac:spMk id="35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1:38.058" v="508" actId="478"/>
          <ac:spMkLst>
            <pc:docMk/>
            <pc:sldMk cId="0" sldId="257"/>
            <ac:spMk id="36" creationId="{00000000-0000-0000-0000-000000000000}"/>
          </ac:spMkLst>
        </pc:spChg>
        <pc:spChg chg="del">
          <ac:chgData name="Xin Wang" userId="b1e7fbef69b41487" providerId="LiveId" clId="{59A17278-D57F-4087-8834-1A2B65F7281E}" dt="2021-09-12T03:44:51.195" v="367" actId="478"/>
          <ac:spMkLst>
            <pc:docMk/>
            <pc:sldMk cId="0" sldId="257"/>
            <ac:spMk id="40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0:17.608" v="495" actId="478"/>
          <ac:spMkLst>
            <pc:docMk/>
            <pc:sldMk cId="0" sldId="257"/>
            <ac:spMk id="50" creationId="{00000000-0000-0000-0000-000000000000}"/>
          </ac:spMkLst>
        </pc:spChg>
        <pc:spChg chg="mod">
          <ac:chgData name="Xin Wang" userId="b1e7fbef69b41487" providerId="LiveId" clId="{59A17278-D57F-4087-8834-1A2B65F7281E}" dt="2021-09-12T03:52:26.764" v="514" actId="313"/>
          <ac:spMkLst>
            <pc:docMk/>
            <pc:sldMk cId="0" sldId="257"/>
            <ac:spMk id="51" creationId="{00000000-0000-0000-0000-000000000000}"/>
          </ac:spMkLst>
        </pc:spChg>
        <pc:spChg chg="del">
          <ac:chgData name="Xin Wang" userId="b1e7fbef69b41487" providerId="LiveId" clId="{59A17278-D57F-4087-8834-1A2B65F7281E}" dt="2021-09-12T03:50:21.541" v="496" actId="478"/>
          <ac:spMkLst>
            <pc:docMk/>
            <pc:sldMk cId="0" sldId="257"/>
            <ac:spMk id="52" creationId="{00000000-0000-0000-0000-000000000000}"/>
          </ac:spMkLst>
        </pc:spChg>
        <pc:cxnChg chg="del">
          <ac:chgData name="Xin Wang" userId="b1e7fbef69b41487" providerId="LiveId" clId="{59A17278-D57F-4087-8834-1A2B65F7281E}" dt="2021-09-12T03:44:59.620" v="368" actId="478"/>
          <ac:cxnSpMkLst>
            <pc:docMk/>
            <pc:sldMk cId="0" sldId="257"/>
            <ac:cxnSpMk id="31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1:43.354" v="509" actId="478"/>
          <ac:cxnSpMkLst>
            <pc:docMk/>
            <pc:sldMk cId="0" sldId="257"/>
            <ac:cxnSpMk id="37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1:47.393" v="510" actId="478"/>
          <ac:cxnSpMkLst>
            <pc:docMk/>
            <pc:sldMk cId="0" sldId="257"/>
            <ac:cxnSpMk id="38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52:09.413" v="513" actId="14100"/>
          <ac:cxnSpMkLst>
            <pc:docMk/>
            <pc:sldMk cId="0" sldId="257"/>
            <ac:cxnSpMk id="39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46:29.933" v="398" actId="478"/>
          <ac:cxnSpMkLst>
            <pc:docMk/>
            <pc:sldMk cId="0" sldId="257"/>
            <ac:cxnSpMk id="4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45:31.456" v="387" actId="14100"/>
          <ac:cxnSpMkLst>
            <pc:docMk/>
            <pc:sldMk cId="0" sldId="257"/>
            <ac:cxnSpMk id="49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0:29.266" v="497" actId="478"/>
          <ac:cxnSpMkLst>
            <pc:docMk/>
            <pc:sldMk cId="0" sldId="257"/>
            <ac:cxnSpMk id="53" creationId="{00000000-0000-0000-0000-000000000000}"/>
          </ac:cxnSpMkLst>
        </pc:cxnChg>
        <pc:cxnChg chg="del">
          <ac:chgData name="Xin Wang" userId="b1e7fbef69b41487" providerId="LiveId" clId="{59A17278-D57F-4087-8834-1A2B65F7281E}" dt="2021-09-12T03:50:32.826" v="498" actId="478"/>
          <ac:cxnSpMkLst>
            <pc:docMk/>
            <pc:sldMk cId="0" sldId="257"/>
            <ac:cxnSpMk id="5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55:30.233" v="585" actId="14100"/>
          <ac:cxnSpMkLst>
            <pc:docMk/>
            <pc:sldMk cId="0" sldId="257"/>
            <ac:cxnSpMk id="5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Nordic Sensor Failure Rate Issue Tree </a:t>
            </a:r>
            <a:endParaRPr dirty="0"/>
          </a:p>
        </p:txBody>
      </p:sp>
      <p:cxnSp>
        <p:nvCxnSpPr>
          <p:cNvPr id="22" name="Google Shape;22;p2"/>
          <p:cNvCxnSpPr>
            <a:stCxn id="23" idx="1"/>
          </p:cNvCxnSpPr>
          <p:nvPr/>
        </p:nvCxnSpPr>
        <p:spPr>
          <a:xfrm flipH="1">
            <a:off x="1666745" y="2147665"/>
            <a:ext cx="321900" cy="13488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352932" y="3110583"/>
            <a:ext cx="1158465" cy="86772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AU" sz="1000" b="1" dirty="0">
                <a:solidFill>
                  <a:schemeClr val="lt1"/>
                </a:solidFill>
              </a:rPr>
              <a:t>to lower down sensor failure rate from currently 15% to below 5%?</a:t>
            </a: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8012" y="983784"/>
            <a:ext cx="3721450" cy="5063868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>
            <a:stCxn id="23" idx="1"/>
          </p:cNvCxnSpPr>
          <p:nvPr/>
        </p:nvCxnSpPr>
        <p:spPr>
          <a:xfrm flipH="1">
            <a:off x="1666145" y="2147665"/>
            <a:ext cx="322500" cy="13692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1516976" y="3516748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4306" y="6703004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sz="9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1988645" y="1905354"/>
            <a:ext cx="3282370" cy="3401123"/>
            <a:chOff x="1988645" y="1905354"/>
            <a:chExt cx="3282370" cy="3401123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</a:rPr>
                <a:t>Stop buying faulty parts</a:t>
              </a:r>
              <a:endParaRPr dirty="0"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248" y="4584077"/>
              <a:ext cx="1150091" cy="722400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</a:rPr>
                <a:t>Shut down factories with  poor manufacturing</a:t>
              </a:r>
              <a:endParaRPr dirty="0"/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4112550" y="4677758"/>
              <a:ext cx="1158465" cy="535037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factories with poor manufacturing</a:t>
              </a:r>
              <a:endParaRPr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2"/>
            <p:cNvCxnSpPr>
              <a:cxnSpLocks/>
            </p:cNvCxnSpPr>
            <p:nvPr/>
          </p:nvCxnSpPr>
          <p:spPr>
            <a:xfrm>
              <a:off x="3192339" y="4945276"/>
              <a:ext cx="920211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" name="Google Shape;41;p2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476392" y="6384567"/>
            <a:ext cx="435292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sz="9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123928" y="917052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6057243" y="1422860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125133" y="2592411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57242" y="3042978"/>
            <a:ext cx="268673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/>
          </a:p>
        </p:txBody>
      </p:sp>
      <p:cxnSp>
        <p:nvCxnSpPr>
          <p:cNvPr id="49" name="Google Shape;49;p2"/>
          <p:cNvCxnSpPr>
            <a:cxnSpLocks/>
            <a:stCxn id="33" idx="1"/>
          </p:cNvCxnSpPr>
          <p:nvPr/>
        </p:nvCxnSpPr>
        <p:spPr>
          <a:xfrm rot="10800000">
            <a:off x="1666948" y="3496491"/>
            <a:ext cx="375300" cy="1448787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2"/>
          <p:cNvSpPr txBox="1"/>
          <p:nvPr/>
        </p:nvSpPr>
        <p:spPr>
          <a:xfrm>
            <a:off x="4140896" y="1887898"/>
            <a:ext cx="1158465" cy="48462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Identify faulty parts suppliers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cxnSpLocks/>
          </p:cNvCxnSpPr>
          <p:nvPr/>
        </p:nvCxnSpPr>
        <p:spPr>
          <a:xfrm>
            <a:off x="3138736" y="2120231"/>
            <a:ext cx="1015212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Noto Sans Symbols</vt:lpstr>
      <vt:lpstr>Calibri</vt:lpstr>
      <vt:lpstr>Arial</vt:lpstr>
      <vt:lpstr>Synergy_CF_YNR002</vt:lpstr>
      <vt:lpstr>Nordic Sensor Failure Rate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Xin Wang</cp:lastModifiedBy>
  <cp:revision>1</cp:revision>
  <dcterms:created xsi:type="dcterms:W3CDTF">2019-05-15T15:57:18Z</dcterms:created>
  <dcterms:modified xsi:type="dcterms:W3CDTF">2021-09-12T03:55:41Z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