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816225" y="1562100"/>
            <a:ext cx="2473960" cy="2483485"/>
          </a:xfrm>
          <a:prstGeom prst="ellipse">
            <a:avLst/>
          </a:prstGeom>
          <a:gradFill>
            <a:gsLst>
              <a:gs pos="67000">
                <a:srgbClr val="4073A4"/>
              </a:gs>
              <a:gs pos="5000">
                <a:srgbClr val="EBB78F"/>
              </a:gs>
              <a:gs pos="97000">
                <a:srgbClr val="0C4B7D"/>
              </a:gs>
            </a:gsLst>
            <a:lin ang="50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/>
              <a:t>QIOP</a:t>
            </a:r>
            <a:endParaRPr lang="en-US" altLang="zh-CN" sz="5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n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1978660"/>
            <a:ext cx="9644380" cy="2900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7165" y="4316730"/>
            <a:ext cx="955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 b="1">
                <a:solidFill>
                  <a:schemeClr val="bg1"/>
                </a:solidFill>
              </a:rPr>
              <a:t>Quantum Information and Optimization 2025              April 13-19, Kunming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971800"/>
            <a:ext cx="3310255" cy="3157855"/>
          </a:xfrm>
          <a:prstGeom prst="ellipse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9805" y="359219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gradFill>
                  <a:gsLst>
                    <a:gs pos="76000">
                      <a:srgbClr val="19494B"/>
                    </a:gs>
                    <a:gs pos="0">
                      <a:srgbClr val="80A5A4"/>
                    </a:gs>
                  </a:gsLst>
                  <a:lin ang="5400000" scaled="1"/>
                </a:gradFill>
              </a:rPr>
              <a:t>QIOP</a:t>
            </a:r>
            <a:endParaRPr lang="en-US" altLang="zh-CN" sz="5400">
              <a:gradFill>
                <a:gsLst>
                  <a:gs pos="76000">
                    <a:srgbClr val="19494B"/>
                  </a:gs>
                  <a:gs pos="0">
                    <a:srgbClr val="80A5A4"/>
                  </a:gs>
                </a:gsLst>
                <a:lin ang="5400000" scaled="1"/>
              </a:gradFill>
            </a:endParaRPr>
          </a:p>
          <a:p>
            <a:r>
              <a:rPr lang="en-US" altLang="zh-CN" sz="5400">
                <a:gradFill>
                  <a:gsLst>
                    <a:gs pos="76000">
                      <a:srgbClr val="19494B"/>
                    </a:gs>
                    <a:gs pos="0">
                      <a:srgbClr val="80A5A4"/>
                    </a:gs>
                  </a:gsLst>
                  <a:lin ang="5400000" scaled="1"/>
                </a:gradFill>
              </a:rPr>
              <a:t>2025</a:t>
            </a:r>
            <a:endParaRPr lang="en-US" altLang="zh-CN" sz="5400">
              <a:gradFill>
                <a:gsLst>
                  <a:gs pos="76000">
                    <a:srgbClr val="19494B"/>
                  </a:gs>
                  <a:gs pos="0">
                    <a:srgbClr val="80A5A4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20174681,4364883,4646982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XW</cp:lastModifiedBy>
  <cp:revision>5</cp:revision>
  <dcterms:created xsi:type="dcterms:W3CDTF">2023-08-09T12:44:00Z</dcterms:created>
  <dcterms:modified xsi:type="dcterms:W3CDTF">2024-12-13T02:26:27Z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