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9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E348-3544-D4FA-AA20-4E58E961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10E89-F7B7-72D6-882F-DE00A9E4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C5615-7F85-AA31-6067-6BC965CF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2DDD9-5264-A3E4-AF23-3CF95BF4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9701F-72A7-091D-7F6D-D1142370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9B69-602A-3ACD-C61B-5A2F1BD5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B87C9-63FF-D2A1-0B82-0BC1109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13365-8D46-F8B9-3A41-F2BAB94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19D41-F1F3-5699-667E-B9E8927D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0588D-4449-C0D8-ADC4-BBF0A0A5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7BE10-8C60-CED9-02BF-B210C0FD0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F5643A-B52C-7A2C-E538-0C919FBA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9E3C3-6AD7-513D-A213-88D3C9A6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2B1F2-78E7-0577-A134-27BD241A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1E6D1-FFBE-D8CC-6552-FE62301E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177B-9921-2556-7587-BAFE01B2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72D1B-032B-E9F1-D985-3D1013DC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0460B-4F1E-6135-94E0-0CED3DD1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D609A-8DF8-A842-4ED1-3FD0FF9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F0D2-9D9B-4CCC-1CF0-D84B795D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1383-E44D-E236-98FB-E7944698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6BEEF-1F4D-CE81-232A-BE9B6162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ED067-5D7F-B501-D217-7767027C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30E7F-E184-899B-62A0-93555E2A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6ED89-D1A3-14D2-7382-916DE429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C688-B323-DE3B-BCD9-853E7713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FB5DD-EF16-C7C6-4E13-4A368C662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16E17E-BEA5-62CF-1B0A-CC131CD1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54DF3-64D3-C39E-C7CB-6AE76210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5E62-16C4-3A48-0BA7-8C88FC76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C28-7A21-8DE9-04FD-3B2DE90A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5D3B-B848-590A-B987-8B246669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36922-9E8C-BF5A-8F71-6A993A43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61A01-8EA9-85DA-A9A4-41EC5B296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68D4C2-4887-29E7-BA12-43BCC2A1A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E775E7-8698-0BDB-D0EF-86F934C7B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8EBEE-0D6B-AE20-E0E8-71575C68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3F70A-25DD-7AC9-F26C-9A363244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CBB00-8AF0-31A3-08BE-8DD3268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389B-E883-9AE4-E145-4DC5614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60C1A-55FB-1417-1D9B-FBC68DF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E69C4-1973-C6AD-FC6A-96D0E08A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4151C4-9E85-C610-0BB6-36CB5AB7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02A90-8606-F605-72B6-F5DA900B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D2FF7-037D-3CB3-2870-D2856F6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3AD33-40AE-8C1A-7815-AAD8E944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8B5A9-0A68-0F71-81EF-FCDFC7F2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AB2D-20A7-1ED1-8CB7-29C65C19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941DA-440F-F4A4-6F5F-8E724C939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C6843-840A-85C7-2DB3-60E667A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36A93-AD69-BC44-6511-55094387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087B7-78DB-B41F-7F2F-9C2F784C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3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47F5-FCD7-A24F-CF8F-41AD5730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7A57B6-0145-359F-20F8-A495E5AB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F911E-2113-EA4B-5BA4-B29DE830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60BD3-B5F7-84D4-96A0-6CEBCF2B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D7DC3-A47A-C00F-7E5D-DF1F7EF6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8679A-9118-4E6B-77FD-0345F441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E2B4D-2BF4-0AA8-2983-D6F4D683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21121-49AD-C21E-8648-402F64EB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AF69F-C366-5D95-323B-33269F435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8C49-D1C2-4C13-A188-4E575602CB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56B2F-E9B3-CA5A-2B64-424F2488A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F3DC2-ACAF-6A2A-F7A0-0853DA1DE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13DA-DB07-4C98-BF1D-4D8FF37D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建筑, 前, 小&#10;&#10;描述已自动生成">
            <a:extLst>
              <a:ext uri="{FF2B5EF4-FFF2-40B4-BE49-F238E27FC236}">
                <a16:creationId xmlns:a16="http://schemas.microsoft.com/office/drawing/2014/main" id="{06CD2D24-6AF8-C7D1-944B-03F2A8AE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5537" y="1170015"/>
            <a:ext cx="2543697" cy="1907773"/>
          </a:xfrm>
          <a:prstGeom prst="rect">
            <a:avLst/>
          </a:prstGeom>
        </p:spPr>
      </p:pic>
      <p:pic>
        <p:nvPicPr>
          <p:cNvPr id="7" name="图片 6" descr="夜晚男人站在一起&#10;&#10;中度可信度描述已自动生成">
            <a:extLst>
              <a:ext uri="{FF2B5EF4-FFF2-40B4-BE49-F238E27FC236}">
                <a16:creationId xmlns:a16="http://schemas.microsoft.com/office/drawing/2014/main" id="{E3DCB5D0-8710-E920-3E62-127B26596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3" y="3395750"/>
            <a:ext cx="2855219" cy="2141415"/>
          </a:xfrm>
          <a:prstGeom prst="rect">
            <a:avLst/>
          </a:prstGeom>
        </p:spPr>
      </p:pic>
      <p:pic>
        <p:nvPicPr>
          <p:cNvPr id="9" name="图片 8" descr="微笑的女人&#10;&#10;描述已自动生成">
            <a:extLst>
              <a:ext uri="{FF2B5EF4-FFF2-40B4-BE49-F238E27FC236}">
                <a16:creationId xmlns:a16="http://schemas.microsoft.com/office/drawing/2014/main" id="{D6BA438A-8701-37F3-E1F8-F43F0510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69" y="852053"/>
            <a:ext cx="1908518" cy="2543697"/>
          </a:xfrm>
          <a:prstGeom prst="rect">
            <a:avLst/>
          </a:prstGeom>
        </p:spPr>
      </p:pic>
      <p:pic>
        <p:nvPicPr>
          <p:cNvPr id="11" name="图片 10" descr="图片包含 户外, 人, 建筑, 男人&#10;&#10;描述已自动生成">
            <a:extLst>
              <a:ext uri="{FF2B5EF4-FFF2-40B4-BE49-F238E27FC236}">
                <a16:creationId xmlns:a16="http://schemas.microsoft.com/office/drawing/2014/main" id="{A954E4BE-8889-B067-7536-647AD8B7F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6483" y="1169518"/>
            <a:ext cx="2544691" cy="1907773"/>
          </a:xfrm>
          <a:prstGeom prst="rect">
            <a:avLst/>
          </a:prstGeom>
        </p:spPr>
      </p:pic>
      <p:pic>
        <p:nvPicPr>
          <p:cNvPr id="13" name="图片 12" descr="图片包含 人, 桌子, 穿着, 前&#10;&#10;描述已自动生成">
            <a:extLst>
              <a:ext uri="{FF2B5EF4-FFF2-40B4-BE49-F238E27FC236}">
                <a16:creationId xmlns:a16="http://schemas.microsoft.com/office/drawing/2014/main" id="{6FF222EC-69E4-BD93-54DC-2DC60ABB7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63" y="3391593"/>
            <a:ext cx="2865906" cy="2149429"/>
          </a:xfrm>
          <a:prstGeom prst="rect">
            <a:avLst/>
          </a:prstGeom>
        </p:spPr>
      </p:pic>
      <p:pic>
        <p:nvPicPr>
          <p:cNvPr id="14" name="图片 13" descr="图片包含 户外, 建筑, 前, 小&#10;&#10;描述已自动生成">
            <a:extLst>
              <a:ext uri="{FF2B5EF4-FFF2-40B4-BE49-F238E27FC236}">
                <a16:creationId xmlns:a16="http://schemas.microsoft.com/office/drawing/2014/main" id="{E25491B8-C405-AA6C-3B96-CADF0B45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0728" y="3311429"/>
            <a:ext cx="2543697" cy="1907773"/>
          </a:xfrm>
          <a:prstGeom prst="rect">
            <a:avLst/>
          </a:prstGeom>
        </p:spPr>
      </p:pic>
      <p:pic>
        <p:nvPicPr>
          <p:cNvPr id="15" name="图片 14" descr="夜晚男人站在一起&#10;&#10;中度可信度描述已自动生成">
            <a:extLst>
              <a:ext uri="{FF2B5EF4-FFF2-40B4-BE49-F238E27FC236}">
                <a16:creationId xmlns:a16="http://schemas.microsoft.com/office/drawing/2014/main" id="{6249EFDD-D568-CC8A-B4F7-03ED0C90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42" y="846687"/>
            <a:ext cx="2867354" cy="2150516"/>
          </a:xfrm>
          <a:prstGeom prst="rect">
            <a:avLst/>
          </a:prstGeom>
        </p:spPr>
      </p:pic>
      <p:pic>
        <p:nvPicPr>
          <p:cNvPr id="16" name="图片 15" descr="微笑的女人&#10;&#10;描述已自动生成">
            <a:extLst>
              <a:ext uri="{FF2B5EF4-FFF2-40B4-BE49-F238E27FC236}">
                <a16:creationId xmlns:a16="http://schemas.microsoft.com/office/drawing/2014/main" id="{A113AD57-E97F-9933-031C-FE1DB500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34" y="2993467"/>
            <a:ext cx="1908518" cy="2543697"/>
          </a:xfrm>
          <a:prstGeom prst="rect">
            <a:avLst/>
          </a:prstGeom>
        </p:spPr>
      </p:pic>
      <p:pic>
        <p:nvPicPr>
          <p:cNvPr id="17" name="图片 16" descr="图片包含 户外, 人, 建筑, 男人&#10;&#10;描述已自动生成">
            <a:extLst>
              <a:ext uri="{FF2B5EF4-FFF2-40B4-BE49-F238E27FC236}">
                <a16:creationId xmlns:a16="http://schemas.microsoft.com/office/drawing/2014/main" id="{8103CE1C-81EB-5C95-1DBE-6A1F15F27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02748" y="3310932"/>
            <a:ext cx="2544691" cy="1907773"/>
          </a:xfrm>
          <a:prstGeom prst="rect">
            <a:avLst/>
          </a:prstGeom>
        </p:spPr>
      </p:pic>
      <p:pic>
        <p:nvPicPr>
          <p:cNvPr id="18" name="图片 17" descr="图片包含 人, 桌子, 穿着, 前&#10;&#10;描述已自动生成">
            <a:extLst>
              <a:ext uri="{FF2B5EF4-FFF2-40B4-BE49-F238E27FC236}">
                <a16:creationId xmlns:a16="http://schemas.microsoft.com/office/drawing/2014/main" id="{626FD479-72E8-B6C4-6F4A-BF489A054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06" y="851556"/>
            <a:ext cx="2855219" cy="21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1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Lin</dc:creator>
  <cp:lastModifiedBy>QI Lin</cp:lastModifiedBy>
  <cp:revision>1</cp:revision>
  <dcterms:created xsi:type="dcterms:W3CDTF">2022-05-22T09:01:25Z</dcterms:created>
  <dcterms:modified xsi:type="dcterms:W3CDTF">2022-05-22T09:18:01Z</dcterms:modified>
</cp:coreProperties>
</file>