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7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EFA9-424F-43E4-A198-CB7C6BE9D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216F2-3CE8-3641-FB78-84C4E2549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8A22D-518C-BF16-F433-414F15B3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4A1B-9CDD-4186-9217-20490E2048B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54B4F-8C46-5348-9F1B-06A4DB52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6C455-9F48-C00C-EF6C-0A8A5538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7305-3266-4D60-B19A-AC75C79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1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1547-F64E-A50D-B589-20634DF6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19F8F-6145-39FF-DFDC-F63DB0318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D198D-E8CB-7C9D-F91B-983CCEA3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4A1B-9CDD-4186-9217-20490E2048B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F2DC3-B454-544E-43F0-10143A52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53092-6C42-2F63-4840-29EBDA24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7305-3266-4D60-B19A-AC75C79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2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F3A01B-5646-C442-5D11-F4EA996D2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D7C4F-9F7B-782F-9876-5BC1C3910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E0FB5-2737-2E50-465B-16557C92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4A1B-9CDD-4186-9217-20490E2048B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25C74-ACD6-09F8-F50A-E096C6C5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C6B6D-02C5-15E8-0D0F-3F3BC8C6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7305-3266-4D60-B19A-AC75C79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1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7CD3-8F9D-A94D-B559-189C05586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6B6F-E6DD-F99D-3740-6A25585F9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8D96C-EC03-B549-982B-5AA455C6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4A1B-9CDD-4186-9217-20490E2048B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9A549-2333-D9AC-2759-8317095E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64912-A5DC-698D-6B31-9243AC57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7305-3266-4D60-B19A-AC75C79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0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7DE6-9CCD-5CF6-A3C1-2DA3DA9A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C785A-4538-6DD5-8868-C752313A7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CF880-5323-6590-5071-12E63B01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4A1B-9CDD-4186-9217-20490E2048B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95771-2D63-E764-265D-05EBF014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7589D-8006-093D-14B3-592D7332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7305-3266-4D60-B19A-AC75C79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4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5C7B-13BD-5F04-AF0E-E1E205B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927A5-72EB-07D5-1C47-CF11B89B1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2FA07-6143-2E66-C3F7-AA1A0991E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06226-17F0-01FD-9DCA-3D5C675C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4A1B-9CDD-4186-9217-20490E2048B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E626A-35B7-7CA9-4C16-4C1D04F3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6A1AA-383A-46E3-546C-FC5AB0C5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7305-3266-4D60-B19A-AC75C79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2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D091-F7DF-079F-9BAD-619AF79D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0B427-9D6D-3281-4AD0-18FA44C1D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BAD14-F1C5-7C0B-414B-C26282238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60988-C207-9A14-65AE-BC1FB5209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0657F-FC24-25A4-D863-FBAF97F06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3BEA4-DD70-C501-0BB9-E6ACD903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4A1B-9CDD-4186-9217-20490E2048B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1444D5-0EEB-38C3-0B71-0A7CCC28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D925B-E3D0-8C42-D896-80CF0A6E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7305-3266-4D60-B19A-AC75C79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4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6EF4-8CE4-80FE-957C-E76ABEA3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2DBEE-40CA-D14A-1F8A-DE381B71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4A1B-9CDD-4186-9217-20490E2048B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04546-7FB0-39FB-86B7-5361C2FE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F394F-E58E-CEF4-2615-C27D80CE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7305-3266-4D60-B19A-AC75C79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9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EA0B9-AF8A-6543-55F4-F06C7F3EE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4A1B-9CDD-4186-9217-20490E2048B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48B66-F6B4-374C-225E-48555D68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36F74-C634-0A29-C49D-BABF04CE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7305-3266-4D60-B19A-AC75C79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4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BE7A-A192-D8B8-69FF-47F315DC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3466E-BE83-F6E2-1B14-B0719777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4DAFB-DC79-319D-D4D9-409C1BD44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7D83C-CA17-BB61-45B6-B88E5151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4A1B-9CDD-4186-9217-20490E2048B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5850F-6BE4-A7E7-26A3-9A18BFA6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8D9C-58A4-61C9-8C41-997FE270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7305-3266-4D60-B19A-AC75C79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2922-CA1A-7B3D-E9E4-6F8F95950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86F8C2-4F57-C7A7-5933-D8FCDB125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A1307-A344-4734-7EAB-C0412A9C8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98E75-2B1B-FCDB-43B2-89DE5EE4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4A1B-9CDD-4186-9217-20490E2048B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9919E-8F84-DD9D-68C3-5BF5B1B72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C17E8-0F85-F91A-0977-B90B6830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7305-3266-4D60-B19A-AC75C79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2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8A4310-8FE5-C595-E62E-9AF9093AA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B1547-6FD6-69A0-342F-443E2289D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9C424-8CE0-B6A9-CA10-D6ED8A88B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BC4A1B-9CDD-4186-9217-20490E2048B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F294A-8B3F-42AA-115D-A4FF2F456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BCB31-E202-E179-77A4-846D319BD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0C7305-3266-4D60-B19A-AC75C79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2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930407-D8DC-9968-E5E5-A18DA197B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637" y="2044061"/>
            <a:ext cx="1582455" cy="17021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7C72B8-A888-3680-F29B-053216E38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657" y="0"/>
            <a:ext cx="1226686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ABD60F-896D-1E75-052B-41A40DA66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795" y="1502229"/>
            <a:ext cx="1176193" cy="517524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0FC1CF-83BC-7A83-993D-A791B2E87B6E}"/>
              </a:ext>
            </a:extLst>
          </p:cNvPr>
          <p:cNvCxnSpPr/>
          <p:nvPr/>
        </p:nvCxnSpPr>
        <p:spPr>
          <a:xfrm flipV="1">
            <a:off x="2239346" y="3189449"/>
            <a:ext cx="774441" cy="900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97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94A30A-7913-9B45-91D2-BAABA1657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724" y="0"/>
            <a:ext cx="111855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EB9E3C-20A2-8157-4740-DA9930F29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595" y="37323"/>
            <a:ext cx="1417617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B41015-9E39-A04C-D7D0-CF4BCC5FD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134" y="1844043"/>
            <a:ext cx="2275422" cy="204215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D0CB20-FDF8-0FEA-5D97-42CDE9728F40}"/>
              </a:ext>
            </a:extLst>
          </p:cNvPr>
          <p:cNvCxnSpPr/>
          <p:nvPr/>
        </p:nvCxnSpPr>
        <p:spPr>
          <a:xfrm flipV="1">
            <a:off x="2626567" y="3466323"/>
            <a:ext cx="774441" cy="900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251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xinwei zhuang</dc:creator>
  <cp:lastModifiedBy>xinwei zhuang</cp:lastModifiedBy>
  <cp:revision>1</cp:revision>
  <dcterms:created xsi:type="dcterms:W3CDTF">2024-08-29T21:08:16Z</dcterms:created>
  <dcterms:modified xsi:type="dcterms:W3CDTF">2024-08-29T21:16:10Z</dcterms:modified>
</cp:coreProperties>
</file>