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2" r:id="rId3"/>
    <p:sldId id="270" r:id="rId4"/>
    <p:sldId id="264" r:id="rId5"/>
    <p:sldId id="294" r:id="rId6"/>
    <p:sldId id="295" r:id="rId7"/>
    <p:sldId id="296" r:id="rId8"/>
    <p:sldId id="265" r:id="rId9"/>
    <p:sldId id="266" r:id="rId10"/>
    <p:sldId id="271" r:id="rId11"/>
    <p:sldId id="275" r:id="rId12"/>
    <p:sldId id="272" r:id="rId13"/>
    <p:sldId id="274" r:id="rId14"/>
    <p:sldId id="273" r:id="rId15"/>
    <p:sldId id="283" r:id="rId16"/>
    <p:sldId id="284" r:id="rId17"/>
    <p:sldId id="276" r:id="rId18"/>
    <p:sldId id="285" r:id="rId19"/>
    <p:sldId id="261" r:id="rId20"/>
    <p:sldId id="277" r:id="rId21"/>
    <p:sldId id="297" r:id="rId22"/>
    <p:sldId id="278" r:id="rId23"/>
    <p:sldId id="286" r:id="rId24"/>
    <p:sldId id="290" r:id="rId25"/>
    <p:sldId id="289" r:id="rId26"/>
    <p:sldId id="291" r:id="rId27"/>
    <p:sldId id="279" r:id="rId28"/>
    <p:sldId id="280" r:id="rId29"/>
    <p:sldId id="281" r:id="rId30"/>
    <p:sldId id="287" r:id="rId31"/>
    <p:sldId id="288" r:id="rId32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77062" autoAdjust="0"/>
  </p:normalViewPr>
  <p:slideViewPr>
    <p:cSldViewPr snapToGrid="0">
      <p:cViewPr varScale="1">
        <p:scale>
          <a:sx n="63" d="100"/>
          <a:sy n="63" d="100"/>
        </p:scale>
        <p:origin x="24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30:5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13451 7261 13 0,'0'0'82'0,"0"0"-6"16,0 0-7-16,-7 8-4 0,6-2 0 0,-1 4-6 15,-2 2 6-15,3 4-5 0,-3-1-3 0,2 3-1 16,2 1-9-16,-2-1 1 0,2 3-1 0,0-3-1 15,2 1-14-15,-1-1-2 0,2 0-2 0,4-2 1 16,-5 2-4-16,0 0-8 0,2 2 8 0,0-1-6 16,2-1 2-16,-1 0-8 0,-4-6-4 0,5 5-4 15,-2-1 6-15,2-8-15 0,3 8-11 0,-5-3-5 16,2-4-21-16,-5 2-21 0,3 1-11 0,1-5-16 16,0 3-48-16,-5-3-146 0,2-2 65 0</inkml:trace>
  <inkml:trace contextRef="#ctx0" brushRef="#br0" timeOffset="585.4659">13427 7328 64 0,'0'0'88'0,"1"-5"-16"0,1 1-6 0,-1 1-9 16,3 1-8-16,2-3 1 0,-3 0-3 15,4 1-8-15,1 0-1 0,4-1-4 0,0 0-2 16,1 2 1-16,5 1-3 0,0 0-1 0,-4 2-7 0,3 0-4 16,2 1 5-16,-1 0-2 0,0 1-16 0,-1 1 11 15,0-1-7-15,-4 2 2 0,0 0-4 0,-2 0 0 16,-1 0 4-16,1 1 3 0,-4 0-5 0,2 0-1 15,0 3 3-15,-4 0 3 0,-1 0 8 0,-4 3 7 16,0 2-13-16,0-3-4 0,-4 3 2 0,-1 4 9 16,0-2-2-16,-4 0-3 0,-2-2-2 0,0 0 8 15,-3 1-5-15,0-2 4 0,3-4 3 16,2 1 4-16,0-1-1 0,-2 0 7 0,3-5-1 0,1 0 0 16,2 2-7-16,0-1-5 0,-1-2-2 0,2 0-4 15,4-2-9-15,-5 3-3 0,1 2 6 0,4-5-6 16,-3 2-26-16,3-2 31 0,-1 4-16 0,1-4 1 15,0 0-5-15,0 0 17 0,8 3-5 0,-4-3-6 16,1 3 10-16,2-1-7 0,0 0-9 0,0 0 3 16,2 1 3-16,1-1 3 0,-2 0 0 0,0-1 4 15,5 2-3-15,-7-1 4 0,2 0-3 0,-2 3-4 16,0-2 7-16,0 0-3 0,0 1-2 0,-5 1 2 16,3-1 4-16,0 0-3 0,-4 0 8 0,0 0 11 15,0 1-2-15,-3 1-5 0,0 1 10 0,-4-1-4 16,1 2-3-16,-2-1 2 0,-1-1 3 0,0-2-13 15,-2 3 0-15,2-4 6 0,0 1-3 0,-3 1 1 16,5-3-11-16,-1 0-23 0,0-2-12 0,1 0-36 16,-4 0-31-16,4-3-29 0,-6 3-92 0,4-5-240 15,4-1 106-15</inkml:trace>
  <inkml:trace contextRef="#ctx0" brushRef="#br0" timeOffset="943.4644">13903 7483 19 0,'-3'7'87'0,"2"3"-2"15,-2 0-9-15,3 2-3 0,0 2-19 0,0-3-5 16,0 0-3-16,3 1-2 0,1-2-2 15,3 0-4-15,0-1-4 0,0 0-14 0,2-3 19 16,1-1-2-16,2 1-3 0,-3-2-18 0,5 0 1 0,-1-2 0 16,-2-5-8-16,2 2 2 0,0-5 2 0,-1 2 0 15,-1-1-8-15,-2 0 9 0,0 0-2 0,-3 2 9 16,-1-1 6-16,0 0 3 0,-1 0 12 16,-2-2 1-16,-2 0 1 0,-2 0-13 0,1-2 5 15,-3 1 0-15,-2 0-6 0,-2-3 3 0,-2 4-15 0,1-5 1 16,0 5-9-16,-3-2 7 0,3 1-14 0,-1 1-8 15,1 1-13-15,-2 0-13 0,3 4-15 0,0-2-21 16,2-1-17-16,1 3-99 0,0-1-197 0,1-2 88 16</inkml:trace>
  <inkml:trace contextRef="#ctx0" brushRef="#br0" timeOffset="1622.639">14171 7101 51 0,'0'0'101'15,"1"-4"-14"-15,-1 4-1 0,0 0-9 0,0 0-11 16,0 0-16-16,0 0-2 0,0 0-5 0,0 0 3 15,9 6-3-15,-3 4 0 0,1 1 8 0,-1 6-2 16,2 2-1-16,2 8-8 0,-1 3-6 0,0 0 3 16,0 1-9-16,0 1 0 0,0-1-4 0,-3-1-1 15,6 4 3-15,-3-6-3 0,0 2 7 0,-2-4-14 16,5-1 4-16,-6 2-9 0,3-3-4 0,-5-8 8 16,1 0-5-16,0-4-2 0,-1 0 6 0,1-2-4 15,-1-1 0-15,-3-2-13 0,3 0 13 0,-2-4-2 16,0 3-1-16,-1-2-5 0,3 0 2 0,-3-1 9 15,-1-3-10-15,3 4 5 0,-3-4 3 0,0 0-15 16,0 0 3-16,0 0-3 0,0 0-4 0,-9-13 9 16,5 5-20-16,4 2 13 0,-5-4-2 0,1 2 3 15,0-2 1-15,-1 0 2 0,1 0 3 0,-2 0-3 16,2 0-3-16,0 2-3 0,2 0 3 0,1 1 7 16,-1 1-16-16,2 1 13 0,0-2-7 0,0 4 0 15,2 0 7-15,-2-4-5 0,1 3 0 0,1 1 4 16,2 1-3-16,0-3 3 0,0 0 7 0,2 3-8 15,-2-1-7-15,3 1-5 0,0-1 12 0,3 2-10 16,-2-1 2-16,5 1 11 0,-2 4-2 0,1-3 3 0,-2 1-2 16,4 2-3-16,-1-3 0 0,2 2 7 15,-3-1-8-15,2 1 8 0,-4 0-6 0,0 1 5 16,2 2-2-16,-1-3-2 0,-2 0-1 0,-3 0 3 16,3-1-8-16,-1 5 16 0,-3-1-8 0,1-2 27 0,1 0-6 15,-4 4 6-15,0-2 1 0,0-1 2 0,-2 3 8 16,-1 2-3-16,-1 2 1 0,-5 4-4 15,-2 1 0-15,0-3 1 0,1-2 1 0,-2 1-6 16,-1-3 2-16,1 1-4 0,-2-3-2 0,0 2 3 0,2-4-3 16,0 2 7-16,-2-1-15 0,0-2-1 0,2-3-2 15,3 1-5-15,0 4-9 0,-1-5-9 0,1 1-17 16,-1-1-29-16,7-1-32 0,-11-1-46 16,11 1-111-16,-12-6-266 0,7 2 117 0</inkml:trace>
  <inkml:trace contextRef="#ctx0" brushRef="#br0" timeOffset="11885.2775">15822 7337 29 0,'0'0'56'16,"-1"-6"-8"-16,1 6-4 0,-2-4-10 0,2 4 1 0,-3-3 3 15,3 3-16-15,0-5 4 0,0 5 1 16,0 0-6-16,0 0-3 0,0 0-9 0,0-4 7 0,0 4-5 15,0 0-8-15,0 0 7 0,0 0-14 0,0 0 11 16,0 0-1-16,0 0 2 0,0 0-4 0,0 0 1 16,0 0-4-16,0 0-2 0,0 0 4 15,0 0-1-15,0 0-3 0,0 0 5 0,0 0 0 0,0 0 3 16,0 0 3-16,0 0-10 0,0 0 7 0,0 0-4 16,0 0 0-16,0 0 0 0,0 0 5 0,0 0-5 15,0 0 7-15,0 0-5 0,0 0-3 0,0 0-1 16,0 0 4-16,0 0-3 0,0 0 4 0,0 0 0 15,0 0 2-15,0 0-2 0,0 0 0 0,-1 14 13 16,1-8 3-16,0 4 1 0,-2 0 0 0,1 4-4 16,1 0-1-16,-1 3 13 0,-1 1-7 15,1 0 1-15,0-3-2 0,0 4-3 0,-1-3 3 0,2 1-1 16,0 0-2-16,0 0 5 0,-1-1-18 0,1-4 5 16,0 4 15-16,0-2-4 0,0-3 4 0,1 1-2 15,1-2-3-15,-2-2-2 0,0 0-3 0,1-1-8 16,-1-1 8-16,1 1-9 0,0-1 3 0,-1-2-7 15,2 2 10-15,-1 0 5 0,2-2-18 0,-2-1 4 16,0 0 0-16,-1-3-6 0,2 7 13 0,0-5-7 16,0 0 7-16,0 1-5 0,-2-3-7 0,2 8 1 15,1-7 3-15,-1 2-4 0,-2 0 7 0,2 0 4 16,-1 1 4-16,0-1-7 0,0 0 4 0,1 1 5 16,-2 0-1-16,1-1 0 0,-1-3-3 0,3 6 7 15,-1-4-9-15,-2 2 0 0,0-4 0 0,0 6 1 16,0-6 4-16,1 3-3 0,-1-3-8 0,0 0-3 15,0 4 3-15,0-4 0 0,0 0 6 0,0 0-6 16,0 5 6-16,0-5-4 0,0 0-9 0,0 0 4 16,0 0 8-16,0 0-4 0,0 0 5 0,0 0-3 15,0 0-5-15,0 0-8 0,0 0 11 0,0 0-11 16,0 0-3-16,0 0-4 0,0 0-21 0,0 0-25 16,0 0-28-16,0 0-6 0,0 0-16 0,0 0-82 15,0 0-204-15,-1 4 91 0</inkml:trace>
  <inkml:trace contextRef="#ctx0" brushRef="#br0" timeOffset="12538.8861">15684 7239 32 0,'0'-4'100'0,"0"4"6"0,0 0-9 0,0 0-7 16,0 0 1-16,0 0 5 0,0 0-11 0,0 0-1 15,0 0-13-15,4-3-2 0,-4 3-11 0,0 0 7 16,0 0-20-16,0 0 1 0,11-1 4 0,-4 1-5 16,-1 0-4-16,7-2 0 0,0 2-8 0,3-1 1 15,-2-2-6-15,4 2-1 0,2-1-9 0,-1 2 10 16,-1 0-13-16,-1-2 3 0,0 2-13 0,2-1 5 16,0 2-10-16,-6-1-6 0,0 0-10 0,2 2-7 15,-2-2-5-15,0 3-24 0,-2 3-8 16,-2 0-15-16,-1 6-11 0,-3 3-18 0,-4 3-76 0,-6 10-195 15,-4-3 86-15</inkml:trace>
  <inkml:trace contextRef="#ctx0" brushRef="#br0" timeOffset="12780.6388">15703 7761 25 0,'4'3'110'0,"-4"-3"5"0,0 0-2 0,0 0 0 0,9 0 5 16,-9 0-6-16,9-3-2 0,0 1-3 0,1-2-6 15,4-1-16-15,-2 2-12 0,1-2 3 16,8 3-10-16,-2-2-9 0,1 0-10 0,-1 1-6 0,1 1-15 16,2-1-22-16,-3 1-16 0,-1 1-25 0,1-2-16 15,4 3-23-15,-4-3-18 0,0 2-23 16,1-2-68-16,-8 2-201 0,1 0 88 0</inkml:trace>
  <inkml:trace contextRef="#ctx0" brushRef="#br0" timeOffset="13012.2184">16228 7035 104 0,'0'0'87'16,"2"-3"-25"-16,-2 3-4 0,0 0-8 0,0 0-9 16,2 13-5-16,0-3-21 0,0 8-29 0,2 2-60 15,-3 5-79-15,1 0 36 0</inkml:trace>
  <inkml:trace contextRef="#ctx0" brushRef="#br0" timeOffset="13625.803">16475 7556 70 0,'-1'7'87'0,"-2"2"-1"16,1 0-11-16,0 1-9 0,1 1-11 0,-3 1 2 15,3-3-16-15,0 3 8 0,0-3-5 0,-2 1-15 16,3 1 10-16,-1 0-14 0,1 0-3 0,0-5 0 16,-2 1-7-16,4 0-2 0,-2-3 3 0,0-1-2 15,2 1-1-15,2-1-1 0,-1-1-2 0,-3-2 0 0,9 0-8 16,-9 0 1-16,10-2 0 0,-4-1-15 15,-2-5 15-15,2 4-2 0,1-3-7 0,-1-2 1 16,1-3 2-16,-1 5 0 0,0-3 4 0,-2 1-3 16,1-2-3-16,-1 3 3 0,1 0 8 0,-1-1-1 0,-2 3-8 15,0 2-3-15,3 0 3 0,-4-1 9 16,-1 1-7-16,3 1 2 0,-3 3 0 0,1-4-4 16,-1 4-4-16,0 0 6 0,0 0-3 0,0 0 1 15,5 9 1-15,-5-5-2 0,0 5 2 0,0-1 4 16,0 1 0-16,0 1 2 0,0-3-4 0,0 1 4 0,4 1-2 15,-4-3-14-15,3 0 10 0,-2-1 4 16,3 1-10-16,1-1 11 0,-1-2-10 0,1-3-13 16,1 2-2-16,-6-2 1 0,18-5 4 0,-9-2-10 15,1 0 7-15,0-2-4 0,1-3-5 0,0 5 11 0,2-6 1 16,-5 3 8-16,1 2-2 0,1-2-1 0,-3 1 9 16,2-1-7-16,-3 5 3 0,2-2 5 0,-2 2 0 15,-3 0 4-15,3 0-10 0,-3 1-1 0,1 0 9 16,0 3-3-16,1-3 12 0,-5 4 4 0,8 0 7 15,-8 0 0-15,6 6 13 0,-2-2-3 0,-1-1-1 16,-1 9 11-16,2-7-12 0,2 3 3 0,-2 1 0 16,0-1-8-16,0 1-5 0,-3-2 9 0,3-2-9 15,3 5 1-15,-1-1 7 0,0 0-16 16,-1-3-1-16,0 0-11 0,3 3-12 0,0-3-12 0,-2 0-34 16,1 2-83-16,-2 2-156 0,-1-3 70 0</inkml:trace>
  <inkml:trace contextRef="#ctx0" brushRef="#br0" timeOffset="14912.1881">17751 7511 58 0,'-2'-5'89'0,"2"5"2"16,2-3-5-16,-2-3-17 0,0 6-4 0,-2-5-2 15,2 5-3-15,0 0-4 0,0 0 5 0,0-5-13 16,0 5-1-16,0 0 0 0,-2-1-6 0,2 1 8 15,0 0-12-15,-5-3 3 0,5 3-15 0,-7 0-6 16,7 0 7-16,-10-1-10 0,4 1-3 16,-1-1-4-16,7 1-2 0,-19-2 0 0,10 4-1 0,-1-2-1 15,-3 0 3-15,3 0-5 0,-2 1 5 0,-2-1-8 16,4 1 1-16,-4 0 0 0,5 1 3 0,-2-2-4 16,2 1 5-16,2-1 1 0,1 0-6 0,6 0 4 15,-9 2-9-15,9-2 0 0,-8 0 8 0,8 0-11 16,0 0-7-16,-5 1 10 0,5-1-5 0,0 0 3 15,4 9 12-15,1-5-16 0,-1-1 11 0,2 2-1 16,1 2-4-16,2-1 2 0,1 3-1 0,0-1 3 16,-1-2 4-16,3 3-11 0,0 3 5 0,1-5 1 15,-7 3 4-15,5-3 1 0,-5 1-2 0,4 1-4 16,-1-2-2-16,-2 2 7 0,-1 1-1 0,3-4-2 16,-4 3 0-16,0-5-1 0,-2 3 5 0,1 2-1 15,0-1 8-15,-1 0-14 0,1-1 3 0,-4 2 8 16,1-2 3-16,-5 3-3 0,3-1 4 0,-1 3-2 15,-2-4 3-15,0 1 4 0,-1-1-5 0,0 1 3 16,0-4 7-16,2 2 8 0,-3-3-1 0,1 1-2 16,0 0-1-16,-2-2 2 0,2 0-7 0,-4 2 7 15,4-3 1-15,0 0-11 0,-3 1-3 0,3 1 1 0,-4-4 3 16,4 0 0-16,0 1-10 0,-3-1-4 0,8 0-6 16,-14 0 10-16,7 2-10 0,1-5-1 15,6 3-1-15,-13 0-7 0,7 0-21 0,1-3-10 0,1 1-30 16,-1-1-26-16,5 3-114 0,-10-2-229 0,8-4 102 15</inkml:trace>
  <inkml:trace contextRef="#ctx0" brushRef="#br0" timeOffset="15148.3456">17993 7549 123 0,'6'-2'142'16,"-6"2"-20"-16,3-2-7 0,-3 2-15 0,0 0-8 15,7 8-12-15,-7-8-9 0,2 4-5 0,0 2-3 16,1-1-4-16,-1 2-6 0,0 3-5 0,2 1-8 16,-3-3-15-16,3 1-31 0,0-1-19 0,-3-1-26 15,4 0-11-15,-1-2-16 0,0 0-86 0,-3-1-175 16,1-1 77-16</inkml:trace>
  <inkml:trace contextRef="#ctx0" brushRef="#br0" timeOffset="15354.5173">17951 7304 104 0,'0'0'123'0,"0"0"-15"0,0 0-14 0,3-5-11 16,-3 5-11-16,0 0-5 0,0 0-2 0,10 12-8 15,-3-5-22-15,1 3-29 0,3 4-46 0,-1 3-89 0,-3 2-140 16,-1 0 62-16</inkml:trace>
  <inkml:trace contextRef="#ctx0" brushRef="#br0" timeOffset="15679.5219">18236 7524 31 0,'2'3'122'0,"1"5"-8"0,1-1 6 0,0 0-6 0,2-1 4 15,-2-3-30-15,1 4-4 0,-1-2-1 0,0 2-9 16,1-4-7-16,-1-1-6 0,1 1 2 0,-1 1 1 16,-2-2 0-16,5-1-5 0,-5 2-3 0,5-2-2 15,-7-1-3-15,7 0-7 0,-7 0 1 0,11-5-8 16,-6 0 2-16,0 0-1 0,0-3-3 0,3-1-8 16,-3-1 2-16,0-2-7 0,0-3-1 0,-1-1-6 15,0 5 2-15,-3-3-6 0,0 2-4 0,2-3-14 16,-3 2-16-16,-3 0-17 0,3 2-31 15,0-2-12-15,0 3-32 0,-1 1-29 0,0 1-89 0,-3 0-250 16,3 4 111-16</inkml:trace>
  <inkml:trace contextRef="#ctx0" brushRef="#br0" timeOffset="16068.2884">18640 7525 16 0,'0'0'77'0,"0"0"-7"0,0 0-1 0,0 0 1 15,0 0-5-15,-2-3 4 0,2 3-7 0,0 0 0 0,0 0 6 16,0 0-3-16,0 0-10 0,0 0-2 0,0 0-4 16,-8-2 3-16,8 2 3 0,0 0 0 15,0 0-8-15,0 0-3 0,0 0-4 0,0 0 8 16,0 0 4-16,0 0-6 0,0 0 2 0,0 0-6 0,0 0 7 16,0 0-8-16,0 0 4 0,0 0-5 0,0 0-3 15,0 0 0-15,0 0-9 0,0 0-1 0,0 0 4 16,0 0-3-16,0 0-7 0,0 0-3 15,5 13-3-15,-4-5-16 0,1-2-23 0,0 4-38 0,-1-2-33 16,2 0-43-16,-2 1-108 0,-1 1-267 0,0-2 118 16</inkml:trace>
  <inkml:trace contextRef="#ctx0" brushRef="#br0" timeOffset="16684.0304">18857 7527 106 0,'0'0'122'0,"9"0"-6"0,-9 0 2 0,0 0-18 0,5 4-4 16,-5-4 6-16,2 7-2 0,-1-3-10 0,-1 3-1 16,2 0-17-16,-2 0-9 0,0 3 6 0,2 0-13 15,-2 2-15-15,0-3-19 0,0 2-2 0,2-4-18 16,-2 2-14-16,2-4-12 0,0 1-13 0,-1-2-15 15,3 0 1-15,2 0-11 0,2-4 1 0,-4 0-6 16,5 0-7-16,-4-3 2 0,8-2-6 0,-3-1 4 16,-1-1 7-16,1 1 8 0,1-2 11 0,-1 2 0 15,-1-1 17-15,1 0 3 0,0 0 5 0,0 2 8 16,-1 1-4-16,0-1 7 0,0 0 6 0,1 2 2 0,-3 0 0 16,-1 0 5-16,1 3 2 0,0-1 5 15,-2 1 2-15,3 2 6 0,-5 1 4 0,3 1 2 16,-2-1 9-16,2 3 1 0,-2-1-5 0,1 1 3 15,-1-1 0-15,3 2 10 0,0 3-8 0,0-3 8 0,-1 1-7 16,-1-1-4-16,4 1 0 0,4 0-5 0,-4-1-3 16,1-1-6-16,4 0-14 0,-2-3-12 15,2 0-19-15,4-3-10 0,-1-1-13 0,0-4-2 16,0-2-7-16,2-2 3 0,-4 0 6 0,-1-1 5 16,0-1 10-16,-5 4 14 0,1-3 18 0,-2 1 17 0,-3 1 20 15,2-1 9-15,-5 4 2 0,1-2 11 16,-2 0 18-16,3 2 8 0,-4 3 19 0,0-3-8 15,0 5-2-15,0-6 2 0,0 6-14 0,0 0-3 16,1-3-15-16,-1 3-6 0,0 0-7 0,0 0-5 0,0 0-5 16,0 0 1-16,5 18 3 0,-5-5-9 15,7 1 1-15,-2 3-6 0,1 7 6 0,4-1-19 0,-3-4 11 16,4 4 3-16,1 2-3 0,-2-2-2 16,0 1 3-16,3-2-4 0,-2 2 0 0,-3 0-3 0,2-6 2 15,-5 0-4-15,1 1-3 0,-4-1 2 0,3-1 4 16,-5 0-3-16,0 1 0 0,-4-1-13 0,-1-2-18 15,-2 2-30-15,-5-2-47 0,-5-4-31 0,4 1-152 16,-6-4-298-16,-2-2 132 0</inkml:trace>
  <inkml:trace contextRef="#ctx0" brushRef="#br0" timeOffset="16883.9425">18957 7357 5 0,'0'0'198'0,"6"-2"-43"16,-6 2-42-16,0 0-24 0,11 5-24 0,-5 2-34 16,3-3-44-16,6 8-48 0,-4 1-36 0,6 6-106 0,-4-3 47 15</inkml:trace>
  <inkml:trace contextRef="#ctx0" brushRef="#br0" timeOffset="17236.1771">20452 7332 29 0,'0'0'146'0,"-7"-3"-1"0,7 3-15 0,0 0-5 16,0 0-11-16,-8 0-11 0,8 0-12 0,-6 8-6 0,0 2 2 15,1 6-7-15,0 4 7 0,-4 8-9 0,0 1-6 16,2-2-6-16,-2 6-4 0,0 2-8 0,4-7-6 16,0 2-4-16,2-2-17 0,0-2-14 0,2-6-33 15,0 0-18-15,1-5-28 0,-1 1-27 0,2-6-25 16,-1 3-108-16,-1-4-243 0,2-2 108 0</inkml:trace>
  <inkml:trace contextRef="#ctx0" brushRef="#br0" timeOffset="17441.7084">20452 7451 7 0,'13'6'131'0,"-3"2"-12"0,-5-1 12 16,6 3 9-16,-5-2-3 0,3 5 1 0,-1-6-8 15,-2 5-10-15,3 2-11 0,2-3-10 0,-2 3-9 16,2 0-8-16,0 0-11 0,-1-1-7 0,-1 0-20 15,1 0-35-15,-3-3-40 0,2 1-34 0,0-1-30 16,-3 2-49-16,-5-3-71 0,3 1-232 0,0-5 103 16</inkml:trace>
  <inkml:trace contextRef="#ctx0" brushRef="#br0" timeOffset="17615.0795">20394 7539 140 0,'7'-2'140'0,"-2"0"-19"0,5-4-10 0,2 2-10 16,3 3-15-16,-1-1-2 0,3 0-15 0,1-3-3 15,1 4-5-15,-1 0-7 0,1 1-24 0,3-3-43 16,-3 2-41-16,-1 1-112 0,-4 1-181 0,3-2 80 16</inkml:trace>
  <inkml:trace contextRef="#ctx0" brushRef="#br0" timeOffset="17869.6989">20827 7150 16 0,'0'0'178'0,"0"0"-28"0,2-3-20 0,-2 3-10 16,0 0-8-16,0 0 1 0,8 14 14 0,-2 3 3 15,-1 4 1-15,3 8-7 0,-4 4 1 0,1 3-11 16,0 0-9-16,-4-1-9 0,5 11-9 0,-4-11-7 16,3 12-11-16,-5-12-1 0,4 14-8 0,-4-15-8 15,1-2-22-15,3-1-28 0,-4-1-48 0,3-2-15 16,-1-3-44-16,3-6-21 0,-1-1-29 0,-1 3-133 16,-2-6-312-16,0-3 138 0</inkml:trace>
  <inkml:trace contextRef="#ctx0" brushRef="#br0" timeOffset="18092.7215">21113 7524 47 0,'0'0'218'0,"0"0"-25"0,0 0-17 0,0 0-11 16,0 0-4-16,6 12-9 0,-3-7-6 15,-3 3 0-15,-3 1-11 0,3 1-13 0,0-1-14 16,-1 1-12-16,1 0-13 0,0 1-27 0,0-1-38 16,1 1-43-16,-1 0-45 0,0-2-45 0,4 1-51 0,-5-2-109 15,-2-1-297-15,3-3 131 0</inkml:trace>
  <inkml:trace contextRef="#ctx0" brushRef="#br0" timeOffset="18286.0933">21072 7291 36 0,'0'0'206'0,"1"-3"-20"16,-1 3-26-16,0 0-14 0,0 0-15 0,6 15-10 16,-6-4-10-16,-2 6-15 0,4 1-6 0,0 2-13 15,-1 3-29-15,3 4-29 0,-3-1-35 16,5-6-36-16,1 5-50 0,1 3-108 0,-7-4-227 0,4 1 101 15</inkml:trace>
  <inkml:trace contextRef="#ctx0" brushRef="#br0" timeOffset="18525.065">21471 7432 134 0,'0'0'168'0,"-13"9"-3"0,6-5 0 0,0 0-15 15,-1 2-9-15,1 2-16 0,3-1-11 0,-4 4-14 16,3-3-7-16,1 6-15 0,-1-2-8 0,5 1-16 16,0 3-23-16,0 3-40 0,3-3-35 0,1-6-21 15,2 0-23-15,3 5-25 0,0 0-99 0,-2-6-229 16,1 0 102-16</inkml:trace>
  <inkml:trace contextRef="#ctx0" brushRef="#br0" timeOffset="18914.3338">21654 7575 89 0,'0'0'155'0,"-6"-1"-9"15,6 1-7-15,0 0-17 0,0 0-17 0,0 0-9 0,0 0-14 16,-7 3-9-16,7-3-9 0,0 0-6 0,0 0-2 16,0 0 0-16,0 0-5 0,23 1-6 15,-14 0-1-15,2-1-4 0,1-2 0 0,2-1-6 16,-1 1-6-16,1-2 5 0,-2 0-12 0,2 0 2 0,-1 0-4 16,-4-2-5-16,5-2 8 0,-2 3-16 0,-3-3-8 15,1 1 3-15,-2 0-6 0,-4 2 1 0,-1 1 2 16,-1-2 2-16,-2 1 3 0,-2 0-3 15,-1 1-5-15,-3 1 5 0,1-1 11 0,-5 3-2 0,0 0 13 16,-2 2 4-16,-2 2 9 0,1 0-1 0,2 2 14 16,-1-3-6-16,2 3-12 0,0 2-2 0,6-2-4 15,-1 5-7-15,1-3 3 0,0 7 5 0,6-3-7 16,0-1 0-16,5 3-3 0,5 0-1 0,1 0 0 16,5 1-3-16,5-2-9 0,3-1-2 0,2-1-16 15,-1-2-16-15,3-5 2 0,2-3-27 0,0-2-18 16,3-4-36-16,1-5-40 0,-6 1-122 0,0 1-296 15,-4 0 131-15</inkml:trace>
  <inkml:trace contextRef="#ctx0" brushRef="#br0" timeOffset="19622.9338">16536 8518 78 0,'-1'20'85'15,"-1"-2"-11"-15,2 0-3 0,2 1-10 0,3-2 6 0,3 0-19 16,1-5 8-16,5 1-6 0,0-1-12 0,4-3-5 16,0-4 7-16,1-1-10 0,1-3 8 0,9-5-8 15,-3-6-10-15,0 0 4 0,-2-2 3 16,3 0-2-16,-1-8-8 0,-2 2-3 0,-6-2 1 0,-4 4-2 15,-3 6 10-15,-4 1-4 0,-1-1 1 0,-2 1 0 16,-2 0-3-16,-2 1-3 0,-1 1-3 0,-3 1 0 16,-3-1 4-16,-2-1-3 0,0 1 1 0,-4 3 5 15,-4 0-16-15,0 1 1 0,1 4-7 0,1-2-11 16,1 4-17-16,0 1-28 0,-2 4-22 16,5-1-79-16,2 2-172 0,0 0 77 0</inkml:trace>
  <inkml:trace contextRef="#ctx0" brushRef="#br0" timeOffset="20045.165">17078 8420 81 0,'0'5'145'15,"-2"5"-14"-15,2 5-13 0,-3 2-11 0,3 9-14 16,-2-8-9-16,0 8-7 0,2-8-7 0,-1 0-8 16,1-6-8-16,0 0-4 0,1 0-4 0,-1-2 1 15,2 0-7-15,0 0-8 0,1 0 0 0,-1-2-6 0,2-2-15 16,0-2-3-16,-1 3-11 0,0-4-10 16,1 1-3-16,3-6-8 0,-7 2-5 0,14-3-7 15,-8-2-8-15,2-1-4 0,0-2 0 0,4-5 10 0,-2 0 0 16,2 0 1-16,-2 0 8 0,-3-2 0 15,0 4 5-15,2-5-1 0,0 3 2 16,-1 1 12-16,-2 1-7 0,3-3 9 0,-4 2-2 0,2 4 5 0,-2-2 4 16,0 1 6-16,-1 3-3 0,-3-1 5 0,5 2 4 15,-4 0-6-15,0 2 5 0,1 0 9 0,-1 0-18 16,-2 3 6-16,0 0 8 0,0 0 3 0,0 0 5 16,12 7 3-16,-10 3 3 0,0-1-8 0,1 2-1 15,1 2 2-15,0 3-7 0,0 1-3 0,2-1-15 16,0 1-25-16,1 2-25 0,-1-4-22 0,0 2-65 15,-1-5-151-15,1-1 68 0</inkml:trace>
  <inkml:trace contextRef="#ctx0" brushRef="#br0" timeOffset="20428.1694">17592 8651 2 0,'0'0'126'0,"0"0"-17"0,5 3-12 16,-5-3-1-16,0 0-17 0,14-3-7 0,-9-1-6 16,7 1-2-16,-1-5-16 0,2-1-5 0,0-2 6 15,2 1-10-15,1-1 0 0,-2-3-2 0,-1 5-17 16,-2-2 11-16,-3 5-7 0,-2-3 2 0,-2 5 16 15,5 0 12-15,-5-1-6 0,-2 0 7 0,-1-1 13 16,1 2-16-16,-2 0-4 0,-4-1 0 0,-1 0-6 16,-1 0 13-16,-1 1 3 0,-1 1-4 0,-2-2 4 15,0 4-4-15,0-2 1 0,-2 1-7 0,3 2-6 16,2 1-4-16,0 0-1 0,3 0-11 0,4-1 0 0,-11 2 0 16,7 3-10-16,3 0 1 0,-2 2 0 15,3 4-5-15,3 0-3 0,-1 1-17 0,6 2-13 16,2 0-13-16,2 1-20 0,3-2-22 0,0 0-5 15,10 2-36-15,1-3-25 0,1 1-132 0,1-5-295 0,-7-1 131 16</inkml:trace>
  <inkml:trace contextRef="#ctx0" brushRef="#br0" timeOffset="21722.2552">18510 8436 59 0,'-2'-4'149'0,"2"4"-11"0,0 0-14 0,0 0-12 16,0 0-13-16,0 0-6 0,0 0-8 0,0 0-10 15,0 0-9-15,2-4-2 0,-2 4-9 0,0 0 8 16,6 10 11-16,-2-3-5 0,0-2-4 0,-3 4-6 15,5-1-11-15,-2 3-3 0,0-3 3 0,1 2-12 16,-1-2-2-16,1 1-7 0,-1-5-7 0,1 2-2 16,-1-2 4-16,1 1-11 0,-2-2 0 0,0 0-4 15,3 0-7-15,-2-2-5 0,-4-1-1 0,7 3-2 16,-7-3-4-16,8-3 1 0,-8 3-6 0,7-5 9 16,-1 1 1-16,-3-1-6 0,2-1 3 0,-2-1 3 15,2 0-2-15,-2 2 1 0,-1-1 3 0,1 2-3 16,-1 1 4-16,0-1-4 0,0 2 3 0,-2 2 0 15,3-3-5-15,-3 3 1 0,2-3 1 0,-2 3 7 0,0 0 5 16,5 17-4-16,-5-6 5 0,-4 6 0 0,3 2 1 16,1 0-4-16,-1 1 5 0,1-1-1 15,0-2 0-15,2-1-7 0,4 0-8 0,-1-5 4 16,1-2-11-16,2-1 4 0,5 0-9 0,2-5 0 0,-1-3-1 16,1-3-1-16,7-3 10 0,2-6-5 0,-2-5-3 15,1 0 10-15,-1-1-3 0,-3-1-3 0,0 0 11 16,-4 3-7-16,0-6 3 0,-4 6 9 0,-1 1 8 15,3-1-1-15,-4 2 5 0,-3 4 9 0,-2 1 1 16,3 0 7-16,-5 4-3 0,2-1 9 0,0 2-2 16,0 0-2-16,-4 2-4 0,0 2-6 0,5-4 1 15,-5 4 1-15,0 0 1 0,0 0-3 0,4 12 3 16,-3-4 1-16,0-3-5 0,-1 5 4 0,0 1-4 16,4-1-5-16,-3 1 0 0,2-2 3 0,1 3-3 15,-3-3-4-15,2 1 4 0,0 0-10 0,1 1 6 16,1-3-6-16,0 2 6 0,-1-4-9 0,3 0-9 15,-3 1-1-15,-1-1-2 0,4-1-6 0,-2-1-1 16,0 2-6-16,-1-2-9 0,0 0-6 0,0 1-8 16,-1 0-12-16,2-1-10 0,-1 1-11 0,1-1-13 15,-3 0-20-15,3 0-109 0,-4 0-239 0,2 1 107 16</inkml:trace>
  <inkml:trace contextRef="#ctx0" brushRef="#br0" timeOffset="21924.7394">19312 8542 180 0,'0'4'170'0,"2"0"-16"0,-1 1-17 0,0 1-11 16,-1 0-11-16,0 1-13 0,0-2-6 0,1 2-15 15,3 0-7-15,-4 0-8 0,4 1-5 16,-3 1-22-16,4 2-29 0,-3-4-35 0,2 2-32 0,-2-4-41 15,-1 3-108-15,1 0-222 0,0-4 99 0</inkml:trace>
  <inkml:trace contextRef="#ctx0" brushRef="#br0" timeOffset="22130.2274">19296 8311 117 0,'0'-2'176'0,"0"2"-27"0,0 0-10 0,0 0-14 16,0 0-12-16,0 0-13 0,0 0-3 0,0 0-17 15,-4 13-3-15,3-4-7 0,-1 6-7 0,2 0-9 16,2 5-21-16,-1-1-33 0,3-1-39 0,3 1-37 16,-2 8-43-16,-3-8-75 0,3-1-209 0,-1-2 93 15</inkml:trace>
  <inkml:trace contextRef="#ctx0" brushRef="#br0" timeOffset="22363.1338">19588 8181 73 0,'4'10'159'15,"-4"2"0"-15,0-1-10 0,0 6 0 0,2 8 2 16,-2 1-14-16,0 2-4 0,0 2-12 0,2-1-10 16,-2 1-14-16,5-3-10 0,-1 2-19 0,2 2-27 15,-2-3-32-15,1-3-38 0,3-6-24 0,-3 0-38 16,4-1-21-16,-4-4-115 0,0-2-245 0,-1-1 109 0</inkml:trace>
  <inkml:trace contextRef="#ctx0" brushRef="#br0" timeOffset="22606.4856">19840 8399 9 0,'3'18'162'0,"-2"0"-7"0,-1 1 1 16,0-2-5-16,1-1-3 0,-1 1-3 15,-1-1-16-15,1-3-4 0,3-1-8 0,-3 1-9 16,2 2-17-16,-2-2-8 0,6-2-14 0,-3 1-17 0,1-2-18 16,-3 3-28-16,3-1-28 0,-1-5-17 0,-1 0-38 15,2-1-34-15,-1-1-20 0,-2 2-96 0,0-1-246 16,-1-1 110-16</inkml:trace>
  <inkml:trace contextRef="#ctx0" brushRef="#br0" timeOffset="23279.3789">19795 8118 27 0,'0'0'140'0,"9"11"2"0,-5 1 16 0,0 0-4 16,1 6-5-16,1 0-2 0,1 6-9 0,-1 0-12 15,1-5-12-15,-1 8-10 0,2 4-6 0,-3-2-10 16,0 4-4-16,-1 0-13 0,0-5-10 0,0 0-15 16,0-2-14-16,-1-2-22 0,-2-4-30 0,2-1-19 15,-1-1-38-15,1-4-27 0,0 1-28 0,-1-2-122 16,0-3-273-16,-1 1 122 0</inkml:trace>
  <inkml:trace contextRef="#ctx0" brushRef="#br0" timeOffset="23501.7837">20110 8518 94 0,'0'0'195'0,"0"0"-14"16,0 11-18-16,-3-4-8 0,3-1-6 0,-2 2-13 16,0 0-8-16,0 2-18 0,2-3-12 0,-3 1-4 0,3 4-7 15,0-3-16-15,3 1-20 0,-3 0-22 16,1 1-44-16,0-1-31 0,1-5-42 0,-1-1-38 16,0 3-119-16,-2-1-264 0,1-4 117 0</inkml:trace>
  <inkml:trace contextRef="#ctx0" brushRef="#br0" timeOffset="23698.6384">20084 8354 197 0,'0'0'184'0,"0"-5"-19"0,0 5-20 0,0 0-10 15,0-4-13-15,0 4-9 0,0 0-5 0,0 0 4 16,0 0-5-16,4 10-11 0,-1 0-5 0,-1 3-14 0,1-1-7 15,2 3-13-15,-1 0-33 0,-1 1-35 0,3 1-44 16,3 1-42-16,-3-3-43 0,0 5-110 0,1-4-272 16,-2-5 121-16</inkml:trace>
  <inkml:trace contextRef="#ctx0" brushRef="#br0" timeOffset="23992.1567">20323 8546 5 0,'0'0'215'16,"0"0"-30"-16,0 7-15 0,0-7-16 0,-1 5-2 15,-2 1-8-15,2-1-1 0,0 1-3 0,-3 1-4 16,4-2-14-16,0 1-2 0,-1 0-13 0,1 0-8 16,1 2-9-16,0-4-10 0,3 1-9 0,0 0-6 15,1-3-9-15,0 1-9 0,0-2-10 0,2 1-10 16,2-2-18-16,1 0-10 0,-1-3 5 0,3-1-23 15,-2-1-2-15,-1-1 0 0,1-1-1 0,-1-3 1 16,-2 2-5-16,1-1 4 0,-2 3-2 0,-2-3-2 16,1 1-4-16,-2-1-13 0,-2 0-8 0,0 0-4 15,-1 1-10-15,-1 3-11 0,1-5-10 0,-1 1-18 16,-2 4-14-16,-2-5-9 0,0 5-110 0,-2 1-257 16,0-2 114-16</inkml:trace>
  <inkml:trace contextRef="#ctx0" brushRef="#br0" timeOffset="24356.1609">20608 8428 40 0,'4'5'166'0,"-1"5"-7"0,-2-4-9 0,3-1 0 0,1 6 2 15,-3-5-12-15,0 1-16 0,0-1-13 0,1 1-8 16,1-1-10-16,-1 5-7 0,1-4-14 16,2 0-13-16,-4-1-26 0,4-1-16 0,2-1-8 15,-2 1-18-15,3-3-18 0,4-2-10 0,0-2-18 0,0-1-9 16,3-3 2-16,2 1 26 0,-2-1-17 0,-1-1 10 16,-5 1 8-16,3 0 19 0,-6 2 13 0,2 0 5 15,-1 1 15-15,-2 1 22 0,0-2 2 0,-3 4 1 16,3-2 11-16,-6 2-5 0,7-1 10 0,-7 1 16 15,10 3 13-15,-6 2 1 0,1-1-5 0,-1 1-5 16,0 3-7-16,1-1-3 0,4 0-14 0,-1-1-2 16,-2 3-1-16,2-1-15 0,2 2-21 0,-1 3-30 15,0-4-47-15,5 1-47 0,0 0-38 0,1-1-178 16,-6-1-352-16,6-1 156 0</inkml:trace>
  <inkml:trace contextRef="#ctx0" brushRef="#br0" timeOffset="24979.826">21983 8244 198 0,'-8'-7'207'0,"2"-2"-21"0,-3 3-16 0,4 0-2 15,-5 0-6-15,-1 1-3 0,1 3-10 0,0-4-11 16,-1 6-9-16,-2 0-14 0,0 2-13 0,-3 2-9 16,-2 3-11-16,2 3-1 0,0 1-10 0,2 0-12 15,1 1-5-15,5-2-7 0,-1 4-3 0,3 3-6 16,2-1-9-16,4-2-4 0,0 2-11 0,2 1-18 16,2-6-12-16,4 1 1 0,-3-1-4 0,4-3-12 15,1-2-3-15,1-2 1 0,-1-4-6 0,1 0 5 16,1-1 4-16,0-4 6 0,4-3-1 0,0-2 4 15,-4-3 0-15,2-2 4 0,0 2 1 0,-3 0 3 16,-2-1 4-16,1 1-2 0,-3-2 4 0,-3 0 3 16,1 3 1-16,1-2 9 0,-2-3-6 0,0 0 3 15,-4-1 2-15,3-1 1 0,-6-1 2 0,3-6-3 16,-1 1 6-16,-2 6 3 0,1 0 10 0,-2 4 10 16,0 2 11-16,4 0 3 0,-1 7 5 0,-2 0-5 15,2 0-5-15,1 3-5 0,0-2-9 0,0 2-3 16,0 3-7-16,0 0 4 0,0 0-3 0,0 24 1 15,0 5-1-15,0 0 0 0,1 2-4 0,-1-1-2 16,3 2-13-16,-2-1-4 0,2-1-8 0,0 2-18 0,4-2-24 16,-2 1-20-16,0-1-14 0,4 0-21 0,1-4-25 15,-2-3-32-15,1-5-12 0,0 5-133 16,-1-6-334-16,-2-8 148 0</inkml:trace>
  <inkml:trace contextRef="#ctx0" brushRef="#br0" timeOffset="25311.123">22272 8368 67 0,'0'0'176'0,"3"-3"-8"0,-3 3-8 0,0 0-11 16,0 0-12-16,0 0-7 0,0 0-11 0,0 0-2 16,-2 14 1-16,1-8-12 0,-1 2-1 15,-1 2-11-15,2-3-3 0,1 2-5 0,-2-2-6 0,2 2-9 16,0-3-6-16,0 1-10 0,2 0-3 0,-1-2-8 15,0 0 3-15,2 0-9 0,2-1-3 0,0 0-6 16,3-4-2-16,-3 1-10 0,1-2-13 0,-6 1 2 16,14-3 0-16,-3-1 0 0,-6 0-2 0,1-4-1 15,-1 3 4-15,0 0 3 0,0-1-4 0,-3-1 3 16,-1 0-1-16,-1-4 5 0,-1 2-12 0,-1-1 5 16,-3-1-3-16,0 0 4 0,1 2 2 0,-1 0-8 15,-1 1 4-15,-1 2-2 0,1 2 0 0,-3-2-2 16,3 3-8-16,-2 2-10 0,1-2-20 0,0 3-22 15,7 0-23-15,0 0-21 0,-17 0-35 0,11 1-26 16,1 2-153-16,5-3-342 0,-8 9 152 0</inkml:trace>
  <inkml:trace contextRef="#ctx0" brushRef="#br0" timeOffset="25662.7189">22520 7856 70 0,'0'0'159'0,"-4"15"-5"0,2-5 6 0,2 6 0 16,-2 2-6-16,2 2-3 0,-1-1 1 0,1 8 0 0,1 3-2 15,-1 1-5-15,0-2-10 0,0 0-12 0,0-3-7 16,2-1-17-16,0-3-8 0,0 4-3 16,-1 0-15-16,3 1-9 0,-3 0-16 0,0-1-43 0,1 1-30 15,0 1-33-15,3-1-34 0,-2-10-36 0,2 7-30 16,-1-6-31-16,-3 1-112 0,2-3-324 0,-2-4 144 15</inkml:trace>
  <inkml:trace contextRef="#ctx0" brushRef="#br0" timeOffset="26031.2004">22860 8281 2 0,'0'0'155'15,"0"0"-5"-15,-8-4-15 0,8 4-1 0,-1-3-4 16,1 3-9-16,-4-3-1 0,4 3-9 0,0 0-7 15,-10 0-3-15,10 0-7 0,-4-6-8 0,0 5-3 16,4 1-7-16,-5-3-1 0,1 2-6 0,4 1-11 16,0 0-4-16,-5-2-5 0,5 2-8 0,0 0-2 0,0 0-8 15,-5-2-5-15,5 2 1 0,0 0-7 16,0 0-8-16,0 0-9 0,0 0-16 0,-7-1-7 16,7 1-16-16,0 0-16 0,0 0-12 0,0 0-13 0,0 0-6 15,0 0-17-15,0 0-10 0,0 0-20 0,0 0-108 16,0 0-256-16,0 0 114 0</inkml:trace>
  <inkml:trace contextRef="#ctx0" brushRef="#br0" timeOffset="26320.4545">22796 7918 160 0,'0'-4'166'0,"0"4"0"0,0 0 10 15,0 0 0-15,3 19 7 0,-3-2 7 0,-2 7 3 16,2 9-2-16,0-2-12 0,0-2-14 0,2 0-14 16,0 3-13-16,0-2-10 0,0-1-11 0,4 3-9 15,-4-2-14-15,0 0-10 0,-2 2-6 0,5-2-10 16,-1 2-14-16,0-4-12 0,-3-1-15 0,3-2-28 15,-2-7-40-15,1 8-29 0,2-8-42 16,-2-1-36-16,-1-2-37 0,2-4-24 0,-4 2-169 0,3-3-410 16,-2-4 181-16</inkml:trace>
  <inkml:trace contextRef="#ctx0" brushRef="#br0" timeOffset="26898.7837">23100 8247 60 0,'-5'-5'173'15,"1"2"-7"-15,-2-1-5 0,1-3-7 0,-3 2-2 0,0 0-3 16,3 1 0-16,-3 0-10 0,-1 0-8 15,2 1-10-15,1 1-7 0,-2-2-11 0,2 3-8 16,-1-2-10-16,-2 2-10 0,2 2 0 0,0 1-15 16,0 0-7-16,-1 2-11 0,3 1-2 0,-4 5-4 0,0-1 0 15,0 8-6-15,-1 2-7 0,1 3 0 0,0 4-2 16,4-2-2-16,0 2-1 0,5 0-6 16,-3-2 4-16,3-4-8 0,0-2 2 0,0-2-2 0,4 2-1 15,2-2-4-15,-3-4 0 0,1-1-9 0,0-3-7 16,-2 0-8-16,3-5-10 0,-1 2-2 0,6-3-6 15,-3 1 2-15,3-3 2 0,-1-5-5 0,1 0 3 16,-2 1-3-16,1-6 6 0,0 2 3 0,-2-1 7 16,2 0 3-16,-4-4-3 0,2 5 7 0,-5-5 2 15,3-3-5-15,-1 5 3 0,0-3 6 0,-3 2 1 16,-1 1-2-16,4 2 5 0,-2-1 2 0,0 4 11 16,-2 1 14-16,0-2 3 0,0 3 4 0,0 1 1 15,1-3 3-15,-1 6-2 0,0-6 4 0,0 2 6 16,0 4-1-16,0 0-1 0,0-6-4 0,0 6 4 15,4-2-6-15,-4 2-4 0,0 0-6 0,0 0-4 16,0 0-6-16,0 0 3 0,0 0-8 0,0 0 4 16,0 0 4-16,1 12 0 0,2-3-2 0,-2 1 2 15,-1-1-4-15,1 4 2 0,3 2 0 0,0 1-1 16,-1-4-6-16,2 4 0 0,-1-6-7 0,1 2-12 16,-3-1-19-16,2-2-13 0,1 1-20 0,-1 2-39 0,3-4-26 15,-2 0-35-15,0-2-177 0,0 2-371 16,-1-3 165-16</inkml:trace>
  <inkml:trace contextRef="#ctx0" brushRef="#br0" timeOffset="27340.8555">23226 8283 174 0,'0'0'197'0,"0"0"-13"0,-2-3-12 0,2 3-2 16,0 0-11-16,0 0 1 0,0 12-5 0,3-5-4 15,-3 4-3-15,1 3-9 0,2 3-10 16,-1 2-6-16,-2 7-16 0,2-7-6 0,0-2-13 0,1 0-7 16,0 3-11-16,1-2-4 0,1-3-9 0,-3-6-6 15,0 3-8-15,0-5-2 0,0-2-2 0,2 2-8 16,-3-2-1-16,1-1-2 0,0 0-5 0,-2 0-1 15,0-2-2-15,0-2-12 0,0 0 0 0,1 5-4 16,-1-5-4-16,0 0 0 0,0 0 2 0,0 0-4 16,0 0 1-16,0 0-5 0,5-20 2 0,-6 9-5 15,1 0 6-15,1 0-1 0,-1 0 4 0,0-3-2 16,3-3 2-16,-3 2-4 0,1-2 2 0,0 0-3 16,-1 0 7-16,3 5-2 0,-2 2 1 0,-1-3-4 15,3 4 0-15,-2-1 3 0,3 1-3 0,0 3 0 16,0-3-2-16,-3 3-1 0,4 0 2 0,-4 1-2 15,3 2-6-15,0 1-22 0,1-3-25 0,-1 3-19 16,0 0-18-16,2 1-17 0,-6 1-20 0,9-2-10 16,-1 2-11-16,-3-1-8 0,1 4-15 0,1-1-115 15,-2 1-315-15,0-1 139 0</inkml:trace>
  <inkml:trace contextRef="#ctx0" brushRef="#br0" timeOffset="27718.6557">23632 8241 152 0,'-5'-4'162'0,"1"2"-11"0,0-1-3 0,-1 2-5 16,-2-2-3-16,-1 2-6 0,1-1-4 0,0 2-9 15,-3 0-2-15,-2 0-8 0,3 0-9 0,-1 0-4 16,1 0-7-16,0 3-5 0,-4-3-5 0,5 1-4 15,3 1-9-15,-1 0-6 0,2 0-10 0,-3 0-5 16,4 0-9-16,-1 3-3 0,2-2-1 0,0 4-6 16,0 0-3-16,2 0 0 0,-2-1-5 0,4 1-2 15,2 2 2-15,-2 1-7 0,3 1-1 0,-3 0 0 16,6-2-3-16,-3 1-1 0,3 4-4 0,0-4 3 16,-3 1-2-16,1-1 0 0,-2 0 0 0,1-1 1 15,-1-1-6-15,1 2 6 0,-1-1-3 0,1-2 0 16,-4 0 3-16,2 0-2 0,-2 0-2 0,1 0 2 15,-4 1 3-15,2-2 0 0,-1 3-4 0,0-3 0 16,-4 4-2-16,2-3-6 0,-1-2-13 0,-1 4-18 16,-1 0-28-16,-1-3-37 0,3-1-36 0,-2 2-39 15,1-3-177-15,-3 2-383 0,-1-1 170 0</inkml:trace>
  <inkml:trace contextRef="#ctx0" brushRef="#br0" timeOffset="27909.4137">23693 8664 78 0,'0'0'176'0,"0"0"-93"16,6 1-87-16,-6-1-52 0,0 0-60 0,0 0 27 15</inkml:trace>
  <inkml:trace contextRef="#ctx0" brushRef="#br0" timeOffset="28740.353">18751 9679 101 0,'0'0'173'15,"0"0"-20"-15,9 26-6 0,-6-7-13 0,1 11-8 16,1 3-7-16,1 2-12 0,-2-1-4 0,0 2-13 0,2-2-14 16,3 12-6-16,-1-14-11 0,-2-4-19 15,2 0-28-15,1-1-24 0,1-2-28 0,-4-8-27 0,2 0-12 16,-1 0-48-16,-1-5-71 0,-2-2-214 0,-2-3 95 16</inkml:trace>
  <inkml:trace contextRef="#ctx0" brushRef="#br0" timeOffset="29254.7228">18792 9791 14 0,'0'-6'141'0,"3"4"-9"16,-3 2-8-16,4-7 2 0,1 3 4 0,2 1 6 15,0 1-2-15,0 0-10 0,4-2-9 0,0 2-8 16,1 2-4-16,0-3-8 0,5 3-3 0,2 2-5 16,-3 0-7-16,1 3-1 0,0-2-9 0,-3 1-14 0,-2 1 2 15,0 3-6-15,-1-2-3 0,-1 2-6 16,1-1-8-16,0 5 1 0,-5-3-1 0,0 3-10 16,1-2 1-16,-4 2 4 0,1 5-9 0,-1-5-2 15,-2 6-3-15,-2-3-1 0,0-1-6 0,-2-1-1 0,0 2-4 16,-3 1-2-16,-1-2-2 0,-2 0-1 15,1-4 2-15,1 0 3 0,-1 1-4 0,0-2 3 16,0 1-6-16,3-4 4 0,-4 1 0 0,8-5-12 16,-4 3-7-16,2 0-18 0,-2-2-16 0,5-3-9 0,-1 4 4 15,1-4 4-15,4 5 3 0,-2 0 7 16,5-2 8-16,-1 1 2 0,2-2 5 0,2-2-3 0,1 4-1 16,3-1 4-16,-1-1 3 0,1-1 5 0,-2 2-2 15,4 0 3-15,-5 0 4 0,0-1-1 0,3 0-1 16,-5 1 6-16,0 1-1 0,0-2 6 0,-4 2 6 15,3-1-3-15,-3 2 9 0,-1-1 10 0,1-1 2 16,-3 4 9-16,-2 2 8 0,0 0-8 0,0 2-1 16,-1 0 1-16,-4-1 0 0,1 3-2 0,-5 1-5 15,4-2-3-15,-4 2 2 0,-4-2-10 0,4 2-12 16,0-4-16-16,-2 1-18 0,3-3-34 0,-1-1-29 16,-1 2-34-16,1-3-139 0,-2 1-295 0,1-1 130 15</inkml:trace>
  <inkml:trace contextRef="#ctx0" brushRef="#br0" timeOffset="29598.5655">19415 10231 86 0,'-4'5'209'0,"1"-1"-12"0,-1 1-25 16,2-1-12-16,-1 1-18 0,2 0-11 0,-3 3-6 0,-1-3-19 16,5 1-12-16,0 2-8 0,0-3-12 15,5 1-4-15,-4 1-9 0,3-2-6 0,1 1-6 16,3-3-9-16,-3 1-6 0,3-4-12 0,1 2-6 16,2-4-9-16,-1 1-4 0,2-4-2 0,-3-1 1 0,2 3 3 15,-4-5 0-15,-2 2-3 0,3-1 1 0,-4-1 2 16,-2 1 3-16,-2-3 1 0,2 1-6 15,-5-1 1-15,0 0 0 0,-1 4-1 0,-2-3 4 0,-1 0-8 16,-3 0-11-16,1 1-2 0,-2-5-19 0,1 6-15 16,-1-1-10-16,1-1-20 0,4 0-25 0,-3 3-16 15,1-2-27-15,3-1-86 0,-3-1-250 0,3-1 110 16</inkml:trace>
  <inkml:trace contextRef="#ctx0" brushRef="#br0" timeOffset="30060.8275">19698 9810 112 0,'7'-1'149'0,"-7"1"10"0,5 6 12 16,-1-1 9-16,-1 4-1 0,1 1-14 0,0-2-10 15,5 8-15-15,-4-1-10 0,2 11-8 0,0-1-18 16,-2 3-10-16,4 0-10 0,-5-1-7 0,3 1-8 15,0 3-5-15,-2-2-6 0,4 0-10 0,-4-4-1 16,-1-1-9-16,-3-5-4 0,3 6-7 0,0-5-1 16,-4-5-9-16,4-1 9 0,-4-4-13 0,0-1-1 15,0-2-3-15,0-3 5 0,0 2-3 0,0-3-4 0,0 3 4 16,0-6-3-16,0 5-10 0,0-5-8 16,0 0-7-16,0 0 0 0,0 0-3 0,0-14 5 15,2 7 0-15,1 1 6 0,1 2-1 0,-3-4-2 16,4 3 0-16,2-3 2 0,-1-2 0 0,2 5-1 0,-3-2 0 15,3 2 3-15,1 0 3 0,-1 1-2 0,1 0 1 16,2 1 1-16,0 2 1 0,-1 1 2 0,1-2 2 16,0 4 3-16,-3-1 6 0,1 0 5 0,1 3 7 15,-3 0 2-15,1 1 3 0,-1-3 4 0,-1 3 7 16,0 0 11-16,-4 1 6 0,0 1 5 0,-1 3 0 16,-2 1 1-16,-3 0 3 0,4-1 6 0,-11-1-2 15,5-1-5-15,-5 3-3 0,-3-1-8 0,-2-1-6 16,-4-1-10-16,1 1-11 0,-1-4-18 0,-11 1-39 15,-1 2-48-15,4-7-66 0,-1-1-76 0,-3 2-241 16,1-2-503-16,-1-2 223 0</inkml:trace>
  <inkml:trace contextRef="#ctx0" brushRef="#br0" timeOffset="36922.0666">17912 9050 50 0,'9'0'71'0,"-9"0"-5"0,0 0-12 0,0 0 2 16,6-1-7-16,-6 1-9 0,0 0 2 0,0 0-10 15,0 0-5-15,0 0-1 0,0 0 1 0,0 0-6 16,0 0 0-16,4 3 2 0,-4-3-12 0,0 0 4 16,0 0-3-16,0 0-1 0,0 0-4 0,0 0 3 15,0 0-9-15,0 0 1 0,0 0-5 0,0 0 1 16,0 0-3-16,0 0 2 0,0 0-5 0,0 0 2 16,0 0-3-16,0 0 1 0,0 0-1 0,0 0-11 15,0 0 6-15,8 2-7 0,-8-2 8 0,0 0-3 16,0 0-8-16,0 0-8 0,0 0 4 0,8-2-9 15,-8 2-33-15,0 0-75 0,0 0 34 0</inkml:trace>
  <inkml:trace contextRef="#ctx0" brushRef="#br0" timeOffset="60491.5562">18882 9041 8 0,'11'1'8'0,"1"0"-2"0,-1-1 2 0,-2 2 2 16,0-1 0-16,0-1-3 0,-4 0-2 0,4 1-4 0,-3-1 0 15,2 1 3-15,-8-1-2 0,12 1-4 0,-7 0 0 16,-4 1-9-16,-1-2-13 0,10 2 6 0</inkml:trace>
  <inkml:trace contextRef="#ctx0" brushRef="#br0" timeOffset="100604.3667">15599 9403 42 0,'3'-3'74'0,"6"2"-5"0,-1-2 2 0,2 0-2 0,2 3-8 16,0 0-3-16,2-2-14 0,1 2 13 16,2 0-6-16,0 2 2 0,2-2-3 0,2 3-11 15,-3-3 7-15,1 3-11 0,-3-3 1 0,5-2-4 0,-3 2-7 16,3-1 2-16,1-2 5 0,6 1-2 15,0 1-14-15,-1-5 6 0,4 3-1 0,-1 0 3 16,1-3-5-16,2 2-8 0,-1-1 2 0,0 1 5 16,0-1 2-16,3 1-6 0,-1 0-13 0,0 0-16 0,0 3-12 15,3 0-22-15,0 3-30 0,-2 2-90 0,0 0-182 16,1 4 81-16</inkml:trace>
  <inkml:trace contextRef="#ctx0" brushRef="#br0" timeOffset="110113.3156">10637 15398 90 0,'-4'1'225'0,"-1"2"-27"16,5-3-20-16,-5 2-17 0,3 1-20 0,2-3-19 15,-3 2-9-15,3-2-12 0,0 0-14 0,0 0-6 16,10 4-9-16,-2-2-7 0,5-4-5 0,-2-2-7 16,8-1-8-16,-1-5-9 0,8-5-8 0,-2-3-9 15,2-2 0-15,-3-1-4 0,0-1-9 0,2-3 1 16,-2-1-3-16,4 0-2 0,-9-2 0 0,4 4-1 15,1 0 5-15,-4 4-5 0,0 2-2 0,-6 4 3 16,-3 7-4-16,-1 1-1 0,-1 2 0 0,-1 3 0 0,2 3-4 16,0 6 3-16,-1 6 1 0,3 10 0 15,0 6 2-15,-5 6 0 0,3 10-1 0,1-1 1 16,-2 1 4-16,-7-10-4 0,3 0 1 0,0 0-2 16,-3-4 7-16,-1 2-5 0,3-3-2 0,-1 4-15 15,-2-6-1-15,1 0-1 0,3-2 13 0,-4 1-11 0,4-10 9 16,-3 0-5-16,3-5 4 0,-1-1 1 15,-2-1-12-15,-1-4-11 0,3-2-11 0,-2-1-12 16,3-1 7-16,-4-3 1 0,0 0-7 0,9-9 2 16,-7-1-11-16,2-9-6 0,3-9-6 0,-5-1-3 15,2-9 4-15,1 3 1 0,0-15 4 0,-2 0-4 0,-1 1-4 16,1 3-59-16,-1 9-146 0,0 1 65 0</inkml:trace>
  <inkml:trace contextRef="#ctx0" brushRef="#br0" timeOffset="110291.8378">10920 15296 53 0,'-17'58'70'0,"-2"-4"1"0,3 0-7 16,0-3-5-16,-1 0-11 0,5-7 0 0,3-9-8 15,0-3-4-15,-3-3-8 0,5-5-6 0,1-7-25 16,1-5-19-16,0-2-25 0,0-1-32 0,-1 0-83 15,1-7 37-15</inkml:trace>
  <inkml:trace contextRef="#ctx0" brushRef="#br0" timeOffset="110509.257">10558 15163 64 0,'18'23'131'0,"14"17"-1"15,1 5-5-15,-1 2 1 0,0 7-22 0,17 17 2 16,-19-21-8-16,3-2-3 0,2 4-14 0,2-7-10 16,-3 0-6-16,2-6-8 0,-1-5-6 15,-8-9-27-15,-4-4-13 0,1-4-15 0,0 0-14 0,0-3-9 16,-7-6-2-16,2-2-24 0,3-4-15 0,-5 1 9 16,-3-5-31-16,-3-2-9 0,6-5-50 0,-8 2-162 15,0-11 73-15</inkml:trace>
  <inkml:trace contextRef="#ctx0" brushRef="#br0" timeOffset="110828.5672">11165 14651 56 0,'-1'142'169'0,"-3"-1"-17"0,4 1-21 0,0-5-7 0,4-7-16 15,-4-7-7-15,-3-17-16 0,-2-11-1 16,1-36-5-16,-1-6-18 0,-4-17-7 0,3-4-4 15,-2-7-6-15,3-6 6 0,-1-3-22 0,-2-5-30 16,4-4-11-16,-5 0-44 0,4-4-17 0,-7-4-20 16,2-4-96-16,-5-6-205 0,-9-8 91 0</inkml:trace>
  <inkml:trace contextRef="#ctx0" brushRef="#br0" timeOffset="111036.1375">10837 15193 14 0,'67'66'126'0,"1"-7"-13"0,2 2-3 0,-20-22-9 16,28 15-16-16,-25-21-4 0,0 3-7 0,6-5-4 16,-8-3-19-16,-1-2-18 0,1-5-12 15,-16-7-27-15,0-2-12 0,1-5-13 0,-4 0-19 0,-2-2-9 16,-7-5-7-16,-3 2-43 0,-3-2-116 0,0-4 51 15</inkml:trace>
  <inkml:trace contextRef="#ctx0" brushRef="#br0" timeOffset="111208.2898">11768 15068 25 0,'49'-31'84'0,"1"5"-2"16,-1-1 14-16,0 2-12 0,2 0-16 0,-2 2 2 15,-2 5-4-15,0-2-8 0,-10 9 4 0,-1 2-17 16,0-1-9-16,-1 3-6 0,-5 1-29 0,1 3-31 16,-3 1-37-16,-8 2-52 0,-8 1-128 0,2-1 57 15</inkml:trace>
  <inkml:trace contextRef="#ctx0" brushRef="#br0" timeOffset="112359.4184">11723 15084 25 0,'8'47'180'0,"5"3"-8"0,6 2-16 0,-1-2-12 16,14-6-13-16,0 2-16 0,2-7-8 16,1-4-8-16,-6-10-15 0,5-5-5 0,0-4-11 0,2-2-9 15,-2-7-9-15,0-3-5 0,-2-4-11 0,0-3-6 16,-2-5-11-16,-2-5 6 0,-1-3-6 0,0-8 2 15,-5 2-7-15,-3 1-7 0,0-7-9 0,-5 2 0 16,-1-3 2-16,-3-1-5 0,-3 1-5 0,0 3-4 16,-4 1 1-16,-1 4 9 0,-2 4 6 15,4 5-4-15,-4 1-13 0,0 5 7 0,0 1-4 0,0 2 7 16,0 3-5-16,0 0-3 0,1 25 3 0,-1-6 0 16,4 12 7-16,-4 2 5 0,2 3 5 0,4-3 1 15,-6 2 0-15,5-4-3 0,0-4 6 0,0-5 3 16,-1-5 2-16,0-4-7 0,1-2 1 15,0-4 1-15,3-3-4 0,-2-1 4 0,3-3-5 16,4-6-6-16,1-7 15 0,-1 0-17 0,6-7-5 0,0-6 1 16,-7-3 5-16,4-4-2 0,-2 2-6 0,-1-4 10 15,-3 5-4-15,-2-1 6 0,-2 4-6 0,2 9 6 16,-2 2-3-16,-3 5 7 0,-2 2 3 0,3 2 12 16,0 1 4-16,-3 1 0 0,-1 5-10 15,4-2 3-15,-4 2 1 0,5 13 5 0,4-1-3 0,-4 5 0 16,3 1-3-16,0-2 1 0,2 4 4 0,-1-3-6 15,0-1-3-15,2-2-1 0,-3 1-5 0,2-1 6 16,-1-7-8-16,1 2 5 0,-1-3 1 0,1-5 3 16,3 1-8-16,-3-4 0 0,3-1 4 15,-4-6-10-15,4-2 2 0,-2-3-1 0,-2-2-5 16,0 0 7-16,3-2-7 0,-6 2 3 0,2-1 2 0,-4 7-5 16,-2-2-3-16,2 3 7 0,1 3-2 0,-2 0-5 15,-1 3 1-15,-1-1 1 0,-1 4-4 0,0 0 3 16,9 15 5-16,-1 2 0 0,1 7 2 0,-4-5-2 15,7 4 3-15,-1 3-4 0,-1 0-2 16,3 1 5-16,-1-4-11 0,1 2 10 0,-1-3 2 16,1-6-9-16,-3-2-5 0,4-3-5 0,-5-3-7 0,-1-3-9 15,2-1-1-15,-2-2-5 0,-2-4 10 0,-6 2 2 16,18-8 1-16,-13 3 0 0,-1-5 1 0,0 0-1 16,-3-2 4-16,0-3 10 0,-1-2-3 15,-3 0 6-15,-3 0-7 0,-1 2 3 0,-6-4-6 16,-4-4-1-16,1 1-9 0,-4 0-12 0,-2-2-2 15,-4-2-16-15,1 2 1 0,-11-10 4 0,9 9 5 0,0 0 19 16,-1 1-7-16,3 0 6 0,3-2 6 0,-3 7 14 16,8-2-12-16,4 6 4 0,4 2 1 0,-3 1 14 15,8 2-16-15,3 0 16 0,1 2-11 16,3-2 5-16,1 3 7 0,4-2-2 0,1 3-4 16,0-2 6-16,7 0-2 0,-1 0-1 0,2 3-2 15,-1-1 10-15,2 1-7 0,0-1 1 0,-4 3 3 16,-2-1 0-16,2 2 1 0,-3 0 2 0,-2 2 4 0,0-1-3 15,-9 1 2-15,13 1-4 0,-7 1 13 16,1 1-4-16,-1 2-6 0,-2 2 3 0,0 0-2 16,-2-2 3-16,1 6 0 0,-2-2-3 0,-1 1-1 15,1-1 18-15,-1 2-18 0,-1-1 3 0,0 0 1 16,0 1-4-16,-1-4-6 0,0 4 4 0,0-3-4 16,2-1 6-16,-1 0-9 0,1-1 8 0,0-6-4 15,1 7-4-15,-1-7 8 0,4 5-9 0,-1-3-8 16,-3-2 7-16,8 2-14 0,-8-2 8 0,0 0 4 15,21-8-7-15,-16 4 9 0,4 0-2 0,0-2 3 16,0-1-1-16,-5 3 3 0,3-1 4 0,0 0 4 16,-3 2-2-16,-2-1 7 0,-2 4-4 0,8-5 16 15,-8 5-5-15,4-3 3 0,-4 3 16 0,5-2 6 16,-5 2-26-16,0 0 9 0,5-3-3 0,-5 3 8 16,0 0-6-16,0 0-9 0,0 0 2 0,9 8 6 15,-9-8-2-15,3 9-6 0,-2-6-1 0,0 1 2 16,-1-4-1-16,4 7-2 0,-4-7-2 0,0 5-13 15,4-1-19-15,-4-4 8 0,3 5-13 0,-3-5-5 16,2 5-8-16,-2-5-1 0,5 3-9 0,-5-3 1 16,1 2-1-16,-1-2-4 0,0 0 2 0,4 3 2 15,-4-3 1-15,1 2-3 0,-1-2 1 0,0 0-1 16,0 0-34-16,0 0-94 0,3-9 42 0</inkml:trace>
  <inkml:trace contextRef="#ctx0" brushRef="#br0" timeOffset="138911.8712">11715 15153 17 0,'-4'19'32'16,"1"1"-6"-16,-1-4-2 0,-1 1-5 0,1-1 6 15,0-4-7-15,1-2-5 0,-1 2 1 0,1-1 3 16,0-3-6-16,1 2-2 0,-3-2 5 0,4 2-4 16,-2-1-2-16,-1-1-1 0,1-2-3 0,0-1-1 15,-1 2 2-15,2-2-8 0,-1-1-6 0,-3 2-13 16,6-2-19-16,-4 0-43 0,1 0 19 0</inkml:trace>
  <inkml:trace contextRef="#ctx0" brushRef="#br0" timeOffset="139565.9212">12039 13087 35 0,'-19'53'72'0,"-4"28"-3"0,5-23-2 0,-9 25 0 16,2-2 18-16,-3-1-26 0,0 2 0 0,-3 3-6 15,-2 7 0-15,2 2-2 0,-1 2-9 0,-1 0 11 16,1 2-3-16,-5-1-7 0,5-1-3 0,-4-4-1 16,-1 4-9-16,0-13 10 0,4-1 6 0,6-26-6 15,2-1-4-15,-1-1-8 0,0-2 0 0,3-5-11 16,-2-5 6-16,7-9-1 0,1-4-11 0,2 0-2 15,-2-1-24-15,3-6-24 0,3-5 1 0,2 0-22 16,-3-5-23-16,2-1-89 0,2-5-187 0,-1 1 83 16</inkml:trace>
  <inkml:trace contextRef="#ctx0" brushRef="#br0" timeOffset="140054.3246">10975 13749 2 0,'30'14'68'0,"4"0"2"0,11 4 5 16,3 3-1-16,-11-7 2 0,13 6-12 16,-1-1-6-16,2 3 14 0,-2 3-3 0,5 0 4 15,1 3 4-15,-4-1 3 0,5 3-5 0,27 10 1 16,-5-1-12-16,-19-7-3 0,24 10 6 0,0-3 1 16,4 6 6-16,7 0 1 0,-9-2-7 0,2 7-3 0,2 3 5 15,6-2-21-15,0 3 3 0,-2 5-6 0,3-5-7 16,-3 0-1-16,4-3-34 0,-14-7-42 15,-4-2-43-15,-20-14-48 0,19 15-139 0,-24-18-288 16,-4 2 128-16</inkml:trace>
  <inkml:trace contextRef="#ctx0" brushRef="#br0" timeOffset="141647.7521">13793 12473 38 0,'-8'17'90'0,"4"2"-4"0,-5 5 3 16,0 1-8-16,-1 2 3 0,2 0-13 0,-2 4 4 15,1 2-5-15,-1-1-5 0,-7 11 0 0,7-8 2 16,-4 9 4-16,4-10-10 0,-7 14-7 0,3 2-4 16,-4 2-1-16,0 1 5 0,2 3-13 0,-3 1 12 15,-7 22-7-15,6-25 1 0,-1 1-2 0,-2 3-2 0,3-1 0 16,-1 0-4-16,-11 22 1 0,8-21-2 0,-5 21-4 15,-5 2 1-15,9-2 0 0,-8-1-4 16,12-23 3-16,-7 22-9 0,6-26-2 0,-2 3 2 16,5 0-9-16,-4-3 0 0,1-1 1 0,1 1-7 15,5-8 9-15,2-9-7 0,3-3-2 0,0-1-4 0,1-5-5 16,4-8-12-16,-2-3-22 0,4-4-14 16,-1 0-17-16,2-4-22 0,0-2-16 0,1 0-4 15,0-1-11-15,-1-1-12 0,3-2-90 0,0 0-236 16,-11-9 105-16</inkml:trace>
  <inkml:trace contextRef="#ctx0" brushRef="#br0" timeOffset="142429.2763">12195 12935 46 0,'-4'4'68'0,"4"-4"-21"15,0 0-6-15,0 0 1 0,0 0-6 0,0 0-4 16,0 0-5-16,0 0-4 0,0 0 4 0,0 0 0 16,9 5-10-16,-5-3 1 0,0 2-2 0,0-2-5 0,-2 1 6 15,6 1-2-15,-3-1 3 0,0-2-5 0,-1 5 3 16,4-3 3-16,-2 0-7 0,-1-1 2 16,3 0 10-16,0 0-4 0,2 3-1 0,-4-2-3 15,3 1-6-15,1-1 12 0,2 1-12 0,-1 0-2 16,3-1 6-16,2 4-2 0,2 1 5 0,0-1 7 0,2 1-13 15,4 5 0-15,-2-1 14 0,4 2-8 0,-2 2 10 16,1 0-1-16,2 1-4 0,3 1 14 0,0 2-7 16,10 9-2-16,-11-7 11 0,15 9 1 15,-3 0-5-15,0 1 2 0,2 0 2 0,-1 1 7 0,3-1 0 16,1 0 0-16,-3-2 2 0,6-2-13 0,-3 0 0 16,0-1-9-16,-3-5 7 0,3 5-11 0,-14-9-3 15,17 6 7-15,-1-3-6 0,1 1 1 0,-2-3-1 16,4 3 3-16,-2 1 7 0,2-5-2 0,0 2 5 15,-1 1-8-15,1-2-1 0,-6 2-4 0,-10-9-6 16,1 1 5-16,0 0-4 0,0 1 2 0,-3-1-2 16,-1-3-8-16,-1 2 8 0,2-3-2 0,-5 3-1 15,-1-2-2-15,-7-4-2 0,6 3 3 0,-7-4-1 16,0-1-5-16,-6 0 5 0,4 1 0 0,-8-2 0 16,2 1-2-16,-1-1-4 0,-2 0 2 0,-1-2-5 15,0 0-1-15,1 1 10 0,-2 0-11 0,-2-1-21 16,1-1-2-16,-1 3-17 0,-4-3-19 0,5 3-19 15,-1-2-21-15,-4-1-25 0,6 2-135 0,-6-2-283 16,0 7 125-16</inkml:trace>
  <inkml:trace contextRef="#ctx0" brushRef="#br0" timeOffset="147695.2549">10499 14376 39 0,'-10'47'63'0,"5"0"6"0,-3 1-7 0,-1-2 0 16,4-14-4-16,0 2 6 0,0-3-14 0,-3-1-2 16,4 0 0-16,-3-4-9 0,2-7 7 15,0-1-7-15,-1-2 1 0,3 1-12 0,-1-6 5 16,-1 0-11-16,1 2 3 0,0-4-7 0,-1-1 1 15,1 0-2-15,0 0-6 0,2-2-19 0,-2-3-12 16,1 3-13-16,-1-2-22 0,2-3-76 0,-4 2-142 0,-1-3 64 16</inkml:trace>
  <inkml:trace contextRef="#ctx0" brushRef="#br0" timeOffset="148052.3028">10085 14275 35 0,'27'16'49'0,"4"4"7"16,11 6 5-16,-1 0-5 0,-7-4 0 0,11 4-9 16,1 3 4-16,0-3-1 0,-1 1-13 0,-11-6 8 15,12 6-12-15,-5-1-4 0,-9-5 3 0,1-1-8 16,-1-2 3-16,0-1-3 0,0 1-2 0,-1 0-2 16,2-1-3-16,-2-4 1 0,-2 3 1 0,3-4-11 15,-4 1 4-15,0-4 0 0,-1 2-2 0,0 0-6 16,-8-3-10-16,8-2-18 0,-7-1-11 0,-1 0-20 15,2 1-10-15,2 0-47 0,-6 0-121 0,3-1 54 16</inkml:trace>
  <inkml:trace contextRef="#ctx0" brushRef="#br0" timeOffset="153050.9195">13703 12518 69 0,'0'0'61'0,"0"0"-4"15,0 0-4-15,0 0-7 0,0 0-4 0,0 0-3 16,0 0-4-16,0 0-4 0,0 0-2 0,0 0-5 16,0 0-1-16,0 0-12 0,0 0 9 0,0 0-7 15,-9 4 0-15,9-4 2 0,-7 1-8 0,7-1 7 16,-9 2-3-16,5-1 1 0,-1 0-3 0,-2 0 1 15,4 1-6-15,-3-1-2 0,6-1 3 0,-9 2-2 16,4 0 1-16,-3 0 5 0,4 0-8 0,-3-1 5 16,-1 2-6-16,1-1 7 0,0-1-5 0,1 2-4 15,0-2 3-15,-1 2 0 0,2-2 3 0,-1 2 3 16,-2-2-4-16,2 2-1 0,-1-2 2 0,2 0-3 16,-4 1 0-16,4-1-5 0,0 2-1 0,-3-3 11 15,3 2-7-15,-1-1 5 0,-2-1-10 0,0 3 1 16,3-2 10-16,5-1-2 0,-14 2 0 0,7-1-5 0,0-1 4 15,-2 1 0-15,4 0 2 0,-2 1-10 16,1 0 10-16,0-1-5 0,-3 1-3 0,3-1 6 16,-1 1-7-16,0 1 12 0,-2 0-6 0,1-1 4 15,-1 2 2-15,1 0-9 0,1-2 2 0,-2 3 9 16,0-2-14-16,-4 3 4 0,4-2 3 0,0 0 7 0,0 1-4 16,0-1 7-16,0-1-8 0,2 4 3 15,-1-3-2-15,-1 1 1 0,1 1-1 0,-1-2-2 16,1 3 1-16,-1-1 4 0,1 1-7 0,0-1-6 15,-2 0 7-15,5 0 3 0,-2 0-2 0,0 1 1 0,-2-1-7 16,4 0 3-16,-3-1 4 0,3 1-6 0,0 0 2 16,-1-1-2-16,2 0 1 0,-3 3-5 15,2-2 7-15,-3 0-1 0,2 2 1 0,0-1-1 16,-1 2-7-16,2-3 5 0,1 3 1 0,-2-5-2 0,2 2 9 16,-4 3-6-16,2-1 0 0,2-1-3 0,-5 2 3 15,3-1 5-15,2 1-9 0,-2-1 5 0,-1 1-2 16,-1 3-2-16,2-5 5 0,0 4-4 15,1 0-1-15,0-1 9 0,-2 3-14 0,1-3 12 0,-1 2-2 16,4 1-4-16,-3-2 1 0,0 4-3 0,-1 1 6 16,1-1 1-16,1 0 4 0,-1 1-4 0,1 0 1 15,-3 0-3-15,7 0 8 0,-4-1-1 0,1 1-5 16,1-1 7-16,1-2-7 0,-2 3 0 0,1-4-3 16,2 4 7-16,0-2-4 0,-2 1 1 0,3-2-1 15,0 2-3-15,0-1 10 0,0 0 0 0,0-1-10 16,0-1 5-16,3-2-3 0,-1 0 2 0,-2 3-2 15,3-2-1-15,1 0 2 0,-2 2 0 0,2-2 5 16,0 4 0-16,0 1-7 0,2-2 2 0,-1-1 5 16,-1 1-7-16,2-1-6 0,0-2 3 0,2 2 5 15,-2 0-6-15,0-2 8 0,0 3-2 0,1-3 0 16,0-2 3-16,1 2-3 0,1 0-1 0,1 2 1 16,3 0-6-16,-4-3 8 0,0 0-5 0,5 0 4 15,-4 2 1-15,4 0-4 0,-5-4 2 0,4 1 10 16,0 0-9-16,2 0 1 0,-1-1-5 0,0 4 9 15,2-7-5-15,-1 6 2 0,0-6-4 0,3 4 8 16,-6-3-10-16,4 2 8 0,2-1-2 0,-1-1 0 16,-1 2 1-16,1-2-1 0,1 0 4 0,0-3-5 15,-2 2 3-15,0-1-6 0,0 1 11 0,2-1 0 16,0-1 2-16,1-1-7 0,2-1-2 0,-5-1-1 16,6 0-2-16,-5 0-1 0,2 2 1 0,-1-2-3 15,-5-2-3-15,6 2 9 0,-3-3 0 0,2 3-1 16,-2-7-7-16,0 1 3 0,2 0-14 0,-4 1 23 15,0-4 3-15,1 3-13 0,1-3 8 0,-5 3-2 16,1-1 0-16,1-6-6 0,-2 7-5 0,1-7 12 16,0 2-11-16,-4 0 8 0,4-3 5 0,-1 1-16 0,-2-1 14 15,-1-1 7-15,0 1-9 0,0-1-5 16,-3-1-1-16,-1 4 0 0,0 1 15 0,0-4-15 16,-1 3-2-16,-1-1 9 0,-2-3-3 0,1-1 3 15,-2 0-9-15,-1-1-5 0,-1 0-4 0,-1 0-12 0,0 1 4 16,-1 0-35-16,-1-1 4 0,-2 0-11 0,0 3-25 15,-1-1-65-15,-3 3-163 0,-1 0 72 16</inkml:trace>
  <inkml:trace contextRef="#ctx0" brushRef="#br0" timeOffset="173766.3409">12263 12936 30 0,'-5'-1'60'0,"5"-4"-1"0,-4 1-9 0,0 2 1 16,-1-1 0-16,1 0-3 0,-1 1 8 0,4-2-7 16,-3 1 3-16,-1 1-9 0,1-1-6 0,-4 2-1 15,3-1-2-15,5 2-6 0,-13-1-3 0,3 2 0 16,0 2-11-16,0 0 2 0,-7 4 0 0,2 2-1 15,-3 3-4-15,1 5 3 0,-3 3-4 0,-1 4 1 16,2 3-5-16,0 4 2 0,-4 11 2 0,3 3-5 16,0 0-3-16,6 2-4 0,0 2 8 0,3 1-2 15,4 0 0-15,0 0 1 0,2-1-3 0,3 0 5 16,4-13-8-16,3 9-7 0,0-10 0 0,4-2-13 16,0 0-9-16,5-1-15 0,1-5-10 0,4 0-17 15,2-3-38-15,-2-3-119 0,0-3 52 0</inkml:trace>
  <inkml:trace contextRef="#ctx0" brushRef="#br0" timeOffset="182223.2919">11980 13586 2 0,'-9'-5'39'0,"-2"1"-2"0,-1-2-3 16,0 3-1-16,1-1-1 0,0 2-6 0,-2-2-5 15,-1 0 2-15,-1 2 3 0,2 0-4 0,-2 2-2 16,-2 2-9-16,3 0-3 0,-4 3 8 0,-1 2-4 15,2-1 0-15,-1 4-10 0,4 1 7 0,-9 3-1 16,6-2-4-16,1 3 3 0,-3 4 0 0,6-4-5 16,-6 4 3-16,5 2-5 0,-4 0 0 0,4-1 5 15,0-3-5-15,2-2 0 0,3 2-2 0,-2 1 3 0,2 0 2 16,3-2-2-16,-2 0-8 0,2 3 7 16,2 0-2-16,0-1 1 0,1 1 3 0,5 0 0 15,-2 5-5-15,5 0 6 0,0 2 1 0,6-2-7 16,0 3 4-16,0-1 3 0,4 0 3 0,2-1-3 15,2-1 3-15,3-5-6 0,-1 2 4 0,1-6-5 16,1-1 8-16,-4-3-4 0,2-2 4 0,7-5 5 16,-7-3-7-16,-1 1 3 0,2-5-4 0,-2 0-2 15,0-4 7-15,-3-5 3 0,5-5-4 0,-3-5-2 16,0-3 4-16,-2-4 1 0,0-5-4 0,0-10 4 16,-4-3-4-16,0 1 1 0,-4-3 0 0,-4 4 9 15,-1 8-3-15,-3 3 3 0,-2 0 4 0,-3 5-5 16,3 0 3-16,-6 1 3 0,1 2 0 0,-3 11-3 15,-2-1-4-15,-1 2 5 0,-5 2 0 0,0 1-9 16,-1 4 0-16,-4-1-1 0,0 6 2 0,-7 0-7 0,1 5 0 16,6-1-6-16,-7 7-21 0,2 1-24 15,1 6-34-15,-1 4-49 0,3 4-138 0,5-2 62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4:00:22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8590 7899 5 0,'0'0'32'0,"0"0"1"16,-4-3-2-16,4 3 0 0,-4-3-5 0,4 3-1 15,-2-3 1-15,2 3-2 0,-4-4-1 0,4 4 4 16,-5-4-9-16,2 1 4 0,3 3 1 0,-5-2-6 15,1-2-1-15,-1 2 5 0,0-2 0 0,4 0-1 16,-2 1-3-16,-2 1 5 0,1 0 1 0,0-1-7 16,0-1-1-16,-1 0-6 0,0 1 4 0,0 2 0 15,5 1-2-15,-9-3-1 0,4 0 2 0,-1 1-3 16,-1 1-4-16,1 0 1 0,2-1 2 0,-4 0-2 16,8 2 2-16,-12-2-8 0,7 2 11 0,5 0-3 15,-11 0-1-15,11 0 0 0,-9-2-3 0,9 2 6 16,-8 2-4-16,8-2-5 0,-8 2 1 0,4 0 4 15,-1 1-11-15,0 2 6 0,1-1-4 0,-5 2 4 16,6 1-14-16,-3-1 12 16,2 5 3-16,-1-4 9 0,0 5-9 0,1-3 0 0,2 2-4 0,-1 1 4 15,-1-1-8-15,3 2 7 0,-3-2-4 0,4 1-1 16,0 1-2-16,-1-2 5 0,-2 3-2 0,6-3 1 16,-3-1 5-16,1 2-5 0,2-1-1 0,-1-3-2 15,1 0 2-15,-2-1-6 0,4 0-3 0,-1 0 2 16,2-2 17-16,-1 1-10 0,1 0 4 0,0-1-4 15,3-1 1-15,0 1 3 0,1-1-1 0,-1-1-2 16,1 0 6-16,0 0-2 0,-2 0-4 0,4-2 1 16,-1-1-3-16,-2 0 8 0,1 0-5 0,1-1 5 15,0-2-2-15,-1 2-2 0,-1-2 2 0,3-3 4 16,-6 4-6-16,3-3 5 0,0 0-2 0,1-2-2 16,-2 1-4-16,0 1 2 0,-2-1 2 0,1-2-10 15,1-1 9-15,-1 0 8 0,-3 0-8 0,2-2 3 16,-1 0-3-16,0 1 5 0,-4 0-3 0,2 0 0 0,-2 1 1 15,-1-1-2-15,0 3 2 0,-1-2 7 16,0 2-4-16,-2-3 1 0,-1 5 5 0,-2-4-7 16,3 3 17-16,-3-3-17 0,1 4 2 0,-2-2 0 15,1 4 0-15,-2-4 0 0,2 2-3 0,1 1 2 0,0-1-8 16,-3 1 1-16,3 3-3 0,-1-2-16 16,2 0-4-16,0 0-19 0,4 3-24 0,-10 0-37 15,10 0-112-15,-12 6 50 0</inkml:trace>
  <inkml:trace contextRef="#ctx0" brushRef="#br0" timeOffset="6738.2263">9851 7925 2 0,'0'0'30'0,"0"0"-3"0,-4-6 0 0,4 6 1 16,-1-4-5-16,1 4 6 0,0-5-10 0,0 1 4 15,0 4-3-15,-3-6-3 0,1 3-2 0,2-1 0 16,-4 1 3-16,4 3-2 0,-1-8-2 0,1 4 3 16,-3-1 1-16,2 2-3 0,1-2 1 0,-4 0-3 15,4 2 4-15,0 3 1 0,-4-6 3 0,3 3-1 16,-1-1 5-16,0 1-7 0,2 3 4 0,-4-4-5 16,3 0-1-16,1 4-9 0,-5-4 5 0,3 0 8 15,2 4-10-15,-3-3 1 0,3 3 6 0,-4-3-1 16,2 1-2-16,2 2-9 0,-3-4 11 0,3 4-2 15,-6-2-9-15,6 2 9 0,-6-1-3 0,6 1-1 16,-6-2-1-16,6 2 1 0,-6-2 6 0,6 2-4 16,0 0-4-16,-9 0-2 0,9 0 10 0,0 0-10 15,0 0 5-15,0 0-3 0,-12 0-7 0,12 0 5 16,0 0-3-16,0 0-2 0,0 0 1 0,0 0 0 16,-5 2 0-16,5-2 2 0,0 0-2 0,0 7-4 15,0 0-8-15,0-2 3 0,0 6 8 0,2-5 4 16,-1 5-11-16,0-3 9 0,0 4-6 0,3-1-13 15,-1-2 10-15,0 1 8 0,0-5 5 0,0 1-9 16,-1 0 0-16,-1-1 2 0,2 0-3 0,-2-2 1 16,3 1 4-16,-2 1-9 0,0-3 2 0,2 3 3 15,-2-2 1-15,2-2 6 0,-3 2-6 0,2 0-4 16,-3-3 25-16,6 4-27 0,-3-2 3 0,-3-2-1 16,0 0 6-16,6 2-3 0,-6-2 4 0,8 2-6 15,-8-2 5-15,0 0 2 0,5 0-3 0,-5 0-12 16,0 0 9-16,0 0 8 0,5 2 4 0,-5-2-4 15,0 0 0-15,0 0 1 0,0 0 7 0,0 0-4 16,0 0-3-16,0 0 4 0,0 0 7 0,0 0 2 16,0 0-9-16,4-5 4 0,-4 5-12 0,-4-8 7 15,4 2 0-15,-1 2 2 0,-2 0-11 0,2 0 0 16,-1-2-9-16,0 5-9 0,2 1-24 0,-1-7-25 0,1 7-74 16,-8-1-151-16,8 1 67 0</inkml:trace>
  <inkml:trace contextRef="#ctx0" brushRef="#br0" timeOffset="7770.0372">7722 6251 26 0,'0'0'58'16,"-5"-2"-2"-16,5 2-2 0,0 0-6 0,0 0-7 15,0 0-9-15,0 0 4 0,0 0-4 0,0 0-2 16,0 0-7-16,0 0-3 0,0 0-1 0,0 0 3 0,5 12 7 15,-2-4 5-15,-2 5-2 0,0 4 0 16,-1 2-1-16,3 1-4 0,-2 5 1 0,3 1-3 16,-2-1 2-16,0 2-5 0,0 1-15 0,0-4 13 15,-1-4-7-15,2-1 2 0,1 0-3 0,-1 0 2 16,2-3-4-16,-2-2-1 0,1-1 5 0,-1-2-1 0,0 0-12 16,1 0-12-16,1-3-18 0,-3 1-3 15,2-2-4-15,-1-1-14 0,1 0-4 0,0-1-8 16,-2-2-45-16,1 2-115 0,1-1 51 0</inkml:trace>
  <inkml:trace contextRef="#ctx0" brushRef="#br0" timeOffset="8096.7297">7845 6283 30 0,'0'0'38'16,"7"0"-7"-16,-7 0-1 0,12 4-5 0,-11-2 1 0,4 2-4 16,0 0 0-16,-1 1-1 0,-1 2 2 15,-1 2 7-15,2 2-2 0,-4 1-6 0,3 4-4 16,-6 1 2-16,-1-2-1 0,2 3-3 0,-2 0 2 15,0-1-7-15,-2-2 1 0,-1 1 1 0,2 0 4 0,1-4-10 16,-1-2 3-16,-1-1-2 0,4 2-3 0,-2-5-1 16,1 0-7-16,0 1 4 0,2-3-20 0,1-1-6 15,-2 3-9-15,2-4 0 0,0-2-35 16,0 0-75-16,0 5 33 0</inkml:trace>
  <inkml:trace contextRef="#ctx0" brushRef="#br0" timeOffset="8523.8712">7970 6395 5 0,'1'10'37'16,"2"-1"-3"-16,1 2 2 0,0-2-9 0,-2 2-1 15,3-5-4-15,-1 0 2 0,2 1-2 0,-2-1-2 0,0-1-3 16,1-2 1-16,0 2-8 0,-2-2 9 0,3 0-9 16,1-3 0-16,-1 0 5 0,-6 0-3 15,14 0 1-15,-4-2 1 0,-5 1-3 0,4-6-2 16,0 3-3-16,3-4 6 0,-3 0-5 0,-3-1 1 16,3 1 0-16,-4-2 0 0,4-1-1 0,-5 5 1 0,1-2-5 15,-2 3 6-15,2-2 0 0,-1 1-1 0,-2 0-4 16,-1 1 5-16,1 1 7 0,-2 0-9 15,4 1 16-15,-4 3-4 0,1-7-11 0,-1 7 15 16,1-3-16-16,-1 3 6 0,0 0-1 0,0 0-5 16,0 0-5-16,0 0 1 0,0 0 7 0,-2 14-5 0,2-3 4 15,-4 2-3-15,4 2 0 0,0 0-2 0,4 1-10 16,-4-6 7-16,2 4 0 0,1-4 7 0,1-1-6 16,1 0-2-16,0-1-4 0,-1-3-8 0,1 1-12 15,0-3 3-15,-1 1-5 0,1-2-11 16,2-1-11-16,-7-1-41 0,9-2-96 0,-5 0 43 0</inkml:trace>
  <inkml:trace contextRef="#ctx0" brushRef="#br0" timeOffset="9049.9698">8314 6057 68 0,'0'0'96'0,"0"0"-4"0,0 0-17 16,1-3-9-16,-1 3-9 0,0 0-2 0,0 0-7 15,-4 23 0-15,3-5-5 0,-2 10-2 0,-2 2-7 0,3 3-1 16,-2-1-6-16,0 0 0 0,4 0-7 0,0-3 2 16,0-2-3-16,0-8 4 0,0 0-8 15,0-2-1-15,0-5 0 0,1-2-7 0,-1 2 3 16,0-4-6-16,0-1 4 0,0-1 5 0,3-3-9 15,-3 3 4-15,0-6-3 0,0 4 0 0,0-1-1 0,0-3-1 16,0 0-1-16,0 5 0 0,0-5-6 16,0 0-1-16,0 0-8 0,0 0 7 0,5-18 1 15,-4 9-13-15,3-2 11 0,-3-2 1 0,3 1-1 16,-4 1 6-16,4-2-5 0,-4 2-5 0,4-1 0 16,0 2 11-16,1-1-3 0,-5 1 0 0,9 3 2 0,-7 0-12 15,2 2 10-15,-1-2-2 0,1 4-9 0,1-3 6 16,0 2-4-16,0 0 3 0,4 2 3 15,-4 2-4-15,-5 0 6 0,9 0 2 0,1 0 6 16,-5 6-4-16,2 0 0 0,-1-1-1 0,-1 4 4 16,0 0-4-16,-1 1 9 0,-1 2-7 0,-1 0-1 0,1 4 8 15,-2-1-5-15,-1-3-1 0,-4 5 21 0,2-8-20 16,0 4-3-16,0-4 14 0,-3-2-7 16,4 0 7-16,-2-1 5 0,2 0-5 0,-4-2-1 15,1 1 2-15,-2 0 5 0,1-2-7 0,0 0 2 16,2-1-4-16,-1 0-5 0,-1-2-8 0,5 0-7 0,-9 3-14 15,9-3-12-15,-9-1-21 0,9 1-21 0,-8-4-62 16,4-1-150-16,-1-4 66 0</inkml:trace>
  <inkml:trace contextRef="#ctx0" brushRef="#br0" timeOffset="9339.4077">8506 5963 37 0,'-3'11'69'0,"-1"4"1"0,2 3-13 0,0 8-3 0,0 2-8 15,2 3 0-15,0-3-3 0,2 0 1 16,-2-2-6-16,4 2-13 0,1-3 5 0,-1 1-5 0,0 0-3 15,1-6 3-15,4 2-6 0,-7-2-3 0,5-2 3 16,-2 1-23-16,0-2-2 0,4-2-2 16,-4-1-3-16,-1-4-19 0,1 2-6 0,-1-2-18 15,2-3-36-15,-2-1-97 0,0-2 43 0</inkml:trace>
  <inkml:trace contextRef="#ctx0" brushRef="#br0" timeOffset="9584.5387">8692 6344 26 0,'-2'10'89'0,"0"-1"-15"0,1-2 7 16,-2 1-14-16,3 0-7 0,-1-2-12 0,0-1-5 15,1 0-2-15,0-1-5 0,0 2-6 0,0-3-9 0,0 3-1 16,2-2-12-16,0 0-15 0,0-1-4 0,0 0-24 16,0 0-13-16,1 0-43 0,1-2-98 0,-4-1 43 15</inkml:trace>
  <inkml:trace contextRef="#ctx0" brushRef="#br0" timeOffset="9739.2577">8761 6131 3 0,'4'15'45'0,"0"0"-15"0,-2 2-18 16,5 0-27-16,-1-1-17 0,-2 1 7 0</inkml:trace>
  <inkml:trace contextRef="#ctx0" brushRef="#br0" timeOffset="9965.8894">8897 6311 48 0,'-4'3'77'0,"2"-1"-11"0,2-2-2 16,-3 5-15-16,5-1-3 0,-1 0-1 0,3 2-1 16,1-1-7-16,6 0-7 0,1 2-10 0,1-2-29 15,1 4-7-15,7-2-24 0,-1-2-38 0,-3 3-83 16,1-5 38-16</inkml:trace>
  <inkml:trace contextRef="#ctx0" brushRef="#br0" timeOffset="10488.0193">9689 6164 45 0,'-6'0'54'0,"6"0"-1"15,-12 0-11-15,6 1-6 0,-3 1-2 0,4-2-5 0,-2 2 3 16,7-2-1-16,-6 1-10 0,2 1 1 16,4-2 0-16,-5 1-10 0,5-1-2 0,-8 1 16 15,8-1-14-15,-1 4-6 0,1-4-1 0,-4 3-2 16,4-3 3-16,0 7 1 0,-1-3 0 0,-2 3 0 16,2 2 3-16,1 1 2 0,0 1-3 0,-3 3 2 15,2 2-4-15,1 2 10 0,-2 1 0 0,0 6-1 0,2 4 3 16,-1-2-1-16,-3 3-4 0,0-2-8 0,4 2 8 15,-1-2-3-15,-3 1-5 0,3 0-8 0,-2 0 11 16,2-7 4-16,-1 0-7 0,0-2 10 16,1-1-11-16,1-3 2 0,0 0-4 0,0-4 5 15,0-1 3-15,0 0-12 0,1-2-10 0,-1-1-18 0,0-4-2 16,0 2-16-16,2-2-6 0,0 0 0 0,-2-4-41 16,0 0-101-16,0 0 45 0</inkml:trace>
  <inkml:trace contextRef="#ctx0" brushRef="#br0" timeOffset="10784.751">9716 6154 43 0,'4'3'40'16,"2"1"-8"-16,-3 0 5 0,2 3-1 0,-1 0 1 15,-1 3 4-15,0 3-3 0,0 3 7 0,-2 0-5 0,0 1-3 16,-2 0 2-16,0 2-4 0,-2-1-5 16,-1 0-2-16,-1-1-3 0,1 0-3 0,0-1 0 0,-3 0 0 15,0 0-4-15,0-2-1 0,3-2-10 16,-1-1-21-16,-3-2-9 0,3 0-21 0,-2-2-13 15,4-1-36-15,-4-1-99 0,2-4 44 0</inkml:trace>
  <inkml:trace contextRef="#ctx0" brushRef="#br0" timeOffset="11123.3984">9796 6237 26 0,'2'16'67'16,"-4"0"-13"-16,1 2-2 0,1-1 3 16,0 0-4-16,-3 0-4 0,2 1-13 0,1-6-5 15,0-1-5-15,0-1 2 0,0-3-6 0,0-1-1 16,1 2 9-16,-1-5-11 0,3 1-7 0,-3 0-3 15,1 0 4-15,3-1 4 0,-4-3-5 0,4 3 6 16,-1-2-7-16,-3-1-3 0,0 0-5 0,12-8 7 0,-4-2 1 16,-3 1-13-16,4-4 7 0,1-1-7 15,-2 0-1-15,0 0-5 0,3-1-2 0,-6 1 12 16,4 1-5-16,-1-2-6 0,-1 4-2 16,-1-1-4-16,-1 5-10 0,0-3-10 0,0 2 0 0,0 1-42 15,0 1-85-15,-1 2 37 0</inkml:trace>
  <inkml:trace contextRef="#ctx0" brushRef="#br0" timeOffset="11370.1752">10083 6431 19 0,'-3'4'98'0,"-1"4"-13"15,3-1-10-15,-2 0-7 0,2-1-14 0,1-2-20 16,-1 1-3-16,2 0-8 0,-1-1-23 0,0-1-12 16,-1 0-19-16,1-3-43 0,1 6-81 0,-1-6 36 15</inkml:trace>
  <inkml:trace contextRef="#ctx0" brushRef="#br0" timeOffset="11584.4685">10070 6029 8 0,'0'0'83'0,"0"0"-3"0,-3-4-7 15,3 4-11-15,0 0-5 0,0 0-4 0,0 0 0 16,4 18-14-16,-3-2 3 0,2 2-7 0,1 1-12 16,1 6-11-16,0 1-16 0,4-1-24 0,-4 0-17 15,3-1-46-15,-3-6-98 0,1 0 43 0</inkml:trace>
  <inkml:trace contextRef="#ctx0" brushRef="#br0" timeOffset="11918.0328">10219 6269 28 0,'0'0'63'16,"0"0"1"-16,0 0-6 0,0 11 4 15,2-8-1-15,-2 6-3 0,2 1-5 0,-2 2-5 16,0-2 1-16,0 1-18 0,1-1 6 0,1-1-5 15,-2-3-7-15,2 2 0 0,-2-2 1 0,4-1-11 16,-3-1 1-16,-1 0-1 0,3 0 4 0,0 0-6 0,-1-3 5 16,-2-1 2-16,9 3-12 0,-9-3 9 15,9-3 4-15,-4 0-6 0,4-3 1 0,1-2-2 16,-2 0 5-16,0 0-6 0,-3-1 3 0,4 1-10 16,-7 0 7-16,5-1 5 0,-5-1-16 0,2 0 6 15,-4 0 9-15,4 0-9 0,-3 3-3 16,0 0 1-16,1 0-11 0,0 3-15 0,-2 0-13 0,0-1-16 0,3 1-17 15,-3 4-17-15,0 0-51 0,0 0-145 16,0 0 64-16</inkml:trace>
  <inkml:trace contextRef="#ctx0" brushRef="#br0" timeOffset="12313.221">10553 6361 47 0,'0'-5'85'16,"-4"0"8"-16,2-1-12 0,-2 1 1 0,1 0-17 15,-2 1-5-15,1 1-8 0,-2-1 2 16,-2 1-11-16,2 3-5 0,-6 2-5 0,2 2-3 16,-1 1-8-16,0 1-4 0,1 3 3 0,1 0 8 15,0 1-15-15,0-1-3 0,2 1-3 0,1 0-4 0,5-3-2 16,0 2-5-16,0-6 5 0,2 4-4 0,0 0-2 15,0-3-5-15,2-1-6 0,2 2 3 16,-2-3-3-16,4 1 3 0,-3-2-2 0,5-1-4 16,-9 0 7-16,14-4 0 0,-9 0 15 0,3 0-7 15,-3 1-3-15,0-1-1 0,0-2-3 0,3 4 4 0,-4 0 2 16,-2-1-4-16,2 2 6 0,0-1-4 16,-4 2 1-16,4-4-4 0,-4 4 2 0,0 0-11 15,0 0 15-15,0 0-8 0,4 7 1 0,-2-2 6 16,-2 1-2-16,3 0 3 0,-1-3-6 0,0 4 2 15,0-1-4-15,1-3-9 0,1 1-6 0,1 1-8 16,1-4 4-16,3 0-9 0,-3-2 4 0,5-2-38 0,-1-3-77 16,3-3 34-16</inkml:trace>
  <inkml:trace contextRef="#ctx0" brushRef="#br0" timeOffset="12797.3898">10778 6136 24 0,'0'-5'73'15,"1"3"1"-15,0 0-12 0,-1 2-11 16,0 0-6-16,2-7-3 0,-2 7-3 0,0 0-2 16,0 0-9-16,0 0 5 0,0 0-6 0,1 20-2 15,-2-9 0-15,1 2-3 0,0 4-2 0,-2 1-1 0,4 1-1 16,-1 1 5-16,0 5-8 0,2-5 1 0,1 6 0 16,3-2-4-16,3 0-4 0,-2-6 1 0,-4-2 2 15,2-1-2-15,3 0-1 0,0 0 3 16,-4-3-2-16,3 3 1 0,6-5-1 0,-9-1 4 15,3-2-8-15,-2-1 2 0,3-1-5 16,-5 0 3-16,2-4 3 0,1 2-6 0,-2 0 0 0,1-2-11 0,1 0 11 16,-7-1 1-16,9-2 12 0,-4-2-14 15,-1 2-2-15,1-3-3 0,-3 0 9 0,2-2-2 16,-1 4-9-16,-1-4 5 0,0 3 4 0,-1-2-2 16,-1 4 3-16,0 2-3 0,1-8 14 0,-1 6-6 0,0 2 0 15,0 0 13-15,0-7-11 0,0 7-9 16,0 0 4-16,0 0-3 0,3-3-11 0,-3 3 6 15,0 0 3-15,0 0-4 0,0 0-9 0,0 0 12 16,0 0-4-16,0 0 2 0,0 0 6 0,11 9 4 16,-6-8-1-16,0 2-7 0,-1 2-8 0,0 0 5 0,1-2 0 15,1 1 0-15,0 1-3 0,-3-1-4 0,4-1-3 16,-2 1-9-16,0-2 3 0,0-1 5 0,-5-1 1 16,8 4-1-16,-4-4-2 0,-4 0 9 15,7 0-3-15,-7 0-1 0,6-4 8 0,-2 1-13 16,2 1 3-16,-1-2-5 0,-1 3 2 0,0-2-10 0,-1-1-6 15,1 0-9-15,-2-1-14 0,0 0-40 0,-2-3-102 16,-2-1 46-16</inkml:trace>
  <inkml:trace contextRef="#ctx0" brushRef="#br0" timeOffset="13002.5049">10930 6229 5 0,'18'7'31'0,"1"-1"-2"16,0-3-1-16,0 3-15 0,0 2-16 0,-4-1-15 0,-3-3-18 15,-1 4 8-15</inkml:trace>
  <inkml:trace contextRef="#ctx0" brushRef="#br0" timeOffset="15684.9297">11220 12916 57 0,'0'0'73'0,"0"0"-9"0,0 0-5 0,0 0-3 15,0 0-10-15,0 0-7 0,9-11-1 0,-5 9-3 16,0-1 2-16,-1 1 1 0,1-1-3 0,0 2-12 15,1-3 2-15,0 3-7 0,-5 1 0 0,10-2 3 16,-2 1-5-16,-3 0-5 0,2-2 16 0,-1 2-19 16,4 0 8-16,-1-3-7 0,4 3 5 0,-3-2 8 15,3 0-7-15,1 2-5 0,-1-1 11 0,5 0-9 16,0 0-7-16,1-1 9 0,1-1 2 0,1-1-8 16,-1 2 7-16,1 0 1 0,-1-2-2 15,7-1-4-15,1 0-1 0,-1 0-1 0,0-1-11 0,-7 2 27 0,-1-4-7 16,11 1-11-16,0-2 10 0,-1-3 3 0,1 2-7 15,0 1 4-15,-1-2 0 0,-1-1-3 0,1 2-1 16,2-3-5-16,-3 1-3 0,-1 1 8 16,0-1-7-16,0-1 0 0,-3-1-2 0,3 1 9 0,-2 0-10 15,0-1 1-15,-3-1 3 0,1 1 1 0,-2-2-3 16,1 2-5-16,1-3 9 0,-6 3-2 0,1-4 18 16,1 1-22-16,-5 4 15 0,0 0 1 15,0 0-2-15,2-6-4 0,-3 5 2 0,1 0 2 0,-1-5-2 16,-4 3 1-16,1-1 1 0,-1 4-5 0,0 0 10 15,0-2-8-15,-4 1 13 0,2-1-15 0,-5 6 3 16,2-2 0-16,1 0-1 0,-1-5-6 16,-3 6 11-16,-1-7-4 0,0 1-5 0,0 0 14 0,-4-1-11 15,2 1-6-15,-2-4 8 0,0 2-1 0,-2-4-2 16,-1 3-7-16,1-5 4 0,-3-1-3 0,1 2-1 16,-1-2-3-16,2 2 4 0,-5 0 4 0,3 0-7 15,0 7 1-15,0-8-1 0,-1 2 2 0,-1 6 1 16,-1-3-2-16,3 2 5 0,-2 1-4 0,0 4 9 15,2-3-3-15,-2 2-3 0,0 1-1 0,-1 0 0 16,-2-1 4-16,1 3-4 0,2 0 8 0,-2-3-2 16,0 4 0-16,-1-1 1 0,-1-1 3 0,-2 3-5 15,2-1-2-15,-1 1-2 0,2-1 1 0,-3-1 3 16,-3 3-6-16,2-1-1 0,1 0 1 0,-3 1 3 16,4 1 0-16,-6 0-3 0,4 0 1 0,-2-2 1 15,0 2-5-15,-5-2-1 0,-2-1 1 0,8 3 4 16,1 4 6-16,-5-3-10 0,4 0 3 0,1-1 0 15,-4 3-4-15,1 2-4 0,1-1 4 0,0 1-1 16,-2-3-4-16,6 3 2 0,-6 0 6 0,-1 1-3 0,1 2-1 16,0-2 1-16,-6 4 9 0,7 1-12 0,0 1 2 15,-1-2 3-15,2 1-1 0,1 3-7 16,-3-1 5-16,2-2 1 0,-1 5-8 0,-1-3 2 0,6 3 6 16,-5 0-1-16,2-1-5 0,0 4 0 0,2-5 3 15,0 3 3-15,1 1-1 0,0-2-1 0,0 4 3 16,0-1-3-16,3 1 2 0,-4 0 0 15,4-1-4-15,3 0 8 0,-4 0-5 0,5 0-2 0,-5 1 4 16,5 2 0-16,0-5 1 0,-1 3-2 0,2-4 5 16,1 2-10-16,-2 2-1 0,1 1 7 0,2 2 2 15,-1 0-5-15,2-3 10 0,0-1-8 0,-2 4 0 16,4 0-1-16,-4 3 8 0,4-3 1 0,-4 0 1 16,5-2-2-16,-1-1 0 0,-1-1-5 0,2-1 2 15,2-1-2-15,-4 2 0 0,0-2 8 0,4 2-4 16,0 4 1-16,0-4-1 0,0 0-5 0,3 0 4 15,1 4-2-15,-2-1 2 0,2 3 1 0,1 0 3 16,-1 0-4-16,1 0 0 0,1-1-3 0,2 0 4 16,0 0-7-16,-3 0 8 0,2-1-2 0,2 3 3 15,2-1 1-15,-1 6-3 0,0-1-2 0,0-7 0 16,-1 3-1-16,0-3 2 0,1 1-1 0,-1-2 2 16,0-1-4-16,1 2 0 0,-1 0-1 0,2-2 2 15,0-1 1-15,-2 2 3 0,-1-5-4 0,6 2-4 16,-4 1 5-16,-1-4-4 0,-1 1-2 0,2-1 2 0,1 3 2 15,1 2 5-15,-1-4-7 0,0-1-2 0,-1 0 5 16,-1 0-2-16,2-1-1 0,3 3 1 16,-6-3 2-16,1 2-2 0,6 1 3 0,-2 0-2 15,-4-3-2-15,1 1-2 0,2 0 5 0,-2 0-3 0,3 0-1 16,-3 1 0-16,4-1 3 0,-4 0-3 16,1-2 3-16,1 0 0 0,1 3 0 0,0-3 1 15,2 2 2-15,0 0-8 0,2-1 10 0,-2-1-5 16,1 2 4-16,-2-4-5 0,1-1 1 0,3 2 0 15,-5-2-2-15,3 1 0 0,2 1 8 0,1 1-4 0,0-2-2 16,0-3 3-16,0 4-3 0,0-5 0 0,0 6 2 16,-1-6 1-16,5 1-1 0,-4 0 1 15,-2-1-5-15,1 2 3 0,1-3-1 0,-1 0 2 16,2 3-1-16,-4-4-3 0,1 1 1 0,1 0-9 0,3-2 11 16,-2-2 2-16,-2 2-2 0,2 0-4 0,0-4 0 15,0 0 4-15,1 1-1 0,-1-2-9 0,2 0-7 16,-2-1 0-16,-1 0-6 0,1-1-1 0,-2 0-5 15,2 1-11-15,0-2-12 0,-2-1-28 0,2 0-27 16,-2 1-23-16,2 0-26 0,-1 2-139 0,-3 1-315 16,2 0 141-16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4:00:48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16414 11393 8 0,'0'-7'50'0,"0"3"-2"16,-3 0-5-16,2-2 2 0,1 1-5 0,-3 2-4 16,2-2-2-16,0 0-2 0,-3 0-2 15,2 2-5-15,-2 0-1 0,1-1-6 0,1-2 4 0,-2 4-3 16,0 0-5-16,-1-3 6 0,0 2-5 15,-2-2-7-15,2 1 1 0,1 0 2 0,-2 1 1 16,-1-1-4-16,0 2 3 0,-1-2-4 0,0 0-1 0,2 2-3 16,-7-1 0-16,3-1 2 0,1 2-4 0,0-1 0 15,-4 1 4-15,2-1 4 0,1 2-15 0,1-1 9 16,-4 4 0-16,2-2 2 0,-2 0-6 0,0 2 1 16,0 1 4-16,-1-1-7 0,4 3 2 0,-3 1 5 15,-1 0-15-15,1 2 11 0,-5 1 0 0,4 2 1 16,-1-2-2-16,2 4-4 0,-1-4 6 0,5 2 3 15,-1 0 0-15,-4-2 0 0,4 4-2 0,2-1-1 16,0-2 7-16,2 0-7 0,-2 4 7 0,3-2-9 16,1 0 4-16,3 0-5 0,-4 2 5 0,9 3-6 15,-3-1 5-15,-1 0 2 0,4-1 1 0,1-1-12 16,0 2-6-16,3-1-11 0,2-1-5 0,-2 1-10 16,3-4-10-16,1 1-35 0,-6-2-89 0,2-3 41 15</inkml:trace>
  <inkml:trace contextRef="#ctx0" brushRef="#br0" timeOffset="2296.6835">7410 3234 36 0,'0'0'63'0,"-1"-5"-3"16,1 5-8-16,0 0-9 0,0 0-3 0,0 0-8 15,0 0 0-15,14 8 1 0,-10-2-7 0,-2-2 3 16,6 4-2-16,-2 0-10 0,3 2-1 0,-1-1-1 16,0 3 3-16,3 0 6 0,0-3-5 0,0 3-4 15,3-2-7-15,-5-1 3 0,4-3 2 0,-2 2-3 16,5-2 1-16,2 1 0 0,1-3-2 0,1-1 0 16,-1-1-3-16,3-2-1 0,-4 0 0 0,5-2 12 15,5-1-8-15,1-4-10 0,-2 0 10 0,0-3-10 16,-6 4-1-16,-2 2 3 0,10-5-2 0,-7 5 4 15,-3-1-6-15,4 3 5 0,-1 0 4 0,-4 2-7 16,2 0 1-16,-1 2 1 0,-1 3 8 0,1 2-5 16,-2 2 8-16,7 4 0 0,-2 5-1 0,-8-4-7 15,8 7 8-15,-4-1 2 0,2 3-4 0,-1 0 4 16,1-1 1-16,1 1-3 0,6 1 2 0,-4-4 6 16,0-1-8-16,8-5-9 0,4-4 6 0,2 1-13 15,3-5-4-15,12-1-12 0,2-5-5 0,-3-5-11 16,3-1-4-16,-17-3-1 0,17-4 0 0,-7 0 6 15,-10 1-3-15,-1 0 3 0,-3-3 8 16,0 3 1-16,-2-1 18 0,-3 3 4 0,-1 1 5 0,-9 3-3 16,0-1 11-16,-2 3 2 0,-2 2 3 0,-2 1 17 15,-1 2-5-15,2-1-2 0,-4 1-3 0,4 1 3 16,-3 4 4-16,2 0 9 0,-2 0 6 0,4 3-4 16,0 0-1-16,-1 3 2 0,2 0-7 15,2-1 10-15,2-2-12 0,10 5-3 0,1-2-16 0,4-2 15 16,16-1-23-16,1-3-18 0,4-5-3 0,1-4-8 15,-2-2-6-15,1-1-15 0,-1-2 0 0,-16 2 0 16,-1 1-2-16,4-1 7 0,-7 1 6 0,-2-1 1 16,-1 5 1-16,-2 1 8 0,-7 0 11 0,-4 0 11 15,4 5 10-15,-4-3-7 0,1 0 17 0,-1 2 14 16,-2 0 3-16,3 2-2 0,0 0-7 0,0-1 8 16,2 1-2-16,6 1 7 0,1-4 11 0,7 1-12 15,15-4 8-15,6-4-8 0,7-4 2 0,29-8-14 16,-2-5-27-16,2-5-25 0,0 1-22 15,-5-4-23-15,5-2-22 0,-29 12-52 0,24-12-158 0,-25 10 70 16</inkml:trace>
  <inkml:trace contextRef="#ctx0" brushRef="#br0" timeOffset="2837.1257">14154 3555 46 0,'27'16'72'16,"-1"0"-4"-16,-1 0-14 0,1 1-4 0,-2 4-4 16,2-5 6-16,1 4-15 0,-2-1-2 0,3-1-2 15,0 1-1-15,3 3-3 0,-2-3-6 0,2-1 0 16,2-3-4-16,1-1-6 0,1-1 4 0,6-2 0 15,10-6 3-15,2-2-5 0,-1-6 5 16,1-2-9-16,0-10 0 0,-2-3-6 0,1-1 7 0,-4-1-12 16,7 0 4-16,-6-1 6 0,0-1-9 0,1-1 7 15,-4 2-9-15,-10 7 4 0,11-4 2 0,-10 5-2 16,-5 2-2-16,0 4 4 0,-1-1 4 0,-3 2-12 16,0 2 13-16,-6 4-3 0,-3 0 10 0,1 2-9 15,-2 2 11-15,0 0 0 0,4 1 3 0,-4 1 9 16,2 1 7-16,6 3 14 0,7-3-6 0,0 1 11 15,18 0 3-15,12-8-13 0,29-5 3 0,9-4-9 16,3-6-3-16,3 1-17 0,-1 4-32 0,-5 1-33 16,-4 0-16-16,0 8-28 0,-37 4-17 0,0 4-75 15,-5 5-195-15,-4 7 86 0</inkml:trace>
  <inkml:trace contextRef="#ctx0" brushRef="#br0" timeOffset="44642.9412">16968 11430 54 0,'0'-4'92'0,"0"-1"4"0,-1 2-8 0,1 3-2 16,1-8-7-16,-2 5 1 0,1 3-15 0,-4-6 4 15,2 5-1-15,2 1-4 0,-4-5-9 0,4 5-2 0,-4-4-6 16,4 4 1-16,0 0-8 0,-5-2 2 0,5 2-11 16,0 0 0-16,-6 0-6 0,6 0-2 15,0 0-5-15,0 0 1 0,-11 4-11 0,4-1 0 0,2 2-2 16,0-1-6-16,-3 4 4 0,-4 5-13 0,5-4 10 15,-2 5 5-15,0 2-11 0,-3-1 10 0,5 0 3 16,-4 3-4-16,4-3-1 0,-1 0-1 0,4-4 2 16,-1 2-2-16,0-4 7 0,-2 2-9 0,4-1-6 15,-1-2 9-15,0-3-6 0,0 3 9 0,3-3-12 16,-3-1 1-16,4 2-7 0,-1-3-6 0,-2 0-7 16,3-3-13-16,0 4-6 0,0-4-12 0,0 0-2 15,0 5-15-15,0-5-12 0,0 0-67 0,0 0-164 16,0 0 73-16</inkml:trace>
  <inkml:trace contextRef="#ctx0" brushRef="#br0" timeOffset="74207.9987">13384 11419 38 0,'0'0'39'0,"0"-6"-5"0,0 6-2 0,-1-6-7 16,1 6 4-16,-2-6-3 0,2 3-7 0,0 3 3 15,-2-5 1-15,-1 2-2 0,3 3 7 0,-1-6-7 0,1 6-1 16,-3-3-4-16,3 3 1 0,-1-5-2 0,1 5-10 16,-4-8 11-16,3 7-7 0,1 1 4 0,-3-2-3 15,3 2 1-15,-5-5-2 0,4 2 3 16,1 3-4-16,-6-4-1 0,6 4-10 0,-7-4 9 0,3 3 1 16,4 1 0-16,-5-2 0 0,5 2-10 0,-9-1 6 15,9 1-2-15,-9 0 0 0,9 0 3 0,-6-2-10 16,6 2 6-16,-8 2-9 0,8-2 16 15,-5 1-9-15,5-1 1 0,-9 2 3 0,9-2 0 0,-4 1 1 16,4-1-14-16,-4 1 9 0,4-1-1 0,0 0-9 16,0 0 9-16,-5 5-1 0,5 0-4 0,0-1-1 15,0-4 8-15,-1 7-1 0,1 0 2 0,0-3 1 16,0 3-3-16,0-1-4 0,1 2 1 0,3 2-1 16,0 0 4-16,0 0 6 0,-3 1-7 0,4 0-6 15,0-1-5-15,-1 0 8 0,1 1 0 0,-1 0 1 16,1-3-2-16,1 3 2 0,1 0 0 0,-2-3 4 15,0 1-5-15,3-1-3 0,-3-1 2 0,3 1-2 16,-3-3 5-16,0 1-1 0,4-2-6 0,-5-1 5 16,2 0 3-16,-1-2-2 0,0 0 2 0,3-1-2 15,-3 1 5-15,-5-1 0 0,0 0-6 0,14-1-3 16,-9 0 15-16,-1-1-7 0,1-3 0 0,-1 1 2 16,2 1-4-16,-2-3 5 0,0 2-2 0,-1 0 0 15,-1-3 3-15,-1 2-3 0,2-1-1 0,-2-2-2 16,3 5 4-16,-4-6 1 0,0 3 3 0,0 3-3 15,0-4 3-15,-2 1-3 0,0 2 4 0,1-1 0 16,-2 2-6-16,2-1 3 0,1 4 1 0,-2-7-6 16,-1 4-3-16,0 0-10 0,3 3-10 0,-3-3-30 15,3 3-57-15,-7-1 26 0</inkml:trace>
  <inkml:trace contextRef="#ctx0" brushRef="#br0" timeOffset="77903.963">12519 12326 31 0,'0'0'24'16,"0"0"0"-16,-4-3-7 0,4 3 1 0,-5-2 2 16,5 2 0-16,0 0-3 0,-4-3 6 0,4 3-9 0,0 0 3 15,-6-3-6-15,6 3-11 0,0 0 10 0,0 0 4 16,0 0-1-16,-11 3-3 0,11-3-2 0,-6 1 0 16,6-1-4-16,-7 2 0 0,7-2-3 15,-5 2 7-15,5-2-4 0,-5 0 2 0,5 0 2 0,-6 3-2 16,2-3-2-16,4 0 3 0,-4 3-14 0,4-3 9 15,-5 2 3-15,5-2-2 0,-4 2 2 0,4-2-4 16,-4 3 0-16,4-3 4 0,0 0-8 16,-4 3 2-16,4-3-1 0,0 0 5 0,-5 2-5 15,5-2 2-15,0 0-1 0,0 0-3 0,0 0 2 0,-6 2 7 16,6-2-7-16,0 0-1 0,0 0 3 0,0 0 0 16,0 0-2-16,0 5 3 0,0 0-8 0,0-1 7 15,0-4-1-15,0 5 0 0,-3-2-5 0,3 3 6 16,3-2 3-16,-3-1-5 0,0 1 1 0,0 1 3 15,0-1-1-15,0 1-1 0,0-1 0 0,4-1-2 16,-3 1 3-16,-1 0-1 0,1-1 1 0,3 0-1 16,-4-3 2-16,1 5 0 0,-1-5-3 0,3 3-3 15,-3-3 10-15,1 2-4 16,-1-2-2-16,4 4-4 0,-4-4 1 0,4 4 1 0,-3-2 0 0,3 0 5 16,-4-2-3-16,5 5 0 0,-2-4 1 0,2 3-5 15,-3 0 5-15,1-2-2 0,1-1 1 0,0 1 2 16,-2 2 0-16,2-2 0 0,1 3 2 0,0-3-5 15,0 0-2-15,-1 1 5 0,0 0 0 0,1 2-4 16,-1-3 1-16,1 3 1 0,1-2 6 0,-1 2-5 16,1-3 1-16,-3 4-3 0,4-2 3 0,-3-1-6 15,2 0 6-15,-1 1 1 0,-2-2-4 0,2 1-2 16,0-1 7-16,-1 0-4 0,0 1 1 16,1-3-1-16,-1 2 2 0,-4-2-2 0,7 2 2 0,-7-2 1 15,4 2-5-15,-4-2 2 0,7 1-1 0,-7-1 4 16,0 0-1-16,8 0 1 0,-8 0-5 0,0 0-1 15,8-5 0-15,-8 3 5 0,4-1-1 0,-4 3 6 16,1-7-4-16,0 2-2 0,2 1-4 0,-2-2 9 16,3-1-7-16,-4 4 7 0,2-4-7 0,0 2 4 15,-4-2 1-15,4 1 1 0,0-5-5 0,-4 5 1 16,2-6 1-16,0 1-4 0,0 1 3 0,0 0 0 16,0-2 2-16,0 6-4 0,0-2 3 0,-4 2 3 15,4 1-4-15,-1-4 5 0,-3 4-5 0,4 1 1 16,-4 0 8-16,3-1 1 0,-2-1-8 0,-1 4 1 15,1-2 0-15,-4 2 0 0,2 0 1 0,0 0-2 16,-3 0 2-16,3 2 1 0,-7 0 0 0,4 2-4 16,0 0-4-16,-2 2-1 0,0 2 5 0,-1-3-4 15,0 5 1-15,1-2 3 0,1 1 1 0,0 2 0 16,-4-1-10-16,4 1 3 0,-1-1 2 0,5 3 5 16,-3-2-3-16,3 1 7 0,0-1-11 0,2 1-5 15,-2-2 1-15,4 3-12 0,1-2-11 0,0 0 8 16,1 2-11-16,4 0-24 0,-1 5-64 0,0-5 29 0</inkml:trace>
  <inkml:trace contextRef="#ctx0" brushRef="#br0" timeOffset="96361.2127">12687 11086 6 0,'-4'-4'20'16,"-3"-1"-8"-16,-1-4 3 0,-1 6-2 0,1-3-5 15,-2-2 8-15,1 3-2 0,-2 0-3 0,-1-1-1 0,3 0 0 16,-2 0 0-16,-1 0-3 0,1 1 1 0,-2 0 0 16,1-1-6-16,1 1 1 0,-2 0-1 15,2 1 3-15,-1-1-1 0,-2 1 0 0,1 0 2 16,-1 1-1-16,4-3-9 0,-4 3 10 0,1-2-6 0,2 1 6 16,-5 0-8-16,5 0 8 0,-3 0-9 0,2 0 10 15,1 0-5-15,-3 3-2 0,1-2-4 0,-2 1 9 16,2 1-10-16,-1-1 5 0,0 4 1 0,1-4-1 15,-5 2 1-15,0 0 2 0,4 2-2 16,-2 0-1-16,-1 2 1 0,2-3 1 0,-1 2 2 0,1 0-4 16,-2 1 0-16,-1 2-3 0,6-3 3 0,-6 3-7 15,1-1 9-15,-1 0-4 0,0-1-2 0,4 2 1 16,-4 2 7-16,2-3-3 0,2 3 0 0,-2-2 5 16,5-1-8-16,-7 4 2 0,4 1-2 0,-3-3 0 15,2 3 3-15,2-3 2 0,4 2-6 0,-6-3-2 16,3 4 7-16,2-3-2 0,0 2 1 0,-2-2 4 15,2 1-3-15,-3 4-3 0,3-4 4 0,0 2-6 16,1 2 4-16,-1-2-5 0,2 0 2 0,-2-1 0 16,0 5 0-16,2-5 1 0,0 2 2 0,2 0-1 15,0-1 2-15,-1 2 0 0,-3 2-13 0,4-4 8 16,0 1 6-16,0 1 1 0,1-1-8 0,-4 0 2 16,5 2-3-16,-1-5 2 0,0 3 3 0,0 1-3 15,-2-4 4-15,2 3-2 0,3-1-1 0,-5 1 1 16,4-1 5-16,1 0-3 0,-3 0-3 0,1 0 5 15,-2 3-1-15,2-1-3 0,-1-2 5 0,1 2-5 16,0 0 1-16,-1 2 1 0,1 1 0 0,-1 1-2 16,2-1-1-16,-1-3-2 0,1 4 3 0,1-4 0 15,-1-1-4-15,0 6 7 0,1-1-4 0,0 1 7 16,1-1 0-16,-1-1-6 0,0 5 1 0,1-4 1 16,0 0-4-16,1 0 1 0,-3 1 2 0,2-1 1 15,0-1 0-15,0 1-3 0,1-2-1 0,-2 1 3 16,4 1 0-16,-2-1-3 0,-2-3 2 0,4 6-2 15,-2-7 6-15,0 6-13 0,1-1 13 0,-1-1-4 16,1 2-4-16,0-3 5 0,3 1 1 0,-3 0-2 16,1-2-2-16,0 3 4 0,-1-3 0 0,2 3-4 15,-2 1 1-15,2 1 5 0,0-1-3 0,-1-1 3 16,-1 3-1-16,1-2-1 0,-1 2 0 0,2 0-2 16,-1 0 7-16,-1 0-3 0,3 1 0 0,1-1 1 15,-4 7-5-15,2-8 7 0,2 0-6 0,-4 0 2 16,3-1-2-16,0-2-6 0,-2 2 5 0,5 0 1 15,-2-1 3-15,-1-1-5 0,1 1 5 0,-1-1-4 16,2 0 3-16,3 1 3 0,-4-3-3 0,3 1 1 16,-4-2 3-16,6 1 0 0,-5 3-4 0,5-3 1 15,0 1 2-15,0 2-2 0,0-3 0 0,0 0-1 16,3 1 1-16,-2-1-1 0,2 0 2 0,0-2-1 16,3 2-1-16,-1-1 5 0,1 1-2 0,-2-2-6 15,4-2 2-15,0 3 1 0,1-5-1 0,-2 5 1 16,-1-5 0-16,1 3 6 0,0-3-7 0,2 1 2 15,-1-2 1-15,0-1-4 0,-2 4 2 0,3-5-3 16,-2 0 4-16,2 0-1 0,-1 0 2 0,-1 1-5 16,2-3 4-16,-4 4-4 0,3-5 1 0,-1 5 0 15,2-3-3-15,-1 1 6 0,1-1-4 0,0-1-2 16,-2 2 3-16,2-3 1 0,0 1 2 0,-1 1 3 16,2 1-4-16,-2-1 0 0,3-3 3 0,-1 0 2 15,-2 3-2-15,3-3-6 0,0 3 8 0,-4-2-1 16,3-1-3-16,2 0-5 0,-4 0 5 0,1 0-4 15,3 0 1-15,-3 0 1 0,1 0 4 0,2 0-1 16,-3-4 0-16,3 4-2 0,-2-3 2 0,1 3-1 16,1-3-4-16,-2-1 2 0,2 1 1 0,0 0 2 15,-3-3-5-15,9 1-4 0,-9 0 9 0,4 0-5 16,-5 1 4-16,4-1-3 0,-2-1 0 0,7-1 1 16,-9 0-8-16,1-1 6 0,0 2-4 0,0-4 2 15,0 1 1-15,6-3 2 0,-6 4-7 0,0-1 6 16,-1 0-5-16,1-2 0 0,-1 2 7 0,-3-4-3 15,2 4-3-15,-2-1 1 0,1 1 0 0,-2-2 0 16,0 1-3-16,-4 1 7 0,0 2-7 0,2-3 1 16,-2 3 1-16,-1-3-6 0,1 1 5 0,-2-1-2 15,-2 0-1-15,3-1-1 0,-3 2 3 0,1-2-9 16,-2 1-2-16,-2 1 2 0,-1-5-16 0,1 2-32 16,-3-4 14-16</inkml:trace>
  <inkml:trace contextRef="#ctx0" brushRef="#br0" timeOffset="106923.4628">19969 10414 47 0,'0'-4'73'15,"0"-1"4"-15,0 0 2 0,0 5-1 0,-2-7 2 16,4 4-19-16,-4-2-2 0,2 5-1 0,-3-6-1 16,3 6-1-16,-1-3 1 0,1 3-2 0,0-4-4 15,0 4-2-15,0 0 6 0,-3-5-8 0,3 5-2 16,0 0-6-16,0 0 5 0,0-5-10 0,0 5 5 15,0 0-4-15,-2-3-1 0,2 3 3 0,0 0-16 16,-4-4 13-16,4 4 3 0,0 0-9 0,-4-3 8 16,4 3-4-16,0 0-2 0,-6-3-5 0,6 3 5 15,-4-1-10-15,4 1-4 0,0 0 0 0,0 0-1 16,-12 1 0-16,7 1-7 0,0 0-3 0,0 0 7 16,-1 2-5-16,-1-1-1 0,1 6-3 0,-5-4 4 0,4 2-6 15,-2 3 1-15,0 0-3 0,-1-3-4 16,-2 6 10-16,3-1-2 0,2-2-2 0,-1 0 1 15,0-1 1-15,-1 0-5 0,1 1-1 0,1-3 2 16,3 0-1-16,-4 1-5 0,5-2 3 0,1 2 3 16,-4-2 0-16,4 1 4 0,0 1-17 0,0-3 12 0,0 1 4 15,1 1-3-15,1-2 5 0,0 4-6 16,1-3-1-16,1 2 4 0,0 0 4 0,0-5-6 16,0 8-5-16,1-3-2 0,2-2 2 0,1 1-7 15,-1 0-12-15,-1-1 0 0,5 1-9 0,-3-2-3 0,3 1-9 16,0 3-18-16,4-7-11 0,-3 3-12 15,2 1-13-15,2-5-19 0,-4 3-62 0,1-4-197 16,1-1 87-16</inkml:trace>
  <inkml:trace contextRef="#ctx0" brushRef="#br0" timeOffset="107372.4458">20227 10446 59 0,'-1'7'67'0,"-2"2"-10"0,1 0 1 16,2 2 2-16,0 1-8 0,-2-2-1 0,2 2-10 15,2 0-6-15,-2 0-5 0,0-2 9 0,6 1-6 16,-4 3-7-16,0-8-4 0,3 3-3 0,-1-2 4 16,4 1-6-16,-2-2-3 0,-2-1 2 0,1 0 0 15,0-2-1-15,2-1 2 0,-1 1 2 0,4-3-3 16,-3-2 1-16,-1 1-1 0,3-2-4 0,-1-1-1 16,1 1 5-16,-2-2-4 0,0 1 0 0,-1-3-2 15,-1 1 1-15,2-2-1 0,-5 0 3 0,-1 2-7 16,1-2 4-16,-1-1-3 0,-2-2-2 0,-3 0 10 15,-1 1 5-15,0 1 7 0,-3 0 5 0,2 1-5 16,-2-2-9-16,-2 1 2 0,0 3-1 0,1-2 7 16,-2 2-7-16,0-2 18 0,-1 4-14 0,3 0-8 15,-1 1-3-15,2 1-5 0,3 2-8 0,-4 0-16 16,9 0-20-16,-10 2-13 0,5-1-10 0,3 4-11 16,0-2-15-16,2-3-76 0,0 8-174 0,0-5 78 15</inkml:trace>
  <inkml:trace contextRef="#ctx0" brushRef="#br0" timeOffset="107959.3215">20583 10507 14 0,'-11'9'76'0,"4"1"-12"0,-3 1-9 15,3-3-1-15,2 3-7 0,-1-3-3 16,2 3-7-16,0-5-2 0,3 3-8 0,1-2 2 16,1 0 0-16,-1-1-6 0,6 0-9 0,-1-1-2 0,1-2 7 15,-1 0-5-15,1 0-7 0,2 0 1 0,-1-3 5 16,1 0-4-16,2-4-1 0,0-1 5 15,1-1-5-15,-1 1 5 0,0-4 2 0,0-1-10 16,-2 1 0-16,2-5 1 0,1 1 8 0,-4-5-3 0,2 1-4 16,-4 2-3-16,-1-3 1 0,1 0-4 15,-2 0 7-15,-2-1-6 0,-1-6 12 0,0-2-11 0,0 8 4 16,-1-9-5-16,-2 2 4 0,-2-1-8 0,1-2 0 16,-1 2 4-16,-4 0-2 0,4 2 2 0,0-4 2 15,-1 5-1-15,-4-2-2 0,4-2-3 0,1 2 5 16,-1 10 1-16,3 0 2 0,-3 5-7 0,1 0 16 15,1 0 2-15,1 2-5 0,1 2-3 0,2 3 7 16,-1-2-1-16,-2 0-5 0,3 3 1 0,0 3-6 16,-3-3-2-16,3 3 4 0,0 0-3 0,0 0 1 15,0 0-4-15,0 0 10 0,4 19-2 0,-1-6-1 16,1 4 2-16,-3 4-1 0,4 7 11 0,1 3-12 16,-1 2 21-16,-1-2 1 0,0 0 1 0,0 0-5 15,1-3 3-15,-1 1-4 0,4-3-4 0,-1-3 1 16,-3-5-1-16,1 0-9 0,-1 0-4 0,2 0 9 15,1 1-9-15,-1-3 3 0,1-1-4 0,-1 2-15 16,-1-5-7-16,3 4-2 0,-3-6-23 0,1 0-8 16,1 0-5-16,-1 1-15 0,0-5-16 0,-4 1-79 15,2 0-176-15,-2-5 79 0</inkml:trace>
  <inkml:trace contextRef="#ctx0" brushRef="#br0" timeOffset="108214.8538">20814 10333 34 0,'0'0'101'0,"0"0"-7"0,0 0 6 0,6 10-7 0,-4-7-14 16,0 2 1-16,1 1-10 0,1 1-18 0,0 4 9 15,2-1-9-15,0 8-13 0,1-2 4 16,0 2-5-16,3 0-9 0,-1-1-25 0,4 0-6 16,-3-2-11-16,3 0-21 0,-5-5-13 0,3 3-16 0,-3-3-13 15,-3-1-47-15,2-1-133 0,-2-5 60 0</inkml:trace>
  <inkml:trace contextRef="#ctx0" brushRef="#br0" timeOffset="108488.3816">21100 10345 92 0,'-1'12'123'0,"-3"5"-6"15,-2 8 1-15,-2-5-9 0,2 0 0 0,-3 6-2 16,0 1 3-16,-3-3-8 0,3 4-8 15,-5-1-7-15,3-1-6 0,0-4-4 0,-2 2-10 0,4-5-5 16,-2 4-7-16,3-7-6 0,-3 1-2 0,2 2-9 16,3-3-10-16,-3-1-17 0,1 1-14 0,-1-1-18 15,0-1-19-15,4-2-32 0,-2-2-23 0,0-1-37 16,-2 1-88-16,0-2-239 0,0-1 106 0</inkml:trace>
  <inkml:trace contextRef="#ctx0" brushRef="#br0" timeOffset="110698.4907">19886 11214 8 0,'0'0'87'0,"-11"0"-2"16,6 0-15-16,-3 2 7 0,1-1-7 0,0 0-2 16,-1 3 4-16,2-1-8 0,-2-1-2 0,-1 1-2 15,0 0-4-15,4-1 8 0,-3 2-9 0,2 0-6 16,2-2-1-16,-1 2-8 0,-1-2 10 0,3 1-24 16,-1 2 14-16,2 1-15 0,0 0-2 0,-1-1-10 15,1 2 3-15,1 0-2 0,1 2-1 0,0-1-1 16,1 1 1-16,4-2-4 0,-3 1 0 0,1 2-13 15,1-3 1-15,0 0-15 0,1 3-2 0,3-6-14 16,0 5-3-16,-1-2-6 0,1-1-24 0,1 0-19 16,1-2-79-16,-1 0-178 0,5-1 79 0</inkml:trace>
  <inkml:trace contextRef="#ctx0" brushRef="#br0" timeOffset="111075.0228">20103 11264 51 0,'-5'12'79'0,"3"-2"-9"0,-1 1-8 16,2-3-6-16,1 1-9 0,0-1-7 0,0-1 1 0,1 0-3 15,1 2-4-15,1-5-9 0,1 2 2 16,1 1 1-16,0-4-9 0,0 1 4 0,1 2-11 16,0-3 2-16,2 0 2 0,-1-2-3 0,1-1-2 15,3 0-6-15,-2 0 6 0,-2-1 4 0,2-4-5 16,2-2-1-16,-6 3 3 0,3-1-6 0,-1-1 5 16,1 0 3-16,-4 1-6 0,1-3-2 0,-1 2 3 0,-4-1-10 15,1 1 3-15,2-2 0 0,-3 1 4 16,-3-3 2-16,2 6-3 0,0-3 4 0,-3 0 2 15,0 2 0-15,0-1-2 0,-2-1-5 0,0 3 0 0,1-1-8 16,-1 2-14-16,1-3-8 0,1 4-21 0,-2 0-27 16,2 1-47-16,4 1-131 0,-7-2 59 0</inkml:trace>
  <inkml:trace contextRef="#ctx0" brushRef="#br0" timeOffset="111614.5018">20497 11233 95 0,'-13'0'96'0,"13"0"-9"0,-13 2-7 16,3 2-17-16,-3-1-4 0,2 1-5 0,2 2-2 15,-3-1-5-15,0 1-10 0,2 0-3 0,-1 1 9 16,2 0-15-16,2 0-3 0,-2 0-3 0,4 3-4 16,-3-3-3-16,6 2 1 0,-1 0-3 0,3 2 0 15,4-3 6-15,2 5-6 0,0-6 0 0,3 4-18 16,0-4 0-16,4-1-6 0,-1 0-12 0,2-3 21 16,-2-4-13-16,2-1 12 0,3 1-6 0,1-5 4 15,-8-2-2-15,8 0 1 0,-5-5-4 16,0 1 1-16,-1-2-1 0,-1 1-5 0,-2-3-4 0,1 0 18 15,-4-2-5-15,-2 0 2 0,0 2-2 0,-3-1 1 16,1 0-1-16,-4-2 3 0,0 2 0 0,-1-2 0 16,-2 2 0-16,0 0-8 0,-2-2 14 0,-3-4-4 15,1 8 5-15,2-1 4 0,-3-1-3 0,2 7 10 16,0-1-6-16,2 3 19 0,-2-1 18 0,3 5-13 16,0-2 9-16,2 2-10 0,-2 1 3 0,5 0-12 15,-4 0-1-15,4 3-10 0,-4-4-7 0,4 4-2 16,-1-2-3-16,1 2 7 0,0 0-11 0,0 0 12 15,5 10 1-15,-1-1 4 0,1 3-4 0,3 3 3 16,-1 9-9-16,4 1 13 0,-1 0-6 0,-1 1 0 16,5-1 6-16,-2 1-6 0,0-2 1 0,0 4-3 15,-1-4-12-15,3-1-6 0,-5-5-12 0,7 3-12 16,-5-4-14-16,-2-1-23 0,5 0-4 0,-5-5-82 16,-1-1-168-16,-1 0 75 0</inkml:trace>
  <inkml:trace contextRef="#ctx0" brushRef="#br0" timeOffset="111887.1505">20776 11218 152 0,'0'0'131'15,"0"0"-6"-15,0 0-13 0,0 0-19 0,0 0-9 16,-4 12 1-16,3-5-14 0,-1 6-7 0,2-1-6 16,2-1-5-16,1 5-4 0,1-4-3 0,0 0-16 15,1 4-15-15,2 0-3 0,-2-7-18 0,0 2 3 16,2-5-18-16,0 2-5 0,-2-2-9 0,0-1-4 16,2-2-1-16,1-1-4 0,-4-1-13 0,-4-1-3 15,14-3-13-15,-9-4-57 0,4 2-140 0,-4-4 63 0</inkml:trace>
  <inkml:trace contextRef="#ctx0" brushRef="#br0" timeOffset="112112.848">20933 11173 37 0,'2'-2'82'0,"-2"2"-10"0,0 0 8 0,0 0 0 16,0 0-2-16,3 14-3 0,-3-5 9 15,1 1-5-15,-1 2 0 0,0 2-6 0,0 1 0 16,-1 2-3-16,-2-1 1 0,1 3-4 0,-2-2 1 0,-1 1-6 15,1 0-8-15,-1 1 1 0,-3-2-13 0,-1 7 1 16,0 1-5-16,3-7 0 0,-4 0-6 0,2 0-8 16,-1-2 8-16,-2-1-8 0,1-5-9 15,2-1-10-15,1 2-18 0,-3-2-21 0,0-3-28 0,2 1-4 16,-1-1-23-16,0-2-21 0,-1 1-100 0,0-4-227 16,1 0 100-16</inkml:trace>
  <inkml:trace contextRef="#ctx0" brushRef="#br0" timeOffset="112845.4261">21246 11131 36 0,'-1'-6'137'0,"-1"-1"1"15,0 1-1-15,-2 1-8 0,2-1-4 0,-1 0-14 0,-1 0-9 16,0 1-7-16,2 0-4 0,-1 1 6 16,-1 0-15-16,0 0-8 0,-1 2-4 0,5 2-16 15,-9 0-5-15,9 0-5 0,-12 3-4 0,5 7 4 0,-2-1-16 16,3 1-2-16,-2 5-4 0,-2-2-4 15,5-1 0-15,-3 1-6 0,4-2-2 0,3 0-9 16,1-2-1-16,0 2-8 0,1-2-4 0,3 1-9 16,0-4 0-16,0 2-4 0,1-3-9 0,5-2 0 0,-1 1-6 15,3-1 4-15,-1-1-8 0,2-2 3 0,1-2 1 16,3-3 0-16,-5 2 4 0,1-1 10 16,-2-1 6-16,0-1-5 0,-1 2 6 0,-1-1 1 15,-3 0 5-15,-1 1 2 0,3 2-6 0,-4-1 18 0,0 1-12 16,0 0 11-16,-4 2 3 0,6-1 2 0,-6 1 2 15,0 0 0-15,5-3 3 0,-5 3-7 0,0 0 5 16,0 0-2-16,0 0 2 0,0 11-7 0,0-5-6 16,0 0 9-16,0-1-5 0,0 0 2 0,1 3-1 15,2-2 4-15,-2 0-3 0,6-1 0 0,-1 0-5 16,-2-2-5-16,6 0-5 0,2 1 1 0,-5-2-1 16,5-2 6-16,-1-2-1 0,1 1 5 0,-1-3-2 15,0 0 2-15,-1-2 3 0,1-1-4 0,-2 0-1 16,-2-1 1-16,0-1 10 0,-3-1-9 0,1 1 4 15,-1-4-2-15,-4 3 3 0,0-3-2 0,-4 0-3 16,0-1 6-16,-3 0-2 0,-3-2-6 0,-1 1 9 16,0 1 2-16,-5 0 1 0,2 1 2 0,-10-3 8 15,8 5 1-15,-10 0 7 0,5 3 4 0,-4-1-2 16,3 4-1-16,2-1 8 0,-7 4-9 0,7 0-2 16,-2 2 0-16,1 1 1 0,0 1-3 0,0 5 1 0,-6 2-10 15,4 4 4-15,4-1-9 0,6 0 1 16,-5 2-3-16,7 0 0 0,1 0-2 0,2 0-2 15,2 0 3-15,3 4-4 0,2 2 1 0,3-3 3 16,2 7-6-16,3 1-2 0,0-4 2 0,7 2-5 16,-3-7-12-16,1 1-10 0,4 4-10 0,2-2-17 15,1 0-21-15,1 0-24 0,-7-4-95 0,2 0-214 16,-1-4 94-16</inkml:trace>
  <inkml:trace contextRef="#ctx0" brushRef="#br0" timeOffset="113391.3962">21798 10960 4 0,'-4'-5'131'0,"-5"2"-15"0,4-2-15 0,0 3-5 16,-3-3-2-16,2 2-16 0,-2 1-4 0,3 0-6 15,0 1-17-15,-3 1-1 0,-2 0-1 0,5 1-6 16,-5 3-8-16,0 2-9 0,3 1 2 0,-2 0-7 16,2 1 0-16,1 3-5 0,-1 0-1 0,2 5-1 15,3-5 1-15,1 4-1 0,2 1-7 0,3-1-3 16,2 1-1-16,0-5 3 0,0 0-9 0,3-2-6 15,1-1-1-15,4 0 3 0,-1 0 13 0,1-2-13 16,-1 0 7-16,1-4-2 0,-4 2 3 0,3-3-7 16,1 2 7-16,-1-3 3 0,0 1-4 0,-2 0-1 15,0-2-9-15,0 0 6 0,-2 1 2 0,-1 1-1 16,2 0-3-16,-4 2 1 0,1 0 1 0,0 4 4 16,1 3-6-16,-6-1 8 0,2 3-3 0,1 5-4 15,-1 0 2-15,-4 1 1 0,4 7 2 0,-4 0 5 16,-2-5-10-16,0-1 3 0,0 3 5 0,0-3 0 15,0-3-3-15,-1 1 4 0,-1 1 2 0,-1-4-8 16,4-2 1-16,-3 5 1 0,-2-8 6 0,2 1 9 16,0-7-22-16,-4 5 7 0,4-2-7 0,-2-4 4 15,0-1 1-15,-2-1 17 0,8 0-24 0,-16-7 5 16,7 1 0-16,0 2 1 0,-1-3-3 0,-1-2-12 16,2 1 5-16,-2-4-3 0,3 1-24 0,-1-2-10 15,-1-1-10-15,1-2-27 0,1 0-49 0,1 0-148 0,-1-2 66 16</inkml:trace>
  <inkml:trace contextRef="#ctx0" brushRef="#br0" timeOffset="114034.093">22137 11104 55 0,'0'8'99'0,"2"-2"-3"0,-4 1-14 0,0 4-6 16,2-2-8-16,-4 1 0 0,4-3-14 0,-1-1-14 15,0-1 4-15,1 0-1 0,-1 0 3 0,0 1-12 16,1-1-2-16,0-5-5 0,-2 3-9 0,2-3-3 15,0 0 1-15,0 0-9 0,0 4-1 0,0-4 0 16,0 0-12-16,0 0 1 0,0 0 4 0,10-15-1 16,-10 7-1-16,4 1 1 0,1-3-5 0,-3 0 10 15,0 1-9-15,2-2 15 0,-1 2-15 0,1 0 12 16,-1-1-9-16,2 0 6 0,-1 1-2 0,0 2 9 16,-1 1-21-16,-1 0 15 0,2 1-3 0,-3 0 5 15,2 0-3-15,-2 3 0 0,-1 2-1 0,2-5-10 16,0 3 12-16,-2 2-8 0,0 0 5 0,0 0 4 15,0 0 0-15,10 7 7 0,-5-2-9 0,-2 6 10 16,-2 1-3-16,4 3-5 0,-2 3-3 0,-2 0-1 16,5-2 4-16,-3-3-2 0,1 3 5 0,-2-5-2 15,1 1-6-15,2-2 10 0,-1-1-23 0,1 0-3 16,1-2 0-16,-2-4-5 0,1 1-6 0,0-2-3 16,1-2 0-16,2-2-2 0,0-2-2 0,-3 1 4 15,3-5 2-15,2 2 2 0,-3-2 0 0,-1-3 7 16,0 4-3-16,0-3 3 0,0 1 0 0,-2 0 6 15,-2 1 4-15,3 0 4 0,-5 1 6 0,4 1 9 16,-4 1 14-16,0 2 5 0,0-1-3 0,0 4 10 16,3-4-7-16,-3 0 1 0,0 4-7 0,2-3 5 15,-2 3 6-15,0 0-10 0,0 0-3 0,0 0-5 16,0 0 5-16,0 12-4 0,-2-7 6 0,2 1-2 0,0 0-11 16,2-1 5-16,-2 2-1 0,2 0 3 15,0-1-5-15,2 1-12 0,0 0-15 0,0-3-13 16,2 3-22-16,-1-2-24 0,0-2-75 0,-1 1-161 15,2-1 72-15</inkml:trace>
  <inkml:trace contextRef="#ctx0" brushRef="#br0" timeOffset="114442.2781">22578 11065 4 0,'0'0'150'0,"-7"-3"0"15,3 3 4-15,4 0-14 0,-10 0-8 0,10 0-11 16,-13 3-9-16,8-1-17 0,-1 2-12 0,-3 2-8 16,1 1-2-16,2 2-7 0,-1-1-8 0,1 3-15 15,4 0 1-15,-2 2-2 0,1-2-8 0,3 0-8 16,0 2-10-16,1-2-10 0,2 1 0 0,0-2-15 16,2 0-2-16,1-2 0 0,-1 0 0 0,0-5-8 15,2 3-2-15,-1-3 2 0,2-1 10 0,-1 0-21 16,-1-2 8-16,1-1 1 0,1-1 5 0,-1-1 6 15,1-2-1-15,-3 2-6 0,3-2 4 0,-2 0 7 16,-2-1-6-16,-1 0 5 0,3-3 1 0,-2 3 0 16,-3 0 1-16,3-2-2 0,-4 2 2 0,1 2 6 15,3-3 6-15,-4 2 7 0,0 2 5 0,0-2 2 16,0 5 15-16,0-6-1 0,-4 3-5 0,4 3-5 16,0 0 4-16,0-5-8 0,0 5 0 0,0 0-6 15,0 0-3-15,0 0-6 0,0 0 4 0,0 0 3 16,8 10-2-16,-7-4-5 0,-1 0-7 0,5 4-3 15,-2-1-16-15,1 0-6 0,1 1-24 0,0-3-11 16,1 2-25-16,-2-4-15 0,4 2-11 0,-4-2-88 16,1-2-216-16,0-1 96 0</inkml:trace>
  <inkml:trace contextRef="#ctx0" brushRef="#br0" timeOffset="114653.8256">22797 11091 109 0,'0'0'146'0,"0"0"-11"0,0 0-9 0,4-2-10 15,-4 2 9-15,0 0-15 0,0 0-8 16,0 12-11-16,0-5-12 0,0 0-5 0,0 0-12 16,0 0-7-16,0 3-23 0,0-2-18 0,0 3-12 0,0-5-29 15,2-1-25-15,0-1-14 0,-2 1-24 0,1-1-17 16,-1 1-66-16,0-5-188 0,-1 5 84 15</inkml:trace>
  <inkml:trace contextRef="#ctx0" brushRef="#br0" timeOffset="114889.3314">22736 10801 64 0,'0'0'135'0,"0"0"-14"0,0-4-13 16,0 4-3-16,0 0-13 0,0 0-9 0,0 0-3 15,0 0-18-15,0 0 5 0,0 0-16 0,0 0-4 16,0 0-4-16,0 0-6 0,4 13-3 0,-4-6-9 16,3 1-16-16,-1 3-5 0,4-2-30 0,-2 1-34 15,1-1-28-15,1 5-78 0,-3-1-180 0,0-4 81 16</inkml:trace>
  <inkml:trace contextRef="#ctx0" brushRef="#br0" timeOffset="115135.6297">22932 10864 114 0,'0'0'125'0,"0"0"-10"0,-2 13 1 0,2-8-1 0,2 5-11 16,0 2-17-16,-2 3 6 0,3 3-5 0,-2 2-10 15,2 6-2-15,0-1-7 0,0 2-7 0,3 0-6 16,0 0-6-16,1-1-11 0,1-1-25 0,-3-1-19 16,1-3-31-16,0-5-31 0,4 1-7 0,-5 0-25 15,1-2-88-15,-3-3-202 0,3-2 89 0</inkml:trace>
  <inkml:trace contextRef="#ctx0" brushRef="#br0" timeOffset="115385.3031">23154 11051 109 0,'0'0'195'0,"-3"-3"-9"0,3 3-19 15,-1-2-8-15,1 2-22 0,-1-3-10 0,1 3-14 16,0 0-17-16,0 0-25 0,0 0-26 0,0 0-31 0,0 0-35 16,0 0-13-16,0 0-26 0,0 0-25 15,-4 15-119-15,3-9-220 0,1-2 98 0</inkml:trace>
  <inkml:trace contextRef="#ctx0" brushRef="#br0" timeOffset="115693.3079">23300 10971 14 0,'-3'-2'167'0,"3"2"-4"15,-5-4-8-15,5 4-4 0,-5-2-16 0,5 2-16 16,-7-1-13-16,7 1-13 0,-5 5-12 0,-1 0-4 16,2 4-12-16,-1 1-3 0,1 3-12 0,0 0-7 15,1-1 0-15,1 4-6 0,0 1 0 0,0-2-12 16,4 1-10-16,0-5-6 0,-2 2-8 0,4-2 3 16,-3 0-19-16,3 0-6 0,0-3 3 0,0-2-1 15,-1-1 6-15,0 1-16 0,2-1 17 0,-1-2-6 16,-3 0-3-16,3 0 2 0,0-2-8 0,-4-1 6 15,0 0-12-15,12-3 4 0,-9-1-15 0,1 1-16 16,-1-2-9-16,-2-1-10 0,-1 1-18 0,0-1-71 16,0 3-182-16,-4-2 80 0</inkml:trace>
  <inkml:trace contextRef="#ctx0" brushRef="#br0" timeOffset="116147.6868">23404 11043 42 0,'0'0'116'16,"0"0"1"-16,0 0-18 0,4 14-8 0,-2-9-10 0,-1 0-2 15,1 7-12-15,0-2 0 0,2-2-18 0,-2 2-4 16,4-2-12-16,-6-1 7 0,6 2-12 0,-4-3 2 16,3 0-2-16,-2 0-6 0,1-1 7 0,0-1-10 15,4 0-2-15,-4 1-1 0,1-3 2 0,-1 1-8 16,0-2 10-16,1 1-6 0,-5-2 5 0,0 0-4 15,13-4 11-15,-12 1-18 0,4 0 10 0,-2 0 5 16,-2-1-3-16,-1-1 5 0,0-2-5 0,0 0-10 16,0 0 7-16,-1-2 4 0,-2 0-7 0,-2-1-8 15,1 2 13-15,-2-1-3 0,2 1-2 0,-3 1 5 16,1-1-11-16,-3 1 5 0,1-1-7 16,2 4 3-16,1-2-5 0,0 0-11 0,1 4-12 0,3 0-30 15,-2-4-26-15,0 4-22 0,3 2-16 0,0 0-82 16,0 0-210-16,5-6 92 0</inkml:trace>
  <inkml:trace contextRef="#ctx0" brushRef="#br0" timeOffset="116552.5514">23683 10997 35 0,'0'0'128'16,"0"0"-4"-16,-3 13-4 0,2-5-12 0,1 3-12 16,0-1-12-16,-2 0-9 0,0 3 2 0,2 0-17 15,2-2-11-15,0 0 6 0,-1 0-10 0,3 0 2 16,-2-2-8-16,0 2-2 0,2-4-8 0,0 0-14 16,-3-2-1-16,3 1-16 0,2 1 4 0,-2-3-1 15,-3-1-7-15,6 0-5 0,-5-1-15 0,5-2 2 16,-7 0-4-16,0 0 7 0,15-5-4 0,-11 2-5 0,0-1-4 15,-3-2 1-15,4 2-4 0,-3-2 3 0,0 0 8 16,3 2-5-16,-2-2 7 0,-2 2 3 16,3-2-1-16,-3 2-6 0,2 0 9 0,-2 2-2 15,-1 2 3-15,4-6 3 0,-3 3 0 0,-1 3 1 0,3-2 4 16,-3 2 0-16,0 0 3 0,4-3-4 0,-4 3-4 16,0 0 6-16,0 0 5 0,0 0-3 15,12 5 4-15,-8-3 2 0,-1 0-14 0,-1 1 10 16,2-1-3-16,1 0 2 0,1 0 2 0,-2 0-13 0,1 0-7 15,-1-1-8-15,1 2-3 0,1-2-41 0,-1 0-81 16,-5-1 35-16</inkml:trace>
  <inkml:trace contextRef="#ctx0" brushRef="#br0" timeOffset="116708.4039">23944 11158 52 0,'4'4'59'16,"-1"1"-11"-16,4 0 8 0,-5 1 3 0,2-2 2 15,0 1-3-15,0 2-1 0,-3-4-1 0,5 1-6 16,0 0-1-16,-4 1-7 0,2-2-9 15,0-2-1-15,-1 1-2 0,0 0-1 0,1 2-1 0,-1 0-5 16,2-3-15-16,-5-1-2 0,0 0-12 0,7 1-17 16,-7-1-16-16,0 0-37 0,0 0-40 0,0 0-124 15,0 0 55-15</inkml:trace>
  <inkml:trace contextRef="#ctx0" brushRef="#br0" timeOffset="117414.4561">20160 11989 76 0,'-5'0'90'0,"5"0"18"0,-11 0-8 0,5-1-7 16,-3 1-14-16,3 1 1 0,6-1-7 0,-15 0-1 15,10 2 6-15,-3 1-16 0,1-2-6 0,1 4-1 16,-1-1-14-16,-3-1-1 0,4 4-3 0,-1 0-8 16,-2 1-8-16,3 3 7 0,-2-1-9 0,3 5-8 15,0 1-1-15,-1-1 12 0,-1 0-7 0,6 0-5 0,-4-2-2 16,5 3 6-16,0 0-4 0,0-1 0 16,0-3 0-16,3 1-6 0,0 3 0 0,2 0 6 15,0-6-18-15,-1 2 6 0,5-1-17 0,-1-1-5 0,1-3-26 16,5 4-10-16,-1-5-13 0,2 1-25 15,2-2-76-15,-5-4-188 0,6-1 84 0</inkml:trace>
  <inkml:trace contextRef="#ctx0" brushRef="#br0" timeOffset="117769.7546">20455 12165 7 0,'-10'10'96'0,"2"4"-4"0,-1-4-12 0,3 0 2 16,-1 0-7-16,3-1-9 0,-1 2-1 0,2-1-8 15,1-5-10-15,0 5-7 0,4-1 9 16,1-2-6-16,2 0-6 0,1-1-11 0,-1-1 0 0,3 0-5 16,-1-3-4-16,5-2-2 0,-3-1 9 0,6-5-14 15,-2 3-3-15,-1-3-3 0,-1-1-4 0,5-4 7 16,-2-1-6-16,-2-1 7 0,1 0-6 0,-4-1 0 15,-2 4 8-15,-2 0-6 0,-1 0 5 0,-2-1-4 16,-1 4 2-16,-1-5-3 0,-1 3-1 0,0-1 7 16,-3 2-17-16,-1-2 7 15,1 5 2-15,-1-4 3 0,-2 2 3 0,1 1-2 0,-2 0-1 0,1-1-5 16,-1 3 10-16,1 1-5 0,-2 0-6 0,1 2 11 16,1-1-11-16,1 1-13 0,6 1-11 0,-9 3-9 15,5 1-16-15,3-1-21 0,-3 3-80 0,3 0-165 16,1-1 73-16</inkml:trace>
  <inkml:trace contextRef="#ctx0" brushRef="#br0" timeOffset="118259.4685">20907 11985 79 0,'-5'-7'93'0,"-4"4"-1"15,0 0-15-15,0 0 7 0,-5 3-21 0,1 0 1 16,0 4-4-16,0 0-5 0,-3 5-10 0,0 0-3 16,-1 1 2-16,2 4-1 0,2-1-3 0,0 3-19 15,4-1 7-15,-1 0-8 0,5 1 4 0,1-1-5 16,4 1 4-16,0-1-8 0,5 0-2 0,3-2-4 15,-2-3-9-15,7 3-1 0,-4-7-7 0,4-2 4 16,1-2-8-16,1-2 6 0,2-4 2 0,1-3-6 16,1 1 1-16,-4-5-9 0,4-2 1 15,-6 0 0-15,2-1 5 0,-2-3 7 0,0 0-3 0,-3 1 2 16,-1-2-5-16,-2 0 9 0,-2 1 0 0,0-1-9 16,-3-3 9-16,0 3 0 0,-4-2 8 0,2-5-6 15,-1 6 5-15,-4 0-9 0,3 2 16 0,-2-2-5 16,-3 3 13-16,5 4 10 0,-1 2 10 0,-1-1 2 0,0 1 3 15,2 3 15-15,-3 2 1 0,1-1 4 16,4 2-3-16,-4-2-13 0,4 2 1 0,-4 1-10 16,4 3 1-16,-1-5-18 0,1 5-3 0,0 0-6 15,0 0 2-15,0 0 7 0,4 18-6 0,0-1 2 0,-3 2-6 16,10 6-16-16,-4 2-18 0,-1-1-13 16,6 1-25-16,-2-2-25 0,-1-1-20 0,2-1-23 15,-3-6-78-15,-2-3-223 0,2 2 99 0</inkml:trace>
  <inkml:trace contextRef="#ctx0" brushRef="#br0" timeOffset="118457.1488">21204 12003 56 0,'2'4'100'0,"2"1"-23"0,0 0-4 15,-2 1-8-15,5 1-6 0,-2 2-5 0,2-2-11 16,0 3-25-16,1 1-9 0,-1-1-18 0,3-2-26 16,-2-1-50-16,-4-1-93 0,1-3 41 0</inkml:trace>
  <inkml:trace contextRef="#ctx0" brushRef="#br0" timeOffset="118685.1262">21397 11937 46 0,'-2'17'124'0,"-3"0"-10"0,2 7 5 0,-4 4-9 16,-2-1-7-16,3 0 3 0,-6 3-18 0,3 0 3 16,-6 1-5-16,1 2-11 0,-8 11-8 0,4-12-3 15,4-2-4-15,-4 3-7 0,4-6-7 0,-1-1-5 16,1-2-1-16,2-2-9 0,3-5-15 0,2-5-13 15,-1-4-19-15,3 2-24 0,1-4-27 0,0-3-39 16,2 3-103-16,-2 0-227 0,3-5 100 0</inkml:trace>
  <inkml:trace contextRef="#ctx0" brushRef="#br0" timeOffset="118908.5857">21632 12173 88 0,'0'0'173'0,"0"0"-1"0,0 0-6 16,0 0-15-16,0 0-19 0,0 0-10 0,0 0-21 15,0 0-18-15,0 0-28 0,0 0-30 0,0 0-29 16,1 5-30-16,1-1-42 0,-1 0-117 0,0 0-208 15,3 0 93-15</inkml:trace>
  <inkml:trace contextRef="#ctx0" brushRef="#br0" timeOffset="119207.3471">21996 11901 42 0,'-8'3'128'0,"-1"0"-10"0,-1 4-4 0,-3 1-21 16,0 3-1-16,-2 3-15 0,4 1-2 0,-2 2-10 16,-2 7 3-16,1-4-8 0,6 0-7 0,-2 0-18 0,1-1 6 15,4-3 7-15,1 0-15 0,3 0-4 0,1 3-3 16,1-6 5-16,3 0-9 0,0 4-8 0,3 0-2 15,1 0-14-15,0-2 0 0,2-3-18 16,3 4-21-16,-3-4-5 0,1-2-16 0,1 0-17 0,1-1-12 16,-1-1-65-16,-3-3-168 0,-1-2 74 0</inkml:trace>
  <inkml:trace contextRef="#ctx0" brushRef="#br0" timeOffset="119568.0582">22171 12113 23 0,'-6'5'139'0,"-3"3"-9"0,6 2 0 15,-2-3-12-15,1 1-11 0,0-3-10 0,3 1-12 16,-1 0-9-16,0-1-18 0,2 0 8 0,0 2-6 15,0-2-10-15,2 2 1 0,3-4 0 0,-1 0-16 16,2-1 2-16,1 2 7 0,-1-2-13 0,1-4-9 16,1 0 4-16,0 0-2 0,2-2-9 0,-4 1-2 15,2-3-6-15,-3 4-6 0,3-3 6 0,-3 0 3 16,-1-3-6-16,0-3-3 0,-2 1-1 0,-2-1 5 16,3 1-6-16,-3 0 4 0,1 1 5 0,-2-1-3 15,-2 0-3-15,1 0-5 0,-5 0 8 0,2 1-6 16,-1-2 3-16,-2 3-5 0,4 0-4 0,-5-1-6 15,1 2-9-15,2 1-10 0,-3 0-16 0,4 2-10 16,-1-1-7-16,0 1-15 0,3 1-20 0,-2 2-87 0,5 1-200 16,0 0 89-16</inkml:trace>
  <inkml:trace contextRef="#ctx0" brushRef="#br0" timeOffset="120242.1232">22467 11983 4 0,'0'0'95'0,"7"11"1"0,-7-4-14 0,3-1 7 16,-3 2-20-16,1 1-2 0,0 3-9 15,-1-2 4-15,1 3-6 0,-2-3-2 0,1 3-2 0,1 0-20 16,-1 0-4-16,2-1 2 0,-1-2 6 0,-1 1-11 16,1 1-8-16,1-7-1 0,-1 3 3 0,0-1-7 15,0 0 2-15,1-4-7 0,-1 1-5 0,2-1-5 16,-1-1 3-16,-2-2-1 0,0 0-9 0,14-5-4 15,-9 0-9-15,3-2-2 0,-2 0-7 0,2-4-5 16,-2 3 1-16,0-2 9 0,0 1 0 0,-1-2 8 16,1 1-6-16,-3 1 3 0,1-2 5 0,0 3-3 15,-2-1 8-15,-1 2 6 16,3 0-1-16,-2 2-1 0,0 0 9 0,-2 0 3 0,2 3-1 0,0-2 3 16,0 0 1-16,-2 4-3 0,4-4 0 0,-4 4-1 15,2-5-2-15,-2 5 4 0,2-1-1 0,-2 1-1 16,0 0 6-16,0 0 9 0,7 8 7 0,-5-3 7 15,-1 0-4-15,3 0-6 0,-4 3-1 0,4-2-11 16,-4 1 6-16,5 1-4 0,-4-2 5 0,3 0-5 16,-2 1 4-16,1-1-4 0,1-1-8 0,0 1 0 15,1 0 3-15,4-3-15 0,-4-2-6 0,3 1-6 16,0-2-1-16,-2 0-3 0,4-1-3 0,2-2 1 16,-3-1 8-16,1 0-4 0,0 1 1 0,-2-1 9 15,2-2-8-15,-4 3 3 0,1 0 3 0,1 0 4 16,-2 0-1-16,0 1 5 0,-1 0 6 0,0-1 0 15,-1 0 2-15,1 2 10 0,-5 1-8 0,9-3 6 16,-5 2 1-16,-4 1 11 0,7-2 4 0,-7 2 2 16,0 0 5-16,0 0 3 0,9 2-3 0,-9-2 6 15,0 5 7-15,2-3-14 0,-2-2 7 0,0 9-8 16,-2-4-10-16,0 3-16 0,1-3-30 0,-3 3-43 16,0 1-101-16,-1 4-181 0,-3-4 81 0</inkml:trace>
  <inkml:trace contextRef="#ctx0" brushRef="#br0" timeOffset="121913.9137">20335 12892 2 0,'0'0'161'16,"0"0"-23"-16,4 2-12 0,-4-2-7 0,0 0-12 16,10 0-6-16,-10 0-16 0,15 0-9 0,-6 0-12 15,4-2-25-15,-2 0-19 0,10 1-25 0,-2-1-21 16,0 0-19-16,0-2-22 0,2 1-15 0,-2 0-54 15,-1-1-147-15,0 1 65 0</inkml:trace>
  <inkml:trace contextRef="#ctx0" brushRef="#br0" timeOffset="122068.6698">20870 12822 34 0,'5'-1'98'0,"0"0"-7"16,3-1 3-16,-3-2-6 0,0 1-16 0,3 3-3 15,-2-2-18-15,2 0-1 0,1-1-5 0,1-1-14 16,2 1-25-16,-2 0-29 0,4 1-39 0,-2 2-46 16,-1-2-116-16,-1-1 52 0</inkml:trace>
  <inkml:trace contextRef="#ctx0" brushRef="#br0" timeOffset="122237.8032">21397 12781 69 0,'0'0'105'16,"13"0"8"-16,-7-2-20 0,-1 1-13 0,4 1-7 15,-3 1-15-15,2-2-19 0,1 2-29 0,-1-1-42 0,-1 2-70 16,-3 1-110-16,1 2 49 0</inkml:trace>
  <inkml:trace contextRef="#ctx0" brushRef="#br0" timeOffset="123670.0131">20091 13519 22 0,'0'0'102'0,"0"0"-13"0,0 0-1 16,0 0-4-16,0 0-6 0,0 0 2 15,0 0-10-15,4 4-13 0,-4-4-1 0,0 0-5 0,0 0-12 16,0 0-2-16,0 0-15 0,0 0 9 0,7 0-4 16,-7 0-1-16,5 2 6 0,-5-2-10 0,7 1-2 15,-2 0-1-15,-5-1 2 0,9-2 0 0,-2 2-9 16,0-2 5-16,-1 2 0 0,1-1-7 16,-2 0-1-16,4-1 3 0,-2-1-1 0,0 1-7 0,-1 0 2 15,4-2 0-15,-3 0-2 0,2 0 6 0,2 1-1 16,-6-2 0-16,4 2-3 0,0-4 0 0,1 2-7 15,-5 1 7-15,6-2-1 0,-5 3-6 16,0-2 6-16,-2 1-1 0,3-1 2 0,-2 2-3 0,0-1 1 16,0-2 2-16,-1 1 4 0,0 1-6 0,-2 1 3 15,2-2-2-15,-3 3 4 0,3-2 1 0,-3 2 6 16,-1 2 4-16,3-8-4 0,-3 5 5 0,1 0-5 16,-1 3 3-16,2-5-5 0,-2 5 2 0,-3-6-5 15,3 6 3-15,-1-5 3 0,-2 4-1 0,3 1-7 16,-2-5-1-16,2 5 2 0,-3-7-7 0,2 5 8 15,1 2-2-15,-5-5 8 0,3 3-10 0,2 2 3 16,-5-6-4-16,2 3-2 0,0 1 4 0,3 2 0 16,-5-5 8-16,2 4-1 0,3 1 4 0,-4-6 0 15,4 6 0-15,-5-4-3 0,3 2-1 0,2 2-1 16,-8-4 2-16,4 3-2 0,4 1-4 0,-5-2-3 16,5 2 3-16,0 0-4 0,-8-2 2 0,8 2 2 15,-5-1 1-15,5 1-2 0,-5-3-1 0,5 3-1 16,-5-1-3-16,5 1 10 0,0 0-8 0,-9-2 2 15,9 2-5-15,0 0-5 0,0 0-1 0,-9 0 9 16,9 0-5-16,-8 3-4 0,8-3-1 0,-4 1 4 16,4-1-1-16,-7 3 7 0,3-1-8 0,4-2 13 15,-4 3-11-15,2 0 4 0,2-3 0 0,-7 2-3 16,2 0 1-16,5-2 2 0,-5 6-4 0,1-3 5 16,1 1-4-16,1-2 1 0,-4 2 3 0,2 1-8 15,1-1 0-15,-2 0 3 0,2 2-6 0,-1 1 7 16,1-4-5-16,-1 4 3 0,0-1 1 0,2-2-5 15,-1 1 3-15,-1 2-4 0,1-4 8 0,2 1-4 16,-2 0 0-16,0 2-2 0,2-3 0 0,-2 2 3 16,1 0 4-16,2 1-5 0,-3 0-2 0,2-1 2 15,-2 1-1-15,2 1 3 0,0-2 3 0,0 2-3 16,1 0-7-16,-2 1 4 0,1-1 7 0,1 2-10 0,-1 2 6 16,1-5 0-16,-3 2-1 0,2-2-2 15,2 3 5-15,-2-1-6 0,2-4 3 0,-1 3 3 16,3 1-2-16,-2-1-6 0,0 2 6 0,1-6-1 15,-1 5 1-15,1-2-6 0,1 4 2 0,-2-4 4 0,1 0 3 16,1 1-9-16,0-2 5 0,1 1 2 0,-1 0-6 16,-1 0-1-16,3 0 4 0,4 1 4 0,-5-2-5 15,0 1 3-15,1 2 1 0,2-1-2 16,-1-1 4-16,3 1-2 0,-2 0-3 0,3 0 5 16,-1 0 0-16,-1 2-4 0,1-3 0 0,5 1-8 0,-4-1-2 15,4-1-15-15,-1 2-10 0,0-2-15 0,0 0-8 16,3-3-4-16,3-1-15 0,-1 0-14 0,-1-2-24 15,1 1-104-15,-7-1-239 0,3-1 106 16</inkml:trace>
  <inkml:trace contextRef="#ctx0" brushRef="#br0" timeOffset="124431.4361">20713 13566 42 0,'-4'-3'95'0,"4"3"-4"0,0-4-11 16,0 4-4-16,-2-5-9 0,2 5-2 0,-3-4-3 15,-1 3 1-15,4 1-3 0,-6-2-5 0,6 2-3 16,-12-3-3-16,7 2-3 0,0-1 6 0,5 2-5 16,-9-2 1-16,1 0-9 0,2 1 16 0,6 1-3 15,-13-1-1-15,8 1-3 0,5 0-12 0,-15 1 0 16,10-1 3-16,-2 0-8 0,1 1-5 0,-3 2 1 16,3-2-7-16,-2 2 0 0,0-2 4 0,1 1-4 15,-1 1 3-15,2-1 6 0,0 0-3 0,-1 1-2 16,-1-1 0-16,2 2-7 0,-1-1-3 0,2 0 3 15,-3 0 0-15,2 4-6 0,1-5-2 0,0 3 4 16,0-3-3-16,-2 3-3 0,1-3 2 16,5 2-4-16,-2-3 2 0,-1 1 0 0,2 3-3 0,2-5-2 15,-5 2-3-15,2 2 9 0,3-4-7 0,-4 4-1 16,4-4 5-16,-6 1-6 0,6-1 9 0,-2 6-10 16,0-1 4-16,2-2-5 0,-2 2-2 0,2-1 3 15,0-4 8-15,-2 7-10 0,2-4-1 0,-1 1 5 16,1-4-2-16,0 7-3 0,0-7 5 0,1 6-1 15,1-1-3-15,0 1 1 0,-2-3 4 0,2 2 0 16,0 1 0-16,0-1-1 0,1-2 1 0,-2 3 0 16,3-1 3-16,-1 0-5 0,-1 0-5 0,2 3 12 15,0-4-6-15,1-1-2 0,0 4 1 0,-1-2-6 16,0-1 3-16,1 2 13 0,0-2-9 0,0 0-5 16,-1 1 4-16,5-1 4 0,-1 1-5 0,-2 0 6 15,3 0-6-15,-1-2 5 0,-1 0-2 0,1-2-6 16,3 2-3-16,0-3-11 0,-1 3-15 0,3-3-10 15,-2 0-5-15,2 0-38 0,2-1-28 0,-2-1-27 16,-1 0-82-16,-1 0-243 0,3-1 108 0</inkml:trace>
  <inkml:trace contextRef="#ctx0" brushRef="#br0" timeOffset="127973.5788">19489 10771 48 0,'-2'-4'76'0,"2"4"1"0,-2-5-11 16,-2 2-1-16,3-1-1 0,1 4-5 0,-1-7-13 15,-2 4-4-15,3 3 6 0,-1-6-10 16,1 6-2-16,-2-4 2 0,2 4-9 0,0-6-1 0,0 6 3 16,0 0-3-16,0 0-3 0,0 0-5 0,0 0 6 15,-1-2-12-15,1 2 4 0,0 0-2 0,0 0 10 16,0 0-9-16,-2-3 9 0,2 3 0 0,0 0 5 15,0 0-6-15,0 0 6 0,0 0-8 0,0 0-6 16,0 0-1-16,-12 7-3 0,8-3-3 0,-2 0 1 16,-2 2-7-16,-1-2 9 0,-1 7-9 0,0 0 12 15,-3 1-17-15,-1 1-5 0,1 0 10 0,-3-1-1 16,5 0-2-16,-5 0 1 0,3-1 2 0,1 1-3 16,-3-2-1-16,5 1-5 0,-2-3-2 0,3 2 0 15,0-1 0-15,-1-2 5 0,3 2 3 0,-2-2-8 16,2 0 6-16,3-2 1 0,-2-2 7 0,2 1-10 0,2 0-7 15,-1 1-6-15,-1 0 10 0,4 1 4 16,0 1 6-16,-1-1-6 0,1 3 1 0,1 1-5 16,2-1 2-16,-2 1 5 0,2 2 0 0,-1-3-4 0,2 3-5 15,2 2 6-15,-2-3-2 0,3 3 0 0,0 0-4 16,0 0 9-16,2 1-4 0,0-1 5 0,0-1-3 16,-1 1 6-16,3-2-3 0,-2 4 0 15,3-2-2-15,-1-1 2 0,0 0-3 0,1-1 1 0,-1 1 9 16,-1-1-5-16,3 5-9 0,-4-5 5 0,0 2-1 15,1 2 8-15,-1 2-7 0,0 0 1 0,-1 1 1 16,-3 8-1-16,-1 0 0 0,-2 2-1 16,0 1-1-16,-4 0 4 0,2-1-5 0,-2 2 8 0,-1-2-4 15,-2 0 1-15,-4 0-3 0,4-3 5 0,0 0 0 16,-3 1-1-16,-2-3 8 0,5-4-5 0,-3-1-3 16,-1-1-7-16,-1-3 9 0,1 3-8 0,0-2 6 15,-4-2 4-15,3 1 13 0,-1-4-21 0,-2-1-4 16,1 0 2-16,3-1 11 0,-1 1-10 0,1-4 1 15,0 0-4-15,2 0 6 0,2-2-8 0,-1-3 9 16,1 2-6-16,3 1-2 0,-2-1-1 0,4-3 6 16,-4 4-6-16,4-4-7 0,-5 3 18 0,5-3-12 15,-4 1 3-15,4-1 2 0,0 0-1 0,0 4-15 16,0-4 15-16,0 0 3 0,10 5-2 0,-6-4 4 16,1 2 0-16,0 0-1 0,3 1 1 0,2-1-1 15,-2 1-10-15,1 0 5 0,1 2 2 0,-1-1-14 16,1 2 21-16,2 2-5 0,3 1 9 0,0 0-8 15,2 0 12-15,3 6-6 0,-3-3-1 0,6 3-5 16,0 3 7-16,0 3-2 0,-1 0-5 0,-2 3 7 16,2-1-2-16,1 1-10 0,-2 5 15 0,-4 0-2 15,1-1 2-15,-1 4-1 0,-3 0 5 0,0 1-12 16,-4 11 12-16,-2-10-6 0,-2 0-1 0,2-1-3 16,-2 0 6-16,-2-1-3 0,0-2 1 0,-1-1-1 15,-2 2 4-15,3-3-13 0,-4-2 5 0,0-3 1 16,0 2-2-16,-1-7 0 0,1-2 0 0,-3 2-1 15,6-2 0-15,-6 1 11 0,3-4-17 0,-1 3 8 16,1-2-4-16,-2 0-1 0,2 2 4 0,0-7-6 16,-1 0-10-16,2 1-4 0,-1-4-14 0,0 1-8 15,0-1-17-15,2 1-18 0,-4 2-12 0,5-2-98 0,0 2-198 16,-2-3 88-16</inkml:trace>
  <inkml:trace contextRef="#ctx0" brushRef="#br0" timeOffset="133176.5062">18318 11869 67 0,'0'0'68'0,"-4"-4"-14"0,4 4 7 15,0 0-14-15,0 0-9 0,0 0 2 0,0 0-10 16,0 0 15-16,0 0-13 0,0 0 3 0,9 15 2 16,-9-9-3-16,5 3-2 0,-1 3-1 0,-1 0-1 15,2 4 2-15,-2 2-6 0,3 0 5 0,-3 1 5 16,0 1-11-16,2 6 11 0,-1-7 1 0,-1 2-7 15,-2-1 0-15,4-3 2 0,-1 9-9 0,-2-9 1 16,2 0 0-16,0 0-6 0,-3-6-4 0,2 2 1 16,-1 3-3-16,0-5-9 0,-1-2 4 0,0-2 5 15,1-1-5-15,0 0 3 0,-2 1-1 0,1-3-5 16,-1-1 3-16,2 0-1 0,-2-3 3 0,0 5 1 0,0-5-7 16,3 2-1-16,-3-2 7 0,0 0-9 15,0 0 12-15,7-15-5 0,-3 6-3 0,0-1 3 16,3-4-5-16,-4 2 2 0,4-4 5 0,-3 0-9 15,0 1 3-15,1-2 7 0,-1 2-8 0,1-3-1 0,0 0-5 16,4 1 9-16,-4-2-8 0,0 2-5 0,2 0 5 16,0-1 0-16,1 0-9 0,-3 0 18 15,-1 2-10-15,1 4 4 0,2 0 2 0,-4 1-4 16,4 4-1-16,-6 1-3 0,4 0 6 0,-2 1 0 0,-2 0-7 16,2 2 7-16,-2-1-14 0,-1 4 7 0,3-3-1 15,-3 3 2-15,0 0-6 0,0 0 11 0,2 10 6 16,3-2-5-16,-4 3-7 0,1 5 11 0,-1 0-2 15,-1 4-2-15,0-1-2 0,1 0-1 0,0-1-3 16,3-1 3-16,-1 0 5 0,-1-2-4 0,1 0 3 16,0-3-7-16,1-3 7 0,0 1 0 0,0-2-4 15,-1-1-7-15,-1-2 9 0,2 0-1 0,0 0 10 16,-1 1-13-16,-1-3 18 0,2-2-10 0,1 1-9 16,-5-2 10-16,7 2-2 0,-7-2-4 0,10-5-2 15,-6 2-1-15,0-3 6 0,4-2 6 0,-3 1-10 16,1-3 2-16,3-3-4 0,-2-1 3 0,2 1 0 15,-2-3 1-15,0 0-5 0,2 2 5 0,-2-4-9 16,0 3 14-16,2 0-9 0,-1 1 3 0,-2 4-5 16,1-2-13-16,-1 3 2 0,1 1 15 0,-1 3 4 15,-1-3-7-15,0 4 7 0,1 0-20 0,1 1 19 16,0-1-9-16,1 4 8 0,-8 0-6 0,14 4 4 16,-4 1 2-16,-1 3 9 0,0 1-1 0,3 2 2 15,-1 4-5-15,0 1-12 0,-1 3 12 0,-1-2 5 16,4 6-1-16,-1-7-13 0,-3 9 8 0,4-2-8 15,-3 0-15-15,3 3-31 0,0 3-29 0,-3 3-77 16,3 13-170-16,-4 2 76 0</inkml:trace>
  <inkml:trace contextRef="#ctx0" brushRef="#br0" timeOffset="146958.5902">19919 14141 22 0,'5'-4'48'0,"-1"3"2"0,-4 1-2 15,7-5-2-15,-3 4-3 0,1-1-2 0,1 1 1 16,-1-1-2-16,0-1-3 0,2 3-1 0,-1-2-6 15,2 0-3-15,-1 1-1 0,1-1 0 16,-1 1 1-16,5-2-3 0,-4 3-1 0,2-2 9 0,0 1-7 16,2-2 0-16,-2-1 2 0,3 2-3 0,-3 0 1 15,5-3 3-15,-3 0-6 0,1 3 4 0,1-1-4 16,-1-2-1-16,-1 1-4 0,0 2 1 0,6-2 1 16,-5 3-1-16,0-3 1 0,0 0 0 0,6 0 3 15,-6 0 1-15,5 2-2 0,4-3 5 0,-6-1-4 16,0 1 2-16,2 2-3 0,-3-4 2 0,3 2 2 15,2 0-2-15,-3-2-4 0,2 1 0 0,-2 0 1 16,2 1-3-16,0-4-2 0,-2 2 2 0,4 1-2 16,-3-1 0-16,3 0 1 0,-1-1-5 15,8 0 2-15,-10 1 2 0,4 0-2 0,2-1 4 0,-6 1-4 16,5 0-3-16,-1 2 9 0,-3 0-6 0,2 0 0 16,0-3-1-16,0 3-1 0,-1 0-4 0,3 1 1 15,-4-2 0-15,3 3 2 0,0-1-7 0,-3-1 3 16,3-1-1-16,-1 1 1 0,7-1 0 0,-8 3-1 15,1-2 0-15,6-3-2 0,1 4 4 0,-5 0-1 16,5-3-4-16,-7 2 2 0,7-1 2 0,-1-1-3 16,-5 1-1-16,-2 1 3 0,3 0 1 0,5 0-5 15,0-2 2-15,-9 4 3 0,2-1-2 0,6-3-2 16,-7 4 0-16,1-1 2 0,-1-3-5 0,3 2 7 16,-5 2-3-16,10-3-4 0,-5 1 0 0,-3 2 4 15,0 0-3-15,0 0 1 0,1 1 0 0,-3-2-4 16,1 2 5-16,2 1 1 0,-4-1-5 0,2 0 7 15,-2 0-5-15,2 1 2 0,0-2 2 0,-1 3-5 16,-1-1 1-16,1-1 6 0,-1 2-6 0,0 0 0 16,4 0 0-16,0 0 0 0,-4 2 3 0,1-4 0 15,-4 2-4-15,6 0-1 0,1 0 3 0,-2 0 3 16,1 2-3-16,-1-1 2 0,3 2-5 0,-1-3 2 16,0 0 1-16,1 1 2 0,0 1-1 0,-2 0 1 15,8-2-3-15,-8 1-2 0,1 0 4 0,0 3 2 16,1-1-4-16,-1-2 0 0,2 0 3 0,5 0-6 15,-6 1 5-15,-3 1 1 0,5-1-6 0,-4 0 4 16,1 0 1-16,2-1 0 0,-2 2-4 0,-1-2 0 16,8 2 2-16,-5 0 1 0,-2-1-2 0,-2-2 1 15,0 2 3-15,2-1-6 0,0-1 1 0,0 0 14 16,-1 0-16-16,3 0 3 0,-2 0 3 0,0 0-2 16,1-1 1-16,6 0-4 0,-7 1 9 0,-1-1-10 15,1 1 5-15,-1 0 12 0,8-2-11 0,-9 1 1 16,3-1-4-16,1 1 1 0,0 1 2 0,-4-1-4 15,2-1-1-15,-1 0 0 0,-1 1 1 0,2 1 7 16,-3 0-5-16,1 0 1 0,-1-1 1 0,1-1-5 16,-3 4 6-16,-3-4 2 0,8 2-4 0,-8 0-4 15,3-1 0-15,0 0 9 0,3-1-6 0,-8 2 1 16,2-2-2-16,-2 1 4 0,3 1 1 0,-3-2 0 16,0 2 4-16,-1-2 1 0,1 2 2 0,-4-1 10 15,6-2 1-15,-3 2 8 0,-6-1 1 0,4 1-3 16,-3 1 1-16,1-1 0 0,-6 1-2 0,7-3 0 0,-2 3-4 15,-5 0 0-15,4-2-2 0,-4 2 0 16,6-1-3-16,-6 1-7 0,0 0-6 0,5-2-18 16,-5 2-33-16,0 0-57 0,0 0-85 0,0 0-119 15,0 0-332-15,0 0 146 0</inkml:trace>
  <inkml:trace contextRef="#ctx0" brushRef="#br0" timeOffset="151646.7297">15190 10148 59 0,'0'0'64'0,"-2"-6"7"15,2 3-1-15,0 3 1 0,-2-7-9 0,0 4-6 16,2 3-2-16,-2-6-4 0,2 6-4 0,-3-3-2 0,2 1 0 16,1 2-4-16,0 0 0 0,-7-6-9 15,7 6-2-15,-4-2 4 0,4 2-8 0,0 0-5 16,-6 0-4-16,6 0 2 0,0 0 4 0,-10 0-13 16,10 0 5-16,-9 4 0 0,5-3 2 0,-1 1-6 0,5-2-4 15,-7 2-4-15,3 2 7 0,-1 0 1 16,-3 1-2-16,3 0-4 0,0 0 1 0,0 1-2 0,-2 2 2 15,1-1-6-15,-3 2 6 0,1-1 5 0,2 2-12 16,-4-1 5-16,2 6-3 0,3-4 0 16,-3 3-1-16,-2 0 13 0,1 2-20 0,1-2 11 0,-1 2-6 15,1 0 2-15,0 2-5 0,1 0 4 0,-2-2 7 16,1 1-5-16,2-1-1 0,0-2 4 16,1-1-7-16,-2 2 6 0,2-3-6 0,2-1 1 0,0 2 9 15,-1 1-1-15,2 3-6 0,-1 0 11 0,2-1-4 16,-2 0-4-16,3 1 0 0,1-2 2 0,1 2 6 15,-1 0-9-15,0 0 0 0,2 1 3 0,-1-1-1 16,2 0 14-16,0 2-12 0,1-2-4 0,0 0 0 16,-1 1 8-16,1-4-8 0,0 2 8 0,1 0-5 15,0 1 2-15,0-2 3 0,3 2-2 0,-2 1 6 16,3-4-5-16,-3 0-6 0,5-3-5 0,-1 2 16 16,-2-3-21-16,4 1-4 0,1-2-5 0,2 1-12 15,0-4-18-15,0 1-15 0,1-2-17 0,-4-2-86 16,0 0-179-16,0-3 79 0</inkml:trace>
  <inkml:trace contextRef="#ctx0" brushRef="#br0" timeOffset="152804.5312">15239 10590 3 0,'0'0'65'0,"0"0"-4"16,0 0-2-16,0 0-6 0,9 2 0 0,-9-2-10 16,0 0-3-16,0 0 5 0,0 0-4 0,18-4 2 15,-14 3-6-15,0 0 2 0,-4 1-5 0,10-4-3 16,-6 3 3-16,7-2-6 0,-4 2 3 0,-2-1-4 15,0-2 2-15,3-2 2 0,2 3-6 0,-2-1-5 16,1-4 0-16,1 0-2 0,-3 3-8 0,2-2 7 16,0 0-3-16,0-2 5 0,0 4-8 0,0-1-4 15,1-3 2-15,-1 1-1 0,-1 0-5 0,2 1 5 16,-3-2 0-16,2 1 0 0,-2-1 0 0,3-1-6 16,-3 1 0-16,-1-2 11 0,1 3-7 0,-1-4-5 0,3 1 2 15,-4-1-3-15,1 1 0 0,1 1 5 16,-1-1-2-16,-1 2-2 0,-1-1 1 0,0-1 4 15,-1 5-1-15,-2-1 2 0,3-2-1 0,-3 2-13 16,0-3 2-16,2 4 1 0,-1-2 6 0,-2 2-5 0,0-1 10 16,0 2 5-16,0-1 1 0,0 0 9 15,-1 1-7-15,0 0-3 0,-2 1 15 0,2-1-10 0,0-2 0 16,-2 3-2-16,1-2-5 0,-1 0-1 16,0-1 2-16,0 2-1 0,-1 0-2 0,1 1-1 0,-2-1 8 15,3 1 3-15,-1-1-7 0,-2 1 2 0,1 0 9 16,0 1-4-16,0 0-12 0,-2-1 5 15,1 1-3-15,-3 0 6 0,3 0-5 0,-3 2-1 16,2 1 8-16,-3-2-13 0,1 1-1 0,-1 1 2 0,-1 0-15 16,1 1 11-16,-2 1 7 0,1-2-3 0,-1 1-7 15,0 2-2-15,-1 0 16 0,2 1-9 0,-3 2 1 16,3-3-5-16,-1 0 4 0,-1 3-4 0,1-1-2 16,-1 0 1-16,1-1 7 0,0 3-1 0,1-1-3 15,1 0-2-15,0 0 8 0,0-2-10 0,-1 2 0 16,2 0 3-16,3-2 0 0,-2 1 0 0,-2 2-4 15,4-2 4-15,0 0 5 0,-2 3-5 0,1-2-1 16,-1 1 0-16,4 1 0 0,-3 2-2 0,3-3-1 16,-3 3-1-16,3 1 3 0,-1 0 4 0,1 0 1 15,-1 1-6-15,2-3 19 0,-1 1-15 0,-1 0-4 16,3 2 1-16,0-3 1 0,0 2 0 0,-1-1-1 16,2 0 0-16,0 3 13 0,2-3-1 0,-2 1 0 15,0-1 0-15,1 1 2 0,-1 1 2 0,1-2-2 16,2 2 0-16,-2-2 7 0,0-1-8 0,2 1-6 15,-1 0 5-15,2-2-1 0,0 1 1 0,-1 3-9 16,-1-5 3-16,1 5 6 0,2-5-5 0,0 4 2 16,0-1-3-16,3-1 8 0,-2 3-11 0,1-2 0 15,0 0 8-15,3 2 1 0,-1 0 2 0,4 0-1 16,-3 0-4-16,2-2 1 0,-2-1-4 0,0-3 5 16,3 3 1-16,2 1-3 0,-2-1-16 0,-1-4 17 0,-1-1 0 15,2 2-12-15,3 1 4 0,0-3-7 16,-2 1-8-16,-1-2-11 0,5 3-6 0,-6-3-10 15,6-3-14-15,-4 1-22 0,4 3-17 0,-1-1-19 16,-2 3-89-16,-2-3-221 0,0 2 98 0</inkml:trace>
  <inkml:trace contextRef="#ctx0" brushRef="#br0" timeOffset="153757.5842">15703 10635 40 0,'-1'-3'73'0,"-2"0"-3"0,3 3 0 16,-1-5-4-16,1 5 4 0,-5-2-6 0,5 2 8 15,0 0-6-15,-4-4 5 0,4 4-13 0,0 0-4 0,0 0-6 16,-7-1-24-16,7 1 28 0,0 0-24 0,0 0 3 15,-11 0-3-15,11 0-7 0,-9 5-1 0,6-4-7 16,-3 2 4-16,3-2 1 0,-3 5-4 0,3-2 1 16,-3 2-1-16,0 1-4 0,-2 0 3 0,5-2-2 15,-3 1-8-15,1 2-2 0,-2-1 13 0,2 3-7 16,1-2-2-16,-1 3-1 0,1 0-1 0,0-2 1 16,0 2 1-16,3-3-7 0,-3 0 6 15,0 2-10-15,3-1 7 0,0 0 4 0,-1-2 1 0,1 0 0 16,1-1-13-16,0 0 5 0,1-1-13 0,-1 0 16 15,2 0-1-15,-1 0 0 0,0 1 22 0,1-3-22 16,0 1 4-16,2-1 3 0,-2 1-12 0,2-1 13 16,-1 0-10-16,2-1 2 0,0 0-3 0,-1 0 6 15,6 0-6-15,-2-1 5 0,-2 0 1 0,3 1-16 16,1-2-1-16,-1-2-7 0,4 1-12 0,-3 0-10 16,3-3-18-16,-4 3-10 0,5-2-91 0,-5 2-175 15,0-2 78-15</inkml:trace>
  <inkml:trace contextRef="#ctx0" brushRef="#br0" timeOffset="154157.5668">15828 10550 53 0,'0'0'90'0,"0"0"-20"0,0 0 8 0,-5 15-11 16,1-3-7-16,0-3-2 0,1 2-11 0,-1 3 10 15,0-2 5-15,2 4-11 0,-2-4-17 0,0 5 1 16,0-3-1-16,-1 1-9 0,3 2 4 0,-2-2 0 16,0-1-5-16,3-2 3 0,-3 0-5 0,1-1-3 15,1-2 3-15,-1 3-6 0,-1-2-3 0,4 1 9 16,0-2-10-16,-2 1-1 0,0-4 0 0,1 2-1 16,0-2 2-16,1 2-14 0,0-3-7 0,1 0-8 0,0-2-10 15,1 0-13-15,0 3-8 0,-2-3-14 0,3 0-9 16,-1-1-7-16,1 2-47 0,-2 0-134 15,-1-4 59-15</inkml:trace>
  <inkml:trace contextRef="#ctx0" brushRef="#br0" timeOffset="154475.3112">15888 10571 13 0,'4'7'106'0,"0"1"-9"15,4 3 3-15,-3 2-17 0,1 3-9 0,2-1 7 16,-3-1-24-16,2 2-2 0,-1 1 0 15,-1 2-8-15,0-4-2 0,0-2-4 0,-1-2-7 0,1 2-7 16,0-1 12-16,2-2-25 0,-2 1 2 0,1-2-21 16,-2 1-10-16,0 1-16 0,0-3-13 0,2 1-14 15,-5-3-7-15,1 3-63 0,0-1-139 0,-2-2 62 16</inkml:trace>
  <inkml:trace contextRef="#ctx0" brushRef="#br0" timeOffset="154713.9089">15832 10732 60 0,'0'0'80'0,"4"-3"-5"0,0 3-4 0,1-2-13 16,1 1 0-16,-6 1-10 0,13 0-7 0,-6 0-4 16,0 0-13-16,3 1-18 0,2 1-20 0,-3-2-35 15,4 6-34-15,-4-2-89 0,0 2 40 0</inkml:trace>
  <inkml:trace contextRef="#ctx0" brushRef="#br0" timeOffset="154980.7471">16287 10756 93 0,'0'0'118'0,"0"0"-3"0,0 0-5 0,0 6-10 16,0-6-20-16,0 0 6 0,0 0-20 0,0 5-1 16,0 0-6-16,0 2-8 0,-2 3 2 0,0 0-8 15,0 0-29-15,-2 1-20 0,3-2-23 0,-2 1-16 16,3 1-24-16,-5-2-86 0,3 1-166 0,0-1 74 0</inkml:trace>
  <inkml:trace contextRef="#ctx0" brushRef="#br0" timeOffset="155883.8168">16726 10385 25 0,'2'-9'95'0,"-2"0"-14"0,0 0 0 16,0 0 14-16,0 0-19 0,0-2-4 0,0 4 5 16,0 0 5-16,-2-1-22 0,-1-2 9 0,2 1-5 15,-2 2-12-15,3-3 0 0,-4 0 2 0,-2 4-14 16,4 0 9-16,-2-1-8 0,0 2 4 0,-1 0-6 15,0 0-11-15,-2 3 4 0,1-1-11 0,-1-1-4 16,0 3 3-16,-1 1-10 0,-1 1 11 0,-1 3-10 16,-2 2 2-16,-3 2-4 0,2 2-4 0,-1 5-7 15,1 1 12-15,0-2-1 0,1 10-6 16,0-2-4-16,1 2 4 0,7-4-1 0,0 4-1 0,0 0-2 16,6 2 3-16,0 0 6 0,2 0-6 0,0-7-5 15,6 4 1-15,-4-3 1 0,3-4 2 0,1-1 2 16,2-1-5-16,-3-5-5 0,0 0 7 0,8-1-1 15,-7-2-1-15,1-1 0 0,1-2 1 0,-2-3 9 16,2 0-7-16,-1 0-3 0,-1-2 9 0,2-3 2 16,-2 0-5-16,0-2-3 0,4-4 8 0,-1-2 2 15,-3-1-9-15,1 3-16 0,0 0 17 0,-2-2-2 16,-4-2 2-16,3 1-2 0,-3 2-3 0,0-2 3 16,3-4 1-16,-6 1 4 0,2 0 0 0,-4-1-9 15,4 1 1-15,-4 0 7 0,0-4-10 0,-4-4 8 16,4 5-9-16,-4-3-2 0,-1-3 7 0,0-1-3 0,1 8 2 15,-1 0 4-15,-4-5-7 0,4 5 8 16,-4 0-9-16,1 2 6 0,3-2-2 0,0 0 1 16,-5-8-2-16,6 10-2 0,-1 0 3 0,-1 1 2 15,2 0 2-15,-1 4 1 0,1 2-6 0,0 1 3 0,0-1-2 16,2 3 6-16,-1 1 2 0,2 1 0 0,0 1-3 16,-1-1-3-16,1 2 3 0,1 3-2 15,-3-6-4-15,3 6-1 0,0 0-18 0,-1-3 10 16,1 3 4-16,0 0 3 0,0 0-2 0,5 17 6 0,-1-6 7 15,3 6-5-15,1 9 8 0,-3 1 11 0,3 2-3 16,1 2-2-16,0 0-4 0,-4 0 6 0,2 0-5 16,-1-4-1-16,0 1 8 0,3-2-6 0,-4-1-7 15,2-6 1-15,-6-2-6 0,7 2 5 16,-5 0 2-16,3-1-2 0,0 3-15 0,-1-5-16 0,-1 1-17 16,3-3-34-16,0 3-19 0,-3-6-13 0,0 1-103 15,1 1-227-15,0-5 101 0</inkml:trace>
  <inkml:trace contextRef="#ctx0" brushRef="#br0" timeOffset="156269.4038">17179 10459 96 0,'-6'-1'117'16,"6"1"10"-16,-8-2-14 0,3 1-8 16,5 1 2-16,-9-1 0 0,-1 1-4 0,10 0-9 0,-11 0 0 15,3 1-4-15,1 0-10 0,-1 1-12 0,-1 2-6 16,-2 1-4-16,-1 0-8 0,1 1-6 0,4 1-3 15,-5 0-8-15,3 1-1 0,3 0-2 0,-1-2-1 16,1 5-9-16,2-3-2 0,2 3-1 0,-1 0 1 16,3-1-7-16,3 3-4 0,-1-1 13 0,2-5-11 15,2 7-6-15,1-3-5 0,-1-1 8 0,3-1-3 16,3 1-15-16,-3-3-1 0,3 3 2 0,2-1-22 16,-2 1-11-16,1-4-9 0,-2-2-23 0,2 0-15 15,0 2-12-15,0-6-12 0,-1 0-96 0,1 0-226 16,-4 0 100-16</inkml:trace>
  <inkml:trace contextRef="#ctx0" brushRef="#br0" timeOffset="156563.0232">17423 10478 123 0,'0'0'124'0,"0"0"-8"0,0 0-6 0,0 0-13 15,0 0-3-15,-10 16-7 0,6-7 1 0,-1 1-6 0,0-1-9 16,-1 8-6-16,-1 0-5 0,2-2-3 16,0 1-5-16,-3-2-12 0,3 1 3 0,-1 1-7 15,-2-1-12-15,3 0 2 0,-1 1-5 0,1 1 3 16,-2-4-12-16,4-3-5 0,0-1-18 0,0 3-14 0,1-6-11 15,1-2-13-15,-1 3-24 0,1-1-2 0,1-3-10 16,1 1-15-16,-1 0-78 0,0 0-188 0,0-4 83 16</inkml:trace>
  <inkml:trace contextRef="#ctx0" brushRef="#br0" timeOffset="156824.5952">17431 10542 67 0,'1'4'124'0,"3"0"-14"0,-1 4-3 0,-2-4 0 16,3 5-22-16,-4-2-9 0,5 0 3 0,1 2-17 15,-2 0-1-15,0 1-1 0,0-1-10 0,0 2-8 16,0 1-6-16,0 0-1 0,2 3-13 0,-2 1-6 15,-2-4-12-15,2-2-12 0,0-2-21 0,-3 0-8 16,0-2-19-16,2 1-6 0,-3 0-3 0,0-2-13 16,0 2-57-16,-1-3-146 0,-2-1 65 0</inkml:trace>
  <inkml:trace contextRef="#ctx0" brushRef="#br0" timeOffset="157038.0241">17329 10707 52 0,'0'0'77'0,"0"0"-7"0,1-6-10 15,-1 6 6-15,5-2 9 0,-5 2 1 0,8 0-3 16,-3-2-6-16,0 0 3 0,3 1-8 0,-1 0-7 16,1-1-4-16,1 2-1 0,1 0 0 0,-1 0-9 15,3 0-3-15,-1 2-7 0,-2 0-20 0,-1 0-9 16,6 1-20-16,-6-2-31 0,-2-1-19 0,1 6-89 15,0-3-171-15,-2-3 76 0</inkml:trace>
  <inkml:trace contextRef="#ctx0" brushRef="#br0" timeOffset="157438.5096">17556 10135 84 0,'4'-2'82'0,"-4"2"-3"15,7-2-11-15,-7 2 7 0,10-2-6 0,-10 2 4 16,11 4 8-16,-2-2 1 0,-4 0-12 0,6 1 1 15,0 3 16-15,-2 1-15 0,1 1 3 0,3 3-7 16,2-1-4-16,-3 4-4 0,1-2-2 0,1 2-2 0,-4 3 17 16,3-2 3-16,5 8-9 0,-6-7 2 15,1 6 7-15,6 0-1 0,-6 0-1 0,2 1 4 16,0 0-3-16,1-1 8 0,-10-3-10 0,5-3-8 16,-2 0-5-16,-2 3 0 0,0 4-2 0,-1 1-9 15,-1-5-3-15,-2 3-5 0,-2 3-6 0,-2 1 4 16,-2 0-8-16,1 0-5 0,-5 3-12 0,-2 2-20 0,-5 2-29 15,1-3-32-15,-6 1-30 0,3 2-39 16,-1-4-32-16,-6 0-49 0,3-3-116 0,-5 0-359 0,0-3 160 16</inkml:trace>
  <inkml:trace contextRef="#ctx0" brushRef="#br0" timeOffset="164965.7445">18516 12790 6 0,'14'1'17'0,"3"0"4"16,2-1 1-16,0 0 4 0,3 0-10 0,6-2 11 16,-1 1 3-16,2-4-7 0,-1 3 5 0,0-4-1 15,-2 3 2-15,1-2-2 0,1-2-6 0,-1 1 2 16,2-1 0-16,-1 0 2 0,-6 3-2 0,3-3-9 15,-4 3 7-15,-2-1-3 0,0 2-6 0,1 0 1 16,-4 0 3-16,-3 0 5 0,-1 2-4 0,0 0-17 16,-2 1 12-16,1 0-12 0,0 1-17 0,-1 2-11 15,-1 1-58-15,2 4-93 0,-4 3 42 0</inkml:trace>
  <inkml:trace contextRef="#ctx0" brushRef="#br0" timeOffset="170063.7397">19734 13243 14 0,'3'21'33'0,"2"6"1"0,-3 1-3 0,2 3-4 0,3 1-6 16,-2 1 10-16,2-1-3 0,2 1-4 0,0-2-1 15,0 2-1-15,1-5-1 0,-2 4-2 0,3-4 3 16,0-1 2-16,-2-2-6 0,-3-8 3 16,4 0-12-16,-2-1 3 0,1-1 1 0,-3-6-3 0,3 1-6 15,-4 1 5-15,2-6-4 0,-2 0 6 0,0-1-2 16,3 1-6-16,-2 0 5 0,0-1-15 0,1 0 7 15,-1-1-2-15,2-1-8 0,-2-1-11 0,5-4-9 16,1 3-12-16,-1-3-24 0,0-3-71 16,4-1 31-16</inkml:trace>
  <inkml:trace contextRef="#ctx0" brushRef="#br0" timeOffset="185551.3608">20933 14539 46 0,'0'-3'55'0,"-4"1"-6"0,4 2 6 15,0 0-2-15,0-7 3 0,0 7-9 0,4-4 0 16,-4 4 1-16,0 0-6 0,0 0-3 16,0 0-9-16,0 0-1 0,0 0 0 0,0 0-6 15,-4-4 5-15,4 4-9 0,0 0-5 0,0 0 6 16,0 0-8-16,0 0-2 0,0 0-2 0,0 0-1 16,0 0 2-16,4 17 2 0,-3-13-8 0,0 3 7 15,-1 3-4-15,4 2 5 0,-1 1 1 0,-2 4-7 16,-1-1 3-16,1 0 1 0,1 3 6 15,-1-2 0-15,-1 2-3 0,1 6 8 0,2-1 3 0,-3-5-8 0,-3 7 13 16,6-2-9-16,-6-5 6 0,3 1-1 0,0-2-12 16,0 0 8-16,0-7-8 0,0 4 6 15,0-2-2-15,3 4-3 0,-3-7-2 0,0 2 2 16,1-2-6-16,-1 2 0 0,0-6 1 0,0 3-6 16,1-4 5-16,1 1-1 0,-2 1-4 0,0-2 3 0,0-1 2 15,-2 0 5-15,2 0 2 0,0-4-11 0,0 6 4 16,0-6 3-16,0 4-7 0,0-4 5 15,-1 4-2-15,1-4-6 0,0 0 0 0,0 0 6 16,0 0 1-16,3 2-3 0,-3-2-4 0,0 0 3 16,0 0-3-16,0 0 7 0,0 0 3 0,0 0-11 0,0 0 5 15,0 0-2-15,0 0 6 0,0 0-4 0,0 0 5 16,0 0-6-16,0 0-4 0,0 0 1 0,0 0-1 16,0-13 0-16,1 7 4 0,0 0-6 15,1-6-1-15,-1 0 0 0,0 1 5 0,4-5-2 16,-2 5-2-16,-2-3 0 0,1-3 3 0,2 1 1 0,-1-2-4 15,1 0-5-15,-2 6 8 0,1-1 0 0,2-1-1 16,-3 1-1-16,1 1 1 0,1-1 9 16,-2 2-13-16,2 1 0 0,0 1 0 0,-1 3 6 15,-1-3-1-15,1 4-4 0,-1 0-7 0,1-1 7 0,-1 6 2 16,-2 0-6-16,4-6-4 0,-1 2 0 0,-3 4 5 16,4-1 1-16,-4 1-7 0,0 0 10 0,11 6 5 15,-7-3 0-15,2 2-3 0,-2 2-1 0,1-1 5 16,-1 2-4-16,1 1 0 0,-1 4-1 0,2 1 4 15,0 0 1-15,1 2 7 0,-3 1-6 0,1 0 2 16,-1-2 8-16,2 2-3 0,-2-2 1 0,0 1 0 16,-3-5-9-16,3-1 3 0,-4 0 0 0,0-3 1 15,3 0-1-15,-2 3 1 0,-1-4 4 0,1 0-4 16,-1 1-5-16,3-1 7 0,-3-2-8 16,0 0 0-16,0-1 5 0,-3 2-5 0,3-5 4 0,0 0-2 15,0 5 1-15,0-5-4 0,0 0 3 0,0 4-15 16,0-4-6-16,0 0-29 0,4 2-16 0,-4-2-3 15,0 0-9-15,0 4-17 0,0-4-77 0,3 4-183 16,-3-4 82-16</inkml:trace>
  <inkml:trace contextRef="#ctx0" brushRef="#br0" timeOffset="186019.8213">21464 14519 42 0,'0'0'89'0,"-12"8"-8"16,8-5 2-16,0 3-7 0,-2-1-16 0,-1 4 1 15,-3 4-4-15,0-3 5 0,1 7-11 16,-3-2 0-16,2 2-2 0,1 1-1 0,-2 3-2 0,2-3 3 16,-4 6-7-16,3-6-4 0,0-2 7 0,-1 6-12 15,6-2 4-15,-4-4-6 0,0 8 3 0,3-4 2 16,3 4-5-16,-3-4 5 0,4-1-1 0,0-2-10 15,2-3-5-15,-2-3 3 0,4 2-8 0,0-2-1 16,0 5 5-16,2-4-1 0,1 0-5 16,-1 1-1-16,2-3 0 0,-1 2-4 0,4 1 5 0,-3-3-8 15,4-3 4-15,0 3-3 0,1-2 0 0,-2-2-4 16,3 1-1-16,-1-2-6 0,2 1-5 16,-2-3-11-16,1 1-6 0,1 0-21 0,1-2-10 15,-3-1-19-15,3 1-15 0,-2-2-13 0,-2 0-76 0,2-1-194 16,-3 0 86-16</inkml:trace>
  <inkml:trace contextRef="#ctx0" brushRef="#br0" timeOffset="186925.0449">21679 14704 77 0,'0'0'112'0,"0"0"-6"16,0 0-8-16,0 0-8 0,0 0-11 16,0 0-2-16,-6 16-10 0,6-6 2 0,-4 3 1 15,0 5-6-15,0-2-2 0,2 1-12 0,0 0-1 16,0 0-7-16,2 2-2 0,-3-2-1 0,3 2-6 0,-2-4-4 15,2-4 3-15,1 2-8 0,-2-1-2 0,1-2 0 16,1 0-4-16,0-3-3 0,-1 0-2 0,0-2 1 16,2 1-3-16,-2-1-6 0,1-1 0 15,0 1 2-15,-1-3 2 0,0-2-7 0,1 4 2 16,1 0-3-16,-2-4 3 0,0 0-2 0,2 2 10 0,-2-2-8 16,0 0 3-16,0 0-2 0,7-9 3 0,-6 4-5 15,3-2 1-15,-3 2 0 0,2-5 2 0,-1 1-2 16,1-2-1-16,-3-1 0 0,4 0-5 0,3-4 4 15,-7 5 0-15,4-4 0 0,2-4-1 0,-2 8 2 16,-2-2-5-16,0 1 4 0,3-4-4 0,-1 6 3 16,-3-2 0-16,3 2-5 0,0 0 3 0,1 1 9 15,-4 1-5-15,4-2-4 0,-2 2 2 0,2-1-1 16,-4 5 0-16,2-1-4 0,-2 0 1 0,-1 1 0 16,3 0 3-16,-2 1-7 0,-1 3 2 0,2-5 10 15,-2 5-9-15,2-3-5 0,-2 3 5 0,5-3-1 16,-5 3-1-16,0 0 1 0,0 0 2 0,9 8 2 15,-8-4-2-15,3-1 1 0,0 3 4 0,0 1-2 16,0-2-5-16,1 4 4 0,-3-2 2 0,2 2 2 16,1 1-1-16,-2 0-3 0,1 1 5 0,-2 0-2 15,1-1 2-15,-2 2 1 0,4-1-1 0,-2 2 1 16,-2-4 1-16,0-1-1 0,0-3 2 0,2 3 1 16,-2-2 0-16,1-2-7 0,-1 3 2 0,-1-2-4 15,1-2 2-15,1 0-2 0,-1 2 5 0,-1-5-9 16,1 5-1-16,-1-5 9 0,1 3-4 0,-1-3-2 15,0 0 5-15,0 4-5 0,0-4 1 0,0 0 5 16,0 0-4-16,0 0 4 0,0 0 1 0,0 0-4 16,0 0 0-16,3-13-5 0,0 3 3 0,-2-2 9 15,0 3-10-15,3-3 6 0,-3 0-2 0,0-1-2 16,1 1 3-16,-1 1 0 0,0-2 1 0,0 2-6 16,2-2 1-16,-2 2 1 0,1 2-5 0,0-2 2 15,1 2 2-15,-2 1 3 0,3 3-4 0,-3-3 3 16,2 4-4-16,0 0-2 0,-1 1 3 0,0 0-5 15,0-1 5-15,-2 4-4 0,3-2 1 0,-3 2 2 16,0 0 3-16,0 0-3 0,15 6 3 0,-13 0 1 16,4-2 1-16,-2 4 6 0,1 2 1 0,1 1-3 15,-1 0 1-15,-3 1 2 0,3 0 0 0,2-1 1 16,-5 0-6-16,3-2 3 0,-3 2 1 0,1-3-4 16,0 0 0-16,1 1-1 0,-3-4 2 0,3 4 1 15,-2-4-3-15,2 3 1 0,-4 0-6 0,3-3-11 16,-2 2-3-16,-1-2-19 0,3 0-10 0,-1 1-27 15,-2-1-17-15,3 0-12 0,-2-1-97 0,-1-1-215 16,0-3 96-16</inkml:trace>
  <inkml:trace contextRef="#ctx0" brushRef="#br0" timeOffset="187257.1572">22208 14499 47 0,'5'3'125'0,"7"3"7"0,-3 0-9 0,1 1-7 15,4 0-15-15,-1 5-3 0,1 2-1 0,4 4 3 16,2 1-8-16,-9-2 7 0,6 5-8 0,-1 1-6 15,0-1-8-15,-3-6-3 0,2 5-7 0,-2 2-8 16,0-1-1-16,-3-4-1 0,-1-1-1 0,-1 2-6 16,2-3 0-16,-2 2-4 0,-3 0-6 0,0-1-2 15,0 2-2-15,1-1-6 0,-3 0 1 0,-2-1 0 16,-1 2-6-16,-1 5-4 0,-3 1-17 16,-5-2-32-16,-1 4-35 0,-5-3-46 0,-2 4-61 15,-7-2-128-15,-11 12-322 0,-6-6 142 0</inkml:trace>
  <inkml:trace contextRef="#ctx0" brushRef="#br0" timeOffset="220569.9643">19660 14908 69 0,'0'0'64'0,"3"-4"6"0,-3 0-14 0,1-2 5 16,1 1-13-16,1 1-5 0,-3-2-7 0,0 0 9 0,0 2-3 15,0-2-13-15,0 0 3 0,0 1 2 16,-3-2-2-16,3-1-1 0,-2 0-5 0,-1 2 0 16,1 0 3-16,-2 0-2 0,0 0-1 0,-1-1-9 15,1-1 6-15,-2 3 11 0,1-1-5 0,-6 0 6 0,6 1-5 16,-5-1 7-16,1 1-5 0,1 1-1 0,-6 0 1 15,4 0 2-15,-1 2-6 0,-3 0-3 16,-1 1-6-16,2 2 0 0,0 1 2 0,-5 0-18 16,0 3 16-16,0 1-10 0,1 1-6 0,1 0 8 15,0 3-1-15,-3-1-1 0,1 2 1 0,6 1 2 0,-1 2-8 16,1 0 5-16,-2 1 8 0,3 2-5 0,2 1-5 16,2 0 5-16,2 0-8 0,0 0 1 0,1 3-3 15,3-2 2-15,1 1 3 0,1-2-5 16,4 1-3-16,-2-1 5 0,2-1 0 0,4 0-4 0,-2 1-1 15,1-3 2-15,1-2-1 0,0 1-1 0,0-1 2 16,0-6 1-16,0 3-6 0,0-3 1 16,1 0-3-16,-1-2 1 0,0-2 7 0,1 1-3 15,-1-1-1-15,-1-2-2 0,5-2 1 0,-4 1 7 16,-2 0-6-16,4-4 5 0,-1 1 1 0,0 0 3 0,0-5-9 16,3 2 8-16,0-6-5 0,1 0-1 0,-3-2 5 15,0-3 2-15,5-5-4 0,-7-2 1 0,5 3-2 16,-5-2-3-16,3-3 1 0,-5 2 6 15,2-3-5-15,0 2 0 0,-2-1 7 0,-2 0-8 0,-3 1 6 16,2 6-4-16,-4 0-2 0,7-7-1 0,-9 9 4 16,0 0-1-16,2-1-3 0,-3 0 2 0,3-1-7 15,-2 3 7-15,-2 3 1 0,1 0 2 0,-2 2 0 16,4-2-1-16,-3 2-3 0,0-1 1 16,0 2-3-16,-1 0-1 0,4 1 4 0,-3 1 10 0,-2-2-13 15,-1 1 8-15,4 0-6 0,0 4 1 0,-1-6 3 16,0 6-6-16,0-1 1 0,-2-2 1 0,2 1-3 15,0-1 3-15,3-1 2 0,-3 1-1 0,0-1-5 16,1 1-1-16,1 1 3 0,0-2 4 16,0-1-7-16,1 0 6 0,-1 1 1 0,-1 1-3 0,3-3-2 15,0 3 0-15,-2-2 6 0,2 1-2 0,2 0-2 16,-2 3-1-16,1-3 1 0,-1 1 7 0,4 2-2 16,-4 2-5-16,1-2-3 0,3 1 6 0,-4 2-2 15,0 3-7-15,0-5 4 0,2 2 2 0,-2 3-3 16,0-5 4-16,0 5 0 0,0 0-1 0,2-6 12 15,-2 6-4-15,0 0-3 0,0 0-5 0,0 0 3 16,0 0 2-16,-2-3 0 0,2 3-4 0,0 0 5 16,0 0 0-16,0 0-5 0,0 0-2 0,0 0 2 15,0 0 3-15,0 17 4 0,0-7-2 0,2 7 0 16,-1-2 3-16,1 4 1 0,0 1 7 0,2-1-4 16,-3 7 1-16,3 0-1 0,0 0 0 0,1-2 7 15,-4-4-4-15,3 0-1 0,-3-2-2 0,3-3 4 16,0 2-1-16,-2 0 3 0,0-2 4 0,2 1 1 15,-3-4-1-15,3 4 1 0,-4-2 0 0,1 1 5 16,4 1-3-16,-1 3 2 0,0-3 0 0,1 8 4 16,0-5-1-16,-1-1-5 0,5-1 4 0,-5-1-4 15,0-4-3-15,0-1-2 0,-2 1-1 0,5-2-1 16,-1 3-1-16,-2-4-3 0,1 2-4 0,1 1 0 16,-1-2 2-16,1-1-2 0,0 1 1 0,-1-2 1 15,0 0-6-15,-1-1 2 0,0 0 0 0,-2-2-2 16,1 1-3-16,1-2 3 0,-1 0 1 0,-1 2-2 15,0-3 2-15,0 0-1 0,-1 1-1 0,1-1 8 16,-2-3-10-16,4 4-1 0,-4-4-2 0,2 4 3 16,-2-4 1-16,0 0-2 0,1 4-1 0,-1-4 3 15,1 4 0-15,-1-4-2 0,0 0 1 0,0 4 1 16,0-4 2-16,0 5-3 0,0-1 0 0,0 0-3 0,0-4 0 16,-1 8 0-16,1-5 0 0,0 2 2 15,1 0-7-15,-1-1 10 0,-1-1-2 0,1 3-3 16,0-2-1-16,0 0 5 0,1-1-7 0,-1-3 2 15,3 7 0-15,-1-5-27 0,-2 2-26 0,4 2-22 16,-3-3-33-16,4-1-30 0,-1 2-24 0,0-2-143 0,-4 2-331 16,5-2 147-16</inkml:trace>
  <inkml:trace contextRef="#ctx0" brushRef="#br0" timeOffset="221255.8967">20015 14986 79 0,'-5'3'85'0,"-5"1"-10"0,6-1-7 0,-6 0-9 15,3 3-5-15,-3 1 2 0,3-2-7 16,-2 1-8-16,0 1-2 0,1 0-5 0,-1 1 4 15,1 1 0-15,0-1-2 0,1-2-2 0,1 2 1 16,0-1 3-16,1 0 4 0,-1 0-18 0,1-1 9 16,1-1-13-16,2 0-1 0,0 2 1 0,0-2-9 0,-1-1 5 15,3 1-4-15,-1 1 1 0,-2-1-12 0,3 0 5 16,0 1-3-16,3 0 5 0,-2-1 2 16,-1 1-6-16,3 1 5 0,-2-1 1 0,2 0 0 15,-2-1-2-15,0 2-4 0,3-3 1 0,0 1 0 16,-1 1-5-16,1 0-2 0,0-1 7 0,0 0-5 15,0-2 2-15,0 3 1 0,-2 0 5 0,2-3-11 16,0 2 12-16,1-2-5 0,-1 1-5 0,0 0 1 16,1-3 0-16,-1 2 3 0,0 0-4 0,-2 0-2 15,3-2 6-15,-5-1-2 0,8 2 0 0,-4-1-2 16,-4-1-11-16,7 0-10 0,-7 0-7 0,12-3-8 0,-6 2-8 16,-1-5-15-16,1 2-13 0,0-2-78 0,4 0-162 15,-5-1 72-15</inkml:trace>
  <inkml:trace contextRef="#ctx0" brushRef="#br0" timeOffset="221626.1157">20190 14883 38 0,'0'0'99'0,"0"0"2"15,0 0-12-15,0 0-5 0,0 0-9 0,0 0-6 16,0 0-1-16,-3 8-1 0,1-5-14 0,0 5 3 16,0 2-11-16,0 1 3 0,-1 2-4 0,1 1-6 15,-1 3-4-15,-1 0-3 0,2-2 1 0,0 1 0 16,-4 0 2-16,2 2 0 0,0 0 0 0,1-2-9 15,-1 2 4-15,0-1-2 0,-1 2-5 0,-1 0-1 16,-1-4 1-16,2 0-8 0,1 1 2 0,0-5-2 0,0 2-3 16,2-1 4-16,-3-3-7 0,2-2 0 15,2 1-5-15,-3 2-12 0,4-3-16 0,0-3-2 16,-1 2-17-16,1-1-22 0,0-1-9 0,1-1-3 16,2 0-1-16,-3-3-15 0,0 0-64 0,0 0-170 15,0 0 76-15</inkml:trace>
  <inkml:trace contextRef="#ctx0" brushRef="#br0" timeOffset="221889.6236">20176 14902 67 0,'9'7'123'15,"-7"3"-12"-15,2 5 0 0,2 3-1 0,-3 1-12 16,1-1-5-16,2 8-13 0,1-2-1 0,-3-1-5 16,1-1-13-16,0 2 0 0,0-5-13 0,-1-2-4 15,1 1-3-15,-1-1-2 0,5-1-4 0,-4 1-10 16,3-2-11-16,-3-4-10 0,0 1-16 0,4-5-5 16,-8 1-17-16,4-2-17 0,-1 2-17 0,0-4-16 15,0-1-17-15,-4 1-58 0,3-1-171 0,-3-3 75 16</inkml:trace>
  <inkml:trace contextRef="#ctx0" brushRef="#br0" timeOffset="222094.2168">20074 15150 51 0,'5'-2'136'15,"2"1"-12"-15,-1-1-6 0,4-2-14 0,0 2-10 16,7-3-8-16,1 2-7 0,2-1-3 0,0 2-9 16,1 0-25-16,-2-1-29 0,12-2-38 0,-12 3-44 15,4 2-81-15,-1-2-162 0,-3-1 72 0</inkml:trace>
  <inkml:trace contextRef="#ctx0" brushRef="#br0" timeOffset="222452.6822">20707 14368 142 0,'0'-5'162'0,"-3"1"-5"15,3-1-12-15,0 5-8 0,-4-4-5 0,0 2-5 16,4 2-11-16,-6-1-7 0,-3 1-11 0,9 0-12 16,-13 7-6-16,4 0-12 0,-5 4-9 0,-4 9-3 15,-1 3-6-15,0 3-6 0,1 3-2 0,-2 1 3 16,-2 13-3-16,8-14 4 0,-2 4-2 0,0 10-1 16,-1-11-1-16,7-1-7 0,2-2-3 0,5 0-1 15,1 1-5-15,2-1 2 0,2-2-12 0,3 1 2 16,1-9-3-16,-1 0-1 0,5-2-2 0,3 6-1 15,2-2-10-15,4-2-10 0,0-2-12 0,1 0-18 0,-2-5-20 16,7 3-24-16,0-4-17 0,-1 5-26 16,4-6-30-16,-1 2-131 0,-1-1-310 0,0-3 137 15</inkml:trace>
  <inkml:trace contextRef="#ctx0" brushRef="#br0" timeOffset="222910.7857">22571 13923 208 0,'0'0'197'0,"9"-2"-4"0,0 6-1 16,1 2 4-16,4 6-9 0,6 7-15 0,-4 1-15 0,3 7-15 15,-2 3-13-15,1 2-11 0,5 14-6 16,-6-4-14-16,3 3-6 0,-6 0-8 0,1-1-10 16,-2 3-5-16,-3-14-10 0,-3 2-2 0,4 11-6 15,-1-1-15-15,-7 1-12 16,-2-11-20-16,-2 0-34 0,-3 13-49 0,-3 2-59 0,-6-1-65 0,-4 3-165 0,-10 3-396 15,-5-5 175-15</inkml:trace>
  <inkml:trace contextRef="#ctx0" brushRef="#br0" timeOffset="236358.9412">18107 8486 35 0,'-4'-8'91'16,"0"-3"-1"-16,1 3-5 0,-4-1-6 0,5 4-4 16,-2 1-17-16,1-1 1 0,-1 1-5 0,3 1-13 15,0 0 1-15,1 3-9 0,-4-4-8 0,4 4 3 16,0 0 0-16,0 0-4 0,0 0-8 16,0 0-3-16,0 0-2 0,-5 11-3 0,5-5 3 0,1 3 0 15,3 2-8-15,-3 0 14 0,3 5-12 0,-3-1-4 16,3-1 5-16,3 4-1 0,-5-1-2 0,2-2 11 15,1 5-18-15,0-1 6 0,2 6 5 0,-2 0 1 16,1 3-6-16,3-1 0 0,-3-3-1 16,2 4 3-16,-1-3 2 0,0 4-4 0,1-2 16 0,-2-1-19 15,2 0 1-15,0 2 0 0,2 0-13 0,-2 0 13 16,1 0-3-16,1 1 9 0,-3 1-3 0,1 4-5 16,1-1 0-16,-1 0 6 0,-1 3 1 0,1 8-3 15,-1-8 5-15,4 7-1 0,-6-8 4 0,1-1-9 16,2-1 1-16,-2 5 9 0,2-5-11 0,-3 1 10 15,2-2-11-15,-1-1 1 0,0-2 5 0,-1 1-1 16,1-2 1-16,-1 0 1 0,0-2 1 0,0-1 2 16,1 0-6-16,1 1 7 0,-3-1-9 0,2-2 16 15,-2 3-5-15,3 2-4 0,0 0-8 0,-2-1 11 16,1 0 4-16,1 1-1 0,-2 0-17 0,2 3 27 16,1 1-7-16,-4 0 4 0,3 0 0 0,-1 0-5 15,0 3 6-15,-1-2-11 0,3 1 4 0,-3-4 4 16,-1 2-5-16,2-2-3 0,-2 1-4 0,4-1 1 15,-6-1 5-15,2 0 4 0,0 4-2 0,2-4 5 16,-2 2-7-16,-1 0 1 0,-2 0 13 0,3 1-12 0,-3 3 2 16,3-2 0-16,-1-2 6 0,-1 2-6 0,0 2 8 15,0-2 7-15,6 3-12 0,-6-1-2 0,1 11 2 16,-2-11 3-16,3 11-2 0,-2-11-6 16,4 0-1-16,-2 1 3 0,0 12 3 0,2 0-4 0,-3-12-4 15,-1 0 4-15,3 14 0 0,1 0 6 0,1 0-10 16,-1-14 1-16,-2-3-3 0,2 1 0 0,-1 0-2 15,2-2 5-15,3 3-3 0,-6-2 1 16,4 1 0-16,-2 2 6 0,5 8-3 0,-3-9 3 0,1 10 0 16,1-8 5-16,0 7-4 0,-1-9-2 0,3 13-5 15,-2 3 12-15,2-1-3 0,-1-5-2 0,-2 5 0 16,0-4-1-16,2-12 1 0,0 12-1 0,-1-1 1 16,4 0-3-16,-8-15-4 0,3 6 0 0,0-1-1 15,0-2-3-15,0 2 5 0,0-2-4 0,-3-1 2 16,2-5-6-16,-3 3 3 0,0-2-3 0,3 8 12 15,-3 16 14-15,2 32 8 0,-4 3 5 0,-4 1 0 16,5 1-3-16,-3-1 1 0,-5 6-4 0,3-8-3 16,-1-29-4-16,-1 29 1 0,-5-24 3 0,3 20-6 15,4-26-3-15,-5 28-2 0,0-25 3 0,1 21 6 16,1-26-11-16,0 5 0 0,2-2-3 0,2-4-3 16,-4 0 2-16,0 0 1 0,3-6-1 0,-3-1-1 15,4 4-3-15,0-1 0 0,0 4 1 0,0-2 22 16,0 4-5-16,0-2-4 0,2 2-2 0,0-4 1 15,-1 2-7-15,3-5 0 0,0 1-4 0,0-2 1 16,-4-13-2-16,0-1-2 0,4 2-6 0,0-2 3 16,-2 2 1-16,-1-1-1 0,5-3 0 0,-4 0 1 15,-1 0-9-15,3-2 1 0,-2-3 4 0,1-1 1 16,1-6-5-16,1 0 3 0,-3-3 2 0,1 1-25 16,0-5 0-16,-2 5 5 0,3-5-1 0,-3 1 5 15,3 1 2-15,0 0-1 0,1-3 1 0,-1 2 0 16,-3-4 2-16,3 1 0 0,0 0-3 0,0 0 5 15,0-1-1-15,1-2 1 0,-4-1-4 0,4 0 4 16,-2-1 0-16,-1-1-2 0,2-1 2 0,0 2-14 16,-2-5-11-16,2 3-9 0,0-2-19 0,1 2-12 15,-5-3-24-15,0 0-25 0,14-7-33 0,-6-2-42 16,2-7-42-16,-2-10-151 0,-4-4-415 0,-3-15 184 16</inkml:trace>
  <inkml:trace contextRef="#ctx0" brushRef="#br0" timeOffset="238535.23">18209 9038 56 0,'-1'-12'127'0,"0"3"-12"15,0-2-11-15,1 2-19 0,1 2 0 0,-1 2-13 16,1-2-9-16,-1 3-2 0,1-1-11 16,3 1-10-16,-2 2 5 0,3 0-8 0,4-4 0 0,1 3-7 15,8-2-1-15,-3 3-5 0,4-1-9 0,4-1 3 16,3-1-4-16,2 3 9 0,1-2-5 0,1 2 2 16,0-2-3-16,2 1-6 0,4 2 0 0,-4-1-2 15,2 1-6-15,2 0 12 0,0 1-11 0,-1 0 8 16,3-2-9-16,-1 5 4 0,4-2 0 15,-3 0-3-15,15 0 3 0,-14 1-6 0,14 4-4 0,-2-3 13 16,-10 1-10-16,11-1 5 0,-11 2 2 0,11-3-4 16,2 3-4-16,0-2 11 0,-1 2-6 0,1 1 2 15,1-4-2-15,1 3 3 0,-1-4 5 0,5 3-11 16,0 0 16-16,4 0-15 0,-4-3-2 0,4 2 7 16,-4 0-2-16,-1-1-6 0,0 1 6 0,-3-1 2 15,4 0-6-15,-1 1-2 0,2 0 7 0,-1-1-13 16,0 0 17-16,3-2-7 0,-2 0 3 0,5 0-11 15,-4-1 5-15,2-2 3 0,-2 1 0 0,-1-2-9 16,2 0 9-16,-3 1-2 0,2-2 3 0,-2 2 4 16,-1 1-2-16,0 0-7 0,-2 0 6 0,1 2-1 0,-2 1 2 15,3 0 2-15,-5 2-5 0,2 1 6 16,-5 1-12-16,2 0 9 0,-3 0-2 0,0 0 6 16,4 2 0-16,-2-1-6 0,-1 2 2 0,4 1-4 15,1-4 4-15,0 1-2 0,-3-2 7 0,5 3-15 16,-3-4 16-16,1 4 0 0,-1-5-10 0,0 3 3 0,-2-5 7 15,-3 3-4-15,-9-3 1 0,9-1-2 16,-10-1-6-16,11-1 2 0,-12 1-2 0,13 0 10 16,-12-2 8-16,-4 0 1 0,5-1 5 0,-1-1 4 0,-1-1-5 15,1 1 3-15,10-5 0 0,-13 4-6 0,0 0-4 16,1 2 10-16,-2-1-8 0,2 0-6 16,-2-1 0-16,3 4-2 0,-4 0 0 0,-1-1-2 15,0 1 1-15,0-1-7 0,0 2 7 0,-4 0-4 0,0 0 0 16,-3 0-2-16,-6 2 2 0,2 0-4 0,5 0 2 15,-6 0 4-15,4 0-2 0,-6 2 0 0,1-1-1 16,-6 0 1-16,0-1 0 0,-3 0-1 0,1 2-2 16,-1-1-2-16,-1 0 3 0,-1 1 5 0,-3-2-2 15,1 2 0-15,-1-2 4 0,-1 3-7 0,2-2 0 16,-2 0 4-16,-1 1-4 0,-1-1-1 0,-4-1-1 16,5 1-5-16,-5-1 5 0,6 1 4 0,-6-1-4 15,4 2 0-15,-4-2 0 0,0 0 1 0,0 0 2 16,7 0-4-16,-7 0-2 0,0 0 2 0,2 2-1 15,-2-2-3-15,0 0-4 0,0 0 11 0,0 0-1 16,0 6 0-16,0-6-6 0,0 0 7 0,0 4 1 16,0-4-12-16,0 0 9 0,-1 4 1 0,1-4 1 15,-1 6-1-15,-1-3 1 0,2 1-2 0,-1 1 1 16,0 2 0-16,1-2-4 0,1 3 6 0,-2 2-2 16,-2 0-1-16,3-1-3 0,3 5 7 0,-2-3-4 0,0 8-7 15,3 0 12-15,-4 4-5 0,3-3 3 16,1-1 0-16,-2 8-1 0,-2-1 2 0,4 2-4 15,1-2 12-15,-2 3-6 0,-3 0 7 0,-2 1-2 16,4 1 1-16,-1 1-2 0,-2 1 2 0,-1 12 0 0,2-11 1 16,3 3 4-16,-3-1-2 0,1 0-4 15,-2 10 5-15,1-10 1 0,1 1-6 0,-1 12 8 16,0 3-3-16,4-16-3 0,-4 18 3 0,-1 0 1 16,3 0 3-16,-2-2-6 0,2 0 1 0,0 0-2 0,0 1 5 15,0-1-5-15,-2 0-1 0,-1-1 3 0,1-1-6 16,1 4 0-16,0-5 1 0,1 6 0 15,-2 1-2-15,0-1 2 0,0-2-5 0,-2-1-1 16,1 0 2-16,0-4-3 0,0 3 0 0,1-4 0 0,-2 2 3 16,2-1-1-16,0 1 0 0,-1 0 0 0,1 4 3 15,1 1 1-15,1 4-3 0,-1-4 2 0,4 2-2 16,0-2 0-16,0 3-3 0,-1-1 9 0,0 2-7 16,1 1-4-16,0 0 5 0,3-1-6 0,-1 0 4 15,-4 0-3-15,5-1 4 0,-3 1 5 0,2-3-11 16,0 1 1-16,-4 3-1 0,3-4-2 0,-1 4 4 15,0 0-4-15,1-1 3 0,3 0 3 0,-6-2-4 16,1 2 4-16,3 0-6 0,-3-3 3 0,5 25 0 16,-6-24 2-16,4 1 2 0,2 27-2 0,-2-25-2 15,3 27 0-15,-4-26-1 0,7 21 3 0,-3-22 1 16,2 26 0-16,-3-2 2 0,3 2 1 0,-4-26-4 16,1-2 0-16,1 24-2 0,-1-24 4 0,-1-1-3 15,-2 0 1-15,3 3-2 0,-2 1 1 0,0-1-1 16,0-1-2-16,0-3-1 0,2 3 1 0,-4-3 5 15,3 26 2-15,-2-30 8 0,-2 4 7 0,0 5-5 16,1 0 20-16,3 23-2 0,-3-25-1 0,1-2 1 16,-2 1-5-16,1 1-3 0,-1-3-5 0,3 3 3 15,-6 2-1-15,9-2-6 0,-5-4 4 0,0 2-7 16,2-4 2-16,-3-4-4 0,-2-12 0 0,2 8-1 16,0-9-2-16,0-1-2 0,-4-1 0 0,3-3-1 0,-1 1 0 15,2-3-3-15,-1-2-2 0,-3-6 2 16,2-1-3-16,0-2 3 0,0 1-3 0,-1-1 2 15,-1-2 0-15,1 0 0 0,0-3-1 0,-1-2-2 16,0 2 0-16,-2-2 2 0,2-3 1 0,0 0-3 16,-1-3 4-16,-1 3 2 0,1-4-3 0,0 3 2 15,1-1 0-15,0-5 3 0,-4 3 3 0,3 1-5 16,-1-1-3-16,2-3 0 0,-5 4 0 0,-1-4 0 16,1 2 5-16,0-1-4 0,5-1 1 0,-13-1-1 15,4-1-1-15,-4 1 0 0,0-3-3 0,-2 0 3 16,2 2 2-16,-9-1-7 0,3-1 6 0,-1 1-4 0,-10-1 7 15,0 2-10-15,0-1 0 0,-3 0-3 16,-1 3 7-16,-2 0-7 0,-4 0 6 0,4 2 2 16,-2-1-4-16,-13-1-3 0,11 2 2 0,2 0 5 15,-14 1-6-15,13-3-1 0,0 0 3 0,-14-2 0 16,1 6 1-16,1-1 2 0,1-3-1 0,-4 0-3 0,1 4 2 16,1-4 0-16,-4 0-1 0,3 3-3 15,-1-1 6-15,1 2 0 0,-3 0-3 0,-4-2-1 16,0 3 3-16,1-1-3 0,-1 0 1 0,0 3-1 15,-1 0-1-15,-2 3 3 0,-1 1 2 0,-2 0 0 0,2-5 1 16,-26 7-7-16,29-9 8 0,-2 5-4 0,-2 1-2 16,5-6-2-16,-4 4 1 0,0-4 2 15,-1 1 0-15,0 4 1 0,4-3-1 0,-3 1-1 16,-1 2-22-16,3-4 5 0,2-1 0 0,0 1 0 16,-6-2 6-16,3 2-2 0,4-4 6 0,3 1-1 0,0 1 4 15,-2-2-3-15,3 3 1 0,-1-3 8 0,3 0 0 16,-10-2-3-16,9 0 12 0,-2 1-2 15,0-1-9-15,2 2 8 0,1-7-1 0,2 4 1 16,-2 0 7-16,2 1 7 0,11-2 3 0,2-3-5 16,-1 3 8-16,3 0 1 0,-3-2-1 0,7 1 1 15,0-1 2-15,5 3-4 0,9-2 1 0,-1 1-1 0,6 0-3 16,1 2 1-16,0 0-6 0,1 0 4 0,4 1-3 16,1-3-11-16,6 3-7 0,-9-2-13 15,4 0-19-15,0 0-23 0,5 2-24 0,-4-2-36 16,4 2-39-16,-4-3-39 0,4 3-59 0,0-9-217 15,-1 0-508-15,-2-3 225 0</inkml:trace>
  <inkml:trace contextRef="#ctx0" brushRef="#br0" timeOffset="239675.339">19803 7776 65 0,'0'0'101'0,"-14"1"-13"0,9-1-2 15,-3 2-4-15,3 0-7 0,-1 0 8 0,-2 1-13 0,2 0-4 16,-1 1-6-16,1-1-9 0,-1 1-8 15,1 1 0-15,1 0-2 0,1 0-9 0,0 2-14 16,2-4 1-16,-2 3 5 0,3 1-7 0,-1-3 0 16,2 2-4-16,0 2-2 0,2-3 4 0,-1 5-4 0,0-3-3 15,4 2 15-15,2 1-23 0,1-1 10 0,0-1-1 16,1 0-4-16,0-1-2 0,1 2 6 16,3 2-9-16,0-2 0 0,-2 0 5 0,1-2-1 0,2 4-7 15,-1-3 8-15,-3 3 0 0,0-5-9 0,2 2-1 16,-3 0-4-16,2 1 3 0,0-4-6 0,-2 1-3 15,-1-1-5-15,-1-2 5 0,-1 0 0 0,-1 0 12 16,-1 0-1-16,2-1-5 0,-2 0 4 0,-4-2 10 16,4 4 3-16,-1-2 6 0,-3-2 11 0,0 0-7 15,0 0 1-15,5 1 4 0,-5-1-3 0,0 0 3 16,0 0-3-16,0 0 0 0,0 0-5 0,6 0-1 16,-6 0-4-16,0 0 0 0,4-5-1 0,0 0-7 15,0 0-2-15,-1 0 5 0,5-4-3 0,-1 0-11 16,-1-1-14-16,9-4-8 0,-2 1-17 0,0 0-15 15,-3 1-28-15,2 3-16 0,-5 4-57 0,1-3-178 16,-3 3 80-16</inkml:trace>
  <inkml:trace contextRef="#ctx0" brushRef="#br0" timeOffset="244638.764">20152 8238 69 0,'0'0'109'0,"0"0"-6"0,0 0-5 16,0 0-4-16,0 0-7 0,0 0-10 0,0 0 7 15,0 0-20-15,0 0 1 0,0 0-12 0,0 0 3 16,8-9-14-16,-8 9-8 0,0 0-1 0,0 0 0 16,7-4-2-16,-3 1-5 0,1 0 3 0,4-2 3 15,1-1-7-15,-3-3-3 0,4-1-4 0,3-2 4 0,-6 2 0 16,2-4-10-16,0 2 5 0,2-3-9 15,-7 4 9-15,3-3-5 0,-2 3 4 0,-1-1-3 0,-1 1 9 16,-1 1 11-16,-2-1 9 0,2 1-3 16,-2-1 0-16,-1-2-4 0,-3 5-4 0,1-4 1 15,-1 1 10-15,-2 1-12 0,0 2 3 0,-3-1-1 0,6 2-2 16,-5 2-1-16,1 1 2 0,-1-1-3 16,1 1-3-16,-2 2 1 0,3 0 4 0,-2 0-4 0,-1 2-3 15,-1 4-4-15,-1 1 1 0,-2 4-8 0,1 1 0 16,-1 2-1-16,1 2-7 0,3 1 8 15,0 2-9-15,2-3 2 0,-1 1-1 0,3 1-3 0,2 3 8 16,1-4-9-16,0-3-6 0,3 3 0 0,0-1-7 16,2-5-2-16,2 2-4 0,0 0-7 0,2 0-4 15,0-3 0-15,4 3-3 0,1-2 1 0,4 0-14 16,-2-3-12-16,4 0-14 0,-2-3 0 0,3 2-5 16,1-2-11-16,-3-1-20 0,-1-3-2 0,3 1-22 15,-1 0-72-15,-8 0-220 0,2-1 98 0</inkml:trace>
  <inkml:trace contextRef="#ctx0" brushRef="#br0" timeOffset="245165.8713">20396 8000 81 0,'0'0'93'0,"0"0"-6"0,0 0 1 16,1-3-7-16,-1 3-22 0,0 0 22 0,0 0-12 16,0 0 1-16,0 0 0 0,0 0-13 0,0 0 14 15,0 0-7-15,0 0-15 0,0 0 5 0,0 0-16 16,0 0-9-16,0 0 3 0,0 0-3 0,0 0-1 16,4 15-4-16,-4-8 10 0,3 2 1 0,-1 4 9 15,5 3-1-15,-5 0 5 0,3-3-9 0,-1 4-7 16,0-2 7-16,-1-4-7 0,-1 2-5 0,2-2-3 15,1 0-1-15,-4 0-2 0,3-3-6 0,-1 1 4 16,-1 0-3-16,2-2-6 0,0-1 2 0,-3 0 3 16,3-1-4-16,-3-1-4 0,4 0 11 0,-2 0-3 15,-2 0-4-15,-1-4-3 0,4 3-2 0,-4-3 2 16,1 2 6-16,-1-2-5 0,0 0-2 0,0 0 2 16,4 3 0-16,-4-3 6 0,0 0-9 0,0 0 3 15,4-8 4-15,0-2-3 0,-3-1-4 0,3-4-3 16,2-1 3-16,-3 0-1 0,1-1 1 0,-2-1-14 15,1 0 9-15,1-2 1 0,0-4 1 0,-2 5 1 16,2 0-1-16,0 2 0 0,-2 2 5 0,1 2-9 16,-1 1 0-16,2 0 4 0,1-3-6 0,2-3-3 15,0 4 7-15,0-2 6 0,-1 1-12 0,1 2 4 16,0 0-2-16,2 4 4 0,-4-3-4 0,3 6-3 16,-1-3-12-16,-1 5-14 0,0 1-7 0,-1-4-8 15,0 4-13-15,1 1-13 0,0-2-9 0,-1 3-3 16,0-1-7-16,-5 2-3 0,10 3-9 0,-2-1-11 15,1 4-77-15,-4-1-208 0,0 1 92 0</inkml:trace>
  <inkml:trace contextRef="#ctx0" brushRef="#br0" timeOffset="245882.9825">21070 7845 49 0,'-2'-4'73'0,"0"0"7"0,-1-2-10 16,1 0 7-16,-2 3-3 0,-1-5 5 0,0 4 2 15,1-1 1-15,-1-1 5 0,1 0 2 0,-1 2-10 16,-3-1 3-16,3 0-11 0,-3-1-7 0,0 0-6 16,-2 2 0-16,1-2-12 0,-1 3-5 0,0 0-5 15,0 0-2-15,-2 1-2 0,2-1 0 0,0 1-9 16,1 1 0-16,1 2 1 0,-1-1-6 0,9 0-2 15,-13 1 0-15,10-1 0 0,3 0 4 0,-7 1-17 0,2 2 5 16,1 0-5-16,3 2 3 0,1 2-3 16,-3 0 3-16,2 4-7 0,1 3 0 0,0-2 5 15,0 1-12-15,0 2 17 0,1 3-6 0,2-1 5 0,-2 1 4 16,3-1-15-16,-4-2 0 0,5 2 4 0,-5 0 2 16,3 0-3-16,-1 0 4 0,0 2-2 15,-2-1-2-15,0 2 8 0,0-2-4 0,0 3 4 16,-2-2-13-16,0 0 7 0,-1 2-2 0,3-4 3 0,-5-7-3 15,3 8-4-15,-1-7 4 0,-1 1 6 0,2-1-4 16,0 1-2-16,-2-2 4 0,3-2 0 0,1 2 1 16,-2-2-11-16,0-2-12 0,2 1-19 15,0-1 1-15,0 0-9 0,2 0-11 0,0-2-7 0,-1-2-8 16,1 2 4-16,0-2-3 0,2 1 5 0,0-1-11 16,-4-2 5-16,5 1 0 0,-5-1-7 0,0 0-72 15,10-1-162-15,-10 1 72 0</inkml:trace>
  <inkml:trace contextRef="#ctx0" brushRef="#br0" timeOffset="246197.8805">20718 7999 50 0,'0'0'51'0,"0"0"1"0,0 0-8 0,0 0-5 16,0 0-3-16,0 0-8 0,10 6 0 0,-10-6-2 15,8 2 4-15,-1 0-9 0,-1-1-8 0,0 1-7 16,2 1-14-16,2-2-3 0,-1 1-10 0,1-1-9 16,-1 1-29-16,3-2-65 0,-5 1 29 0</inkml:trace>
  <inkml:trace contextRef="#ctx0" brushRef="#br0" timeOffset="249006.3172">20893 7787 17 0,'0'0'129'0,"-5"-4"-7"0,1 2-7 16,4 2 6-16,-5-5-6 0,3 3 1 0,2 2-7 16,-4-1-3-16,4 1-15 0,0 0-10 0,-3-5-2 15,3 5-17-15,0 0-5 0,0 0-13 0,0 0 1 16,0 0-6-16,0 0-4 0,-7 9-3 0,5-2-2 16,2 4-4-16,-1 7-4 0,-3 1 1 0,2 9-4 15,-2 2-3-15,1 2 3 0,-1 0-7 0,4 0 4 0,0 1-2 16,-4 2 3-16,1-6-4 0,2 0-1 0,-1 0 1 15,2-5-6-15,0-6 7 0,2 0-13 16,0-3 10-16,2-2 5 0,-2-1-11 0,2-1 2 16,1 0-2-16,-1-1-2 0,1 0-6 0,-1-1 0 0,1-1-6 15,0 1-12-15,-1-4 2 0,3 3-17 0,-1-4-22 16,-1 1-8-16,1-1-18 0,1 2 3 16,-5-2-10-16,2-2-8 0,0 1-5 0,0 1-5 15,-4-1-67-15,4-1-190 0,-4-2 84 0</inkml:trace>
  <inkml:trace contextRef="#ctx0" brushRef="#br0" timeOffset="249257.645">20760 8153 46 0,'2'-4'49'0,"-1"1"-2"16,0-1-9-16,-1 4-6 0,5-6 3 0,0 3 2 15,0-1-15-15,2 4 1 0,-1-1 0 0,1-2 2 16,5 1-1-16,-1 1 0 0,0 1-8 0,3 0 4 16,-1 0-1-16,4 0-3 0,-5 0-4 0,9 1 3 15,-7 1-15-15,6-2 14 0,-3 0-3 0,2-3 4 16,-5 3-3-16,5-3-5 0,-2 2-6 0,-2-2-15 16,-1 0-10-16,-1 1-6 0,-4-2-10 0,5 1-40 15,-4 1-86-15,-2 0 39 0</inkml:trace>
  <inkml:trace contextRef="#ctx0" brushRef="#br0" timeOffset="249436.5197">21171 8005 59 0,'0'0'60'0,"0"0"12"0,0 0 9 0,5 9-13 15,-2-4-4-15,0 1-13 0,2 4-11 0,-1-3 4 16,1 5 4-16,0-5-5 0,0 3-12 0,2-2-10 15,0 3 4-15,0-2-15 0,2-1-23 0,-3 4-21 0,0-2-18 16,0 2-51-16,-5-4-113 0,-1 1 50 16</inkml:trace>
  <inkml:trace contextRef="#ctx0" brushRef="#br0" timeOffset="249608.5643">21164 7779 19 0,'0'-5'104'0,"0"1"-11"0,3 1-24 0,-3 3-6 15,0-3-17-15,0 3-7 0,0 0-23 0,6 9-15 16,-1 0-29-16,0 1-12 0,0 1-24 0,-1 4-69 16,0 2 31-16</inkml:trace>
  <inkml:trace contextRef="#ctx0" brushRef="#br0" timeOffset="249936.6881">21551 7668 61 0,'-11'3'121'0,"-2"0"-10"0,-5 3-10 0,3 4-6 15,-7 5-10-15,7-5-2 0,-6 8-11 0,7-2-2 16,0 5-13-16,1 2 3 0,1 2-8 0,0 2-4 16,7 5-4-16,0-1-8 0,5 2 10 0,6 0-17 15,1 15-7-15,2-1 4 0,2-2-7 0,2 1-2 16,1 0 4-16,0-1 9 0,-4-11-12 16,7 12-7-16,-6-12 6 0,0 0-8 0,-1-4 2 0,-2 4-4 15,-1-4 10-15,2-1-8 0,-4-2-3 0,-5-1-4 16,1-2 8-16,-1-5-15 0,-1 7-14 0,1-7-22 15,-4-1-5-15,-1-4-3 0,0 1-17 0,0-3-19 16,1-2-21-16,-5 0-62 0,-3-4-182 0,1-1 81 16</inkml:trace>
  <inkml:trace contextRef="#ctx0" brushRef="#br0" timeOffset="250205.9669">21261 8142 28 0,'4'-1'101'0,"-4"1"-20"0,14 0 7 16,-4 1-18-16,3-1-2 0,0 3-13 0,1-2 2 15,1 1-10-15,6 1-3 0,-2 2-2 0,3-3-4 16,-1 1-3-16,7 1-4 0,1-1-3 0,-8 1-5 0,6-2-6 15,-4 1-12-15,-2-2-19 0,-2 2-8 16,0-3-9-16,-1 0-5 0,-4 1-4 0,-1-2-6 16,-1-1-3-16,-1 1-12 0,0 1-33 0,-6-4-100 15,2 2 44-15</inkml:trace>
  <inkml:trace contextRef="#ctx0" brushRef="#br0" timeOffset="250387.4822">21740 8069 11 0,'0'0'72'0,"0"0"4"0,0 0 9 16,6 10-9-16,-4-5 6 0,-2 1-1 15,1 0-14-15,-1-1-10 0,3 0 3 0,-2 1-2 16,3 0-14-16,-4 1-6 0,4 1-6 0,2 1-10 0,-2 0 12 16,1 0-7-16,-1-1-31 0,1 2-17 0,4-2-35 15,-5-1-85-15,-3 1-151 0,2-3 67 0</inkml:trace>
  <inkml:trace contextRef="#ctx0" brushRef="#br0" timeOffset="250581.9107">21734 7822 57 0,'-4'-7'111'0,"4"7"-9"15,0 0-12-15,0 0-12 0,0 0-7 0,0 0-8 16,0 0-2-16,7 12-11 0,-1-1-21 0,-1-1-18 16,3 5-31-16,2 4-16 0,0 4-76 0,2-3-120 15,-2-1 53-15</inkml:trace>
  <inkml:trace contextRef="#ctx0" brushRef="#br0" timeOffset="250850.7641">22093 7923 16 0,'-11'4'113'0,"-6"4"-6"16,2-1-8-16,0 2-8 0,2 1-8 0,-4 0-6 15,8-1-13-15,-4 4-5 0,3 0-4 0,2-3-15 16,3 2 11-16,4 0-4 0,-3 0-16 0,4 0-16 16,1 3-9-16,3 1-17 0,0-1-15 0,-3 3-6 0,3-3-14 15,4 0-14-15,1 0-18 0,-5-5-40 16,2 2-126-16,3-4 56 0</inkml:trace>
  <inkml:trace contextRef="#ctx0" brushRef="#br0" timeOffset="251302.5563">22369 7839 27 0,'-11'3'92'16,"-4"8"-15"-16,0-4-1 0,0 6-2 0,-5 4-1 0,4-2-8 15,1-2 3-15,0 2-14 0,-5 4 0 0,1-2-3 16,6-1-8-16,3-2-7 0,3-1-1 0,0-1-7 16,3-1 0-16,2-3 0 0,-2 1-14 15,2-2 6-15,2 1-18 0,2-4 14 0,-2 1-1 0,4-2-2 16,0 1-3-16,2-1-6 0,-1-3 2 0,0 4 1 16,5-4 6-16,-1-4-9 0,4 1-7 0,-3-3 6 15,3 0 6-15,0-2-5 0,2-1-5 0,-3 1-5 16,-1 2 6-16,0-5 6 0,-2 6 1 15,1-1-15-15,-1-2 8 0,-3 3 1 0,1-1 0 0,-1 0 2 16,-1 3-4-16,-3 3 1 0,2-4 1 0,-4 4 4 16,4-4 0-16,-4 4-3 0,0 0-14 0,5-1 23 15,-5 1-13-15,0 0 2 0,0 0 9 0,2 9 2 16,-2 0 8-16,-2 3-6 0,0 5 0 0,2 0 3 16,-2-1-1-16,4 0-6 0,-2 0-1 0,0-3 4 15,2-1 6-15,2 2-11 0,0-1 2 0,2-3 1 16,2 0-3-16,-2 0-12 0,2-3-1 0,2 0-15 15,2-4-23-15,0 1-19 0,1-4-29 0,-1 0-76 16,7-6-181-16,-5-3 81 0</inkml:trace>
  <inkml:trace contextRef="#ctx0" brushRef="#br0" timeOffset="251881.0094">22819 7541 81 0,'-4'16'93'0,"0"5"-8"16,-2 4-13-16,2 1-1 0,-1-1-12 15,3 3 0-15,0 5 2 0,0 0-9 0,0 1 12 16,4-1-15-16,0 3-7 0,0 0 3 0,0 9-6 15,1-12-10-15,3-1-4 0,-1-1 4 0,0-4-6 0,0-1-2 16,1-7-1-16,1-1-3 0,2-3-5 16,-3 1-2-16,2-7-1 0,-3 4 2 0,7-6-3 0,-6 2 6 15,2 0 6-15,0-4-11 0,-2 0-4 16,7-2-3-16,-3-2 8 0,3 0-8 0,-2-2-6 0,2-3 8 16,0 1-3-16,2-7-5 0,2-1-8 0,-2-3 5 15,6-4-10-15,-5 3 12 0,-2-7-14 0,3 2 12 16,-3-2-4-16,-4-2 5 0,4 1-5 0,-2-2 1 15,-7 6 0-15,5-6-4 0,-5 6 4 0,-1 1 1 16,0 0 3-16,-3 2-4 0,0 4 13 0,-2-2 1 16,1 4 8-16,-1 1-2 0,-2 3 17 0,2 0 0 15,-3 1 9-15,1 0 3 0,0 1-8 0,-1-1 7 16,-2 3-3-16,0 1-1 0,0-1 7 0,1 2 2 16,5 0-13-16,-13 2-6 0,8-1 1 0,0 5-9 15,-3 1-2-15,3 1 0 0,-1 2-1 0,2-2 0 16,1 3-1-16,2 0 2 0,0 0 5 0,1 0-7 15,1-1-5-15,3 0 1 0,0 0 3 0,1 2-2 16,0-2-3-16,0-1 0 0,0-1-5 0,3 2 1 16,2-1-4-16,-1-3 3 0,0 1 1 0,1 0-3 15,0 0 10-15,1-2-12 0,-4-2 9 0,3 1-10 16,-3 2 8-16,1-5-24 0,-3 1-9 0,2 1-31 16,-2-3-11-16,-1 1-11 0,-4-1-31 0,0 0-96 15,0 0-227-15,0 0 100 0</inkml:trace>
  <inkml:trace contextRef="#ctx0" brushRef="#br0" timeOffset="252155.8354">22704 7578 19 0,'31'0'42'15,"-4"-1"7"-15,3-2-4 0,-7 1-3 16,5-2-3-16,-2-3 1 0,2 3-4 0,2 1-2 16,-10-4-14-16,2 2 5 0,4 0 0 0,-6 1 3 15,0-1-8-15,-1 2-6 0,-1 0-21 0,-5 0-21 0,2 2-47 16,-4-2-79-16,-3 3 35 0</inkml:trace>
  <inkml:trace contextRef="#ctx0" brushRef="#br0" timeOffset="275297.4411">20594 15548 33 0,'-14'11'35'16,"0"2"2"-16,-1 3-11 0,-2 4-2 0,1 2 6 16,-5 1-10-16,8 3-4 0,0-6 2 0,3 4 1 15,1 0 1-15,5-5 4 0,-1 5-6 0,1-5-7 16,2 0-2-16,2-2 2 0,2 1 0 0,1-1 4 15,-2-4-4-15,3-3 2 0,1 6 8 0,-1-4-16 16,4-3 7-16,-1 0-1 0,1 2 1 0,4-5-1 16,-4 1 3-16,7-1-9 0,-4-4 9 0,6 1 2 15,-1-3 2-15,0 0 6 0,0-3-10 0,4 1-1 16,-3-1 1-16,1-7 1 0,7-1-4 0,-5 1 2 16,-3-1 4-16,-1-1-8 0,0-2 4 0,-1 2 10 15,-4-3-6-15,3 1 7 0,-6 0 6 0,-1 5 13 16,-5-2 1-16,2 4-3 0,-5-4 5 0,1 5-10 15,-4-1 1-15,-4 0-3 0,-1 2-6 0,-5 1-5 16,-5 3 3-16,-7-1-8 0,-3 8 4 0,-3-1-6 16,-1 5 0-16,-5 1 1 0,-11 5-4 0,14 0 2 15,2-1-2-15,0-2-6 0,2 1 3 0,8-1 4 16,4-3-19-16,5-3 11 0,1-2-6 0,6 0 6 16,0-2 0-16,1 1-1 0,0 0-3 0,2-1 0 15,1 1 0-15,3 0 4 0,0 0-6 0,4 2 9 16,-1-5-2-16,0 3-6 0,4-2-10 0,0 0 17 15,4-1-14-15,1 1 15 0,1 1-6 0,2-3 0 16,2-3-2-16,-2 1 2 0,3-2 2 0,0 0-5 16,0 2 2-16,-4-1 1 0,-1-1-2 0,0 1 1 15,-3 1-13-15,-2 0 14 0,-2 0-6 0,-1 1 0 16,-5 1-4-16,8 0 8 0,-8 0-2 0,0 0-2 16,0 0-1-16,-2 7 3 0,-4-3-10 0,-4 3 3 15,-2 4 2-15,-4-1 10 0,-1 2-10 0,-6 2-2 16,0 0 10-16,5-3-2 0,4-1 1 0,3-3-2 15,2 0 8-15,0-3-5 0,2 0-10 0,4-2-16 16,-3 2 19-16,5-3-4 0,1-1-10 0,1 6 2 16,-1-6 6-16,3 4 1 0,-3-4-8 0,8 1 8 15,-3-1-11-15,-5 0-1 0,16-3 7 0,-7 2-3 16,0 0 1-16,3-1 4 0,-2-2-7 0,-1 1 4 16,2 0 7-16,-2 2-14 0,0-3 11 0,0 3 19 15,-4-1-14-15,2 0-12 0,-2-1-9 0,-1 3-13 16,-4 0 2-16,9-1-15 0,-9 1-1 0,6-2-9 15,-6 2 4-15,8 0-47 0,-8 0-115 0,6 3 51 16</inkml:trace>
  <inkml:trace contextRef="#ctx0" brushRef="#br0" timeOffset="281340.3293">20281 13891 19 0,'0'0'25'0,"0"8"-6"16,0-8 3-16,0 3-2 0,4 0 4 0,-3 3-3 16,2-3-8-16,-3-3 1 0,5 4 0 0,-3-1 5 15,1-1 3-15,1 1-12 0,1 0 5 0,0-2-2 16,0 0 4-16,-5-1-7 0,10 2 4 0,-3-4 0 15,1 2 0-15,-1 0 2 0,-1-1 0 0,-6 1 4 16,13-4-1-16,-8 3 3 0,0-2-1 0,0 0 5 16,1 2 2-16,-4 0 7 0,-2 1-5 0,5-3 0 15,-5 3 11-15,6-3-4 0,-6 3 12 0,0 0-15 16,0 0 4-16,0 0 1 0,0 0-7 0,0 0 8 16,0 0-17-16,0 0-5 0,0 0-12 0,-19 5 13 15,14-4-7-15,-1 5-3 0,0 2 2 0,-2 0 6 16,3 3-10-16,0 1-2 0,0-5 2 0,1 3-3 15,0 1 4-15,4-3-5 0,-1 1-3 0,2-1 2 16,-1-2 2-16,1 0 2 0,1 1 1 0,0-4-7 16,2 3 1-16,1 0 4 0,0-4-10 0,-1 1 3 15,1-2-10-15,0 0 18 0,5-1-3 0,-3-2 1 16,2-2-5-16,1 1 3 0,1-4 12 0,-2 1-8 16,1-3-9-16,0 2 4 0,-3 1-5 0,-2-1 6 15,-1 3 6-15,0-1-8 0,-4 0 3 0,5 2 7 16,-4-1-13-16,2 0 5 0,-3 4-2 0,-3-5-3 15,2 1 6-15,1 4-10 0,-5-4 10 0,5 4-5 16,-8-2 2-16,3-1 7 0,5 3-3 0,-9 0-6 0,9 0-4 16,0 0-14-16,-10 7-15 0,6-1-21 0,0 3-35 15,-3 2-61-15,0 5-165 0,-1 0 72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4:14:5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16212 11539 13 0,'-3'-6'29'0,"3"3"3"16,0 3 2-16,-1-10-2 0,1 10 5 0,-1-6-6 0,1 6-7 15,0 0 0-15,0-5-2 0,0 5-8 0,0 0-4 16,0 0 3-16,0 0 0 0,0 0-6 0,0 0-3 16,10-2 4-16,-2 4 0 0,-1 0-6 0,5 1 1 15,6-1 2-15,2 0-2 0,-1 1 6 0,4 2-8 16,4-1 1-16,4-4-4 0,-3 3 7 0,0-3 3 15,1 0-8-15,-2-1 1 0,-5-1 1 0,-3-2 1 16,1 0-2-16,0-2-1 0,-5-1 4 0,2 2-4 16,-1-2 0-16,-5 0 7 0,-1-1 3 15,0 1 0-15,-2 0-5 0,-4 1 2 0,1-1 22 0,-3 0-5 16,0 1 7-16,-2-1-2 0,-3 1-3 0,-1-5-2 16,-4 1-1-16,-1 0-2 0,-7-2 2 0,-3 4-11 15,-7-5 11-15,-1 1-6 0,-5 4 1 0,0-1-5 16,-3 3 6-16,-2 0-8 0,-2 5-3 0,-12-1 6 15,1 2-12-15,-2 3 6 0,0 2 1 0,0 2-3 16,1 5 1-16,13-1-10 0,-11 1-2 0,2 7 5 16,-1 1 1-16,14-4 0 0,-8 11 5 0,13-5-3 15,-10 10-3-15,6 6 9 0,5 2-4 0,4 5-8 16,7 4-3-16,4 3 2 0,3 4 5 0,5 2-2 16,6-2 0-16,5 1-1 0,4 3 7 0,5-2 3 15,9 21-11-15,-5-25 6 0,7-1-2 0,3 0 0 16,2-1-6-16,3-2 2 0,2-3 6 0,0 2-2 15,1-9 4-15,5-2-5 0,2-3 2 0,-1-4 8 16,3-12-6-16,4-4 2 0,0-8-5 0,2-7 4 16,7-8-7-16,1-7 7 0,1-10 4 0,24-18-11 15,-10-5 7-15,-22 11-4 0,16-24 4 0,-25 20-3 16,2-4 7-16,-3-3-17 0,-6 2 27 0,-7 1-11 16,-5-1-2-16,-4 0-6 0,-3 2 6 0,-5-2-1 15,-7-1 1-15,-2 0-1 0,-4-2-5 0,-1 1 4 16,-8-2 7-16,-4 2-16 0,0 2 4 0,-2-1 0 15,-5 2 5-15,-3 5 2 0,2 11-3 0,-8-11 2 16,2 17 6-16,0-1 3 0,-5 2 8 0,-14-4-7 16,-4 4-7-16,0 6 7 0,-2 7-2 0,-4-2-4 15,-4 11 1-15,1 0-6 0,-5 12 4 0,-29 5-13 16,7 7 9-16,26 0-7 0,-29 21 10 0,2 7-8 16,-1 9 7-16,-2 7-10 0,5 7 1 0,3 1-4 15,-3 5 5-15,14 5-10 0,3-4 5 0,16 12-2 16,4 6 12-16,16 1-12 0,18 4 6 0,7-5-11 15,16-3-31-15,11-1-9 0,17-4-21 0,13-2-73 16,6-1-159-16,8-3 70 0</inkml:trace>
  <inkml:trace contextRef="#ctx0" brushRef="#br0" timeOffset="30332.2004">15099 11139 4 0,'-3'-4'72'0,"1"-3"5"0,-1 1-2 0,-1-3-1 16,2-1-10-16,-1 2 2 0,-3-1 2 0,2 0-8 15,0-3 2-15,3 5-6 0,-2-3 15 0,1 5-12 16,-1-3-6-16,3 2 7 0,-1 3-5 0,-2-4-8 15,3 3-4-15,0 4 0 0,0-5-6 0,0 5-7 16,-1-5-4-16,1 5 3 0,-3-4-7 0,3 4 2 16,0 0-2-16,3-5-5 0,-3 5-2 0,1-3 4 15,3-1 5-15,0 2 1 0,1 0 3 0,0-4 0 16,-1 3-2-16,4-2 2 0,-2 2-4 0,0-1 2 16,4-2 1-16,-3 3-6 0,-1 0 5 0,3-2-6 15,-1 3 1-15,0-2 0 0,-1-1 1 0,2 2-5 0,0 0 0 16,0 0 0-16,2-1 2 0,-1 0 1 0,1 1-1 15,2 1 2-15,1-2-7 0,-4 1-2 16,3 1 1-16,0-3 1 0,0 4-3 0,1-1 1 0,1 0-3 16,4-1-1-16,-2 1 2 0,-2 1 2 15,2-3-3-15,1 1-5 0,-1 4 0 0,0-3 2 16,2 1-3-16,2 1 2 0,-2 0-1 0,-1-2 0 16,1 2-1-16,-1 2-1 0,0-1 2 0,1-1-1 0,0-1 0 15,-6 1 2-15,5 1-4 0,-5 0 1 0,6 2 1 16,-6-3 0-16,-1 0-1 0,2 1-2 0,-1 2 3 15,1-3 0-15,-1 0-4 0,1 1 7 16,-1 0-1-16,-2-1-4 0,1 1-2 0,-1 1 2 0,1-2-2 16,-1 0-1-16,-2 0 3 0,1 0 1 0,-1 0-4 15,-1 0 7-15,1 0-6 0,-3 0 2 0,2 0 2 16,-1 1 0-16,-1-1-3 0,4 0 1 0,-5 0 2 16,0 2-4-16,3-2 2 0,-8 0 0 0,8 0 2 15,-8 0-1-15,7 0-3 0,-7 0 3 0,8 0-1 16,-8 0-4-16,5 0 8 0,-5 0-5 0,0 0 6 15,0 0-9-15,0 0 2 0,9 0 2 0,-9 0 2 16,0 0-4-16,0 0-1 0,0 0 2 0,5 0-3 16,-5 0 3-16,0 0-6 0,0 0 4 0,0 0-4 15,0 0-4-15,0 0-7 0,0 0-10 0,0 0-9 16,0 0-15-16,8 0-10 0,-8 0-10 0,5 2-14 16,-2 0-10-16,0 1-9 0,0 1-12 0,1-1-8 15,1 2-87-15,-1 2-227 0,-1 0 101 0</inkml:trace>
  <inkml:trace contextRef="#ctx0" brushRef="#br0" timeOffset="31519.59">16520 10995 33 0,'0'0'65'0,"0"0"-9"0,-1-4 0 16,1 4-10-16,0 0-3 0,0 0-5 0,0 0-1 16,0 0-6-16,0 0 1 0,0 0 0 0,0 0-9 15,0 0 0-15,0 0-5 0,0 0 1 0,0 0-1 16,0 0-6-16,0 0 3 0,0 0-4 0,0 0-1 0,0 0 3 15,0 0-6-15,0 0 5 0,0 0-3 16,0 0-3-16,0 0-1 0,12-4 0 0,-8 3 4 16,1 0-6-16,-5 1 2 0,9-2-1 0,-1 1 3 15,1 0-1-15,0-2-2 0,-3 2 5 0,7-1-1 16,-3-1 2-16,1 2-10 0,-1-1 6 0,0 1-1 0,0-2 7 16,0 3-2-16,1 0 2 0,-2 0 2 0,2-1-4 15,-1 0 6-15,2 0 0 0,0 1 10 16,0 0-9-16,2 1 6 0,-2 0 0 0,-1-2-6 0,3 2 3 15,0-1-9-15,-1 0 4 0,-3 0 0 0,3 0-10 16,2 0 7-16,-2 1-1 0,0-1-5 0,0-1 3 16,1 2-4-16,-3 1 1 0,2-1-1 0,2-1 0 15,-4 0 0-15,1 1-1 0,1-1 1 0,-4-1 1 16,4 1-1-16,-3 0-2 0,-1 0 3 0,1 1 1 16,2-2-7-16,-4 1 6 0,0 1-4 0,-1-1 1 15,0-1 2-15,-7 1-3 0,16 0 4 0,-10 0-6 16,-1 0 3-16,-5 0 1 0,12 0 0 0,-6 0-4 15,-6 0 0-15,10 0-4 0,-10 0 8 0,9 0-4 16,-6-1 7-16,-3 1-2 0,6-2-3 0,-6 2-3 16,0 0 3-16,9 0 1 0,-9 0 3 0,0 0 1 15,0 0-2-15,0 0-9 0,7-1 5 0,-7 1-1 16,0 0-1-16,3-1 5 0,-3 1 5 0,0 0-3 16,0 0 0-16,0 0-1 0,0 0 3 0,0 0-2 15,0 0-3-15,0 0-6 0,0 0 9 0,0 0-6 16,0 0-2-16,0 0-2 0,0 0-5 0,0 0-10 15,0 0-9-15,3-3-7 0,-3 3-9 0,0 0-6 16,0 0-1-16,0 0-9 0,0 0-10 0,0 0 3 16,0 0-11-16,0 0-42 0,0 0-128 0,0 0 58 0</inkml:trace>
  <inkml:trace contextRef="#ctx0" brushRef="#br0" timeOffset="32092.4546">16733 10987 2 0,'8'0'28'16,"2"0"3"-16,-1 0-5 0,1 0-2 0,3 1-1 16,-1-1 0-16,-1 0-3 0,1 1 3 0,-2-1-1 15,0 0-4-15,2-1-2 0,-2 1-2 0,1 0-3 16,1-1 0-16,-1 2 2 0,2-2-3 0,1 1 6 16,0-1-4-16,-1-2-3 0,0 3 1 0,0-1-4 15,-2 0 2-15,3-2 1 0,0 2 0 0,0 0-5 16,-2 0 2-16,-2-2-1 0,3 2-1 0,-3 1 2 15,1-2-3-15,-3 2 0 0,0-2 0 0,-2 0-1 16,0 0 11-16,2 1-10 0,-3-1 1 0,2 1 2 16,-7 1-3-16,8-2 2 0,-6 0 1 0,-2 2-6 15,8-1 6-15,-6-1-8 0,-2 2 10 0,0 0 3 16,5-1-3-16,-5 1 4 0,0 0-5 0,0 0-1 16,0 0 2-16,2-5-9 0,-2 5-8 0,0 0 5 15,0 0-13-15,-7-6-7 0,5 3-10 0,2 3-41 16,-7-4-80-16,4 1 36 0</inkml:trace>
  <inkml:trace contextRef="#ctx0" brushRef="#br0" timeOffset="40920.9922">11165 10921 7 0,'0'5'7'0,"-1"1"1"0,1 1 0 16,-3 0 1-16,2 0 0 0,1 3 4 0,0 1-7 16,-1 1-1-16,-2-1 6 0,2 4 4 0,1 2 0 15,-3 0-3-15,3 1-4 0,0-3 2 0,0 2 0 16,0 0 0-16,0-1-2 0,0 1 1 0,-1 1 0 15,-2-1 3-15,3 1 3 0,0-1-1 0,-1 0-1 16,1 1-3-16,1 0-7 0,-2-2 5 0,1 0 3 16,0 2-2-16,0-1 1 0,0 1 0 0,-1-1-7 15,2 2 8-15,-1-2-1 0,0 2-6 0,0 6 4 16,0 0 1-16,0 0 4 0,0 2-3 0,0-2-3 16,0 0 1-16,4 2 9 0,-3-3-9 0,-1-3 3 15,3-2-1-15,-2 7-1 0,3-7-4 0,-3-1 4 16,3 0-3-16,0 0-1 0,-3 0 6 0,-1-1 1 15,5 0-10-15,-1 0 7 0,0 1 0 0,0-4 0 16,0 3 1-16,-3 0 1 0,4-2-5 0,0 2 3 16,-2-2 1-16,-1 4-1 0,1-1 2 0,-1-1-1 15,1 2-2-15,-1-3-10 0,0 3 19 0,-1-1-3 16,2 0-5-16,-3-1 2 0,0-1-6 0,1-4 3 16,-1 4 1-16,0 0 1 0,-1-5 1 0,1 5 0 0,-2-3-2 15,1-2-1-15,1 4 1 0,-1 1-13 16,-1-3 8-16,2-1-2 0,-1 0 4 0,0 1-7 15,1-3 3-15,-3 3-2 0,3-2 5 0,-1-2-2 16,0-1 1-16,1 0 3 0,-2-2-4 0,1 1 4 16,1-1-5-16,0-1-6 0,-1-1 7 0,0 2 4 0,1-1-6 15,0-1-1-15,-3 3 7 0,3-1-5 0,0-1-4 16,0 1 3-16,0-2-4 0,0 2 7 16,-1-1-9-16,1 0 7 0,0 1 1 0,-3-3-3 15,3-3-5-15,-1 10 7 0,1-6 1 0,0-1-4 0,0-3 0 16,0 4 0-16,0 1 1 0,0-5-5 0,0 6 9 15,-1-4-1-15,2 4 4 0,-1-1-11 0,0 0 2 16,-1 0 2-16,2-1-1 0,-1 1-9 0,0-1 12 16,0 0-2-16,0-4-1 0,-1 6-4 15,0-2 11-15,1 1-8 0,0-5 3 0,1 5-7 0,-1-2-8 16,0-3 13-16,0 0 6 0,-1 6 4 0,1-6-7 16,0 4-3-16,0-4 1 0,0 0 2 0,0 6 0 15,0-6-1-15,1 3 1 0,-1-3 1 16,0 4-4-16,0-4 2 0,0 0-1 0,0 4 6 15,0-4 1-15,0 0-9 0,0 0 4 0,0 0-1 0,0 0 2 16,0 0 0-16,0 0 0 0,0 5-4 0,0-5 0 16,0 0 6-16,0 0-8 0,0 0 6 15,0 0-3-15,0 0 1 0,0 0-3 0,0 0 8 16,0 0 0-16,0 0-5 0,0 0 6 0,0 0-1 16,0 0-3-16,0 0 2 0,0 0 7 0,0 0-8 0,0 0 5 15,0 0 3-15,0 0-8 0,0 0-5 0,0 0-1 16,0 0 9-16,0 0-4 0,0 0-1 0,0 0 0 15,0 0-3-15,0 0 4 0,0 0-3 16,0 0-2-16,0 0 1 0,0 0 2 0,0 0-2 0,0 0 7 16,0 0-1-16,0 0-4 0,0 0 0 0,0 0 1 15,0 0 0-15,0 0-5 0,0 0 1 0,0 0 1 16,0 0-3-16,0 0 3 0,0 0-1 0,0 0 3 16,0 0-2-16,0 0-1 0,0 0 0 0,0 0 1 15,0 0 9-15,0 0-9 0,0 0 12 0,0 0-9 16,0 0-4-16,0 0-1 0,0 0 1 0,0 0 1 15,0 0-1-15,0 0-1 0,0 0-6 0,0 0 9 16,0 0-7-16,0 0 9 0,0 0-7 0,0 0-2 16,0 0-1-16,0 0 0 0,0 0-7 0,0 0 1 15,0 0 0-15,0 0-6 0,0 0 3 0,0 0-4 16,0 0 6-16,0 0-14 0,0 0 10 0,0 0 2 16,0 0 2-16,0 0-4 0,0 0 3 0,0 0-7 15,0 0 3-15,0 0 5 0,0 0 0 0,0 0 8 16,0 0-6-16,0 0 3 0,0 0-3 0,0 0 4 15,0 0-1-15,0 0-2 0,5 1 1 0,-5-1 2 16,0 0 1-16,0 0-3 0,0 0-1 0,0 0 4 16,0 0 1-16,0 0 3 0,0 0-4 0,0 0 0 15,0 0 3-15,0 0-2 0,0 0 2 0,0 0 0 16,0 0 3-16,0 0 0 0,0 0-6 0,0 0 7 16,0 0 0-16,0 0 0 0,0 0 0 0,0 0-4 15,0 0 2-15,0 0 2 0,0 0-3 0,0 0-1 16,0 0 2-16,0 0 1 0,0 0 1 0,0 0-3 15,0 0 4-15,0 0-3 0,0 0-3 0,0 0 4 16,0 0-4-16,0 0 5 0,0 0-1 0,0 0 2 16,0 0-5-16,0 0 0 0,0 0-1 0,0 0-4 15,0 0 1-15,0 0-3 0,0 0 7 0,-3 4-1 16,3-4 0-16,0 0-3 0,0 0-2 0,0 0 8 16,0 0 3-16,0 0-2 0,0 0-3 0,0 0 1 15,0 0-2-15,0 0 3 0,0 0-2 0,0 0 4 16,0 0 0-16,0 0-4 0,0 0 1 0,0 0 4 15,0 0 0-15,0 0 0 0,0 0 0 0,0 0 0 16,0 0 2-16,0 0-5 0,0 0 6 0,0 0-4 16,0 0 2-16,0 0-3 0,0 0-1 0,0 0-2 15,0 0-5-15,0 0 0 0,0 0-2 0,0 0-13 16,0 0-25-16,7-12 12 0</inkml:trace>
  <inkml:trace contextRef="#ctx0" brushRef="#br0" timeOffset="44005.9478">11063 10833 22 0,'0'0'21'0,"0"0"3"0,0 0 2 0,-3-4-7 16,3 4-1-16,0 0 1 0,0 0-10 0,0 0 5 15,0 0-3-15,0 0-3 0,0 0 0 0,0 0-3 0,0 0 3 16,0 0 5-16,0 0-10 0,0 0 5 15,0 0-5-15,3 13 2 0,-2-8-5 0,-1 2 7 16,1 0 1-16,1 0-4 0,0 3 3 0,0 2 2 16,0-3 7-16,-1 6-8 0,3-3 1 0,-1 3-2 0,-1 2 9 15,-2 0-5-15,1-1-1 0,1 3 7 16,-1 0-2-16,0 0-2 0,3 8 4 0,-4-8-5 16,2 5 6-16,-2 1 1 0,0 0 3 0,-2 1-1 15,2-1 2-15,-4 2-7 0,4-2 4 0,-2-1-4 16,0 3-4-16,1-1 6 0,-1-3 0 0,-1-3 2 0,3-1 2 15,-4 1-2-15,3 8-9 0,1-2 3 16,-4-1-3-16,6-4 5 0,-4 2-2 0,2-4-3 16,2 3-3-16,0 1 5 0,-2-3-1 0,1 0-12 15,0 5 16-15,2-6-1 0,0 6-6 0,-3-6-4 0,2 7 4 16,-1 0-4-16,-1 0 5 0,2 5-1 0,0-4 1 16,-2 1 3-16,0-1 9 0,0-1-13 0,-1 0 3 15,2 1-3-15,-1-6 4 0,2-3-1 16,-2 1 10-16,2 2-13 0,0 4-1 0,0-5 3 15,-2-4 1-15,1 2-7 0,3-1 0 0,-4-2 5 0,4 3 2 16,-4 0 6-16,6 0-12 0,-4 1 2 0,1-1-2 16,0 3-1-16,1 3 1 0,-3 0-3 0,3 5 0 15,0-5 1-15,-3 1 7 0,2 3-1 16,0-5 4-16,1 4-3 0,-4-3-1 0,4-4 7 0,-3 4-8 16,2-6 0-16,-2 0 9 0,2 1-5 0,-2-1-1 15,3 2 1-15,-3-1-6 0,-1-2 16 0,3 2-9 16,-2 0 0-16,-1 0-5 0,0 0 9 0,4-2-10 15,-3 0 2-15,-1 0 5 0,3 0-2 0,-3 0 1 16,1-4-4-16,-1-1-1 0,0 0 4 0,0-1-4 16,1 5 6-16,-1-2-7 0,0-2 6 0,0-2-3 15,0 2-4-15,0 2 7 0,0-4 2 0,0 1-7 16,0-3-2-16,0 2 0 0,0-4-4 0,0 1 0 16,0-1 1-16,0-1 2 0,0 0-9 0,0 1 12 15,3-3-4-15,-3-3-6 0,0 0 2 0,0 7-1 16,0-7-8-16,-3 3-18 0,3-3-9 0,0 0-11 15,0 0-11-15,0 0-5 0,0 0-10 0,13-11-15 16,-6 2-15-16,0-1-84 0,-3-2-200 0,1-2 90 16</inkml:trace>
  <inkml:trace contextRef="#ctx0" brushRef="#br0" timeOffset="45355.8119">10826 10854 3 0,'5'-3'22'0,"4"-1"0"16,-1 1 1-16,2-2-3 0,8-1 0 0,0 0 1 16,0-1-2-16,9-2-1 0,2 1 2 15,2 1-2-15,0 0 1 0,1-3 0 0,2-1-2 16,3 2-1-16,0-2 6 0,12-4-12 0,-12 5 7 0,13-3 2 15,-15 4-4-15,15-6-2 0,-11 6 1 0,-1-1 1 16,10-3 0-16,-10 4 4 0,15-3-4 16,-14 5 3-16,-1 2-11 0,13-3 3 0,-10 3 2 0,-4 2-1 15,5 1 0-15,-2 0-5 0,-2 1 0 0,13-2-2 16,-15 6 8-16,4 0-7 0,-1-1 2 0,11 0 1 16,-10 1-1-16,-2-2-1 0,-1 2 1 0,2-3-6 15,0 0 6-15,-1 3-6 0,16-4 5 0,-4-1 0 16,-12 2 2-16,12 0-7 0,2 0 10 0,-12-3-4 15,0 3 1-15,10 0 3 0,-12-1-8 0,0 1 0 16,3 1 6-16,-4-4-5 0,3 6 0 0,-1 0 0 16,-3 0 6-16,0-1-12 0,0 1 6 0,0 1-9 15,-3 2 8-15,0-2-2 0,-1 2 4 0,0-1-2 16,-3 0 2-16,1 2-5 0,-3-2-5 0,-7 0 1 16,2-2 8-16,-6 1 0 0,-2-3 3 0,-2 4-6 15,1-2 6-15,-3-2 1 0,0 3-8 0,-5-3 3 16,3-1-2-16,-2 0-1 0,-2 3 11 0,-4-3 9 15,7 1 4-15,-7-1 3 0,6 0 20 0,-6 0-9 16,0 0 0-16,1 4 6 0,-1-4-9 0,0 0-1 16,0 0 1-16,0 0-3 0,4 1-6 0,-4-1 0 15,0 0-6-15,0 0 4 0,0 0-6 0,0 0-11 16,0 0 7-16,0 0 0 0,0 0-11 0,0 0 3 16,0 0 2-16,5 1-4 0,-5-1 4 0,0 6-4 15,4-3 0-15,-3 0-12 0,3 7 11 0,1-1 0 16,-1 4-2-16,1-3 0 0,4 6 6 0,-1-1 0 0,-2 4-7 15,5 4 6-15,1 4 5 0,1 1-10 16,-2 2 3-16,0 2 0 0,0 0 1 0,4 13-3 16,-2-2-1-16,3 6-1 0,-5-5 6 0,4 3-1 15,-2 3-10-15,-2-1 7 0,1-2-3 0,1 7 2 0,0 0 4 16,-3 0-1-16,2-3-1 0,0-1-2 0,-1 1 1 16,0 2-2-16,2-3-3 0,-3-4 8 0,3 1-9 15,-4-13 18-15,2 11-14 0,-3-12 2 16,1 2 0-16,1 12 5 0,-1-13-10 0,1 0 6 0,-1 14-7 15,0-3 1-15,0-11 6 0,0 2-12 0,-4-3 7 16,3 1-6-16,3-1 1 0,-3 1 0 16,-3 0-3-16,3-3-1 0,1 2-4 0,-3-1 3 0,-1-3 3 15,0-1 1-15,1 0-8 0,-4-4 4 0,2-4 3 16,0-3-9-16,-3 0 8 0,3-1 2 0,-3-5-5 16,0 3 5-16,-1-3 4 0,-1-1-3 0,0 1 5 15,-2-3-3-15,2 3-4 0,-2-4 3 0,1 2 5 16,-4 0 12-16,2-4-10 0,-1 3-2 0,-3-1 0 15,0 1 6-15,-2-2 1 0,1 1-5 0,-6 2 3 16,-2-2 13-16,-1 0-15 0,-2 0-5 0,-6 0 8 16,-2 1-3-16,-1-1 5 0,-6 0 3 0,3-1 4 15,-5 1-5-15,-2-1 2 0,-13 2-3 0,0-3 17 16,1-2-2-16,-2 1 12 0,1-1 5 0,-2 0-7 16,-2-3 3-16,-4-2 1 0,-4 1 2 0,-1 0 8 15,1-1 1-15,-29-2 6 0,28 2-2 0,-29-2-1 16,34-1 11-16,0 0-2 0,-5-1-10 0,0-2 1 0,3-2 2 15,1 3-3-15,0-2 1 0,2 0-5 16,2 1-2-16,0-2-6 0,5 4-2 0,14-1-2 16,2 4-5-16,0-5-4 0,8 3 0 0,-3 2 2 15,12-1-8-15,-1 1 0 0,2 1-4 0,6 0-2 16,2 0-1-16,2 2-5 0,2-2-15 0,2 0-26 16,4 2-19-16,-6-2-30 0,6 2-3 0,0 0-1 15,0 0 0-15,0 0-7 0,28 6-12 0,-15-4-10 16,6 3-8-16,0 0-11 0,9 2-10 0,3 1-90 15,-3 3-252-15,-1-3 112 0</inkml:trace>
  <inkml:trace contextRef="#ctx0" brushRef="#br0" timeOffset="48748.6168">11321 14205 58 0,'-4'-3'60'15,"-1"1"-11"-15,-3 1-3 0,3-4-4 0,0 3-3 16,-2-2-4-16,-2 2 6 0,1-1-7 0,1 2 8 16,-1-1-5-16,-1-1 1 0,-2 2-6 0,-1-2 20 15,0 2-25-15,-1-2 3 0,1 1-3 0,-1 1-1 16,-4 1-1-16,-1-2-7 0,-1 1 1 0,1 1-5 15,0 0 3-15,-2 0 13 0,-1 3-18 0,7-3 3 16,-6 1-2-16,-2 1 1 0,-1 2 8 16,4-1-10-16,1 1-6 0,-4 2 12 0,2-1-14 0,3 3 10 15,-3-3-12-15,1 2-1 0,1 0-2 0,-1 1 10 16,1 2-9-16,0 1 0 0,-1-3 0 0,2 4 1 16,-2 0-4-16,2-1 5 0,-2 1-3 0,4 1-3 15,-2-3 2-15,3 1 2 0,-1 0-1 0,1 0 0 16,0-1-4-16,3 1 2 0,-3-1 2 0,4 4 1 15,-1-2 1-15,-2 1 5 0,4 2-3 0,0 0-6 16,0 0 3-16,0 1-3 0,1-1-5 0,3 0 11 16,-4 2-2-16,3 0-7 0,0-1 7 0,4-3-3 15,-3 3 10-15,3-3-10 0,0 1-4 0,2 4 12 16,-2-3-9-16,0 0 2 0,2 1 0 0,0 0 3 16,0 1-2-16,0-2 2 0,2 2-5 0,0-2 1 15,0 3 0-15,1-3 5 0,1 2-3 0,-2 0-4 16,1 1 4-16,3-1 0 0,-3 1 3 0,2 0 4 15,3 1-10-15,-3-1 2 0,0-1 0 0,2 1 0 16,-1-2 6-16,2 2 0 0,-2-2 1 0,1-1-3 16,-2 0 1-16,2-1 3 0,-3-1-8 0,3-2 0 15,-2 1 6-15,0 0-8 0,5 1-1 0,-5 0 3 16,2-2 0-16,-1 3 0 0,0-3 4 0,1 0-1 16,0 0 4-16,2 3-4 0,-2-3-2 0,3 3 5 15,-2-3 1-15,-2 0-3 0,2-1 4 0,3 3-8 16,-2 0 7-16,-2-2-2 0,1-2 0 0,1 0 1 15,-1 1-2-15,1-3-3 0,1 2 2 0,-1-3-3 16,0 4 6-16,1-3-8 0,-1 2 4 0,-1-2 4 16,5 1-5-16,-3-1 5 0,-1 0-2 0,2 0 0 15,1-1 8-15,-2 0-5 0,2 0 2 0,-2 1 3 16,0-3-8-16,4 3 3 0,-4-2-1 0,3 2 11 16,1-1-7-16,-2-2 2 0,-1 5 8 0,6-4-17 15,-2 3 13-15,-2-4-10 0,1 0-2 0,-3 2 5 16,5-3-5-16,-3 1 3 0,-2 0-10 0,2 2 10 15,0-1-3-15,-1 1 10 0,1-5-9 0,-2 4 6 16,1-3-10-16,-2 2 4 0,3 0-1 0,-3-1 1 16,2 0 4-16,-2-1-2 0,2 0 14 0,-2 1-6 15,0-2-11-15,3 1 2 0,-3 2 9 0,2-4-36 16,-2 3 18-16,-1-3 0 0,2 3-1 0,0-2 1 16,-1 0 7-16,2 1 3 0,0-2-9 0,-3 1-20 15,-1-1 28-15,3 1-2 0,-1 1-3 0,-1-1 4 16,-1-2-2-16,0 1 7 0,-2 1-8 0,3-1 8 15,-1 2-4-15,-2 0 6 0,2-2-5 0,-1 0 0 16,1 0 5-16,-3 1-11 0,-5-1 1 0,14-1 8 16,-7 1-11-16,0 1 2 0,0 1 3 0,0-2 0 15,-7 0-2-15,14 0 7 0,-7 0-9 0,1 0 18 16,-1 2-14-16,-1-1-8 0,2-1 4 0,-1 1 2 16,1-1-3-16,0 0 18 0,1 2-19 0,-1-2-6 15,3 0 12-15,-3 0 2 0,0 1-2 0,3-1-2 16,-6 0 4-16,4 1-2 0,-1 1-1 0,1-2-4 15,-3 0 2-15,1 1 5 0,0-1-8 0,2 0 8 16,-1 2-3-16,2-4 4 0,-2 2-19 0,3 0 16 16,-2 0 0-16,2 0 0 0,-1 0 3 0,6-1-6 15,-4 1 5-15,-1 0-2 0,-2 0-3 0,1 0 4 16,3 0 9-16,-1-2-19 0,-1 2 8 0,1 0-1 16,-2-1-2-16,5 0 6 0,-3-1 2 0,0 2-8 15,0-1-4-15,3 0 8 0,-3 1-2 0,0-2 1 16,0 2-2-16,1 0 0 0,0 0 0 0,-2 0-2 15,1 0 1-15,-1-2 4 0,2 2-3 16,1 0 0-16,-2-1 0 0,0 1 4 0,1 0-5 0,1 0 1 16,-1-2 1-16,1 0-3 0,-1 1 7 0,1 0-8 15,-1 1 8-15,-1-1-8 0,3-1 6 0,-2 2 2 16,-1-3-1-16,-2 2-2 0,4-2 5 0,-1 3-10 16,0-1 9-16,-3-1-6 0,4-2-1 15,-2 1 5-15,-1 0-4 0,4 1 5 0,-4-2-4 16,1 3-6-16,0-2 15 0,0-2-9 0,0 2 0 0,1 0 4 15,-3 1-5-15,4-1-3 0,-2-3 0 0,3 1 3 16,-3-1-4-16,4 4 7 0,-3-4-10 0,-3 1 10 16,3 0-4-16,0 2 3 0,0-1 0 0,-1-2-1 15,0 0-12-15,3-1 7 0,-2 2 6 16,4-1-2-16,-1 0-3 0,2 0 8 0,-5 1-7 0,-2-3 8 16,6 1 4-16,1 1-7 0,-2-3-2 0,1-1 7 15,-3 1-2-15,2 1 7 0,-5 3-12 0,6-4 3 16,-6 2-5-16,3 0 5 0,-3 4-6 0,1-5 0 15,2 0 7-15,-1 1-4 0,0 1-1 0,-3-1 0 16,2 0 8-16,-1 0-5 0,1 2 4 16,-1-3 5-16,2-3-12 0,-3 5 5 0,0-1-3 0,1 0 6 15,-1 0-3-15,-1-2 4 0,1 1-4 0,-2-1 4 16,0 2 2-16,3-3-6 0,-3 2 3 0,-2-1-3 16,5-1 6-16,-6 3-3 0,3-2 2 15,1-1-1-15,-3 0-4 0,1 3-1 0,-1-4 4 0,-2 3-2 16,4-2 2-16,-2 0-8 0,-2 1 6 15,0 0 4-15,0 1-4 0,-2-1 3 0,1 0-2 0,-2-2 0 16,4 0 3-16,-2 1-6 0,-2-1 2 0,3 2 1 16,-4-3-1-16,0 2 8 0,0-3-4 0,0 3 1 15,0-1 8-15,-4-2-6 0,3 2 1 0,-2-1 0 16,1 0 0-16,-2 0 2 0,1 0 0 16,-2-4-1-16,0 1-5 0,-4 0 0 0,4 1 1 15,-4-1 0-15,1 1-7 0,-2-1 1 0,2 1 5 0,2 3-2 16,-2 1-1-16,0-4-1 0,-1 5 2 0,1-1 3 15,-4-4-2-15,3 5-1 0,2-2-3 16,-4-1 4-16,1 2-2 0,-1-5-2 0,-2 4 1 16,3-1 1-16,-2 0 4 0,-2-1-14 0,0 0 2 15,0-3 2-15,1 2 2 0,-10-2-3 0,9 1 5 16,-2 3-6-16,-4-4 6 0,-1-1-1 0,3 6-9 0,-1-7 7 16,-4 1 0-16,1 1-4 0,3-3 3 0,-3-1-1 15,3-2 0-15,-2 1-2 0,-2-3 2 0,2 2-5 16,1 0 5-16,-3 0-3 0,3 3 3 15,-2-2-3-15,3 3 3 0,0 0-2 0,-3 2 1 16,4 6 2-16,-3-7-4 0,-4 5 4 0,4-2 4 16,-2 0-9-16,4 6 4 0,-6-6-5 0,1 3 7 0,2 4-4 15,-6 0 2-15,1-2-2 0,1 5-4 0,0-1 4 16,-1 1-2-16,-1 3 7 0,-3 1-6 16,3 1-3-16,-4 2-1 0,3-2 6 0,-1 3-6 15,1-1 4-15,0 2 6 0,-3-2-6 0,2 4-1 16,2-5 4-16,-4 3-6 0,4-2 0 0,1 2 6 15,-1-1-3-15,8-2 1 0,-7 2 1 0,0-3-4 0,4 6 5 16,2-5-5-16,1 2 4 0,0 0-4 0,0-1 5 16,0 1 0-16,0 0-6 0,2-1 0 15,1 1 5-15,-1-1 0 0,4 3-1 0,1-3-2 16,2 0 2-16,-1 1 0 0,3 0-5 0,-1-1 0 16,2 0-9-16,2-1-3 0,0 2-3 0,-2 0-7 15,2 1-5-15,1-1 2 0,-1 2-4 0,2-1-3 0,1 5-14 16,-1-1-12-16,0 2-6 0,3-1-16 15,0 0-1-15,2 3-20 0,1-3-4 0,3 2-82 16,0-3-211-16,-1 2 94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4:05:41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17628 12073 132 0,'-4'-6'186'0,"0"1"-14"0,-1 2-18 15,1 0-13-15,0 2-17 0,4 1-5 0,-10 4-8 16,5 2-12-16,-5 8 0 0,0 1 2 0,-1 12 9 16,1 2-3-16,-4 6-3 0,0 8 3 0,-2 6-4 15,0-2-6-15,2 0-9 0,3-13-4 0,-2 11-8 16,4-10-8-16,0-2-5 0,1-1-7 0,3-2-6 15,-4-3-6-15,5 1-4 0,3-9-1 0,-3 2-2 16,4-5-12-16,-1 1-15 0,2-4-12 0,-1-2-13 16,0 0-19-16,0-1-14 15,2-2-14-15,0-2-13 0,-2 0-7 0,4 0-12 0,-3-3-8 0,-1 2-7 16,4-2 4-16,-4-3-7 0,6 1-7 0,-6-1-2 16,0 0-5-16,8-12-4 0,-3 5-6 0,-1-6-77 15,0 0-230-15,0-3 102 0</inkml:trace>
  <inkml:trace contextRef="#ctx0" brushRef="#br0" timeOffset="206.4568">17508 12280 30 0,'6'-18'78'0,"-1"2"4"0,-1 3-1 0,0 3-2 16,-1 1-3-16,-1 3-10 0,1 1-1 0,-2 0-6 16,2 2 6-16,-1 0 7 0,-2 3 5 0,0 0 27 15,11 7 6-15,-4 5 6 0,1 5-3 0,0 12-3 16,0 4-6-16,1 3-8 0,0 15-7 0,1-1-9 15,-1 2-6-15,4 2-6 0,-3-2-8 0,3-6-2 16,0 2-7-16,-3-13-17 0,0-3-23 0,2 0-21 16,-2-1-38-16,2-3-29 0,-1-6-29 0,-3-5-19 15,-2-1-26-15,2-1-115 0,-6-6-287 0,1-2 128 16</inkml:trace>
  <inkml:trace contextRef="#ctx0" brushRef="#br0" timeOffset="417.0166">17417 12563 21 0,'0'-6'139'0,"0"-1"-12"16,1 2-8-16,4 0-16 0,-1 0 5 0,1 0-11 16,3 3 1-16,1-1-4 0,6-1-7 0,2 0-16 0,-3 3 8 15,8-1-9-15,-2 1-13 0,2 1-9 16,7-2-22-16,-2 5-39 0,0-1-34 0,-8 0-31 15,4-1-25-15,-1 2-82 0,-4-3-198 0,0 1 88 16</inkml:trace>
  <inkml:trace contextRef="#ctx0" brushRef="#br0" timeOffset="657.7832">17771 11975 2 0,'-1'-4'139'0,"1"4"-8"0,0 0-13 16,0 0 4-16,0 0 5 0,0 0 7 0,-5 16 5 0,5 2 0 15,-3 8-8-15,6 3-4 0,-5 5-17 0,2 0-12 16,2 14-10-16,1 4-13 0,3-4 4 16,-1-1-15-16,1-11-13 0,0-2-16 0,2-2-16 15,1 1-13-15,1 1-20 0,0-3-15 0,0-1-20 16,-1-1-15-16,-1-3-5 0,1-3-26 0,-1-4-16 0,-3-7-21 15,4 2-97-15,-4-5-248 0,0-3 111 0</inkml:trace>
  <inkml:trace contextRef="#ctx0" brushRef="#br0" timeOffset="862.7507">18065 12571 63 0,'0'17'145'0,"1"9"-11"0,-2 0 6 16,1-4-14-16,0 4-18 0,-5-9-11 0,5 0-5 16,0-3-6-16,-4-2-13 0,5-3-8 0,-2 1-10 15,2-1-36-15,-1-1-15 0,0-3-18 0,0-2-19 16,0 2-11-16,0-5-19 0,0 6-17 0,0-6-16 16,0 0-51-16,0 0-158 0,-7-13 71 0</inkml:trace>
  <inkml:trace contextRef="#ctx0" brushRef="#br0" timeOffset="1054.4907">17967 12194 77 0,'0'-3'94'0,"0"3"-6"0,0 0 0 15,0 0-13-15,2 10-1 0,1 2-9 0,0 5-6 16,0 2-6-16,1 7-3 0,0 4-8 0,2-2-10 15,2 1-20-15,3-1-2 0,-4 0-17 0,4-2-22 16,-1-1-11-16,-1-8-14 0,0-3-62 0,4 0-123 16,-4-6 54-16</inkml:trace>
  <inkml:trace contextRef="#ctx0" brushRef="#br0" timeOffset="1301.003">18359 12259 73 0,'-9'17'161'0,"-1"8"-7"0,-2 0 4 16,3 4-3-16,-1-2-7 0,1 4-12 16,0-1-12-16,4-1-18 0,-2-3 2 0,5 1-18 15,2-2-8-15,2 1-14 0,0-7-24 0,4 8-26 16,-2-9-24-16,6 7-17 0,3-1-26 0,-4-8-26 0,0 1-13 15,2-2-21-15,4-1-12 0,-6-4-72 0,-2-3-208 16,5 0 93-16</inkml:trace>
  <inkml:trace contextRef="#ctx0" brushRef="#br0" timeOffset="1660.205">18635 12662 135 0,'0'0'153'0,"0"0"-5"0,0 0-13 0,0 0-9 16,0 0-6-16,0 0-6 0,0 0-7 0,0 0-7 16,0 0-5-16,0 0 0 0,0 0 3 0,4-2-3 15,-4 2-1-15,10 0-6 0,-4-2-4 0,5-2-4 16,-1-1-10-16,5-1-5 0,1-7-9 0,0 2-3 16,7-8-6-16,-9 7-3 0,-1-3-5 15,2 3-2-15,-2-4-4 0,-1 4-7 0,-2-2 5 0,-4 4-6 16,-1 0 0-16,-1 2 1 0,-1-1-3 0,-6 2-6 15,-1 1-4-15,-2-4 1 0,-4 5-3 0,-5-3 2 16,-1 6-3-16,-4-1-2 0,-1 2 5 0,-10 5-3 16,1 5 1-16,3-1 9 15,0 4 6-15,2 2 5 0,-2 0 5 0,5 3-5 0,0 1 1 0,11-2-5 16,-1 1-3-16,7 7-4 0,3 2 1 0,4 1-5 16,6 4 1-16,2-5-4 0,7 2 3 0,4-2-3 15,4-1-9-15,3-2 2 0,16 3-15 0,-8-7-23 16,0-3-26-16,11 4-29 0,2-6-24 0,-11-2-36 15,13-1-49-15,-15-3-188 0,0 4-415 0,-2-6 184 16</inkml:trace>
  <inkml:trace contextRef="#ctx0" brushRef="#br0" timeOffset="10920.4625">14267 11478 60 0,'0'0'86'0,"-1"-5"-6"16,-1 1-3-16,2 4-6 0,-2-8-3 0,-1 5 0 16,0-1-4-16,0 0 1 0,0 0-4 0,-1 0-7 15,2-1 9-15,2 5-10 0,-4-6 3 0,1 1-8 16,0 0-7-16,-1 3-2 0,0-3-1 0,1 1-2 15,-2-1 1-15,0 1 1 0,0 0-1 0,0 0-8 16,0 0 2-16,-2-1-2 0,-3 3-1 0,4-2-1 0,-5 1-6 16,0-1-1-16,2 2 4 0,0 4-4 0,-4-2-2 15,3 1-2-15,-1 2 1 0,-2 0-3 16,1 1-3-16,2-1 3 0,-1 3-4 0,-1-1-1 16,3 2-1-16,-5 4 1 0,4 1-2 0,-3 1-5 15,7 3 5-15,-1 2 1 0,2-1-5 0,4 2 2 0,-2 7 0 16,3-7 4-16,0 5-3 0,4-3-1 0,0 3 1 15,1 1-3-15,2-8-7 0,0 0 0 0,1-2 7 16,0 0-7-16,-3-5 3 0,1 0 8 0,2-2-6 16,-2 0-8-16,-1-2 5 0,2-2 0 0,-3 0 4 15,3-1-13-15,-2 0 10 0,0 0 7 0,0-2-2 16,1 0 0-16,-6-1 1 0,12-2 2 0,-7-2-7 16,1 0 2-16,1-4 0 0,-2-1 4 0,2-1-5 15,-1 0 2-15,-1-5-14 0,0-1 16 0,1-1-2 16,1 1-3-16,-2-3 12 0,-1 0-16 0,0-6-1 15,1-1-9-15,-4 0 15 0,3-1-18 0,0 1 8 16,-2-1-11-16,2 0 5 0,-4 2-2 0,3 0 3 16,-2 4-8-16,-1-2 14 0,0 3-9 0,0 1 3 15,0 1 3-15,0 0 5 0,-1 2-5 0,1 4 2 16,-3-4 5-16,2 3-3 0,-2 3 4 0,1 0-4 16,-2-2 6-16,4 3-6 0,-5-2 8 0,5 3-15 15,-4 0 13-15,3 1 3 0,-3 3 5 0,1-3 2 16,2 2 6-16,-3 1 0 0,3-1-2 0,-4 1 3 15,5 4-5-15,-2-3 8 0,0-1 1 0,2 4-8 16,-5-2 2-16,5 2-6 0,-2-3 3 0,2 3 0 16,0 0-2-16,0 0-5 0,0 0-2 0,0 0 4 15,-2 11-1-15,2 0-4 0,0 4 1 0,2 4 2 16,0 0-2-16,3 7 6 0,-1 5 8 0,2-3-1 0,2 0-2 16,-3 0-8-16,0 1 5 0,3-7-5 0,-2 3 4 15,3-1-4-15,-5-7 2 0,5 2-3 16,-4-2-6-16,3 0-10 0,-2 0-7 0,1-2-17 15,1-1-23-15,0-2-15 0,1 0-16 0,-4 1-27 0,3 2-106 16,-2-3-243-16,1-3 108 0</inkml:trace>
  <inkml:trace contextRef="#ctx0" brushRef="#br0" timeOffset="11320.3087">14471 11610 84 0,'-5'0'116'0,"5"0"-7"16,-11 0-5-16,4 0-9 0,1 3 5 0,6-3-7 15,-15 0 0-15,7 0-6 0,0 1-11 0,-2 1-3 16,2-1-8-16,2 1-3 0,-2 2-8 0,-4-1 0 16,5 1-5-16,-1 3-8 0,3 2-8 0,-4-1 4 15,4 3-7-15,0 2-2 0,-1 4-9 0,2-1 2 16,1 3 3-16,3 1-3 0,-2-2-6 16,2 0 0-16,0 0-3 0,4 0-2 0,-4-1 5 0,0-1-1 15,3 1-5-15,1-6-1 16,1 0-4-16,-1 0 1 0,0-2 6 0,2 0-6 0,-2-2 0 0,1-1-4 15,-1 1-6-15,1-3-7 0,4 1-9 0,4-2-17 16,-8 1-7-16,7-3-12 0,-1 1-17 0,1-4-4 16,-1 0-21-16,-2 1-23 0,4-3-69 0,-4 0-208 15,0-4 93-15</inkml:trace>
  <inkml:trace contextRef="#ctx0" brushRef="#br0" timeOffset="11581.8024">14623 11610 50 0,'0'0'135'0,"0"0"-9"16,-7-2-5-16,7 2-18 0,0 0-6 0,-11 6-10 0,10-2-10 15,-3 4-3-15,0 1-17 0,1 2 13 0,0 0-9 16,-2 5-10-16,1 1-6 0,0 1-1 15,3 1-6-15,1-1-2 0,-2-1-8 0,-2-3-7 16,6 4-5-16,-4-7-22 0,4 2-13 0,-2-3-15 0,0 1-14 16,2-4-12-16,0-1-9 0,-2-1-12 0,0 1-12 15,4-1-62-15,-4 0-167 0,0-3 74 0</inkml:trace>
  <inkml:trace contextRef="#ctx0" brushRef="#br0" timeOffset="11839.3574">14639 11511 62 0,'0'0'134'0,"0"0"0"0,2 11 1 0,0-3-15 15,-1 1 2-15,0-2-10 0,4 5-14 0,-2-3 4 16,0 2-12-16,0 1-4 0,2 5-15 0,-1-2-4 15,3 0-2-15,-1 3-8 0,-1-1-16 0,3 0-3 16,-1 1-10-16,-1 1-14 0,2-5-26 0,-1 0-13 16,-1 0-19-16,1-3-1 0,0-1-19 0,-2-1-24 15,0 0-11-15,-1 1-8 0,-1-5-75 0,-1 1-198 16,-2 2 88-16</inkml:trace>
  <inkml:trace contextRef="#ctx0" brushRef="#br0" timeOffset="12051.1522">14581 11753 126 0,'0'0'131'0,"-4"-3"-8"16,4 3-30-16,-1-4 11 0,1 4-6 16,-4-3-6-16,4 3-2 0,4-6-1 0,-4 6-7 15,4-6-7-15,1 4-3 0,1-1-13 0,-1-1 5 16,3 2-16-16,1 1-2 0,4 0-2 0,-3 0-22 0,4-1-28 15,0 2-16-15,4-2-42 0,0 2-28 16,2 1-34-16,-7 2-66 0,0-1-207 0,-1 0 92 16</inkml:trace>
  <inkml:trace contextRef="#ctx0" brushRef="#br0" timeOffset="12517.7585">14875 11169 44 0,'-4'-4'123'0,"3"2"-4"0,-3 0 1 15,-1-1-8-15,5 3-5 0,-6-5-7 0,2 3-26 16,4 2 9-16,-5-2-2 0,5 2 0 0,0 0-8 15,-14 4-11-15,6 1-8 0,4 2-4 0,-5 8-4 16,-1 2 3-16,1 5-6 0,0 4 5 0,1 1 5 16,0-2-9-16,0 2 0 0,5 0 1 0,-3 4-10 15,2-5-5-15,1-1 2 0,3-5-7 0,0 0-1 16,4-1 3-16,-1-2-8 0,1 2-5 0,2-1-18 16,3-1-13-16,-1 0-4 0,1 0-19 0,4-4-16 15,3-1-15-15,-2-1-30 0,4-1-17 0,-4-1-20 16,4-2-79-16,0-1-233 0,-7-2 104 0</inkml:trace>
  <inkml:trace contextRef="#ctx0" brushRef="#br0" timeOffset="12881.5547">15048 11244 118 0,'0'0'131'0,"-7"-1"-18"16,7 1-5-16,0 0-8 0,0 0-12 0,-5 6 13 16,5-1-16-16,0 5 4 0,0 7-3 0,0 2-19 0,4-1 7 15,-3 3-11-15,-1-1-8 0,4 3 2 0,-4-4-10 16,5 2-13-16,-4 5 0 0,3 1-19 16,-1-3-24-16,-2-3-5 0,4-2-35 0,-1 0-24 0,1-1-17 15,-2-3-14-15,-2 1-84 0,-1-5-204 0,0-2 91 16</inkml:trace>
  <inkml:trace contextRef="#ctx0" brushRef="#br0" timeOffset="13128.981">15064 11382 61 0,'0'0'136'0,"0"-5"-7"16,0 5 8-16,4-6-1 0,0 3-1 0,0 0-11 16,1 3-6-16,1-3-12 0,-2 0-9 0,4-2-9 15,-2 1-10-15,6 2-4 0,0-1-12 0,1-1-3 16,-3 2-14-16,3-2-20 0,0 1-19 0,0 3-20 16,7-1-29-16,-4 0-7 0,-2 0-20 0,-3-2-18 15,-2 3-21-15,5-2-98 0,-5 2-225 0,-1-1 99 16</inkml:trace>
  <inkml:trace contextRef="#ctx0" brushRef="#br0" timeOffset="13362.1182">15288 11172 50 0,'-4'-3'135'0,"4"3"-8"0,0 0-13 15,0 0-12-15,0 0 9 0,0 0-6 0,-4 9 21 0,7 2-1 16,-3-1-8-16,0 7 1 0,0 0-11 16,4 2-15-16,-3 0-8 0,4 7-9 0,0-2-7 15,0 1-7-15,-1-6-7 0,1 7-21 0,-1 2-32 0,4-3-13 16,1 2-30-16,-4-9-31 0,2 0-30 16,-1 1-22-16,1 0-117 0,-2-5-262 0,0-4 116 15</inkml:trace>
  <inkml:trace contextRef="#ctx0" brushRef="#br0" timeOffset="13670.1906">15606 11239 34 0,'-13'6'113'0,"6"0"1"0,-2 5-7 0,-4 2-5 0,0 2-1 16,-2 9-5-16,2 2-5 0,-1-1-2 0,4 3-3 16,-2-1 3-16,2 4-13 0,2-4-3 0,2 4-6 15,2-5-10-15,2-2-12 0,4-3 2 0,-2-4-15 16,5 2-10-16,-1-3-23 0,4 0-18 0,2-5-25 15,0-1-24-15,-1-1-17 0,8-2-27 0,-2 2-74 16,-2-6-201-16,1 0 89 0</inkml:trace>
  <inkml:trace contextRef="#ctx0" brushRef="#br0" timeOffset="15986.0336">15774 11382 57 0,'0'0'113'16,"0"0"1"-16,2-4-8 0,-2 4-6 0,0 0-1 15,0 0-7-15,0 0-8 0,0 0-6 0,0 0-6 16,0 0-2-16,-2-6-9 0,2 6-10 0,0 0 0 15,0 0-1-15,0 0-6 0,0 0-1 0,0 14-1 16,1-3 2-16,-1-1-10 0,0 0 1 0,0 2-1 16,0-1 0-16,0 5-4 0,0 1-3 0,0 0-4 15,0-2-1-15,0 3 2 0,0-2-6 0,0-2 0 16,0 1-6-16,0-3 1 0,1-1 1 0,-1-1-5 16,1-1 2-16,1 3-1 0,-2-5-1 0,0-3-5 15,0 2 4-15,0-2-5 0,1 1 5 0,-1-1-6 16,0-4 1-16,0 5 3 0,0-5-1 0,1 3-4 0,-1-3 4 15,0 0 6-15,0 0-2 0,0 0-14 16,0 0-1-16,5-15-7 0,-5 5-11 0,4-2 2 16,-3-1 5-16,2-3-6 0,-2-3 3 0,0 3 1 15,2 0 7-15,-2-1-4 0,1-1-1 0,-1 2 7 0,3-1 5 16,-3 4-3-16,3 0-3 0,-3-3 6 0,5 1-7 16,-3 5 6-16,1-2 5 0,0 1 1 0,-2 3 0 15,1-1-1-15,-1 5 1 0,1-1 4 16,2-1-6-16,-5 1 5 0,3 3 2 0,0-1-4 0,1 0 1 15,0 0-2-15,-4 3 4 0,0 0 3 0,9 0 5 16,-9 0-2-16,5 9 3 0,-1-5 3 0,2 8-1 16,-1 3 4-16,-1 1-5 0,2 1 1 0,0 3 3 15,-6-2-6-15,5-1 0 0,0 2 2 0,-1-2-3 16,0-1-3-16,-3 0 2 0,0-3-5 0,-1-1 0 16,3-2 3-16,1 0-7 0,-4-3 4 0,1-3-5 15,-1 1 3-15,0-2-9 0,3 1 8 0,-2 0-6 16,-1-4 7-16,0 5-10 0,1-1 1 0,-1-4-5 15,0 0-2-15,0 0 2 0,0 0-3 0,9-11-2 16,-8-1 0-16,2 1 1 0,-2-4 2 0,3 3 1 16,-1-6-1-16,-1-1-1 0,3 2 0 0,-1 0 0 15,1 0 5-15,0-2 8 0,0 3-5 0,1-1 2 16,-1 1 5-16,-1 4-6 0,2-5 6 0,-1 8-1 16,0-1 0-16,0 2 0 0,-1-1-3 0,3 3 11 15,-1 2-4-15,-4 0 2 0,3 2-4 0,-1 0 0 16,-4 2 11-16,9 4 5 0,-4 0 3 0,4 3-1 15,-5 5 11-15,3 2-3 0,-4 3 0 0,3 1-4 16,-4 0 0-16,4 0-4 0,-4 2 1 0,1-4-4 0,0 0-3 16,-2 1 2-16,2-5-3 0,-2-3-4 15,3 5-13-15,-4-5-11 0,4 2-9 0,-7-3-17 16,3-2-22-16,3-1-16 0,-2 2-16 0,-1-2-21 0,4 0-22 16,-4-1-88-16,0 0-244 0,0-4 107 0</inkml:trace>
  <inkml:trace contextRef="#ctx0" brushRef="#br0" timeOffset="16258.4133">16225 11297 45 0,'6'-2'127'0,"0"0"-7"0,2 3 5 16,1-2 1-16,1 1-2 0,1 1 5 0,1 2 9 15,1-1 0-15,-3 3-10 0,4 1-5 0,-1 5-8 16,1-1-10-16,-2 4-7 0,-1 0-6 0,-2 2 3 16,3 0-17-16,-5 3-11 0,1 6-6 0,-4 1-3 15,0-1-8-15,-3 3-5 0,0-9-6 0,-3 7-6 16,-1-7-3-16,0 0-18 0,-2 5-14 0,0-6-21 16,-1 1-19-16,0-1-27 0,-1 0-21 0,2-4-30 15,-4-2-22-15,5-1-9 0,-2-2-126 0,-3 0-301 16,0-3 133-16</inkml:trace>
  <inkml:trace contextRef="#ctx0" brushRef="#br0" timeOffset="16622.1377">16269 11049 22 0,'6'-4'148'0,"2"-4"1"15,1 2-9-15,0 2-4 0,4 0-8 0,0-1-3 16,1 1 0-16,1 4 2 0,6 0 1 0,-2 3 2 0,8 6-12 16,-2-2-9-16,1 6-3 0,-1 0 0 0,-4 3-2 15,4 3 2-15,-2 1-5 0,-1 2-8 0,-4 0 6 16,-1 2-8-16,-2 2-7 0,3-2-6 15,-4-1-4-15,1 2-7 0,-1-2-7 0,0 3-6 0,-5-4-5 16,0 5 2-16,1 0-8 0,-4 1-4 16,1 3 0-16,-3-3 3 0,-4 1-13 0,0 3 1 0,0-2-2 15,-2 0-5-15,0 0 1 0,-5-1-6 0,-1 0-1 16,0 1-21-16,-1-3-23 0,-2 1-29 0,-3 0-36 16,0-1-47-16,-3 0-56 0,0-1-51 0,-8 1-168 15,-2-1-448-15,-1-4 199 0</inkml:trace>
  <inkml:trace contextRef="#ctx0" brushRef="#br0" timeOffset="18103.905">14236 10978 9 0,'0'0'40'0,"0"0"12"16,0 0-1-16,-1-3-4 0,1 3-7 0,0 0-4 15,0 0-7-15,0 0 0 0,0 0 0 0,0 0-3 16,4-4 9-16,-4 4-9 0,4-2 3 0,-4 2-5 15,0 0 3-15,10-2-4 0,-5 0 6 0,-1 1 3 16,-4 1-1-16,9-2 4 0,-4 0-10 0,1 0 0 16,-1 1 11-16,3-1-9 0,0 0 4 0,0 1-6 15,1 0-1-15,0 0 8 0,3 1-5 0,-1-1-4 16,4-1 10-16,5 1 4 0,-7 1-17 0,3-1 3 16,2 2-7-16,0 0-13 15,0-1 19-15,0 0-2 0,1 2-3 0,0-1 0 0,0-2 15 0,3 1-10 16,-4-2 2-16,5 1 4 0,4-2-11 0,1 0 10 15,0-1-3-15,1-4 0 0,1 3 5 0,-1-2-6 16,-1 0-5-16,0-5-6 0,0 4 8 0,0-3-1 16,-2 1-7-16,0 1-2 0,1-3 1 0,-2 2 1 15,-7 3-10-15,1 0-3 0,0 3-15 0,2-1-26 16,-3 4-42-16,-3 3-39 0,-3 5-88 0,0 6-228 16,-1 2 102-16</inkml:trace>
  <inkml:trace contextRef="#ctx0" brushRef="#br0" timeOffset="31644.4069">15064 9626 43 0,'0'0'96'0,"0"0"-13"0,-5-3-12 0,5 3 1 15,0 0-12-15,-4-1-1 0,4 1-9 0,0 0-2 16,0 0-3-16,-5-3-7 0,5 3 11 0,0 0-23 16,0 0 8-16,0 0-7 0,0 0-1 0,0 0-3 0,0 0 8 15,0 0-17-15,-6-1-14 0,6 1 17 16,0 0-6-16,0 0 3 0,0 0-2 0,0 0 1 15,0 0-6-15,0 0 11 0,0 0-5 0,0 0-14 16,7-7 10-16,-3 5-6 0,0 0-2 0,0-1 10 0,1 0-9 16,0-1-2-16,3 0 12 0,-3 1-8 0,0-2-9 15,-1 2 5-15,1-2 4 0,2 1-3 16,0-1 2-16,-2 0-2 0,3 0-3 0,-3-1 10 16,3 0-5-16,-1 1-1 0,1 0-5 0,0-3 0 15,-1 2 6-15,2 2-7 0,0-3 8 0,-2 2-2 0,-1-1 7 16,4-1-8-16,-3 4-2 0,0-2 15 0,-2 2-11 15,4-1-9-15,-5-1 8 0,0 3-4 0,1-1 3 16,-4 0 3-16,3 2-2 0,-4 1-10 16,9-3 3-16,-9 3 7 0,4-3-2 0,-4 3 6 0,0 0-2 15,4-3 2-15,-4 3-8 0,0 0 9 0,2-2-10 16,-2 2 12-16,0 0-9 0,3-4-10 16,-3 4 16-16,-3-6-10 0,3 6 8 0,-1-6-9 15,1 6-1-15,0-6 4 0,0 3 0 0,0 3 8 0,-1-6-6 16,-2 1-1-16,-1 3 5 0,4-3-5 0,-1 2-2 15,-3-1 3-15,4 4 1 0,-1-8 0 0,-3 6-1 16,4-1 0-16,0 3 5 0,-5-6-4 0,5 6 3 16,-5-3 3-16,2 1-3 0,0 0-5 15,3 2-6-15,-6-3 10 0,6 3-1 0,-6-2-3 0,6 2 9 16,-8-1-6-16,5-1 5 0,-3 1-6 0,1-2 4 16,-1 2 0-16,6 1-2 0,-9-3-3 0,5 2 6 15,4 1 6-15,-9-1-16 0,9 1 11 0,-10-1 8 16,10 1-6-16,-5-1-1 0,5 1-5 0,-5-2 4 15,5 2-2-15,0 0 7 0,-8 0-14 0,8 0-10 16,0 0 10-16,-6 3 17 0,6-3-21 0,-5 3 14 16,5-3-4-16,-4 3-18 0,4-3-12 0,-5 5 25 15,2-3-1-15,-1 1-1 0,2-1 4 0,-1 1 0 16,1 0 9-16,-1-1-6 0,0 4-2 0,0-5-1 16,0 3 9-16,-2 1-5 0,4-2-13 0,-2 1 2 15,1-1 9-15,-1 2-3 0,3-5 4 0,-4 5-5 16,3-3 0-16,1-2 2 0,-3 6 1 0,2-2-2 15,1-4 0-15,-5 5 2 0,4-1-3 0,-2 1-7 16,3-2 8-16,-1 1 2 0,-3 1 1 0,4 1 2 16,-1-1-6-16,-2-1 2 0,2 2-4 0,0 0 9 15,-2 0-1-15,-1-1-8 0,4 2 15 0,-4-1-15 16,3 0 4-16,-1 1 2 0,-1-1-1 0,2 1-1 16,-2 0-4-16,3 0 0 0,-4 0-4 0,3 2 0 15,1 0 17-15,-1 2-12 0,-2-3-3 0,1 2 2 16,0 1-3-16,1-3 9 0,1 3-4 0,-2-3-1 15,0 2 5-15,2-2-5 0,-1 2 0 0,-2-5 0 16,3 2 6-16,0 0 1 0,0-1-7 0,0 0 7 16,3 1-3-16,-3-4-2 0,1 2 0 0,-1-1-8 15,2 1 4-15,0-1-3 0,-1-1 11 0,3 1 0 16,0-2 6-16,1 2-4 0,2-2-5 0,0 1 4 0,1 1-10 16,0-1 7-16,3-2 0 0,1 0-12 15,1 0-18-15,0-1-10 0,2 2-17 0,2-1-17 16,-4 0-16-16,2-1-68 0,-2 0-167 0,1-2 75 15</inkml:trace>
  <inkml:trace contextRef="#ctx0" brushRef="#br0" timeOffset="32414.6389">15241 9348 45 0,'-2'-5'80'0,"2"1"-9"0,-1-2 0 0,-2 2-5 15,2-1 0-15,-3 2-10 0,1-1-5 0,3 4-3 16,-3-3 3-16,3 3-18 0,-6-4-1 0,2 4-1 16,4 0 1-16,0 0 3 0,-14 7-6 0,6-2-1 15,0 4-5-15,-1-1 2 0,-2 4-3 0,-1 2 2 16,0 0-4-16,0 3 4 0,2 0-2 0,-1 6-16 15,-2-3 19-15,4-2-11 0,-3 7 6 0,3-7-4 16,4 0 2-16,-3 1-4 0,5-1 4 16,0 1-2-16,2-3 0 0,-2 0-3 0,3 1-7 0,0-4-3 15,4-2 1-15,-4 1 6 0,5-2-1 0,-1-1 2 16,1-1-2-16,-1-2-8 0,1-1 1 0,0 0 9 16,3 0-8-16,1-1-2 0,0-3 4 0,1 2-2 15,0 0 5-15,3-2-2 0,0-1-9 0,-2 0-2 16,1-1-10-16,3 1-2 0,2-4-12 0,3 2-16 15,-1-1-15-15,-1-2-23 0,5 1-83 0,-2-1-181 16,-3 0 80-16</inkml:trace>
  <inkml:trace contextRef="#ctx0" brushRef="#br0" timeOffset="32782.1934">15409 9655 49 0,'-14'12'77'0,"2"-1"-4"0,0 4-9 0,3-5-8 16,1-1-17-16,3 2 19 0,1 1-16 15,1-5 0-15,1 2-5 0,4-2-4 0,0 0 2 16,2-3-8-16,1-1-3 0,3 1-10 0,2-3 8 15,3-1 0-15,-1-3-4 0,5 0-7 0,2-8 2 0,-1 4-1 16,0-6 3-16,-3-1-7 0,2 2-1 0,0-1 1 16,-5 0-3-16,1 1 0 0,-4 3 1 0,-2-1 1 15,-1 2 5-15,-2-2-12 0,-3 4 0 16,0-5-4-16,-1 5 6 0,-1-1 1 0,-1 2 4 0,-2-2-8 16,0 1 8-16,-3 1-12 0,1 2 2 0,-2 0 6 15,2 0 1-15,0 3-10 0,-1-2-19 0,7 2-16 16,-14 3-29-16,12 2-49 0,-5-3-129 0,6 3 58 15</inkml:trace>
  <inkml:trace contextRef="#ctx0" brushRef="#br0" timeOffset="33252.5968">15826 9586 7 0,'-22'18'82'0,"3"1"-8"0,-1-1-10 0,-1 1-10 15,2-1 0-15,6-2-6 0,0-1-3 0,-1-1-2 16,8-2-12-16,-2-4-1 0,3 3-5 0,1-3-2 16,1 2-3-16,1-1-3 0,4-5-1 0,0 2 1 15,-2-2-8-15,5-2-12 0,-5-2 13 0,10-1 2 16,-2-3 1-16,1-1-6 0,1-1-3 0,3-7 1 15,0-1 6-15,0-3-7 0,-1-5 3 0,2 1-5 16,-5 3 4-16,4-4-2 0,-7 3 6 0,1 0-6 16,1-6-2-16,-4 6 1 0,0-6 0 0,-2 7 0 15,-1-1 1-15,-2-6 5 0,-3 7-10 0,3-1 5 16,-4-1-10-16,0 2 16 0,-1-1 1 0,1 5 8 16,-4-2-2-16,4 2 2 0,0 2 4 0,-1 3 17 15,-1 0-4-15,2 1 12 0,0 2-5 0,3 2-13 16,-1 1 1-16,-1-3-5 0,4 3-9 0,0 3-3 15,-2-4-3-15,2 4 7 0,0 0 0 0,0 0-6 16,2 16 1-16,2-2-4 0,2 4 0 0,1 8 2 16,-1 0 0-16,1 1-3 0,-1 4 1 0,1 0 2 15,2 0-10-15,-1-2 3 0,1 0 5 0,0-2-3 16,-1 4 0-16,2-4-3 0,-2-1-14 0,3-2-12 16,-2 1-21-16,0-9-25 0,-1 1-17 0,-2 0-12 15,1-2-69-15,-1-2-180 0,-2-4 80 0</inkml:trace>
  <inkml:trace contextRef="#ctx0" brushRef="#br0" timeOffset="33834.4095">16011 9478 50 0,'0'0'77'15,"0"0"0"-15,0 0-9 0,0 0 15 16,-1 11-7-16,2-4-2 0,3 1-9 0,0 2-6 0,-2 1-7 15,4 1 10-15,4 1-18 0,-4 1-6 0,-1-3-2 16,2 1-3-16,2 2-7 0,0-4-3 0,0 1-18 16,-2-1-13-16,3-2-10 0,-2 1-16 0,1-1-17 15,-1-3-21-15,-1 1-56 0,0-2-138 0,-2-2 61 16</inkml:trace>
  <inkml:trace contextRef="#ctx0" brushRef="#br0" timeOffset="34042.7558">16247 9594 45 0,'-19'23'100'0,"-1"1"-6"0,-3 4-2 0,-4-3-10 15,0 2-11-15,3-2-8 0,-3 1 6 0,0 2-18 16,3-5-4-16,2 1-10 0,-1 1 7 0,-1-3-11 15,5-1-21-15,1 0-25 0,3-6-26 0,2 1-93 16,0-1-142-16,-1-1 63 0</inkml:trace>
  <inkml:trace contextRef="#ctx0" brushRef="#br0" timeOffset="34821.1548">15404 10569 30 0,'0'0'69'15,"0"0"-5"-15,0 0-6 0,4-4 3 0,-4 4-11 16,3-3-11-16,-3 3 6 0,6-4-13 0,0-2 4 0,-2 1-4 16,1-2-16-16,3-1 6 0,-2-2 2 0,3 1 0 15,0-1-6-15,0 1-1 0,1-7-1 0,-2 3-2 16,1 3 2-16,-4 0-4 0,3-3 1 0,-4 3-4 16,1 1-2-16,-1 0 2 0,-1 2-1 0,-1-2-6 15,-1 2 14-15,-2 0-10 0,1-2 14 0,-2 5-2 16,1-2 9-16,-1 0-4 0,-2 0-3 0,0 3 11 15,-1-2-11-15,-3 1 7 0,-1 0 4 0,3 3-6 16,-2 1-2-16,-5-2 4 0,1 4-4 0,0-1-10 16,-1 3 1-16,-3 4 6 0,0 1-9 0,1 1 7 15,-2 0 0-15,3 3-1 0,0-1-20 16,4-1 22-16,-4 4-5 0,5-2-8 0,3 1-14 0,-2 1 22 16,3 1 0-16,1-1-4 0,4 1 2 0,0-5-4 15,0 0-2-15,0 1-5 0,3-2 11 0,2 1-2 16,0 1-5-16,1-6-2 0,2 5-5 0,-3-3 4 15,4 0 10-15,1 2-13 0,-2-2 11 0,1-1-9 16,2 0-8-16,0 0-14 0,1 0-12 0,5 1-21 16,-3 1-19-16,5-3-27 0,-4 0-75 0,-2-2-189 15,5 0 83-15</inkml:trace>
  <inkml:trace contextRef="#ctx0" brushRef="#br0" timeOffset="35244.2609">15896 10446 2 0,'-9'5'91'0,"-1"2"-4"0,1 0-6 0,0 0-3 15,0-1-10-15,-1 2-14 0,4 0 3 0,-1-2-1 16,1 1-8-16,-2 0-4 0,4-2-13 0,1-1 12 0,0 0-18 15,2-2 4-15,-1 2-10 0,2-4 2 0,0 9 6 16,3-9-16-16,-3 0 3 0,3 7-2 16,-1-5-7-16,2 2-3 0,0-3 8 0,-4-1-5 15,10 3-7-15,-4-3-1 0,-3 2-9 0,3-1 0 0,-1 0-7 16,4 0 3-16,-4 0-13 0,3 1-4 0,-3-2-3 16,4 2-13-16,-4-2-16 0,3 2-43 0,-3-1-116 15,-1 2 52-15</inkml:trace>
  <inkml:trace contextRef="#ctx0" brushRef="#br0" timeOffset="36755.2805">14666 9565 50 0,'-2'-4'84'0,"0"1"1"0,2 3-6 0,-3-6-11 16,3 4-3-16,0 2 4 0,-3-5-15 0,3 5 0 16,0 0-8-16,0 0-11 0,-6-1 1 0,6 1-15 15,0 0 12-15,-11 6-10 0,4-2 9 0,1 1-15 16,-2 3-1-16,-2-1 3 0,-2 2-4 0,1-1-3 15,-2 4 1-15,0-1-2 0,-1-3-5 0,4 2-3 16,-3-1 6-16,4 2-9 0,0-4 5 0,0 2 3 16,1-3-5-16,0 2 1 0,1 0 0 0,2-3 0 15,0 1-5-15,3 2 3 0,-1-3 0 0,2 0-6 16,1 2 4-16,1-2 4 0,1 0-2 0,4 1 3 16,-2 0-2-16,3 0 1 0,2 0-18 0,-1-1 21 15,3 2-21-15,1-3 17 0,1 2 1 0,2 1-2 16,-4-4-3-16,2 5 5 0,0-2 1 0,-1-1-2 15,-1 3 5-15,-2-2-4 0,1 2-5 0,2-1 0 16,-6 0 3-16,2 1-5 0,-2 2 5 0,-2-1 5 16,0 0 0-16,-1 2-9 0,-2-1 6 0,0-1-5 15,-1 3 1-15,0 3 4 0,-2-3-2 0,-1-1-1 16,-1 2-2-16,3-2 6 0,-3 1-6 0,0 2 4 16,-1-1-5-16,3 0-3 0,0-2 4 0,1 1 1 15,0 0 2-15,-2 1 3 0,3-1-11 0,3-1 6 16,-1 1 2-16,1-3-8 0,-2 0 12 0,7 2 0 15,-3-3-13-15,0 4 2 0,0-5-3 0,3 2 5 16,-1 0 0-16,2-1 6 0,-1 1-7 0,0 0 3 16,1 1 2-16,0 0-7 0,-2 0 6 0,3-1 3 15,-2 2-9-15,0-1-2 0,0 1 1 0,0 0 11 16,-3-1 0-16,1 0-9 0,-3-1 10 0,3 0-8 16,-4 1-3-16,2-3 9 0,-4-1-3 0,0 4-7 15,0-1 7-15,0 0-1 0,-4 2 0 0,2-1-2 16,-1 2 11-16,0-2-7 0,0 0 0 0,0 0-7 15,-1-1 3-15,0 1 14 0,2-2-14 0,-1 3 7 16,2-2-11-16,-1 1 7 0,2 0 1 0,0 0-4 16,0-1 6-16,2 1-9 0,2-1 3 0,-2 1 0 0,2-3-8 15,0 3 0-15,1-2-7 0,2 0 13 16,-1-1-10-16,2-1 0 0,-2 0 3 0,0 0 0 16,2 0-7-16,1 0 3 0,-1-1-10 0,1 1-10 15,-1-1-11-15,0 0-11 0,0-2-54 0,-3 3-122 0,3-2 54 16</inkml:trace>
  <inkml:trace contextRef="#ctx0" brushRef="#br0" timeOffset="37680.7106">13767 9918 22 0,'0'0'50'0,"0"0"6"0,0 0-11 0,0 0-10 16,3 15 6-16,-1-7-9 0,1 4-3 0,-2 4-4 0,3 1 0 16,1 0 0-16,1 1-3 0,-2-3-4 0,3 3-1 15,-2-1-3-15,-1-1 3 0,1 0-8 0,2 0 4 16,-3-4 0-16,0-1-2 0,1-2-1 0,-1 1 4 15,1 1-3-15,-1-3-5 0,0-2 2 16,-1-1-5-16,0 0 6 0,0-1-7 0,-1 0-2 0,1-1 4 16,-3-3 4-16,5 2-4 0,-5-2 3 0,5 0 6 15,-5 0-6-15,6-8-5 0,-3 3 4 0,1-2 2 16,0-4 1-16,-2 2 2 0,2-2-9 0,-1-1 2 16,4-5 4-16,-6 0-5 0,5 1 4 0,-3 5 0 15,3-5-4 1,-3 4-1-16,1 1 0 0,0-2-6 0,1 4 4 0,0-2-1 0,-1 2-7 0,0 0 15 15,0 0-7-15,-3 3 1 0,3 0-3 16,-4 3 1-16,4 0-1 0,-3 0-3 0,-1 3 6 16,10-1-11-16,-10 1 13 0,5 5-6 0,-1 0 6 0,4 4-2 15,-4-1 2-15,2 4-13 0,-2-3 5 0,1 3 5 16,0-1-3-16,-1 0 0 0,1 1 3 0,0 1 3 16,-1-5-3-16,0 3 6 0,0-2-11 0,0-4 1 15,-1 1 5-15,0-1 1 0,1 0-1 0,1-2 1 16,-3-1 3-16,-2-2-5 0,11 0 12 0,-5-2-12 15,-1-1 0-15,5-5 10 0,-1 3-9 0,-4-2 5 16,3-3-12-16,2 1 4 0,-3 0 1 0,-1-2 4 16,1 0 0-16,1 1-3 0,-3-1 2 0,3 3-4 15,1-3 0-15,-3 4 8 0,2-2-4 0,-3 2-7 16,3-2 11-16,-3 3-6 0,3 2-4 0,-3-1 4 16,0 1-1-16,-1 2-2 0,1 0 0 0,-1 0-3 15,-4 2 5-15,9 1 2 0,-4 2-1 0,-1 3 4 16,0 0-2-16,-2-1-1 0,2 6 7 0,0-2-6 15,2 2 1-15,-1 5-1 0,-1-1 5 0,2 3-12 16,2 0-9-16,2 6-27 0,1 2-69 0,-4-2-119 16,2-1 53-16</inkml:trace>
  <inkml:trace contextRef="#ctx0" brushRef="#br0" timeOffset="39907.1705">15306 9283 33 0,'0'0'65'0,"0"0"-14"0,-8-1-10 0,8 1-3 16,0 0-2-16,-11 3-1 0,4-2-8 0,2 1 3 0,1 1-13 15,-1 3 3-15,-1-2 4 0,-1-1-4 0,2 3-4 16,0-1 0-16,0-1-1 0,-3 5-4 0,3-2-3 16,0 1 8-16,-1 3-9 0,3 0 4 15,-3 1 1-15,0 2 3 0,4 2-8 0,-2-1 5 0,1 2-4 16,-1-2-4-16,2-2 3 0,1-1 5 0,1-1-7 15,-1 0-2-15,2-2 0 0,-1 1-4 0,1-3-7 16,-1-1 11-16,2 0 1 0,0-1-2 0,1 0 3 16,-2 0-13-16,2-1 10 0,-1-1 1 0,2 0-3 15,2-2 0-15,-6-1-2 0,9 0 2 0,-9 0-12 16,13-4 10-16,-7 1-5 0,2-3 1 0,1 0 4 16,-1-1-3-16,-2-1 2 0,2-1-2 0,-2 1 1 15,2-2 0-15,-3 0-4 0,1 1 6 0,-4 2 1 16,0 1-5-16,2 1-3 0,-1 1 17 0,-3-1-1 15,1 0-5-15,0 3 1 0,-1 2-1 0,1-4 11 16,-1 4-3-16,0 0-6 0,0 0-5 0,0 0-2 16,0 0 15-16,-20 9-11 0,15-1 1 0,-3 0 5 15,2 2 1-15,-2-1 2 0,-1 0 3 0,3-1-2 16,-2 2-1-16,4-2-2 0,-6 2 1 0,2-1 9 16,3 1-12-16,-2-1 2 0,0 0-2 0,2 1 5 15,-1-1-18-15,3 0 12 0,-2-3 0 0,2 2-17 16,1-1 2-16,2 0-2 0,0 3-28 0,0-2-16 15,1 2-46-15,-1-3-109 0,1 0 48 0</inkml:trace>
  <inkml:trace contextRef="#ctx0" brushRef="#br0" timeOffset="40883.4185">14743 12495 30 0,'11'-4'38'0,"4"-5"-1"0,0 0-6 0,2-3-4 16,10-3-4-16,-3 1 4 0,3-4-3 0,0 0 0 15,0-1-4-15,2-1-3 0,0-2 3 0,-1-2-3 16,3 1 2-16,6-7-2 0,-6 7-5 0,-2 1 1 16,-2 0-2-16,-1 3-2 0,3 0 13 0,-5 2-6 15,-1 1-3-15,-2 7-9 0,-6-1 3 0,2 4 10 16,-8 2-3-16,5 2 5 0,0 2-5 0,-4 0-2 15,5 3 10-15,-4 0-4 0,0 2 5 0,3 0-3 16,-1 4 1-16,-2-1-2 0,2 5 1 0,0-4 10 16,-3 2-9-16,3 0-6 0,-5-1-6 15,1 0 4-15,0 1-1 0,-3-1-4 0,2-3 7 0,1 2 3 16,-2 0-11-16,1-2 9 0,-3-3-6 0,1 0-9 16,1 2-1-16,-1 0 3 0,2 0-1 0,1 1 2 15,-2-3 10-15,1 1-6 0,1 0-5 0,1-4 2 16,-1 2-9-16,0 1 3 0,3 1 12 0,-1-3-6 15,2 2-1-15,1-4-8 0,0 2 7 0,5-1 1 16,-1-1 4-16,0-1-8 0,1 1 3 0,-2-2-6 16,3-2 3-16,1 1-3 0,-3-4 1 0,2 2 2 15,-3-1-8-15,3-1 10 0,-2-2-13 0,-1 3-1 16,-1-2 1-16,0 2-9 0,-4 2 1 0,0-1-18 16,1 3-2-16,-2-1-4 0,-4 3 0 0,0 0-9 15,0 0-4-15,0 2-1 0,0-1-31 0,-1 3-95 16,-1 0 42-16</inkml:trace>
  <inkml:trace contextRef="#ctx0" brushRef="#br0" timeOffset="46352.1205">7212 13164 14 0,'-9'-1'25'15,"-3"0"-7"-15,1 1 4 0,0 1 1 0,-1 4-12 0,2 2 5 16,1-2-5-16,0 4 0 0,1 2-8 0,1 3 1 16,0 3-2-16,0 2-2 0,3 8 2 0,1-1 2 15,3-2-6-15,0 0 0 0,3 2 1 16,3-2 2-16,1 2 0 0,-1-8-2 0,3 0 2 15,0-1-1-15,2 0 2 0,1 0 1 0,-1-4-3 0,2-1 2 16,-4-2-1-16,3-5 0 0,-1 3 1 0,1-6 1 16,-1 0 0-16,2-5 1 0,0-2-1 0,2-4 1 15,5-10 0-15,-4-2-2 16,2-5 2-16,-3-1-1 0,-1-2 0 0,-2-4-2 0,-2 1-1 16,-3 0 3-16,1 5 0 0,-4-1 2 0,-4 3-1 0,-2 6-2 15,0 4 0-15,-4 0 4 0,1 4 1 0,-3 1 5 16,-1 1-2-16,0 1-3 0,-4 4 3 0,2 1-6 15,-3 2 5-15,0 2-2 0,-3 2 0 0,-2 4 2 16,1 5-7-16,1 0 0 0,-3 3 2 16,-2 6-7-16,6 3 7 0,-1-1-5 0,4 2 3 15,2 4 1-15,1-1-4 0,4 1 8 0,4 1-7 0,2 0-2 16,5 1-19-16,6 3-32 0,5 9-55 0,0-13 25 16</inkml:trace>
  <inkml:trace contextRef="#ctx0" brushRef="#br0" timeOffset="53279.7987">17939 13067 45 0,'0'0'66'0,"-9"0"-11"0,9 0-5 16,-7 0 1-16,7 0-10 0,-5-4-3 0,5 4-3 15,0 0 2-15,-9 0-6 0,9 0-5 0,0 0-8 16,0 0 4-16,0 0-3 0,0 0-4 0,0 0 1 15,0 0-4-15,0 0-5 0,0 0-3 0,0 0 2 16,0 0 3-16,0 0 2 0,0 0 2 0,0 0-5 16,0 0 4-16,0 0-5 0,30-1 6 0,-17 1-1 15,0-2-5-15,5-1 7 0,-1-1 0 0,5 1-4 16,-3-3 4-16,0-1 4 16,4 4-3-16,5-5-1 0,-3-1 0 0,2-1-2 0,-1 1 7 0,1-1-10 15,0 1 0-15,-1 1 3 0,-4 2-10 0,-1 1 5 16,-1 2-6-16,3 0-1 0,-1 4-31 0,-2-1-23 15,2 5-78-15,-2 0-141 0,-3 5 64 0</inkml:trace>
  <inkml:trace contextRef="#ctx0" brushRef="#br0" timeOffset="58669.5612">15878 10950 2 0,'9'1'5'0,"-1"0"-4"0,-2 0 3 15,2 0 3-15,1 0 4 0,-4 1 1 16,-5-2 5-16,9 0 0 0,-9 0-1 0,8 0 7 16,-8 0 1-16,0 0 0 0,7 0 5 0,-7 0-4 15,7 0 7-15,-7 0-2 0,0 0 4 0,0 0-4 16,0 0 7-16,0 0-6 0,0 0 5 0,0 0-2 0,6-2 11 15,-6 2-14-15,0 0 3 0,0 0 8 16,0 0-7-16,0 0-5 0,0 0 6 0,0 0-7 16,0 0-6-16,3-3 5 0,-3 3-20 0,0 0 3 15,0 0 5-15,0 0-7 0,0 0 0 0,0 0-4 16,0 0-2-16,0 0-9 0,0 0 1 0,0 0-3 16,0 0-8-16,-7-6 1 0,7 6-2 0,0 0-3 15,0 0 0-15,0 0 2 0,0 0-7 0,0 0 2 16,0 0-6-16,0 0 1 0,-5-3-4 0,5 3-4 15,0 0-1-15,0 0-7 0,0 0 0 0,0 0-32 16,0 0-81-16,0 0 35 0</inkml:trace>
  <inkml:trace contextRef="#ctx0" brushRef="#br0" timeOffset="59659.4243">15733 10849 2 0,'6'0'7'0,"-1"1"3"0,3-1-4 0,-8 0-3 0,14 1 2 15,-6-1 0-15,-1-1-1 0,-1 2 2 0,2-1-1 16,-1 0-1-16,-7 0-4 0,13 0 2 0,-6 0 1 16,-1 2 2-16,-6-2-2 0,13-2-6 15,-6 2 3-15,0-1-1 0,-7 1 2 0,9-1 2 16,-9 1 0-16,9 0-2 0,-9 0 4 0,9 0 0 0,-9 0-4 16,9 0 1-16,-9 0-2 0,5-2 3 0,-5 2 2 15,0 0-4-15,8-1 1 0,-8 1 2 0,0 0-2 16,0 0 4-16,6 0-1 0,-6 0-1 0,0 0 1 15,0 0 3-15,0 0-3 0,9-1 3 0,-9 1 1 16,0 0 3-16,0 0-2 0,0 0-1 0,0 0 5 16,0 0-4-16,0 0 2 0,0 0 1 0,0 0 0 15,0 0-4-15,0 0-1 0,4-3 3 0,-4 3 2 16,0 0-8-16,0 0-1 0,0 0-2 0,0 0 3 16,0 0 3-16,0 0 0 0,0 0-1 0,0 0-6 15,0 0 1-15,0 0 1 0,0 0-1 0,5 4 3 16,-5-4-10-16,0 0-6 0,9 1-6 0,-9-1-6 15,10 0-25-15,-3 2-51 0,-2-2 23 16</inkml:trace>
  <inkml:trace contextRef="#ctx0" brushRef="#br0" timeOffset="61110.1403">15862 10507 4 0,'-3'1'4'0,"1"1"-2"0,2-2 0 0,-4 4 2 16,1 0-5-16,3-4 7 0,-5 5-8 0,3 0 5 15,-1 0-3-15,0 1 2 0,0-1-2 0,1 0 1 16,-3 2-1-16,3-1 1 0,-1 3-1 0,0-3-2 15,-1 2 0-15,1-3 2 0,0 2-1 0,1 3-1 16,-1-4 5-16,1 0-6 0,-1-1 4 0,2 0 1 16,-1 1-2-16,0-2 0 0,2-1 1 15,-1 2-2-15,-1-1 1 0,1-1 0 0,1-3 3 0,-3 8-1 16,3-5-4-16,-1 1 2 0,1-4 2 0,0 6-7 16,0-3 5-16,0-3-4 0,0 7 4 0,4-5 0 15,-4-2 1-15,3 6-1 0,-3-3 6 16,2 1-6-16,-2 0 0 0,0-4-5 0,3 6 4 0,-2-4 1 15,2 0 3-15,-2 2-3 0,2 2-4 0,-2-4-4 16,1 1 15-16,-2-3-5 0,6 3-1 16,-4 0 2-16,-2-3-4 0,6 6 3 0,-3-2-2 0,-1-3 2 15,2 1 2-15,-4-2 0 0,5 6-6 0,-1-4 4 16,0 0 0-16,1 0 1 0,0 0-1 0,-1 1-1 16,3 0-8-16,-2-2-9 0,1 5 4 0</inkml:trace>
  <inkml:trace contextRef="#ctx0" brushRef="#br0" timeOffset="68591.4217">20075 12414 4 0,'0'0'9'0,"-1"-4"0"16,1 4-6-16,0-5 2 0,0 5 0 0,-1-4-3 15,1 4-2-15,-2-3 2 0,2 3 6 0,0 0-5 16,-1-5 0-16,1 5-3 0,0 0 0 0,0 0-10 16,0 0 12-16,0 0-5 0,0 0 0 0,0 0-4 15,0 0-7-15,0 0 3 0,0 0 26 0,0 0-19 16,0 0-4-16,0 0 2 0</inkml:trace>
  <inkml:trace contextRef="#ctx0" brushRef="#br0" timeOffset="71642.059">22001 8120 82 0,'-5'-5'108'15,"1"0"9"-15,-1 1-12 0,1-5-13 0,-2 4-2 16,1-4-6-16,-2 0-5 0,2 0-9 0,-2-1-3 0,-1 1-6 16,0-1-13-16,1 0-5 0,0 3-11 15,1-2 24-15,0 6-19 0,0-2 2 0,1 0-7 16,0 0-13-16,-1 3 8 0,-2 2-1 0,0-2-14 16,2 2 2-16,-2 2 3 0,-3 1-6 0,2 6 1 0,-4 1-7 15,-2 4 6-15,-2 6 4 0,2-3-5 0,-1 2 2 16,-1 2-4-16,1 1 4 0,4 2-3 15,-3 1-7-15,1-2-1 0,2 3 6 0,-1 0-1 16,4-1-8-16,-1 1 1 0,2 2 9 0,2-1-3 0,2 1-1 16,1-1-10-16,1-1 5 0,2 2 1 0,1 0 0 15,2-3 7-15,-1 0-4 0,2-6-3 0,-1 0-2 16,4-2 4-16,-2 0-3 0,3-2 2 0,-2 1-7 16,4-3-4-16,1-2-10 0,0 2-10 0,3-2-13 15,-1-1-17-15,2-3-7 0,2 0-17 0,1-1-12 16,1-4-85-16,-1-1-194 0,1-4 86 0</inkml:trace>
  <inkml:trace contextRef="#ctx0" brushRef="#br0" timeOffset="71956.1427">22144 7977 67 0,'0'0'107'0,"-2"-4"-14"0,2 4-14 16,0 0-12-16,0 0 5 0,0 0-7 0,-5 20-13 16,-1-1 11-16,0 9-19 0,0 1-8 0,-2 2 12 15,2 2-17-15,-2 1-3 0,3 4-5 0,-4 4 6 16,1-7 4-16,2 11-10 0,1-13-12 0,0 3 9 15,1-2-6-15,0 2-3 0,0-4 3 0,2-6-7 16,0 3 3-16,0-2-2 0,2-9-11 16,0-1-9-16,2 0-6 0,0-1-19 0,0-5-11 0,1 0-13 15,-3-4-10-15,2 0-64 0,1-2-145 0,-1-2 65 0</inkml:trace>
  <inkml:trace contextRef="#ctx0" brushRef="#br0" timeOffset="72247.1956">22287 8038 42 0,'4'8'79'16,"0"0"5"-16,1 3-8 0,0 5-4 0,2 0-8 0,0 2-11 15,0 2-3-15,1 6 2 0,1 2-1 0,-1 1-10 16,1-2 1-16,-2 1-2 0,1-2-9 0,0 3 2 16,0-3-13-16,-2-1 8 0,2 1 0 0,1-7-8 15,-4 5 3-15,4 2 1 0,0-3-5 0,-3-5-1 16,-2 3-6-16,4-4-17 0,-3-1-10 0,2 0-8 16,-5-1-26-16,3 1-19 0,-4-4-73 0,-1 6-152 15,-2-7 68-15</inkml:trace>
  <inkml:trace contextRef="#ctx0" brushRef="#br0" timeOffset="72509.6545">21936 8385 56 0,'15'-4'73'0,"2"0"0"0,3 0-16 0,2 2-8 16,5 2-3-16,5-2 6 0,4 1-6 0,-1-2-3 15,0 3-11-15,1 0-2 0,0 6 0 0,-3-4-8 16,1-2 0-16,1 4 0 0,-1-2-17 0,-2 2 2 16,-4-2-4-16,-2 0-13 0,-4-3-9 0,-2 1-9 15,-3-1-13-15,-1-2 3 0,-4 2-51 0,-1-2-97 16,-2-1 44-16</inkml:trace>
  <inkml:trace contextRef="#ctx0" brushRef="#br0" timeOffset="73342.4298">21899 7549 39 0,'-38'9'42'0,"-15"10"-8"0,2-3 8 16,1 9 0-16,0-3-5 0,2 2 1 0,-1 2-6 15,-2-2-5-15,5 7 5 0,-1-2-4 0,2 0-2 0,3 6 0 16,-1-1-4-16,5 0 5 0,1 1-3 15,0-2-6-15,12-3 0 0,2-5-7 16,-1 3-2-16,3 1-2 0,3-2 1 0,2 1 0 0,5 2 1 16,0-2-6-16,1 0 4 0,5 1-4 0,2 1 3 0,2 2 13 15,2 1-13-15,3 4-2 0,1-2 6 0,5-2-12 16,2 3 3-16,-3-1-3 0,5-1 7 16,4 9-4-16,-2-12 1 0,1 2 13 0,2-1-13 15,1-1-1-15,10 6 0 0,-7-8-4 0,14 6-1 16,0 0 15-16,1-5-8 0,-7-8 2 0,10 10 1 15,2 0 1-15,3-3 1 0,0 4-4 0,4-6 1 0,-3 1-3 16,0 1 2-16,-3-5 10 0,-9-5-6 0,-1-1-1 16,9 6-1-16,-9-7 1 0,-1-1-5 15,1 2 3-15,1-3 1 0,-7-1-6 0,4 1 6 0,-1-2-10 16,2 0 11-16,-4-2 3 0,3 0-9 0,-1 0 4 16,-4-1-2-16,-2-3 7 0,6 1-5 0,-5-2-1 15,2-2 10-15,-6-2 0 0,0-2 1 0,7-2-3 16,-3 2 7-16,-4-2 6 0,1-3-2 0,4-3-2 15,-3-2 3-15,-4 3 1 0,4-7-5 0,1 0 4 16,-2-3-3-16,-3-4-7 0,4 2 4 0,-4-6-4 16,1 3 3-16,-2-6 8 0,-1 2-1 0,-3-1-4 15,3-6-6-15,-1 1-2 0,4-12 3 0,-7 11 0 16,6-14 1-16,0 0-8 0,-2-4 13 0,1-5-10 16,-1-2-2-16,15-26 0 0,-8 3 1 0,-8 27 0 15,-2-1-5-15,2-2 1 0,-4 2 5 0,4-3-15 16,-4 1 17-16,-5 4-11 0,1-1-4 0,-5 5 4 15,-4 13 4-15,-1-10-8 0,-6 10 4 0,-3 4-2 16,0-2 1-16,-3-1 2 0,-1 2-7 0,-4 0 7 16,-7-6 0-16,-2-2 5 0,4 13 3 0,0 1-1 15,-3 1-5-15,2 3 5 0,-7 0-1 0,3 4-3 16,-4 0 6-16,-2 2-6 0,-2 1-2 0,-14 1-1 16,13 3 2-16,-13 1-7 0,12 2-1 0,0 3-1 15,-12 0 5-15,-2 0 2 0,16 2-4 0,0 3 3 16,-1-2-3-16,6 0-3 0,-2 2 4 0,-2 0-8 0,7 1 9 15,-1 0-12-15,10 1 1 0,-3-1 1 16,4 0-1-16,-1 1-18 0,6 1-10 0,-1-1-8 16,1 2-12-16,-2 0 1 0,2 1-6 0,-2 4-4 15,0 0-12-15,2 5 0 0,-1-3-13 0,1 5-50 0,-4 6-153 16,3 0 68-16</inkml:trace>
  <inkml:trace contextRef="#ctx0" brushRef="#br0" timeOffset="75059.4917">17629 5263 7 0,'59'0'13'0,"4"-2"0"0,-3 0 3 0,2-2-1 16,4 0 0-16,24-4-2 0,-26-1 3 0,27-1-3 15,-26 1-2-15,25-6 0 16,-30 7-1-16,2 2-3 0,30-4 1 0,-29 1 5 0,3-1-6 0,2 4 1 16,-3 0 7-16,27-1-6 0,-32 3-5 0,0-2 0 15,0 5 2-15,-6-2-1 0,1 0-1 0,0 3-1 16,1 0-2-16,-5 0 5 0,2 0 2 0,-1 0-2 16,0-1-1-16,-2 1 0 0,3 0-2 15,-15-2 0-15,13-2-1 0,-11 4 1 0,12-3 1 16,-15 2-1-16,2-2-1 0,-2 1 2 0,1-1 1 0,-4-3 0 15,2 5 0-15,-1-6 5 0,-3 4-2 0,0-1 1 16,-4 0-2-16,1 1 4 0,-6 0-6 0,-1 2-3 16,5-1 4-16,-7 2 0 0,1 0-6 15,-3 1 2-15,-1-1 8 0,2 1-7 0,0 0 7 16,-2 1-8-16,0 0 0 0,-2 0 1 0,-2-1-4 0,0 0 4 16,-2 2-7-16,2 0 8 0,0-1-2 0,-4 0 0 15,1 2 2-15,0-2 1 0,-2-1-5 0,1 1 0 16,-1-1 2-16,-1 0-1 0,0 1 3 0,-2-2-3 15,0 2 5-15,0-1-3 0,-5-1-1 16,9 2-1-16,-4 0-14 0,0-1-4 0,0 1-16 16,1 0-31-16,4 4-70 0,-3-2 31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4:11:3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15091 9169 29 0,'-4'-11'69'0,"2"2"-2"0,-2-3-2 0,0 4-13 16,0-3 4-16,-1 2 3 0,1 0-7 0,3 2 9 16,-4-1-11-16,2 0-2 0,-2 2-10 0,0 0-11 15,1 1 14-15,3 0-9 0,-3 0 2 0,0 1-6 16,-1 1-8-16,1 0 3 0,-4-1-2 0,1 3-7 16,-1-3-2-16,3 2 3 0,-9 1 6 0,5-1-3 15,0 2-11-15,-2-2-1 0,-1 1-3 0,2 1 3 16,-3 0 2-16,0 3 1 0,1-3-6 0,-1 3-4 15,0 0 10-15,-1 1-5 0,1 0 0 0,-6 1-2 0,2-1 8 16,0 2-7-16,0 0 2 0,-1 1 4 16,2 2-5-16,-2-2 3 0,1 0 1 0,0 2 1 15,0 0-11-15,1-3 15 0,-2 2-10 0,2 0 5 16,0-2 3-16,-1 1-4 0,1 0-6 0,-2 0 8 0,2 2 3 16,2-4-10-16,3 1 10 0,-2-1-4 0,1-1-2 15,1 2 2-15,-1-2 1 0,3 2-5 16,-1-1 1-16,-2 0-1 0,3-1 3 0,0 1-3 15,1 1-3-15,-2 1-1 0,4-3 3 0,-2 3 3 0,-2 1 2 16,2-1-6-16,1 3-2 0,0 0 6 0,-2-1-6 16,0 4 0-16,4-1 7 0,-2-1-14 0,-2-1 7 15,2 0-5-15,1-1 19 0,1 1-17 16,1-1-3-16,-1 1-2 0,-1 1 9 0,-1 1-3 0,2 0 3 16,-2 4 4-16,2-4-7 0,-2-1-2 0,-1 3 12 15,3-1-1-15,-1 2-11 0,-1-1 6 0,-3 0-3 16,2 0 1-16,3 0 0 0,-5 2 4 0,2-2-8 15,3-3 5-15,0 1-2 0,1 1 5 0,-5 1-5 16,4 2 2-16,0-1-2 0,-3-1 4 0,3 0-4 16,-4 1 1-16,4 1-1 0,1-5 4 0,-1 6-6 15,1-6-1-15,2 0 2 0,-1-1 5 0,-1 1-7 16,1-1 4-16,2-2-7 0,-1 2 9 0,2-2 3 16,-1 1 1-16,1-1-11 0,1-2 7 0,2 1-2 15,-2 1 1-15,3-1 2 0,-2 1-4 0,1 0 4 16,1 1-6-16,0-2 3 0,1 5 3 0,1-2 5 15,0-1-11-15,2 2 1 0,-3-2 6 0,0 1 0 16,3 1-7-16,-2-2 1 0,2 3 8 0,-3-2-9 16,3 1 6-16,-3 0-2 0,5 0 3 0,-2 2-5 15,1 0 2-15,1 1 2 0,-5-4-3 0,3 2-3 16,0-1 6-16,0 2-3 0,1 1 1 0,0-1 5 16,-1 1-2-16,0-2-1 0,-2-1-2 0,-1-1 6 15,3-1-3-15,-1 1-1 0,-1 0-2 0,1-3-15 16,0 3 22-16,-1-1 0 0,2 1 1 0,-2-3-2 15,3 5-7-15,-4-5-3 0,4 3 10 0,0-2-11 16,-3 1 3-16,2-2-1 0,2 3 10 0,3 1-5 16,-4-3-1-16,3 3 3 0,-3-4-7 0,2 0 5 15,0 2 0-15,0 0-5 0,1-2 2 0,-1 2 8 16,0-1-6-16,2 0 2 0,-3-1 1 0,-1 0-2 16,3 0 5-16,-1-1-5 0,-2 1 3 0,5 2-1 0,-4-3 1 15,3 1-7-15,-1-1 10 0,-3 0-9 16,-3 0-2-16,3-1 7 0,-1 0-6 0,-2-1-5 15,-1 1 11-15,3-1 0 0,-4-1-7 0,1 2 1 16,-1-3-7-16,-1 2 5 0,3 0-3 0,-2-2 11 0,0 2-8 16,0-2 6-16,1-1-6 0,-3 2 8 0,3-1-9 15,0 1 4-15,-1 1 3 0,2 0 11 16,-1-1-17-16,0-3 2 0,1 4-13 0,-1 1 18 16,2 0-2-16,2-3-4 0,-4 1 12 0,4 0 3 0,-1 1-8 15,2-1 1-15,-1 1 9 0,0 1 1 0,1-2 4 16,-1 1 2-16,0-1-8 0,0-2-3 0,0 2 6 15,-1-1-6-15,1-1 1 0,-2 2-1 0,4 0 1 16,-4-2 4-16,2 1-7 0,0-1 1 0,1 2 2 16,2-2 0-16,-2 2-7 0,-2-2 6 0,2 0-6 15,0 0 5-15,-1 1-5 0,2 1 3 0,1-1-6 16,-3-2 8-16,3 2-3 0,-2 0 0 0,0 1 1 16,-1-2-8-16,0 0 8 0,1 1-7 0,-1-1 7 15,3 2-2-15,-5-2-4 0,4 1-1 0,-3-1 3 16,3 1 5-16,-1 0-7 0,1-2 5 0,2 2 2 15,-1 0-1-15,2-1-5 0,-1 1 6 0,-1-1-1 16,1-1 0-16,1 2 0 0,-1 0-4 0,-4-1 3 16,6 0 3-16,-3 1-9 0,0-2 7 0,-1 1 2 15,-1 0-7-15,-2 2 2 0,3 0 1 0,-2-3-3 16,4 1 1-16,-7 1 1 0,3-2-2 0,0 2-1 16,1 1 3-16,-1 1-7 0,-1-1 5 0,2-1-1 15,-3 0 0-15,0 1-1 0,-2-3 2 0,3 2-1 16,2 2-1-16,-5-2 0 0,3 0-1 0,0 2 1 15,1-1-12-15,-3-1 11 0,2-2 3 0,-3 1 3 16,1 3-3-16,2-2-2 0,-3-1 0 0,0 1 2 16,2 0-6-16,-1 0 3 0,0 0 0 0,-1 1 0 15,2-2 5-15,-2 2-2 0,0-1-4 0,1 0 3 16,1 0-6-16,-1 2 9 0,1-3-5 0,-1 1 2 16,0 0-8-16,1-1 10 0,-1 3-5 0,-1-3 1 15,0 1 4-15,4 3-6 0,-4-5 8 0,3 1-7 16,-3 0 7-16,4-1-7 0,-4 0 0 0,0 3-1 15,3 0 1-15,-3-3 6 0,3 2-7 0,-3-1 4 16,-5-1-7-16,13 3 10 0,-7-2-4 0,2 0 0 16,-3 1 1-16,1-2 0 0,-1 1-3 0,1 0 3 0,-6-1-2 15,12 0 0-15,-7 1 0 0,-5-1 0 16,11 0 4-16,-5 0-6 0,-6 0 5 0,11 0-4 16,-5 0-1-16,-6 0 5 0,12 0 1 0,-3-1-4 15,-9 1 2-15,9-1 0 0,-2 1-3 0,-7 0 3 0,12 0-2 16,-4-1 1-16,-3 1 1 0,3-2 3 0,2 2 1 15,0-2-8-15,-2 0 1 0,5-1 3 16,-2 2-1-16,1-2-1 0,-1 0 1 0,0-1 3 16,1 1-3-16,0 0 1 0,-2-1-3 0,4 2 7 0,-2-2-3 15,-1 0 1-15,1 2 3 0,-1-4 0 0,3 2-1 16,-5 3-1-16,1-1-1 0,3-2 2 0,-3 0 1 16,2 1-2-16,-2 0 0 0,0-3 4 15,-1 3 1-15,3-4 4 0,-2 4-4 0,-1-3 1 16,4-2 3-16,-3 3-8 0,0 2 3 0,0-4-1 0,1 1 4 15,-1 0-3-15,1 1-4 0,0-2 0 0,0 2 6 16,-1-4-5-16,0 2 2 0,1 2-1 0,0-2 1 16,-2 0 0-16,0 1-2 0,4-1-1 0,-4-2-2 15,1 0 0-15,0 1 3 0,2-3-1 0,0-3-2 16,-3 1 2-16,0 4 1 0,-1 1 0 0,1-4 2 16,0-2-2-16,-1 3 2 0,-2 0 0 0,2 1 0 15,-2 1 2-15,-1-1 1 0,2-2 6 0,-3-1-3 16,3-1-1-16,-4-5 0 0,0-3-5 0,4-4 2 15,-6 0-2-15,3 0 0 0,0-3-6 0,-3 5 3 16,-1-2-4-16,0-2 6 0,0 3 0 0,-1-1-5 16,-2-1 3-16,2 8-2 0,1 0 1 0,-4-7-2 15,0 1 0-15,-1 6 1 0,1 1 1 0,-2 0-1 16,0-1 0-16,1 2 3 0,-1 2 1 0,1-2 0 16,1 1 0-16,-2-1-3 0,2-2 1 0,-3 0 1 15,1-1-3-15,1-4 3 0,-2-2-1 0,0 7-5 16,2-7 1-16,-1 2-2 0,-2-2 1 0,-1 2-2 15,1-2 1-15,2 7 0 0,2 0 1 0,-6-6-2 16,1 0 2-16,0-1 0 0,3 9-2 0,-7-7 4 16,1 2-4-16,3-3 1 0,-1 8-4 0,1-1 8 15,0 0-4-15,-1 0-1 0,-1-5 3 0,0 8-1 16,1-1-4-16,1 0 4 0,2 4 0 0,-3-3-2 16,-1 2-2-16,1-1 3 0,1 4 6 0,0 1-6 15,0-2 3-15,-5 0-4 0,1-2-2 0,2 4 4 16,-3-2 3-16,2 0-2 0,-3 4 2 0,-1-6-2 0,3 6-2 15,-2-4-1-15,0 2 1 0,2-1 1 0,-4 1-3 16,2 0 4-16,-2-1-2 0,1-1-4 16,-2 1 7-16,0 0-1 0,3 1 1 0,-3-2-4 15,0 4-4-15,-1-2 2 0,1 1 6 0,-1-3-1 16,1 5-1-16,0-4-1 0,-3 2-1 0,3 3-5 0,-3-2 10 16,-7-2-1-16,10 1-5 0,-5 3 2 0,-4-2-4 15,8 2 3-15,-3 1-2 0,2-1 2 0,0 2 1 16,0-1 2-16,-1 1-1 0,0 1-2 15,2-1 2-15,-1 0-3 0,0 2 1 0,1 0 2 0,0 0-1 16,0-1-2-16,-2 1 3 0,2 1 0 0,3 0 1 16,-2 0-2-16,4 0-1 0,-4 0 3 15,5 0-2-15,0 0-1 0,0 1 4 0,7-1-2 16,-5-1-3-16,4 2 2 0,-1-1-2 0,8 0 3 16,-13 0 3-16,7 2-4 0,6-2 1 0,-9 0-7 0,9 0 7 15,0 0-4-15,-6 0-2 0,6 0-12 0,0 0-19 16,-7 1-20-16,7-1-14 0,0 0-13 0,0 0 1 15,3 6 2-15,-3-6 0 0,8 13-22 16,-2-4-22-16,1 2-19 0,3 4-111 0,-3 1-275 0,5 0 121 16</inkml:trace>
  <inkml:trace contextRef="#ctx0" brushRef="#br0" timeOffset="1185.1577">16006 10503 55 0,'-5'-3'65'0,"5"3"2"0,-4-3-4 16,4 3 5-16,-4-3-8 0,4 3 0 0,-5-3-6 15,5 3-6-15,-4-4 5 0,4 4-6 0,-4-2 5 16,4 2 3-16,-6-3-14 0,6 3 6 0,-5-4 1 15,5 4-2-15,-6-1-4 0,6 1 10 0,-5-2-5 16,1 0-2-16,0 0 5 0,4 2-7 0,-9-3 7 16,5 2-2-16,4 1 2 0,-6-3-1 0,3 1 2 15,3 2 2-15,-6-3-3 0,6 3-1 0,-7-1 4 16,7 1-13-16,-7 0-4 0,0-2-5 0,7 2-8 0,-5-1 3 16,5 1 0-16,0 0 0 0,-13 1-5 0,8-2-6 15,5 1-3-15,-7 1-2 0,7-1 2 16,-7 2 0-16,7-2-4 0,0 0-4 0,-9 0 4 15,9 0 3-15,-7 4-7 0,7-4 6 0,-3 2-5 0,-1-1-1 16,4-1-1-16,-4 3 2 0,2 0 0 16,2-3-6-16,-3 4 2 0,1-1-5 0,2-3 3 0,-4 5-7 15,3-2 21-15,-1 1-14 0,0 0 0 16,0 2 4-16,-1-2-1 0,2 2-2 0,-2-2 2 0,2 3-1 16,-1-1 0-16,1 2-2 0,0-1 4 0,1 1-6 15,-3 0 8-15,2-3-4 16,1 1-4-16,-1 2 3 0,1-4-1 0,-2 2 2 0,2 1-2 0,0-4 4 15,0 5-7-15,0-2 6 0,0 0-1 0,0 0-2 16,2 1 2-16,-1-1 1 0,0 1-2 0,1 1 0 16,-1-2 1-16,-1-1-2 0,1 2 1 0,0-1 0 15,1 0 0-15,-2-2 2 0,2 2-11 0,0 0 18 16,-1-2-9-16,0 2-2 0,1-3 2 0,0 2 0 16,-1-1 2-16,-1 1 2 0,1 0-5 0,1-3 3 15,-2-2-4-15,2 6 4 0,-1-2-6 0,-1-4 0 16,4 5 4-16,-2-3-4 0,-1 1 4 0,1 0 1 15,-2-3 2-15,3 6-2 0,0-4 1 0,-1 1 0 16,1-1-1-16,-3-2 0 0,5 6-5 0,-3-4-11 16,2 4 0-16,1-3-10 0,-3 0-5 0,1 1-16 15,1 1-20-15,1 0-18 0,0-1-12 0,0 1-5 16,2 0-5-16,-4 0-11 0,3 0-12 0,-2-1-72 16,-3 2-217-16,5-2 96 0</inkml:trace>
  <inkml:trace contextRef="#ctx0" brushRef="#br0" timeOffset="2475.4379">13864 9933 28 0,'0'0'43'0,"0"0"-5"0,-2-4-7 16,2 4-1-16,0 0-6 0,0 0-1 0,0 0-9 16,0 0 1-16,0 0-1 0,0 0 0 0,0 0-1 0,5 12-5 15,-3-3 9-15,2 0-1 0,0 3-7 0,2-1-2 16,-3 4 3-16,1-2 3 0,2 3-5 16,-2 0-6-16,1-1 10 0,0-3-7 0,-2-2 2 0,-1 2 0 15,2-3-5-15,-3-2 1 0,3-2 3 16,-2 2 1-16,0-1-4 0,-1-2 0 0,2 0 1 0,-2 2 2 15,-1-6-4-15,0 5-2 0,2-3 1 0,0 1 4 16,-2-3-5-16,0 4 3 0,0-4 4 0,0 0-1 16,0 0 0-16,0 0 1 0,0 5-2 15,0-5 12-15,0 0 0 0,5 1-1 0,-5-1 7 0,0 0-2 16,0 0 2-16,0 0-6 0,0 0 3 0,0 0-14 16,0 0 2-16,0 0-5 0,0 0 3 0,4-8 7 15,-4 8-5-15,2-5 4 0,1 3-8 0,1-2-10 16,0 3-11-16,-2-1-7 0,-2 2-14 0,13 0-65 15,-8 3-110-15,-1 1 49 0</inkml:trace>
  <inkml:trace contextRef="#ctx0" brushRef="#br0" timeOffset="9100.2797">6854 13811 30 0,'-10'-7'85'0,"1"1"-8"16,3 0 0-16,-2 3-1 0,3-4-9 0,1 2 0 0,-1 1-5 16,1 0-5-16,0 3-8 0,-1-1-2 0,4-1-4 15,1 3-3-15,-5-2-5 0,5 2-3 16,-6-3-1-16,6 3-5 0,0 0-5 0,0 0-8 15,-2-3 4-15,2 3-1 0,0 0 4 0,0 0-8 16,0 0-4-16,0 0-1 0,0 0 3 0,0 0-3 0,0 0 5 16,0 0-1-16,8-4-3 0,-8 4-7 0,0 0 6 15,0 0-2-15,0 0 0 0,14 3-5 0,-14-3 1 16,5-1 3-16,-5 1 5 0,5 2-6 16,-5-2 0-16,7 3-2 0,-2-3-13 0,-5 0-13 0,11 1-11 15,-7 2-14-15,1 0-11 0,2-2-2 0,-1 0-7 16,0-1 4-16,1 2-55 0,-1 0-129 0,1-1 58 15</inkml:trace>
  <inkml:trace contextRef="#ctx0" brushRef="#br0" timeOffset="9761.22">6619 13784 22 0,'0'-5'48'16,"-2"-1"-5"-16,-1 2-2 0,3 1-5 0,0 3 0 16,-5-7-1-16,5 4-4 0,0 3-6 0,-1-3 1 15,1 3 1-15,0 0-3 0,1-7-6 0,4 1 0 16,0 0 8-16,-1 1 11 0,5-6-6 0,1-2-5 16,3 1-2-16,1-2 2 0,3-6-1 0,3-2-6 15,1 1 10-15,4-6-7 0,-2 2 4 0,5-2-4 16,7-10 4-16,-1 1-8 0,1 0 5 0,1 1-3 15,-2 1 4-15,3 0-3 0,-9 7 4 0,8-5-7 16,0-3 1-16,-9 9 0 0,-1 2-3 0,1-1 2 16,3-1 2-16,7-8-3 0,-12 9-5 0,2 2 1 15,1 1 4-15,-1 0 2 0,1 0-4 0,-4 2-1 16,2 1 0-16,-3 0-6 0,3 2 7 0,-3 4-5 16,-6 1 2-16,-1 2 4 0,0 1-5 0,-1-1-9 15,-4 4 3-15,0 0 4 0,1 2-9 0,-3-2 3 16,-3 3 2-16,2 1-3 0,-2-1 9 0,2 2-24 15,-2-1-4-15,1 0-28 0,-2 2-18 0,-5 0 3 16,10 0-7-16,-10 0-5 0,9 2-4 0,-6-1-1 0,-3-1-48 16,2 5-136-16,-2-5 60 0</inkml:trace>
  <inkml:trace contextRef="#ctx0" brushRef="#br0" timeOffset="10134.2832">7373 12830 23 0,'8'-2'56'0,"1"1"-1"0,2-1-8 0,2-1-6 16,5-1-2-16,1 0-2 0,4 2-3 0,4 1-6 15,-5-1 5-15,6-2-8 0,-1 2 1 0,-6-1-3 16,7 1 5-16,-7-1-3 0,7 2 2 0,-6 1 0 0,-4-2-7 16,1 2 16-16,-6 0-16 0,1 0-1 15,-3 0-5-15,2 2 4 0,-4 1-1 0,-1-2 2 16,-2 2 2-16,-1 1 3 0,1 2 1 0,-2 6 4 16,-2 5-7-16,-4 9-6 0,-2 5-1 15,-2 3 5-15,-4 12-7 0,-3 3 5 0,3-2-5 0,-3-3-4 0,5-11 5 16,1 2 3-16,-3-2-8 0,2-1 2 15,3 0-8-15,2 0-17 0,1-2-17 0,-1-5-13 16,3 2-18-16,5-2-10 0,-1 1-61 0,1-9-142 16,-1-1 63-16</inkml:trace>
  <inkml:trace contextRef="#ctx0" brushRef="#br0" timeOffset="16643.7541">18773 13545 53 0,'-4'-4'68'0,"-1"2"2"0,1-1-12 0,-1 1 1 0,1-2 0 16,-2 2-4-16,-2 0-2 0,4-1 1 0,-1 2 0 15,0-2-5-15,0 2-1 0,-4 0 9 0,5 0-6 16,4 1-3-16,-14 2-6 0,10-1-4 0,-7 1-8 16,7 0-4-16,-5 3-7 0,3 0 1 0,-1-1-3 15,0 4 2-15,0 1-5 0,2 3 9 0,0 3-13 16,-1 3 2-16,-1 0-5 0,3 2 0 0,3-2-1 16,-1 2 3-16,2-2-3 0,2 0-5 15,-1 1 5-15,3 0-6 0,-1-1 6 0,1-1-5 0,2-3-2 16,-2-1 1-16,1-4 0 0,0 1 18 0,2-1-19 15,1-1 2-15,0 0-1 0,1 0 1 0,0-2-3 16,1-3-3-16,-1 2 10 0,0-1-8 0,1-3 2 16,-2 0 4-16,2-2 1 0,-2-1-7 0,-2-1 2 15,3-3 7-15,0-1-3 0,4-7 3 0,-3 0 3 16,-1 1-2-16,0-1-3 0,-3-1 5 0,0 0 13 16,-4 3-20-16,2-5 11 0,-1 6-9 0,-2 2 7 15,0-1-7-15,-1 1 9 0,-1-1 1 0,2 4 0 16,-3 0-8-16,0-1-8 0,1 2 10 0,0 1-1 15,-1-2-6-15,0 2-9 0,2 4 15 0,-1-4-6 16,-3 2-12-16,4 2-6 0,-3-6-6 0,1 4-24 0,2 2-15 16,-3-2-14-16,3 2-15 0,0 0-77 0,0 0-181 15,-14 6 80-15</inkml:trace>
  <inkml:trace contextRef="#ctx0" brushRef="#br0" timeOffset="19686.5745">20103 13701 11 0,'0'0'25'0,"0"-3"-7"0,0 3-2 0,2-4-5 15,-2 4 6-15,0 0-7 0,1-5-7 16,-1 5 6-16,0-5-3 0,0 5-11 0,2-4 10 16,-2 4-12-16,3-3-14 0,-3 3-21 0,0 0 11 15</inkml:trace>
  <inkml:trace contextRef="#ctx0" brushRef="#br0" timeOffset="20577.1246">19875 13885 89 0,'0'0'116'0,"0"0"-4"16,0 0-2-16,-7 0-12 0,7 0-7 0,0 0-6 16,0 0-6-16,0 0-3 0,0 0-9 0,0 0-4 15,0 0-8-15,0 0-2 0,0 0-11 16,0 0-5-16,0 0 0 0,0 0-5 0,0 0-7 0,0 0 0 15,0 0 0-15,0 0-3 0,0 0-1 0,12-5 4 16,-9 2-4-16,5 2-3 0,-1-2 1 0,2-1 5 16,1-1 6-16,3-5-10 0,1-1 19 0,2-2 4 15,-2-1-1-15,0-1 3 0,-2 0-5 0,8-3-1 16,-1-2 1-16,-6 4-2 0,6-4-1 0,-7 4-6 16,-2 2-3-16,3-1 0 0,-4 1-3 0,1 0-4 15,-1-1 3-15,-1 0 1 0,-3 5 2 0,0-3-2 16,0 3 3-16,1-3 1 0,-4 0-2 0,2-3-6 15,-3 4 5-15,0 1-1 0,-1-1 0 0,-1 2 5 16,2-3-2-16,-3 3-2 0,-1 0 10 0,2-1 1 16,-1 0 0-16,-3 2-6 0,0-1 3 0,1 0-5 15,-1 3 0-15,1 0 3 0,1-2-7 0,-5 2 0 16,3-1-5-16,-3 1 1 0,2 2 1 0,1 1-1 16,-5 0-5-16,3-2 0 0,1 4 3 0,-2-3-2 15,-1 3-1-15,-4 0-5 0,3-1-1 0,-3 2 23 16,-1 1-4-16,-1 0-3 0,-2 0-4 0,1 5-3 15,-1-2 1-15,-1 3-3 0,0 1-5 0,2 1 2 16,-3 3-4-16,2 0 2 0,-6 3-5 0,5-1-3 16,5 1 3-16,-1 1-5 0,-2 1 1 0,1 4 0 15,-2 2-1-15,5-6 3 0,1 5-2 0,0-4 1 16,2 6-1-16,1-8-4 0,2 2 2 0,3 2 0 16,-1 1-4-16,1-1 4 0,0 0-1 0,3 5-2 15,-1-5 4-15,1 0-2 0,0 8 3 0,1-8 0 16,2 0-4-16,1 0-1 0,0 1 2 0,1 3 1 15,0-4-2-15,1-4 1 0,1 2 0 0,-1-4-2 16,1 0 0-16,1-4 3 0,3 4-1 0,-4-3-2 16,2-1 0-16,5 2 3 0,-1 1-4 0,1-2 3 15,3-1-3-15,-2 1-10 0,2-2-12 0,1-1-12 16,-1 0-10-16,3 2-18 0,0-4-28 0,-2 0-18 16,4 0-21-16,-2-1-22 0,2-3-13 0,-3 2-16 15,4-3-17-15,-6 3-118 0,-6-4-343 0,7-5 152 16</inkml:trace>
  <inkml:trace contextRef="#ctx0" brushRef="#br0" timeOffset="21024.4891">20411 13793 30 0,'0'0'105'0,"-8"-3"-6"16,8 3-2-16,-8-4-9 0,8 4-1 0,-7-2-11 16,2-1-5-16,5 3 4 0,0 0-3 0,-12-1-1 15,12 1-4-15,-7-1 2 0,3-1-6 0,4 2-2 16,-9 0-3-16,9 0-10 0,-10 4-7 0,5-1-7 15,0-1 2-15,-3 4-4 0,-1 1-10 0,2 3 6 16,-2 3-6-16,0 1 0 0,-3 2-6 0,6 1 0 16,-3 0-2-16,1 2 0 0,-2 1-3 0,-2 2 1 15,6-6-4-15,-3 3 0 16,4-2 4-16,1 2-4 0,2 0-2 0,0-2 2 0,0 0-1 0,4-2 0 16,-2-2 2-16,0 5-6 0,2-7-2 0,0 0 2 15,0-1-4-15,3 0 2 0,1-2 4 0,-1 1-3 16,0 0-1-16,0-2 3 0,0-4-1 0,3 2-5 15,1-3 2-15,0 1-3 0,1-1-9 0,3 0 6 16,-4-2-27-16,4-4-12 0,1 3-13 0,-1-3-11 16,4-3-12-16,-2 0-12 0,-3 0-11 0,2-3-9 15,0-1-60-15,-5 2-186 0,-1-1 83 0</inkml:trace>
  <inkml:trace contextRef="#ctx0" brushRef="#br0" timeOffset="21276.8141">20590 13859 79 0,'0'0'143'16,"0"0"-7"-16,0 0-5 0,0 0-7 0,-11 3-14 16,7 1-8-16,-1-1-7 0,0 3-12 0,-3 4-8 15,-1 4-7-15,0 3 10 0,-1 2-24 0,1 3-7 16,-1 1 2-16,-1 2-7 0,0-3-6 0,7-1-1 15,-2-3-8-15,-1 1-2 0,1 7-4 0,2-9-2 16,-1 2-3-16,1-2-24 0,-1 0-8 0,1 1-15 16,3-6-14-16,1 0-26 0,-3 0-15 0,1 0-22 15,2-6-97-15,-2 1-223 0,0-1 99 0</inkml:trace>
  <inkml:trace contextRef="#ctx0" brushRef="#br0" timeOffset="21602.6868">20560 13876 137 0,'0'-4'153'15,"0"4"-6"-15,0 0-4 0,0 0-13 0,0 0-2 16,0 0-13-16,0 0-9 0,0 0-2 0,0 0-11 15,0 0-15-15,3 10-5 0,-3-1-6 0,0-1-7 16,2 0-3-16,-1 4-7 0,2 3-6 0,-2-3 0 16,1 4-4-16,2 1-7 0,0-2-2 0,1 2-4 15,3-1-1-15,-3 1-5 0,1-2 3 0,-2 1-3 16,1-1-1-16,1 0-3 0,2 1-5 0,-1 0 2 16,-1 1-5-16,1-2-2 0,-1-2-7 15,2 4-7-15,-1-1-16 0,1-1-17 0,-4-5-10 0,-2 3-26 16,6-4-22-16,-7 1-21 0,3 0-9 0,-4-4-8 15,1 1-90-15,-1-1-244 0,-1 1 107 0</inkml:trace>
  <inkml:trace contextRef="#ctx0" brushRef="#br0" timeOffset="21822.7389">20415 14156 85 0,'-2'-4'108'0,"2"4"-6"0,0-3-12 0,0 3-6 16,0 0-4-16,0 0-4 0,7-4-7 0,1 4-2 15,-1 0-3-15,5 0-14 0,-2 0-5 0,4 2 1 16,6 0-4-16,-1-1-6 0,0 4-2 0,1-2-10 16,1 2-20-16,6 1-24 0,-8 1-28 0,1-3-50 15,-3 4-59-15,0-3-170 0,-6 1 76 0</inkml:trace>
  <inkml:trace contextRef="#ctx0" brushRef="#br0" timeOffset="26508.9565">18387 13909 4 0,'13'5'10'0,"1"-2"0"0,3 2 3 0,2 0-6 16,0 2 4-16,0-4-1 0,-2 3 0 0,2 1-3 15,0-3-3-15,0 2 2 0,2 0 6 0,4 3-1 16,-4-2 3-16,8 1-3 0,0-3 4 0,-2 3 0 16,-4-2-2-16,7 3 3 0,-9-2-2 0,7 0-1 15,1 0 5-15,-3 3 2 0,0-2 3 0,2 2-3 16,0 0 1-16,3-1-1 0,-3 0-4 0,-1 1 2 16,0 2 1-16,-1-1-1 0,1 0-8 0,-4 0 1 15,-2-2-1-15,-2-1 1 0,-2 1-3 0,-1-2 5 16,2 1 6-16,0 0-15 0,-3-3 0 0,1 2 5 15,-3-2-2-15,4 0-2 0,-6-2-1 0,3 3 4 16,-2-5-2-16,2 3 0 0,-1-2 0 0,0 1 3 16,0 1-3-16,0-1 0 0,-2 0 3 0,1-1-1 15,-2 0-2-15,2-1-2 0,1 3-2 0,-1-2 5 16,1 0 3-16,0 1-8 0,4 2 0 0,-4-3 3 16,4 1 3-16,-4 0-2 0,7 0 2 0,-6 1-5 15,5-1 4-15,2-1-2 0,-3 2 3 0,-2-1-2 16,1 1-1-16,1-1-1 0,-5-1 1 0,4 0 0 15,-3 1-2-15,0 0-2 0,-1-3 2 0,1 3-1 16,-1 1-2-16,2-3 2 0,-3 1 1 0,1 0-3 16,-2 1 4-16,3-2 0 0,-2 2 3 0,1-1-7 15,-3-1 5-15,1 3-5 0,-1-2-1 0,1 0 11 16,-1 1-7-16,0-1-4 0,0-1 1 0,-1 2 3 16,0-3 1-16,-4 4-4 0,3-3 6 0,-2 1-1 0,2 0-11 15,-3 1 5-15,0-1 2 0,3-2 1 16,-2 2-3-16,1 1 5 0,-2 0-6 0,1 0 6 15,-2-3-6-15,4 3 0 0,-3 0 1 0,1-2-1 16,-2 0 1-16,3 1 2 0,-1 0 0 0,0 0-2 16,1 1-2-16,-1-1 5 0,2 1 4 0,-1-1-7 15,1 0 0-15,0 0 4 0,-1 0-1 0,5 4 0 16,-3-4-1-16,-1-1-4 0,4 3 3 0,-3 0-2 16,0-2 7-16,1 0-5 0,-1 4 3 0,0-3-3 15,5 1-4-15,-5-2 10 0,0 1-6 0,5 3-2 16,-3-4 1-16,0 0 1 0,0 3-2 0,0-2 4 0,1 1 2 15,1-1-2-15,-4 0 3 0,4 0 3 0,-1-1-2 16,-2 0-8-16,1 0 3 0,-1 2 9 16,0-2-11-16,2-1 0 0,-3 0 3 0,0 1 0 15,1 2-3-15,-1-1-2 0,0-1 5 0,0 1-2 16,0 1 0-16,-1-3-2 0,-2 3-1 0,3-2 6 16,-1-1-6-16,-1 3 6 0,0-1 0 0,0-2-4 15,1 2 2-15,-1 1-8 0,-1-4 7 0,-1 1-5 0,1 0 5 16,-1-1 5-16,1 1-1 0,-1 1-4 15,0-2 6-15,0 2-7 0,1 1 4 0,-6-3-1 16,9 3 2-16,-5-2-9 0,-4-1 7 0,5 0-5 16,-5 0 4-16,8 2-2 0,-8-2 2 0,6 0-2 15,-6 0 2-15,4 2-4 0,-4-2 2 0,0 0-2 16,5 1 3-16,-5-1-1 0,0 0 9 0,0 0-6 16,5 2-2-16,-5-2 3 0,0 0 2 0,0 0 1 15,7 0-4-15,-7 0-4 0,6 2 2 0,-6-2-6 16,0 0 3-16,5 2-7 0,-5-2-6 0,5 1 0 0,-1 2-3 15,-1 0-6-15,-3-3 3 0,4 3-8 16,-4-3-10-16,2 4-5 0,-2-4 1 0,3 3-9 16,-2 1-31-16,-1-4-91 0,0 6 40 0</inkml:trace>
  <inkml:trace contextRef="#ctx0" brushRef="#br0" timeOffset="40735.4495">15312 10614 16 0,'0'0'65'0,"0"0"1"0,0 0-9 16,0 0-2-16,0 0 4 0,-11-7-4 0,11 7-3 15,0 0-2-15,0 0 1 0,0 0 5 0,-4-3-2 16,4 3-6-16,0 0 5 0,0 0-3 0,0 0-9 16,0 0 3-16,-5-3 0 0,5 3-9 0,0 0 5 15,0 0-6-15,0 0-2 0,0 0-2 0,0 0 2 16,0 0-6-16,0 0 3 0,0 0-9 0,0 0-3 16,0 0 8-16,0 0-11 0,0 0 5 0,0 0-1 15,0 0-2-15,0 0-3 0,0 0-3 0,6-5 4 16,-6 5-5-16,3-4 0 0,-1 0 1 0,1 1-1 0,-3 3 0 15,5-7-7-15,-3 6 4 0,1-1-2 16,1-2-2-16,-1 0 2 0,-1 0 1 0,3 0-5 16,-2 3 4-16,-1-2-4 0,1-1 0 0,-3 4 2 15,5-5 2-15,-3 1 1 0,2 4-6 0,0-2-3 0,1-1 4 16,-2-1 5-16,2 3-3 0,-3-2 0 0,-2 3 1 16,7-4-1-16,-3 0-5 0,0 3-6 0,-1-3 11 15,2 2-4-15,0-1 0 0,-1 1 4 0,-1 0-2 16,1-1-5-16,-2 2 9 0,2-2 3 15,-4 3-12-15,6-4 1 0,-2 2 2 0,-4 2 9 0,4-3-3 16,-1 1-1-16,-3 2-3 0,0 0 3 0,6-3-7 16,-6 3 4-16,4-2-2 0,-4 2 7 0,3-3-10 15,-3 3 1-15,3-4 0 0,1 2 6 0,-4 2 4 16,5-4-6-16,-5 1 3 0,2 0-9 0,0 0 10 16,3 0-6-16,-5 3 5 0,2-4 3 0,-2 4-11 15,2-4 5-15,2 1 0 0,-4 3 0 0,1-3 7 16,2 0-7-16,-3 3-4 0,2-5 7 0,3 3-2 15,-5 2 4-15,3-6 0 0,-2 3-2 0,-1-1 1 16,4 1 1-16,-4-2-8 0,0 1 8 0,4 3-2 16,-4-5-2-16,1 2 2 0,-1 0 0 0,3 0 1 15,-3 1 2-15,-4072-2-1 0,8145 5 3 0,-4073-6 6 16,3 3 13-16,-3 3-7 0,0-3 3 0,0 3-2 16,1-6 5-16,-1 6-4 0,0 0 0 0,-1-5-1 15,1 5-5-15,0 0 1 0,0-6 8 0,0 6-7 16,0-3 7-16,0 3-6 0,0 0 1 0,-3-6-1 15,3 6-3-15,-1-5-3 0,-2 2-2 0,3 3 3 16,-4-4-6-16,3 0 0 0,-3-1-2 0,4 5-3 16,-4-5 0-16,4 3-1 0,0 2 10 0,-6-5-8 15,6 5-3-15,-4-3 3 0,4 3-2 0,-5-4 3 16,1 3 2-16,4 1-5 0,-5-4-1 0,3 1 7 16,2 3-2-16,-6-1-6 0,6 1 0 0,-8-5 5 15,8 5-5-15,-6-1 2 0,6 1-7 0,-5-2 11 0,5 2-4 16,-5-2 2-16,1-1-4 0,4 3 0 0,-8-1 2 15,8 1-3-15,-7-1 0 0,7 1 7 16,-5-3-4-16,5 3 0 0,-5 0-6 0,5 0 8 16,0 0-1-16,0 0-2 0,-12 0-2 0,12 0 1 0,0 0 2 15,-9 0-4-15,9 0 0 0,-7 0-4 0,7 0 7 16,-6 0-4-16,6 0 0 0,0 0 3 0,-8 0-1 16,8 0-4-16,-4 3 2 0,4-3 1 0,-5 1-1 15,5-1 5-15,0 0-4 0,-7 1 0 0,7-1 4 16,-4 3-3-16,4-3 0 0,0 0-5 0,-6 1 1 15,6-1 1-15,-1 4 5 0,1-4-6 0,-5 5 3 16,4-2-1-16,-2 1-3 0,-1 0 4 0,4-1 5 16,-3 1-7-16,1-1 9 0,-2 1-7 0,3-2 4 15,-2 2-6-15,2-2 6 0,1-2-3 0,-4 7 2 16,-1-4-2-16,5-3 0 0,0 4 0 0,0-4 2 16,-5 5 0-16,5-2 0 0,0-3-3 0,-4 6-1 15,4-4 3-15,0 1 3 0,-4 0-3 16,4-3-1-16,0 3-6 0,0-3 6 0,-1 7 5 0,1-7-6 15,0 3-1-15,0-3-1 0,-3 5-1 0,3-5 4 16,0 7-1-16,-1-6 1 0,2 3 1 0,-1-4-3 16,-1 8 3-16,1-8-4 0,0 7 0 0,0-5-1 15,0 4 4-15,0-6-1 0,0 8 7 0,0-5-7 16,-1 1 3-16,1 2 0 0,-3-3 2 0,3 1-6 16,0 0 3-16,0 1-2 0,3-1-8 0,-3 2 7 15,-3 0 1-15,3 0 2 0,0 1-6 0,-1-1 7 16,1 1-5-16,1 3-1 0,-1-3 1 0,0-1 1 15,0 1-1-15,0-1 4 0,0 1-7 0,0-2 0 16,0 1 2-16,0 1-1 0,0-3 3 0,0 1-2 16,0 3 5-16,0-5-6 0,0 1-4 0,3 1-8 15,-6 0 1-15,6 0 2 0,-3-1-4 0,-3 0-1 0,6-1-11 16,-2 2 1-16,-1-2 0 0,1 0-1 16,2 1 1-16,-2-1-7 0,-1-3 2 0,4 7-2 15,0-4 4-15,-4 1-17 0,5-1-8 0,3 0-1 16,-3 3-7-16,0-1-7 0,0 2-3 0,3 0-8 0,-1-1-79 15,2 2-176-15,-2-2 79 0</inkml:trace>
  <inkml:trace contextRef="#ctx0" brushRef="#br0" timeOffset="52107.387">20143 14469 27 0,'-1'-3'47'16,"1"3"0"-16,0-5-7 0,0 5-1 0,-2-7 1 15,2 7 0-15,0-4 1 0,0 4 0 0,0-5-5 16,0 5 2-16,-1-5-1 0,1 5-2 0,-2-3 3 16,2 3 0-16,-2-5-4 0,0 3 6 0,2 2-9 15,-4-4 6-15,4 4 0 0,-4-3-15 0,4 3-2 16,-5-5-1-16,2 4-3 0,0-1 3 0,3 2 7 15,-8-6-6-15,3 4 4 0,0 0-2 0,5 2 4 16,-10-1-4-16,3 0 1 0,7 1-14 0,-14-1 4 0,8 1-2 16,-1 1 3-16,-3-1-3 0,1 2-6 15,0 0 1-15,0-1 6 0,-1 4-20 0,1-1 16 16,-1-1 0-16,3 0 1 0,-3 6-2 0,1-4 5 16,2 3-14-16,-2 1 4 0,1 1 0 0,2 5 0 15,0-1 1-15,0 2-1 0,1 3 4 0,3 1-2 0,0 4-2 16,2-5-4-16,0-2-7 0,2 2 11 15,0-1-5-15,3-1 1 0,-1 0-4 0,0 0 10 16,2 0-4-16,-1 0 0 0,2-2 2 0,-1-3-2 0,0-1 3 16,0 1 0-16,1-2-5 0,1-1 4 0,-1 0-8 15,1-2 10-15,-1-3-9 0,-1 0 7 0,0 1-4 16,2-4-1-16,-3 0 4 0,3-2-1 16,-3-1 3-16,4 1-1 0,-4-4-1 0,4-4 6 15,-1 1-6-15,2-4-4 0,-1-7 3 0,-1 3-1 0,-1-2 1 16,3-4 4-16,-1-2 1 0,-3 4 0 0,-2-5-7 15,-1 6 6-15,0-1-3 0,-2 1 3 16,-1 2-15-16,0-1 13 0,-3 3-4 0,-1 3 12 16,1 2 2-16,0-1 6 0,-2 2-2 0,1 2 12 0,2 1-9 15,-2 0 9-15,-1 0-5 0,1 3-9 0,-4 0 3 16,3 2-3-16,-4 1-4 0,9 0 4 16,-19 7-3-16,10-1-2 0,-6 4 1 0,2 3 1 0,1 4-8 15,-5 5 4-15,4 1-17 0,1-6 15 0,3 6-8 16,2-5-10-16,-2 5-14 0,4-3-17 0,2 0-34 15,2-1-29-15,-1 8-87 0,2-8-209 0,3 0 92 16</inkml:trace>
  <inkml:trace contextRef="#ctx0" brushRef="#br0" timeOffset="83768.5834">19999 11415 78 0,'0'-10'98'0,"0"1"-5"0,-3-2 3 0,3 3-7 16,-2-4-20-16,2 4 2 0,-2-3-3 15,2 1-1-15,-4 3-2 0,3-1-1 0,0 0 2 0,-1 2-8 16,1-2-4-16,-1 2 0 0,0-1-7 0,-3 1-2 16,4-1-5-16,-3 1-1 0,0-4-8 0,-1 3-1 15,1-3 5-15,-2 2-8 0,0 1 3 0,-1-2-6 16,0 1-5-16,0-1 2 0,-2 2 1 0,0-3-5 15,0 3 0-15,0-1-8 0,-2 0-9 0,1 3 13 16,-4-2-2-16,2 2 1 0,-1 2-3 0,-5-1-1 16,6 1 0-16,-5-1-5 0,0 1 7 0,2 3-3 15,-2 2-1-15,0 2 1 0,4 0-9 0,-6 0 4 16,3 3 2-16,1 2-5 0,2 0 7 0,-1 5-3 16,1 0-8-16,3 2 2 0,-3 6 0 0,3 1 3 15,1 2-4-15,0 0 2 0,7-6 5 0,-1 7-4 16,3-9-3-16,1 3 8 0,3-2-10 0,-2 2 5 15,4-1-5-15,-1-3 1 0,1-1 3 0,-2 1 2 16,4-6-1-16,-2 2 3 0,2-3-3 0,2 1 3 16,-2-5-3-16,0 3 6 0,2-2-6 0,0-2-3 15,-1 1 5-15,2-4 4 0,0-1-5 0,-1-1 3 0,4-3 3 16,1-3-1-16,-2 2-6 0,1-7 0 16,1-1 3-16,-2-1 3 0,0 2 2 0,-2-3 1 15,1 0-6-15,2-3-4 0,-1-5 0 0,0-1 2 16,1-1 0-16,-4 0 1 0,0-2-5 0,-1 3 2 0,-2-3-5 15,-4 2-4-15,3-4-6 0,-3 1 0 0,0 0 1 16,-2 1-10-16,0-1 7 0,-1 2 3 16,-2-2-3-16,-2 2 1 0,3 2-6 0,-3 0 6 0,0-1-1 15,2 7 1-15,-2 0 5 0,1 1-1 0,0 5 1 16,1 2 2-16,-1-3 2 0,-2 4-1 0,4-2 8 16,0 6-3-16,0-2-4 0,-2 4 7 15,2-2 2-15,-2 1-1 0,3 0-3 0,-1 0 0 0,1 4-1 16,-1-5 2-16,1 5-4 0,-2-4-3 0,2 4 7 15,0 0-6-15,0 0 3 0,0 0-3 0,-2-2 5 16,2 2-3-16,0 0 7 0,0 0-3 0,-3 14 5 16,3-4-4-16,-1 6-3 0,-2 3 4 0,3 0-1 15,-2 1 6-15,2 5-8 0,-2 3 3 0,2 0 1 16,0 1 3-16,-1 1-2 0,1-2-3 0,-2 2 2 16,4-3 2-16,-1 1 8 0,-1-3-8 0,3 1-2 15,-2-4 9-15,2-2-7 0,-2 5-5 0,2-6 8 16,1 1-5-16,-2-3-3 0,3 2 3 0,0-2 0 15,3 1 0-15,-3-1-3 0,2 1 2 0,0 0-4 16,3-3-10-16,-3 3-27 0,0-4-17 0,1 2-15 16,-2-6-15-16,2 6-73 0,-3-3-175 0,0-2 78 15</inkml:trace>
  <inkml:trace contextRef="#ctx0" brushRef="#br0" timeOffset="84186.3495">20227 11379 38 0,'-6'-1'101'0,"6"1"2"0,-11-3-2 15,5 0 6-15,1 2-10 0,-3-1-14 0,2 2-6 16,-3 2 2-16,2-1-10 0,1 3-15 0,-6-1-4 0,1 2-8 16,0 1-3-16,2 1-9 0,-1 1 3 15,-4 4-1-15,4 0 0 0,-2 3-15 0,-1 0 2 16,4 1-2-16,4-1-3 0,-3-4-1 0,5 2 2 15,-1-4-10-15,1 1 3 0,2 2 6 0,1-4-3 0,1 2-8 16,-1-4 0-16,0 1 1 0,4 0 3 0,0-1-3 16,1 0-5-16,0 0 7 0,3 0 2 0,-2 0-5 15,6-2 3-15,-2-3-12 0,0 2-8 16,3-2-11-16,-2-1-10 0,1-1-11 0,3-1-19 16,4-1-12-16,-6 0-30 0,-1 0-55 0,2 0-175 0,1-7 78 15</inkml:trace>
  <inkml:trace contextRef="#ctx0" brushRef="#br0" timeOffset="84475.6673">20416 11291 109 0,'0'0'126'0,"-10"0"-15"16,10 0-5-16,-7 6-15 0,3 0-7 16,-3 1-10-16,1 2-8 0,1 1-7 0,-3 0-7 0,1 5 3 15,-1 3-12-15,-1 1 2 0,1 4-7 0,1 2-7 16,-1-2-2-16,0 1-7 0,5-7 2 0,-1 1 2 16,1 0-7-16,-1-3 0 0,2 0-12 0,2-2 7 15,-2-1-19-15,4-2-4 0,-1-1-15 0,0-3-28 16,1 1-16-16,-1-1-8 0,0-1-10 0,2 3-69 15,-2-5-169-15,-1 1 75 0</inkml:trace>
  <inkml:trace contextRef="#ctx0" brushRef="#br0" timeOffset="84739.7524">20369 11394 59 0,'0'0'58'0,"0"0"8"0,0 0-3 0,10 9 1 15,-7-4-9-15,-1 0 8 0,4 3-6 0,-2 1 6 16,1 0-9-16,0 1-6 0,2 0-5 0,-2 6-7 16,3-4-6-16,1 2 6 0,-5-1-8 0,2-5-6 15,1 9 6-15,-1-6-6 0,3 3 3 0,-3-3-7 16,2 4 0-16,-3-2-7 0,-1-2-7 0,1 1-24 15,-1-2-12-15,-2 2-26 0,2-3-16 0,-2-1-58 16,-1 3-142-16,-2-3 64 0</inkml:trace>
  <inkml:trace contextRef="#ctx0" brushRef="#br0" timeOffset="84939.2595">20249 11503 22 0,'0'0'83'0,"10"-6"-3"0,-2 6-12 15,0 0 2-15,2 0-13 0,3 0-4 16,-3 0-8-16,10 0-11 0,1 0-3 0,-2 0-6 16,3 2-33-16,-1 0-37 0,-1 2-42 0,-1-2-92 15,2-2 41-15</inkml:trace>
  <inkml:trace contextRef="#ctx0" brushRef="#br0" timeOffset="85301.3693">20805 10769 4 0,'-8'3'111'0,"-3"2"-12"16,-4 4-5-16,-1 5-14 0,-4 6-5 0,-2 4-9 15,3 1-9-15,-5 3 6 0,3 2 1 0,3 1-12 16,-9 10 4-16,7-11-8 0,5 0-7 0,-2-3-5 15,4 0 0-15,3-1-8 0,1-7 0 0,4-2 1 16,2 3-4-16,1-1-2 0,2 0-5 0,2 1 3 16,4-2 0-16,-4-2-2 0,7 1-5 0,2 1-2 15,0-1-2-15,7 4-2 0,-3-6-28 0,5 0-16 16,3 3-22-16,-1-3-13 16,5 2-105-16,-7 1-190 0,6 0 84 0</inkml:trace>
  <inkml:trace contextRef="#ctx0" brushRef="#br0" timeOffset="85885.0607">22734 10731 120 0,'2'-2'110'0,"2"-1"-5"0,0 0-12 16,-1-2-9-16,4 4-4 0,-2-1-9 16,0 1-2-16,-5 1-3 0,12 3-6 0,-3-1-1 15,-2 3 0-15,2 0-12 0,1 5 1 0,3 2-7 0,-4 2-1 16,4 2-7-16,-3 0 1 0,3 6-4 0,0-1 4 16,-7-3-1-16,3-1-6 0,-1 2-4 0,1 5-1 15,-2 3-3-15,-1-1 2 0,-4-8-2 0,3 1-2 16,-1 2-3-16,-3-2 3 0,1 6-3 0,-4 0 5 15,0 2-3-15,-3-2-3 0,-2 0-8 16,1-1 6-16,-2 0-5 0,-6-1-20 0,5-4-35 0,-4 3-43 16,-3-1-146-16,-6 1-257 0,0-3 114 15</inkml:trace>
  <inkml:trace contextRef="#ctx0" brushRef="#br0" timeOffset="86337.4136">21015 10878 114 0,'0'0'102'0,"0"0"-9"0,0 0-12 0,0 0-9 15,1-3-8-15,-1 3-5 0,0 0-6 0,0 0-4 16,0 10-4-16,0 2 2 0,3 5-1 0,-3 2-17 16,1 8 3-16,0 2-3 0,-1-3-1 0,-1 5-6 15,1-5-2-15,-1 0 1 0,1-6-2 0,0-1 0 16,0 0-5-16,1 0 0 0,0-4-1 0,3 0-14 16,-2 3 12-16,1-2-3 0,1-1-5 0,0-2-20 15,3 2-23-15,-3-6-26 0,4 3-19 0,-2-3-65 16,-3 1-162-16,3-3 72 15</inkml:trace>
  <inkml:trace contextRef="#ctx0" brushRef="#br0" timeOffset="86588.687">21127 11039 16 0,'1'-4'92'0,"-1"4"1"16,0 0-7-16,4-6-16 0,1 6 1 0,2-2-3 15,4-3-9-15,-2 1 1 0,1 0-10 0,2 0 5 16,3 1-10-16,-1-1-4 0,3-2-6 0,6 4-9 16,-3 0 0-16,0 2 1 0,1 0-7 0,-2 1-7 0,-1 1-18 15,3-1-22-15,-1 3-25 0,-2 0-33 16,-5 1-46-16,-2 0-142 0,0 2 64 0</inkml:trace>
  <inkml:trace contextRef="#ctx0" brushRef="#br0" timeOffset="86842.3259">21513 10782 77 0,'-8'23'91'0,"3"7"-17"0,0 0-5 15,1 2 1-15,0 4-9 0,-3 10-6 0,4-13-6 16,1 1-15-16,0-1 5 0,1-2-5 0,1 1-6 16,3-6-6-16,2 0 9 0,2-6-13 15,-1-4-22-15,1 3-20 0,2-4-19 0,1 2-71 16,-1-3-123-16,-3-4 55 0</inkml:trace>
  <inkml:trace contextRef="#ctx0" brushRef="#br0" timeOffset="87128.4037">21864 10955 15 0,'-16'9'112'0,"2"1"-9"0,-3 2-9 16,2 1-5-16,1 1-6 0,-2 0-26 0,1 7 9 16,2-4-8-16,4 0-9 0,1 1-4 0,2 0 3 15,3 0-6-15,1 1 0 0,2-1-16 0,2 1 4 16,0-2-4-16,5 0-9 0,1-1-2 0,1-3-6 15,0 0-14-15,5-1-14 0,-1-1-9 0,2-1-16 16,-2-1-11-16,0-2-27 0,-2-1-51 0,0-3-142 16,-1 0 63-16</inkml:trace>
  <inkml:trace contextRef="#ctx0" brushRef="#br0" timeOffset="87859.5514">21932 10965 61 0,'4'17'85'0,"-4"-9"-9"0,0 3-3 16,0 6 1-16,0 1-21 0,0-3-3 0,-4 6-7 0,4-2-10 16,-2-1 11-16,-2-1-13 0,2 1 2 0,-1-3-13 15,1 1-1-15,-3-2 6 0,4-3-5 16,1 2-1-16,-1-3-3 0,0 0-1 0,1-3 6 16,0-1-8-16,1 0-3 0,-1 0 0 0,0-2-10 15,1 1 5-15,-1-1 1 0,0-4-5 0,0 0 1 0,6 1-11 16,-6-1-1-16,0 0-7 0,9-9 2 0,-7 3 2 15,2-1-3-15,-2-3-1 0,3 0-4 0,-3-1 15 16,0 1-2-16,2-2-3 0,0 1 7 16,-2 0 1-16,-1 0 12 0,3 1-12 0,-4-1 3 0,4 0 4 15,-4 1 4-15,4 1 3 0,-3 3 9 0,-1-1-3 16,3 1-10-16,-2 1 4 0,1 1 0 16,-2 1 3-16,2-2-3 0,-2 5-6 0,0-4 1 15,0 4 1-15,2-5-6 0,-2 5 4 0,4-3-6 0,-4 3 3 16,0 0-5-16,0 0 8 0,0 0-2 0,9 11 0 15,-9-6-6-15,4 0 10 0,1 5-11 0,-2-1 7 16,1 3 5-16,-1-3 0 0,1 2-3 0,0-1-7 16,-4-1-2-16,5 0 9 0,-5-1-3 0,4-1 0 15,-1-1 2-15,-1 2-3 0,2-5 1 0,-4 0-2 16,5 1 0-16,-2 0 8 0,0-2 3 0,1 1-5 16,0-2-3-16,-4-1-5 0,7 0 9 0,-7 0-12 15,10-1 6-15,-10 1-2 0,5-5 1 0,-1 0 6 16,0-1-3-16,-2 3 2 0,1-2-2 0,-1 1-6 15,0-3 5-15,1 2-3 0,-1 0 0 0,3 0 1 16,-3 0-2-16,0 0 2 0,-1-1-4 0,1 3 5 16,1 1-3-16,0-1-4 0,-3 3 5 0,5-4-1 15,-3 2 0-15,-2 2 0 0,5-1-10 0,-5 1 16 16,0 0-1-16,12 3-6 0,-10-1-3 0,2 1 11 16,-2 2-10-16,-1-1 4 0,1 1 4 0,0 0 2 15,-1 1-5-15,-1 1 2 0,3-1 3 0,-1-3 3 16,-1 2-3-16,2 3-9 0,-1-5 2 0,-2 0-15 15,0 5-15-15,4-6-18 0,-4 2-88 0,1-2-149 16,-1-2 67-16</inkml:trace>
  <inkml:trace contextRef="#ctx0" brushRef="#br0" timeOffset="88143.2814">22303 10825 8 0,'5'4'88'16,"-1"3"0"-16,2-1-4 0,-1 2 8 0,0 1 10 0,3 7 9 16,-1-2-1-16,-1-4-5 0,-1 5-15 0,1 3 4 15,-1-3-19-15,1 3 0 0,-2 7-12 0,0-1-4 16,0 3-6-16,-2-3-3 0,0 2-8 15,-6 1 1-15,4-2-5 0,-2 1-10 0,-2-5 0 0,0-1-11 16,-2 3-7-16,-1 2-30 0,0-7-25 0,-3 0-27 16,-2 4-29-16,-1 1-119 0,-2-8-237 15,-5 6 105-15</inkml:trace>
  <inkml:trace contextRef="#ctx0" brushRef="#br0" timeOffset="89125.4065">18480 11329 24 0,'4'3'47'0,"0"-2"-4"0,0 2 6 0,1 0-7 16,1-1-7-16,-2 2 0 0,1-3-2 15,0 1 0-15,3-1-11 0,2 1 11 0,2-2-8 16,-2 0-2-16,1 0 1 0,1-1 0 0,2-1-1 0,-4 0 2 15,3-3-1-15,0-1-10 0,1-3 5 0,-1 2-5 16,2-2 2-16,-2 2 1 0,0-3 0 16,-6 4-5-16,7-5-7 0,-1-1 4 0,-4 0 2 15,0 3-5-15,-4-2-1 0,0-3 0 0,-1 4 1 16,1-3 0-16,-2 0 2 0,-2 3 11 0,-2-3-9 0,0 1-3 16,-2 4 8-16,-2-4 2 0,2 3 4 0,-2-1-8 15,1 3-1-15,-1 2 11 0,-1 0 1 0,-1 0-2 16,2 1 0-16,0-1-6 0,-3 0 7 0,2 1-2 15,1 3-13-15,-3-1 7 0,1 2-1 0,-1 0 5 16,2-1-8-16,6 1 4 0,-16 0-8 0,7 1-3 16,0 1 4-16,3 2-9 0,0 0 5 0,-3-1-4 15,2 3 4-15,0 0 0 0,0 0 9 0,1 1-16 16,-2 0 6-16,3 3-6 0,1-2 3 0,-1 3 3 16,2 5-4-16,0-4-2 0,0 3 3 0,2 0 9 15,1-4-14-15,0-1 15 0,0 5-10 0,1-3-2 16,3 0 0-16,0 3 3 0,1-4-8 0,0 3-4 15,6 2-4-15,-4 0-16 0,4 0-17 0,-3 1-12 16,6-2-7-16,-1 1-82 0,1-1-162 0,-4-1 73 16</inkml:trace>
  <inkml:trace contextRef="#ctx0" brushRef="#br0" timeOffset="89478.7678">19012 11396 62 0,'0'0'92'0,"0"0"-4"0,-5-3-17 0,5 3-2 16,-8-2-4-16,8 2-10 0,-14 4-6 0,9-2 1 15,0 1-9-15,-4 2-5 0,0 3 4 0,0 0-6 16,0 0 2-16,1 2-16 0,0 1-1 0,-1 3 2 16,0 0-5-16,1 3-18 0,2 1 19 0,0-1-1 15,1-1-5-15,0 1 0 0,4 0 0 0,-2 0-8 16,3 0-5-16,2-1 6 0,-1-3-3 0,3-2 5 16,-2 0 2-16,3 0 2 0,3 0-6 0,0-1 1 15,1-2 2-15,1 0-17 0,0-2 0 0,3-1-15 16,0-2-6-16,-2-1-9 0,2-1-18 0,1-1-11 15,-1-1-54-15,-2-2-131 0,1-1 58 0</inkml:trace>
  <inkml:trace contextRef="#ctx0" brushRef="#br0" timeOffset="89724.6495">19133 11450 67 0,'-1'8'53'0,"1"1"-4"16,0 0-9-16,0 4 1 0,0-1-4 16,0 3-1-16,0-3-10 0,1 2-1 0,-1-3-6 15,4 5 2-15,-4-3 1 0,0-1-20 0,0 4-1 0,2-5-15 16,-2 1-10-16,0-2-7 0,-2 1-31 0,2 0-67 15,-1-4 29-15</inkml:trace>
  <inkml:trace contextRef="#ctx0" brushRef="#br0" timeOffset="90248.8398">19188 11376 64 0,'0'0'96'0,"0"0"-1"0,0 0-6 0,-11 8-17 16,7-2 1-16,0 0-15 0,-1 2 9 0,-3 1-22 15,5-1-3-15,0 3-3 0,-1-1-3 0,-1 1-5 16,1 5 9-16,-1 0-6 0,1-2-9 0,0 3-2 16,3-5-9-16,-3-1-2 0,0-1 2 0,0 0 0 15,2 0-5-15,0 1 4 0,-1-3 3 0,0 1-10 16,2 1 5-16,1 0-14 0,0-3 9 0,0-1 0 15,0 3-30-15,0-3-11 0,1 2-11 0,1-1-25 16,-1 1-10-16,0-3-51 0,1 1-143 0,-2 0 63 16</inkml:trace>
  <inkml:trace contextRef="#ctx0" brushRef="#br0" timeOffset="90929.8295">19159 11427 30 0,'-6'9'62'0,"4"-3"-4"15,-3 2-3-15,-2 4-11 0,1 1 3 0,1 2-8 16,0-4-3-16,1 5 8 0,-2 0-10 0,2-3-8 16,0 3-3-16,2-5-2 0,-1 2-2 0,-1 0 8 15,4-2-18-15,-2 2 1 0,2-1-13 16,-2-2-7-16,4-1-15 0,0 2-13 0,-2-7-47 0,2 5-92 16,-2-2 41-16</inkml:trace>
  <inkml:trace contextRef="#ctx0" brushRef="#br0" timeOffset="91210.083">19213 11348 11 0,'0'0'65'0,"0"0"-3"0,0 0-3 16,10 1-11-16,-8 3 0 0,2 2 4 0,3 0-3 16,0 1-4-16,0 5-3 0,-1 1-14 0,2 0 6 15,1 3-1-15,-3 2-1 0,1 2-6 0,-1 2 3 16,3 5-7-16,-3-4 2 0,-1-1-10 0,-1-4-12 16,1 0-17-16,-1-2-11 0,-4 0-12 0,3-5-12 15,-1 0-50-15,-1-1-107 0,1 0 47 0</inkml:trace>
  <inkml:trace contextRef="#ctx0" brushRef="#br0" timeOffset="91416.5282">19147 11535 78 0,'4'-2'83'15,"1"-1"-6"-15,2 0-11 0,-2-3 7 0,4 2-15 16,0 1-6-16,1-2-5 0,-1 3-3 0,6 0-5 16,-2 1-7-16,2 0 10 0,2 2-9 0,2 3-3 15,0-1-17-15,1 3-23 0,-1 0-19 0,1 4-38 16,-2-1-44-16,-3-2-119 0,2-2 54 0</inkml:trace>
  <inkml:trace contextRef="#ctx0" brushRef="#br0" timeOffset="92418.1221">19457 10440 43 0,'-7'-1'70'15,"1"-1"5"-15,-2 1-14 0,3 0 2 0,0-1-1 16,5 2-9-16,-11 0 0 0,4 3-10 16,2 0-3-16,0 4-4 0,-4 1-4 0,4 2 5 15,-3 4-9-15,-1 4-5 0,4 0 1 0,-5 5-12 0,2 2 7 16,3 3 0-16,-1-2 3 0,-2 3 1 0,6 2-13 16,-2 0 12-16,2-3-7 0,1 4-3 0,0 1 0 15,0 0-7-15,1 2 7 0,1 1-4 0,-1 0 2 16,2-1 0-16,2 0 0 0,-2 1-3 0,3 0 7 15,2-4 0-15,2-2-6 0,-1 1-1 0,3-2-5 16,2 0 1-16,0 0 3 0,6 0-1 0,2 2-2 16,0-2-9-16,14 13 4 0,-2-4-1 0,2 0-8 15,4 1-18-15,2-1-15 0,2-1-15 0,0-3-9 16,3 3-68-16,-4-4-146 0,3 1 65 0</inkml:trace>
  <inkml:trace contextRef="#ctx0" brushRef="#br0" timeOffset="93121.0934">23162 10117 63 0,'10'6'94'0,"6"6"-7"16,-1 2-10-16,0 0-7 0,2 7 0 0,0 1-12 15,-2 1-1-15,1 3-3 0,-6-3-1 0,4 4-5 16,-5-3 0-16,3 1-8 0,-2 0 2 0,-2 1-5 16,-1-2 3-16,0 3-4 0,0 0-4 0,0-3-2 15,-1 2-2-15,1 0-5 0,-2 2 7 0,-3 1-9 16,3-2 6-16,-3 4-6 0,-1 2-2 16,-2 1 0-16,1 0-4 0,-2 0 0 0,-3-1 0 0,2 3-1 15,-4 10 3-15,-3 1-2 0,2-11-5 0,-5 8 1 16,-1 2-9-16,2-14-11 0,0 0-20 0,-3 1-18 15,-1-8-13-15,1 6-10 0,4-5-21 0,-2-2-81 16,-4 0-187-16,4-2 83 0</inkml:trace>
  <inkml:trace contextRef="#ctx0" brushRef="#br0" timeOffset="93486.6391">23519 10768 33 0,'8'-3'127'0,"0"3"-19"0,2 0-4 16,3 0-16-16,0-1-8 0,6 1-9 0,-4-2-4 15,0 2-7-15,2 0-10 0,-2-3-3 0,2 2-3 16,0 1 1-16,-4 4-11 0,0-4-18 0,0 3-28 15,5-1-29-15,-5 2-35 0,-4 3-66 0,-3-2-152 16,1 2 68-16</inkml:trace>
  <inkml:trace contextRef="#ctx0" brushRef="#br0" timeOffset="93712.5925">23526 11087 78 0,'10'-4'145'15,"5"-2"-12"-15,-3 2-19 0,3-4-4 0,-1 5-11 16,2-1-24-16,3-3 1 0,0 2-3 16,0 4-16-16,4-1 5 0,-2 0-20 0,-1 2-20 15,8-5-21-15,-7 5-37 0,-2 0-27 0,0 1-32 0,-6 3-55 16,0-2-161-16,-1-4 73 0</inkml:trace>
  <inkml:trace contextRef="#ctx0" brushRef="#br0" timeOffset="93967.5284">24042 10710 108 0,'-9'8'137'15,"8"0"-5"-15,-3 1-5 0,-1 4-11 0,2-1-5 16,0 3-9-16,0 2-6 0,2 2-14 0,-3-1-1 16,4 2-18-16,1 6 1 0,2-2-12 0,-1 3-5 15,0 0-12-15,-2 1-39 0,2-1-28 0,1 0-38 16,-1 0-37-16,0-2-83 0,-4-5-207 0,1-5 92 15</inkml:trace>
  <inkml:trace contextRef="#ctx0" brushRef="#br0" timeOffset="94186.9632">24065 10976 21 0,'5'-2'122'0,"3"-1"-3"16,2-4 13-16,-2 1-14 0,3 0-11 0,-2 1-13 15,0-1-8-15,4 1-7 0,0 2-13 0,-3-2-17 16,4 0-32-16,-1-2-34 0,-2 5-27 0,1 1-29 16,-2-1-73-16,-2 1-159 0,-3 0 71 0</inkml:trace>
  <inkml:trace contextRef="#ctx0" brushRef="#br0" timeOffset="94418.7583">24323 10667 35 0,'0'-5'119'0,"0"5"-12"0,0 0-5 15,0 0 4-15,-5 14-10 0,2-3-8 0,-1 6 4 16,-1 8-10-16,-1 4-4 0,1-3-9 0,3 0-7 0,0 3-9 16,-2-3-7-16,2 3-7 0,0-2-4 0,2-1-11 15,1 1-33-15,0-8-16 0,-1 5-26 16,1-5-27-16,0 0-101 0,-1-2-193 0,4-2 85 16</inkml:trace>
  <inkml:trace contextRef="#ctx0" brushRef="#br0" timeOffset="94705.8468">24567 10737 36 0,'0'0'163'0,"0"-4"-16"0,0 4-17 0,0 0-11 16,-8 13-13-16,2-6-12 0,3 2-5 0,-4 6-7 16,-1 0-7-16,2 3-6 0,-2 0-8 0,3-1-8 15,-2 7-3-15,3 2-6 0,0 0-5 0,2-1-2 16,2 0-7-16,0-1-4 0,3 0 0 0,2-2-3 16,-2-3-5-16,3 0-26 0,-1-1-24 0,3-2-24 15,2-2-31-15,-1-1-20 0,-4-2-98 0,1-3-222 16,2 0 99-16</inkml:trace>
  <inkml:trace contextRef="#ctx0" brushRef="#br0" timeOffset="95462.6421">24741 10842 28 0,'0'0'133'15,"0"0"-2"-15,0 0-21 0,0 0-11 0,0 0-6 16,0 0-10-16,0 0-9 0,4 13-3 16,-4-4-9-16,0 5 0 0,0 2-10 0,-2 0-5 15,4 0-4-15,-2 1-2 0,0-5-13 0,-2 1 3 0,4 1 2 16,-2-1-4-16,0-1-7 0,2-4-5 0,-2 3-1 15,1-6-7-15,-1 0 9 0,0 2-10 0,3-4-16 16,-3 1 8-16,2-1-15 0,-2-3-10 16,2 2 3-16,-2-2 0 0,0 0 1 0,9-6-2 0,-7 3-6 15,0-2 5-15,2-3-3 0,-1 4 8 0,0-7-2 16,2 3 6-16,-1-2-6 0,0-2 10 0,-3 1-1 16,3-1-1-16,0-3-6 0,1 0 21 15,-1 6-3-15,-4-3 4 0,5 3-3 0,-1-1-1 0,-3 4 4 16,2-5-1-16,-1 4 5 0,2-1-2 0,0 3-4 15,0 1-3-15,0 0 3 0,-1-1-6 0,0 2 5 16,-2 0-4-16,3 0-3 0,-4 3 10 0,3-3 2 16,-3 3-5-16,0 0-5 0,0 0-3 0,11 4 15 15,-9 1-1-15,-1-2-4 0,-1 2-8 0,1 3 7 16,0-1 0-16,-2 5-1 0,0-3-5 0,1 2 9 16,-1 0-6-16,1-1 6 0,1 1-3 0,-2 0 4 15,1 0-6-15,-2 1 13 0,2-3-9 0,2 1-8 16,-2-1 4-16,0-1 1 0,1-2 5 0,0 1-4 15,-1-1-2-15,3 2 1 0,-1-5-8 0,1 3 7 16,-1 2 0-16,0-5 4 0,-2-1 6 0,0-2-5 16,3 7 2-16,0-5-2 0,-3-2 1 0,4 1-9 15,-4-1 2-15,0 0 3 0,9-8-15 0,-6 6 11 16,3-3 4-16,-1-2-2 0,0 0 3 0,1-1-13 16,0-1 6-16,0 1 3 0,-1-2-4 0,1 2 7 15,-3-2-8-15,3 1 9 0,-2 2 3 0,-1 0-1 16,2 1 3-16,-3 0 1 0,3 1-2 0,-1 1-1 15,-4 0 13-15,0 4-4 0,4-4-17 0,-4 4 21 16,1-2-16-16,-1 2-4 0,0 0 10 0,4-3 2 16,-4 3 6-16,0 0 4 0,4 8 5 0,-3-5-8 15,-1 2 3-15,4 1-1 0,-3 0-2 0,-1 1-3 16,2 1 3-16,0 1 1 0,-2-1 1 0,4 2 1 16,-3 0-15-16,2-1 4 0,-2 0 2 0,-1 0-29 15,4-6-19-15,-3 1-13 0,2 4-16 0,-3-4-17 16,0-1-99-16,0-1-197 0,0 5 88 0</inkml:trace>
  <inkml:trace contextRef="#ctx0" brushRef="#br0" timeOffset="95776.3628">25159 10669 74 0,'8'3'120'0,"-4"0"-3"0,2-1-6 0,0 0-1 15,-2 2-4-15,1 1-4 0,-1 1 3 16,3 7 0-16,0-2 16 0,2 6 0 0,-1 1-7 16,-2 0-15-16,-2 0-10 0,2 0-9 0,-2 1-6 0,1 0-11 15,-1 0-4-15,0 7-3 0,1-2-4 0,-2 1-7 16,-2-7-3-16,2 7-3 0,-3-6-5 0,0 1 2 15,-3 5-7-15,3-6-4 0,-4 10-5 0,-1-5 2 16,1 1 0-16,-2 0-10 0,-1-6-15 0,1 2-31 16,-2-3-30-16,2 0-34 0,-2-4-34 0,-2 0-46 15,-3 1-105-15,-2-2-306 0,2-1 135 0</inkml:trace>
  <inkml:trace contextRef="#ctx0" brushRef="#br0" timeOffset="98575.5814">18125 9050 48 0,'4'-4'104'0,"-4"-1"-8"15,1 2 11-15,-1 0-4 0,0 3-10 0,0 0-7 16,-1-6-1-16,1 6-7 0,0 0-3 0,0 0-10 15,0 0-10-15,0 0-4 0,0 0 1 0,0 0-14 0,0 18-2 16,0-1-1-16,0 3-5 0,1 9-3 16,-1-3-1-16,3 7-2 0,-1-1 0 0,-1 0-8 15,2 3-8-15,2-2 2 0,0 1 3 0,1-3-7 16,2 0 3-16,1 1-2 0,-1-6-6 0,1 0-25 16,1-3-15-16,-1-7-15 0,0 0-12 0,1-1-16 0,-3-5-18 15,-2 1-75-15,1-1-187 0,-1-2 83 16</inkml:trace>
  <inkml:trace contextRef="#ctx0" brushRef="#br0" timeOffset="98817.9151">18202 9365 85 0,'6'-2'85'0,"3"-3"2"0,4-1-7 0,4-1-9 16,0 0 5-16,2 1-7 0,3-2-5 0,5 2-2 16,1 1-8-16,0-3-3 0,-6 6-10 0,0 0-2 15,7 0-5-15,-10 2-12 0,9-2 1 0,-5 4-17 16,-1 0-16-16,-1 0-20 0,-2 0-24 0,-1 3-19 16,-7 0-58-16,-2-2-141 0,1 0 62 15</inkml:trace>
  <inkml:trace contextRef="#ctx0" brushRef="#br0" timeOffset="99020.0277">18604 9149 45 0,'0'0'72'15,"0"0"-4"-15,0 0 3 0,0 0-7 0,12 12 1 16,-10 1 9-16,3 6-7 0,-1 8 3 0,1 2-14 15,-2 3 6-15,2 1-10 0,2 1-4 0,-3 11-3 16,4-10-4-16,1 1-11 0,-2-1-2 0,0-2-23 16,2-1-28-16,0 3-39 0,0-5-85 0,-9 0-159 15,1-1 72-15</inkml:trace>
  <inkml:trace contextRef="#ctx0" brushRef="#br0" timeOffset="99966.3249">13505 9719 31 0,'-18'46'39'0,"4"-11"-4"15,3 12 6-15,0-2-9 0,1-10 1 0,5 1-8 16,3-2 0-16,0 1-2 0,5 11-3 0,1-10 4 0,2-2-6 16,4 12 3-16,0-12-4 0,6-1-2 15,7 10 2-15,-3-12 0 16,10 8-1-16,-7-10-4 0,2-5 0 0,13 10-6 0,-8-13 8 0,3-2-5 15,13 3-2-15,-11-5-4 0,3-6 5 0,9 2 1 0,-10-2-5 16,3-8 1-16,-3-1 5 0,1-2-4 0,-2-2 1 16,2-1 3-16,-2-3-9 0,-3-1 4 0,-2 1 0 15,-3-1-1-15,-7 0-2 0,-2 2-2 0,-4-2 5 16,-3 4 7-16,-2 1-4 0,-4-1 7 16,1 2-2-16,-5-1 3 0,1-1-3 0,-3 3-13 0,0 0-5 15,0 0-15-15,-15-2-8 0,6 7-13 0,-2-1-55 16,-4 5-104-16,2 1 46 0</inkml:trace>
  <inkml:trace contextRef="#ctx0" brushRef="#br0" timeOffset="100596.7024">19211 9003 54 0,'-15'3'86'0,"-2"-2"3"15,-3 2-9-15,2 1 9 0,-4 1-2 16,-6 2-5-16,3 2-7 0,-1 3-4 0,-2 1-5 16,4 1 1-16,2 2-8 0,0 3-7 0,1 3-4 15,5 1-4-15,0 4-7 0,3 1 6 0,4 2-7 0,3 3-10 16,2 4 2-16,4-3-8 0,4-1 1 0,2 0-5 16,5-3 5-16,2 2-12 0,1-4-7 0,4-2-7 15,1-4-29-15,4-1 3 0,4-3-8 16,-3 0-18-16,5-5-12 0,-1-2-14 0,0-4-82 0,-8-1-179 15,4-6 79-15</inkml:trace>
  <inkml:trace contextRef="#ctx0" brushRef="#br0" timeOffset="101204.7652">19551 9183 19 0,'0'0'122'0,"0"-5"-16"0,0 5-14 0,0 0-12 16,0 0 7-16,0 0-15 0,-10 12-11 0,6-3 1 15,-1 1-14-15,1 3 2 0,0-2-10 0,-2 6-7 16,1 1 9-16,1 0-10 0,3 0-5 0,0 0 4 16,1 1-10-16,1-1-1 0,2-3-3 0,3 1-4 15,-5-5 7-15,2-2-6 0,-1-1-6 0,3 0 2 16,-1-1-9-16,1-3 5 0,-1-2-8 0,1 1-5 15,0-2 3-15,-5-1-2 0,11-4 5 0,-4 1-7 16,-2-4 2-16,4 0-4 0,0-2 1 0,-4 1-1 16,3-4 4-16,1 3 2 0,-3-1 0 0,-2-1-3 15,5-2-6-15,-1 3 13 0,-7 3-1 0,3 0 1 16,1 3 0-16,-1-1-1 0,-3 2-2 0,4-2-2 16,-2 0-1-16,-1 4-4 0,-2 1 4 0,0 0 0 15,0 0 4-15,12 3 13 0,-10 5-8 0,2 0-1 16,-1 5 1-16,2 3-6 0,-2 2 8 0,0 0-9 15,2-2 9-15,2 1 0 0,-3-1-11 0,1-4 11 16,0-2-9-16,-1-1-2 0,3 1 13 0,-2-5-1 16,-1-1-5-16,3 1-3 0,0-3-1 0,2-1 0 15,-2-1 10-15,4-3-6 0,-1-2 1 0,-1 2-2 16,3-6-4-16,-2 2 1 0,0-2-6 0,-1 1 1 0,1-3 11 16,-2 4-1-16,4-6 5 0,-5 6-6 0,2-2 2 15,-2-1 3-15,-2 7 0 0,0-3-4 16,1 1-1-16,-1 2 6 0,-1 1-2 0,0-1-3 15,-1 1 7-15,-3 2-8 0,0 0 7 0,10 5-4 0,-8-1 1 16,2 3 14-16,-3-1-7 0,3 6-2 0,-1-2-1 16,-1 3 14-16,2-3-20 0,-1 7 0 0,3-3 14 15,-2 2-16-15,2-2 3 0,1 0 4 16,-3 0-7-16,2-2-1 0,-2-3 0 0,1 3-7 0,5-1-5 16,-5-2-28-16,0 0-10 0,3-2-15 0,-4 2-25 15,2-5-65-15,-2 3-165 0,0-6 73 0</inkml:trace>
  <inkml:trace contextRef="#ctx0" brushRef="#br0" timeOffset="101444.0964">20281 9165 73 0,'0'0'101'0,"17"6"2"15,-12-3-18-15,0 4 15 0,1 2 3 0,4 7 1 16,-3 0-3-16,-1 8-1 0,0 2-6 0,-2 5-8 16,-6 1-2-16,2 1-18 0,-1 2 2 0,-2-2-11 15,2 3-4-15,-3 11 7 0,3-12-16 0,-6-1-12 16,1 2-35-16,-4 11-22 0,2-14-45 0,2 0-34 16,-5-2-115-16,-1-2-237 0,-1-4 105 0</inkml:trace>
  <inkml:trace contextRef="#ctx0" brushRef="#br0" timeOffset="102069.7098">20803 9503 50 0,'6'-4'148'0,"-2"1"-12"16,1 0-14-16,1 0-12 0,1-1-9 0,5 2-10 15,-3 0-8-15,2-1-7 0,3 1-6 0,-2-2-8 0,2 3-6 16,2 1 0-16,-1-1-10 0,-1 1 4 0,5 0-9 16,-2 1-2-16,-1-1-7 0,1 5 0 15,-3-3 1-15,0 3-1 0,4-2 0 0,0 3-2 0,3 1 7 16,0-1 2-16,7 1-5 0,-1 2 3 0,0-4 10 15,5 1-1-15,-1 2-2 0,-2-2 0 0,3 2-11 16,4-2 3-16,-4 1-2 0,1-1-4 0,1 3-1 16,2-2 0-16,18 3 8 0,-21-1-11 15,8 0 2-15,10 4 4 0,0-3 2 0,3 3-3 0,-4 0-3 16,-13-3-2-16,16 3-4 0,0-2 4 0,-2 3 2 16,1 0-8-16,-2-2-3 0,0-2 5 0,-13-3-2 15,4 2 0-15,-3-4-2 0,17 5 4 0,-18-3-1 16,3-5 2-16,-1 3 1 0,-3-2-1 0,0-2 0 15,-3-1 2-15,-1 3-5 0,0-5 3 0,-2 1-1 16,-11 0 0-16,3-1-4 0,-3 0 4 0,0-1-5 16,-1 2 0-16,0-1-4 0,-7 0 0 0,0 1-1 15,1 0-4-15,-7 0 0 0,3 0 1 0,-3 1-1 16,-1-1-6-16,-4 1-7 0,0 0-10 0,10-1-27 16,-10 1-53-16,0 0-53 0,0 0-46 0,0 0-203 15,-30 3-429-15,10 0 190 0</inkml:trace>
  <inkml:trace contextRef="#ctx0" brushRef="#br0" timeOffset="102576.9271">21168 9953 3 0,'3'-3'73'0,"-1"-2"-5"0,1 2-1 15,-3 3-1-15,3-5-2 0,0 4-4 0,-3 1 3 0,0 0-7 16,4-3-2-16,-4 3 3 0,2-4-7 0,-2 4-5 15,0 0-6-15,0 0-5 0,0 0-1 0,6-2 4 16,-6 2-15-16,6-1 1 0,-6 1 6 0,11-3 2 16,-3 3 0-16,4-1-5 0,0 0 6 0,6-1-3 15,0 1-3-15,1 0-1 0,11 1-1 0,-1 0 5 16,2-3-3-16,1 6 6 0,0-2 0 16,0 0-1-16,3 2-1 0,-3 0-10 0,3 0 4 0,-1 2 0 15,0-2 2-15,-1 2-3 0,-2 4-4 0,0-6 2 16,0 3-2-16,0 2 0 0,-2-1-1 0,-1 0 5 15,-1 0-4-15,1-2 12 0,-10 2-2 0,5 0-5 0,-4-4 3 16,-1 2 1-16,-4 2 1 0,-1-1-3 16,0-3-1-16,-2 2 0 0,0-2-3 0,-1 0 2 15,-4 1-3-15,4-1-2 0,-3-1-2 0,-3 1-3 16,2 0 2-16,-1-1-10 0,-2 0-11 0,1 1-21 0,-3 1-25 16,0 0-33-16,-1-2-37 0,-4 3-162 15,-3 1-308-15,-4-2 137 0</inkml:trace>
  <inkml:trace contextRef="#ctx0" brushRef="#br0" timeOffset="103169.6718">21573 9278 46 0,'0'0'93'0,"8"0"-11"0,-8 0-9 15,11 0 1-15,-3 2-3 0,-3-4-6 0,5 4 1 0,2-1-3 16,-4 0-5-16,2 2-2 0,-1-2-4 0,-2 0-1 16,3 3-7-16,-1 2-6 0,2-3 9 0,-2 1-2 15,1 2-2-15,0 1-6 0,-1 2 8 0,-1 0-3 16,-1 1-2-16,5 2 0 0,-2 2-3 0,-4 3-1 16,2-2 2-16,0 2 0 0,-1 2-1 0,-3-3-5 15,0 1-3-15,1 0-2 0,2 0 2 0,-5 0-4 16,1 2-1-16,-2 0 3 0,-1 5-4 0,-1 1-2 15,-3 1 2-15,3-1 0 0,-6 2-5 0,2-1 0 16,0 1-5-16,-4-1-1 0,4-3 0 0,0 4-1 16,-3-2 1-16,0 0 1 0,1 0-1 0,-1 1-1 15,4-3-3-15,-1-5-5 0,1-3 7 0,-1 6-2 16,2 5-2-16,1-8-2 0,0 2 1 0,-1 5-4 16,1-6 7-16,2 0-3 0,-2-1-3 0,2 0 3 15,0 1-4-15,0-4 3 0,2 1 0 0,-2-1-4 16,0 2 1-16,2-2 3 0,-2-3-6 0,1-2 5 15,1-1-3-15,0-4 4 0,2 4-2 0,-3-2-4 16,-1 1 2-16,5-2-2 0,-5-1 4 0,4 2-1 16,-4-1-4-16,1 0-2 0,2-2-4 0,-2 1-15 0,3 1-23 15,-4-1-18-15,5 2-20 0,-2-2-27 16,-2 1-24-16,1 5-110 0,-4-2-265 0,2 0 117 16</inkml:trace>
  <inkml:trace contextRef="#ctx0" brushRef="#br0" timeOffset="103418.2916">21523 10911 17 0,'0'0'185'0,"0"0"-15"0,0 0-24 0,0 0-17 16,0 0-8-16,0 0-14 0,8 0-5 0,-8 0-15 16,0 0-11-16,6 3-12 0,-3-1-20 0,-3-2-14 15,10 0-25-15,-9 2-19 0,3 1-31 0,1 0-35 16,-1 0-111-16,-4-1-207 0,0-2 92 0</inkml:trace>
  <inkml:trace contextRef="#ctx0" brushRef="#br0" timeOffset="104206.6027">21599 10503 89 0,'0'0'120'0,"0"0"-11"0,0 0-2 0,0 0-11 16,4 5-2-16,-3 0-5 0,0-2-10 0,3 2-4 15,-2 1-6-15,1 2-9 0,-1-1-4 0,2 2 1 0,0 1 0 16,0 0-6-16,0-3-3 0,0 3-9 16,-2-2-3-16,2-3-2 0,1 1-4 0,-2 1-4 0,1-2-3 15,-1 2-4-15,0-4 0 0,1 1-2 16,0 0 1-16,1 1-4 0,-1 0 3 0,-1-1-8 0,1 2-11 16,0-3-13-16,-1 1-15 0,1 0-16 0,-2-1-22 15,1 2-19-15,0 1-33 0,-8 2-79 0,3-3-214 16,-3 1 95-16</inkml:trace>
  <inkml:trace contextRef="#ctx0" brushRef="#br0" timeOffset="112755.4391">15707 10542 16 0,'-4'-9'62'15,"0"4"-3"-15,-1-1-5 0,4 2-1 0,-3-1-6 16,0 0-2-16,3 2 0 0,-3 1-5 0,0 0-6 15,4 2-9-15,-7-4 2 0,7 4 1 0,0 0-5 16,-17 7-3-16,13-3-7 0,-5 2 3 0,2 1-4 16,0 1 2-16,1 3-1 0,-1-1-1 0,1 5-8 15,-1 1 1-15,3 3-10 0,-3 5 9 0,5-5 5 16,-1 7-8-16,3 0 3 0,3 3 0 0,-1-2 7 16,1 0-8-16,1-2-3 0,2-1 5 0,2-7-7 15,-2 1 8-15,2 0 0 0,1-1-2 0,2-1-3 16,-2-2 4-16,0-5-8 0,1-2 9 0,-1 1-10 15,0-2 9-15,4-1-7 0,-4-2 3 0,1 0 1 16,-1-2-3-16,1-3 5 0,-2 0-1 0,2-1 1 16,0-2-4-16,1 0 2 0,-4-2 2 0,3-3 8 15,-2 1-3-15,0-1-3 0,-1-1 0 0,-1 1-1 16,-1 0 4-16,-1 3 0 0,-2-3 10 0,-1 3-1 16,1 1 1-16,0 0 9 0,-3-1-8 0,-2 2 1 15,1-2 2-15,-1 2-1 0,-2-1-1 0,-3-2-15 16,-2 4 7-16,1-2-1 0,0 4 2 0,-2-3-14 15,1 5-5-15,-2 0-10 0,-2 2-16 0,4 1-13 0,0 6-23 16,-2 5-79-16,-2 9-158 0,0 4 70 16</inkml:trace>
  <inkml:trace contextRef="#ctx0" brushRef="#br0" timeOffset="123657.4312">15855 10429 10 0,'-9'-2'15'15,"2"-2"-1"-15,0 0 3 0,-4-1 0 0,1 1-1 16,-2 3-4-16,-1-3 1 0,2 2-5 0,-2 2 2 16,-1 0-2-16,-3 0 1 0,-2 4 0 0,0 1-1 0,-5 9-6 15,-2 0-16-15,-1 8-12 0,1 5-28 0,-15 12 12 16</inkml:trace>
  <inkml:trace contextRef="#ctx0" brushRef="#br0" timeOffset="183518.5823">15610 11998 33 0,'0'0'79'0,"0"0"-1"16,0 0-11-16,6-3 3 0,-6 3-9 0,0 0-3 16,0 0-2-16,-1-5-8 0,1 5 4 0,-4-7-15 15,3 2-4-15,-2 2 0 0,3-3 6 0,-1 3-8 16,-3-1 2-16,2 0-5 0,-2-1 6 0,4 1-4 15,-4-2 2-15,2 2-1 0,-1 0 2 0,-1-1 10 16,0 1-10-16,2 4 0 0,-2-3-5 0,4 3 0 16,-8-4 14-16,3 3-20 0,5 1-3 0,-10 0-3 15,2 1-9-15,1 2 8 0,-2-1-7 0,0 0-6 16,-3 2 8-16,3 2-10 0,-1-2 15 0,0 2-6 16,-2 0 1-16,3 1-12 0,-1-1 8 0,2 2-13 15,-1 2 22-15,0-4-12 0,3 3-1 0,-2-2-3 16,3 1-4-16,0 2 5 0,1-2 6 0,2 4-1 15,-2-2-7-15,3 0 12 0,0 2-11 0,1-1 2 16,1 1-2-16,0 1 6 0,5 2-1 0,-3-2-7 16,3 3 2-16,-2-2 2 0,3 0-1 0,-2-2 0 15,6 1-3-15,-4 2 20 0,2-1-26 0,3-1 9 16,-4-4 1-16,2 0 7 0,0-1-3 0,-1 2-7 16,3-6 3-16,1 4-6 0,-3-1 8 0,3-4-2 15,-1 2-1-15,-1-1 1 0,0-4 0 0,2 0-4 16,-4-2 6-16,6-2-7 0,-5 0 2 0,1 0 0 15,1-4 2-15,0 1 3 0,-2-1 0 0,0-3-4 16,3-1 5-16,-3-1-2 0,3-1 1 0,-4-2-3 16,3 0 4-16,-3-1-3 0,-3 0 0 0,2-2 0 15,-1 2-5-15,-3 0 5 0,0 2-2 0,-1-2 4 16,-3 1-4-16,0 4 2 0,0 2 13 0,-3-1 3 16,-1 2 0-16,0 0 1 0,-3 1-1 0,-1-1-4 15,2 2 9-15,-3 2-7 0,-3 0-5 0,-1 0 4 16,-1 1 2-16,-1 1-4 0,-3 2-6 0,0-1-5 0,-1 4 1 15,1-1 9-15,0 2-16 0,-1 3-6 16,4 1-10-16,1-2-6 0,0 2-13 0,3 0-17 16,0-1-27-16,3 5-28 0,3-5-97 0,-3 5-225 15,7-2 99-15</inkml:trace>
  <inkml:trace contextRef="#ctx0" brushRef="#br0" timeOffset="188052.3319">14262 12235 10 0,'0'0'19'0,"-7"0"7"16,7 0-1-16,-9-2-2 0,9 2-4 0,-7 0 8 15,7 0-5-15,-8-1-4 0,8 1 2 0,-9 0 0 16,9 0-5-16,-9-2 12 0,4 2 2 0,5 0-2 15,0 0 3-15,-9 0-3 0,9 0-2 0,-8-3 10 16,2 2-11-16,6 1 10 0,-8 0 1 0,8 0-2 16,-5-1-7-16,5 1 0 0,-8-2 0 0,8 2 4 15,0 0-5-15,-6-1-7 0,6 1-8 0,0 0-1 16,0 0 14-16,0 0-4 0,0 0-7 0,0 0-3 16,0 0 1-16,0 0 6 0,0 0-7 0,0 0-2 15,0 0 1-15,0 0-8 0,29 4 3 0,-16-3 2 16,0 0-2-16,6-1 2 0,2 0 4 0,1 2-6 15,6 0 4-15,0-1 6 0,1-1-4 0,0 0 0 16,2 0-2-16,-1 0-8 0,0 0 5 0,1 0 7 16,0 0 0-16,-1 0-5 0,2 2 3 0,0-1-7 15,3-2 4-15,-3 5-5 0,2-3 4 0,2 0-11 16,2 2-17-16,-1-3-22 0,3 3-38 0,-4-3-55 16,4 2-148-16,-5-1 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34:2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10543 3617 19 0,'15'-2'30'0,"2"0"-12"15,0 0 1-15,0 2-1 0,2-2 1 0,0 2-6 16,-1 1-3-16,1 0 1 0,2-1 0 0,-2 0-3 16,3 3 2-16,-2-2-2 0,10 0 3 0,-2-2-4 15,3 3 1-15,3-3-4 0,4 0 1 0,1-1-1 16,13-5 1-16,-2 2 1 0,2-1-3 15,3 0-1-15,-2-2 1 0,2 1 0 0,-3-2 1 0,2 3 1 16,-4-3-5-16,1 4 3 0,-13 1-3 0,18-7 3 16,-6 2 2-16,3 2-9 0,0-1 10 0,-2 0 0 15,-12 2 0-15,15-3-5 0,1 2 4 0,-2 0-2 16,3 2 2-16,-1 0-4 0,-1-2-3 0,1 0 1 16,-3 2-3-16,2-2 4 0,-4 1 4 15,2-4 1-15,3 0 0 0,-4 0-1 0,-1 2-4 0,2-3 4 16,-13 2-5-16,16-3-1 0,-6 1 1 0,-12 4 0 15,1 0 1-15,-1 0-2 0,-3-1 2 0,4 2 1 16,-3 1-2-16,-2 1-2 0,-1-2 0 0,0 2 4 16,-1 3-2-16,-3-3 7 0,-7 2-8 15,-1-1 7-15,0 1-4 0,0 0-1 0,-1-1-1 16,-2 2-1-16,-4 1 7 0,0-1-10 0,1 1 9 16,-4-1-1-16,3 0-3 0,-1 1 3 0,-3-1 2 0,-3 1-4 15,3 0 2-15,-9 0-15 0,11 0-7 0,-5-1-8 16,-6 1-19-16,6 1-49 0,-6-1 21 0</inkml:trace>
  <inkml:trace contextRef="#ctx0" brushRef="#br0" timeOffset="8789.0664">6911 14079 13 0,'-6'-2'29'0,"3"-2"5"15,-1 3-2-15,4 1 0 0,-5-3 11 0,1 1-9 16,4 2-1-16,-6-2-4 0,3-1 4 0,-1-1-2 16,4 4 4-16,-4-2-2 0,4 2 1 0,0 0-10 15,-5-3 4-15,5 3-2 0,0 0-2 0,0 0 3 16,-4-3-1-16,4 3-10 0,0 0-2 0,0 0 3 16,0 0-5-16,0 0-3 0,0 0 1 0,0 0-7 15,0 0 3-15,0 0-3 0,0 0 4 0,0 0-1 16,0 0-1-16,0 0 1 0,0 0-2 0,0 0 1 15,21 5-1-15,-14-3-2 0,1 4-2 0,1-3 2 16,2 2 1-16,1-1 3 0,-2 5-4 0,8-4 2 16,-6 1-3-16,4 2 3 0,2 0 0 0,0-2-5 15,1 0 4-15,-1 1-6 0,0-1 8 0,-1-1-4 0,2 1 4 16,-2-3 4-16,0 2-10 0,-4-3-1 16,4 2-1-16,-6-2 6 0,1 1 2 0,-1-2 1 15,1 1-4-15,-5-2-3 0,0 0 1 0,2 3 2 16,-3-3 3-16,3 1-4 0,-4-1 0 0,2 0-4 15,-7 0 5-15,9 0-6 0,-9 0 2 0,10 0-5 16,-5 0-21-16,-5 0-15 0,8 0-20 0,-8 0-45 16,5 2-116-16,-5-2 52 0</inkml:trace>
  <inkml:trace contextRef="#ctx0" brushRef="#br0" timeOffset="9666.1058">7999 13858 8 0,'0'0'81'0,"0"0"-8"16,-1-4-12-16,1 4-13 0,0 0-10 0,0 0 15 15,0 0-15-15,0 0 1 0,0 0-8 0,0 0 2 16,0 0-1-16,0 0-7 0,0 0-2 0,0 0 2 16,0 0-6-16,0 0-2 0,0 0-2 0,0 0-2 15,0 0 6-15,0 0-6 0,0 0-1 0,0 0-8 16,16 7 7-16,-13-6-2 0,3 1-1 0,-3 0-3 15,6 1 1-15,-4 0 0 0,3 1 0 0,1 1 5 16,1 0-4-16,0-1-3 0,3 3 3 0,1-3-4 16,-2 0 0-16,2 2 0 0,-4 0-2 0,9-1 3 15,-2 2 10-15,2-2-7 0,0 0-1 0,-1 2-3 16,1-3 0-16,0 1 1 0,3 0-10 0,-3 1 14 16,2-3-12-16,-1 1 5 0,3 2 0 0,-4-3-1 15,2 0 2-15,-1 1-5 0,0-2 8 0,1 2-2 16,-2-1 0-16,-1-3 8 0,1 3-13 0,-2-1 1 15,2 0-4-15,-1 1 1 0,-6 0 5 0,1-1 5 16,2 0-3-16,-2-2-5 0,0 3 4 0,-1-3 8 16,1 4-11-16,-3-1 11 0,2-2-6 0,-2 0 12 15,-4-1-2-15,3 0 4 0,-4 0-5 0,0 2 15 16,-5-2 4-16,9 1 15 0,-9-1 1 0,0 0 3 16,9-1 5-16,-9 1 2 0,0 0 4 0,0 0 2 15,8-2-3-15,-8 2 5 0,0 0-14 0,0 0-4 16,4-1-4-16,-4 1-2 0,0 0-1 0,0 0-10 15,0 0-9-15,0 0-10 0,0 0-24 0,0 0-33 16,0 0-35-16,0 0-34 0,0 0-38 0,0 0-84 16,0 0-256-16,0 0 113 0</inkml:trace>
  <inkml:trace contextRef="#ctx0" brushRef="#br0" timeOffset="10872.7729">7133 13941 54 0,'-2'-5'64'0,"-1"3"-5"0,0-3 0 0,-1 1 0 16,1-2-4-16,0 4-23 0,-2-1 11 0,1-2-4 15,-3 3 6-15,0-1-1 0,2 0-9 0,-2 1 3 16,1 0-7-16,-1 2 7 0,0-4-1 0,1 4-1 16,6 0-8-16,-17-2-2 0,12 2-2 0,-4 2 2 15,0 0-9-15,-1 1 2 0,4-1 1 0,-1 5-5 16,-1 2-7-16,0 0 3 0,-3 2-2 0,6 5-5 16,-4-1-3-16,0 2 4 0,2 0 6 0,4 0-4 15,0 2-4-15,2 1 0 0,1 2-1 0,0 3-5 16,3 1 15-16,-1-9-11 0,1 2-9 0,2 0 10 15,1-3 1-15,3 2-6 0,-4-1 1 0,4-3-5 16,0-2 6-16,1 2-4 0,2-4-2 0,-1-1-5 16,1-2 4-16,-3-1 5 0,5-1-10 0,-1-1 11 15,1-3-3-15,-3-1 6 0,1 0 0 0,2 0-4 16,-3-3 0-16,0-4 0 0,1 1 10 0,-1-2-9 16,-1-1 3-16,-3-3 2 0,3-1-1 0,-3 0 1 15,2-3-2-15,-4 4-4 0,-1 2 7 0,-3 0 3 16,-1 0 6-16,3 2-6 0,-6 0 0 0,-1-1 4 15,-1 2 1-15,-1 0 6 0,-2 1 0 0,-2-1 12 16,0 1-5-16,-3 2-5 0,-4-3 0 0,0 4-3 16,-1-3 11-16,0 3 9 0,0 0-1 0,0 2-10 15,-1-2 5-15,6 3-2 0,-1 0-1 0,1 2-4 16,-1-2 3-16,4 1-4 0,0 0-2 0,2-1-6 16,2 0-11-16,1 3-15 0,5-3-20 0,-8 1-33 15,8-1 0-15,0 0-7 0,0 3-2 0,0-3-7 16,11 11-103-16,-2-3-197 0,4 0 87 0</inkml:trace>
  <inkml:trace contextRef="#ctx0" brushRef="#br0" timeOffset="13157.6564">8408 13889 94 0,'-6'-3'83'0,"-3"3"-4"0,3-3 2 0,-2 2-15 16,-1 1-12-16,0 0 1 0,3 1-9 0,-6-1-9 15,7 0-2-15,-5 2 0 0,5-1-9 0,-3-1 2 16,-1 3-3-16,0-1-6 0,2 2 1 16,0-1-2-16,1-1 0 0,-2 2-3 0,0 1-2 0,1 2 0 15,0-4-1-15,1 3 7 0,0 2-31 0,2-4 19 16,-3 5 3-16,3-3-3 0,1 2-1 0,0 1 0 16,2 2-6-16,-3 2 5 0,4-1-1 0,4 3 0 15,-2 2-1-15,2 1 0 0,3 0 0 16,0 2-6-16,1-2 7 0,3 1 1 0,0-2-9 0,1-2 5 15,5 4-6-15,-3-6 10 0,4 4-6 0,-3-5 10 16,2-1-9-16,1-4-2 0,-1 2 13 0,-1-4-11 16,1 3 4-16,-3-4-4 0,-1-2-8 0,-1 0 7 15,-1-4-1-15,0 2-1 0,-1-3 5 0,-1-3 0 16,-1 1 3-16,2-3-1 0,-5-2-2 0,0-2 6 16,-1 2 10-16,1-6-3 0,-1-1 4 0,-1 1-8 15,-2-1 2-15,-1-1 0 0,-1 4 6 0,-2 1 1 16,-1 2-4-16,2 0-4 0,-1 0 0 0,-2 3-1 15,0-1 1-15,1 4-10 0,-5-4-19 0,4 3-34 16,0 3-39-16,-5 1-78 0,10 2-181 0,-17 8 80 16</inkml:trace>
  <inkml:trace contextRef="#ctx0" brushRef="#br0" timeOffset="15325.9142">6820 13730 7 0,'0'0'15'16,"1"-4"2"-16,-1 4 1 0,0 0-5 0,0 0-2 15,0-5 4-15,0 5 4 0,0 0-8 0,0-6 3 16,0 6 0-16,0 0 2 0,0-6-5 0,0 6 6 16,0 0-1-16,0-4 1 0,0 4-4 0,0 0 1 15,0 0 0-15,0 0-2 0,-5-2-4 0,5 2 4 16,0 0-2-16,0 0 0 0,0 0-1 0,0 0 1 15,0 0 1-15,0 0-1 0,0 0-6 0,0 0 5 16,0 0-4-16,-8 8-5 0,8-4 1 0,0 1-1 16,0 4 9-16,3-1-4 0,-2 4 7 0,2 6-8 15,-2-4 6-15,4 3-6 0,-1-1 1 16,1 1-1-16,4-1 4 0,-4 0-1 0,2-2-4 16,0 2 7-16,3-4-8 0,-1 2 5 0,0 0-2 0,1-4-2 15,2 1 0-15,-3-3-2 0,2 1-2 0,-2-4 4 16,0 1-2-16,4-2 4 0,-4 0 0 0,-2-1-1 15,3-1-5-15,0 1 5 0,-4-2 6 0,1-1-5 16,-7 0-1-16,11-1 4 0,-6 1-5 0,-1-2 5 16,-4 2-2-16,9-2 3 0,-6-1 4 0,-3 3 4 15,6-6-2-15,-5 1 4 0,-1 1-2 0,0-1-4 16,0 1 4-16,-2-3-4 0,-1 2 3 0,-2-2 5 16,0 2 3-16,1 1-1 0,-1 0-1 0,0-2-14 15,-2 2 21-15,0-3-9 0,-1 3 4 0,-1-1-4 16,0 1-4-16,0-1 2 0,2 4 2 0,0 0 2 15,-3 1-1-15,2-3 0 0,2 3 3 0,0-2-7 16,-3 0-4-16,2 2 4 0,1-1 3 0,6 1-8 16,-10 0-7-16,3-1 7 0,7 1-4 0,-7 0-21 15,7 0-15-15,0 0-31 0,0 0-15 0,-4 8-5 16,8-1-68-16,0 7-160 0,6 4 71 0</inkml:trace>
  <inkml:trace contextRef="#ctx0" brushRef="#br0" timeOffset="16295.143">8277 13853 5 0,'-8'-1'34'0,"2"-1"6"16,6 2-7-16,-11 0 3 0,6 0-1 0,5 0-4 16,-10-1 11-16,4 2-5 0,6-1-1 15,-12 0-10-15,3 2-3 0,3-1 1 0,0 1-3 0,-2 0 1 16,-2 0-6-16,2 1-2 0,2-1-6 0,-2 0 8 16,-1 1 0-16,5-1 1 0,-2 0-4 0,-2 1 2 15,3 1-6-15,0-1 4 0,-4 0-4 0,5 0 6 16,-1 1-9-16,1 0-3 0,-1-2 12 15,1-1-12-15,-2 0 3 0,2 2-5 0,4-3 9 0,-4 3-10 16,2 1-1-16,2-4 5 0,-6 3 1 0,6-3 1 16,-1 3-1-16,1-3-2 0,0 0 3 0,-2 2-4 15,2-2 3-15,0 0-6 0,2 7 10 0,-2-3-10 16,4 0 1-16,-1-1 12 0,0 3-10 0,0-2 2 16,2 1-5-16,1-2 6 0,-2 2-1 0,4-2-4 15,-3 3 4-15,-1-4-4 0,1 0 12 0,1 2-6 16,1-2 2-16,-2-2-2 0,0 1-6 0,0 1 4 15,-5-2-1-15,9 2 1 0,-4-2-1 0,-5 0 0 16,9-2-4-16,-9 2 8 0,8-3-2 0,-4 0-8 16,2 2-3-16,-3-2 7 0,0 0-1 0,0 0-2 15,1-1 4-15,-2 0-2 0,1 0 8 0,0 0-2 16,-1-2-4-16,-1 1 4 0,-1 0 1 0,0 0-8 16,0-2 4-16,-1 2-5 0,0-1 12 0,-2-1 18 15,1 2-14-15,-1-1 2 0,-1-1 0 0,-1 3 0 16,0-5-13-16,-1 5 16 0,1 1 5 0,-1-2 3 15,3 1 8-15,-1-1-4 0,1 3-4 0,3 2-7 16,-5-3-3-16,5 3-29 0,-6-2-28 0,6 2-24 16,0 0-101-16,-5 14-179 0,7 3 79 0</inkml:trace>
  <inkml:trace contextRef="#ctx0" brushRef="#br0" timeOffset="18462.0427">6835 13776 1 0,'-4'-3'71'0,"3"1"-9"0,1 2-6 0,-9-3-13 15,7 2-15-15,2 1-5 0,0 0-10 0,0 0-11 16,-7-1 0-16,7 1-8 0,0 0-11 0,0 0-30 16,13 6-50-16,-8-1 22 0</inkml:trace>
  <inkml:trace contextRef="#ctx0" brushRef="#br0" timeOffset="23628.0012">15662 14118 36 0,'-1'-4'70'0,"-3"1"-2"0,0-3 2 0,3 5-8 16,1 1-2-16,-6-5-9 0,4 3-4 0,2 2-4 15,0 0-7-15,-5-3 0 0,5 3-5 16,0 0-4-16,-6-2-3 0,6 2-1 0,0 0-10 16,0 0 4-16,0 0-1 0,0 0-3 0,0 0-9 0,0 0 5 15,0 0 0-15,0 0 3 0,0 0-8 16,0 0 1-16,6 12 3 0,-4-5-6 0,1-3-4 0,1 2 4 15,4 3 4-15,-3-2 1 0,3 0 0 16,-2 1-1-16,1 1-9 0,0-3 3 0,-2 0 2 16,4 1-2-16,-1-1-2 0,-3 0 6 0,0-3-5 0,-1 1 1 15,2-2 0-15,-2 1 3 16,0-2-6-16,-1 1 1 0,-3-2 0 0,6 2 7 0,-6-2-3 0,0 0-2 16,10-9 5-16,-6 3-2 0,0 0 2 15,-3-3-10-15,2 2 3 0,-2 1 4 0,0-2-2 16,2 0 1-16,-2 3-1 0,0-1-1 0,-1 1 2 0,0 1 4 15,0 4-1-15,0-7 0 0,0 5 2 0,0 2 8 16,0 0-6-16,-1-6 2 0,1 6 1 16,0 0-8-16,-2-4 7 0,2 4-2 0,0 0-1 0,0 0-3 15,0 0-6-15,0 0 4 0,0 0 4 16,-4 16-5-16,2-6 1 0,2-2 0 0,0 1 3 0,2 1-3 16,-1-1 3-16,-1-2-8 0,0-1 1 0,1 2-1 15,1-2-4-15,-1-1 11 0,3 2-7 0,-2-1 3 16,2-2 3-16,-2-1-3 0,1 2-3 0,0-2 7 15,-1 0-2-15,-2-3 1 0,8 0-6 16,-8 0 2-16,0 0 0 0,0 0-3 0,12-1 8 0,-8-1 3 16,-4 2-4-16,6-7 3 0,-4 4-1 0,1-2-1 15,-1-1-6-15,-2 3 2 0,0-2-2 0,0 0 9 16,0-2-3-16,-2 1-5 0,0 1 2 16,1 1-1-16,-1 0 2 0,0 0-4 0,0 1 0 0,2 3 2 15,-4-5 0-15,3 2-7 0,0 0-14 0,1 3-24 16,0 0-24-16,0 0-70 0,0 0-149 0,0 0 66 15</inkml:trace>
  <inkml:trace contextRef="#ctx0" brushRef="#br0" timeOffset="24285.8851">17098 13933 19 0,'-11'1'89'16,"11"-1"-12"-16,-9 1-2 0,4 0 0 0,0-1-6 15,0 3-7-15,0 1-5 0,0-4-3 0,0 4 5 16,1-1-21-16,0 1-4 0,-1 0-6 0,1 0 1 16,0 1-2-16,3 0 0 0,-2 2-10 0,2-4-3 15,1 3 3-15,-1-1 1 0,1 0-8 0,0 0 2 16,1 3-4-16,0-4 2 0,3 3-2 0,-1 1-4 15,2-1 7-15,-1-1-2 0,4 1-1 0,-1 0-5 16,1 1-1-16,-2-2 5 0,2 2-8 0,2-2-1 16,-1-1-1-16,-1 0 7 0,0 1-3 0,-1-2-3 15,-1 0-4-15,0-2-1 0,0-1 5 0,-2 1 5 16,3-1-6-16,-7-1-1 0,5 0 0 0,-5 0 1 16,0 0 9-16,8 0-6 0,-8 0-2 0,0 0 6 15,0 0-1-15,3-7-2 0,-5 3 0 0,2 4 5 16,-3-7 1-16,1 2 1 0,-2-1-3 0,1 2 4 15,-1 2 5-15,-1-3-9 0,1 1 0 0,0 0-20 16,0 2-22-16,0-4-28 0,4 6-86 0,-7 0-163 16,7 0 72-16</inkml:trace>
  <inkml:trace contextRef="#ctx0" brushRef="#br0" timeOffset="28519.5793">15924 14098 24 0,'0'0'29'0,"0"0"1"0,0 0-7 16,-5-3 4-16,5 3-4 0,-4-2-1 0,4 2-5 15,0 0-1-15,-7-4-8 0,7 4 9 0,-7-2-3 16,7 2 6-16,-5-1-8 0,5 1 1 0,0 0 8 15,-5-2 1-15,5 2 0 0,-4-2-6 0,4 2 3 16,0 0-4-16,0 0-1 0,-10 0 3 0,10 0-6 16,0 0 3-16,-8-2-5 0,8 2 3 0,0 0-5 15,0 0 0-15,-7 0 6 0,7 0-7 0,0 0-3 16,-7 2 0-16,7-2-1 0,-9 0 3 0,9 0-1 16,-5 2 6-16,3 0-10 0,2-2 2 0,0 0-4 0,-9 0 6 15,9 0-4-15,-5 1 3 0,5-1-6 16,-8 3-1-16,8-3-6 0,-6 3 24 0,3-2-14 15,3-1-4-15,-5 4 11 0,1-1-5 0,1-1 6 16,0 0-7-16,-3 1 2 0,4 0-2 0,-2-2 1 16,0 2-2-16,1 2 4 0,-1 0 1 0,-1 0-3 0,1-1 0 15,-1-1-2-15,0 4 1 0,1-4-2 16,1 4 5-16,-1-2-2 0,2 2-2 0,-2 0 1 16,3 0-7-16,-1-1 6 0,1 3-6 0,0 1 3 15,1 1 1-15,-4-2 5 0,8 2 2 0,-3 0-2 0,2-3-3 16,-1 3 4-16,2-1 3 0,0 0-5 0,0-2 7 15,1-3-1-15,-1 3-6 0,3-2 8 0,0 2-5 16,-3-4 4-16,2 1 3 0,-1-1-1 16,3-1 0-16,-3 0 1 0,0 0 1 0,1-3-9 15,1 1 1-15,0 0 10 0,-7-1-7 0,13-2-6 0,-4 2 11 16,-3-3 4-16,2-1-7 0,-1-1 8 16,2-2-5-16,-1 1 5 0,1-4-10 0,-1 1 5 15,-4-1 4-15,2 0 1 0,-1 0 1 0,2 0 0 16,-5 1 7-16,1-2-15 0,-2 2 4 0,2-2 3 15,-3 1-9-15,0 0 4 0,0 0-17 0,0 0 7 0,-3 4 15 16,-1-4 0-16,3 1 4 0,-3 2 1 0,3 3 0 16,-7-5-4-16,6 3 9 0,-2-2-9 15,-4 0-10-15,3 1 8 0,1 1 2 0,-6 0 5 16,4-1 5-16,1 5-4 0,-2-2-6 0,3-3-6 16,-5 6 8-16,3-3-8 0,2 2 11 0,0 1-17 0,-3-2-1 15,1 0-6-15,0 2-11 0,6 1-11 0,-6-2-21 16,6 2-10-16,-5-2-13 0,5 2-14 0,0 0-10 15,0 0-5-15,-6 4-63 0,8 4-170 0,-2-3 75 16</inkml:trace>
  <inkml:trace contextRef="#ctx0" brushRef="#br0" timeOffset="29806.5685">17339 14150 2 0,'-4'-3'64'0,"-1"-1"-8"0,0 0-4 0,0 1 2 0,-1-3-4 15,-1 3 1-15,2-1-11 0,-1 1-1 0,-1 0 1 16,1-3-10-16,1 3 1 0,-2-1 0 0,0 1-1 15,-1 0-4-15,3-1 0 0,-3 2-1 0,2-1 3 16,-2 0-4-16,-1 2-1 0,4 0 3 0,-3-1 2 16,-2-3-5-16,1 1-6 0,0 3 6 0,1 1-6 15,0-3-3-15,1 2 14 0,-2 0-10 0,2 0-3 16,0 0 5-16,1-1 1 0,-2 1-5 0,8 1 7 16,-14 0-9-16,8 0-3 0,6 0 12 0,-14 0-15 15,7 0 19-15,1 0-10 0,6 0-8 0,-10 1 6 16,10-1-2-16,-13 2 3 0,9 0-11 0,-1-2 4 15,-1 2-9-15,2 1 2 0,0-2 15 0,-1 3-14 16,1 1 1-16,0-2 1 0,-1 2-12 0,1 0 8 16,0 1 2-16,3 2-1 0,-3-2-2 0,0 1 8 15,3 1-5-15,-3-1-1 0,3 0 3 0,1 1-5 16,0 1 7-16,0-1-6 0,0 2 6 0,1-1-4 16,3 0-6-16,-3-1-4 0,2 4 11 0,-2-4-11 15,3 3 7-15,-4 0-3 0,4-3-5 0,0 0 4 16,-3 2 1-16,3-1 2 0,-3 0 1 0,2-2-6 15,2-1-2-15,-3-1 9 0,2 1-6 0,-4-3-4 16,4 2 6-16,1-2 0 0,-5 1-2 0,4 0 5 16,-1 1-4-16,-2-1 8 0,3-3 0 0,-3 3-3 15,-1-4-1-15,5 3 8 0,-1 0-7 0,-2-3 7 16,-2 0-10-16,6 5 9 0,-6-5-4 0,5 2 0 16,-1-1-3-16,-4-1 9 0,5 1-9 0,-5-1-2 15,9 3 7-15,-9-3 0 0,7 0-9 0,-7 0 1 16,8-3 7-16,-8 3-2 0,7-1-1 0,-1 0-2 15,-3-1 1-15,-3 2 3 0,7-5-2 0,-4 4 2 16,0-2-5-16,0 1 5 0,2-2 3 0,-4 1-22 16,4 1 26-16,-1-3-11 0,-3 1-2 0,3 0 6 15,-2 0-2-15,1 0 1 0,0-1 1 0,0 0 1 0,1 1-3 16,-2-2 6-16,2 1-10 0,-2-2-1 0,0 3-1 16,0-1 5-16,-1 0 2 0,2 0 4 15,-2 0 3-15,1 3-1 0,0-3-11 0,-2 2 6 16,0 3-4-16,0-5-1 0,0-1 5 0,0 6-3 0,1-5 0 15,2 2 6-15,-3-4 5 0,0 7-9 0,0-5 5 16,0 1-13-16,0 4 9 0,1-6 8 0,-1 6-8 16,-1-6-4-16,1 6-3 0,-3-3-6 15,3 3 10-15,0 0 2 0,0-5-9 0,0 5 15 0,0 0 3 16,-1-6-13-16,1 6 7 0,0-5-10 0,0 5-9 16,0 0 13-16,0-5 1 0,0 5 10 0,-2-2-8 15,2 2 2-15,-2-6-2 0,2 6-2 0,-1-4 5 16,1 4-2-16,-4-5-3 0,4 5 3 0,-4-3-1 15,4 0-3-15,0 3 0 0,-6-3 1 0,2-2 6 16,0 5-17-16,4 0-15 0,-4-7-2 0,3 4-28 16,-3 0-15-16,0 2-25 0,4 1-76 0,-7-2-185 15,1-1 82-15</inkml:trace>
  <inkml:trace contextRef="#ctx0" brushRef="#br0" timeOffset="48475.7028">9814 8617 18 0,'0'-3'62'15,"1"-2"-5"-15,-1 0 1 0,0 5-3 0,-1-8-13 16,1 4 1-16,1-2 2 0,-2 1-7 0,1 5-2 15,0-8 8-15,0 6-5 0,0 2 8 0,0-8-9 16,0 8-1-16,0-5 7 0,0 5-14 0,0-4 1 16,0 4-6-16,0 0-3 0,0-5 6 0,0 5-12 15,0-5 7-15,0 5-6 0,0 0-4 0,0 0-2 16,0-5 1-16,0 5-2 0,0 0 3 0,0 0-7 16,0 0 10-16,0 0-11 0,0 0 1 0,0 0 0 15,0 0 6-15,0 0-10 0,0 0 11 0,0 0-12 16,0 0 0-16,0 0 1 0,1 12-1 0,3-7 2 15,-4 2 5-15,4-1-13 0,-4 4 7 0,4-2-5 16,-3 4 12-16,-1 2 2 0,3-4-11 0,-2 8 2 16,0-2-2-16,2 1 2 0,-3 0-10 0,1 1 10 15,3-2 3-15,-4 0 0 0,0 2 1 0,0 1-6 16,2 0 11-16,1 1-8 0,-2-2-8 0,2-3 13 16,-2 0-10-16,-1-2 7 0,3 3 2 0,-2-4-9 15,-1-2 5-15,3 0-6 0,-3-1 6 0,0-2-3 16,1 0-6-16,-2-2 8 0,3-1-2 0,-2 2 1 15,0-5-4-15,0-1 17 0,0 6-16 0,0-3 6 0,0-3 2 16,0 4 2-16,0-4-9 0,0 0-1 0,3 4 14 16,-3-4 6-16,0 0-18 0,0 0 8 15,1 3 3-15,-1-3 15 0,0 0-5 0,0 0 6 16,0 0 9-16,0 0 5 0,0 0-3 0,0 0-1 0,0 0-3 16,0 0-12-16,4-16 7 0,-4 8-11 0,0-4-3 15,0-1 2-15,0-2-7 0,4-2-3 0,-3 0 4 16,-1 1 1-16,4-1-6 0,-3 2 1 15,-1-4-3-15,3 8 3 0,-3-1 2 0,2 0-6 0,-2 3 5 16,3-2-7-16,-2 3 4 0,3-1-4 0,-3 2-7 16,0-1 7-16,1 1-2 0,-1 2 3 0,-1 1 4 15,4-1 0-15,-4 3-7 0,0 2 0 0,0-7-2 16,2 4 5-16,-2 3-7 0,0-4 1 0,0 4-5 16,0 0-7-16,0 0 0 0,0 0 1 0,0 0 6 15,0 0-2-15,9 8-2 0,-5-2 5 0,0 2-2 16,-1 2 1-16,-1 2-5 0,3 2 9 0,0 2-1 15,-1-4 1-15,-1 3 1 0,0-2-1 0,-1-3 3 16,2 2 3-16,-2 0-7 0,1-1-9 0,-2-5 15 16,3 5-2-16,-3-5-1 0,1-1 17 0,-1 1-18 15,1-2 8-15,1-1-6 0,-1 0-3 0,-2-3 4 16,3 4-7-16,-3-4 5 0,1 3-1 0,-1-3 4 16,3 4-3-16,-3-4 3 0,0 0 0 0,0 0 5 15,0 0-17-15,0 0 10 0,9-13 2 0,-7 8-1 16,4-7 4-16,2-3 2 0,-4 0-5 0,1 0 6 15,3-3-16-15,-3 0 7 0,1 2 6 0,0 0 1 0,1 0-6 16,-3 6-2-16,0-2 2 0,1 1-4 16,0-1 6-16,0 2 2 0,0 1 2 0,3 0-6 15,1-1 3-15,0 3-3 0,-1 0 5 0,-2 2-2 16,2 0-7-16,-1 0 10 0,0 2-5 0,0 2 7 16,1-1-9-16,0 1-4 0,1 2 3 0,-2 1 7 15,0 1-2-15,3 3 4 0,-2 0-8 0,3 3 8 16,-5 0-1-16,5 5-1 0,-5-3-7 0,1 6 4 15,1 1-5-15,-3-1 7 0,3-1-5 0,-4 1 0 0,-3-6 8 16,2 3-5-16,-2-2 0 0,3 0 1 16,-3-3-2-16,3 3 5 0,-3-2-3 0,2-4 4 15,-2 1-4-15,-1-3 3 0,3 2-1 0,-2-2-11 16,0 1 1-16,2 1-6 0,-2-3-5 0,3 2-11 0,-1-1-24 16,-1-1-12-16,2 2-30 0,1 0-95 0,0 0-205 15,-2 0 91-15</inkml:trace>
  <inkml:trace contextRef="#ctx0" brushRef="#br0" timeOffset="65715.6575">12687 5415 16 0,'-4'-1'23'0,"-1"-3"6"0,0 1-4 0,0 1 3 0,1-1-5 16,-1 0 3-16,1-1-13 0,-4 0 1 0,2-1-2 16,1 1-2-16,-4-1 5 0,3 3-4 0,-2-4 3 15,2 3 5-15,-1 0-5 0,1-1-3 0,-6-1-2 16,6 2-1-16,-4-1-1 0,2 0 6 0,-2-1-6 16,1 1 3-16,0 1-1 0,-4-1-7 0,3-2-1 15,-3 1 10-15,2 2-6 0,-2-1 4 0,0 1-7 16,-5-2 2-16,-1-1 0 0,1 0 3 0,0 3-2 15,-2-1 0-15,2 1 1 0,-3-1-3 0,1-1 0 16,-7-1 2-16,7 5-2 0,-10-3-4 0,2 1 8 16,1 0-7-16,-1 1 3 0,-1 0-3 0,1 3 0 15,-3-1 2-15,3-1-4 0,-4-1 5 0,0 5-2 16,3-4 1-16,2-1-3 0,-1 4 2 0,0 0 7 16,-2 0-1-16,2-2-3 0,1 0-8 0,-1 0 6 15,1 0 0-15,-1 0-3 0,0 2 0 0,0-4 4 16,1 2-7-16,-5 0 5 0,1 0-4 0,-2 0 3 15,0 3 2-15,1-4-9 0,-2 2 6 0,-1-2 4 16,-1 1 0-16,0 1-6 0,3 2 3 0,-1-3-3 0,-3 1 3 16,5-1 2-16,-4 1 0 0,2 2-3 15,0-3 4-15,0 2-1 0,0 2-7 0,1-2 5 16,0-1-1-16,-3 3 2 0,3-1 2 0,4 3 1 16,-3-4-5-16,0 2 4 0,1 1-10 0,-1 4 6 15,0-7 0-15,0 4 1 0,0 1 0 0,0-1-10 0,-1 4 13 16,4-4 2-16,-6 1-9 0,3 0 2 0,0 0-1 15,3 0 5-15,0 2-4 0,-1-1 3 16,2-1 1-16,10 0 1 0,-5 0-5 0,-2 2-1 16,4-2 3-16,3 3-1 0,-1 0-3 0,-5 2 8 0,5 1-5 15,-3 1 3-15,0 1-2 0,4-3 6 16,3 0-14-16,-2-1-1 0,2 3 11 0,-2-1-3 0,2 0 1 16,0 1-3-16,1 0 3 0,-1 0-4 0,0 1 7 15,1-1-3-15,-1 2-1 0,-2 2 3 16,2-4-4-16,1-1-1 0,0 2 4 0,-3 2 2 0,1-2-2 15,4-1 0-15,-2 1 1 0,1-2 2 0,-1 2-9 16,0 0 9-16,0-2-3 0,-5 5 4 0,0 1-5 16,1-1 2-16,1 2-2 0,-5-1-4 0,3 3 4 15,1-2-3-15,-1 2 8 0,0 0-2 16,-2-2-5-16,5 3 6 0,-3-2-1 0,2-1-9 0,1 5 8 16,0-4-2-16,0 1 4 0,0 1-3 0,-2-1 3 15,4 0 0-15,-1 1-3 0,2-1-2 16,-5 1 1-16,7-1 6 0,-2 1-3 0,2 0-10 0,2-5 13 15,-3 5-7-15,1 1 5 0,2 1-7 0,-4-1 4 16,4 1 3-16,0-1 1 0,-2 3-4 0,3-4-6 16,0 1 7-16,3-6-7 0,-4 8 11 0,4-7-12 15,-4 5 6-15,1 0-3 0,2 3 7 0,-3-1 1 16,0 3-1-16,3-3-2 0,-2 1-1 0,-1 1 0 16,1-6 3-16,3 5 1 0,-4-3 2 0,-1 2 2 15,1 2 0-15,-1-1-2 0,2 0 4 0,1 0-10 16,-2-1 8-16,0 2-4 0,0 0 3 0,0 1-5 15,1 0 9-15,-2 0-3 0,1 3-4 0,-1-1 4 16,-3-1-4-16,4 4 1 0,0-4-2 0,-4 2 3 16,3-1-4-16,1-2 2 0,-2 2-2 0,-1-2-2 15,1-2 2-15,0-1-9 0,2 0 7 0,2-1 3 16,-3 0 0-16,-1-1 3 0,2 0-2 0,1-7-2 16,0 1-2-16,-1-1 2 0,1 1-3 0,-2-2 3 15,0 0 3-15,2 0-8 0,-1 1 8 0,0 0-4 16,0-3-4-16,0-5 3 0,3 0 4 0,-2 1 0 15,3-1-7-15,-1 1 2 0,-2-1 0 0,3-1 3 16,1 0-9-16,-2-3 6 0,2 2-2 0,1-2 4 16,-3 0-3-16,4-2 2 0,-2 2 5 0,1-2-8 15,0 1 2-15,3-4-4 0,-5 2-2 0,3 0 2 16,2-2-10-16,-5 2 0 0,5-2-10 0,-9 0-6 16,9 0 1-16,0 0-6 0,-10-3 0 0,6 1-2 15,-2-2 3-15,3 1 8 0,-3-2-7 0,3 3 8 16,-1-2 3-16,-1-1-1 0,1 2 0 0,0-2 4 15,-1 1 3-15,1-2 0 0,-1 3 4 0,0-2 1 16,1 2-2-16,-1-1 0 0,1 0 9 0,-1 1 1 16,0-2 11-16,1 4-4 0,-1-2-1 0,1 1 0 15,0-1 8-15,4 3 0 0,-6-1 3 0,6 1-6 16,-9-3-2-16,5 3 5 0,4 0-2 0,0 0-7 16,-7-1 7-16,7 1 2 0,0 0 4 0,0 0-2 15,0 0-5-15,-7 1 0 0,7-1-6 0,-2 5 2 16,0 0 3-16,0 1 3 0,-1 0 0 0,-1 1-1 15,4 0-7-15,-1 0 0 0,1 1 2 0,0 5 2 16,0-4 1-16,0 4-1 0,0-3 4 0,0 1 2 16,5 0-1-16,-4 0 4 0,3 0-1 0,0 0 0 15,1-1-6-15,-3 0 8 0,0-1-6 0,2-2 3 16,-3 0 0-16,2-1 0 0,-2-2-4 0,-1 0 6 16,5 1-8-16,-5-2-1 0,0-3 2 0,4 5 3 15,-4-5-1-15,1 4-5 0,-1-4 3 0,0 0 0 16,0 0-5-16,1 4-3 0,-1-4 3 0,0 0 0 15,3 2 0-15,-3-2 0 0,0 0-1 0,0 0 1 16,10-2 0-16,-3-2-4 0,-1 2 5 0,-1-2 1 16,3 1-4-16,1-2 0 0,0-1 4 0,1 0 5 15,-1-4-4-15,2 2-7 0,1 3-13 0,-3-3 0 16,4 1-16-16,-3-1-5 0,0 1-5 0,2 0-5 16,-1 2-39-16,-1 0-91 0,3 1 40 0</inkml:trace>
  <inkml:trace contextRef="#ctx0" brushRef="#br0" timeOffset="90010.8551">11350 12826 12 0,'0'0'50'0,"0"0"-11"15,0 0-3-15,0 0-1 0,0 0-6 0,-1-4-4 16,1 4-2-16,0 0-4 0,0 0 0 0,0 0-3 15,0 0-4-15,0 0 0 0,0 0-2 0,13-2-2 16,-13 2 0-16,10 0 1 0,-2-2-5 0,1 2 4 16,1 0-3-16,-1 0 1 0,4 0-1 0,-3 0 2 15,3 0-2-15,-1 0 1 0,1-4-3 0,1 4-2 16,0-3 0-16,4 1 4 0,-5-2-5 0,6 0 0 16,-1 0 0-16,0 1 4 0,-4-1 2 0,6-2-2 15,-2 1 1-15,0 1-4 0,-1 2 7 0,1-3-5 16,-3 4-3-16,2 0-12 0,-2 1-20 0,4 1-36 15,-9 4-73-15,7-1 33 0</inkml:trace>
  <inkml:trace contextRef="#ctx0" brushRef="#br0" timeOffset="125588.1267">22670 13571 44 0,'6'2'38'0,"3"1"4"16,1 0-9-16,2-2 6 0,-1 0-5 0,-1 3-10 0,2-3 2 16,1 1-6-16,-2-2-2 0,1 3 0 15,2 0 0-15,-1 0-4 0,-1-2 0 0,1 0-11 0,-3 1-11 16,3 1-3-16,-4 0-21 0,-1-1-24 16,-2 2-61-16,-2-1 28 0</inkml:trace>
  <inkml:trace contextRef="#ctx0" brushRef="#br0" timeOffset="125852.6606">22551 13814 62 0,'16'0'53'0,"0"-3"-5"0,2 3-1 16,0 0 0-16,3 0-9 0,1-3-12 0,-3 4-10 16,3 1-19-16,0-2-13 0,-2 1-37 0,1 3-58 15,-4-2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36:5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3985 6873 59 0,'-5'-3'57'0,"5"3"-4"16,-9 0-6-16,9 0 7 0,-5 0-13 0,5 0 1 15,0 0-9-15,-7-2-6 0,7 2-1 0,-6-3 2 16,6 3-6-16,0 0-5 0,0 0 3 0,0 0-8 16,0 0 1-16,0 0-2 0,0 0-1 0,0 0-2 15,8 12 1-15,-2-6-2 0,2 0 0 0,1 2 3 16,0 0-4-16,0 1 3 0,5 2-10 0,2 1 2 15,0-3 1-15,2 2 1 0,7 1-6 0,2-1 6 16,-4 1-2-16,4-2 6 0,4 2-3 0,-6-2-3 16,6 1 3-16,-2-3-2 0,1 3-1 0,2-1 5 0,-2-1-4 15,1 0 0-15,1-2 1 0,0-1 2 0,0-4 1 16,0 2-5-16,1-2 5 0,-1-4 1 16,4 1 0-16,-3 0 0 0,3-5-3 0,-2 3 9 15,-1-1-8-15,3-3-1 0,0 1-6 0,-4 3 6 0,5-3 3 16,0-1 4-16,-1 2-6 0,0-2 3 15,2 0-9-15,-1 2 3 0,0-4-3 0,1 1 6 16,12-3 0-16,-13 5-5 0,2-4 3 0,-2 3-3 16,-1 0 8-16,1 0-6 0,0 0-7 0,-3-2 8 15,2 3-2-15,-4-2-1 0,1 1 4 0,-2-2 3 0,-2 1 1 16,1-1 0-16,3 0-12 0,-5-1 3 0,4 1 3 16,-3 0-13-16,1 0 17 0,-4 0-6 0,1 0 4 15,1-1-6-15,-7 3-8 0,1 1 9 16,3-2 10-16,-4 0-7 0,-1 2 0 0,1-1 0 0,-2 0-4 15,3-1-2-15,-3 2 9 0,-1-1 1 0,-1 0-6 16,4 1 0-16,-3-4 6 0,-3 7-4 0,2-7-5 16,-2 3 4-16,2-1-11 0,-1-2 11 0,-2-1 4 15,0 1-3-15,0-2 2 0,0-1 0 16,-1 1-5-16,0-2 6 0,1 1-12 0,-4-2 7 0,3 1 0 16,-3-2 3-16,1 1-3 0,-1-2-5 0,-1 3 9 15,0-4-3-15,-3 1 1 0,2-2-5 0,-3 5 4 16,-1-4 4-16,-3 1-1 0,3-2-10 0,-3 4 8 15,-2-3 1-15,0 1-2 0,-2-2 1 0,-2 1-1 16,0-1 9-16,-5-7 1 0,1 10-12 0,-3-6 8 16,1 5-2-16,-5-3-2 0,1 6 3 0,-2-4-1 15,-6-2 2-15,0 4 0 0,0-1 4 0,0 2-10 16,-4 1 4-16,1 1 4 0,-4-1-2 0,1 3 7 16,-4 1-11-16,-2 1 10 0,1 1-12 0,-16-1 4 15,13 4 0-15,-3 0-1 0,-1 1 5 0,3-1-10 16,-17 2 3-16,18 3 5 0,-3-2-6 0,3 1 2 15,-1 1 0-15,-1 0-3 0,1 0-3 0,-3 0-2 16,3 1 3-16,-2 1 1 0,2 0-1 0,1 0 7 16,0 1-7-16,1 2 6 0,4-2-6 0,0 2 4 15,-2 0 2-15,-1 1-6 0,3-1-3 0,0 1 0 16,1 2 14-16,0-2-11 0,1 2 2 0,3-1-4 16,6-3 12-16,-6 5-4 0,-1-1-11 0,2 3 6 15,0 0-4-15,1 2 3 0,-1 2 2 0,2-4-1 16,0 2 7-16,0 3-7 0,-6 1 4 0,2 1-7 15,-3 1-2-15,2 3 0 0,2-2 6 0,-2-1 3 16,2-2-3-16,-1 2-8 0,1-2 6 0,4 0 1 16,-3 1 2-16,2 1-1 0,0-3-1 0,7-3-8 15,-3 4 8-15,-2-1 1 0,4 3 1 0,4-5-4 16,0 1-2-16,0-2 3 0,0 2 4 0,1 0-7 16,-6 6 7-16,2-2-7 0,3-2 9 0,4-3-5 15,-1 0 6-15,0 1-8 0,2-3 1 0,2-1 2 16,2 0 1-16,-2 1-9 0,1 2 11 0,1-1-7 15,0 3 3-15,1-6-4 0,1 3 0 0,1 4 12 16,-1-2-1-16,1-2-9 0,3 0 2 0,-1-1-1 16,2 3-1-16,2 2-14 0,1-3 17 0,2 2-3 15,2 0 8-15,-2 0-7 0,2-1 1 0,3 1 5 16,2-2-9-16,1 2 7 0,4 2 0 0,-2-5-3 16,6 5 0-16,0-3-2 0,3 1 1 0,0-1-4 15,3-1-4-15,1 1-5 0,2-3-16 0,1 1-10 16,2 1-11-16,3 0-19 0,-1 0-44 0,-2 0-124 0,-1-3 56 15</inkml:trace>
  <inkml:trace contextRef="#ctx0" brushRef="#br0" timeOffset="7488.8782">9315 6918 36 0,'-7'-3'34'0,"7"3"0"16,-5-2-3-16,5 2-4 0,-5-3 4 0,1 1-6 15,4 2-3-15,-4-2 3 0,4 2-9 0,0 0-4 16,-10-1 3-16,10 1-5 0,-8 1 5 0,8-1-6 0,-7 5-1 15,3-2-7-15,-1 2 8 0,0 1 1 0,0 2-12 16,-2 1 11-16,2 3-7 0,-4 2-9 0,3 3 4 16,-1 0 7-16,2 0 2 0,1 2-3 15,0-2-9-15,1 1 7 0,0-1 1 0,-1 2-7 16,3-5 13-16,2-1-3 0,-1-1-2 0,4 0-3 0,-1-2 0 16,-1 1-3-16,3-3 4 0,-2-1-3 0,-2 2 5 15,4-4-4-15,-1 2 4 0,3-2-6 0,-3-3-3 16,4-1 11-16,-4 3-3 0,5-4-2 0,1-1 4 15,-1-2-8-15,3 0 6 0,0-1-1 0,-1-5 0 16,3 0 0-16,-2-5-2 0,0 1 2 0,-2-1 1 16,3 1-1-16,-7-2-4 0,2 2 0 0,-2 2 3 15,-2-1-8-15,0 4 13 0,-3-2-1 0,-1 0-4 16,-1 0 1-16,0 1 4 0,-2-1-1 0,-1 4-4 16,2-2-1-16,-2 2-5 0,-1 1 6 0,-1-3-10 15,0 3 15-15,0 1-3 0,-1 0-3 0,0 0-3 16,-3 1 4-16,3 0-1 0,0 2 2 0,0 1-7 15,7 0 12-15,-14 2-2 0,4 2-7 0,0 1 3 16,0 2 0-16,0-2 0 0,2 4-4 0,0 0 0 16,2 1 8-16,-2-1-3 0,6 2-2 0,-1 0 0 15,-1-1 3-15,4 0-2 0,-4 0 0 0,7 0-2 16,-3 0 1-16,1-1-3 0,-1-2-4 0,3 0 2 16,-2-2-3-16,-1 1 6 0,4-2-4 0,-3 0 0 15,4 0 3-15,0-2-2 0,-1 0-11 0,1-1-36 16,-1 2-55-16,-4-3 25 0</inkml:trace>
  <inkml:trace contextRef="#ctx0" brushRef="#br0" timeOffset="13379.2503">6522 4864 19 0,'0'0'14'0,"14"-1"-1"0,-5 2 0 0,2-1 1 0,1 1-1 16,2 0-4-16,3 2 2 0,-3-2-4 0,4 2-1 16,3-1 7-16,1 4-3 0,5-1-4 0,1 2-2 15,2 2-1-15,-1-1 2 0,4 2 2 0,-1 0 3 16,4 1-4-16,1 1-2 0,-1-1 3 15,0 3-7-15,16 3 1 0,-6 1 2 0,2-3-4 0,-10-2 3 16,10 5-3-16,-2 0 2 0,5 1-1 0,-1-1 0 16,0 2 3-16,2-3-1 0,4-1-1 0,-2 1 2 15,5-2-1-15,4 0-1 0,-2-2 3 0,4-2-2 16,3 0 4-16,19 3-4 0,-26-7-1 0,-1-3 0 16,9 0 0-16,23 4-4 0,-28-5 3 0,29-3 8 15,-29 3-9-15,27-2 1 0,-27 1 0 0,2-1-3 16,25 4 5-16,-30-4-1 0,5 4 0 0,-1-5-4 15,1-1 1-15,29 1 7 0,-30-2-3 0,27 4-2 16,-28-2 1-16,30-4 2 0,-3-2 0 0,-23 7-6 16,23-7 0-16,-29 4 3 0,6-2-3 0,23-4 1 15,0 1 2-15,-29 3 2 0,6 1-3 0,29-7 5 16,-7 6-6-16,-25 0-1 0,1 0 6 0,25-5-1 16,-26 4 0-16,-1-3-1 0,32 0 2 0,-32 2-2 15,28-8-1-15,-31 9 2 0,5-2-1 0,25-5-1 16,-27 5-2-16,1 0 2 0,-1-3-1 0,-1-2 2 15,-2 2-3-15,1 0 0 0,-2 1 2 0,-4-1-2 16,3 0 3-16,-1 1 5 0,-1 0-7 0,0-1 1 16,-1 1-1-16,2 2 3 0,-3 1-4 0,0-2 3 15,-5 2-2-15,-12 1-2 0,16-1 5 0,-16 3-2 16,2-2-3-16,-1 3 3 0,-2-4-1 0,3 4 0 16,11 0 5-16,-15 0-6 0,2 2 8 0,-3 0-3 15,-1 0-4-15,3 0 2 0,-2 0 0 0,-3 0-3 16,2 2 3-16,-2 0-2 0,0 0-2 0,0 0 3 15,0 2-3-15,2 1 1 0,0-1 2 0,-2-1-1 16,0 3 1-16,-2-1-2 0,5-1-1 0,-5 1 3 16,4 0-3-16,-4-1-1 0,1 1 3 0,2 1-1 15,-1-3 3-15,0 2-3 0,0-1 0 0,1-1 1 16,1-1 2-16,4 1-4 0,-4-1-1 0,2 1 3 16,-1 0-3-16,2-2 4 0,0 0-6 0,4 1 3 15,-3-4-5-15,12 2 5 0,-10 0 0 0,10 0-5 16,-10 0-2-16,-4-1 3 0,4 0 0 0,-4 0-1 15,3 0 3-15,-2 0-3 0,0-2 5 0,0 2-3 16,4 0 6-16,0-2-2 0,-3 1-1 0,-2-1 0 16,1-1 0-16,4 0 3 0,-2 1-4 0,-2-1 0 15,2 0 6-15,-2 0-6 0,0 0 3 0,-1-3 9 16,1 1-10-16,-3 0-1 0,-3-2 2 0,1 2-2 16,-1-2 5-16,-3 3-4 0,-5 0 3 0,-4-1-2 15,2 1 2-15,-3 1 5 0,1-1-6 0,-6-1-3 16,-1 5 1-16,2 0 1 0,-1-1-1 0,1 4-15 15,-5 0-18-15,-2 1 8 0</inkml:trace>
  <inkml:trace contextRef="#ctx0" brushRef="#br0" timeOffset="15685.4849">22033 6938 11 0,'0'0'65'16,"3"-3"-3"-16,-3 3-4 0,0 0-2 0,0 0 0 0,0 0-1 15,5-2-15-15,-1 0 1 0,1-1-2 0,1 0-6 16,3-2-7-16,3 1-5 0,-3-1 0 0,2 0 4 15,3 1-4-15,0 1-3 0,0 0 2 0,-2-1-8 16,6 1-4-16,-2 0 0 0,2 1-1 0,0 0 1 16,1-2-2-16,2 4-1 0,-2-1 2 0,3 1-4 15,-1 1 2-15,1-1 10 0,6-1-13 0,-5 4 1 16,4 0 0-16,-7-2-1 0,1 1-4 0,-2 1 5 16,1-1-1-16,0-1 0 0,1 4-4 0,-4-3-1 15,2 1 6-15,2 0-5 0,-3 0 1 0,2 0 1 16,-1 0 0-16,-2-3 6 0,1 2-3 0,-2-2 0 15,3 3-3-15,-6-2 3 0,2 1-1 0,1-2 1 16,-1 0 6-16,3 0-5 0,-4 0 10 0,0 0 3 16,0 0-10-16,-1-2 7 0,1 2-6 0,-2-2 5 15,-2 2-1-15,-5 0-4 0,5-2 4 0,-1 1-1 16,-2 0 1-16,0 0 4 0,1 2-2 0,-8-1 4 16,9-1 2-16,-3 1-12 0,-6 0 14 0,9 0-15 15,-5-3 2-15,-4 3 2 0,0 0-3 0,9 0 0 16,-9 0 3-16,0 0-8 0,6 0 0 0,-6 0 2 15,0 0 1-15,0 0-2 0,0 0 1 0,0 0-4 0,4-2-8 16,-4 2-5-16,0 0-7 0,0 0-12 0,0 0-9 16,0 0-13-16,0 0-9 0,0 0 0 15,0 0 2-15,-9 10-4 0,3-8-52 0,-2 3-124 16,-5-2 55-16</inkml:trace>
  <inkml:trace contextRef="#ctx0" brushRef="#br0" timeOffset="17591.2536">23797 5392 38 0,'0'0'42'0,"0"0"-8"0,1-4 2 16,-1 4-1-16,0 0-3 0,0 0-9 0,0 0-7 16,0 0 8-16,0 0-12 0,0 0 0 0,0 0-6 15,0 0 0-15,0 0 1 0,0 0 3 0,0 0 0 16,-1 14-10-16,-2-7 7 0,1 4-3 0,2 4 3 15,-3 0-2-15,1 5 6 0,-3 5-3 0,1-1 1 16,-3 1-5-16,2 1 6 0,-1-1-1 0,3-5-1 16,-2-1-1-16,1 1-4 0,2-4 5 0,-1 1-4 15,3-5-2-15,0 0 1 0,-1-4 3 0,-2 4-1 16,3-3-4-16,0 1-3 0,0-1-7 0,0-1-13 16,3 1-6-16,-2-3-40 0,-1 3-73 0,0-5 33 15</inkml:trace>
  <inkml:trace contextRef="#ctx0" brushRef="#br0" timeOffset="17936.3308">23859 5699 30 0,'0'10'36'0,"4"-1"-7"0,1 1 2 15,2-1 0-15,-1-3-9 0,4 2 12 0,-2-2-7 16,-2-2 1-16,4 2 5 0,0-4-8 0,0 2 6 0,0-3 4 16,0-1 3-16,-1 0-10 0,-1-1 10 15,-3-1 6-15,4 0 0 0,-5-2 0 0,1-2-6 16,-1 0-9-16,0-2-4 0,-2-3 11 0,1-2-18 15,-3 3 1-15,-1-2 9 0,-2-2-15 0,-1-2 6 0,-2 1 0 16,-1 0-7-16,-7 1-8 0,5 0-11 0,0 5 1 16,-1-1-8-16,1 2-11 0,0-1-3 0,-1 1-15 15,2 2-13-15,3 0-63 0,0 2-128 16,-1 1 57-16</inkml:trace>
  <inkml:trace contextRef="#ctx0" brushRef="#br0" timeOffset="18358.2345">24174 5395 11 0,'6'7'33'16,"2"1"-3"-16,2 0-7 0,-1-1 9 16,1 0-10-16,2 3 2 0,1 1-8 0,-2-1 4 0,1 1-1 15,-5-6 1-15,2 4-5 0,1 1 5 0,-3-2-7 16,1 0-2-16,-3 2 6 0,1 0-1 0,-2 1-4 16,-4 7 5-16,-4 1 4 0,-4 6 1 0,-3 0-2 15,-7 4-2-15,-3-2-6 0,-2 1 5 0,-1-3 0 16,1-1-3-16,1-3 3 0,1-2 3 0,6-6-13 15,4-3 2-15,2-4 0 0,3 2-2 0,0-3-1 16,0-1-4-16,3 1 0 0,1 0 5 0,4 1-9 16,-1-1 4-16,4-2 9 0,10 4-6 0,1-3 1 15,10-1-7-15,5 0 1 0,2-3 7 0,3 0 0 16,-2 0-2-16,4-3-5 0,-4 0 6 0,-1 0-3 16,1-3 7-16,-6 3-9 0,-7 2-13 0,-1 0-14 15,-3-1-19-15,-4 2-52 0,1 0-103 0,-3-1 46 16</inkml:trace>
  <inkml:trace contextRef="#ctx0" brushRef="#br0" timeOffset="18682.3686">24529 5711 23 0,'12'10'47'0,"4"0"-2"0,3-3 0 16,8 1-3-16,5-2 5 0,-1-1-6 0,1-5-10 15,-2 0 5-15,1 0-8 0,-3 0-4 0,0-5-3 16,-7 4-4-16,-3-2 0 0,-2 2-5 0,-2-1-10 0,-2 0-2 16,2-1-16-16,-2 1-13 0,-2-2-44 15,1 1-77-15,-1-4 34 0</inkml:trace>
  <inkml:trace contextRef="#ctx0" brushRef="#br0" timeOffset="18844.9333">24901 5507 45 0,'-10'18'68'16,"-9"7"-5"-16,-6 18-3 0,-4 7-6 0,-21 23-4 0,4 0-27 16,1 7-37-16,-1 0-45 0,-1 3-63 0,4-3 29 15</inkml:trace>
  <inkml:trace contextRef="#ctx0" brushRef="#br0" timeOffset="19975.2351">24582 5486 49 0,'0'0'85'0,"0"0"-9"0,0 0-9 0,0 0 7 16,0-5-9-16,0 5-5 0,0 0-10 0,0 0-9 16,0 0-5-16,0 0-6 0,0 0-7 0,0 0-7 15,0 0 5-15,0 0-2 0,0 0-5 0,0 0 3 16,-3 21 0-16,-1-4-9 0,-5 9 6 0,-4 8-1 16,-1 12 2-16,-5 7-31 0,0 0-40 0,0 5-67 15,-3-2-134-15,-1-4 59 0</inkml:trace>
  <inkml:trace contextRef="#ctx0" brushRef="#br0" timeOffset="25125.2343">8765 7148 30 0,'-4'-3'31'15,"0"-1"9"-15,2 0-9 0,-1 2-2 0,-2-2-8 16,2 2 1-16,3 2-1 0,-6-2-2 0,6 2-8 16,-10 1 1-16,10-1 5 0,-8 4 1 0,3 0-6 0,1 1-4 15,-1 1-3-15,0 2-3 0,-1 2 4 16,1-1 1-16,1 3-10 0,1 1 7 0,1-3 2 16,0 3-1-16,2 0 1 0,0-4-5 0,2 3 2 15,-1-4 0-15,1 2-4 0,2-1 8 0,1-1-6 16,-2 0-3-16,2-4 3 0,3 0 3 0,-2 2 1 0,1-3-1 15,2-1-2-15,2 2-2 0,-1-3 3 16,2 0 3-16,-1-2-9 0,2 0 6 0,1-3-6 16,-2 0 6-16,4-3 0 0,-2-1 3 0,1-2-2 15,-6 3-1-15,-1-2 0 0,0 0 3 0,-1 0 3 0,-3 0 5 16,0 0-6-16,-3-3-3 0,-2 5-5 0,0-5 11 16,-2 5-7-16,-4-3 4 0,-2 2-3 15,0 0 1-15,-6 2-6 0,-2 0 3 0,-2 5-9 16,-4 1-5-16,-4 7-23 0,-3 7-40 0,-3 8-81 15,-10 8 36-15</inkml:trace>
  <inkml:trace contextRef="#ctx0" brushRef="#br0" timeOffset="30180.1556">14259 7042 8 0,'0'0'26'0,"-4"-4"4"0,3 1 0 0,1 3 0 16,0 0-4-16,-4-8 7 0,0 5-6 0,4 3-1 16,-3-3-6-16,0 0-5 0,0-1-3 0,1 1-1 15,-1-1 8-15,1 1 0 0,-2-1-2 0,0 3-6 0,0-3 1 16,-2-1 0-16,1 2-10 0,-2-1 4 0,2 2 2 16,1 1-3-16,-2-1-5 0,6 2 3 0,-10-3-2 15,7 1 3-15,3 2 3 0,-9-2-3 16,9 2 2-16,-5-1-3 0,5 1-2 0,0 0 0 0,-7-1-9 15,7 1 2-15,0 0 4 0,-7 4 2 0,5 1-3 16,0-2 0-16,-2 3 4 0,3 3 1 0,-5 0-6 16,1 2 3-16,2 6 1 0,-1-7-5 0,0 8 0 15,1-2-8-15,1 0 12 0,0 0 7 16,-1-1-2-16,2-3-6 0,1-1 5 0,-1-2-6 0,1 2 2 16,0-1 0-16,1-1-1 0,0-3-2 0,0 3 6 15,1-4-9-15,4 6 7 0,-2-6-1 0,1 4 3 16,1-2 1-16,2 1 2 0,-3 0-4 0,4-2 1 15,0-2-5-15,0 2 0 0,0-2 6 16,2 0-4-16,0-1 8 0,-1-2-4 0,0 2-4 0,-1-2 5 16,1-1-8-16,0 1 6 0,2-2-10 0,-2 0 12 15,-1-1 5-15,3 0-2 0,-1-1 2 0,3-2-4 16,-3 1 1-16,0-2-2 0,3-2 1 0,0-2-2 16,0 1-1-16,-4 1-1 0,2 0-5 0,-2-2 12 15,-2 3-7-15,-3-4 4 0,3 3 7 0,-6-2-15 16,2 1 9-16,-1 0-1 0,-3 0 4 0,0 0-5 15,-2 0-3-15,0-1 4 0,-6 0-5 0,6 0 6 16,-5 0-5-16,-2 2-4 0,-1-3-1 0,1 2 4 16,1 2 1-16,-1 3-10 0,-1-4 3 0,-3 4-30 15,2 6-39-15,-6 1-80 0,-4 5 35 0</inkml:trace>
  <inkml:trace contextRef="#ctx0" brushRef="#br0" timeOffset="39402.8042">14392 6996 3 0,'-9'-1'5'0,"4"-1"3"0,5 2-3 15,-13 0-1-15,8-1 3 0,5 1-6 0,-13 3-1 16,7-2 5-16,-2 0 1 0,3 1 0 16,-1-1-4-16,1 1-4 0,-1-2 5 0,-1 3 0 15,7-3-2-15,-10 2-3 0,4 1 1 0,1-2-3 0,-1 2 0 16,1-1 3-16,1 1 0 0,0-1 0 0,-1 1 0 16,0 0 1-16,1 2-1 0,-2-2 1 0,2 0-8 15,0 1 11-15,0 1-9 0,2-1 3 16,-2-1 1-16,1 2 2 0,-2 0 3 0,0 0-3 15,3-3 2-15,-1 4-1 0,-1-1-1 0,3 0 5 0,-2 0-6 16,1 0-6-16,-1 1-5 0,-1 0 3 0</inkml:trace>
  <inkml:trace contextRef="#ctx0" brushRef="#br0" timeOffset="40502.5363">14185 7122 16 0,'-1'6'0'0,"-2"1"1"0,2-1-1 15,-3 1-4-15,3 0 6 0,-3 2 4 16,0-1-5-16,1-1-1 0,2 0 0 0,0 0 1 0,-3 1 2 16,4-3-5-16,-4 3 5 0,3-2-5 0,-1-1 1 15,0 1 5-15,1 0-5 0,1-1 2 0,-3 0-1 16,2 2 0-16,1-1 2 0,0-2-3 15,-2 2 1-15,0 1-2 0,2-3 3 0,0 1-2 16,-2 1-2-16,2 1 7 0,-2-2-2 0,2 0-4 0,0 2 2 16,0-2 3-16,0 1 0 0,2 2 2 0,-2-5-3 15,2 5 0-15,-2-2 0 0,2 3 9 16,0 0 9-16,-2-1-6 0,1 4 4 0,2-3-7 0,-2 1-1 16,-1-1-2-16,4 0 2 0,-3-3 3 15,3 2-5-15,0-2-1 0,-2 2 0 0,2 0-5 0,0-3 0 16,-1 0 0-16,-2 0 2 0,3 0-4 0,-3-2 3 15,3 2 0-15,-4-1 2 0,5-2 3 0,-4 4-1 16,3-4-4-16,-4-1 1 0,0-1-4 0,5 4 3 16,-1-3-3-16,-4-1 0 0,4 4 2 0,-1 0-2 15,-3-4 3-15,5 3 0 0,-3-3 0 0,3 2-2 16,-5-2-2-16,7 0 5 0,-7 0 1 0,7 3-1 16,-1-3 0-16,-6 0-3 0,15 0 7 0,-9 0-1 15,1 1-4-15,0-1-3 0,2-1 7 0,1-1 1 16,-2 2-6-16,2 0 1 0,-5 0 1 0,8-1 3 15,-3-1-1-15,1 2-6 0,0-3 0 0,-1 2 1 16,2-4 1-16,-2 2 4 0,3 1-1 0,-3 0-1 16,-1-1-4-16,4 0 3 0,-3-1-1 0,0-1 2 15,2 1 1-15,-5 3 0 0,-1-2-6 0,0-1 2 16,0 2 7-16,-1 1 5 0,-1-2-6 0,0 0 13 16,0 1 2-16,-1 1 0 0,0-2 0 0,-1-1-3 15,3-1-1-15,-1-1-3 0,-2-1-2 0,1-3 2 16,-1 2-7-16,1-2-1 0,-1 0 5 0,0-1-1 15,0 1-5-15,-2 0-2 0,0-3 1 0,0 2 1 16,0 0-2-16,-4-2-2 0,2 2 7 0,-1-1-13 16,-2 1 2-16,1-1 7 0,-1 0 2 0,0 0-5 15,0 1-5-15,-3-2 7 0,3 2 0 0,-3-1-1 16,1 4-6-16,0-3 5 0,1 3 10 0,0-3-1 16,-1 5-7-16,-2-3 12 0,-1 2-9 0,4 0 2 15,-4 0-8-15,-1 1 1 0,2 1 2 0,-1 0-11 16,-3 0 5-16,-1 3-2 0,-2-3 8 0,-3 4-5 15,1-1 9-15,-4 2-6 0,-1 2-5 0,-4 0-3 16,-2 2 1-16,-2 2 4 0,0-1 1 0,1 1 2 16,-2 0 0-16,1 1 2 0,-1 0-6 0,0 1 1 15,-1 0-1-15,2 1-1 0,-2 0 0 0,2-2-3 16,-1 3 1-16,2-3 0 0,-1 4 9 0,4-4-5 16,-1 2 7-16,1 0-12 0,0 1 9 0,2-1-8 15,4-1 5-15,3 1-3 0,-1-2 9 0,2 3-4 16,0-3-8-16,0 2 4 0,7-2 4 0,-3-1-4 15,3 2-2-15,0-2 5 0,1 1 4 0,1 2-8 16,0-4 0-16,1 4-7 0,3-6 16 0,1 3-8 16,-4 0 6-16,4 1-7 0,-1-4-3 0,2 6 2 15,-1-2 7-15,1 2-2 0,0 0-8 0,1 0 1 16,0 1-3-16,1-2 9 0,0 2-2 0,0 0 6 16,1 0-9-16,0-2-1 0,2 3 5 0,0 0-1 15,-1 0 4-15,3 0-3 0,-2-2 1 0,4 2-4 16,-2 0 5-16,1 0-1 0,0 0-4 0,3-1 3 15,1 1 7-15,0 2 1 0,4-1-5 0,2-1 9 16,-1-2-11-16,-1 1 2 0,5 1-6 0,-5-2 1 16,4-4 6-16,0 4-5 0,1-3 0 0,2-1-1 15,-2 0 5-15,1 1 0 0,2-3-2 0,0 1 0 16,0-4 3-16,-1 0 1 0,0 3-5 0,-1-2 3 16,2-2-7-16,-3-1 7 0,2 1 5 0,-2 1-6 0,0-4 0 15,0 1-3-15,-1 0 3 0,1-4 3 16,2 3-5-16,-6 1 5 0,3-2-3 0,-7-1 0 15,6 0-5-15,-6 0-6 0,1-1 14 0,-1 3-5 16,1-5 4-16,3 0 3 0,-6 1-4 0,2-1 1 16,2-1 3-16,-2 0-6 0,-1 1 5 0,0 0-3 15,-1 1 2-15,-1-2-1 0,-2 1-3 0,1-3 7 16,-1 4-6-16,-1-1 2 0,-2-3 0 0,1 5 0 16,-2-4-3-16,0 3 2 0,1-4-2 0,-3 3 2 15,0-1 0-15,-3 1 9 0,2-3-16 0,-2 4-4 0,0 2-4 16,-1 0-14-16,2 0-20 0,-5 3-55 15,2 2-109-15,-6 2 50 0</inkml:trace>
  <inkml:trace contextRef="#ctx0" brushRef="#br0" timeOffset="71471.6837">7420 14902 31 0,'0'0'53'0,"0"0"0"0,-1-4-3 0,1 4-6 16,-2-4-5-16,2 4-7 0,0 0 2 0,0 0 0 16,0 0-10-16,-3-4 5 0,3 4-10 0,0 0-3 15,0 0-4-15,0 0-2 0,-4 15 5 16,4-7-4-16,0 4 7 0,0-1-8 0,0 5-2 0,4-1-4 15,-4 0 1-15,1 1 1 0,3-1-1 16,0-2 7-16,0 0-14 0,-2-1 2 0,2-1 0 0,2 0 4 16,1 0-4-16,-2-2 4 0,3 0-7 0,-3-3 5 15,0-1 1-15,3 0-8 0,-2-1 9 0,2 0-8 16,0-1 6-16,-1-1-1 0,2 1-4 0,-4-2 1 16,2 1 8-16,-1-2-5 0,2-3 1 15,-3 2 1-15,1-3-7 0,1 1 5 0,0-5 0 16,-3 2-2-16,0 1 1 0,-2-3-1 0,0 1 0 0,-2-2-1 15,1-2 8-15,-4 1-6 0,0 1 2 0,-1-3 1 16,-4 1-5-16,-2-1 3 0,3 3 1 0,-2-2 1 16,1 3-1-16,-1 1-2 0,-3 1 2 0,2-2 1 15,1 1-5-15,-4 2 4 0,3 0 2 16,-2 0-3-16,3 1 0 0,-1 1 2 0,4 0-7 16,-1 1-1-16,1 0-15 0,1 0-24 0,5 2-46 0,-9 4-97 15,9 1 43-15</inkml:trace>
  <inkml:trace contextRef="#ctx0" brushRef="#br0" timeOffset="73151.2362">12166 14845 2 0,'0'0'26'0,"-4"-4"-4"0,4 4-6 0,-3-4 1 16,3 4-2-16,0 0-2 0,-6-1 1 0,6 1 1 15,0 0-7-15,-8 0 3 0,4-2-7 0,4 2 5 16,0 0 7-16,-11 2-13 0,3 1 0 0,2-1 0 16,2 2-1-16,-2-1 3 0,-1 2-1 0,1-3-1 15,-2 1-1-15,2 2 1 0,1-1-9 16,-2 1 9-16,0-1-3 0,-1 3 0 0,4-2 0 0,-2 1 0 15,-1 2-4-15,1 1 8 0,2 2-7 0,2 0 4 16,-5 0-1-16,6 0 5 0,-3 1-6 0,3 0-4 16,1 0 8-16,0 1 0 0,1-2-7 0,0 1 6 15,3 1-1-15,4 1 3 0,-3-2-3 0,1-3 1 16,2 1 4-16,1-3-1 0,-1 3-4 16,2-4-2-16,0-1 4 0,0 0 0 0,3 2 2 15,-3-4-7-15,3-2 12 0,-1 0-4 0,1-1-1 0,-1 0-6 16,0-1 7-16,0-1-1 0,1-2 0 0,-1-1 1 15,-1 0-4-15,-2 1-1 0,0-2-8 0,1-2-9 16,-3 2-28-16,2-4-48 0,-4 1 21 0</inkml:trace>
  <inkml:trace contextRef="#ctx0" brushRef="#br0" timeOffset="74201.4277">8757 14634 25 0,'17'2'31'15,"0"-2"2"-15,-1 0-3 0,2-2-2 0,0 2 0 16,-2-2-4-16,2 1 0 0,2 0-3 0,-2 1-2 15,-1-1 1-15,5 1 2 0,-4-2-4 0,4 0 4 16,6-1 3-16,-8 0-9 0,2-1-3 0,6 0-2 16,0-2-1-16,-5 3-1 0,8-4-2 0,-3 3 7 15,0 2-5-15,0 1-6 0,0-1-16 0,1 5-32 16,-3 6-23-16,1 2-72 0,-1 5 32 0</inkml:trace>
  <inkml:trace contextRef="#ctx0" brushRef="#br0" timeOffset="77068.0444">12100 14707 20 0,'0'0'35'0,"0"0"-3"0,0 0-7 16,0 0-1-16,0 0-6 0,0 0-1 0,0 0-3 16,0 0 2-16,0 0-5 0,0 0 3 0,0 0-1 15,0 0-13-15,0 0-11 0,0 0-11 0,0 0-13 16,-2 23-37-16,2-6 16 0</inkml:trace>
  <inkml:trace contextRef="#ctx0" brushRef="#br0" timeOffset="81794.3353">20736 11913 16 0,'0'0'68'0,"0"0"-15"0,0 0 2 0,0 0-10 16,0 0-3-16,0 0 2 0,0 0-1 0,0 0 2 16,-4 15 12-16,4-4 7 0,-4 2-8 0,2 4-4 15,-2 2-4-15,0 0-3 0,-5 6-4 0,4 3 15 16,-3-1-21-16,2 1 0 0,-3 1-15 0,4 0 16 15,-3-1-6-15,3 1-3 0,-3-1 4 0,2 0-14 16,-2-3 0-16,3 0 7 0,1 1-14 0,-1-3 12 16,0-4-10-16,3-1-3 0,-2-1-2 0,1 1 4 15,1-2-3-15,-1-3-2 0,1-1 3 0,0-2-1 16,2-4 2-16,-2 2-5 0,-1-3 2 0,3-1 3 16,-1 0 1-16,1 0-8 0,0-4 4 0,0 5-6 15,0-5 8-15,0 0-1 0,0 0-4 0,0 0 0 16,0 0-5-16,-4-13-5 0,5 4 9 0,-2 0-1 15,1-1 3-15,-1-2 3 0,1-4-9 0,0 3 3 16,-3 1-15-16,3-5 27 0,0 1-15 0,3-1 4 16,-3-1-3-16,1 1-5 0,0-2 6 0,2-1 6 15,-1 5-6-15,2-1 7 0,0-1-14 0,0 5 9 16,0 0-1-16,2 1-9 0,-1 0 6 0,2 1-1 16,-1 2 4-16,-1 2-5 0,-1 1-3 0,6 0 16 15,-2-1-11-15,-3 4-6 0,4-1 0 0,1 2 8 16,2 0-8-16,-2-1 5 0,4 5-3 0,-2 0 8 15,2 0-7-15,-2 2-11 0,4 3 18 0,-6-2-3 16,2 0-5-16,1 3 2 0,-2-2 2 0,3 5 4 0,-3-2 1 16,-2 0-4-16,-4 1 4 0,6 3-9 0,-8-1 5 15,3 2-3-15,-4 0 4 0,-1 3-3 16,-2 0 3-16,-1 2 2 0,-5 4-8 0,-2-1 6 16,-5-2 0-16,1 1-9 0,-1-7-4 0,3 0 14 0,-4-2-9 15,0-2-8-15,-1 0 0 0,0-3 6 0,-1 1 0 16,0-2 6-16,-2-2-2 0,-2 1-4 0,2-4-5 15,1 0-3-15,0 1 9 0,2-3-9 0,4 0-1 16,0-1-1-16,1-2-14 0,2 1-4 16,2-2-24-16,3 0-12 0,1 0-72 0,1-2-157 0,3-2 70 15</inkml:trace>
  <inkml:trace contextRef="#ctx0" brushRef="#br0" timeOffset="82301.9705">21039 12271 48 0,'-7'1'74'0,"1"2"1"15,-4 3-7-15,1 2 3 0,-1 2-12 0,-3 1 4 16,3 2-9-16,-4 0-15 0,5 2 4 0,0-1 9 16,1 2-24-16,-2-2 6 0,6-2-6 0,0 3-10 15,3 0 4-15,-3 2-3 0,4-8-16 0,0 1 12 16,0 1 2-16,1-3-5 0,3 1 7 0,-1-2-3 16,2-1-13-16,-1-4 8 0,2 4 3 0,-1-2-3 15,0-2-4-15,3 0 2 0,-1-2 1 0,1 0-3 16,0 0-8-16,1-4 10 0,1-3-5 0,0 2 12 15,-3-2-11-15,1-5 1 0,0 4 1 0,-1-4-3 16,-1 1-2-16,1-3-8 0,-3 3 11 0,0-6-6 16,0 6 5-16,-4-2-3 0,2 1-1 0,0 2 1 15,-2-1 2-15,0 0-6 0,-2 0 3 0,2 7 5 16,0-4-6-16,0 3 13 0,0 2 6 0,0 3-8 16,0-6-4-16,0 6 10 0,-2-5-15 0,2 5 2 15,0 0 8-15,0 0 1 0,0 0-11 0,0 14 15 16,0-3-16-16,0 0 6 0,0 3 4 0,0 1-5 15,0 2-4-15,4-1 3 0,-1-1 2 0,-1 0-5 16,2-1-12-16,1-4-1 0,0 6-4 0,0-4-18 16,3-1-11-16,-1-1-16 0,0-1-15 0,3 0-74 15,-3-1-161-15,-1-2 73 0</inkml:trace>
  <inkml:trace contextRef="#ctx0" brushRef="#br0" timeOffset="82667.8203">21316 12249 39 0,'-13'11'73'0,"3"-2"-5"0,1 0-9 16,3 1 0-16,-3 1-12 0,5-2-4 0,0 2-6 15,2-3-10-15,0 5 10 0,2-3-6 0,4 2-2 16,0-3 2-16,0 2-14 0,5-2-1 0,-3 1-5 16,7 3 7-16,-3-5-7 0,3 3-3 0,-3-3 10 15,0-1-14-15,2 1 11 0,-3-2-6 0,1 1 0 16,-2-1 0-16,-2-2-7 0,1 1 8 0,-2 0-6 0,-1-3 0 16,-2 1-2-16,1 2-1 0,-2-1 9 0,-2 1-10 15,-3 0 2-15,-3 3 5 0,-4 1-6 16,-6 0-4-16,1-1 3 0,-5 2 6 0,3-3-7 15,1-2 8-15,-1 1-9 0,-3-2 2 0,3-2-6 0,6 0 3 16,0-2-6-16,-1-1-8 0,6 1-13 0,0-1-23 16,3-2-57-16,2-3-119 0,6-1 53 15</inkml:trace>
  <inkml:trace contextRef="#ctx0" brushRef="#br0" timeOffset="83009.3702">21642 12232 27 0,'0'0'79'0,"-11"5"6"0,7-1-13 0,-1 5-1 0,-1-2-5 16,0 4 2-16,-1-2-13 0,0 7-3 0,-2 1-5 15,5 0 0-15,-3 2-5 0,3-3-1 0,-1 3-2 16,2 0-8-16,-1-2 0 0,3 1-7 0,1-3-2 16,1 4-2-16,3-2 0 0,0 0-2 0,1-3 6 15,4-3-4-15,0 2-7 0,4-1 1 0,1-1 1 16,-3-4-6-16,7 1-2 0,0-2 2 0,-1-4 4 16,4 0-2-16,-4-1-3 0,2-1-1 0,-2 0 0 15,-3-2-15-15,-1 1 9 0,-1-1-22 0,0-2-13 16,0 2-5-16,-2-4-14 0,-3 4-11 0,-1-4-20 15,-1 2-52-15,-1-3-146 0,-3-2 64 0</inkml:trace>
  <inkml:trace contextRef="#ctx0" brushRef="#br0" timeOffset="83213.8724">21687 12305 38 0,'-13'31'86'16,"-2"0"-3"-16,-2 13-9 0,2-11-5 0,-1-1-6 15,1 5-6-15,5-4-5 0,0-1 1 0,1 1-17 16,2-1-11-16,3-3-18 0,3 0-31 0,1-4-29 16,0-5-42-16,5-4-102 0,-1 0 45 0</inkml:trace>
  <inkml:trace contextRef="#ctx0" brushRef="#br0" timeOffset="83776.1224">21783 12108 4 0,'0'0'50'0,"-8"-1"-9"15,8 1-13-15,-14 4-4 0,5 2-19 0,0 2-16 16,-7 4-13-16,0 2-25 0,0-1 11 0</inkml:trace>
  <inkml:trace contextRef="#ctx0" brushRef="#br0" timeOffset="84042.9387">21682 12201 31 0,'0'0'36'0,"0"0"-2"0,0 0-10 0,0 0-5 0,0 0 0 16,0 0-5-16,0 0-5 0,9 8-9 16,-7-6-9-16,0 3-21 0,0 1-32 0,-1-1 15 15</inkml:trace>
  <inkml:trace contextRef="#ctx0" brushRef="#br0" timeOffset="84711.2641">21583 12230 58 0,'0'-4'51'0,"0"4"0"0,-6-5-3 0,5 2 2 0,-2-1-2 15,3 4-1-15,-4-3-8 0,4 0-1 0,0 3 2 16,0 0 6-16,-1-7-12 0,1 7 2 16,0 0 0-16,-1-3-12 0,1 3 2 0,0 0-14 15,0 0 13-15,0 0 2 0,-3-4-14 0,3 4 1 0,0 0-4 16,0 0-7-16,0 0 9 0,0 0-5 0,0 0 1 15,19 9 1-15,-12-5 0 0,2 0 0 0,1 2 7 16,0 2-7-16,0-3 2 0,4 6 2 0,-2 0 0 16,-2-3-4-16,0 1-1 0,-1 0 2 0,0 1-1 15,1 5 5-15,-2-6-5 0,-3 2-1 0,0 2 15 16,-1-1 8-16,0 0-17 0,1 0-8 0,-4 1 6 16,-1 3 6-16,-5 2-11 0,0 0 7 0,-2 0 1 15,-4 6-4-15,-5-2 0 0,0-1-2 0,4-4 2 16,-1-4-10-16,-1-1 8 0,1-1 6 0,-1-3 2 15,1-1-4-15,0 0 8 0,2-1-11 0,-1-2 9 16,-2 1 2-16,4 0-7 0,1 0 8 0,1-4 5 16,0 2-4-16,2-2-1 0,1-1-12 0,1 3 1 15,4-3 11-15,-5 3-4 0,1-1-8 0,4-2 5 16,0 0-4-16,-8 2-5 0,8-2-4 0,0 0 4 16,0 0-6-16,0 0 0 0,0 0 3 0,0 0 0 15,0 0-13-15,0 0 13 0,0 0 5 0,0 0-9 16,0 0-1-16,17 0 13 0,-17 0-14 0,8 0 11 15,-8 0-9-15,0 0 5 0,0 0-10 0,9-1 10 16,-9 1 1-16,0 0 1 0,0 0-6 0,0 0 5 16,8-1-12-16,-8 1 8 0,0 0 1 0,7 0-24 15,-7 0-4-15,0 0-13 0,8-2-8 0,-4 0-18 16,-4 2-14-16,14-1 3 0,-8 0-10 0,1 1-5 16,-2-3-74-16,0 1-179 0,1 1 79 0</inkml:trace>
  <inkml:trace contextRef="#ctx0" brushRef="#br0" timeOffset="85433.9511">21563 12183 39 0,'0'0'41'0,"0"0"-2"0,0 0-10 16,0 0 2-16,0 0-4 0,0 0-3 0,0 0-4 15,0 0-3-15,0 0 2 0,0 0-4 16,0 0 4-16,1 12-2 0,3-9-4 0,-4-3-6 0,1 6 4 15,2-2-6-15,-2-1 7 0,-1-3-9 0,3 3-6 16,-3-3 15-16,0 0-10 0,1 4 4 16,-1-4-10-16,0 0-8 0,-1 5-5 0,1-1-18 15,-4 2-22-15,-1 2-60 0,-3 1 26 0</inkml:trace>
  <inkml:trace contextRef="#ctx0" brushRef="#br0" timeOffset="85887.3331">21739 12528 69 0,'9'-6'93'0,"-1"0"-10"0,-5 1 3 0,4 1-14 16,-2-2-5-16,-1 0-4 0,-3 3-5 0,3 0-10 15,0-2 3-15,-3-1-14 0,3 1-10 0,1 0 13 16,-1-4-9-16,-3 4-8 0,3-3 2 0,-1-2-1 16,-2 4-3-16,0-2-5 0,-1 1-2 0,0 0 4 15,0 0-7-15,-1 1 8 0,0-2-6 0,-2-1-4 16,-1 0-2-16,-1-1-3 0,-4 2 2 0,0 0-5 16,0-2 0-16,-1 1 2 0,-3 4-3 0,-2-2-2 15,2 2 3-15,0 3 0 0,-1 0-2 0,2-2 6 16,-1 3-5-16,3-2-4 0,-1 3 3 0,0 1-5 15,2 4 12-15,-1-1-9 0,-2 3-3 0,3 4 11 16,-1 1-4-16,0 4-2 0,-3 6-3 0,5-5 3 16,-3 6 0-16,7-4-4 0,-1 2-2 0,2-2 3 15,2 0-1-15,2 1 6 0,2-3 1 0,0 1-4 16,3-1-5-16,5-1-3 0,-3-2 21 0,1 0-12 16,-1-5-8-16,3 2 6 0,-2-1 13 0,0-3-11 15,4 2 0-15,-3-4 3 0,-1-1-3 0,1 1 4 16,0 0-6-16,1-1-9 0,0 1-13 0,-3-2-14 15,0-1-20-15,0 2-85 0,-2 0-156 0,-1 0 69 16</inkml:trace>
  <inkml:trace contextRef="#ctx0" brushRef="#br0" timeOffset="99142.3787">18539 14726 8 0,'0'0'70'16,"0"0"6"-16,0-3-19 0,0 3 4 0,0 0-5 16,-1-8-4-16,1 8-4 0,0-3 1 0,0 3-8 15,0 0-3-15,0 0-8 0,-3-5-2 0,3 5 2 16,0 0-10-16,0 0 0 0,0 0-1 0,7-2 0 16,-7 2 2-16,6 0-14 0,2-1 5 0,-2 0-6 15,2 1 3-15,-8 0-7 0,17 0 9 0,-6 1-3 16,0 0-5-16,7-1-2 0,-5 0 4 0,2-2 1 15,3 3 6-15,4 2-12 0,-3-2 7 0,0-1-4 16,3 1-1-16,1-1 8 0,-2 2-21 0,5-2 18 16,1 0-3-16,-5 2 2 0,7 2-1 0,-1-3-8 15,-6 1 6-15,8-1-6 0,2-1 14 0,-3 0-10 16,4-1-11-16,-1 2 20 0,1-1-5 0,2-1 0 16,-3-1-7-16,1 2-3 0,-2 0 9 0,3 0 0 15,-2 0 7-15,1 0-16 0,2-1 2 0,-2-1 4 16,0-1-2-16,1 0 3 0,-4 1-4 0,2-1 0 15,-1 0 5-15,-3 0-4 0,-1 0-3 0,1-2 6 16,-8 2 3-16,-2 2-6 0,1-3 4 0,-1 2 4 16,0 1-5-16,-5 1 0 0,2-4-1 0,-2 1 7 15,1 0-5-15,-2 2-1 0,-1 0-1 0,1-1 0 16,-3 0-8-16,-1 2 6 0,1 0 3 0,-1-1-2 16,-1 0-1-16,-1 0-2 0,2 0 5 0,-8 1 12 15,9-1-18-15,-9 1 4 0,6-1-2 0,-6 1 2 16,0 0 2-16,5-4 0 0,-5 4-17 0,5 0-18 15,-5 0-19-15,0 0-25 0,0 0-47 0,0 0-133 16,0 0 58-16</inkml:trace>
  <inkml:trace contextRef="#ctx0" brushRef="#br0" timeOffset="109661.5801">19315 14836 35 0,'0'0'63'15,"0"0"-9"-15,0 0 0 0,0 0-10 0,0 0-2 0,0 0-9 16,1-5 3-16,-1 5-3 0,0 0-9 16,0 0-2-16,0 0 0 0,0 0-5 0,5-1-1 15,-5 1 4-15,4-1-9 0,-4 1 3 0,10-2-1 16,-6 1 0-16,-4 1-4 0,13 0-1 0,-8 0 0 15,6-3-2-15,1 3 2 0,-3-1-4 0,1 2 2 16,2-1-4-16,-2 0-3 0,3 0 6 0,-2 2-2 16,2-1-1-16,1-1 2 0,4 2-1 0,-7-1 3 15,7 0-7-15,0-1 2 0,-4 1 1 0,4 2-4 16,1-1 6-16,-2-1-3 0,2 1 3 0,0-2-2 16,-2 1 0-16,3 0-1 0,-8 1 1 0,8-1-2 15,-7-1-4-15,1 3 0 0,-2-3 7 0,5 0-2 16,-4 1 3-16,1-2-1 0,-2 1-4 0,-2 0 5 15,3 0-4-15,0-2 5 0,-2 2-6 0,1-1 8 16,-2 0-15-16,3 1-14 0,-3 1-15 0,2-1-65 16,-1 0-109-16,-3 1 50 0</inkml:trace>
  <inkml:trace contextRef="#ctx0" brushRef="#br0" timeOffset="111585.7093">4714 16027 8 0,'13'0'20'0,"6"-2"-1"0,-2 2-5 15,3 1 8-15,0-2-5 0,-2-1-4 0,9 0 3 16,4-1-2-16,-5 0 5 0,4 1-4 0,-1 0 1 15,1-4-2-15,-1 2 0 0,4-1-2 16,-1 2-3-16,4-3 2 0,-1 2-1 0,-2 1-2 16,2-1-1-16,-3-2 1 0,4 2-3 0,-1 0 2 15,-2 2-1-15,0-3 0 0,-1 1 2 0,0 1-2 16,-4 0 2-16,0 1-5 0,-1 0-1 0,-4 2-7 16,4 0-51-16,-7 3-59 0,0 0 26 0</inkml:trace>
  <inkml:trace contextRef="#ctx0" brushRef="#br0" timeOffset="116394.4494">7258 16025 11 0,'0'0'14'0,"16"-3"1"16,-10 2-2-16,0 1-2 0,6 1-1 0,-1 0 2 15,2-1-1-15,0 0 0 0,5 3-1 0,-4-3-4 16,4 3 0-16,-2-2 7 0,3 0-10 0,2 2 8 16,2-3 0-16,-4 1-3 0,4-1-2 0,6 3 0 15,-2-1 7-15,0-1-6 0,1 3 4 0,0-2-5 16,2-1 4-16,-2 0-5 0,0 1-3 0,0 1 1 15,-5-3-4-15,5 5-5 0,3 1-17 0,-3-1-14 16,-1 4-38-16,-3 2 17 0</inkml:trace>
  <inkml:trace contextRef="#ctx0" brushRef="#br0" timeOffset="118175.3826">11178 15890 1 0</inkml:trace>
  <inkml:trace contextRef="#ctx0" brushRef="#br0" timeOffset="121230.2742">11593 13680 6 0,'0'18'14'0,"0"-1"-2"16,0-1-5-16,0-1 4 0,0-6-3 0,0 3 3 15,0-2-3-15,0-1 0 0,0-2-2 16,3-1 2-16,-3-1-5 0,0-1 3 0,0 2-5 0,0-6 1 16,0 4-4-16,0-4 5 0,0 4-6 0,0-4-5 15,0 0-10-15,0 0-18 0,0 0 9 0</inkml:trace>
  <inkml:trace contextRef="#ctx0" brushRef="#br0" timeOffset="121751.9911">11500 13630 28 0,'0'0'26'16,"0"0"-2"-16,0 0-1 0,0 0-3 0,0 0-4 15,0 0-1-15,0 0 3 0,0 0-4 0,0 0-6 0,0 0-1 16,0 0-1-16,0 0-1 0,5 16 2 0,0-9-4 16,-4 0 6-16,3 2-1 0,-3 2-1 0,3 2 1 15,0-2-1-15,1 3 2 0,-1-1 4 0,2 2 4 16,-2-3-3-16,1-2 4 0,-1 2-8 0,1-2 3 15,2-1-2-15,-5 0-1 0,3 0 1 0,-1-3-1 16,0 2-2-16,0-2 0 0,0 0 2 0,0-2-1 16,1-1-5-16,0 1 3 0,-4 1-1 0,4-1 2 15,-2-1-7-15,-2 0 3 0,4-1 0 0,-4 0-1 16,-1-2 4-16,3 4 0 0,1-1 0 0,-4-3 2 16,0 0-2-16,4 1 6 0,-4-1-7 0,1 4 5 15,-1-4 1-15,0 0 1 0,0 0 5 0,0 0 2 16,0 0 0-16,0 0-2 0,8 1-5 0,-8-1 8 15,0 0-4-15,0 0 8 0,0 0-7 16,0 0 9-16,0 0 2 0,0 0-11 0,0 0 19 0,0 0-17 16,0 0 6-16,0 0-6 0,0 0-3 0,0 0 3 15,0 0-1-15,0 0-5 0,0 0 2 0,5-9-9 16,-5 4 10-16,5-4-9 0,-3 3 7 0,4-4-7 16,-1-2-2-16,4-2 7 0,0-2-10 0,0 0 7 15,2-2-5-15,1-4-8 0,-2 5-14 0,1 2-7 16,-4 3-20-16,-1 3-28 0,-3 2-82 0,-1 3-168 15,-2 3 75-15</inkml:trace>
  <inkml:trace contextRef="#ctx0" brushRef="#br0" timeOffset="125587.4337">11192 15926 3 0,'0'0'8'0,"0"0"5"15,0 0-1-15,-6 0-5 0,6 0-3 16,0 0-1-16,0 0 3 0,0 0 3 0,0 0-6 0,0 0 4 16,0 0-1-16,-7-1-3 0,7 1 2 0,0 0 1 15,0 0-8-15,0 0 6 0,0 0-1 0,0 0-5 16,0 0 5-16,0 0-3 0,0 0 4 0,-1 5-5 15,1-5 3-15,-3 4-2 0,3-4 0 0,-5 4-2 16,5-1 4-16,0 1 0 0,-5 2-1 16,5 0 2-16,0-1 3 0,-4 1-5 0,3 2-3 15,1-3 0-15,-1 1 4 0,1 2-1 0,0-4 0 16,0 3-5-16,0 0 3 0,-3-2-4 0,6 2 9 16,-2 0-7-16,-1 0 2 0,1-1 0 0,2 0 2 15,-2 0-2-15,4 3-1 0,-2-2 5 0,2 1-4 16,0 1 3-16,-2-2-5 0,2 0 6 0,1 1-1 15,-1-2 1-15,1 4 0 0,2-4 0 0,-1 3-4 16,1-4 3-16,0 1 2 0,1 2-4 0,-1-4-1 16,-1 2-1-16,1-2 5 0,-1 0-3 0,0-1 4 15,-2-3-2-15,4 3-4 0,-2 0 4 0,0-3 2 16,-1 1 2-16,2 2 1 0,0-3 4 0,-3 0 0 16,3-2 3-16,-8 2 3 0,11-2-6 0,-6 1 2 15,2-3-3-15,-2 1 5 0,0-2-5 0,3 1 2 16,-6-1-3-16,5 1 0 0,-3-1-1 0,-2-2 4 15,2 4-3-15,-1-2 8 0,-2-2-7 0,2 2 1 16,-3 2-1-16,2-4 4 0,-2 1-2 0,0 3-9 16,-4-3 5-16,3 0-2 0,-2 1 1 0,1 2 0 15,-2 0-2-15,1-2 3 0,-2 2-1 0,0 2-2 16,-4 0-3-16,3-1-7 0,6 2-1 0,-20 4-28 16,9 1-35-16,-2 3-73 0,-5 6 34 0</inkml:trace>
  <inkml:trace contextRef="#ctx0" brushRef="#br0" timeOffset="127424.3447">3841 14676 42 0,'-5'-1'40'16,"5"1"-7"-16,0 0-4 0,0 0-2 0,0 0 1 16,0 0 1-16,27-5-6 0,-10 4 1 0,1-1-5 15,4 1 3-15,10-5-10 0,9 3 6 0,9-3 6 16,2 0-2-16,4 2-3 0,0-1 0 0,4-7 4 15,2 6-1-15,3 0-8 0,3-1 1 0,-3 0-2 16,28-5 2-16,-26 8-4 0,26-6 2 0,2 5-1 16,-1 2 0-16,-3 2-13 0,2-3-31 0,2 11-60 15,-32 3-99-15,27 18 45 0</inkml:trace>
  <inkml:trace contextRef="#ctx0" brushRef="#br0" timeOffset="129227.167">7420 14699 34 0,'13'-5'30'0,"5"-2"-3"0,-4 2 0 15,8 2-3-15,0 0-5 0,7-3-1 0,-1 2 3 16,0-2-5-16,3 3-2 0,2-1-1 16,2 2 0-16,-1 0-2 0,1 2-11 0,2 1-11 15,1 2-32-15,3 5-46 0,-5 3 20 0</inkml:trace>
  <inkml:trace contextRef="#ctx0" brushRef="#br0" timeOffset="130125.0424">9163 14805 8 0,'33'-10'19'15,"-4"4"-7"-15,4-2 4 0,-1 0-5 0,0 7-4 16,0-2-3-16,1 4-18 0,-1 4-13 0,0 1 7 15</inkml:trace>
  <inkml:trace contextRef="#ctx0" brushRef="#br0" timeOffset="131070.0834">15532 14479 11 0,'33'1'35'0,"-2"1"-1"16,5 2-9-16,-2-1 5 0,2-2-1 0,1 1-2 15,-1 3 4-15,1-3-10 0,4 3 0 0,10 2 2 16,-1 0 0-16,-13-4-4 0,16 1-2 0,1 1-1 16,0 1 0-16,2-3 3 15,0 2-5-15,0 1-6 0,3-1 1 0,0 3-1 0,0-5-3 0,-3 4-1 16,3-1 0-16,-5-3 0 0,0 0 0 0,-4-2-2 15,4-1-2-15,-14 2 9 0,15 0-1 0,-15-3-2 16,0 0-2-16,-3-1-10 0,0 1 8 0,0-1 1 16,0 0-1-16,-5 2-2 0,0 0 2 0,-4-2-4 15,-6-1 2-15,-1 3-14 0,-4 3-12 0,-4-3-49 16,-1 1-80-16,-2 4 35 0</inkml:trace>
  <inkml:trace contextRef="#ctx0" brushRef="#br0" timeOffset="131917.7825">12735 14720 8 0,'-3'5'11'15,"2"2"0"-15,-1 1 2 0,5 2-1 0,0 1-8 0,-1-3-2 16,6 2 0-16,-2-2 5 0,3 0-4 0,0 2 1 15,4 1-1-15,0-2 4 0,3-1 0 16,2-2-3-16,1-2-4 0,3-3 4 0,-3-1 1 16,9-7 0-16,0 0 3 0,2-2 0 0,-2-4-3 15,1-3-2-15,-2 0-2 0,1-2 0 0,-4-1-2 0,0 0 1 16,-4 1 6-16,-4-4-4 0,-5 7 3 0,-2 0-6 16,-3 5 4-16,-3-4-1 0,2 0-1 0,-5 4 1 15,-3-2-5-15,-3 2 0 0,-1-1 4 16,-2 0 2-16,-2 3-4 0,-4-1 4 0,-2 3-4 15,-2-1-3-15,-8 1 8 0,4 2-6 0,-5 4 1 16,1-2-3-16,7 4 6 0,-2 1-4 0,0 3 1 0,-2 6-8 16,1 4-15-16,1 9-25 0,-1 0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39:27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3562 6729 7 0,'12'-5'46'16,"-2"2"-2"-16,4-3 1 0,-5-2-7 0,4 3-5 15,-1-2 2-15,0 1-3 0,-1-1-5 0,4-1-2 16,-3 2 6-16,1 1-6 0,-1-1-3 0,0 0 1 15,1 0-6-15,0-1 0 0,0 4-7 16,1-3 5-16,1 2-6 0,3-2 2 0,1 2-3 0,2-1 2 16,-3 0 1-16,-1 0 4 0,5 0-3 0,-1 1-2 15,8-1-3-15,-1 1-4 0,-6 2 4 16,8 1-5-16,0-4 4 0,-2 1 4 16,0 1-3-16,3 0-8 0,-2 2 1 0,-2-1 8 0,-5 2-3 15,8 0-3-15,-8-4-3 0,0 4 8 0,-2-1-5 0,3 0 0 16,-4 1 6-16,2 0-9 0,-2-1 3 0,-1 2-3 15,0-1 2-15,-5 0 3 0,-1 0 0 0,0 1-7 16,2 0 6-16,-4-1-6 0,1 2-3 0,0 2-10 16,-3-3 1-16,-1-1 2 0,1 3-4 0,1-1-2 15,-3-2 1-15,2 1-14 0,2 1-3 0,-5 0 2 16,3 3-2-16,-2-3-3 0,2-1-26 0,1 3-69 16,-4-1 31-16</inkml:trace>
  <inkml:trace contextRef="#ctx0" brushRef="#br0" timeOffset="2992.2537">5932 6503 13 0,'0'0'30'0,"0"0"-2"0,0 0-5 0,0 0-5 16,0 0 3-16,0 0 2 0,0 0-6 0,2-3-10 16,-2 3 6-16,0 0 0 0,0 0-4 0,0 0 2 15,0 0-7-15,0 0 7 0,0 0-6 0,0 0-3 16,0 0 0-16,0 0-3 0,4-3 1 0,-4 3 1 15,0 0-3-15,0 0 1 0,0 0 0 0,0 0-1 16,0 0 5-16,0 0-6 0,9 5 5 0,-9-5-3 16,5 3-3-16,-2-2 2 0,-1 2 5 0,-2-3-1 15,12 5 1-15,-10-2 2 0,2-1 1 0,2 1 1 16,0 0-4-16,2 3 0 0,-2-3-1 0,0 1 0 16,-1 1 2-16,4 0 4 0,0 1-14 0,0 1 6 15,0-4 0-15,-2 5 4 0,4-1 1 0,-2-3 0 16,1 2-5-16,1 1-3 0,1-1 5 0,-2-2 4 15,0 3-4-15,3-2 4 0,1 1 1 0,-5-2 0 16,4 1-3-16,-3-1 3 0,3-1 6 0,0 2-7 16,-4-1-1-16,2-2-4 0,2 1 2 0,0 0 4 15,-2-3-1-15,5 3 0 0,-3-3-5 0,6-3 6 16,-2 0-1-16,0-1-3 0,5-1-1 0,-4-2 2 16,2 0-3-16,1-2 5 0,-3 0-5 0,6-4 2 15,-6 5-2-15,0-1-3 0,-1-1 3 0,0 1-4 16,-2 0 7-16,1 0-5 0,-1 1 5 0,-3 1-3 0,-1 1 6 15,1-1-6-15,-2 2 4 0,0-2-1 0,-2 4-6 16,1 0 3-16,-3 0-7 0,0 1 4 16,-1 0 0-16,2 0 1 0,-2 2-5 0,-5 0 6 15,14 0-1-15,-8 2 4 0,2 0-4 0,-4 0 0 16,2 2-1-16,1 1 1 0,-1 0-1 0,-3 1 4 0,3-2-6 16,-1 2 6-16,4 2-1 0,-4 0-3 15,-1-1-2-15,3 2 7 0,-4-4-3 0,5 4 2 16,-3 1-3-16,0-1 4 0,3-2 1 0,-3 2 1 15,0-2-5-15,4 0 6 0,0-1-3 0,0 1 1 16,4-4-1-16,-2 2 1 0,2-3-6 0,6-1 4 0,0-1 3 16,1-1 1-16,6-2-12 0,-3-1 9 0,4-2-2 15,0-1 2-15,0-2-3 0,-4 1 5 16,-1 2-3-16,-2-1 2 0,-1-2-2 0,-1 2 3 16,0-3 1-16,1 4-7 0,0-4 3 0,-2 2-5 0,2 2 2 15,-2 2 1-15,1 0-4 0,-5-2 4 16,0 5-4-16,0-3 4 0,0 3-7 0,0 1 14 15,1-1-10-15,-4 2-1 0,2 0 3 0,2 1 4 0,-2 1-2 16,6 3-2-16,-5-2 1 0,5 2 3 16,-4 1-3-16,3 0 3 0,-2 2-3 0,2 0 3 0,-1 0 3 15,2 1-4-15,0 0 0 0,-1-2 0 0,3 0 2 16,-5-1-3-16,7 3 1 0,-4-3-1 0,1 0 7 16,-1 1-8-16,1-2 2 0,0 1-5 0,-2-1 6 15,1-1-5-15,-3 1 7 0,3 0-1 16,0-2 3-16,-3-1-7 0,2-1 3 0,-7 2-6 0,3-1 8 15,1-1-1-15,-2 2-1 0,-1-4-3 0,1 3-3 16,-3-2 4-16,-1-1 6 0,0 2-7 0,-1-1-3 16,0-1 7-16,-1 0-4 0,2-1 3 0,-8 1-1 15,14-2 4-15,-7 1-18 0,2 1-11 0,-2 0-16 16,1-2-40-16,-1 1-85 0,3-5 37 0</inkml:trace>
  <inkml:trace contextRef="#ctx0" brushRef="#br0" timeOffset="3816.4683">8688 5385 24 0,'0'0'28'0,"-1"8"3"0,0 1-2 16,-1 1-5-16,1 2-4 0,0 5 0 0,0 1-3 15,-1 1 2-15,2 9-3 0,0-3-1 0,2 1 4 16,1-1-1-16,3 1-6 0,1-3-3 0,3-4 3 16,5 2-9-16,5-3 5 0,3-1 0 0,5-4 1 15,5 0-4-15,6-7 17 0,13-1-5 0,3-3-3 16,3-5 6-16,2-2-17 0,3-3 18 0,3-2-12 16,-2-3 7-16,-2-1-6 0,-2 0-1 0,-1-3-5 15,-5 1 3-15,-17 3 2 0,-3 0-2 0,2 0-2 16,-6-2 2-16,-5 1 0 0,-1 2 3 0,-6 2 7 15,-5 0 7-15,-1 3-3 0,-2 0 8 0,-3 0-5 16,-2 2 5-16,3 1-5 0,-4 0-2 0,-2 0 17 16,2 0-8-16,-2 2 1 0,-2 2-7 0,2-3 5 15,-2 3-14-15,0 0 6 0,-6-3-9 0,6 3-10 16,-10 0 16-16,10 0-5 0,-13 0-11 0,6 0 6 16,1 3-9-16,1-2 2 0,1 1-16 0,4-2 0 15,1 6 5-15,3-1 4 0,5 3-7 0,5 1 6 16,5 0 3-16,-2-2-5 0,15 1 3 0,-4 0-2 15,8-2 0-15,-2-3 1 0,2-1-4 0,1-2 0 16,3 1 4-16,-2-4 3 0,0 3-9 0,-1-3 7 16,-1-1-3-16,-2 2-6 0,0 0 14 0,-2-4-2 15,-3 3 0-15,-2-3-6 0,-5 4 2 0,5-2 4 16,-8 2-6-16,0 0 7 0,-1-1-1 0,-4 1 6 16,-1 1-5-16,-2-2-7 0,-2 3 0 0,-1 0 6 15,0 0-2-15,-2 0 0 0,-6 0 4 0,9 0 8 16,-4 0-24-16,-1 3 6 0,2 0 1 0,1 0-7 15,-4 1-8-15,3 2-15 0,-1 3-6 0,0 5-59 16,1 3-113-16,1 0 51 0</inkml:trace>
  <inkml:trace contextRef="#ctx0" brushRef="#br0" timeOffset="5700.4672">9355 6765 18 0,'22'0'15'0,"5"0"2"0,1 0-6 0,-5 0 4 0,6 2-6 16,0-2-1-16,-1 0 6 0,4 0 2 0,-2 0-13 16,2 0 13-16,3 1-11 0,-3-2 4 0,4 1-4 15,1 0 8-15,-2-2-1 0,5 2 2 0,-3-1 2 16,4 0-4-16,10-1-3 0,-13 2 2 16,2 0 0-16,12 0 2 0,-13 0 0 0,13 3-6 0,-11-4 6 15,0 1 4-15,9 0-7 0,1-3 4 0,-14 3 0 16,1 0-3-16,3-1-2 0,-2-1 2 15,-1-1 0-15,1 1-6 0,-2 4 5 0,2-4-2 16,-2 0-2-16,0-3 7 0,1 3-10 0,14-3 8 16,1 2-5-16,-12 0 0 0,11 2 4 0,1-1-8 0,-13 2 5 15,13-5-7-15,-3 4 3 0,-9 1 0 0,-3 0 4 16,13 0-1-16,-14 1-3 0,2 0-7 0,-6 2 6 16,0 0-1-16,-2-3-1 0,-3 1 0 15,0-1-3-15,-5 0 2 0,0 0-6 0,-5-1 6 0,1 1-3 16,-1 0 4-16,-4 0-1 0,3-3 1 0,-3 3 2 15,-4-3-8-15,-1 2-8 0,1 0-9 0,-5 1-4 16,0-1-13-16,-5 1-25 0,13-1-69 0,-13 1 31 16</inkml:trace>
  <inkml:trace contextRef="#ctx0" brushRef="#br0" timeOffset="15469.6296">17860 6782 48 0,'16'2'50'0,"-5"0"-9"0,6-2 0 15,1 1-2-15,1 1-9 0,1 1 2 0,3-2-4 16,7 3-5-16,-1 1-5 0,2-4 0 15,2 2-2-15,-1 0-1 0,5-1-2 0,3 0 5 0,13-2 1 16,1-1-3-16,-3-1 6 0,2 1-5 0,4-2 7 16,1 2-6-16,3-4 1 0,2 0-2 0,-1-1 3 15,0 1-6-15,-1-1-3 0,0 2 2 0,-2 0-3 16,1-2-1-16,-2 3-4 0,-1-2 4 0,-2 3-1 16,-2-2-2-16,-2 1 0 0,-12 1 3 0,-4-2-5 15,3 3 2-15,-1-1 0 0,-2-1 1 0,-5 3-4 16,0-4 1-16,0 2-3 0,-9 2 4 0,2-1-4 15,-4-2 4-15,-2 2 2 0,-1 0 0 0,-3 0-8 16,0-2 3-16,-3 2-3 0,-1 1-6 0,-2 0-10 16,0 0-9-16,-7 0-9 0,8 0-9 0,-8 0-62 15,0 0-113-15,0 0 51 0</inkml:trace>
  <inkml:trace contextRef="#ctx0" brushRef="#br0" timeOffset="16510.6683">12830 6786 2 0,'13'4'12'15,"1"3"0"-15,5-2-10 0,-1-1 11 0,0-1-3 16,4-2 6-16,-3 0-1 0,1-1 1 0,1-2-7 15,-2-2 5-15,2 1 0 0,-2 0 6 0,0-3-2 16,-3 0 2-16,1 2-3 0,2-3-2 0,-2-2-4 16,-2 2 3-16,0-3-4 0,-2 0 6 0,0 1-5 15,-1 0-2-15,-5 2 2 0,2-3-1 0,-4 2 5 16,4 0-4-16,-6 2 2 0,-1-1-3 0,2 2-2 16,-3-1 3-16,-1 1 0 0,0-3 4 0,-1 3-7 15,-3-2 3-15,0 2 1 0,-1-1-8 0,-1 2 5 16,2-2 0-16,-5 5-7 0,2-2 2 0,0-1 2 15,-4 2-5-15,0 1 0 0,2 1 0 0,-2 1-2 16,-1 1 2-16,1 1 6 0,2 1-6 0,-1-1 0 16,2 1 0-16,-1 2-3 0,4-2 6 0,1 1-4 15,-1 0-13-15,4 1 10 0,-2 0-7 0,3 0-5 16,0 1 0-16,4 3 2 0,-3-3-4 0,7 5-7 16,-4-4-5-16,6 6-30 0,3 3-64 0,-1 5 29 15</inkml:trace>
  <inkml:trace contextRef="#ctx0" brushRef="#br0" timeOffset="18584.5061">4600 7981 4 0,'0'0'27'0,"11"-1"-4"16,-3 0-2-16,0-1-1 0,1-1-3 0,2 0-6 15,-2 1 6-15,4-3-1 0,0 1-8 0,2-2 5 0,0-3 2 16,1-1-2-16,0 0-4 0,-1-1-4 0,0 0 3 15,-5-1 3-15,4 0-2 0,-4 1-1 16,-1 1-7-16,0 3 7 0,0-2 6 0,-8 5 3 16,3-3-6-16,-1 1 9 0,-2 0-5 0,-1 1-2 15,0 1 1-15,-1-1-3 0,-2 0-10 0,-2 0 7 0,1 2-4 16,-1-2 1-16,-2 2-3 0,0 1 1 0,-1 2 0 16,1 0-1-16,-5 0 4 0,1 4-1 15,-2 0-3-15,1 2 3 0,-3 3-5 0,0 1 4 0,1 2-6 16,-2 2 5-16,4 0-6 0,-1-1 3 0,0 3 0 15,4-3 0-15,3-2-4 0,-1-1 6 0,2 0-2 16,4 3 0-16,-2-4 2 0,3-1-4 0,3-1 2 16,-2 2-6-16,3-2 6 0,0 2-3 15,0-6 5-15,1 3-7 0,0-1 8 0,0-2-5 16,0-1-4-16,3 0 4 0,2-2 4 0,-5 0-1 0,7-2-2 16,-1-1 1-16,-2-3 7 0,0 2-9 0,-1-2 6 15,1-2 1-15,-4 0-2 0,1 1 1 0,-2 1 2 16,-1-1 0-16,-2 2-5 0,0-2 3 15,-2 0-1-15,1 1 1 0,-3 0-7 0,1 1 0 16,-2 0-9-16,-1 0 2 0,0 2-10 0,-3 1-13 0,2-1-29 16,-5 6-68-16,-1 0 31 0</inkml:trace>
  <inkml:trace contextRef="#ctx0" brushRef="#br0" timeOffset="21297.4237">7616 9113 45 0,'0'0'42'16,"0"0"8"-16,-6-4-13 0,6 4-3 0,-3-3-2 0,3 3 1 16,0 0-8-16,-3-3 2 0,3 3-6 15,0 0-1-15,-5-2-2 0,5 2-5 0,0 0 6 16,0 0-5-16,-11 0-4 0,11 0-3 0,0 0 2 0,-8 0-1 15,8 0-2-15,-6 0 5 0,6 0-3 0,0 0-7 16,0 0 4-16,-12 2-3 0,12-2 4 0,-3 1 1 16,3-1-5-16,-4 2-5 0,4-2 4 0,0 0-5 15,0 0 0-15,-5 4 2 0,5-4-3 0,-4 4 7 16,4-3 0-16,0-1-3 0,-5 5 0 0,3-2-2 16,1 2 8-16,0-2-4 0,1-3-3 0,0 6 2 15,0-1-1-15,0-5 0 0,0 5 0 0,0-5 0 16,1 6-1-16,0-1-3 0,1-2 5 0,0 3-6 15,-1-2 4-15,1 0 4 0,-2-1-2 0,2 3-3 16,1-1 3-16,-1-2-2 0,1 2 2 0,1-1-4 16,-2 1-1-16,2-2 5 0,-1 1-3 0,1 0-2 15,-2 1 6-15,3-1 2 0,-1-1-4 0,0 1-3 16,0 2-3-16,-2-4 2 0,3 1 1 0,0 0 0 16,1 1 2-16,0-1-3 0,-1 1 1 0,-1-1 1 15,2 1 1-15,-1-2-4 0,1 2 3 0,0-4-1 16,-1 4 0-16,1-2-2 0,-2-1-2 0,1 2 4 15,2-2-1-15,-2 0 5 0,-5-1 0 0,13 2-5 16,-7-2 10-16,-1 0-7 0,-5 0 0 0,8 0-2 16,-8 0 4-16,10 0 0 0,-2 0 3 0,-8 0-2 15,10-3 1-15,-3 1 2 0,-1 0-7 0,-1 1 3 16,0-1-7-16,-1-1 11 0,1 2-3 0,-5 1-3 16,9-2 9-16,-7 1-3 0,-2 1 7 0,7-3-10 15,-3 2-2-15,-4 1-2 0,6-4 4 0,-3 2 1 0,1-2-4 16,-2 2 2-16,-2 2 3 0,5-5-3 0,-5 5 8 15,3-3-5-15,-1 1-1 0,-2 2 3 16,1-7-10-16,1 3 3 0,-2 0 2 0,1 0 2 16,-1 4-4-16,0-7 3 0,0 7-2 0,0-3 0 0,0 3 2 15,-1-7 0-15,-1 2 0 0,1 1-3 0,1 4-1 16,-2-6 4-16,2 6 3 0,-4-6-5 16,1 4 2-16,1-3-1 0,2 5 3 0,-5-4-3 15,2 2-4-15,-1-1 4 0,0 1 1 0,4 2 2 0,-6-3 2 16,1 0-5-16,5 3 4 0,-9 0-2 0,9 0-4 15,-10-3-3-15,5 3 0 0,5 0 5 0,-12 2-4 16,12-2 3-16,-10-2-6 0,10 2 6 0,-10 2-4 16,2-2 0-16,8 0-1 0,-9 1 7 0,7-1-12 15,2 0 3-15,-7 4 1 0,3-2-2 0,4-2 6 16,-5 2-8-16,0 1 5 0,5-3 1 0,-4 2 1 16,4-2 3-16,-2 4-4 0,-1 1-2 0,3-5-6 15,0 4 5-15,0 0 2 0,0 1-5 0,-1 0 2 16,2-2-5-16,-1 4-4 0,0-2-21 0,3 2-41 15,-3-2 18-15</inkml:trace>
  <inkml:trace contextRef="#ctx0" brushRef="#br0" timeOffset="23692.9864">3843 9309 1 0,'-1'-5'47'0,"1"5"-5"15,0 0 3-15,-1-3-16 0,1 3 5 0,0 0-9 16,0 0 2-16,0 0 1 0,0 0-11 0,0 0 3 15,0 0-3-15,-4-4-3 0,4 4-2 0,0 0-3 16,0 0 0-16,0 0 0 0,0 0-5 0,0 0 6 0,0 0-6 16,0 0 6-16,0 0-10 0,0 0-8 15,0 0 11-15,0 0-4 0,0 0 7 0,0 0-3 0,0 0 0 16,0 0-6-16,0 0 4 0,8-1 0 16,-8 1 6-16,9-2-8 0,0-2 9 0,2-1-1 15,1 2-2-15,-1-1 2 0,8-2 2 0,2 5-5 0,-5-3-2 16,3 2 2-16,3-2-1 0,0 3 1 15,0-1 3-15,6 2 3 0,0-2-3 0,1 4-4 16,-9-2 1-16,10 0-6 0,1 3 0 0,-3-3 2 16,3 3 4-16,-3-2-4 0,1 3-4 0,2-1 9 15,-1-1-2-15,1 2-1 0,-3-1 0 0,3-3 4 0,-3 2-5 16,1 0 0-16,1-1-3 0,-3 0 4 0,2-1 3 16,-10 3-3-16,8-3 1 0,-5 0 2 15,7 1-2-15,-7-1-4 0,4 3 6 0,-5-3 0 16,0 2-4-16,8-2 2 0,-7 1 1 0,5 1-3 0,-7-1-2 15,8 2-1-15,-6-2 4 0,5 4-1 0,-6-4 1 16,8 4-4-16,-8-2 5 0,1 0-1 0,6-2-4 16,-6 3-1-16,6-2 11 0,0 1-3 0,-6 1 0 15,0-4-6-15,-1 4 5 0,2-3-2 16,-1 1-5-16,6-3 2 0,-7 0 4 0,0 3-3 0,-1-4 0 16,0 2 0-16,-2 0-4 0,-2-1 11 0,2 0 0 15,-1-2-2-15,-3 1-2 0,-4-2-1 0,-1 1 1 16,1 1 2-16,2 0 1 0,-4 2-3 0,-1-3 0 15,-1 2 3-15,1 0-3 0,-3 0 6 0,-4 1-4 16,9-2-9-16,-7 1 9 0,-2 1 14 0,8-3-3 16,-8 3-2-16,4-1 3 0,-4 1 1 0,0 0 6 15,4-3 2-15,-4 3-10 0,0 0 7 0,0 0-1 16,0 0-5-16,0 0 11 0,0 0-11 16,3-2 0-16,-3 2 6 0,0 0-7 0,0 0-6 0,0 0 4 15,0 0 2-15,0 0-9 0,0 0-10 0,0 0-3 16,0 0-20-16,0 0-11 0,7-1-4 0,-7 1-2 15,9 0-11-15,-9 0-8 0,11 0-11 0,-4 1-38 16,0 0-119-16,1 4 54 0</inkml:trace>
  <inkml:trace contextRef="#ctx0" brushRef="#br0" timeOffset="25441.2024">9510 9167 27 0,'8'-6'32'0,"2"-2"4"0,0-1-7 0,2-2 1 15,1 0-6-15,3 2 0 0,-3-1 0 0,2 0 0 16,-1 0-1-16,4 1 0 0,-2-1-6 0,0 0 0 16,0 1-3-16,1-1 0 0,2 1-8 0,1-1 6 15,-1 1-5-15,0-1 4 0,5 0-4 0,-1 4 2 16,-4-4 1-16,7 3-3 0,2-2 0 0,-6 4-1 15,6 0 2-15,-6 0 3 0,6-2-6 0,1 3-4 16,-3 1-2-16,2-1 4 0,-6 1-3 0,6 2 5 16,0 1 2-16,0 1-1 0,1 1-2 0,-2-2-6 15,-8 1 7-15,11 0 3 0,-10 1-2 0,8 1-6 16,-1 2 1-16,-5-2 3 0,5 3-3 0,0 1 1 16,-6-2-1-16,0-1 3 0,-1 3-5 0,8-1-2 15,-6 0 6-15,-1-1-1 0,-1 0 1 0,0 1-1 16,2 0 0-16,-3-2 2 0,0 3-4 0,2-1 1 15,-2 0-3-15,0-2-5 0,-1 1 7 0,4 0-1 16,-4-1 3-16,0-1 0 0,2 2 1 0,-3-3 8 16,0 2-9-16,-1-1 2 0,3-1-10 0,-1-1 9 15,0 0-2-15,-3-1 1 0,-2 2 1 0,0-2-5 16,1 0 4-16,4-3 0 0,-4 2 6 0,-3-1-4 16,2 0-1-16,0 1-1 0,-2-3-1 0,1 2 4 15,-1 0-2-15,3-1 1 0,-6 1-3 0,2-1-1 16,0 1 3-16,-1 1-6 0,-1-3-5 0,0 2-4 15,1 1-5-15,-3 1-13 0,2 0-11 0,0 1-38 16,-1-1-87-16,1 2 39 0</inkml:trace>
  <inkml:trace contextRef="#ctx0" brushRef="#br0" timeOffset="27448.1418">15257 9123 14 0,'0'0'22'0,"0"0"5"0,0 0-11 0,0 0-1 16,-9 2-3-16,5 2-3 0,1-2 2 0,1 2-4 15,-3 0-2-15,0 4 4 0,0 0-4 0,1 2 3 16,0 0-5-16,0-1 8 0,1 1-8 0,1 0-3 16,-3 0 0-16,3 1 5 0,1-1-2 0,-1 0-3 15,2-1 3-15,-2-2 2 0,0 0-5 0,1 0 2 16,2 1 0-16,1-1-1 0,0 0-1 0,-2-1 2 16,0 1-7-16,2 0 4 0,-1-2-3 0,1-1 12 15,3 2-8-15,-3 0-1 0,0-3 1 0,3 2 2 16,-1-1-2-16,0 0-4 0,-1-1 2 0,0 1 0 15,2-1 5-15,1-2-8 0,0 3 4 0,0-2 4 16,2-1 0-16,-2 1-3 0,2-2-1 0,0 0 3 16,-3-2 2-16,6 1 6 0,-3-1 0 15,0 1-8-15,0-2 1 0,0 1-2 0,-1 0 4 0,0-1 1 16,0 0-8-16,0 0-2 0,2-1 6 0,-1-1 0 16,1 1 2-16,-3 0 1 0,1 0-15 0,-1-3 15 15,1 1-4-15,-1 3 7 0,2-3-10 0,-3 1 10 16,1 0-4-16,-2 3 3 0,-1-4 4 0,0 1-1 15,2 1-2-15,-1 0 3 0,-4-2-8 0,2-1 11 16,0 3-4-16,-2 1 5 0,0-1-2 0,0 4 2 16,0-9 0-16,0 6-1 0,0-3-6 0,0 6 3 0,-4-7-6 15,4 5-4-15,-1-2 9 0,1 4-3 16,-8-6 1-16,7 4-6 0,-3 0 3 0,4 2-2 16,-4-5-2-16,3 3-6 0,1 2 10 0,-4-3-3 15,4 3 5-15,-5-4-4 0,3 2-2 0,2 2 1 0,0 0-3 16,-8-3-9-16,8 3 9 0,0 0 2 15,0 0 1-15,-4-2-6 0,4 2 2 0,0 0 1 0,0 0 2 16,0 0-2-16,-6-1-4 0,6 1 6 16,0 0-2-16,0 0-7 0,0 0 0 0,0 0 2 0,0 0-1 15,0 0 6-15,0 0-3 0,0 0-3 16,0 0 3-16,0 0 3 0,0 0 4 0,0 0-2 0,0 0 2 16,0 0-4-16,0 0 3 0,0 0-6 0,0 0 3 15,0 0-1-15,0 0 6 0,0 0 1 0,0 0 0 16,0 0-6-16,0 0-6 0,0 0-4 0,0 0-12 15,0 0-3-15,0 0-5 0,0 0 4 0,-5 5-1 16,5-5-18-16,0 0-50 0,0 7 23 16</inkml:trace>
  <inkml:trace contextRef="#ctx0" brushRef="#br0" timeOffset="38380.5302">19992 9194 27 0,'-2'-4'79'0,"-1"-2"3"0,0 0-11 15,0 2-5-15,1-1-1 0,-3 1-2 0,4-1-3 16,-3 3-6-16,4-3-10 0,0 5-1 0,-4-3-12 16,2 1 8-16,2 2-12 0,0 0-3 0,-1-6-8 15,1 6 2-15,0 0-2 0,0 0 0 0,0 0-7 16,0 0 1-16,0 0-3 0,17 5 5 0,-10-1-5 16,4-1-1-16,7 4 7 0,0 0-6 0,1-1 1 15,12 0 0-15,1 3-4 0,1-2 7 0,4 0-7 16,1-1 2-16,14 2 1 0,0-2-1 0,0 0-6 0,4 4 7 15,-3-5 2-15,1-2-5 0,-16 4 3 16,2 0-4-16,-1-4 0 0,2 2 1 0,-4-2-4 16,-3 2 3-16,0 0-2 0,-3-2-4 0,-1-2 7 15,-8 1-3-15,6 0-1 0,-6-2 1 0,-3 1-7 0,0-1-11 16,-1 3-16-16,-5 0-18 0,-1-3-20 16,0 4-68-16,0-4-150 0,-6 2 66 0</inkml:trace>
  <inkml:trace contextRef="#ctx0" brushRef="#br0" timeOffset="43667.0033">22358 9291 42 0,'6'3'54'15,"5"-1"2"-15,-1-1-6 0,2 1-2 0,2-1-3 16,-1 2-4-16,6-3-6 0,-2 2 2 0,3 2-1 0,0-3-7 16,0 3 4-16,2-2 1 0,5 0 3 0,1-2-4 15,1 0-1-15,-2 3 4 0,3-3-10 0,0 0 3 16,2-2-10-16,-1 1-2 0,4 2-2 0,-3-1 5 15,0 0-4-15,3 2-1 0,-4-1 0 0,-2-1 2 16,0 0-3-16,-7 0-6 0,-3 0 2 0,0 0 1 16,-1 0 2-16,0 0-5 0,-6 0-2 0,2 0 4 15,-4-1-3-15,-2-1 1 0,2 1-3 0,-3 0 3 16,0 0-1-16,1-1 1 0,-4 1-2 0,-4 1 3 16,10-3-5-16,-7 3-4 0,-3 0-10 0,0 0-9 15,7-1-2-15,-7 1-19 0,0 0-17 0,0 0-26 16,0 0-48-16,0 0-139 0,-17-4 61 0</inkml:trace>
  <inkml:trace contextRef="#ctx0" brushRef="#br0" timeOffset="44853.7368">5969 10254 1 0,'0'0'63'0,"0"0"-10"16,-8-3 7-16,8 3-7 0,0 0 1 0,-5-2-12 15,5 2-1-15,0 0-14 0,0 0-2 0,0 0-14 16,0 0 14-16,0 0-5 0,0 0 2 0,0 0-8 16,0 0-2-16,-8 4 5 0,8-4-13 0,-1 6 7 15,1 0-2-15,0 0-3 0,1 1-1 0,2 3 1 16,1-4-2-16,-2 4-1 0,2-4 3 0,5 2-5 15,-4 0 0-15,1-1 6 0,2-1-7 0,1 1-1 16,3-1 2-16,-2-1 0 0,1-2 6 0,1 1-9 16,-2-3 1-16,3 1 6 0,-3-1-7 15,4-2 4-15,-2 1-1 0,-1-2 4 0,1-1-2 0,-1 1-4 16,2-3 5-16,-4 2-2 0,0-3 9 0,-4 0-1 16,5-1 1-16,-5 1 3 0,2 2-6 0,-4-2 9 15,0-1 2-15,0 1-1 0,-2-1 4 0,-1 1 0 16,0 0-7-16,-4-1-3 0,1 1-2 0,0 1 1 15,-4-4 0-15,-3 3 7 0,4-1-10 0,-5 2-2 16,1-2 0-16,0 2-14 0,-2 0 7 0,2 3-4 16,0-3-7-16,0 3-2 0,-2 1-3 0,2 1-24 15,4 0-12-15,-2 3-69 0,-2 3-130 0,2 3 58 16</inkml:trace>
  <inkml:trace contextRef="#ctx0" brushRef="#br0" timeOffset="46104.6135">12356 10149 39 0,'-2'-4'38'0,"-1"1"5"0,0-2-11 16,1 0 1-16,-1 2-2 0,-1 0 3 15,1 0 0-15,-1-1-3 0,0 2 7 0,4 2-14 16,-6-7 15-16,2 7-11 0,0-4-11 0,0 2 4 16,4 2-4-16,-7-1-7 0,7 1 1 0,-9 0-4 0,9 0 5 15,-9 1-7-15,5 2 4 0,-3-2 0 0,1 1-11 16,2 5 5-16,-2-2-2 0,2 0-1 0,-5 3 4 15,5-1 5-15,-1 2-9 0,1 1-1 16,3 1 1-16,-3-2 1 0,3 1-1 0,2 2 0 16,-2 0 2-16,2 0 0 0,-1 1 0 0,4-2-2 0,0 3-1 15,-3-1 2-15,3-1 4 0,1 3-8 0,5-1 6 16,-3 0-2-16,-1-4-3 0,4 4 3 0,0 0 2 16,-2-6 0-16,5 4-5 0,-4-3-5 15,1-2 9-15,3-1-5 0,-3 1 4 0,2-1 1 0,0-3-6 16,1 0 9-16,-3-2-1 0,3 2-2 0,0-3 0 15,-2 0 1-15,1-1-3 0,-2-5 8 0,3 6-5 16,-3-3-6-16,3-3 9 0,-3-1-2 0,0 3 7 16,-2-5-4-16,2 2-6 0,-2-1 0 15,-3 0-1-15,2 2 9 0,-3-1 4 0,-1 0-5 0,0-1 3 16,-2-1-11-16,0 0 11 0,-1 1-8 0,-2-3 6 16,-1 3-9-16,-2-2 19 0,0 1-14 0,0-1 1 15,-3 0 0-15,0 2-6 0,0-3 6 0,-1 2-7 16,-2 0-1-16,1 2 7 0,-1-3 1 0,0 3-2 15,-4-3-9-15,6 5 3 0,-5-2-4 0,1 2 8 16,2 1 0-16,-6 0-5 0,4 2 6 0,-2-1-12 16,2 3 4-16,1 1-4 0,0 1-13 0,0 3-20 15,1 3-14-15,-1 4-45 0,2 4-109 0,-1 7 49 16</inkml:trace>
  <inkml:trace contextRef="#ctx0" brushRef="#br0" timeOffset="47038.3076">13763 9771 28 0,'0'0'50'0,"0"0"-10"15,0 0 1-15,0 0-8 0,0 0 1 0,9-4-6 16,-9 4 10-16,13-2-5 0,2-1-7 0,4 1 3 16,2 1 0-16,8-4-1 0,2 4-4 0,2-2-5 15,2-1-4-15,-1 1 10 0,1 1-16 0,-1 2 6 16,-2-1-3-16,1-2 0 0,-1 2 0 0,-1 0-7 16,-3 1 1-16,-8 0 5 0,9 0-3 0,-10 0 0 15,1 0-4-15,-4 0-10 0,1 1-11 0,-4 0-22 16,1 2-55-16,-5-1-101 0,-1 1 45 0</inkml:trace>
  <inkml:trace contextRef="#ctx0" brushRef="#br0" timeOffset="47441.7227">13983 9671 21 0,'-15'15'46'0,"-10"2"-9"0,4-1-1 15,-1 1-2-15,7-5-3 0,-3 1-6 0,2 0 7 16,1 2-5-16,2-4-5 0,2-3-7 0,1 1 2 16,1-1 0-16,0-1-6 0,1 0 7 0,-1 0-7 15,5 0 5-15,0-1-16 0,3 0 6 0,0 1-2 16,2-1 3-16,0 1 0 0,7 2-1 0,1 1-2 0,6-1 8 16,5 0-9-16,6-2 10 0,5 1-2 15,2-3 2-15,3 2-10 0,2-5 7 16,1 0-6-16,-2 2 7 0,-3-2-1 0,2 3-1 0,-4-1-3 15,0 2-4-15,-5-2-14 0,-5 3-14 0,3 4-21 16,-1 2-32-16,-8-1-85 0,0-2 37 0</inkml:trace>
  <inkml:trace contextRef="#ctx0" brushRef="#br0" timeOffset="48228.0614">14835 9690 32 0,'-6'27'44'0,"-3"2"1"0,1-2-8 0,2 4-5 16,-3-2 5-16,4-3-7 0,-3 4-6 0,3-4 0 15,1 0-7-15,-2-8 4 0,2 1 4 0,2-1-8 16,-1-2 3-16,1-6-5 0,0 0 6 0,2-2-17 15,-2-2 4-15,0-2-2 0,2 0 14 0,0 1-5 16,-1 0-8-16,0-4 2 0,1-1 1 0,0 6 8 16,0-6-6-16,0 0-6 0,0 0 1 0,0 0-2 15,2-12-6-15,0 2 1 0,0-2-1 0,1-3 3 16,-1 0 0-16,2-2-3 0,0 1 3 0,-3-1-2 16,4 0 0-16,-3 0-2 0,0 2 3 0,2-1 3 15,-4 4-4-15,5 1-9 0,-1 0 9 0,-1-1-5 16,1 3 1-16,0-1 2 0,0 3-2 0,0 1 4 15,1 1-4-15,-1 0 1 0,0 1-3 0,1 0 1 16,0-1-3-16,-1 5 4 0,1-2-3 0,-1 0 4 16,-4 2-6-16,10 0 18 0,-10 0-7 0,12 4 1 15,-6-4-1-15,-1 4 0 0,-1 0-5 0,3 0 7 16,-4 1-6-16,4 1 3 0,-5 0 12 0,2 0-13 16,-1 0 10-16,-2 1 2 0,0-2-9 0,0 1-8 15,-1-1 11-15,0-1-3 0,0 2 4 0,-1 0-1 16,-1 0-1-16,-1-2-7 0,-1 1 8 0,-1 1 5 15,0-1-8-15,-1-1-1 0,1-1 2 0,1 0 3 16,-3-1-5-16,2 0 5 0,-2 1-6 0,0-2-2 16,3 2-2-16,4-3-14 0,-9 0 5 0,9 0-12 15,-5 1-16-15,5-1-48 0,0 0-94 0,0 0 42 16</inkml:trace>
  <inkml:trace contextRef="#ctx0" brushRef="#br0" timeOffset="48694.5695">15013 9833 16 0,'-2'7'56'0,"0"3"-8"16,1 5-10-16,-2 1 9 0,2 4-7 0,-1 0-4 16,-1-1 1-16,3-1 1 0,-1 0-7 15,2-3-2-15,-1-2-4 0,1-3 0 0,1 2-7 16,0-1 2-16,2-2-1 0,-3-1-5 0,3-3-2 0,-2 1-1 15,0 0-13-15,3-3-16 0,-4 0-20 0,-1-3-46 16,0 0-91-16,12-5 40 0</inkml:trace>
  <inkml:trace contextRef="#ctx0" brushRef="#br0" timeOffset="49404.1792">15180 10022 9 0,'2'4'30'0,"0"1"1"15,-2-1-2-15,2-2-2 0,-2-2-1 0,2 4 2 16,-2-4 1-16,0 0 8 0,0 0-2 0,0 0-9 15,9-12-6-15,-5 2 2 0,0 1-3 0,-2-4 7 16,2-2-10-16,-3 0-7 0,1-1 7 0,0 4-3 16,0-5-1-16,-2 1-7 0,2-1 3 0,-2 0 3 15,4-1-14-15,-4 1 8 0,1-1 2 0,3 0 1 16,-3 2-7-16,3 0 9 0,-4 5 4 0,0-1-1 16,1 2 3-16,2 2-8 0,-2 1 7 0,-1 1-5 15,0 1-4-15,4 0-4 0,-4 3-2 0,4-1 4 16,-4 3-2-16,0 0 1 0,0 0-7 0,10 7 7 15,-6-4 1-15,1 5 2 0,0 2 2 0,-1-2 0 16,1 7 0-16,-1 2-11 0,0-1 8 0,0 1 4 16,-3-1-4-16,5 0 4 0,-2 2-2 0,-4-1-2 15,4-5 2-15,-4 2 3 0,5-4 2 0,-4 3-2 16,-1-3-6-16,3 0-1 0,0 0 0 0,-2-2-1 16,0 2-10-16,2-4-4 0,-2 0-13 0,1-1-8 15,0 1-10-15,0-1-15 0,0-1-34 0,0 2-99 16,-1-2 45-16</inkml:trace>
  <inkml:trace contextRef="#ctx0" brushRef="#br0" timeOffset="52590.3049">12651 10399 30 0,'0'0'35'15,"0"0"-8"-15,0 0-4 0,0 0 2 0,0 0-10 16,0 0 3-16,0 0-6 0,0 0-7 0,0 0 0 15,0 0-1-15,0 0-4 0,0 0 6 0,0 0-6 0,0 0-2 16,13 8-4-16,-9-6 3 0,1-1-9 16,4-1-5-16,-4 3-11 0,2-1-30 0,-1 1 13 15</inkml:trace>
  <inkml:trace contextRef="#ctx0" brushRef="#br0" timeOffset="59338.2698">10272 12791 6 0,'0'0'43'0,"0"0"-3"0,0 0-6 0,-3-2 0 16,3 2-1-16,0 0-10 0,0 0-1 0,0 0-9 15,0 0 3-15,0 0-2 0,0 0 2 0,0 0-8 16,0 0-1-16,0 0-4 0,0 0 2 0,0 0-5 15,0 0 6-15,0 0-3 0,0 0 1 0,0 0-2 16,0 0 2-16,0 0-2 0,0 0 0 0,14 5 5 16,-10-2-7-16,4 0 4 0,-2 0-1 0,6-1-2 15,-2 2 4-15,3-2-1 0,-1 1 4 0,5 4-6 16,1-1-1-16,-2-3-2 0,2 2 1 16,0 0 6-16,0-1-2 0,1 2-8 0,3-1 5 0,-4-2 3 15,5 2-4-15,-4 0 9 0,2-1-11 0,-1 2 1 16,0-1 2-16,1 0 0 0,-2-3 4 0,0 2-2 15,3-3-9-15,0 2 9 0,-2-1-3 0,2-2 4 16,0 0-1-16,-1 0 6 0,-1 0-6 0,1-1 6 16,7-1 1-16,-6-1-2 0,-3-1-3 0,2 1 1 15,-6 1-3-15,-1-1 2 0,2 1-2 0,-5 0-2 16,-1-1 2-16,-2 0 4 0,1 2 0 0,-3-1-2 16,-1 2 4-16,0-1-7 0,1-1 8 0,-6 2 0 0,5 0 8 15,-5 0-2-15,7-2 5 0,-7 2 7 16,4-1-2-16,-4 1 3 0,0 0-9 0,5-1 8 15,-5 1-2-15,0 0-4 0,0 0 3 0,2-5-11 16,-2 5 2-16,0 0-2 0,0 0-4 0,0 0 8 16,-2-5-6-16,2 5-5 0,0 0 4 0,-4-5-5 15,4 5 2-15,-2-4 6 0,2 4-10 0,-1-6-2 16,1 6-3-16,-3-2 8 0,3 2-10 0,0 0-3 16,-4-5-4-16,4 5 0 0,0 0-2 0,-2-5 2 15,0 2-6-15,2 3-9 0,0 0 1 0,-1-8 0 16,1 8-10-16,-2-3 5 0,2 3-3 0,0 0 0 0,-2-2 2 15,2 2-1-15,0 0 0 0,-1-4-5 16,1 4 2-16,0 0 1 0,0 0-1 0,-1-5 0 16,1 5-3-16,0 0-22 0,0 0-65 0,-4-3 29 15</inkml:trace>
  <inkml:trace contextRef="#ctx0" brushRef="#br0" timeOffset="61517.8429">3640 12807 47 0,'5'-3'39'0,"1"2"-4"0,2-1-4 15,-1-1-3-15,3 2-4 0,1-1 2 0,0 1-3 16,-1-1-6-16,1 2-1 0,0-1 1 0,0 0-3 16,3 0 3-16,-1-1-2 0,2 1-1 0,-2 1-3 15,5-2 0-15,-1 2 4 0,2 0-2 0,-1-2 1 16,2 1-4-16,7-1 1 0,-5-1-2 0,4 2 0 15,4 1-3-15,-3-2 0 0,1 2 1 0,4 0 0 16,-1 0-1-16,1 2 1 0,-1-2 3 16,5 0-5-16,-4 1 4 0,5-1 5 0,-2 0-13 0,0 2 3 15,1-2-1-15,0 1 2 0,1 1-3 0,-1-1 0 16,-3-1 3-16,0 4-2 0,1-4-4 0,0 3 3 16,-2-3 0-16,-1 0 5 0,1 0-5 0,-2 0-1 15,2 0 8-15,-1-2-9 0,1 4-1 0,0-4 6 16,1 1-7-16,-1-3 6 0,2 4-1 0,-3-4-3 15,1 1 6-15,-1 1-6 0,-2 1 1 0,-1-4 2 16,-2 3 4-16,2-2-7 0,0-1 2 0,-8 0 4 16,-1 2-1-16,2-1 3 0,-3 0-6 0,-1 1 3 15,-1-2-1-15,-4 0-5 0,-1 1 4 0,-1 2 2 16,-1-1-3-16,-1 2 0 0,-2-2 1 0,0 1 1 16,-1-1-1-16,-1 2-19 0,-4 1-20 0,6-3-68 15,-6 3-110-15,0 0 48 0</inkml:trace>
  <inkml:trace contextRef="#ctx0" brushRef="#br0" timeOffset="62701.904">7667 12636 41 0,'-4'-3'57'0,"-5"1"-10"0,9 2-6 0,-6-2-3 0,0 0-1 16,6 2-8-16,-11-1 1 0,5 1-5 0,6 0 0 15,-9 3-10-15,3-3 0 0,0 2-2 16,1 2 1-16,-2-2-2 0,2 4 2 0,-3-3-9 16,-1 6 4-16,0-2-3 0,1 2-1 0,1-1 7 0,0 2-8 15,-1 1 1-15,2 0-4 0,-1-1 2 0,0 5-2 16,-2-1-4-16,3 2 11 0,0 0-9 0,-1-3 3 16,3 3-4-16,-1-2 1 0,4-2 2 0,-3 1-2 15,3-1 2-15,-2 1 0 0,3-1-2 16,-1 0 1-16,1 0-6 0,1-2 8 0,2 0 1 0,-2 0 2 15,3-2-5-15,-3 0 0 0,3-3 1 0,-3 2 1 16,3-1-3-16,1-2 7 0,-1 3-1 0,0-3-7 16,2 0-2-16,2 0 5 0,-3-1-2 0,3 1 4 15,2-2-1-15,0 0 1 0,-1 1-1 0,1-1 3 16,2-2-3-16,-4 0 3 0,1-1 1 0,3-1-10 16,-3-1 4-16,2 0 4 0,1-1-5 0,-2 1 6 15,-1 0-5-15,0-3-1 0,0 3 4 16,-1-1 3-16,-3 1-8 0,4-1 10 0,-4 0-7 15,0-1 16-15,-1 1 2 0,0 1 3 0,-1-1-2 0,-1-1-5 16,-2 1 4-16,4-1-8 0,-3-1 6 0,-1 1-13 16,0-1 2-16,-1 0 4 0,-3-1 2 0,3-1 2 15,-4-1 2-15,1 0-5 0,-4-1-7 0,4 1 4 16,-2-2-5-16,-3 1 8 0,0-2-9 0,0 0 4 16,-4 0 2-16,4 1-4 0,2 4 8 0,-1-3 9 15,-1 1-7-15,0-1 0 0,0 2-1 0,-2 0 1 16,0 1-7-16,2 1 6 0,-2 0 5 0,1 1-23 15,1 1 21-15,-1-1-7 0,1 1-4 0,0 0-9 16,-4 3-24-16,4 2-32 0,-4 3-88 0,-6 5-159 16,-4 7 70-16</inkml:trace>
  <inkml:trace contextRef="#ctx0" brushRef="#br0" timeOffset="92657.3253">13147 4275 40 0,'-2'-5'48'0,"0"2"-3"0,1-1-4 16,-4 1-5-16,5 3-5 0,-1-5 1 0,1 2-4 15,0 3-2-15,-1-6-3 0,1 6 3 0,-2-3-6 16,2 3-4-16,-1-5 0 0,1 5-2 0,0-4-3 16,0 4 1-16,0-3-5 0,0 3 1 0,4-7-4 15,-3 3 2-15,5 1-1 0,-1 0-1 0,1-3 1 0,3 0-2 16,1 0-2-16,-1-1-3 0,-2 1 3 15,4 2-2-15,-1-3 1 0,-1 2 3 0,1 2 1 16,0-2-5-16,0 2 2 0,0-1-2 0,-2 0-1 16,1 2 4-16,-1-1-3 0,-2 1 1 0,3 1-1 15,-1 0-2-15,-3 0 4 0,3 0-3 0,-2 1 1 16,2-3 2-16,-8 3 0 0,14 0-4 0,-9 3 0 16,3-3 3-16,-8 0 0 0,10 0-4 0,-2 2 3 15,-4-1 0-15,2 1-2 0,0 1 4 0,-2-1 1 16,0 1-7-16,1 0 2 0,-1 3 0 0,-2-2 6 15,2-2-6-15,-1 3-1 0,0-1 4 0,-1 1-2 16,0 0 4-16,0 0-2 0,-1 1 2 0,-1 0-4 16,1-2 1-16,1 5 2 0,-2-3-2 0,0 2 1 15,-3 3 3-15,0 0 1 0,-1-1-2 0,-1 2 1 16,-2 4 4-16,2-2-1 0,-3 1 3 0,0 1-7 16,-3-2-2-16,2 2-4 0,0-3 4 0,0 2 4 15,0-4-4-15,0 2 1 0,0-3 1 0,3 2-5 16,-3 1 2-16,1-3 4 0,-1 3-4 0,-1 2 4 15,1-1-4-15,1 1-1 0,-2-4 3 0,4-3-1 16,1 2 2-16,-2-1 5 0,3-3-4 0,2 2-4 16,-3-4 2-16,4 1 6 0,-3 0-10 0,2 0-1 15,1-2 4-15,0-1 1 0,-2 2-4 0,3-4 2 16,0 0 1-16,-1 6-3 0,1-6 6 0,1 6-3 16,1-4 0-16,0 1 0 0,3 1 8 0,-2-3-11 15,2 1 6-15,1 1 3 0,1 0-4 0,-1 0 3 16,3 0-6-16,1-2 3 0,0 3-1 0,3-3 10 15,-4-1-11-15,1 0 0 0,3 2 1 0,0-2 2 16,-1 1-1-16,0-1-2 0,0 0-1 0,-2 0 5 16,3 0 1-16,-3-1 0 0,1 1-1 0,1 0-5 15,-2 0 1-15,2-3 4 0,-6 3-2 0,2 0 1 16,-2-1-3-16,4 1 6 0,-10 0-8 0,13 0 9 16,-8-2-7-16,4 4-2 0,-9-2 4 0,10-2-2 15,-10 2-11-15,12-1-19 0,-12 1-18 0,5-1-38 16,1 1-93-16,-6 0 42 0</inkml:trace>
  <inkml:trace contextRef="#ctx0" brushRef="#br0" timeOffset="95212.5484">13611 3873 8 0,'0'0'17'0,"0"0"4"0,0 0-4 16,0 0 2-16,0 0-8 0,0 0 3 0,0 0-2 15,0 0-2-15,0 0-8 0,0 0 7 0,0 0-6 16,0 0 0-16,0 0 0 0,0 0-1 0,0 0-1 0,-6 9 3 15,6-9 0-15,0 0-1 0,-2 6 0 16,1-5 0-16,-1 3-1 0,2-4-1 0,-3 8-4 16,1-3 1-16,-2-2 3 0,1 2 1 0,1-2 2 15,0 5 1-15,0-3 0 0,-1 1-11 0,3-1 7 16,-1 0-1-16,0 1-5 0,-1-2 8 0,2 1-1 16,-1 0 1-16,0 1-4 0,1-1 5 0,1 0-2 0,-2-2 4 15,1 3-8-15,0-1 2 0,0 0 6 0,2-1-5 16,1 2 3-16,-2-2-2 0,2 2-1 15,-1 0 6-15,1-1-6 0,-1-2 4 0,-2 2-4 16,3 1 2-16,1-2 0 0,0-2 5 0,-1 3-7 0,1 0 0 16,0-1-3-16,-1-1 3 0,1 1 1 0,-1-2-2 15,1 1 1-15,-1 1 0 0,3-1 0 0,-2-1 0 16,1 2-1-16,-1-3 4 0,1 2-1 16,-1-2 2-16,1 1-1 0,3 1-1 0,-5-2-1 15,3-1 4-15,-1 2-3 0,1-1 5 0,2 0-5 0,-2-1 6 16,-6 0-1-16,13-1 3 0,-8 0-4 15,4-1-3-15,0 1 4 0,1-2-1 0,3 0 1 0,-4 1 6 16,1 0-9-16,2-2 1 0,-1 0-4 16,-1 0 3-16,1 3-2 0,-2-3 3 0,-2 0-1 15,1 3-1-15,-2-2-2 0,-1 3 0 0,-1-4-2 16,3 2 2-16,-2 1 2 0,0-5 3 0,0 4-6 0,-1 2 5 16,0-2-4-16,-4 2 0 0,6-3 4 15,-6 3-7-15,5 0 5 0,-5 0 1 0,0 0-1 16,0 0-1-16,6-2-2 0,-6 2 7 0,0 0-9 15,0 0-2-15,0 0 3 0,0 0-3 0,0 0 0 16,0 0 0-16,0 0-7 0,0 0 3 0,0 0-22 16,0 0-6-16,0 0-25 0,0 0-64 0,0 0 28 0</inkml:trace>
  <inkml:trace contextRef="#ctx0" brushRef="#br0" timeOffset="95819.6727">13757 3811 16 0,'0'0'20'0,"0"0"1"0,0 0-5 0,0 0-2 15,0 0-4-15,0 0 7 0,0 0-8 0,0 0-6 16,0 0 3-16,0 0-3 0,0 0 0 0,-5 12 2 16,2-7-1-16,3 0 2 0,-1 0 2 0,-2 2-3 15,2-2-1-15,1 4 1 0,-1-3 2 0,-2 2-4 16,3-2-1-16,-1 0 2 0,-2 1-1 0,2 1 1 15,1-2-3-15,0 1 3 0,-3 3 13 16,2 1 2-16,1-2 0 0,-4 1 1 0,3 2 0 0,1-4 2 16,-4 2-10-16,3-1 1 0,1-2 2 0,0-1-4 15,-2 0 2-15,0-1-2 0,1-1-3 0,1 3-1 16,0-7-1-16,-3 6-3 0,3-4 5 0,0 3-2 16,0 1 0-16,-1-2 2 0,1-1-2 0,0 4-3 15,0-1 3-15,0-2-4 0,0 0-2 16,0-4 2-16,1 5 4 0,2-1-1 0,-3 0-3 0,0 0 2 15,3 0-4-15,-1-1-10 0,3 3-7 0,-1 1-12 16,-3-1-43-16,4 5-77 0,-2-1 35 0</inkml:trace>
  <inkml:trace contextRef="#ctx0" brushRef="#br0" timeOffset="106380.7061">13707 3668 14 0,'0'0'20'0,"0"0"-2"0,-6 0-3 0,6 0 3 16,0 0-3-16,0 0-2 0,0 0-9 0,0 0 1 0,-7-2 1 16,7 2-2-16,0 0 3 0,0 0 0 15,-11 3-4-15,11-3 2 0,-5 8-3 0,1-6-2 16,0 3 3-16,-1-1-5 0,-1 3 2 0,0-1 0 15,1 2-1-15,-3-1 1 0,3 1 1 0,-2 1 8 16,2 3-7-16,0-1 14 0,-1 1-12 0,-1 1-1 0,0-2 5 16,1 1-6-16,-2-2 5 0,3 0-4 0,-1 0 0 15,1 1-1-15,0-1 2 0,1 0 4 16,0 0-6-16,0-1 0 0,0 2 1 0,3-1-1 16,-3-1 3-16,3 0-2 0,-3-2-4 0,3 1 4 15,-2 0-1-15,2-1-1 0,1 1 3 0,-3-1 3 0,2-2-5 16,1 2-4-16,0-2 5 0,1 2-1 0,-1-1 1 15,0 0-2-15,0 0-1 0,0-2 3 16,4 0-1-16,-4 2 3 0,3 0-4 0,-2-2 1 16,3 0 1-16,-2 2-1 0,2-1 10 0,0-2-14 15,1 4 3-15,3-1-1 0,-3-2 3 0,1 0 1 0,-2-1-6 16,4 0 3-16,-3 1 3 0,3-2 0 0,-2 0 0 16,0 0-4-16,1 1 3 0,-2 0 0 15,1-2-1-15,2 1 1 0,0 1 1 0,-2-2-1 16,1-1-1-16,1 2-1 0,-8-2 1 0,13 0 2 15,-6 0-4-15,0 0 2 0,2 1-4 0,-2-2 6 16,-1 1-1-16,-6 0-2 0,15 0 7 0,-7-2-8 0,-2 2 7 16,2-4-3-16,2 4-2 0,-2-3-4 0,-3 3 7 15,4-3-6-15,-1 2 5 0,-3-2-3 0,2 2-1 16,-1-1 2-16,1-1-4 0,-3 0-1 16,0 2 6-16,0-1 0 0,-4 2 1 0,5-2-4 15,-5 2-1-15,5-3 8 0,-2 1 5 0,-3 2 5 16,0 0 1-16,6-1-4 0,-5-2 0 0,2-2-5 0,-2 1-2 15,1-1 3-15,1 1-5 0,-2-1 6 16,1 3 6-16,-1-4-6 0,-1 4-5 0,0 2 3 16,1-8-3-16,-1 2 0 0,1 2-2 0,-1 0 1 15,0-4-1-15,0 4 3 0,-1 1-4 0,0-3-4 16,1 0 2-16,-3 1 5 0,2 0-6 0,-2-2 6 16,1 1-4-16,-1-1 0 0,-2 0-3 0,3 3-3 0,-2-2 5 15,0 0 1-15,0 1-1 0,0 1 1 16,-1 0-2-16,0 1 1 0,-2-1-2 0,1 1-2 15,-1 1 2-15,0 0 4 0,-4 0-4 0,1 2-3 16,-1 2 4-16,-3 1-1 0,1 0-6 0,0 1 1 16,2-2 1-16,-2 3-1 0,1-1 5 0,1-1-4 0,4-2 8 15,-2 4-2-15,0-1-1 0,0 0 1 16,-5 1-2-16,4 2 1 0,-1 0-3 0,3-2 1 16,0-2 6-16,3 1-7 0,0-2-2 0,1 2-1 15,-1-2 2-15,1 0-1 0,0 1 2 0,0-1 0 16,4-2-2-16,-5 2 0 0,4 1 0 0,1-3 1 15,0 0 1-15,-4 3 2 0,4-3-3 0,-4 2 1 16,4-2 6-16,0 0-9 0,-1 4 3 0,1-4 3 16,0 0-2-16,1 6 2 0,-1-6-1 0,0 4-4 15,0-4 1-15,0 6-8 0,0-2 1 0,1-1-5 16,3 1-6-16,-1-2-9 0,-2 1-5 0,4 2-25 16,-2 1-67-16,1-1 30 0</inkml:trace>
  <inkml:trace contextRef="#ctx0" brushRef="#br0" timeOffset="107061.1119">13672 3652 5 0,'-3'3'0'0,"-1"-1"0"0,-2 2 3 15,2 0-3-15,0-3 0 0,0 2 1 0,0 1 3 16,0 0-5-16,-1-1 5 0,1-1-1 0,-1 1 0 16,1 3 7-16,1-2-4 0,0-1-3 15,-1 3 0-15,-1-1-5 0,2 0 2 0,-2-2 1 16,3 3 1-16,-2 1 1 0,0-3-1 0,2 3 2 0,-1-1-2 15,-1 4 2-15,-1-3-3 0,0 0 3 0,3 3-5 16,-2-2 2-16,1 1 0 0,-2 2 0 0,1-3 0 16,4 3 4-16,-4-5-4 0,4 5 1 0,-4-6-2 15,3 5 5-15,0-1-4 0,-3 0 5 16,3-2-6-16,-2 0 1 0,3 2 2 0,0-3-3 16,-1 4 1-16,-2-4 4 0,3 1-5 0,-1 0 5 0,1 0-2 15,0-1-9-15,0 0 8 0,-1 1 0 0,1-2 0 16,0 0 3-16,1 1-12 0,-1-3 7 15,4 4-4-15,-3-1-6 0,7 0-5 0,-3 3-17 0,0-3 7 16</inkml:trace>
  <inkml:trace contextRef="#ctx0" brushRef="#br0" timeOffset="107579.976">14282 4263 37 0,'0'0'80'0,"-1"-4"-6"16,1 4-8-16,0 0-11 0,0 0-6 0,0 0-2 16,0-6-9-16,0 6-3 0,0 0-4 0,0 0-6 15,0 0-3-15,0 0-10 0,1-3 5 0,-1 3 1 16,6 0-2-16,-6 0-3 0,13-4 0 0,1 2 3 16,2-3-8-16,4 0 3 0,-1-1-1 0,12 1-4 15,-3-3 1-15,3 1 5 0,0 0-3 0,-2 1 0 16,0-2-2-16,-2 3 1 0,0-3-5 0,-7 1-6 15,1 4-5-15,-2-2-9 0,0-1-8 0,-1 0-7 16,-4 2-8-16,-2 0-14 0,-3 2-43 0,-1-1-103 16,-2 3 46-16</inkml:trace>
  <inkml:trace contextRef="#ctx0" brushRef="#br0" timeOffset="107811.2264">14438 4438 8 0,'22'-3'1'0,"-1"1"-3"0,6-2-2 16</inkml:trace>
  <inkml:trace contextRef="#ctx0" brushRef="#br0" timeOffset="108287.5837">15180 3946 7 0,'-3'6'46'0,"-5"3"0"16,-1 5-11-16,0 2 7 0,-5 7-13 15,4 0 3-15,-3 3-5 0,-1-1 1 0,4 2-4 16,-3-1-4-16,4 0 4 0,4-6-7 0,0 0 0 16,2-2-3-16,-2-2 0 0,3-4-4 0,2 0-2 15,-3 1 6-15,3-6-8 0,0 3 2 0,3-4 3 16,-1 1-1-16,-1 0-7 0,3-2 5 0,0 0-2 0,0 2 4 16,1-4-4-16,0 3 4 0,3-3 2 15,2-1 5-15,-1-1-13 0,4 1-2 0,-3-2 26 16,3-2-22-16,-2 1-3 0,-3 1 3 0,0 0-2 15,-3-2 1-15,1 0 1 0,-1 1 5 16,-5 1 10-16,9-2 11 0,-9 2 2 0,3-2-11 0,-3 2 7 16,2-4-15-16,0 1 2 0,-2 3 2 0,-3-10-2 15,-1 6 0-15,0-1-8 0,-1 1 3 0,0-1-5 16,-5 1-11-16,2 1 9 0,-2-1-3 0,1 2 4 16,0-1-6-16,1 2 2 0,-3-2-18 0,2 3 1 15,3 0-7-15,-1 0-12 0,7 0-15 0,-14-2-15 16,14 2-53-16,-6 2-127 0,3-1 56 0</inkml:trace>
  <inkml:trace contextRef="#ctx0" brushRef="#br0" timeOffset="108606.8627">15455 4163 22 0,'2'16'34'0,"0"0"-9"15,2-4-5-15,1 0 2 0,0-3 3 0,4 2-11 16,0 2 15-16,3-5-11 0,-1-1-3 0,4 1 7 15,-2-4-4-15,5 0 5 0,1 2-6 0,-2-6-3 16,3 0 3-16,1 0 1 0,-1 0-6 0,-1-1 1 16,3-1 2-16,-4-1-16 0,1 2-5 0,-6-1-10 15,0 0-10-15,-3-1-32 0,-2 3-62 0,-2-1 28 16</inkml:trace>
  <inkml:trace contextRef="#ctx0" brushRef="#br0" timeOffset="108841.2361">15567 4349 50 0,'-11'29'50'15,"0"-2"2"-15,1 2-16 0,-3-2-2 0,0 0-6 16,7-1-23-16,-5-2-13 0,5-1-17 0,-7 1-12 16,-1 1-41-16,-5-2 18 0</inkml:trace>
  <inkml:trace contextRef="#ctx0" brushRef="#br0" timeOffset="109210.4174">14244 4651 49 0,'0'0'57'0,"0"0"-3"16,0 0-8-16,0 0-2 0,0 0-9 0,0 0-6 16,-4-2-6-16,4 2 3 0,0 0 1 0,0 0 6 15,20 3 0-15,-8-3-3 0,7-1 6 0,9 1-6 16,4 0-2-16,4-4-1 0,1-1-1 0,17-3 13 15,1 1-13-15,-3-2-6 0,3 0 2 0,1-2-4 16,-2 2-15-16,-3 5-17 0,-10-2-21 0,-3 4-19 16,-1-2-56-16,-2 5-119 0,-2-2 52 0</inkml:trace>
  <inkml:trace contextRef="#ctx0" brushRef="#br0" timeOffset="115978.1254">10360 12691 7 0,'0'0'21'16,"0"0"-2"-16,0 0-4 0,0 0 3 0,0 0-3 15,0 0-3-15,0 0-4 0,0 0 3 0,0 0-2 16,0 0 1-16,0 0-1 0,0 0 2 0,0 0-3 15,16 3 4-15,-16-3 2 0,13 0-2 0,-7 0 5 16,2 0-3-16,-3 1 0 0,3-2-1 0,1 1-1 16,-1 0 1-16,1 0-2 0,2-1 4 0,3 2-5 15,-3-1 2-15,1 0-3 0,5-1 4 0,1-2 2 16,-3 2-3-16,7 2 5 0,-2 0-9 0,-1-2 4 16,4 1-1-16,5-1-2 0,-1 2 11 0,1-1-6 15,1 0 1-15,-2 1-4 0,-4-1 1 0,5 0-3 16,0 3 8-16,1-1-13 0,-1 0 3 0,4 1-1 0,-4-3-2 15,2 3-1-15,-2-2 5 0,2 1 1 0,-3-1 1 16,-5 0-7-16,1 1-4 0,-3-2 9 16,6 0-2-16,-4-2-1 0,-2 1-4 0,-3 1 5 15,2 0 1-15,-4-1 4 0,-1-2-4 0,-1 0 3 16,1 2 8-16,-4-1-4 0,2-1 11 0,-4 1-2 16,-2-2 6-16,0 3 6 0,1-3 1 0,-5 2 1 0,-2 2 15 15,9-3-8-15,-5 3 10 0,-4 0-2 16,5-4 4-16,-5 4-6 0,0-6-5 0,0 6-4 15,3-4-4-15,-3 1 0 0,0 3-7 0,0 0 0 16,-3-7-2-16,3 7-6 0,0-5-4 0,0 5 5 0,0-4-6 16,0 4-4-16,0 0-19 0,-4-3-42 0,4 3-53 15,0 0-128-15,0 0-248 0,0 0 111 16</inkml:trace>
  <inkml:trace contextRef="#ctx0" brushRef="#br0" timeOffset="118907.9203">10263 14048 3 0,'0'3'11'16,"-3"1"-3"-16,3 0 3 0,-1 2-5 0,1-3-2 16,0-3 2-16,1 5-2 0,2-3-1 0,-2 3 0 15,3-3-1-15,-4-2 4 0,10 2-2 0,-5-2-2 0,0 0 1 16,-5 0-1-16,17-4 4 0,-7-1-3 15,0 1-1-15,1-1 2 0,0-4 3 0,-1 1-4 16,2 2 3-16,-1-6-1 0,-2 3 2 0,-1 2 0 16,1-1-3-16,-3 0-1 0,1 3 3 0,-3 1 2 15,-1-1 3-15,4 2 2 0,-5 0 6 0,0 0 5 16,-2 3 14-16,3-4 0 0,-3 4-7 0,0-3 0 0,0 3-11 16,0 0 4-16,-5-7 7 0,0 7-14 0,0-2 1 15,5 2-1-15,-10 0 0 0,10 0 0 16,-10 2-3-16,2-1-6 0,2 3-2 0,-1 0 0 15,2 1 2-15,-1-1 2 0,2 1-9 0,-2-1 4 16,3 0-3-16,0 1 3 0,1-2-1 0,1 1 6 0,1 0-10 16,0-4-3-16,1 6 5 0,1-1 0 0,1-3 1 15,-2 2 1-15,4-3-3 0,0 2-3 16,-1-2 4-16,1 0-4 0,-5-1 5 0,11-1-1 16,-3 0 1-16,1-3-2 0,-1 0 0 0,1 0 4 15,-1-1-3-15,-2 0-1 0,3-2 4 0,-5 4-1 16,1-2 0-16,0 1 0 0,-1-1 0 0,-3 1 0 0,-1 0 5 15,0 0-9-15,0 4 3 0,-4-7-1 16,-1 2-1-16,-1 3 1 0,2-1-3 0,-4 3-4 16,1-1 11-16,7 1-10 0,-18 1-2 0,10 1 5 15,-2 3 1-15,0-1-4 0,1 2 2 0,0 1 2 16,-3-1-3-16,6 2-2 0,-2-3 3 0,3 0 1 16,-2 0-5-16,4 0 6 0,-1 0-2 0,2-2 4 0,-2 2 1 15,4-1-8-15,-3 0 1 0,3-1-4 16,0-3 3-16,3 6 0 0,-3-2-3 0,4-2 4 15,-2 0-2-15,-2-2 2 0,4 3-5 0,1-2 5 16,0 0 2-16,-5-1 2 0,0 0-4 0,10-2 1 16,-4 1 4-16,-3-2-2 0,3 1 5 0,1-3-6 15,-1-2 4-15,1 1-3 0,-2-2 7 0,2 1-6 16,-3 1 2-16,3-2-1 0,-3 3 2 0,-2-2-4 16,1 3 5-16,-1-2 0 0,1 3 6 0,0-1-2 15,-3 1 6-15,0 3 3 0,0-6-1 0,0 6 0 16,-4-3-6-16,0 1-1 0,4 2-4 0,-10-3-2 15,1 3 2-15,1 0 2 0,0 3 1 0,-1-1-5 0,-2 1-2 16,2 0 3-16,-1 2-1 0,0 0-3 16,3-2 0-16,1 2 7 0,1-1-13 0,-3-1 5 15,7 2 0-15,-3-3 2 0,3 1-1 0,-2 1-1 16,6 2-2-16,-2-2-4 0,0-1 0 0,3 0-2 16,2 1 3-16,-2-2-7 0,5 2-2 0,-1-1-4 15,2-1-4-15,0-1-14 0,1 1-5 0,1-1-48 16,-2 2-97-16,1-2 43 0</inkml:trace>
  <inkml:trace contextRef="#ctx0" brushRef="#br0" timeOffset="125550.1523">12989 13121 23 0,'-54'82'38'0,"3"-8"-5"16,19-27-4-16,0-2-6 0,-1-2-2 0,1-6-3 15,9-10 3-15,1-4-2 0,6-3-5 0,4-5 1 16,3-5-14-16,0-2-14 0,5-2-28 0,0-1-43 0,3-2 19 15</inkml:trace>
  <inkml:trace contextRef="#ctx0" brushRef="#br0" timeOffset="125782.3039">12681 12804 47 0,'11'31'59'0,"0"0"-5"16,2 3-9-16,2-1-1 0,6 13-1 0,2-3-8 16,-3 1-2-16,5 1-6 0,-2 0 0 0,1-1-4 0,-2 1-18 15,6 0-12-15,-4-1-16 0,1 3-46 16,-2-6-75-16,-9-7 33 0</inkml:trace>
  <inkml:trace contextRef="#ctx0" brushRef="#br0" timeOffset="126401.7215">13019 12950 33 0,'-8'13'33'0,"-4"12"-1"0,-5 1-2 15,3 6-3-15,-6 11 3 0,-2 1-7 0,-5 3-4 16,2-4-3-16,0 2 2 0,10-13-5 0,-7 12-1 16,2-12-10-16,6-3-7 0,-3 2-2 15,3 0-5-15,-1-5-8 0,1-1-21 0,1 1-45 16,3-2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41:43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10315 3051 15 0,'0'-5'29'0,"0"5"-5"0,0-6 1 16,0 6 3-16,0-5-4 0,-1 2 4 0,1 3-10 15,-1-5 7-15,1 5-7 0,-3-4-2 0,3 4 3 16,-1-6-1-16,-3 4-1 0,4 2-6 0,-4-4 0 16,4 4 1-16,-5-3-4 0,0 3 5 0,5 0-4 15,-13-1-3-15,8 1 0 0,5 0 3 0,-13 3 1 16,4 0 3-16,-1-1-3 0,1 4-5 0,-4 1-1 16,-2 3 2-16,2 1-3 0,-2 1 3 0,-1 3-2 15,1 0-1-15,2-1-2 0,-1 2 2 0,5 0-4 16,-1 0 3-16,4 0 2 0,-2-1-2 0,3 1-11 15,4 1 12-15,-2 2-3 0,6 0 4 0,1-1-2 16,-2 0-1-16,2-1-2 0,5 0 1 0,-1-3 7 16,3 0-11-16,1-1 5 0,0-1-2 0,2-3-3 15,-2-1 8-15,1-5-4 0,3 2 6 0,2-3 8 16,-4-2-8-16,4-1-1 0,0-2-1 0,0-1 0 16,-4-2-3-16,5-3 0 0,-3-3 2 0,0 2 4 15,-3-3-4-15,0 0 4 0,-2-1 1 0,-2 0-2 16,1-1-6-16,-3-4 0 0,-2 0 2 0,0 3 5 15,-2-1 7-15,-1 0-2 0,-2 3 6 0,-2 1-6 16,0 1 6-16,-2 0 1 0,-2 1 4 0,0 3-9 16,-4-2-3-16,-5-1-11 0,-1 3 9 15,-2 3-1-15,-3 1-11 0,-8 4-2 0,1 7-3 16,-3 1-7-16,1 3-12 0,-1 3-11 0,0 6-22 0,3 1-33 16,0 5-99-16,6 1 44 0</inkml:trace>
  <inkml:trace contextRef="#ctx0" brushRef="#br0" timeOffset="6137.7586">10352 8861 37 0,'-14'-1'45'0,"3"1"-7"0,2-2-2 0,-4 2-8 16,4 0 3-16,-4 0-7 0,4 0-3 0,3 0-3 15,-3 0 5-15,1 0-10 0,-2 0-2 0,10 0 5 16,-13 2-8-16,6-2 0 0,0 0 3 0,7 0-4 16,-11 1 0-16,4-1 2 0,7 0-4 0,-10 0 1 15,4 2-6-15,6-2 3 0,-9 0 5 0,9 0-5 16,-11 1 1-16,8 0 1 0,3-1 1 0,-12 0-1 16,12 0 0-16,-6 2 1 0,6-2 5 0,-10 0 4 15,10 0 1-15,-12 0 1 0,12 0-11 0,-6 1 12 16,6-1 1-16,-8 0-2 0,8 0-4 0,0 0 4 15,-6 1-10-15,6-1 10 0,0 0-7 0,0 0-1 16,0 0-1-16,0 0-5 0,0 0 2 0,0 0-8 16,0 0 4-16,0 0 5 0,0 0-3 0,0 0 0 15,0 0 1-15,0 0 0 0,0 0-4 0,0 0-3 16,15 4 6-16,-9-4 8 0,6 1-5 0,-1 0 6 16,-1 1 1-16,5-1-1 0,-2-2 5 0,8 2-1 15,-2-2 12-15,3 1-9 0,6 0 4 16,2-2 2-16,-7 4 1 0,6-2 2 0,0 0-8 0,1 0 2 15,0 0-8-15,1 0-3 0,1-2 6 0,-1 4-9 16,-1-4 1-16,0 0 6 0,-2 2 5 0,-8 0-15 0,9-1 0 16,1 1 12-16,-3 0-9 0,0-3 2 15,-6 2 6-15,0 0-10 0,1-1-6 0,-2 1 7 16,8 0 0-16,-8 1-1 0,2-2 3 0,0 2-5 16,-4 0 3-16,4-1-2 0,-3 1 6 0,-1-2 2 15,1 2-11-15,-2 0 3 0,2-3-1 0,-3 3 3 16,4-1 1-16,-3-2 1 0,-4 2 1 0,6 0-2 15,-2 0 1-15,1-2 0 0,-4 2-7 0,0-1 10 16,-1 1 0-16,1-1 8 0,-1 2-15 0,-1-4 8 0,1 2-3 16,-4 0-3-16,5-2 0 0,-1 2-4 15,-4-1 8-15,5-1-8 0,-5 1-3 0,2 0 2 16,1 0 4-16,-3-2 4 0,1 4-3 0,-2-2-1 16,1 0 6-16,-3 2-11 0,3-4-2 0,-3 4 3 0,1 0 3 15,-1-2-2-15,-1 1-7 0,-5 2 12 0,11-2-12 16,-8-1 11-16,3 2-2 0,-6 1-9 15,5 0 3-15,-5 0 1 0,4-2 1 0,-4 2 1 16,3-3 0-16,-3 3-6 0,0 0 7 0,0 0 6 0,8-2-11 16,-8 2 8-16,0 0-4 0,0 0-2 0,0 0-3 15,0 0-4-15,0 0 8 0,0 0-7 0,0 0-5 16,0 0-12-16,5 3-10 0,-5-3-20 0,0 0-16 16,0 0-15-16,0 0-14 0,4 4-77 0,-4-4-191 15,-5 6 85-15</inkml:trace>
  <inkml:trace contextRef="#ctx0" brushRef="#br0" timeOffset="8218.2916">17556 10365 92 0,'0'0'93'0,"0"0"-3"0,0 0-15 0,0 0 2 16,0 0-15-16,0 0-1 0,0 0-1 0,0 0-1 16,-21-5-5-16,17 4 1 0,4 1-8 0,-12 0-14 0,3 1 9 15,2 1-12-15,-5 1-9 0,2 3 0 0,-3-1-2 16,3 2-2-16,-4 4 1 0,-2 4 1 16,1-1-9-16,2 2 7 0,-1 6-11 0,4-5 1 15,1 6 8-15,-2 1-6 0,4-5-1 0,3-1 3 0,1 8-5 16,0-7-9-16,2-3 20 0,2 1-22 15,2-2 10-15,-1 1 1 0,3-4-7 0,1 0 11 0,2 3-10 16,-1-3 5-16,-1-5-11 0,3 5 5 16,1-5 5-16,1 3 3 0,-1-4-6 0,1-2 2 0,2 3 7 15,0-4-5-15,-2 1 2 0,2-3-11 0,0 1 12 16,-3-3 0-16,-1-2-8 0,2-1 1 0,-3 0 1 16,1-4 6-16,0 2 7 0,-1-2-4 0,-3 0 3 15,-1-2-6-15,0 1 12 0,-3-2 5 0,-1 2 8 16,-1-2-15-16,-2-1-1 0,0 0 6 0,-2-2-4 15,-1-1-7-15,-3 1-7 0,0 2 6 0,0 1-3 16,-1-2 10-16,-2 3-8 0,0 1-7 0,0 1-22 16,2 3-29-16,-2 2-31 0,1-2-30 0,-2 6-97 15,-1 3-224-15,1-1 100 0</inkml:trace>
  <inkml:trace contextRef="#ctx0" brushRef="#br0" timeOffset="11327.2168">8866 13586 26 0,'-3'-1'42'0,"2"-3"-5"0,-4 2 2 16,5 2-3-16,-5-8 0 0,1 6-5 0,1-1 0 15,0-1-3-15,-1 0-2 0,-1 1-2 16,1 1 1-16,-1-1-2 0,0 2-6 0,0-3 4 0,-2 2-7 16,3 0 3-16,-1 0 1 0,-2 0 1 0,0 1-1 15,1 0-12-15,6 1-2 0,-13-1 4 0,4 2-3 16,1 1-5-16,3 1 7 0,-5 1-3 0,1 2-1 15,0 1-3-15,0 0 3 0,-1 0-3 0,2 3-2 16,1-2-3-16,-1 2 9 0,2-1-2 0,2 0-1 16,-1-1-1-16,2 1 5 0,2 0-9 0,-1-1 0 15,1 3 1-15,1-4 1 0,0 1-2 0,3 1 2 16,1 1-1-16,1-1 0 0,0 1 1 0,4-2 2 16,-3 0 3-16,4-2 9 0,-1 4-15 15,1-4 0-15,2 0 5 0,-2-2 0 0,3 0-4 16,-3-3 0-16,3 0 1 0,-1-1 0 0,-2 3 2 15,3-4-1-15,-3-1-3 0,0 0 3 0,0 0 3 0,-3-1-3 16,0 0 1-16,0-1-1 0,0 0-1 0,0 1 3 16,-3-2-1-16,1-1 5 0,-3 3-2 15,2-1 0-15,-1-1 3 0,0 1-4 0,-1 1 2 16,-2-2 3-16,0-1-1 0,-2 2-1 0,1-1 2 16,-3 1-3-16,2 0 2 0,-1-1-2 0,-2 2 1 0,1 0-2 15,-1-1 1-15,0 0-3 0,-2 0 5 0,1 2-3 16,0-1-2-16,-1 0-1 0,2 2-3 0,-1-3 4 15,1 3-1-15,0-2-7 0,1 2-7 0,4 1-8 16,-10-1-11-16,10 1-11 0,-8-1-49 16,8 1-99-16,0 0 44 0</inkml:trace>
  <inkml:trace contextRef="#ctx0" brushRef="#br0" timeOffset="16425.541">4302 14572 19 0,'-10'0'34'0,"10"0"-9"0,-5 1-2 16,5-1 1-16,0 0-5 0,0 0-6 0,0 0 1 15,-8-1-5-15,8 1-3 0,0 0-2 0,0 0 1 16,0 0-1-16,0 0-2 0,0 0-1 0,0 0-5 16,0 0 5-16,0 0 8 0,28 3-6 0,-15 1-3 15,6-1 4-15,1-2-8 0,1 2 10 0,7 4-7 16,2-1-2-16,-2 2 6 0,2-2 0 0,1 3-3 16,-2-4 3-16,3 5 2 0,0-3-2 15,-1 2 3-15,0 1-1 0,3-1-3 0,-3 1-1 0,0-1 2 16,-2 2-3-16,3-5 5 0,-4 4 4 0,7-2-11 15,-2-2-2-15,1-1 2 0,0 1 9 0,-2 0-4 0,2-1-1 16,2-3 0-16,-2 0 2 0,2 1-5 0,1-1 1 16,-1 1 0-16,1-1-3 0,-1-3 5 15,1 1 4-15,-3 1-6 0,3-2 5 0,-2 2-9 16,3-2 11-16,-6 2-11 0,3 0 4 0,-1-1-1 16,-1 1 6-16,-1 1-1 0,3-2-1 0,-3 0-9 15,1 0 8-15,0-2 5 0,2 1-5 0,-2 1 4 16,-1 0-9-16,2-2 5 0,1 1-1 0,-3-2-1 15,0 2-5-15,0-4 11 0,1 2-4 0,3 3-1 16,-3-5 0-16,4 1-1 0,0-1 0 0,-1 0 1 16,1 2-2-16,-1-4 2 0,1 0-2 0,1 0 1 15,0 1-1-15,0-4 8 0,14 1 0 0,-15 2-2 16,0 1-1-16,14-4-2 0,-16 4-2 0,3-4 2 16,-2 0 1-16,15-3-2 0,-15 4 0 0,1 1 8 15,-1 0-6-15,3 0 4 0,-3 2 0 0,-1-4 1 16,-1 1 6-16,-1 1-2 0,3 0 4 0,-4-1-5 15,0 1 5-15,1 0 0 0,-1-2-7 0,-3 2 5 16,-8 1-3-16,7 2 23 0,0-1-22 0,-1-1 3 16,-4 2-2-16,-5 1 5 0,1-3-4 0,3 4 5 15,-4-3 8-15,0 3-3 0,-2-3 8 0,-2 2-10 16,-1 1 1-16,0-1 2 0,-3 1-2 0,0 1 1 16,0-3 3-16,-1 1 8 0,-1 3-8 0,0-1-2 15,-2 0 11-15,-1-1-2 0,0 1-4 0,2-2-9 16,-3 3 2-16,-4 1-15 0,6-3-53 0,-1 3-59 15,-5 0-52-15,0 0-168 0,0 0 75 0</inkml:trace>
  <inkml:trace contextRef="#ctx0" brushRef="#br0" timeOffset="20582.7278">18022 12190 24 0,'0'0'71'0,"2"-9"-9"0,-2 9-3 0,0 0 1 15,0 0-7-15,-2-3 0 0,2 3-7 0,0 0-1 16,-4-5-9-16,4 5 1 0,0 0-3 0,-4-2-7 15,4 2 0-15,-5-3-1 0,5 3-8 0,-5-2 7 16,5 2-2-16,-4-2-11 0,4 2 1 0,-7-3-10 16,7 3 0-16,-6 0 6 0,6 0-2 0,-9 1-7 0,3 2 5 15,-1-2 5-15,1 4-6 0,1-3-4 16,-3 1 1-16,1 3-2 0,-1 1-1 0,0-1 2 16,2 3 3-16,-3 0-1 0,4 0 2 0,-4 2-7 15,5-1-11-15,0-1 17 0,-2 7-4 0,2-4-1 0,0-2 5 16,0 4-4-16,4 1 3 0,-4 1-4 0,4-1-9 15,-1-3 3-15,-2 3 13 0,6 2 2 0,-3-3-7 16,1-1 2-16,2-1-7 0,-2 0 2 16,2 0 1-16,-1 2-2 0,2-5 1 0,0 3 2 15,2-1 0-15,-2 0-2 0,1 0 1 0,-1-1 8 0,5 1-4 16,-1-2-5-16,-3 0 6 0,1-1-2 0,-2-1 6 16,1 1-14-16,3-5 12 0,-4 4-11 0,1-3 6 15,-1 0-5-15,1-1 4 0,0 1 4 16,-1-2 1-16,2 3-1 0,-1-2-4 0,-1-2 6 0,1-1-2 15,0 1 3-15,-5-1 2 0,12-1-6 0,-12 1 1 16,11-1-4-16,-7 0 0 0,1-1 6 0,-1-1-5 16,-2-1 3-16,6 0-3 0,-4 3 3 0,-3-1-16 15,3-2 21-15,0 2-3 0,-4-2 6 0,1-1-1 16,2 2-3-16,-3-2 1 0,0 2-8 0,0 3 0 16,0-10 2-16,-4 5-3 0,2 2 1 0,0-3 5 15,-3 3 1-15,1-2-6 0,-5 2 6 0,0-2-6 16,-1 2-3-16,-1 0 10 0,-1 1-9 15,-2 1 5-15,-4-1 3 0,5 0-13 0,-2 2 10 0,2-3-11 16,-2 3 12-16,1 0-12 0,-4 2-24 0,1 0-44 16,-2 4-49-16,0 2-133 0,-7 4 60 0</inkml:trace>
  <inkml:trace contextRef="#ctx0" brushRef="#br0" timeOffset="22886.207">14397 15209 46 0,'-4'-4'76'0,"3"1"-13"0,-3-4-6 0,-1 2-5 15,2 1-7-15,1-1-5 0,-2 0-6 0,-1 1 4 16,1-1-5-16,-1 2-8 0,1-2 3 0,-1 2-2 15,-3 0-1-15,2 0-5 0,2 0-6 0,-1 0 1 16,1 0-4-16,-2 1 4 0,1 0-3 0,-3 0 6 16,2 0-13-16,-1 0 0 0,1 1 3 0,6 1 0 15,-11-2-7-15,4 3 1 0,-1 0-4 0,2 2 7 16,-3-1-3-16,3 2 3 0,-3 0-8 0,1 0 3 16,-2 2-3-16,2 0 0 0,-1 1 4 0,4 0-6 15,-4 3 4-15,4 0 0 0,-3-1 0 0,3 1 1 16,0-1-1-16,0 1 9 0,1 0-8 0,0 2 0 15,3-2 0-15,-1 3-5 0,0-3 1 0,0 2 0 16,-1 1 12-16,3 1-16 0,1 0 6 0,-1-5 2 16,4 3-5-16,-2-2 7 0,0 0-5 0,2 1 4 15,-3-1-3-15,3-2-6 0,2 1 9 0,-2-1-4 16,0-3-1-16,1 3 5 0,-1-2-2 0,4 2 0 16,-2-4 10-16,-1 0-9 0,0 1 1 0,2-1 1 15,-1 1-1-15,2-3 4 0,-2 1-6 0,2 0 10 16,0-1-9-16,3-1 14 0,-2-1-6 0,3 0 3 15,-1-3-8-15,2 0 2 0,-1-1 7 0,5 0-7 16,0-2 1-16,-6 1-5 0,2-2 7 0,-2 1 7 16,1 2-3-16,-3-3-7 0,4 4-9 0,-4-4 11 15,-5 1-8-15,3-2 14 0,0 3-11 0,-2-1 1 16,-1 2 3-16,-1-3-2 0,0 1 0 0,0 0 3 16,-3-3-12-16,1 0 13 0,-2 2-2 0,-1-3-1 15,-2 5-2-15,2-4 2 0,-3 1 0 0,0 1 0 16,-2-1-1-16,1 2-2 0,-2 0 8 0,-1 0-6 15,-1 1-1-15,2 1-1 0,-1 1 0 0,0 1-1 16,-2-1-1-16,-1 1-2 0,2-1-1 0,-3 5 0 16,1-1-2-16,-2 1 3 0,1 3 5 0,-5 2-3 15,1 3-5-15,-1 0 3 0,-3 4-2 0,3 5-2 16,1-6 4-16,-1 10-5 0,4 0 5 0,0 3-9 16,1 2-23-16,4 2-36 0,0 3-58 0,4 4-138 15,-5 8 62-15</inkml:trace>
  <inkml:trace contextRef="#ctx0" brushRef="#br0" timeOffset="24332.7333">8536 15334 11 0,'0'0'14'0,"0"-5"7"16,0 5-4-16,0 0 2 0,0-5-4 0,0 5-3 15,3-4-2-15,-2 2-1 0,4-1-1 0,-1-1-1 16,5-2-1-16,1 2 0 0,2-1 5 0,6-1-9 16,2 0 0-16,1 1 4 0,9-2-2 0,2 1 1 15,5 0 2-15,13 0 1 0,-9 2 2 0,13 1-4 16,3-3 0-16,-1 1 2 0,6 2-5 0,28-1-3 16,-23 1 10-16,29 3-4 15,-2-4 5-15,2 3-6 0,-3-3 2 0,-25 4-1 0,29-1 0 0,-5-3 3 16,0 4-7-16,-28-3 6 0,28 3-1 0,-27-2 5 15,-1 2-1-15,0 0 6 0,-4 4-11 16,-4-2 1-16,-6 4 4 0,-9-3-3 0,-4 5 3 16,-3-1-29-16,-3 0-45 0,-2 6-67 0,-4 0 29 0</inkml:trace>
  <inkml:trace contextRef="#ctx0" brushRef="#br0" timeOffset="30034.9734">14397 14816 33 0,'-1'-4'62'0,"-2"1"8"15,3 3-13-15,-1-7-6 0,-3 4-1 0,3-1-8 16,-3 1 0-16,1 1-5 0,3 2-9 15,-5-3-3-15,0 1-1 0,5 2 1 0,0 0-6 0,-10 1 1 16,2 3-2-16,3 0-8 0,-5 2 2 0,1 3-2 16,0-1 5-16,0 6-7 0,-2 2 4 0,0 3-1 15,-1 4 0-15,2 1-5 0,0 0-2 0,1 0 1 16,3-1 4-16,2-2-4 0,1-3-2 0,0 2-1 16,2-5 1-16,1-1-3 0,0-1 3 0,2-3-6 15,-2 2 4-15,2-3-3 0,1 0 6 0,0-3-1 16,1 2 3-16,2-2-5 0,0-1 0 0,1-2 6 15,2 3-5-15,1-3 4 0,0-2 2 0,2-1 2 16,1 0-3-16,-2-2 5 0,3-3-2 0,2-3-2 16,-5 0 4-16,3-3-2 0,-5 3 7 0,0-5 3 15,0 3 0-15,-3-4 1 0,2 0 0 0,-4 2-1 16,-3-2-3-16,4-1 2 0,-5 4 3 0,0-2-6 16,-2 1-7-16,-1 1 0 0,-2 0 3 0,0 1-6 15,0 1-8-15,-3 0-16 0,-1 2-16 0,0 0-35 16,-1 1-89-16,-3 5-169 0,-1-2 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47:42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 5250 12 0,'0'0'24'16,"0"0"-8"-16,0 0 2 0,0 0-2 0,0 0 0 15,0 0-6-15,0 0-5 0,0 0 6 16,1 3-5-16,-1-3 6 0,4 8-5 0,-2-3 0 15,0 1-1-15,3 1-3 0,-1 0-1 0,-2 0 2 16,2 2 1-16,3 0 2 0,-5 1 5 0,5 0-4 0,-1 2-4 16,-2-3 0-16,1 3 2 0,0-2 0 0,-1-1-8 15,1 0 8-15,3 1-9 0,-3-1 14 16,-1 0-4-16,1-1 0 0,0-1-5 0,-1 0-4 16,1-1 6-16,0 3 2 0,0-5 1 0,-1 2-5 15,1 1 5-15,3-3-10 0,-2 2 4 0,0-1 0 16,2 1 0-16,0 0 1 0,3 1 2 0,0-1 3 0,0-2-4 15,3-1 0-15,-1 1 6 0,2-1 1 0,3 0-6 16,1-3-3-16,3 0 2 0,-1-6-2 16,-1 2 8-16,8-2-2 0,-2-3-5 0,-1-2 1 15,2-1 1-15,-3-1-8 0,2 0 10 0,-3-3-5 0,-6 6 3 16,0-3-2-16,0-1 1 0,-2 1-6 0,-1 2 1 16,0-1 7-16,-1 0-2 0,-1 0-1 0,-1 1 1 15,-3 2-7-15,2-1 8 0,-5 4-3 0,-1 0 4 16,1 0-6-16,-1 3 2 0,0-1 3 15,-3 3-2-15,4-2 1 0,-4-2 0 0,2 3-4 0,-3 2 0 16,4-4 2-16,-4 4 1 0,1-2-3 0,-1 2-1 16,0 0-1-16,0 0 4 0,4-2-5 0,-4 2 1 15,0 0-4-15,0 0 6 0,0 0-3 0,0 0 9 16,9 7 0-16,-8-4-5 0,2 2-8 0,2-2 8 16,-1 1 1-16,-2 3-7 0,2-2 8 0,0-1 2 15,0 1-7-15,0 0 7 0,0 2-9 0,2-5 6 16,-1 8-1-16,0-6 0 0,0-1 1 0,3 3 1 15,2-4-1-15,-1 0 3 0,1 1-1 0,3-3-2 16,-1-3 6-16,-1 2-2 0,3-2-3 16,4-3-2-16,0-1 1 0,-3-3 5 0,6 3-3 0,-5-5 5 15,10-3-9-15,-3 2 3 0,1-1 4 0,-7 3-5 16,5-2 3-16,-5 0-15 0,0 3 10 0,1-3 2 16,1 2 1-16,-5-1-3 0,3 1 0 0,-2 3 3 15,-6-1-4-15,4 4-1 0,-2-2 11 16,2 4-11-16,-1-3-1 0,0 1 4 0,1 3-4 0,-1-1 1 15,2 2 0-15,1-1 4 0,-1 2-1 0,0 2-1 16,4-2 1-16,-4 1-2 0,3 2 4 0,-6-1-6 16,2 3 3-16,1-2 1 0,4 1-1 0,-5 2-1 15,0 0 2-15,3-2 1 0,-4 3 1 0,0-5-2 16,1 4 0-16,-3-1 0 0,7 4-2 16,-4 0 2-16,-2-4-1 0,2 1-2 0,1 3 0 0,-2 0 3 15,2-1 1-15,1 2 4 0,-1-2-5 0,0 2 0 16,-1 0 3-16,2 0-3 0,1 2 8 15,0 0-7-15,-2 0-10 0,4-1-17 0,-1 2-36 0,-2-1-66 16,2 2 29-16</inkml:trace>
  <inkml:trace contextRef="#ctx0" brushRef="#br0" timeOffset="30815.8334">11818 9707 12 0,'0'0'42'0,"-6"-7"-4"16,2 4-4-16,0 1-1 0,0 0-7 0,-1-1-2 15,4-1 0-15,-2 1-1 0,-2-1-5 0,0-1-3 16,0 2 8-16,1 0 1 0,0-1-4 0,0 0 2 0,1-1 3 16,-3 2-10-16,1 0 5 0,2 0 3 0,0-2 6 15,-1 3-7-15,0-2 9 0,0 1-5 16,3 0 4-16,-3 0 14 0,0-1-14 0,1 1 9 15,3 3-6-15,-7-3 0 0,2-2 9 0,3 3-14 0,2 2 3 16,-6-4 1-16,4 3 1 0,2 1-6 0,-8-3-6 16,8 3 2-16,-3-2-2 0,3 2-6 0,-4-3 4 15,4 3-2-15,0 0-4 0,0 0-12 0,0 0 4 16,0 0-2-16,0 0-6 0,0 0 12 0,0 0-11 16,0 0 9-16,0 0-14 0,-11 7 5 0,10-3 3 15,1 4 2-15,-1 1-1 0,1 4 1 0,1 0-6 16,0 1 2-16,2 1 7 0,-3-1-6 0,3 2-2 15,-1-1 3-15,-1-3-1 0,3 0 1 0,0 0 4 16,1-1-18-16,-2 0 19 0,2-2-8 0,0 0-1 16,-1 0 1-16,2 0 0 0,-4-4 11 0,4 3-14 15,-4-3 7-15,2-1-2 0,0-2-4 0,1 2-9 16,-1-1 0-16,-1-1-2 0,4 1 9 0,-6-2-1 16,5 0-2-16,-6-1-3 0,11-1 6 0,-6-4-1 15,8 1-2-15,-4 0 11 0,0-2-12 0,4-1 4 16,-3 0 6-16,4-2-8 0,-4-1 6 0,3-1 0 15,-2 5 0-15,-2-3-4 0,2 1 9 0,-4 0-11 16,3 1 9-16,-2-1-7 0,-1 4 8 0,-1-1 1 16,0 3-6-16,1-4-9 0,-3 3 6 0,-1 3-7 15,1-2 3-15,-4 2 9 0,9 0-5 0,-9 0 3 16,9 5 5-16,-5 2-26 0,1 3 12 0,0 0 9 16,-1 6 3-16,1 3 5 0,-1-1-10 0,1 1 10 15,0-1 1-15,-1 9-3 0,0-8-11 0,1 6 14 16,0-6-9-16,0 0 0 0,-1-2-3 0,0 1 9 15,0-3-6-15,-3-3 2 0,5-1-3 0,-2 0 5 16,1-1-6-16,0-1 1 0,-1-3 7 0,0 2-4 0,0-3 2 16,0 0-2-16,-2-1-2 0,2 1 2 15,1-2 2-15,-1 2-6 0,-1-5-1 0,2 1-5 16,-5-1 0-16,9-4-16 0,-3 1-18 0,0-4-21 16,-2 0-52-16,0-1-126 0,3-9 56 0</inkml:trace>
  <inkml:trace contextRef="#ctx0" brushRef="#br0" timeOffset="34195.6836">11092 5206 33 0,'0'0'28'0,"-4"-4"-3"16,4 4 0-16,-2-2-2 0,2 2-5 0,0 0 4 15,0 0-9-15,-3-4 1 0,3 4-3 0,0 0 2 16,0 0-3-16,0 0-3 0,0 0 2 0,0 0-3 15,0 0-6-15,0 0 4 0,0 0-3 0,0 0-3 16,-8 7 7-16,8-7-4 0,-1 8 2 0,1-2 1 16,0 0-1-16,0 0-2 0,0 3 0 0,4 0 1 15,-3 1 2-15,3 3-7 0,-1-1 2 0,-1-1 2 16,6 4 0-16,-1 1 5 0,0-6-4 0,-2 0-2 16,3-1 0-16,1 1-3 0,-3-5 3 0,3 2 0 15,0 0-1-15,-1-2-4 0,1-1 6 0,-3 0 1 16,3-3 3-16,1 2-4 0,0-6 2 0,1 2-6 15,1-3 5-15,-1 0 4 0,4-3-8 0,-1-3 3 0,0 1 3 16,0-3 4-16,-1 1-7 0,-2-2 4 16,-3 2-3-16,0 3 3 0,-3-2 2 0,0 2 7 15,-4-2 1-15,3 1-6 0,-4 3 4 0,-4-1 11 16,3 0-2-16,-4-1-15 0,1 1 4 0,-4 0-3 16,2-1 2-16,-3 3 0 0,0 0 2 0,0 1 0 0,-2 0-2 15,1 1 0-15,0 0-3 0,-2 0-1 0,-1 2-6 16,1 1 14-16,1 0-12 0,1-2-1 15,-2 2 2-15,5 2 2 0,-1-2-8 0,0 1 5 16,2 2 3-16,-2-2-5 0,3 3-1 0,0 1 2 16,1-2 4-16,0 3-7 0,0-2 1 0,3 1-8 0,1-1 2 15,0 3-3-15,1 0-7 0,3-2-1 0,0 0 1 16,4 3-6-16,-3-1 0 0,5-1-6 16,-1-1-5-16,3 0-29 0,-1 2-67 0,2-4 31 15</inkml:trace>
  <inkml:trace contextRef="#ctx0" brushRef="#br0" timeOffset="70802.0578">18227 2738 56 0,'0'0'80'0,"0"0"-3"16,0 0-8-16,0 0 3 0,-10 9-23 0,4 3-5 0,-3 4 1 16,-5 7-2-16,1-1 6 0,0 1-7 15,-1 4-3-15,1 0 2 0,1 0-21 0,0 1 19 16,0-2-2-16,1 3-7 0,-2-2 2 0,3 1-4 15,1-1 9-15,-3 1-14 0,2-4-5 0,1 1 0 16,0-2-1-16,4-5-7 0,-4 6 4 0,4-5-2 16,-1 0-2-16,1-4-12 0,1 2-10 0,1-2-6 15,1 1-14-15,0-2-18 0,0 1-20 0,2-1-15 16,2-4-46-16,-4 1-141 0,6-3 62 0</inkml:trace>
  <inkml:trace contextRef="#ctx0" brushRef="#br0" timeOffset="71082.633">18305 2688 23 0,'0'0'86'16,"-1"15"23"-16,-3 2-3 0,0 9 1 0,-1 4-7 0,0 6-7 16,-4 11-11-16,4 1-2 0,2-2-7 0,2 2-4 15,2-2-8-15,2-11-11 0,2-1 6 0,-1-2-17 16,2 1-2-16,-1-4-22 0,3-3-16 0,1-1-29 16,0-7-22-16,-4 0-21 15,3-2-20-15,0-2-64 0,-4-3-168 0,0-3 74 0</inkml:trace>
  <inkml:trace contextRef="#ctx0" brushRef="#br0" timeOffset="71306.1639">18123 3076 48 0,'0'0'74'0,"0"0"-7"0,11-1 11 0,-2 2-17 16,3-2 2-16,1 1 0 0,7 1-4 16,0 1-7-16,10 4-9 0,-2-5-4 0,2 3-5 15,-3 0-10-15,2 0-28 0,-8 0-14 0,7-1-16 16,-6-2-14-16,-2 3-53 0,2-4-108 0,-5-2 48 16</inkml:trace>
  <inkml:trace contextRef="#ctx0" brushRef="#br0" timeOffset="71598.4091">18657 2443 36 0,'0'0'112'0,"-6"31"10"16,0-7-9-16,1 8 10 0,-1 2-33 0,-3 12 4 16,1 1 0-16,-2-1-6 0,0-2-6 0,2 4 6 15,3-15-15-15,-4 12-10 0,6-10-8 0,1 0-2 16,-2-4 1-16,0 2-14 0,5-2 9 16,-3-3-11-16,3 5-10 0,-1-4-20 0,0-2-22 0,1-1-22 15,-1-9-24-15,3-1-21 0,-3-3-23 0,1-1-7 16,0-1-73-16,1 0-197 0,-2-3 88 0</inkml:trace>
  <inkml:trace contextRef="#ctx0" brushRef="#br0" timeOffset="71841.0064">18854 2939 95 0,'0'10'117'0,"-3"0"-6"0,0 2-7 16,0-1-16-16,1-4-9 0,0 1-4 0,0-1-14 16,2 3-8-16,0 1-23 0,-1-2-27 0,1 0-24 15,1-3-34-15,-2 4-69 0,1 0-133 16,-2-1 58-16</inkml:trace>
  <inkml:trace contextRef="#ctx0" brushRef="#br0" timeOffset="72064.0474">18878 2702 59 0,'0'0'87'0,"0"0"-5"16,-3 19 2-16,-1-2-6 0,-3 2-1 15,2 8 0-15,1 1-16 0,0 2-15 0,0 0-17 16,2 0-37-16,0-2-28 0,4 1-28 0,-1 0-32 16,-1-6-103-16,2-4 46 0</inkml:trace>
  <inkml:trace contextRef="#ctx0" brushRef="#br0" timeOffset="72500.3587">19109 3085 54 0,'-17'25'73'0,"5"-1"16"16,3 1-27-16,1-2-8 0,5-5-1 0,2 2 6 0,2-3-22 15,3 2-7-15,4-2-1 0,1-1-6 0,4-2-24 16,2-2-1-16,2 0-7 0,3-4-7 0,-2-1-12 15,4-3 6-15,1-1-21 0,2-1-31 0,-2-2-80 16,-1-2 35-16</inkml:trace>
  <inkml:trace contextRef="#ctx0" brushRef="#br0" timeOffset="72887.3905">19416 3201 56 0,'0'0'61'0,"0"0"10"0,0 0-2 16,20-6 9-16,-12 6-3 0,-2-3-5 0,7 0-7 0,-3-2-3 16,7-1-1-16,-6 1-14 0,7-4-9 15,0 2 6-15,-2-2-4 0,0 1-6 0,-1-2-1 16,-2 1-3-16,1 2 2 0,-6 2 0 0,-3-2-8 15,2 0 5-15,-5 4-6 0,1-4 4 0,-3 2-4 16,0 0-9-16,-3-1 8 0,-1 0-12 0,-1 2-2 16,-4 0 4-16,-5-4-6 0,0 2 3 0,-4 4 7 15,0 1-6-15,0 1 0 0,0 0 7 0,3 1 7 16,4 1-5-16,-1 1-3 0,2-1 5 0,3-1-8 16,1 1-10-16,0 6 17 0,3-3-13 0,2 8 0 15,0-1-2-15,1 5-6 0,2-2 3 0,3 0 1 16,3-1 0-16,1 0-10 0,1 2 15 0,3-2-6 15,-2 0 1-15,5-3-13 0,-2 1-21 0,2 1-12 16,1-2-36-16,-2-1-22 0,0 4-71 0,1-3-188 16,-2-1 84-16</inkml:trace>
  <inkml:trace contextRef="#ctx0" brushRef="#br0" timeOffset="97641.3911">16931 821 7 0,'32'-22'23'0,"-14"10"4"0,5-4-8 0,-1 0 4 16,-1-2-12-16,1 1 10 0,-1 0-7 0,-1 2 2 16,-3 1-4-16,-2-2-3 0,3 3 1 0,-5 1 0 15,2-2 2-15,-2 0 0 0,0 2-2 0,-3 2-4 16,-10 10 1-16,15-19 3 0,-8 10 6 15,-7 9 1-15,6-15-3 0,-6 15 9 0,0 0-3 16,4-20 0-16,-4 20 2 0,0 0-5 0,-8-17-2 16,8 17 2-16,-10-15-7 0,10 15 2 0,-15-11 3 0,15 11-9 15,-21-9 0-15,21 9 3 0,-21-7 2 0,21 7-8 16,-27-4 4-16,27 4-4 0,-36-1 1 16,36 1 2-16,0 0-7 0,-41 3 7 0,41-3-3 15,-30 7 0-15,30-7 3 0,-30 9-6 0,16-3 4 16,-4 1-1-16,3 4 0 0,2-1-6 0,-4 2 4 15,17-12-1-15,-23 19-3 0,14-11 1 0,9-8 4 16,-15 21-5-16,7-9 1 0,2 5 0 0,-2-2 4 16,2 2-2-16,1 1 2 0,1 0-10 0,0 4 9 15,0 2 4-15,2-6-8 0,0 3 5 0,1-2-5 16,4-1 4-16,-1 0-6 0,1-1 9 0,2 0-8 16,0-5 6-16,3 3-7 0,1-1 7 15,0 2 0-15,2-3-1 0,1 0 1 0,3 0 0 16,2-1 5-16,4 3-4 0,-3-3 3 0,0-2-4 15,9 2 1-15,0 2 3 0,-3-2-12 0,3-5-10 16,-1 5-12-16,-5-5-6 0,3 3-6 0,2-2-35 16,-7-2-82-16,3 1 36 0</inkml:trace>
  <inkml:trace contextRef="#ctx0" brushRef="#br0" timeOffset="97997.6467">17504 720 21 0,'-4'26'32'0,"3"1"-1"0,0 2-12 16,-1-5 3-16,4 3 0 0,-2 0 2 0,1-2-7 15,3 0 0-15,-3-6 8 0,0-2-15 0,2 1 5 16,-1-3-14-16,1-1-1 0,1-1-9 0,-2-1-14 15,1-1-15-15,1-1-40 0,-3-1 18 16</inkml:trace>
  <inkml:trace contextRef="#ctx0" brushRef="#br0" timeOffset="98525.3764">17480 834 26 0,'0'0'44'0,"0"0"-8"0,0 0-5 0,0 0-1 15,0 0-12-15,0 0 2 0,0 0-1 0,0 0 1 16,16-19 5-16,-16 19-4 0,17-9-2 16,-17 9-5-16,22-5 5 0,-22 5-5 0,21-7-4 15,-21 7 1-15,0 0-4 0,32-3 0 0,-32 3-1 16,0 0 2-16,0 0 3 0,34 2-7 0,-34-2 6 15,0 0-7-15,0 0 5 0,25 5-4 0,-25-5 2 16,0 0 0-16,0 0-6 0,0 0 7 0,18 9-8 16,-18-9 5-16,0 0 3 0,0 0 0 0,0 0 1 15,0 0 10-15,0 0-9 0,0 17-7 0,0-17 6 16,-9 13-2-16,0-7-4 0,1-1 6 0,0 3-10 16,1-3 8-16,3-2-5 0,-3 2 1 0,3-1-1 15,1-2-6-15,-2 1 5 0,3 0-1 0,0 3-3 16,2 0 2-16,2-1-2 0,1 2 4 0,4-1-2 15,0 2 0-15,6 1 3 0,1 0 0 0,3-1-3 16,2 2-2-16,0-4 4 0,0 2 1 0,0-3 1 16,1 1-6-16,5 3 9 0,-7-4-4 0,0-1 0 15,-8 1 6-15,1 0-3 0,-2-2-5 16,-1-1 1-16,-3 0 3 0,-1 2 9 0,-4-4-2 16,4 4 14-16,-1-1 12 0,-3-3 3 0,-12 11-5 15,0-2-1-15,-3 4 1 0,-2-4-2 0,-1 0 3 16,0 1-7-16,-3-3 4 0,2 0-3 0,0-1 5 15,2 0-6-15,-2 1-5 0,6-1 2 0,-2-4-15 16,3 2 2-16,2 1-6 0,0 0-33 0,2-4-24 16,3 4-23-16,0 4-78 0,0-2-164 0,-3 4 73 15</inkml:trace>
  <inkml:trace contextRef="#ctx0" brushRef="#br0" timeOffset="154750.0743">12006 3888 2 0,'-4'-4'52'0,"4"4"7"0,-5-5-8 15,5 5-1-15,-1-4-3 0,1 4 1 0,-3-2-5 16,3 2-4-16,-4-4-8 0,4 4-6 0,0 0-5 16,0 0 0-16,-1-4-4 0,1 4 4 0,5-2-9 15,-1-1 9-15,5 2-2 0,0-5-6 0,4 3-4 16,5-2-1-16,1-3-1 0,-3 1-2 0,6 1 4 15,5-4-2-15,2-3 0 0,-2 4-2 0,-4-5 4 16,-4 5-4-16,4-4-4 0,-3 2 7 0,-3-1-3 16,6-3 1-16,-7 4-1 0,-1 0 3 0,-1-1-1 15,-2-1-3-15,-2 5 2 0,-2 0-5 0,-1-3 9 16,2 3-3-16,-4 0 4 0,0 0-5 0,-1-1 2 16,0 1 1-16,-3 2-1 0,2-3 2 0,-3 3 1 15,0-2-4-15,0-2-9 0,0 3 0 0,-3 0 6 16,2 2 5-16,-1-6-2 0,-1 5-8 0,-1-1 9 15,0 1-4-15,-1-2 0 0,0 2-7 0,-4 2 10 16,1-2-3-16,1-1-7 0,-3 1 2 0,3 4 1 16,-2-3 3-16,1 4-5 0,1-2 2 0,-5 3-1 15,2 0-5-15,-4 2 0 0,3 2 2 0,-6-1 2 16,0 4-9-16,-2-1 12 0,1 3-4 0,4 0 6 16,0 1-7-16,-4 3 4 0,7-1-2 15,-3-2 3-15,3 2-3 0,0 2 1 0,5-1-1 0,-1-3 4 16,3 0 0-16,-1 3-6 0,3-4 5 0,-1 1-3 15,2 0 1-15,1 2 5 0,1 0-7 0,2-4 7 16,0 4-8-16,1-2 7 0,5 4-5 0,-2-2 11 16,3 1-5-16,1 0-3 0,-1-6 2 0,3 5 5 15,2-3-4-15,-2 2-7 0,-1-4 19 0,-3 0-11 16,9 1-8-16,-8-3 7 0,0 3-3 0,7-1 5 16,-4-2-4-16,-2 0 3 0,1 2-2 0,0-2-5 15,1-2 5-15,0 1 1 0,-1 1-11 0,0-1-8 16,0 1-2-16,-2-4-7 0,0 4-9 0,3-2-3 15,-4 1-10-15,0 1-4 0,1 0-38 0,-5-3-95 16,4 1 43-16</inkml:trace>
  <inkml:trace contextRef="#ctx0" brushRef="#br0" timeOffset="155487.748">12532 3820 18 0,'0'0'34'0,"0"0"-11"0,0 0 11 16,-5 9-16-16,7-4 1 0,-4 6-3 0,2-1 3 15,0 2-1-15,3 4-3 0,-2 2 1 0,-1-2-4 16,3 1-1-16,-1-1 3 0,2 0-8 0,-3 0 9 15,2-3-7-15,0 2 0 0,-1 2-2 0,1-6-1 16,0 1 3-16,0 0-1 0,0 0-3 0,0-1 3 16,1 0-2-16,-1 0-3 0,1-1 0 0,-2-2 4 0,1 1-2 15,-1-1-5-15,0-3 5 0,0 1-11 16,1 0-4-16,-3-1-4 0,2-3 1 0,0 1 5 16,-1 0-1-16,-1-3 0 0,2 5 1 0,0-3 4 15,-2-2-3-15,0 0 2 0,0 0-2 0,0 0-5 16,0 0-2-16,0 0 0 0,-4-14 5 0,4 8-8 0,0-3-12 15,-1-1-33-15,-1-1 14 0</inkml:trace>
  <inkml:trace contextRef="#ctx0" brushRef="#br0" timeOffset="155528.6402">12570 4032 30 0,'-4'-14'-5'0,"2"0"-6"15,0 1 2-15</inkml:trace>
  <inkml:trace contextRef="#ctx0" brushRef="#br0" timeOffset="156048.281">12572 3743 3 0,'3'-4'3'0,"1"-2"3"0,-1 3 0 0,1-2-1 16,1 3-1-16,-2 0 1 0,3-2 1 0,-2 3-2 15,1-1 7-15,0 2-4 0,4-1 2 0,-1 1 0 0,-3-2-2 16,6 2 1-16,1 2 1 0,-2-1-3 16,4-1 0-16,-2 0-2 0,-2 2 1 0,1 0 1 15,0 1-2-15,-3 0-2 0,0-2 3 0,-1 2 4 16,-1-1-1-16,1 1-6 0,-2 1 1 0,1-1 3 15,-2 0 0-15,-2 3 4 0,1-2 2 0,-3 3 8 0,-3 4-8 16,0 0 2-16,-3 0 0 0,-2 5 2 0,-3-2-1 16,0 0 3-1,-2 2 0-15,1-3 1 0,-1-1 2 0,1-1-2 0,-1 1-3 0,3-3-3 16,-2-2 2-16,3 3-2 0,2-3-1 0,-1-2-3 16,3 0 0-16,1-2 0 0,-1 2 2 0,1-2-5 15,1-1-2-15,1 2 8 0,2-4-7 0,-5 2-4 16,5-2 1-16,0 5-3 0,0-5 1 0,3 7 3 15,-1-4-1-15,2 1 1 0,2-3 0 0,2 1-3 16,-3 0 6-16,6 0-3 0,1-2-1 0,0 0 0 16,-1 3-2-16,1 0 0 0,1-3 2 0,-1 1 0 0,0 1-1 15,-2 1-1-15,0-2-1 0,-2 2 3 16,-2-3-1-16,1 3 1 0,-1-1-5 0,-2-1 4 16,-4-1-4-16,6 3 4 0,-6-3-4 0,4 1 7 15,-4-1 0-15,3 3 4 0,-2 0 11 0,-1-3 1 16,-8 9 9-16,3-2-16 0,-5 2-3 0,0-2 4 0,-2 6-1 15,-3-1-1-15,-1-1 0 0,0-2 5 0,-1 2 1 16,2-2 0-16,3-3-6 0,3 1 2 16,3-1-2-16,-2-3-6 0,2 0-6 0,2 0-27 15,-1-1-13-15,1 2-14 0,3 1-8 0,-1 1-41 16,2-3-111-16,2 1 48 0</inkml:trace>
  <inkml:trace contextRef="#ctx0" brushRef="#br0" timeOffset="156727.7035">13215 3702 30 0,'0'0'33'0,"-12"2"-4"0,5 1-8 16,-2 1 4-16,-1-1-6 0,-2 4-1 0,2 2-1 15,-3 1-1-15,-7 7-2 0,2-4 0 0,-3 6-1 16,-3 1-2-16,2-1 0 0,3 0-4 0,-4 1 6 15,0 2 1-15,0 2-1 0,0-1-1 0,0 0 8 16,-4 0-7-16,7-3 5 0,-2 5-1 0,0-5 0 16,1 1-1-16,4-4-3 0,-1 4 4 0,5-7 0 15,-1 0-2-15,1 0 0 0,2 2-4 0,-2-1 15 16,-1 1-11-16,3 1-1 0,-1-2-6 0,-2 1 0 16,4-2 1-16,-2 2 0 0,2-1-1 0,1-1 1 15,0 2-2-15,-5 1 5 0,3-1-6 0,2 2 6 16,-1-4-7-16,1 4 6 0,0-1-4 0,-3 5 3 15,3-5 3-15,-1 8-5 0,-1-1 7 0,2 3-3 16,-2-4-2-16,1 3 0 0,1-2 4 0,0 1-4 16,5-5-5-16,-2-1 4 0,1-1 2 0,-3 7-4 15,4 1 2-15,-1-8-2 0,0 0 3 0,1-1-8 16,-1-2 4-16,1 2-4 0,3-2 4 0,-3-1 3 16,0-2-7-16,3 0 4 0,-1 0-4 0,0 5 7 15,0-2-8-15,-1 1 5 0,3-4-7 0,0 2 5 16,0 0 6-16,1 2-10 0,3 0 8 0,-2 0-3 15,0 0-5-15,3 0 2 0,-1 3-2 0,-1 0 4 16,1 0-3-16,-1-2-1 0,6 9 3 0,-5-7-1 16,3 6 0-16,-1-1 17 0,4-2-17 0,-4 3 1 15,5 0-6-15,-5-6 4 0,8 3 6 0,-1 1-4 16,6-2 2-16,-3-1 1 0,1 1-3 0,4-1-3 16,-1 1 6-16,7-1-3 0,-4-2 3 0,5 1-7 15,0 1-2-15,3-2-15 0,-2 2-16 0,3 0-15 16,1 0-32-16,8 6-55 0,-7-8-146 0,-2 1 65 15</inkml:trace>
  <inkml:trace contextRef="#ctx0" brushRef="#br0" timeOffset="157737.1589">16324 3867 7 0,'9'8'40'0,"1"0"-6"0,1-2 1 0,-1 3 1 16,0 0-5-16,2 3 1 0,-6-3 6 15,9 4-10-15,-7-2 1 0,2 0 1 0,0 3 6 16,1-2 1-16,-1 3-5 0,0 1 10 0,0-1-11 16,-2 2 18-16,1 0-9 0,-1-1-6 0,1 3 3 15,-2-2 3-15,2-1-4 0,0 0 2 0,-1 2-5 0,-2-1 0 16,2 2-2-16,1-1-5 0,-3-1 8 0,1 0-12 16,-1-1 3-16,-1 2 7 0,4-1-1 15,-4 0-4-15,-1 2 2 0,3 0-4 0,-1-2-3 16,0-1-1-16,-2 4 3 0,0-4-2 0,0 9 1 15,1-8-3-15,-2 3-3 0,3-2 8 0,-4 2-8 16,0 5 1-16,0 0 9 0,1 0-5 0,-1-6-7 16,0 8 5-16,0-9-2 0,1 8 3 0,-1-7-2 15,0 1-3-15,-1-1 3 0,0 1-2 0,0-1 0 16,3 2-1-16,-3-4-6 0,-1 2 2 0,2 1 9 0,-1 5-2 16,-1-8 1-16,1 1 0 0,1-2-5 0,-1-1 2 15,-1-2-2-15,0-1 0 0,1 0-7 16,0-3 3-16,-1 2-2 0,0 1-3 0,0-2 6 15,-1 0-7-15,1 0 2 0,0 0 2 0,-1 0-8 16,0 0 5-16,-1 1 0 0,1-3 0 0,-2 1 4 0,2 1-3 16,-4 1 3-16,1 0 0 0,2-4-5 0,-2 5 2 15,-1-1-2-15,-3 2 1 0,-2-1 0 0,0 1 1 16,-1 0-6-16,0 0 5 0,-2 1 3 16,-1-1-6-16,4 2 1 0,-3-2-3 0,-4-1 1 0,3 1-5 15,-1 0-5-15,-7 4-14 0,2 0-18 0,2-4-23 16,1-1-25-16,-1-1-32 0,-3 4-32 0,-5 2-87 15,3-3-258-15,-1-3 115 0</inkml:trace>
  <inkml:trace contextRef="#ctx0" brushRef="#br0" timeOffset="160322.4416">12499 5225 67 0,'-19'-11'79'0,"-5"-7"-2"0,-3 3-2 0,-5-2 10 15,-1-1-7-15,0 0 1 0,-2 1 7 16,-11-6-9-16,0 3-2 0,-1-2-5 0,1 0-6 16,11 7-6-16,-12-5-5 0,11 8-14 0,-1-4 6 0,3 1 5 15,0 1-15-15,2 2-11 0,2 0 1 16,0 2-2-16,4 0-3 0,5 1-2 0,1 2 0 0,-2 1-4 15,3 0 0-15,2-1-2 0,-1 4-3 0,7-1 1 16,-2 0 1-16,1 1 1 0,2 1-6 16,0 1 5-16,1-1-6 0,4 1 2 0,0-1-2 0,-2 2-3 15,1-3 0-15,6 3-16 0,-5-3-13 0,5 3-16 16,0 0-21-16,-8-1-10 0,8 1-7 16,0 0-2-16,0 10-14 0,2-5-63 0,0 7-173 0,-2 2 77 15</inkml:trace>
  <inkml:trace contextRef="#ctx0" brushRef="#br0" timeOffset="160768.3254">11679 5463 22 0,'0'0'104'16,"0"0"-4"-16,0 0-3 0,-3-6-9 0,3 6-13 15,0 0 3-15,0 0-14 0,-2 0-12 0,2 0-2 16,0 0-8-16,0 0-4 0,0 0-1 0,0 0-5 15,0 0-6-15,0 0-5 0,15 4-1 0,-4 2 0 16,2-3 2-16,8 4-11 0,8 4 6 0,-1 1-3 16,-1 0 0-16,0 4-3 0,6 0 0 0,-5 1 7 15,7 1-10-15,-6-1 5 0,3 1-6 0,-5-1 3 16,6-2-9-16,-2 2 9 0,-2 0-2 16,0-4 2-16,1 0-7 0,-2-1 0 0,-2 2 0 0,-6-5 5 15,-2 1-12-15,0-4 11 0,0 2 4 0,-5 0-8 16,-2-5 0-16,1 0 3 0,-6 1 0 0,0-3-2 15,1 4-7-15,-1-3-1 0,-1-1-5 0,0 0-9 16,-5-1-12-16,8 0-20 0,-8 0-26 0,0 0-23 16,0-7-54-16,0 7-165 0,-10-9 73 0</inkml:trace>
  <inkml:trace contextRef="#ctx0" brushRef="#br0" timeOffset="161833.1687">11916 4607 8 0,'7'3'10'16,"-1"0"2"-16,4 0 5 0,-1 2 0 0,0 1-4 0,4-2 3 15,-4 0 0-15,0 2-12 0,1-1 5 0,3 0 3 16,-4-1-1-16,5 2-4 0,-5 1 3 0,3-2 1 15,0 4 1-15,-1-3-6 0,-1 2 0 16,1-2-1-16,0 2 0 0,-2 0 9 0,-1-1-12 16,0 1-2-16,0 0 4 0,-2 2-3 0,2-2-1 0,-2 1 0 15,-1 0 4-15,-1 1 0 0,0-4-3 0,1 2-2 16,-4 2 4-16,3-1 3 0,-1 4 0 0,-1-5-4 16,-2 4 6-16,0-2 0 0,0-3 2 15,0 2 0-15,-4 3-1 0,3-1 5 0,-4 1 0 16,0-1 2-16,1 1-1 0,-2-2 0 0,2 3-4 0,-1-3-6 15,0-1 6-15,2 1-2 0,-2 0-4 0,1-4 2 16,-1 3 5-16,0-2-5 0,1 0 3 0,-1 0-1 16,0-1-3-16,0 2-4 0,0-3 1 15,1 0-3-15,-1 0 6 0,1 0-6 0,-2 0 8 0,2-3-7 16,1 1 2-16,-1 1 1 0,0 0-3 0,1 1 2 16,-1-2-3-16,-1 1 1 0,1-1 3 0,0 2-6 15,0 0 5-15,-1 1 0 0,1-1 1 0,3 1 1 16,-4 1-1-16,-3-1-4 0,7 2 6 0,-3-3-7 15,0 1 7-15,3 2-8 0,-3-1 0 0,3 0 4 16,-2-1-5-16,2 4 5 0,-3 0 2 0,0 0-2 16,3-1-1-16,-3-3 1 0,3 4-2 0,-2-3-5 15,2 2 5-15,1-3-1 0,0 2 5 0,-2-2 1 16,2 3-5-16,0-3 1 0,-2 3-1 0,2-4 1 16,0 4-4-16,0-3 3 0,0-2-2 15,0 5 3-15,0-2 1 0,2-1 1 0,0-2-3 16,-2 3-1-16,0-2 4 0,0 2 0 0,4 2-5 0,-4 0 8 15,1-1-5-15,2-1 0 0,-2 2-2 0,4 1 2 16,-4 3-2-16,3-3 0 0,-1-1 3 0,-2 1 5 16,0 0-5-16,3 1-1 0,-1 0 2 0,1-2 1 15,-3 1-1-15,0 0-5 0,3 0 0 16,1 0 0-16,-4-1 0 0,3 1 3 0,-1 0 1 0,-2 1 1 16,2 0 1-16,-1-1 1 0,1 2-6 0,-2-2 4 15,2 2-5-15,-1-1 4 0,-1 1-5 0,1 1 11 16,-2-3-3-16,0 3-1 0,2-1 7 0,-2-2-3 15,0 1 0-15,0-1-1 0,0 2-2 0,0-4 2 16,0 4-3-16,0-3 1 0,3 0 0 0,-3-1-1 16,0 0 1-16,-3-2 0 0,6-1-1 0,-3 2-4 15,0-2 7-15,1-1-5 0,0 3 2 0,-1-4 0 16,2 4-4-16,-2-3 4 0,2 1 0 0,-1 0-11 16,2-1-14-16,-2 0-6 0,2 1-8 0,-2-1-6 15,2-1-54-15,-1 1-102 0,1 2 45 0</inkml:trace>
  <inkml:trace contextRef="#ctx0" brushRef="#br0" timeOffset="162169.7084">12034 6243 137 0,'0'0'124'0,"0"0"-12"0,0 0-4 0,0 0-10 0,0 0-16 15,0 0 2-15,0 0-13 0,0 0-12 0,1 2-7 16,-1-2-2-16,0 0-10 0,0 0 1 0,0 0-13 16,4 1-12-16,-4-1-14 0,8 0-22 0,-3 1-23 15,0 2-17-15,0 1-18 0,4 1-73 16,-2-1-163-16,-2-1 72 0</inkml:trace>
  <inkml:trace contextRef="#ctx0" brushRef="#br0" timeOffset="202959.4236">14121 5289 7 0,'0'0'9'0,"0"0"0"0,0 0 2 16,0 0-1-16,0 0-2 0,0 0-3 0,0 0 3 15,0 0-2-15,0 0 3 0,0 0-4 0,0 0 2 16,0 0-2-16,0 0-2 0,0 0 2 0,0 0 6 16,0 0-8-16,0 0-3 0,0 0-1 0,0 0-10 15,0 0-8-15,0 0-19 0,0 0 9 0</inkml:trace>
  <inkml:trace contextRef="#ctx0" brushRef="#br0" timeOffset="210877.4909">14392 5457 7 0,'8'-3'1'0,"2"2"-1"0,0-2 1 16,-3 0 4-16,4 1 2 0,-3-1-5 0,-2 1 2 0,1 2-1 15,0-2-1-15,-2-2-2 0,-5 4 13 16,8-3-6-16,-4 3 0 0,-4 0 4 0,4-3 6 16,0 2 3-16,-4 1 0 0,0 0 2 0,6-4 0 15,-6 4-2-15,0 0 0 0,4-3-4 0,-4 3-4 16,1-5-2-16,-1 5 0 0,0 0 4 0,1-4 0 16,-1 4-1-16,0 0-7 0,0-4-2 0,0 4 3 0,0 0-4 15,0 0 0-15,0-3 2 0,0 3 2 16,0 0-2-16,0 0 0 0,0 0-4 0,0 0-4 15,0 0-7-15,0 0-2 0,0 0-11 0,0 0-27 16,0 0-54-16,4-5 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51:25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7979 5979 36 0,'-13'-10'46'0,"2"4"-2"0,0-2 4 15,0 0-1-15,2 4-12 0,3-1-6 0,-1-1 1 16,2 2 0-16,-1 1-4 0,2-2 2 0,0 3-5 15,0-1-1-15,-1-1 4 0,4 2-5 0,1 2 3 16,-7-1 1-16,7 1-10 0,-1-5 6 0,1 5 8 16,0 0-5-16,-5-3 3 0,5 3-8 0,0 0 5 15,5-7 2-15,-4 3-7 0,3-1-5 0,0 2-1 16,0-1-10-16,0 0 11 0,1 1-5 0,-1 0 0 16,1 3-2-16,-1-3 4 0,-2 0-8 0,-2 3 0 15,9-2 1-15,-2 2 3 0,-7 0-7 0,11-2-2 16,-2 5 1-16,-1-2 3 0,1 1 4 0,1 2 2 15,-1-1-4-15,1 0 2 0,1 1 8 16,0 1-13-16,0-1-3 0,2-1 6 0,1 1 2 0,-2 3-1 16,4-2-10-16,2 0 13 0,-5-1-1 0,5 0-1 15,0 2-3-15,1-3-1 0,1-3 4 0,1 2-2 16,6-3 7-16,-4 2 0 0,6-3-7 0,4-1 11 16,-2-1-8-16,-3-1-4 0,7-2 2 0,-2 0 2 15,-1-3-1-15,-2 2 3 0,2-1-7 0,-2 0 5 16,-2 0-1-16,-1 1 2 0,-6 2-9 0,-1 0-1 15,1 1 4-15,2 1 1 0,-5-2-5 0,4 3 0 0,-3-1-13 16,-1 4 18-16,1 0 4 0,3 0-8 0,-6 5-3 16,4-2 2-16,-1 6-1 0,-1-1 2 15,2 3 1-15,-1 8-1 0,4 1-3 0,0 5 11 16,-2 2-7-16,7 10 1 0,-9-6-2 0,8 10 1 16,-8-10-1-16,0 0-1 0,4-2 10 0,-5 0-18 0,4-3 12 15,-3 0-1-15,2-2 4 0,2-1-1 16,-1 1-5-16,3-3-1 0,-1 0 1 0,2-2 6 0,-1-2-4 15,1-2-1-15,3-2 2 0,-1 0 6 16,4-6-5-16,-1 2-1 0,1-6-1 0,1-3 0 0,4 0 10 16,-2-7-12-16,1-2-4 0,-1 0 2 0,0-2-3 15,0 1 8-15,1-5-4 0,-1 1 7 0,-2-1 4 16,3-1-14-16,1 1 6 0,-3 0-3 0,2 0 5 16,0-1-8-16,0 1 9 0,-2 2-7 15,2 1 2-15,2-1-5 0,-2 4 0 0,-4 2 6 0,6-2-4 16,-3 4-1-16,2-2 6 0,1 3-8 0,-2 1 13 15,1 1-4-15,2 1-3 0,1 0-1 0,12-1 1 16,-13 6-1-16,1 0 1 0,16 2-6 16,0 0 22-16,-2-1-11 0,6 2-4 0,-1 0 3 0,2-1-2 15,0 2 4-15,5-2-3 0,-2-1-11 0,2-2 12 16,-1 0 3-16,3-3-9 0,21 0-5 0,-25-4 6 16,26-3 0-16,-28-2 6 0,28-3-1 0,-29 2-7 15,4 0 11-15,26-8-2 0,-28 7-8 0,-1-5 4 16,2 2 0-16,-1 1 0 0,-2-1 2 0,-1-3-1 15,-1 1 4-15,1 6-4 0,-4-2 5 0,2 1 4 16,-4 2-2-16,-15 6-1 0,12-2 7 0,3 2 6 16,-17 3-4-16,0-3 6 0,0 3-4 0,-3 1-3 15,4 0 2-15,-3 3 2 0,0 0 0 0,-3-3 5 16,-1 2 2-16,-10 0 0 0,1-3-8 0,0 4 2 16,-2 0-5-16,-2-1 10 0,-4-1-10 0,-1 1-5 15,-3-2 3-15,2 1 10 0,-3 0-14 0,-3 1-3 16,3-2 1-16,-4 0-23 0,3 2-22 0,-2-2-36 15,0 2-31-15,0-3-108 0,-3 3-230 0,-3-3 101 16</inkml:trace>
  <inkml:trace contextRef="#ctx0" brushRef="#br0" timeOffset="1033.5281">3736 6157 20 0,'28'12'19'0,"2"0"6"0,1-1-8 16,1 2-1-16,3 0 2 0,2 1-6 0,14 1 0 16,-2 2 1-16,-1-1-4 0,2-3 0 0,-12-4 3 15,12 3 1-15,-10-5 2 0,-3-1-6 0,14 0 4 16,-13-1-5-16,1-5 1 0,-1 0 1 0,0 0 1 15,0-3-3-15,1-3-2 0,-2 1-1 0,-1-1 1 16,-3-1-3-16,2 1 3 0,-3 0 3 0,0-1-4 16,0 0-1-16,2 0 0 0,1-3-1 0,-1 5-3 15,3-3 3-15,-1 2 1 0,1 2-3 0,1-2 3 16,3 1 0-16,-1 5-2 0,12 0-8 0,-14 0 6 16,2 2 6-16,0 1-4 0,-2 3-2 0,-1-2 2 15,-2 4 1-15,-1-1 0 0,-2 3 2 0,0-2-4 16,-5 1-4-16,1 0 8 0,-2 0-5 0,-6 0-2 15,1-4 1-15,0 1 5 0,-1 2-2 0,6 0-3 0,1-1 5 16,4-2 0-16,-1 1-3 0,2-2-5 16,2-1-7-16,4-2-13 0,3 1-33 0,10-2-60 15,1-3 26-15</inkml:trace>
  <inkml:trace contextRef="#ctx0" brushRef="#br0" timeOffset="3426.1347">11515 5671 15 0,'-6'8'15'0,"0"0"-3"0,0 1 1 0,3 1-4 0,-3 2 0 16,1 2 1-16,0 1-3 0,0 1 1 0,1 0 3 15,2 1-1-15,-1 1-6 0,2-1-2 16,1 2 3-16,0-2 0 0,1-2 0 0,2 3-3 16,-1-3-1-16,2 2-1 0,2 0 9 0,1-2-9 0,-1 3 7 15,2-1 0-15,3-5 1 0,0 0-4 0,-2-1 1 16,3 1-3-16,-3-2-2 0,4-2 3 0,-3-1 0 15,-1-1 4-15,4 0-6 0,-3-1 2 0,0 0 4 16,1-3-8-16,-2-2 4 0,1 0-4 16,-1-2 5-16,1 0 2 0,0-6 4 0,1 2-1 0,0-2 2 15,3-4-2-15,-5 5-3 0,1-5 4 0,-3 3-2 16,0-2 5-16,2 2 0 0,-2-1 1 0,0-2 5 16,-3 2-6-16,0-3 6 0,0 3-3 0,-3-2 1 15,-1-3-3-15,0 3-3 0,0-1 4 0,-4-3-7 16,3 4 3-16,-2-3 7 0,2 3-8 0,-3 1 3 15,-3 2-1-15,1-4-5 0,0 6-3 0,1-3 7 16,-4 6-1-16,3-5-1 0,-2 6-2 0,2-1-17 16,-2 2 2-16,-1-2 0 0,-1 4-7 15,1 0-10-15,-1 2-5 0,-2 2-16 0,2 2-26 0,0 4-76 16,-4 0 35-16</inkml:trace>
  <inkml:trace contextRef="#ctx0" brushRef="#br0" timeOffset="22897.3883">8798 5847 17 0,'0'0'28'16,"0"0"4"-16,0 0-6 0,-7-1-1 0,7 1-5 15,0 0 3-15,0 0-13 0,-13 4 9 0,9-3-8 16,-1 1 3-16,-4 4-2 0,1 0-7 0,-1-1 3 16,-1 4 0-16,1 1-2 0,0 2 3 0,1-2 0 15,-2 6 0-15,3-1-5 0,-1-1-1 0,5 1 8 16,-3 1-8-16,2 1 3 0,3 0-1 0,1 0-2 15,0-1-2-15,3 0 0 0,1 0 4 0,2 0-3 16,-3-4 4-16,5 5-1 0,-3-6 0 0,4-2 4 16,-3 1-2-16,2-1 11 0,1-2-5 0,1 0-3 15,-1-2-5-15,0-1 4 0,3 0-5 0,-6-2 6 0,3-1-1 16,3-1-1-16,-3-1 3 0,0-3 2 16,1-2 4-16,2-4-4 0,4-2 1 0,0-8 5 15,-4 4-2-15,3-8-4 0,-2-1 6 0,1 3-11 16,-5 4-3-16,-4 1 9 0,3 1 0 0,-3-1-8 15,-4 2 0-15,4 2 8 0,-2 3 0 0,-2-1-1 16,-1 0 10-16,-1 4 3 0,1-2 0 0,-3 3 6 16,2 1-9-16,-6-1-18 0,1 0 17 0,1 2-6 15,0 1 3-15,-4 3-6 0,-2 0-6 0,-5 3 4 16,-3 5-4-16,-4 5-3 0,0 4 4 0,0 2-4 16,0 3 4-16,-1 1-4 0,2 1 0 0,-1 3-2 15,3 1 2-15,2-1 2 0,1 0-1 0,2-1 1 16,0 1-12-16,4-3 9 0,3-5-8 0,4 0 5 15,0 6-1-15,4-6-5 0,4 7 4 0,6 0-22 16,4 0-8-16,5 6-18 0,14 10-30 0,4 4-48 16,0-2-138-16,9 1 61 0</inkml:trace>
  <inkml:trace contextRef="#ctx0" brushRef="#br0" timeOffset="27129.2596">8287 4351 16 0,'-4'-9'14'0,"0"-1"3"0,-1-2-7 15,0 1 0-15,-1 1 1 0,1 0-3 0,-2 3 5 16,2-2-3-16,-1 2 4 0,1 1 1 0,-1 1-6 16,1 2 5-16,0-1-7 0,1 0 5 0,-1 2-4 15,3-1 0-15,-2 1-5 0,4 2 4 0,-4-3 1 16,4 3-8-16,0 0-1 0,-5-3 7 0,5 3-3 16,0 0 0-16,0 0-2 0,0 0-2 0,0 0 5 15,-3 8-9-15,3-8 9 0,2 9-7 0,0-4 5 16,2 2-6-16,0 2 6 0,1 0-6 0,4 2-6 15,1 2-3-15,2 1-5 0,8 5-12 16,-1 3-33-16,2-1 14 0</inkml:trace>
  <inkml:trace contextRef="#ctx0" brushRef="#br0" timeOffset="39663.5006">8160 6406 3 0,'0'0'33'16,"0"0"-7"-16,22 6-3 0,-13-4 7 0,1-1-8 0,4 3 2 16,3 2-4-16,2 0-4 0,0 1 1 0,7 2-3 15,2-2-1-15,4 2-4 0,-1-3 2 0,1 0 1 16,4 0-4-16,0-1-2 0,4-2 5 15,11 1-2-15,3-1 1 0,2 1-5 0,-1-2 4 0,5 1-2 16,0-2-3-16,0 4 1 0,3-3 5 0,-1 0-3 16,6 2 1-16,24 1-5 0,-29-1 2 0,0 0-6 15,-1 1 9-15,2 1-7 0,-1-1 2 0,-5 1 2 16,-1-3-10-16,-5 3 2 0,-12-2 2 0,-2-1 0 16,-1 0-4-16,0 1-2 0,-2-2 6 0,-2 1-3 15,-4-2 6-15,-8 2-6 0,8-2 3 0,-6 3 0 16,-4-3-1-16,-1-1-1 0,1-1 0 0,-6 1 3 15,0 0 0-15,0 0-2 0,-2-2 3 0,-3 2-1 16,0 0 3-16,-3-2-2 0,-5 2-4 0,8-1 8 16,-8 1-7-16,9 0 1 0,-9 0-12 0,0 0-45 15,7 0-62-15,-7 0 27 0</inkml:trace>
  <inkml:trace contextRef="#ctx0" brushRef="#br0" timeOffset="41872.9968">9086 5693 22 0,'-4'-2'34'0,"4"2"-4"0,-10-3-4 16,10 3-1-16,-8-2-2 0,5 1-2 0,3 1-4 15,0 0-5-15,-10 1-1 0,10-1-2 0,-6 2 2 16,6-2-2-16,-9 4-7 0,4-1 3 0,-3 1-1 16,4-1-1-16,-1 1-3 0,-2 2 6 0,-4 1-5 15,5 2-1-15,-2 1 2 0,-3 2 0 0,0-2-2 16,1 5 3-16,4-2-2 0,-4 1 1 0,1 1-3 16,1-1 8-16,-1 0-4 0,5-3-3 0,-1 6-3 15,1-1-2-15,-1-4 10 0,1 1-2 16,-1 1-1-16,3 0-2 0,-1-1 4 0,2-2-8 0,-2 5 7 15,2-3-2-15,1-2 1 0,-1 1 6 0,-1 1-10 16,2-3 0-16,-1 1 2 0,0 0-4 0,1-1 2 16,0-1 4-16,-1 1-2 0,-1-5 0 0,4 4-1 15,-2-3-1-15,0-1-1 0,1 3 1 0,-1-1-1 16,1-1-3-16,0 1-3 0,-1-1-1 0,2 0 2 16,-1 0-3-16,2 0 4 0,-1-1-4 0,1 2-1 15,-1-2 4-15,1 1-4 0,1 1 2 0,1-3-5 16,-3 1 3-16,3-2-4 0,-1 3-8 0,1-3 22 15,-1 1-17-15,0 0-22 0,2-1 10 0</inkml:trace>
  <inkml:trace contextRef="#ctx0" brushRef="#br0" timeOffset="72205.9338">6536 5796 8 0,'-6'-3'20'0,"1"-4"-4"16,-3-2 1-16,0 1 0 0,2-1-3 0,-2-1 0 15,-2 1-2-15,2 0 2 0,1 0 6 0,-4-3-8 16,1 5-5-16,0-2 2 0,2 0-1 0,-2 1 2 16,0-2-5-16,0 2-2 0,-2 1 6 15,3-1-3-15,0 1-5 0,-2 0 8 0,2 1-6 16,-3 2-2-16,2-2 0 0,-1 4-1 0,-1-2 6 0,1 3-5 15,-1 1 2-15,-1 0-4 0,2 0 1 0,-2 1-2 16,2 3 6-16,-2-1-4 0,2 5 2 0,-1-4-4 16,-5 6 1-16,3-3 0 0,4 2 0 15,-3 0 0-15,3 3 2 0,-3-1-1 0,2 2 6 16,0 2-6-16,0-1 0 0,1 0-3 0,1 1 4 0,2 2-3 16,2-7 2-16,0 5 1 0,0 0 0 0,4-1 0 15,-2-1-1-15,3-1 1 0,0 5-1 0,0-1 1 16,1 3 2-16,1-3 2 0,2 1-5 0,-2 0 2 15,6-2 4-15,-3 2-6 0,3-2 3 0,-1 1-2 16,5 1 1-16,-1-1 2 0,-1-2-5 0,8 7 2 16,0-2 1-16,-4-6 0 0,8 5 4 0,0-3-7 15,-4-3 3-15,2-3 0 0,4 1 0 0,3 0 2 16,-6-3-2-16,8-3-1 0,-9-1 3 0,6 0 3 16,-3-1-4-16,0-3 2 0,0-1-2 0,-5-3-3 15,4-2 2-15,-2-3 1 0,-2 2-1 0,-2-3 3 16,0-1 2-16,4-6 4 0,-7 4-5 0,1 0-2 15,-5-2-2-15,1 0 1 0,-2 0 5 0,-5 5 6 16,0-1 2-16,-1 2-7 0,-4-2-1 0,1-2 2 16,-1 4-2-16,-2-2-4 0,-4 0 1 0,-1-2 3 15,0 1-5-15,-1 1 2 0,0 1 2 0,-2 2 0 16,-2 0-5-16,4 2-4 0,-2 3 3 0,-2 1-20 16,4 1-12-16,-4 4-41 0,3 1-77 0,-2 1 34 15</inkml:trace>
  <inkml:trace contextRef="#ctx0" brushRef="#br0" timeOffset="75879.978">2619 3617 36 0,'-10'-11'124'16,"1"1"-3"-16,1 1 7 0,2-1-8 0,-1-2-10 15,0 4 2-15,0-1-11 0,5 6 2 0,-2-3-13 16,-1 1-9-16,2 2 2 0,1 1-19 0,2 2-8 15,-5-2-8-15,5 2-9 0,0 0-1 0,-5-3-12 16,5 3 16-16,0 0-23 0,-3-4 1 0,3 4-3 16,0 0-7-16,0 0 3 0,0 10-4 0,4-4 2 15,0 4 1-15,3 8-3 0,2 7-3 0,0 2 11 16,0 3-11-16,-1 4 9 0,6 16-1 0,-1-2 4 16,-4-3-8-16,2 6-1 0,-1-2-1 0,3-1 4 15,1 1 4-15,-4-3-9 0,2-11-7 0,1-3-9 16,-2-1-14-16,2 0-23 0,4-6-24 0,-2 1-28 15,-1-5-9-15,0 0-17 0,0-7-94 0,-4 1-235 16,0-5 105-16</inkml:trace>
  <inkml:trace contextRef="#ctx0" brushRef="#br0" timeOffset="76464.7543">3124 3214 42 0,'-3'28'49'15,"2"8"-6"-15,1 13-2 0,-1 4-3 0,1 4-1 16,1 1-3-16,-1 2-5 0,1-2 2 0,2-2-4 16,2-1 4-16,0-1-9 0,3-7 0 15,1-1 2-15,-3-10-2 0,3-2-2 0,0-5-3 16,-1-2-6-16,-2-8-1 0,5-2-6 0,-7-4-1 16,1-3-9-16,1-1 3 0,-4-3-1 0,0-1-1 0,0 1 3 15,2-3 2-15,-4-1 21 0,4-1-13 0,-4-1-3 16,0 0 4-16,2-14-7 0,-1-1 5 0,3-4-9 15,-2-8 3-15,0-1-7 0,-1 2 4 0,-2-3-4 16,4 4-3-16,-3 1 10 0,0-4-8 0,1 12 2 16,0 0 4-16,1 5-2 0,0-1 3 15,1 2-4-15,-1 1-3 0,2 0 6 0,0 1 9 0,2 2 0 16,3-1-10-16,1 1-4 0,-1 2-1 0,3 2 8 16,3-2-4-16,-2 3-10 0,6 2 10 15,-1 3-1-15,0-1-1 0,4 2 3 0,-6 1 3 0,2 3-2 16,-2-1 3-16,1 0 0 0,-4 1-4 15,1 2 3-15,-5-2-5 0,-1 0 3 0,-1 1 2 16,1 0 0-16,-7 1 4 0,2-1 0 0,-3 4-2 0,-3 1 5 16,1 1-2-16,-5-5 2 0,-3 5 2 0,4-4 5 15,-7 1 3-15,-1-2-12 0,1 0 2 0,2-3 1 16,-3 2 5-16,-1-1-9 0,0 0 6 0,-1-1-12 16,3-2-6-16,-4 0-17 0,7-2-10 15,-3 0-63-15,2-2-103 0,2-2 46 0</inkml:trace>
  <inkml:trace contextRef="#ctx0" brushRef="#br0" timeOffset="76699.8859">3636 3864 73 0,'-1'6'72'0,"-2"5"-9"0,0-1-3 15,-1 6-13-15,-1 0 3 0,1 3-10 0,3-4-8 16,-1 2-27-16,2-2-11 0,2 1-10 0,-1 0-16 16,2 3-33-16,0-2-71 0,-3-1 32 0</inkml:trace>
  <inkml:trace contextRef="#ctx0" brushRef="#br0" timeOffset="77763.2551">11984 4431 42 0,'-5'0'83'15,"5"0"-14"-15,-8-2-8 0,8 2-7 0,0 0-9 16,0 0-11-16,-10 4-7 0,6 0-1 0,-3 4-9 0,-2 6 3 16,-5 10-9-16,-2 7 2 0,-8 10 3 0,-1 5-5 15,3 3 0-15,0 0 3 0,8-1-11 0,1-2 1 16,3-14-2-16,6 0 3 0,3 0-2 16,6-3-5-16,5-3 13 0,7-1-7 0,2-3-3 0,7-4 2 15,3-2-1-15,5-3-4 0,6-5-1 0,11-5 4 16,7-6-2-16,-3-6 0 0,2-7-9 0,-2-6 1 15,1-5-5-15,-3-3 4 0,-3 1-14 0,-2-3-15 16,-4-2-41-16,-2 2-87 0,-16 9 39 0</inkml:trace>
  <inkml:trace contextRef="#ctx0" brushRef="#br0" timeOffset="82482.9107">11441 5933 22 0,'0'0'68'0,"0"0"-9"16,0 0-8-16,0 0-3 0,0 0-4 0,0 0-15 0,0 0 2 15,0 0-9-15,0 0-2 0,-8 14-2 0,5 0 2 16,-4 3-7-16,-3 9 7 0,0 3 0 16,1 2-6-16,-4 0-1 0,4 3-4 0,0-4-1 15,1 0 2-15,3 0-3 0,4-4 0 0,1-2-3 16,0-4 4-16,0-3 1 0,5 0-3 0,0-2-2 0,-1-3 5 16,0-3-5-16,1 1 1 0,3-3 2 0,-2-1-11 15,-1-1 7-15,3-3-5 0,-3 0 5 0,4-4-4 16,1-2-1-16,2-4 4 0,2-3-4 15,-1-5 9-15,4-6-8 16,-4-1 4-16,1-2-2 0,2-2-1 0,-5-4-3 0,3 2 3 0,-5 3-4 0,1-1 6 16,-5 7-4-16,-1 1 2 0,0 5 0 0,-3 3 4 15,2 0 2-15,-2 2-1 0,-1 2-1 0,0 0 2 16,-1 3-1-16,-3 0-5 0,0 2 8 0,-5 2-7 16,9 0-2-16,-15 3 0 0,3 0-5 15,1 4-4-15,-2 2-7 0,-3 4 0 0,1-1-18 0,-4 9-13 16,4 0-38-16,0 1-93 0,-1-1 42 0</inkml:trace>
  <inkml:trace contextRef="#ctx0" brushRef="#br0" timeOffset="102473.0128">10489 6134 5 0,'-4'16'27'16,"-1"-2"-8"-16,5 3 0 0,-4-1-4 0,4 2 1 16,4-1-2-16,-3 2-4 0,6 0-1 0,-1 2-4 0,-1-2 4 15,4-1-1-15,-1 1 0 0,3-2 3 16,1 1-8-16,-1-4 2 0,5 3-1 0,-3-3 2 16,3-5-3-16,0 2 2 0,1-2-3 0,2-6 4 15,2 1 1-15,-2-3-2 0,-1-2 3 0,4-3-6 16,-2-4 2-16,0 4 0 0,1-7-3 0,3-4 0 15,-2-1 0-15,-3-2 0 0,2-3 3 16,-5 0 2-16,2-3-7 0,-3-2 6 0,-2-3-5 0,-1 1 7 16,-3-1 2-16,-3-1-7 0,-6 2 3 0,-1 8-1 15,-2-4 3-15,-4 4 4 0,-1 3-1 0,-5 3 2 0,-1 0 0 16,1 1 1-16,-7 2-7 0,3 3 5 0,-11 0-4 16,0 5 0-16,-1 4-7 0,-1 8 0 15,-3 0-14-15,1 8-6 0,-8 11-38 0,0 8-62 16,-3 6 27-16</inkml:trace>
  <inkml:trace contextRef="#ctx0" brushRef="#br0" timeOffset="112564.1827">8825 5978 6 0,'0'0'27'16,"0"0"2"-16,0 0-2 0,0 0-1 0,0 0-1 16,0 0 4-16,0 0-1 0,0 0 0 0,0 0-5 15,0 0 3-15,0 0-2 0,0 0-3 0,0 0-3 16,0 0 3-16,0 0-7 0,0 0 5 0,0 0-8 16,0 0 3-16,0 0 0 0,0 0 0 0,0 0-3 15,0 0-4-15,0 0-5 0,1 2 2 0,-1-2 0 0,0 0 4 16,0 0-4-16,0 0 1 0,0 0-2 0,0 0-6 15,0 0 5-15,0 0-4 0,0 0 10 16,0 0-7-16,0 0-2 0,0 0-1 0,0 0 2 16,0 0 0-16,5-7 7 0,-5 7-7 0,0 0 1 15,0 0-3-15,0 0 3 0,0 0 3 0,0 0-1 16,0 0-1-16,0 0-3 0,0 0 1 0,0 0 4 16,0 0-1-16,0 0-4 0,0 0 0 0,0 0-1 15,0 0 4-15,0 0-2 0,0 0 1 0,0 0 1 16,0 0-1-16,0 0-3 0,0 0 0 0,0 0 1 15,0 0 5-15,0 0-3 0,0 0 0 0,0 0-4 0,0 0 4 16,0 0-4-16,0 0 1 0,0 0 1 16,0 0 1-16,0 0-5 0,0 0 4 0,7-3 0 15,-7 3 3-15,5-1 0 0,0-2 1 0,-1 1-1 16,3 1-3-16,-1-2 0 0,1 0 3 0,0 1-4 16,0 1 4-16,4-4-4 0,-4 2-1 0,2 1 2 0,0 0 4 15,-3-2-2-15,4 0-4 0,-1 1 4 0,-2 0-2 16,2 2 4-16,0-1-9 0,-1 1 8 15,-1-3-2-15,1 2-1 0,-3 2 2 0,2-2-2 16,-1 0 0-16,-6 2-1 0,9-3 5 0,-8 2 1 16,-1 1-4-16,8-2 1 0,-8 2-1 0,5 0-1 15,-5 0 0-15,0 0 1 0,0 0-1 0,0 0 0 0,9 0-1 16,-9 0 3-16,0 0 7 0,0 0-6 16,4-2-6-16,-4 2 5 0,0 0 1 0,0 0 0 15,0 0-5-15,0 0 2 0,0 0-3 0,0 0 7 16,0 0-1-16,0 0 0 0,0 0-5 0,0 0 7 15,0 0-7-15,0 0 2 0,0 0 1 0,2-4 2 0,-2 4-1 16,0 0 2-16,0 0 0 0,0 0-3 16,0 0-2-16,0 0 1 0,0 0 3 0,0 0-1 15,5-2 3-15,-5 2-8 0,0 0 3 0,3-3-7 16,-3 3 0-16,0 0 3 0,4-2-1 0,-4 2-1 16,0 0-1-16,2-3-4 0,-2 3-1 0,0 0 5 15,0 0-5-15,0 0 3 0,0 0 0 0,0 0 1 16,0 0 1-16,0 0-1 0,0 0 0 0,0 0 4 15,0 0-1-15,0 0 4 0,0 0 2 0,0 0-2 16,0 0-3-16,0 0 0 0,0 0 1 0,0 0-1 16,0 0 3-16,0 0-1 0,0 0 2 0,0 0 3 15,0 0-4-15,0 0 3 0,0 0-1 0,0 0-1 0,0 0 2 16,0 0 0-16,0 0-5 0,0 0 2 16,0 0 2-16,0 0-2 0,0 0-2 0,0 0 3 15,7-1-3-15,-7 1 3 0,0 0-4 0,0 0 2 16,0 0 0-16,0 0 2 0,0 0 0 0,0 0 0 15,0 0-3-15,0 0 5 0,0 0-3 0,0 0 2 0,0 0-5 16,0 0 1-16,0 0 6 0,0 0-4 16,0 0-1-16,0 0 3 0,0 0 6 0,0 0-7 15,0 0 2-15,0 0-2 0,0 0 2 0,0 0-1 16,0 0-1-16,0 0-2 0,0 0 1 0,0 0 0 16,0 0 1-16,0 0-2 0,0 0 4 0,0 0 1 15,0 0-6-15,0 0 5 0,0 0 0 0,0 0-4 16,0 0 3-16,0 0 1 0,0 0 1 0,0 0-2 15,0 0 2-15,0 0-4 0,0 0 3 0,0 0-5 16,0 0 2-16,0 0 7 0,0 0-8 0,0 0 3 16,0 0-1-16,0 0 2 0,0 0 2 0,0 0-1 0,0 0-2 15,0 0-1-15,0 0-3 0,0 0 8 0,0 0-2 16,0 0-5-16,0 0 2 0,0 0 1 0,0 0 1 16,0 0 2-16,0 0 1 0,0 0-6 15,0 0 5-15,0 0-5 0,0 0 3 0,0 0-5 16,0 0 2-16,0 0 6 0,0 0-4 0,0 0 0 0,0 0 1 15,0 0-7-15,0 0 4 0,0 0 0 0,0 0-3 16,0 0 3-16,0 0 1 0,0 0 0 16,0 0-2-16,0 0-1 0,0 0-1 0,0 0-1 15,0 0 1-15,0 0-2 0,0 0-3 0,0 0 1 16,0 0 0-16,0 0-10 0,0 0-15 0,0 0-35 16,0 0 16-16</inkml:trace>
  <inkml:trace contextRef="#ctx0" brushRef="#br0" timeOffset="125878.5991">12070 5740 53 0,'-1'-5'53'16,"-3"1"-2"-16,1 0 3 0,-1 1-10 0,2 0 1 15,-2 1-8-15,4 2 1 0,-9 0-11 0,1 4 0 16,-2 1-3-16,-4 7-3 0,-5 5-7 0,-3 5 4 15,0 5-2-15,1 1-4 0,-1 1 6 0,0 0-10 16,-6 11 1-16,9-8 2 0,6 3 1 0,-2-2-5 16,1-1 4-16,2-1-5 0,3 2 0 0,4-5-3 0,1-1 2 15,4-2-1-15,4-6 3 0,0 0-1 16,0-1-6-16,2 0-2 0,7-3 3 16,-1-1 9-16,2-2-9 0,0-3-1 0,2-3 4 0,1 1-3 15,2-6-7-15,0-2 9 0,2-3-5 0,6-4-2 16,-1-6 5-16,4-3-3 0,-5-2-4 0,6-1-15 15,-2-5-10-15,-3 2-21 0,2 0-39 0,-5 0-98 16,1-3 44-16</inkml:trace>
  <inkml:trace contextRef="#ctx0" brushRef="#br0" timeOffset="145892.1048">11642 6961 5 0,'-28'17'12'0,"1"-2"4"0,0 1-4 16,4 2-1-16,8-5-8 0,-1 1 5 0,5-1-2 16,3-3 1-16,0 1-2 0,3 0 1 0,3-1-2 15,2-1 2-15,2 1-1 0,5 0-4 0,0 0 4 0,4-2-3 16,5 3-5-16,2-5 13 0,1 2-5 0,8 2-2 15,1-5 3-15,0 0-6 0,2-5 7 16,-4-1-3-16,8-4-1 0,-4-3 2 0,2-1-3 16,2-6-1-16,-5-3 5 0,0-3 0 15,7-11-2-15,-3-6-1 16,-1-2-7-16,-1-4 0 0,-3-1-4 0,-1-3 8 0,-4 2-8 0,-1-1 2 0,-2 0-1 16,-4 3-1-16,-6 12 1 0,-1-4 1 0,-3 3 1 15,-5 2-1-15,1-2 5 0,-7 4-4 0,-2 2 2 16,-4 3 3-16,-2 3-6 0,-4 5 6 0,2 1-1 15,-4 6 4-15,-9-2-2 0,-3 5 3 0,-1 3-1 0,-2 3-1 16,-4 6 1-16,1 3 7 0,-11 6 2 0,3 5-2 16,-1 4 7-16,16-2-2 0,-8 8 6 0,12-5-2 15,0 2 0-15,4 2 1 0,3 3 1 16,2 0-17-16,3 0 12 0,8 0-3 0,0 1-1 0,4 3 4 16,6-2-2-16,1 2-6 0,4-3 8 0,5-1-9 15,-1-1 7-15,6-4 0 0,1-3-5 16,0-1-10-16,4-2 15 0,-1-8-11 0,2-3 3 15,3-1 2-15,1-12-2 0,3-3-12 0,3-1-4 16,-4-6-18-16,1-6-12 0,12-8-21 0,-15 6-67 16,8-12 30-16</inkml:trace>
  <inkml:trace contextRef="#ctx0" brushRef="#br0" timeOffset="150980.2763">8057 6624 30 0,'-4'-5'31'0,"0"2"1"0,0-2-6 0,3 2-5 16,-3-3 1-16,3 4-4 0,-2-1-4 0,3 3-1 15,-3-5-2-15,3 2-3 0,0 3 0 0,0 0-1 16,2-6-1-16,-2 6-3 0,9-2 2 0,-2 1-2 15,7-2 0-15,-3-4 1 0,8 2-5 0,9 1 4 16,-2-7 0-16,7 2 0 0,0-1 2 0,4 0-2 16,-1-2 3-16,18-4-1 0,-5 5-2 0,-10 1 3 15,11-1-3-15,1 0 2 0,0 3-7 0,-11 1 9 16,11 3-7-16,-9 1 3 0,8 2-2 0,-10 1 3 16,-2 1 6-16,0 3-4 0,3 0-1 0,-5 7-2 15,1-2 1-15,-1 2 3 0,-2-1 4 0,0 2-8 16,0 1 2-16,-2-1 3 0,1 1-4 0,-4 1 6 15,2-4 1-15,1 3 5 0,-5 0-2 0,5-4-3 16,-2 1 3-16,0-4 0 0,1 5 12 0,0-3-4 16,-1-4-8-16,3 2 0 0,4-4 10 0,-1-2-7 15,1 0-4-15,2-5 5 0,0 1-5 0,-2-2 4 16,2-4-8-16,-1-1 4 0,-1-3-7 0,12-5 4 16,-2-2-2-16,-4-3 2 0,2-2-3 0,-3-2 0 15,3-2 1-15,-4 0 1 0,-2 1-6 0,1-2 5 16,0 2 8-16,-12 8-13 0,13-10-8 0,-11 10 12 15,-2 0-5-15,3 4 2 0,-4-2-5 0,6 3 4 16,-1 6-3-16,-1 0-2 0,-3 1 4 0,1 8-6 16,0 3 3-16,1 4 0 0,0 7 4 0,-2 7 13 15,0 4 12-15,4 13 1 0,-2 4-1 0,1 7 1 16,-3-1 13-16,-2 4 2 0,2-2 1 0,-1 4-4 16,-3-2 6-16,4-1-1 0,-2 0 1 0,3-4-2 15,-1 0-1-15,4-1-7 0,0-5 0 0,5-3 0 16,1-4-4-16,3-3-6 0,-5-15 5 0,15 6-6 15,-1-6-2-15,3-6-3 0,0-5-7 0,1-2-10 16,-3-3-7-16,0-4-5 0,-13-1-2 0,15-11-4 16,-6 2 3-16,2-9-6 0,-8-1 1 0,-7 4 2 15,8-6 8-15,-2-4-2 0,-11 7 4 0,8-8-4 16,-9 9 5-16,1-1-3 0,0-2 3 0,-1 2 0 16,0 0 19-16,0 0-24 0,2 5 14 0,-6 2-7 15,3 3 1-15,2-2 1 0,-2 4-2 0,0 3 0 16,2 5 1-16,-2-1 0 0,4 2 0 0,1 3 11 15,2 1-3-15,-2 1 1 0,3 5-4 0,1-1 9 16,-1 2-15-16,4 1 5 0,-2 1 2 0,1 0-2 16,-1-1 2-16,15 4 2 0,-13-4-4 0,0-1 4 15,-2-2 1-15,2 3-5 0,-2-6 1 0,2-2 2 16,-3-1 2-16,0 0 0 0,2-1-5 0,-2-5 2 16,0-5-2-16,0 0-1 0,1-5 4 0,-3-1 0 15,2 1-4-15,-4-3-2 0,0 2 1 0,-1 3 2 16,-6-3-3-16,-1 3 4 0,-4 5 0 0,0 2 1 15,-1 2-7-15,-1 2 11 0,0 0 3 0,0 4 3 16,1-1 4-16,2 4 5 0,-1-1-5 0,-1 6 10 16,4 4-2-16,-6-2-8 0,7 5 3 0,-1 2-1 15,0-1-2-15,-4 2-1 0,3 0-1 0,-3-2-1 16,0 2-1-16,-3-6-3 0,0 4 8 0,0-3-15 16,-1-2-6-16,3-2-15 0,1-2-20 0,0-1-24 15,-1-1-25-15,0-2-28 0,1-7-25 0,-2 0-17 16,-3-2-84-16,0-4-259 0,1-4 115 0</inkml:trace>
  <inkml:trace contextRef="#ctx0" brushRef="#br0" timeOffset="153051.6666">7535 6421 4 0,'13'11'9'0,"3"-3"8"0,2-2 1 16,-2-1 6-16,-2-2-1 0,4 0 4 0,-3-3-3 16,6 0 1-16,-3-3 1 0,4-1-4 0,-1 0-1 15,-1-4-2-15,6-2-1 0,2-1-5 0,-1 0 6 16,-1 0-5-16,3-2-2 0,-1-2-1 0,-1-1 0 16,2 0-1-16,-1-4 0 0,1 2-5 0,2 0 4 15,0 2-6-15,5-4 2 0,-4 4-2 0,3-3 1 16,8-3 3-16,-10 6-1 0,13-4 1 15,-10 7-3-15,2 1 1 0,1 0 1 0,-1 1-1 0,12 2-1 16,-13 1-1-16,14-2 8 0,-15 2-11 0,5 1 3 16,-2 1 0-16,1 1 0 0,11-2 0 0,-11 3 0 15,-2 1 1-15,2-4 0 0,-2 4-1 0,2-1-4 16,12-1-1-16,-14 4 8 0,2-1-7 0,14-1 7 16,-16 4-3-16,3-2 0 0,-1 1-3 15,11 4-1-15,-14 0 2 0,0 1 0 0,0 1 0 0,-1 2 1 16,-1 0 4-16,-1 1-2 0,0 1-6 15,-3 3 4-15,-2 2-2 0,1-1 2 0,-1 3-5 0,-2-2 5 16,-3 2 2-16,3-2 3 0,-3 3-1 0,2-3-4 16,-2 2 3-16,-2 0-3 0,2-1 7 0,-2 0-4 15,-2 2 5-15,5-3-3 0,-4 1 6 0,2-1-1 16,-1 1 0-16,4-1 2 0,-10-3 5 0,10 1 2 16,-4 2-4-16,-3-6-4 0,2-1 2 0,4 0-1 15,2-3 3-15,3-1-2 0,1-4-1 0,1-2-4 16,2-5 13-16,14-8-13 0,4-6 0 0,-2-2 4 15,-2-3-6-15,1-4 1 0,2-5 0 0,-4-2-4 16,2 0-2-16,3-1-1 0,16-15 2 0,-21 21-2 16,-2 2 3-16,2 2-5 0,-4 3 0 15,0 0 0-15,-10 7 0 0,4 1 6 0,-2 3-4 0,1-2-5 16,-2 7 2-16,1 0-1 0,0 4 0 0,1 1 2 16,-3 4-1-16,-1 1 0 0,-1 2 3 0,0 3 1 15,-1 3 3-15,1-1-6 0,-3 7 3 0,4-1 2 16,0 2 15-16,-1 1 3 0,-3 5-4 0,4-1 5 15,7 8-3-15,1 3-4 0,-8-12 2 0,-1 0 1 16,13 10 1-16,-12-10-7 0,12 4-3 0,2-2 3 16,0-1 3-16,2-4 0 0,-11-6-8 0,17-4 7 15,-1 1-8-15,1-6-2 0,1-6-7 16,3-5-12-16,-6-6-6 0,2 2-4 0,-3-5-10 16,4-1 4-16,-5-1-1 0,-2-2 1 0,-3-1 1 0,1-1 6 15,-15 1-4-15,-1 6 9 0,0 1 2 0,-5 2-1 16,-1 1 7-16,-5 4-6 0,-3 0 6 0,2 2 11 15,0 2-5-15,-5 1 4 0,-3 0 7 0,4 2-2 16,-2 2 12-16,0 1 5 0,0-1 0 16,-2 1 5-16,2 2 6 0,0 1 5 0,2-1 11 15,2 4-1-15,2 0-6 0,0 1 5 0,7 2-6 0,3-3-2 16,-1 4 0-16,4 1-6 0,-1 2 0 0,4-6-8 16,1 1-3-16,0-2-4 0,2 0-2 0,1-2-16 15,-2-2-13-15,1-2-14 0,-2-1 0 16,-1-3-14-16,2 0 6 0,-8-1-9 0,3-6-2 15,-3 3 4-15,-1-4 3 0,-2-1 6 0,-2-1 5 16,-5 2-2-16,0 1 9 0,-5 0 4 0,5 2-4 0,-9 0 9 16,-3 3-4-16,4 2 6 0,-3 1 0 0,-2-1 6 15,1 2 2-15,-6 1 13 0,14 1 13 0,-14-1 2 16,13 3 13-16,-3 2-3 0,0 1-1 16,3 6 4-16,1-2-4 0,-1 3-3 0,-3 2-3 15,4 2-1-15,-1-2 0 0,5 8-2 0,-4 0-5 0,3-3 3 16,-2 0-5-16,-2-6-4 0,0 1-2 0,2 1-1 15,0-6 2-15,1 4-5 0,-2-6-6 0,2 4-15 16,-5-7-2-16,0 1-2 0,0 0-4 0,1-4 4 16,2 1 2-16,-8-3 1 0,6 0 2 15,2-2 4-15,-4-2 3 0,1-2-1 0,0-3 6 0,1-1-9 16,-1-2-1-16,2-2-3 0,-2 1 9 0,1 0-4 16,-6 4 0-16,1 2 5 0,-2-1 3 0,0 4-5 15,-1 0 7-15,-4 4 1 0,7-5 9 0,-7 5-16 16,4-4 5-16,-4 4 8 0,0 0-17 15,7-6 2-15,-7 6-3 0,7-2 0 0,-7 2 4 0,0 0 6 16,0 0-5-16,14 7-2 0,-14-7 3 0,0 0-4 16,11 7 4-16,-8-5 1 0,3 2-1 0,1 0-5 15,-2 0 11-15,0 1-11 0,0-2 6 16,3 0-16-16,-2 1-8 0,2-1-12 0,-8-3-6 16,9 7 5-16,-2-7 1 0,-7 0-4 0,10 4 2 0,-10-4 4 15,5 4 5-15,-5-4 9 0,0 0 1 0,0 0 1 16,9 1 2-16,-9-1 2 0,0 0-3 0,0 0 17 15,0 0-1-15,5 5-1 0,-5-5-1 16,0 0 13-16,0 0-5 0,0 0 5 0,0 0-1 16,0 0-7-16,0 0 6 0,0 0-6 0,0 0-5 15,0 0-14-15,-1 7-18 0,1-7-40 0,-7 4-68 0,1 2-155 16,-3 0 69-16</inkml:trace>
  <inkml:trace contextRef="#ctx0" brushRef="#br0" timeOffset="155113.0641">4355 5797 3 0,'1'6'3'0,"-1"-2"2"0,0-4-2 0,3 6-1 15,-1-2-1-15,2-2-1 0,-2 0 5 0,3 1-5 16,1 0 1-16,0-2 0 0,-1 2 1 0,5-2 0 16,-1-2 3-16,3 1-2 0,-1-2 3 0,1-3 2 15,3-5-8-15,0 2 3 0,2-3 5 0,1-9-4 16,1 2-2-16,-2-5 2 0,-1 1-3 15,-1 1-2-15,-3 5 4 0,-3-2 1 0,-1 2-4 0,-2 0 1 16,-1 4 3-16,-1 1-5 0,-4 4 3 0,4 1 8 16,-4-1 5-16,0 2 5 0,0 1-13 0,-4 1-4 15,0 2 1-15,4 1 2 0,-14 1-3 0,4 3 2 16,-2 4-1-16,-3 1-5 0,-9 8 4 0,6 0-4 16,-4 1 1-16,2 2 2 0,1 0 0 15,1 1 0-15,1-1-6 0,3 2 1 0,4-5 4 0,-2-2-6 16,7 2-3-16,1-2-5 0,3-4-10 0,1 6-25 15,1-5 12-15</inkml:trace>
  <inkml:trace contextRef="#ctx0" brushRef="#br0" timeOffset="157363.9393">4376 5702 1 0,'-5'5'10'0,"1"0"1"16,2 1-7-16,-2 1 1 0,0 3 0 0,2-2-1 15,2 2 1-15,-2 0-2 0,2 2-2 0,0-4 6 16,3 4-7-16,2-4 4 0,-1 2-1 0,2-1-2 16,-1 0 2-16,3 1 0 0,2-1-5 0,-1-3 4 15,0 3-1-15,0-1 1 0,4-2 1 0,-4 1-1 16,1-4 1-16,1 1 2 0,1 0 3 0,1-1 3 16,-2-3 2-16,1-1 3 0,0-3-2 0,1-2 1 15,4-2 0-15,-2-3-3 0,1-2-3 0,3-5 3 16,-7 3 0-16,4-7 7 0,-5 8-12 15,2-11 4-15,-2 2 0 0,-1-1-5 0,-5 5 4 0,0 1-2 16,-4-1 4-16,0 3 7 0,1-1 6 0,-4 5 3 16,1 2 1-16,-1-2-3 0,-2 3 1 0,0 0-2 15,-1 1-5-15,-4 1-6 0,1 2 3 0,-2 0-5 16,-4 2 2-16,2 1-8 0,-2 4 2 0,2-1-3 16,-1 4 1-16,-4 1 0 0,-2 5-3 0,2 1-1 15,0 1 3-15,0 6-5 0,-1 4-2 0,5-1 5 16,-2 1-3-16,7 1 2 0,2 1 3 0,2-6-1 15,0 6-5-15,3-5 1 0,2-3 1 0,0 2-2 16,3-4 0-16,0 0 0 0,1-3-1 0,3-1-4 16,1-2 7-16,0 0-5 0,0-2 4 0,0-1-3 15,3-2 5-15,0-4-2 0,3-1 1 0,2-4 4 16,1-2-6-16,-1-3 3 0,5-4-2 0,0-5 1 16,-4-1-2-16,0-3-4 0,0-2 1 0,-3-3 1 15,-1 2 6-15,-4-3-5 0,-2 3 4 0,-1 1-3 16,-6 6 15-16,0 2 9 0,-1 3 6 0,-1 4 5 15,0-2 0-15,-3 3-5 0,-1 1-5 0,-2-1-2 16,1 5-4-16,-3 0-2 0,-1 2 1 0,-2 2-4 16,-3 2-6-16,-2 4-1 0,-5 5 0 0,2 3 4 15,-2 7-4-15,-1-3-4 0,0 3-4 0,5 1 4 16,4-1 1-16,3 2 4 0,2-6-4 0,4 0-1 16,2 2 1-16,3-2-1 0,4 2-8 0,2-2 8 15,5-1-25-15,-1 0-14 0,5-1-3 0,1-3-7 16,3-1-16-16,-1-3-2 0,11-1-44 0,-9-4-116 15,2-3 51-15</inkml:trace>
  <inkml:trace contextRef="#ctx0" brushRef="#br0" timeOffset="164359.1195">9295 5909 13 0,'0'0'26'0,"0"0"2"0,0 0 0 16,0 0-5-16,0 0-5 0,0 0 0 0,0 0-8 15,0 0 0-15,0 0 3 0,0 0-8 16,0 0 0-16,0 0-8 0,0 0 8 0,0 0-2 16,0 0 2-16,0 0-5 0,0 0-3 0,0 0-5 15,0 0 11-15,0 0-7 0,0 0 3 0,0 0-8 0,0 0 1 16,0 0-22-16,0 0-32 0,0 0 15 15</inkml:trace>
  <inkml:trace contextRef="#ctx0" brushRef="#br0" timeOffset="166274.5272">11663 3930 21 0,'-8'4'45'15,"-5"0"-3"-15,6 2-6 0,-1 3 0 0,0-2-8 16,0 4-1-16,-1 0-6 0,3 5 0 0,-2 0 0 15,-1 2-3-15,4 0 3 0,-3 1-7 0,6 7 6 16,-2 3 8-16,0 0 12 0,0 3 3 0,4-2-2 16,0-1-12-16,4-3 8 0,-3 1-5 0,6-3 0 15,-1 4 4-15,-2-9-10 0,1-4 5 0,0 1-4 16,3-5 1-16,-3 0 1 0,5-1 3 0,-1-3 1 16,-1-2-2-16,2 0 5 0,2-1-7 0,2-3 8 15,4-1-2-15,1-3-9 0,-1-1 12 16,3-1-14-16,0-1-1 0,-2-2 2 0,8-5-4 0,-3-2-4 15,0-2-3-15,-4 1 2 0,1-6-5 0,-2-2 0 16,-2 0-3-16,2-2 1 0,-6 2-2 0,2-2 12 16,-6 1-20-16,0 0 3 0,-5 7 8 0,1-3 3 15,-1 2-1-15,-3 2-9 0,-1 0 4 0,-4-4 0 16,-2 2-1-16,2 2 1 0,-5 0-10 0,0-2 7 16,-5 5-4-16,3-1 0 0,-3 1 0 0,1 0 3 15,-1 3 2-15,0 0 4 0,0 3-4 0,-2-2-5 16,7 4 0-16,-2 2-2 0,-2-3 2 0,4 3 5 15,-2 2-7-15,-1 3 6 0,-1 2-6 0,2-1 7 16,-1 5-6-16,2-2-3 0,-6 4-2 0,1 5 8 16,0-1 0-16,4 4-6 0,-3 0 2 0,-2 5 0 15,0 2 5-15,4 4-1 0,-2-2 0 0,4 3 5 16,0-1-5-16,-2-1-5 0,3 0 4 0,4-8 1 16,0 3-2-16,-3-2 4 0,3-4 0 0,4 0-3 15,-2-3 2-15,2-3-1 0,1 1-6 0,0 0 0 16,0 1 2-16,0-2-11 0,0-1-18 0,1-1-9 15,-1-2-9-15,3 0-8 0,-2 1 3 0,3-1-4 16,-3-1-7-16,4 3-12 0,-1-2-14 0,0 0-60 16,-3 1-161-16,3-3 72 0</inkml:trace>
  <inkml:trace contextRef="#ctx0" brushRef="#br0" timeOffset="169542.893">11354 3820 61 0,'-6'-8'99'0,"-1"3"3"15,2 0-5-15,1-1 7 0,-1 2 14 0,1-1-5 16,0 1-8-16,0 2-6 0,1 0-10 0,3 2-12 16,-6-3-11-16,6 3-11 0,-4-2-4 0,4 2-5 15,-5-1-8-15,5 1-4 0,-9 12-7 0,1 13 5 16,-4 5-4-16,-4 18 0 0,-2 6-4 0,-8 24-7 16,5-20 3-16,-6 21 3 0,14-25 0 0,-1-5-6 15,0 2 1-15,5-6-3 0,2-9-1 16,1-4-1-16,3-4 0 0,1 1-1 0,2-10-6 0,0-1-7 15,-2-7-10-15,2-2-6 0,0 3-17 0,2-7-10 16,-2 1 1-16,0-2-10 0,0-4 10 0,2 7 8 16,-2-7-3-16,0 0-11 0,0 0-34 0,0 0-30 15,-2-31-74-15,-2 11-202 0,-1-6 89 0</inkml:trace>
  <inkml:trace contextRef="#ctx0" brushRef="#br0" timeOffset="169709.4716">11008 3888 39 0,'0'0'48'0,"11"4"2"0,-3 2 0 15,2 1-13-15,6 1-5 0,0-2 5 0,7 9-9 16,0-2 0-16,1 3-2 0,7-5-10 0,-5 2-1 16,2-1-24-16,-1 2-22 0,2-6-30 0,-3 3-67 15,-5-9 30-15</inkml:trace>
  <inkml:trace contextRef="#ctx0" brushRef="#br0" timeOffset="169910.9322">11699 3889 91 0,'-18'30'103'16,"-1"0"-7"-16,-8 10-7 0,7-8-3 0,-4 9-17 15,4-12-7-15,5-2 1 0,-2 1-13 0,2-2-8 16,4-2-27-16,1-8-16 0,1-1-18 0,-2 0-26 16,0-4-20-16,2-1-41 0,-3-1-116 0,1-4 52 15</inkml:trace>
  <inkml:trace contextRef="#ctx0" brushRef="#br0" timeOffset="170146.1356">11554 3864 5 0,'10'25'101'16,"1"3"-16"-16,-2 2-3 0,3 1-15 0,2-1-5 16,-4 0-7-16,3-3-18 0,-4-3-23 0,2-6-12 15,-2-2-8-15,0-1-6 0,-2-5-10 0,-2-1 4 16,0-1-1-16,-2-3-2 0,4 0 6 15,-5-1-4-15,4-2 1 0,-2-1 2 0,-4-1-5 0,10-5-1 16,-3-1-6-16,-3-1-18 0,3-4-50 0,-4 0 23 16</inkml:trace>
  <inkml:trace contextRef="#ctx0" brushRef="#br0" timeOffset="170481.5188">11776 4047 92 0,'4'-13'-2'0,"-2"0"11"16,6 6 1-16,-7-2 6 0,3 3-6 0,0 2-5 16,0 0 10-16,0 2 7 0,-4 2 12 15,10-2 9-15,-10 2 2 0,10 8 4 0,-2-1 4 0,0 2-1 16,2 7 3-16,-3-5-2 0,2 4-11 0,3 2 5 15,-3 0-11-15,1-3-1 0,1-1 4 0,0 0-3 16,0-1 7-16,-1-3-7 0,-1-1-2 16,4-2 9-16,-1-4-10 0,0-1-3 0,9-3-4 0,-3-5-1 15,1-3 5-15,6-8-9 0,0-1 6 16,-1-7 3-16,8-11-18 0,1-4-2 0,-5-1 2 0,3-8-4 16,-2 1-2-16,-2 2 1 0,-4 8 2 0,-8 7-3 15,-2 7 10-15,-4 10 25 0,-5 5 14 16,2-1 11-16,-2 6 1 0,-1-2-4 0,-1 3-11 15,2 1-8-15,-4-2-3 0,4 1-5 0,-4-1-6 0,1 2-3 16,-1 3-5-16,3-3-9 0,-3 3-10 0,0 0-3 16,0 0-4-16,0 0 12 0,3 14-1 0,-1-4-11 15,-2 2-10-15,1 4-3 0,3-3-8 0,-3-3-20 16,3 2-3-16,0 4-3 0,1-6 0 16,0-1 4-16,2-4-10 0,0 3 3 0,1-1 1 0,1-2 2 15,4-2-10-15,-4 2-5 0,4-2-15 0,-1-3-18 16,1-2-70-16,0-2-181 0,-2 1 81 0</inkml:trace>
  <inkml:trace contextRef="#ctx0" brushRef="#br0" timeOffset="176227.6764">5427 6107 22 0,'-8'-14'59'16,"2"-2"-5"-16,-1 7-4 0,1-3-7 0,2-1 1 15,-1 3-5-15,0-5 0 0,1 4-6 0,-1-1-14 16,1 0 0-16,0 0 13 0,2 1-12 0,-1-4-4 16,2 4-3-16,-2 1 3 0,2-3-1 0,0 5-3 15,1 1-3-15,0 0-2 0,0 1 8 0,1 0-9 16,0-1 3-16,2 1-4 0,3-3 3 0,2 1-3 0,3-1-1 16,2-2 0-16,4-2-2 0,-2 4-5 15,3-1-1-15,0-1 8 0,2 4 5 0,2-1-9 16,-4 2 2-16,3 0 1 0,0 2-17 0,-1 1 16 15,0 1-1-15,2 2-1 0,-2 2 3 0,3 0 2 16,-4 3-10-16,9-2 3 0,-6 4 2 0,-1 1-2 0,0-2 3 16,3 6-4-16,-2 1 0 0,3 2 6 15,-4-2-6-15,1 3 4 0,-7-1 0 0,4 4-6 16,-2 3 5-16,1-1 1 0,-4 2 10 0,-1 4-12 16,-2-4 2-16,-2 1 1 0,-2 1-5 0,0 1 7 15,-2-9 1-15,1 5-1 0,-4-5 0 0,-1-3-1 16,1-3 0-16,-2 0 1 0,0 1-2 0,-2-2-13 0,1 4 13 15,-3-2 4-15,-1 5 5 0,-3 0-8 16,-3 4 3-16,-2 4-1 0,2-9-2 0,-6 5 3 16,3-6-6-16,0-2 1 0,-1 2-1 0,-3-5 7 15,1 0-1-15,-1-1 0 0,0 0 2 0,-2-4 2 16,1 2 4-16,-3-1 1 0,-1-3-1 0,-4-2-2 16,-1 4 3-16,5-3-8 0,-4-2 1 0,3 0-1 15,-3-1-3-15,5-2 12 0,2-1 8 0,0 1-12 16,3-3 13-16,-1-2-12 0,4 2 1 0,1 0 15 15,4 0-17-15,1 2 1 0,2-3-6 0,1 1 5 0,0-3-7 16,5-1 3-16,0-3 3 0,3-5-5 16,4-1-6-16,2-7 1 0,0 2 4 0,5-5-2 15,-1 5-19-15,1 0 12 0,0-1 7 0,4 4 7 16,-3-1-8-16,-2 5-2 0,4-2 11 0,-5 5-11 16,2 0-2-16,1 1-7 0,-2 1 14 0,3 1-3 0,-1 3 0 15,-5 0 2-15,3 2-2 0,-1-1 6 0,1 4-18 16,3-1 6-16,1 0-3 0,1 3-1 0,-6-1 1 15,2 2 1-15,4 2 4 0,0 1-4 16,0 0-1-16,0 2-3 0,-1 2-2 0,-2 0 7 16,3 4-7-16,-4 0 5 0,5 7 0 0,-3-3 8 0,0-1-3 15,1 10 3-15,-1-2-10 0,-2 1-6 0,2 0 4 16,-5 0 0-16,3-1 0 0,-1 1-4 16,-2 0-10-16,-3-7-1 0,0 5-7 0,-3-3-1 15,0 1 0-15,4-2-3 0,-4 1-13 0,-4-2 4 16,3 1-51-16,0 1-106 0,-4-1 47 0</inkml:trace>
  <inkml:trace contextRef="#ctx0" brushRef="#br0" timeOffset="178720.9643">7739 4065 2 0,'-2'14'5'0,"1"5"0"16,2 4 4-16,2 3-2 0,-2 1 0 0,2 0-3 15,1 3 2-15,3 0 2 0,0 1-2 0,-2 4-4 16,3 1 0-16,4 12 5 0,0 0-2 0,-3-1 1 15,2 4-1-15,-1-1 3 0,2-2-8 0,-2 3 5 16,0 0 0-16,-1-3-1 0,3 4 0 0,-6 0-2 16,2 0 10-16,1 0-15 0,-3-2 11 0,-2-1-7 15,4-1 6-15,-4 6-3 0,0-8 2 0,2 2 4 16,-2-2-7-16,-2-11 8 0,1 0-8 0,1 0 6 16,-1-1-6-16,3-2 3 0,-1 0-11 0,0 0-6 15,-3-6-6-15,3-6-11 0,-1-1-28 0,-2-3 13 16</inkml:trace>
  <inkml:trace contextRef="#ctx0" brushRef="#br0" timeOffset="188787.1201">11463 4898 28 0,'0'-5'30'0,"0"5"-2"15,0 0 1-15,-1-4-7 0,1 4-4 0,0 0 3 0,0 0 0 16,0 0-7-16,0 0-10 0,-2-4 0 15,2 4 4-15,0 0-5 0,0 0-1 0,0 0 1 16,0 0-5-16,-4-2-1 0,4 2-2 0,0 0-1 16,-5-4 3-16,5 4-5 0,-2-2 7 0,-1-1-3 15,3 3-2-15,-5-4 3 0,3 1 2 0,2 3-5 0,-6-6 4 16,5 2 5-16,-1 2-3 0,-1-2 0 16,-1 1-3-16,2-3 3 0,0 3-2 0,-2 0-1 15,1 0 2-15,0-2 2 0,1 1-4 0,-1 0 5 16,1 2-1-16,-1-1-1 0,-1-1 0 0,3 0 3 15,-3 2-5-15,0-1 0 0,4 3-2 0,-10-1 0 0,6-2 1 16,-1 1-2-16,0 1-4 0,-3 1-1 0,8 0 0 16,-14 0-3-16,5 1-8 0,-1 3-21 15,-3-2 9-15</inkml:trace>
  <inkml:trace contextRef="#ctx0" brushRef="#br0" timeOffset="190159.3929">11460 4886 11 0,'0'0'11'0,"0"0"-5"0,0 0-1 0,3-3 1 16,-3 3 2-16,0 0-5 0,0 0 2 0,0 0 1 0,0 0-3 15,0 0 3-15,0 0-4 0,0 0 8 0,4-2 4 16,-4 2-1-16,0 0 7 0,0 0-3 16,0 0-8-16,1-6 4 0,-1 6 0 0,1-3-1 15,-1 3-2-15,2-3 3 0,-2 3-4 0,1-4 0 16,-1 4 7-16,-1-5-9 0,1 5 3 0,1-4-2 0,-1 4-1 15,0-5-4-15,0 5 2 0,0 0 4 0,0-4 4 16,0 4-7-16,0 0-1 0,-3-8-1 16,2 6 1-16,1 2 1 0,-3-6-4 0,2 2-1 15,-1 0 7-15,-1 1-6 0,2 0-2 0,-2-3 3 16,1 2 1-16,-2-1 1 0,-1 3-2 0,1-3 1 0,0 1-3 16,-1 0 5-16,0-1-9 0,0 0 2 15,-5 1 2-15,2-4 1 0,0 4-4 0,-1 0 4 0,-1 0 2 16,1 1-6-16,0-2-1 0,-4 2 2 15,4 0 4-15,0-1-6 0,-3 1 7 0,0-1-7 16,2 1 3-16,-2 1 1 0,2-1 0 0,0 1-6 0,-3-2 1 16,2 1-10-16,-3-1 7 0,2 1 4 0,-1 1 10 15,1-2-5-15,1-1-4 0,-3 0 2 16,5 4 0-16,-4-4-2 0,2 3 1 0,-1-3 4 16,-1 1 0-16,2 2 3 0,-2-3-9 0,-1 1 5 15,5 0-4-15,-8-1 0 0,5 3 5 0,-2-4-4 0,1 4 1 16,2-2 4-16,-1 0 1 0,1 2-3 0,-3-2 1 15,2 4-6-15,-1-3 6 0,-1-1 0 0,4 3-5 16,-3-2 3-16,3 2-2 0,-3-1 6 16,-1 0 0-16,3 0-3 0,-3 2 0 0,3-1-1 15,-1 0 8-15,0 0-6 0,-1 2 3 0,0 0 0 0,2 0-4 16,-2 0 4-16,-2 2-3 0,2 0 2 0,-1 1-2 16,0 1-1-16,0-2-3 0,1 3 3 0,-5 2 1 15,2 0-2-15,5-3-2 0,-3 1-3 0,2 3 8 16,-1-1-4-16,3-1-3 0,-2-3 0 15,2 4 3-15,4-3 3 0,-3 0 1 0,-3 2-7 0,7-3 6 16,-3 2-8-16,2-1 8 0,-3 3 0 0,1-2-1 16,3 2-7-16,-3 0 1 0,2 2 5 0,-3-1 0 15,0 5-1-15,4-4 6 0,-6 6-10 0,4-1 0 16,1-6 2-16,-2 6 0 0,4-2-3 0,-4 2-1 16,2 0 7-16,2-5 1 0,1 4-10 0,-1-4 8 15,2 2-3-15,-1-1 8 0,0 1-2 0,-2-2 1 16,3 0 3-16,-2 3-8 0,2-6-4 0,0 5 9 15,-1 0 0-15,2 0-3 0,-2 0 2 0,0 4-6 16,1-4 5-16,1 1-1 0,-3 0-3 16,4-3 1-16,0-2 2 0,-4 3-7 0,4-1 8 0,2-1 1 15,-2 2-3-15,0 1 2 0,2-5 2 0,1 10-2 16,-2-6-1-16,2-1-2 0,-1-1 3 0,1 2 3 16,-1 1-6-16,3 2 2 0,-1-2-2 0,1-1 2 15,2 4-1-15,-2-2-1 0,0-4 4 16,0 3-1-16,0 2-4 0,3-4 5 0,-2 1-4 15,1-3 0-15,-2 3 2 0,2-4-6 0,0-1 3 0,-1 3-10 16,-1-2-5-16,3 3-5 0,-2-6-4 0,3 4-2 16,-1-1-5-16,-3-4-18 0,3 4-55 0,-6-1 24 15</inkml:trace>
  <inkml:trace contextRef="#ctx0" brushRef="#br0" timeOffset="190859.6887">10399 5412 5 0,'0'0'9'16,"0"0"-1"-16,0 0-12 0,0 0-4 0,0 0 2 15</inkml:trace>
  <inkml:trace contextRef="#ctx0" brushRef="#br0" timeOffset="192158.1343">5909 5559 8 0,'-2'-3'22'16,"2"3"4"-16,-6-5 1 0,4 4-4 0,2 1-4 15,-4-6 1-15,2 4-4 0,2 2 3 0,-5-4-2 16,5 4-3-16,-5-4 3 0,2 2-4 0,3 2-3 15,-5-1 4-15,5 1-4 0,-6-3 0 0,2 0-4 16,4 3 5-16,-5-1-4 0,5 1-1 0,-4-3-3 16,4 3 2-16,-8-3 0 0,8 3-1 0,-7-3 0 15,7 3 1-15,-8-1 3 0,8 1-9 0,0 0 6 16,-6 0-9-16,6 0 6 0,0 0-2 0,-8 0-10 16,8 0 14-16,0 0-4 0,0 0-5 0,-6 3 2 15,3 0 6-15,1 2-3 0,-1 1-1 0,1 0 2 16,-2 2 3-16,2 2-4 0,1 2-1 0,-1-2 0 15,0 1-4-15,1-2 3 0,1 2 2 0,0 0-5 16,1-1 6-16,-1 4 0 0,2-4 3 0,-1 3-3 0,1-1 0 16,1-1-2-16,2 4-5 0,3 0 7 15,-3 0 2-15,0-1-9 0,0-2 6 0,2 1-1 16,0-4 5-16,1 5-6 0,1 1 1 0,-3-5-1 16,3 6-2-16,1-3 10 0,1-2-6 0,0 3-1 0,-3-3-1 15,2-2-1-15,5 1 6 0,-6-2-11 0,3-1 8 16,-1 0 1-16,5 4-1 0,-1-4-6 15,-4-2 4-15,6 1 3 0,0-1 0 0,-1-2 1 16,-3 1 2-16,6-4-3 0,-1 1 2 0,-4 0 0 16,8-2-1-16,-7 0 3 0,6-4-2 0,-6 1 0 0,4-6-5 15,-2 2-1-15,1-5 8 0,-2 3-1 0,2-5 4 16,0-4-5-16,0 0 0 0,-3 0-1 16,-3 2 2-16,-3 1 2 0,-3-1-5 0,-1 5 0 15,-1 2-1-15,0-4 5 0,-3 1-7 0,-1 1 2 16,-1-5 5-16,-3 5-1 0,0-5-2 0,-1 3 1 0,-5 2 0 15,1-5-1-15,0 3 0 0,-5 3-1 0,1-2 2 16,-1 1-5-16,-1 2-1 0,-3 1 6 0,1-1 2 16,-1 3-3-16,0 2-4 0,-2 0 3 15,0 0-1-15,-1 5 2 0,-2 0-2 0,1 2 1 16,2-1-2-16,-7 2-4 0,5 2 5 0,-4 2-1 16,0 4-2-16,8-1 1 0,-5 5 0 0,0 0 6 0,2 2-7 15,8-3 1-15,0 1 1 0,-2-2 1 0,2 1-7 16,1 0 7-16,2 1-4 0,2 1 1 15,1-1 2-15,3 2-3 0,3 0-1 0,1 1-7 16,3 0 7-16,1-1-9 0,3 0-3 0,3 1 0 16,0-1-3-16,1-1-4 0,8 7-20 0,2-5-45 0,-3 2 20 15</inkml:trace>
  <inkml:trace contextRef="#ctx0" brushRef="#br0" timeOffset="193854.9265">6053 4456 12 0,'2'-11'51'0,"1"-3"-2"0,-6 4-4 0,3-2-3 16,-2 2-2-16,-2 0-8 0,0 0-1 0,-1 0 0 15,-1 1-6-15,-1-1-1 0,-3 2-5 0,3 0-4 16,-5 1 6-16,2 1-10 0,0 1-3 0,-2 3 1 16,-2-4 0-16,4 4 4 0,-3-2-3 0,3 7-4 15,-3-1-17-15,-5 6-16 0,-1 10-11 0,2 9-34 16,-8 15-77-16,3 8 35 0</inkml:trace>
  <inkml:trace contextRef="#ctx0" brushRef="#br0" timeOffset="196179.0158">5597 8269 4 0,'0'0'7'0,"0"0"-4"0,0 0 0 16,0 0 3-16,0 0-1 0,0 0-5 15,0 0-1-15,0 0 1 0,0 0 3 0,0 0 2 0,0 0-4 16,0 0 5-16,0 0-4 0,0 0-4 0,0 0 5 15,0 0-1-15,0 0 4 0,0 0 0 0,0 0-1 16,0 0 8-16,0 0-5 0,0 0 4 0,0 0 0 16,0 0-6-16,0 0-7 0,0 0 12 0,0 0-3 15,0 0 2-15,0 0-1 0,0 0 5 0,0 0-10 16,0 0-1-16,0 0-1 0,0 0 1 0,0 0-1 16,0 0 0-16,0 0 2 0,0 0-4 0,0 0 2 15,0 0 3-15,0 0 4 0,0 0-9 0,0 0-5 16,0 0 5-16,0 0 2 0,0 0 2 0,0 0-7 15,0 0 4-15,0 0 1 0,0 0-1 0,0 0-2 16,0 0 5-16,0 0-6 0,0 0 3 0,0 0-1 16,0 0 2-16,0 0-2 0,0 0-2 0,0 0-2 15,0 0 4-15,0 0 0 0,0 0 3 0,0 0-1 16,0 0 2-16,0 0 1 0,0 0 1 0,0 0-5 16,0 0 2-16,0 0 0 0,0 0-1 0,0 0 1 15,0 0-3-15,0 0-4 0,0 0 5 0,0 0-2 16,0 0 1-16,0 0 3 0,0 0 3 0,0 0-6 0,0 0 0 15,0 0 6-15,0 0-3 0,0 0-2 16,0 0-4-16,0 0 3 0,0 0-2 0,0 0 4 16,0 0-3-16,0 0-1 0,0 0-1 0,0 0-2 15,0 0-5-15,0 0-2 0,0 0-8 0,0 0-13 0,0 0-34 16,0 0 15-16</inkml:trace>
  <inkml:trace contextRef="#ctx0" brushRef="#br0" timeOffset="207668.3053">8575 5809 16 0,'-13'-14'63'0,"-1"-3"-9"0,-7-2-3 15,2 1-7-15,-4-2-7 0,3 1 2 0,-3 4 6 16,0-3 0-16,-2 1-2 0,2 3-4 0,-1 1-9 16,1-1 1-16,-4 4 0 0,4-2-5 0,1 7-4 15,-4-2 2-15,-1 0-2 0,5 6-8 0,2-1-2 16,-10 4 0-16,1-1-3 0,-4 6 3 0,3 2-7 15,-2-3 2-15,0 8-3 0,-1-1-4 0,4 2 14 16,-1 2-3-16,0 1-9 0,0 1 6 0,5-1 2 16,2 3-10-16,0-1 3 0,0 4 7 0,4-2-9 15,3-1-6-15,-3 4 13 0,6 1-4 0,0 1 5 16,4 0-1-16,0 4 3 0,3 2 7 0,1 2-13 16,5-1 2-16,1 2 3 0,3-1 6 0,5-1-6 15,0 0 5-15,10 11 5 0,-6-12-14 0,6 0 7 16,3 7-4-16,-3-9 4 0,5-5-9 0,-2 3 4 15,4-6-1-15,-1 4 2 0,3-4 0 0,0-2 2 16,3-2 2-16,-3-3-3 0,2-1 1 0,-1-4 3 0,0 1-14 16,-1-5 9-16,-1-4 4 0,4 0-6 15,-1-3-7-15,-2-2 17 0,1-2-8 0,2-3 4 16,1-5-4-16,2 2-1 0,-2 0 0 0,4-3-2 16,-3-2 4-16,-1 0 5 0,-1 1-8 0,-1 1-3 15,1-2-2-15,-3 0 8 0,0-1-5 0,-3 0 1 0,-1-2 0 16,0 0-2-16,-2 0 1 0,-2-2-3 0,-5 7-2 15,1-3-1-15,-1-3 2 0,-3 3-1 16,-3 0 6-16,1-10-5 0,-6 9-4 0,5-11 4 16,-4 3 0-16,-4-2-1 0,2 1 3 0,-6-3-8 0,-2 5 8 15,0-5-7-15,-7 2-7 0,1 3 6 0,-2-1-5 16,-6 1 2-16,2 5 0 0,-6 0-4 16,-1 0 3-16,-4 4-2 0,1 1 4 0,-2 4-4 15,-3-2-7-15,-4 5 5 0,-2 0 13 0,0 3 2 0,1 4-6 16,1 1-1-16,-2 2-1 0,3 4 0 0,-1-1-5 15,1 4 4-15,1-1-1 0,2 4 0 0,1 0 1 16,3 0-1-16,1 1-2 0,4 2 0 16,2 3 8-16,5 1-1 0,0 1-2 0,4 5 0 15,6 4 1-15,0 4 6 0,1 1-5 0,4 12 1 0,4 2 12 16,3 0-7-16,3 4 2 0,1-4 4 0,7-1-3 16,1-2-10-16,5 3 4 0,1-6 6 0,-5-12 4 15,8 9-8-15,-4-11 1 0,3-2 3 16,-1-2-1-16,3 2 4 0,3-6-8 0,2 3 14 0,0-9-3 15,3-1-5-15,0 1-4 0,1-8 4 0,1 2 8 16,2-5-9-16,-3-4 1 0,5 0-7 0,-4-4-5 16,13-9-27-16,-13 5-4 0,-3-5-19 0,13-4-22 15,-16 4-82-15,-3-3-172 0,-2-2 76 0</inkml:trace>
  <inkml:trace contextRef="#ctx0" brushRef="#br0" timeOffset="210752.9014">7864 4060 24 0,'-49'35'23'0,"3"-1"1"0,4 0 0 0,4 1-7 0,2 0 2 16,10-8-2-16,-4 10-1 0,8-7-1 16,-2 13-1-16,2 1-3 0,4 1 4 0,3 5-1 15,-2 1 3-15,7 4-5 0,0 3 4 16,-2 24-3-16,4-28 0 0,1 2-1 0,4-1 4 0,3 0 3 0,0 2-11 16,7-4 2-16,-2 3 0 0,5 1 16 0,-1-4-18 15,0-2 6-15,5 4 0 0,3-5 6 0,2 0-2 16,0 1 6-16,3-4-3 0,2 4-7 0,2-6 7 15,3 3-3-15,-1-7-1 0,3 1-6 0,2-2 6 16,3-1 0-16,1 1 0 0,5 2-1 0,3-3-4 16,1 0 7-16,0 0-1 0,2-2 7 0,1 3-6 15,24 14 3-15,-23-20-4 0,3 1 0 0,24 7-2 16,-19-13 0-16,21 11 6 0,-22-14 0 16,2 2 3-16,22 4-2 0,-23-10-6 0,28 10-2 15,-27-12 7-15,2 2-8 0,28 5 5 0,-5 1-10 0,-23-11 8 16,1 2 1-16,27 6-10 0,-28-8 4 0,2 1 2 15,-1-1-3-15,2 0-3 0,23 8 9 0,-29-7-12 16,3-3 7-16,-1 1-12 0,1-1 12 0,3-3 3 16,26 8-7-16,-28-9 6 0,2-1-6 15,0-1-1-15,4 3 9 0,-2-5-9 0,25 7 1 0,-31-5 7 16,0 1-4-16,0-2 5 0,3 0-4 0,2 0-2 16,-1-3 9-16,1 3-2 0,27 0 3 0,-29-1-7 15,2-5 4-15,24 3 0 0,-29-3 3 0,7 2-1 16,-3-3 0-16,2-1 5 0,0 2-9 0,0-4-6 15,28 0 1-15,-28-3 5 0,0 5-1 0,-2-3-1 16,3 1-5-16,-2-5 9 0,0 4-11 0,0 0 2 16,-5-1-2-16,-2 0-1 0,0 0-2 0,-3-1 0 15,0 1 1-15,-3-3-2 0,0-2 10 0,-12 5-2 16,-1-4 1-16,11-3 8 0,1-3-1 16,-11 8-5-16,11-7 11 0,-2-2-5 0,0 0 7 0,-12 3 2 15,11-6-3-15,-11 4 0 0,10-8 3 0,3 0-2 16,-14 7-3-16,8-9 7 0,0 2-7 0,4-2-1 15,-7-1 0-15,3 2 0 0,3-2-2 0,-14 4 3 16,-1-1-1-16,9-7 2 0,-9 7 3 16,11-8-1-16,-12 8-3 0,0 1 1 0,-2-4 6 0,8-5-2 15,-10 8-4-15,0-1-4 0,0-2-2 0,2 3 4 16,-4-2 1-16,1-1-3 0,-3 3 1 0,1-1 0 16,1 0-4-16,-3 0 0 0,2-2 2 0,0 2-3 15,-1-3 0-15,-1 1-2 0,-2-1 0 0,1-2-2 16,-1 1-3-16,-1-2 2 0,3-2-3 0,-4 1-4 15,8-11 1-15,-7 11 2 0,-3-4-2 0,3 3 0 16,-4-1 1-16,-1 2-1 0,0 0 2 0,0-2 4 16,-1 4-6-16,4 0-4 0,-5-1 7 0,-2 3-2 15,3-3 2-15,-4 0-2 0,0 1 1 16,0 2 3-16,-3 2-4 0,-1-1 2 0,2 1 0 0,-2-2-2 16,1 1 4-16,-1-4-9 0,-2 3 5 0,1-1 4 15,-1-3-5-15,-1 1-2 0,-2 0-1 0,-2-2 0 16,4-1 1-16,-4-4 0 0,0-11-4 0,-1 0-1 15,-2 0 3-15,-4-1-3 0,6 13 1 0,-6-14-3 16,5 0 3-16,-3 14-2 0,-3-11-1 0,4 11 4 16,-3 1-3-16,-4-11-2 0,4 9 2 0,0 1-5 15,-4-12 5-15,1 1-2 0,-3-3 3 0,0 3-2 16,-2-3-4-16,0 1 0 0,-5 0-2 0,-3-6-3 16,0 1-1-16,-22-19-4 0,10 23 1 0,-18-17-3 15,12 23-8-15,-22-21 1 0,-5 0-8 0,-3 2 0 16,0 7 10-16,3-4-1 0,1 1-1 0,0-2 1 15,1 2 3-15,-1 3 3 0,22 13-2 0,-18-20 5 16,-7 5 1-16,24 17 2 0,-1 3-5 0,-19-18-1 16,18 23 6-16,-2-1-3 0,-4 1 2 0,-3 2 1 15,-24-11-6-15,28 20 7 0,-28-14 2 0,22 14 1 16,-3 4-11-16,-30-5 5 0,1 6 1 0,-4 3 7 16,1 4-7-16,-1-4-4 0,5 9 7 0,24 3-3 15,-34-1 3-15,5 0-2 0,-3 4 2 0,-1 1-2 16,8 4 4-16,-5-1 0 0,6 0-4 0,-4 4 0 15,29-6 3-15,2 2 5 0,-2-3-5 0,-25 10 2 16,33-3-3-16,-8-2 2 0,-23 6-4 0,-4 2 4 16,29-5-1-16,-23 7 2 0,24-4 0 0,-24 3 0 15,26 0 3-15,-22 6 0 0,-3 2-6 0,-2-7 2 16,-7 7-8-16,-4-1-4 0,-2 4-7 0,9 5-12 16,-2 2 12-16,-1 3-1 0,7-4 12 0,-2 4-16 15,2 2 4-15,4-2 6 0,-7 2 2 0,5-1 0 16,0-3 0-16,6 5 2 0,-4-4 1 15,28-13 2-15,3-1 6 0,-1 0-1 0,1 2-2 0,1-1-9 16,-2 6 12-16,5-3 2 0,1 2-7 0,0 3 5 16,6-1 10-16,1 2-2 0,1 2-2 0,7 6 1 15,4 0-3-15,2 0 1 0,1 4-3 0,6 5 5 16,0 2-4-16,-8 28 3 0,10-24 5 0,3 1 0 16,1 23-8-16,6-23-14 0,0 25 5 15,4 1 1-15,1 1-1 0,4-2-13 0,6 5-1 0,2 0-10 16,1 1 2-16,9-3-17 0,-8 5-13 0,7-4-5 15,0 11-8-15,-1 2-41 0,-1 0-132 0,1-2 58 16</inkml:trace>
  <inkml:trace contextRef="#ctx0" brushRef="#br0" timeOffset="223366.3217">18535 4482 47 0,'0'0'56'0,"0"0"-10"0,-4-4-3 15,4 4-7-15,0 0-5 0,0 0-1 0,-10 14-4 16,6-3 2-16,3 7 3 0,-5 8-6 0,1 0-2 16,2 6-3-16,-2 0 11 0,1 1-4 0,4 3-4 15,-5-1-6-15,1 12 4 0,4-12 8 0,-2-1-9 16,2 0 4-16,0 0 3 0,0-6-8 0,0 1-1 15,2-5 0-15,-2 2-7 0,0-8 2 0,4 0 1 16,-3-1-4-16,2 2-5 0,-2-2 8 0,3-2-4 16,-2-5-2-16,1 1-1 0,-2-1 0 0,1 0 1 0,0-3 6 15,-2-2-2-15,0 2-3 0,1-2-2 16,1 0-3-16,-2-1-6 0,2 0 9 0,-2 0-4 16,0-4 2-16,3 3-4 0,-3 1-5 0,0-4 8 15,0 0 3-15,0 0 1 0,0 4 8 0,0-4-7 16,0 0 6-16,0 0 2 0,0 0-6 0,0 0 8 15,0 0-4-15,1-14 4 0,3 4-14 0,-3-3 1 16,3-2-3-16,-1-3 3 0,0 2 3 0,0-2-12 16,-2 0 6-16,3 2-5 0,1-4 12 0,-1 1-6 15,1-8-1-15,3 4 3 0,-2-2-12 0,-2-1 9 0,2 9-2 16,1 1-2-16,0 1 5 0,-3 3-4 16,0 3 1-16,-1 0 0 0,1 2 3 0,-3 2-1 15,3 0-4-15,-2 0-1 0,1 4 3 0,-3 1-5 16,0 0-1-16,14 7 7 0,-6 5-10 0,-2 5 13 15,0 7 2-15,1 4-6 0,-2 2 12 0,-1 1-4 0,3-1-2 16,1-2 0-16,-7 7 11 0,4-4-12 0,-1-1 4 16,1-1-3-16,-1-5 6 0,1-6 4 15,-1 0 8-15,2 0-20 0,0-3 5 0,0-1 2 16,-2-6 3-16,-3 2-9 0,4-3 4 0,-1 3-4 0,1-6 4 16,-1 3-8-16,0-2 9 0,0 1-7 0,-2-2-9 15,5-1-12-15,-2 0-17 0,0-2-5 0,0 3-18 16,-5-4-16-16,10-4-14 0,-6 4-62 15,1-6-162-15,1-2 72 0</inkml:trace>
  <inkml:trace contextRef="#ctx0" brushRef="#br0" timeOffset="223944.1014">19123 4637 41 0,'0'0'82'0,"0"-4"4"16,0 4-14-16,-4-3 2 0,4 3-3 0,-2-3-3 15,2 3-13-15,0 0 13 0,-6-3-9 0,6 3-10 16,-6-1-3-16,6 1-4 0,0 0-4 0,-7-3-6 15,7 3-3-15,-9 3-2 0,2-1-4 0,1 0 6 16,-2 4-10-16,-1 0-9 0,0 4 5 0,-3 4 5 16,0 2-8-16,-6 3-2 0,7-2 7 0,-6 6-4 15,7-1 1-15,-1-4-4 0,-1 5 2 0,4-6-1 16,-1-1-3-16,2 0 2 16,1-5 3-16,3 1-3 0,-1 0-4 0,1 1 6 0,1-1-11 0,0 1 8 15,2-2-7-15,-4 4-5 0,2-1 9 0,2 1-2 16,0 0 6-16,2 1 0 0,0-4 2 0,0-1-4 15,2-2-1-15,-1 3-3 0,1-1 2 0,2 0-6 16,-1-1 10-16,4 0-3 0,1 4-1 0,-1-5-3 16,4 2-3-16,0 0 11 0,2 0-3 0,-3-1-6 15,0 3-9-15,1-1-9 0,-3-6-14 0,6 4-23 16,-1-2-6-16,0 3-20 0,-2-3-19 0,-1 0-68 16,-1-1-179-16,-1 0 78 0</inkml:trace>
  <inkml:trace contextRef="#ctx0" brushRef="#br0" timeOffset="225405.9066">19508 4749 42 0,'0'0'96'0,"-5"-4"-1"0,1 1-14 16,4 3 9-16,-9-1-2 0,4-1-18 0,-1 1 8 16,0 0-23-16,1-1 6 0,-1 1 2 15,6 1-10-15,-15-1-9 0,8 1 2 0,-2 1-6 0,3 3-1 16,-7-1-3-16,3 2-7 0,-3 0-3 0,4 1-7 16,0 1 1-16,1 0-6 0,-2 3-3 0,1 0 3 15,0 2 3-15,-1 3-3 0,4-5 3 0,-1 1-6 16,2 5 5-16,1-1-11 0,-2-2 5 0,4 3-5 15,2 0-2-15,-2 1-13 0,2 0-12 16,3-2-27-16,-1 3-11 0,3-3-6 0,-2-5-17 0,3 4-17 16,-3-2-53-16,1-3-166 0,2-1 73 0</inkml:trace>
  <inkml:trace contextRef="#ctx0" brushRef="#br0" timeOffset="225839.6824">19665 4863 1 0,'-5'6'58'0,"0"2"4"0,0 1 1 0,-3 3-12 15,2-2 1-15,-1 2-7 0,2 0-1 0,0-1 0 16,1 1-6-16,0-1-12 0,3 0 2 0,-4-1-1 16,5 0-1-16,1-1-1 0,3 0-1 0,-3-3-1 15,2 2-2-15,1-2 0 0,1 0 5 0,1-1-10 16,1-1-3-16,3-1-4 0,0 0 3 0,3-3-3 16,0-3 0-16,0 1 0 0,4-3-3 0,-1-1 7 15,3-3-4-15,-3-1 4 0,-1-2 0 0,1 4 2 16,-7 0-2-16,-4 3 7 0,0 0 11 0,2 1 12 15,-4 0 10-15,1 1 19 0,0-3-7 0,-4 1-6 16,0-3-9-16,3 1-4 0,-6-1-2 0,-1-3-6 16,-2 3-7-16,2-2 1 0,-5 1-10 0,1-2 2 15,-2 4-7-15,1-1 6 0,-1 3-6 0,-3 0-6 16,8-2-2-16,-4 5-5 0,3-2-9 0,-1 3-39 16,3 1-45-16,4 0-19 0,0 0 1 0,-10 5-15 15,9 1-62-15,0-1-198 0,2-1 87 0</inkml:trace>
  <inkml:trace contextRef="#ctx0" brushRef="#br0" timeOffset="226339.8771">20075 4752 72 0,'0'0'88'0,"0"0"-3"0,4-1-10 0,-4 1-8 0,0 0-7 16,0 0-9-16,0 0-5 0,0 0-7 0,-4 13 8 16,2-1 3-16,-3 5-5 0,-2 1-6 15,2 2 5-15,1 2-11 0,2-3-2 0,-1-2 4 16,3 0-9-16,0-2-9 0,-1-2 0 0,2-2 4 0,-1 0-2 16,0-1-8-16,3-3-2 0,-2-1-5 0,-1 0 11 15,0-2-4-15,1 0 3 0,-1 2-7 16,0-6 4-16,3 3-11 0,-3-3 6 0,0 5-1 0,0-5-2 15,1 3-4-15,-1-3-3 0,0 0 9 0,0 0-2 16,0 0-2-16,8-9 3 0,-4-1-15 0,2 1 9 16,-2-4-1-16,2-3-3 0,1 2-9 0,-3 2 18 15,3-4-6-15,-2 1-3 0,2 0 9 0,-4 0-10 16,3 2 6-16,-2 2-7 0,2 0-6 16,-2-1 17-16,2 2-8 0,-2-1 13 0,1 1-16 0,0 1 8 15,1 3 0-15,0 1 3 0,-1 0 1 0,-1 1-15 16,-1 1 6-16,1 2 2 0,1-1 3 0,-5 2 6 15,0 0-12-15,14 4 2 0,-6 3 6 0,-3 0 11 16,1 3-15-16,-2 1 14 0,1 4-1 0,-1 2-1 16,0 1-1-16,1 0-1 0,-2 0 6 0,-2-4-11 15,5 3 6-15,-2-5-1 0,0 0-5 0,1 0 2 16,4 3-21-16,-5-5 16 0,2 2-5 0,-2-5-35 16,4 3-11-16,-3-7-6 0,-1 2-7 0,2-2-18 15,1 1-54-15,-2-5-147 0,-5 1 65 0</inkml:trace>
  <inkml:trace contextRef="#ctx0" brushRef="#br0" timeOffset="226590.8019">20475 4606 53 0,'0'-4'84'0,"0"4"-5"0,0 0-8 0,0 0-11 0,0 0 18 15,0 0 2-15,0 18 6 0,0-3 3 0,-4 3-9 16,4 2-10-16,0 6 3 0,3-1-24 0,-2-4 7 16,-2 4-3-16,5 0-9 0,-3 1-1 0,-1-5-8 15,0-2-16-15,0 1-5 0,4-3-4 0,-3-2-20 16,3 2-25-16,-1-5-3 0,-1-1-11 0,-2-1-7 16,0 0-11-16,3-1 0 0,-3-4-7 0,-3-1-2 15,3 0-50-15,0 0-136 0,0-4 60 0</inkml:trace>
  <inkml:trace contextRef="#ctx0" brushRef="#br0" timeOffset="226816.4132">20347 4801 71 0,'0'0'96'15,"0"-5"-6"-15,3 2-10 0,-2-1-2 0,1-1-3 16,3-1 4-16,1-1-4 0,-2 1 5 0,7-2-5 15,-3 1 0-15,6-4-7 0,1 3-12 0,-2-2-2 0,3 2-5 16,-1-1-9-16,-1 3-3 0,-4 1-2 16,3 1-7-16,0 2-7 0,-3 0-11 0,3 2-15 15,-2 0-24-15,1-2-18 0,-3 4-9 0,0 0-16 16,-2-1-11-16,0 2-13 0,-1 1-52 0,-2-1-159 0,-2 1 70 16</inkml:trace>
  <inkml:trace contextRef="#ctx0" brushRef="#br0" timeOffset="227143.4188">20717 4714 19 0,'0'0'71'0,"6"4"-4"0,-6-4-2 0,0 3-1 15,3 3 1-15,-6 0 21 0,3 3-13 0,0 4-7 0,-2 2 18 16,0 3-12-16,1-1-8 0,0-2-7 0,1 1-7 15,0-5-4-15,1-1-2 0,0 2-6 0,1 0-8 16,0-4 7-16,-2 1-4 0,4-5-5 16,-1 2-4-16,-1-1-6 0,2 1 0 0,0-2-3 0,0-2 4 15,1 0-7-15,-5-2-7 0,9-2-2 0,-2-3 7 16,-1 0-1-16,2-3-6 0,-1 0-3 0,-1-3-2 16,2-7 10-16,-2 3-2 0,1-2-4 0,-2-1 1 15,1-1 2-15,-2 1 0 0,1 1 0 0,-3 0-6 16,2 1 7-16,-2 4-3 0,0 1-4 0,0 3-1 15,0 2-32-15,-1-1-6 0,1 3-18 0,0-1-26 16,0 3 3-16,0-2-14 0,-2 4-62 0,0 0-170 16,0 0 76-16</inkml:trace>
  <inkml:trace contextRef="#ctx0" brushRef="#br0" timeOffset="227583.8062">21167 4716 92 0,'-5'-6'104'16,"-2"1"5"-16,2 1-12 0,-4-2-4 0,0-1 0 16,0 4 7-16,-1 0-13 0,-1 1-7 0,0 1-15 15,-3 4-5-15,-2 0-8 0,2-1-4 0,-3 7-1 16,-2 2-7-16,3 3 2 0,-3 3-4 0,8-2-3 15,-1 2-9-15,2-2-1 0,1 1-1 0,3 1-4 16,1-1 2-16,2 0-7 0,3-3 0 0,0-2-1 16,4 0-5-16,0 0-6 0,1-1 3 0,0-5 0 15,3 3-5-15,-3-4 2 0,3 0-5 0,0-3 4 16,1 1 2-16,2-4-5 0,-1 1 2 0,1-1 0 0,0-2-7 16,-1 0 7-16,-1-2 0 0,-2 2 2 15,0-3 1-15,0-1-2 0,-3 2-1 0,1 1 3 16,-1-1-4-16,-3 1 7 0,3 1-6 0,-4 1 3 15,2-3 3-15,0 4 6 0,-2 2 3 0,0-5 8 0,0 5 8 16,0-4 2-16,0 4 0 0,0 0-6 0,0 0-5 16,0 0-1-16,0-7-5 0,0 7 1 15,0 0-11-15,0 0 3 0,0 0-17 0,0 0-7 16,0 0-1-16,0 22-15 0,0-16-23 0,1 4-13 0,6-1-13 16,-3 1-19-16,2-3-12 0,0 0-109 0,2 1-236 15,-3-5 104-15</inkml:trace>
  <inkml:trace contextRef="#ctx0" brushRef="#br0" timeOffset="227843.931">21366 4777 36 0,'-9'-1'110'0,"9"1"-11"15,-10 2 2-15,1-1 0 0,0 2-2 0,0 2 8 16,-4-1-7-16,1 0 2 0,1 2-9 0,2 2-9 15,-1-2-12-15,4 2-5 0,-1 2-5 0,2-2-3 16,1 4-12-16,-1 0-3 0,3-2-4 0,2 3-8 16,1-1-7-16,4-1 2 0,1-1-8 0,2 1-5 15,5 0-12-15,-2-3-10 0,2-2-14 0,2 3-4 16,2-3-5-16,-4-3-11 0,1 1-5 0,0-1-7 16,-1-2 2-16,0 1-10 0,-2-2-14 0,3 0 1 15,-1 0-11-15,-3-3-75 0,1 0-173 0,-1-1 77 16</inkml:trace>
  <inkml:trace contextRef="#ctx0" brushRef="#br0" timeOffset="228310.4418">21605 4572 34 0,'0'0'101'0,"0"0"3"0,-2 17-3 16,-1-3 3-16,-2 3 1 0,2 0-19 0,-2 2-5 16,1 7-11-16,3-3-1 0,-4 3-2 0,1-2-8 15,4 0-3-15,3-5-15 0,-3 1 4 0,1 4-4 16,-1-5-3-16,5 5-11 0,-4-4 9 0,-1-2-9 16,3 0-7-16,-2-6-9 0,2-1-14 0,-2 0-12 15,3-1-6-15,-4-3-19 0,1 0-24 0,2-2 16 16,-2-2-2-16,0 5 5 0,-1-5 10 0,0-3-5 15,0 0-20-15,0 0-3 0,0 0-2 0,0 0-4 16,-6-13 8-16,3 5 2 0,-2-1 8 0,0-1 1 16,-4 0 2-16,4-1 6 0,-4-2 9 0,0-3 0 15,-5 3 3-15,1 0 7 0,-1 0 15 16,3-1 14-16,0 2 8 0,1-1 13 0,1 4 5 0,2 1 15 16,-1-1 2-16,4 4-6 0,0 0 1 0,0 1-13 15,3 1-1-15,1-2-4 0,0 5 0 0,5-7-1 16,2 3 0-16,4 0-10 0,3-2 24 0,3 2 0 15,0 0 2-15,3-3 14 0,0 4-2 0,-2-3-5 0,3 4 0 16,-2-2-5-16,-1 2-2 0,-2 0-8 16,1 2-4-16,-3 2 1 0,-1-1-3 0,0 2-11 15,1 0-18-15,-3 0-27 0,3 2-20 0,-4 0-25 16,2 0-28-16,-3 0-64 0,-3-1-180 0,1-3 81 0</inkml:trace>
  <inkml:trace contextRef="#ctx0" brushRef="#br0" timeOffset="228594.0481">21937 4628 15 0,'0'0'111'16,"8"-1"2"-16,-8 1 5 0,14 3-1 0,-9 0-1 15,4-2 4-15,-3 2 3 0,3 3-8 0,-1 1-3 16,1-1-1-16,4 6 10 0,-7-1-6 16,5 1-10-16,-1 6-5 0,2 6 20 0,-2 6 5 0,0 2-11 15,-7 1-5-15,-1 0-13 0,0-1-10 0,3 0-9 16,-1-1-7-16,-4-2-2 0,3-4-25 0,-4 3-15 16,1-2-18-16,-3 2-36 0,-5-2-51 0,-1 1-53 15,-1 0-53-15,-5-1-174 0,0-3-387 0,-1-8 171 16</inkml:trace>
  <inkml:trace contextRef="#ctx0" brushRef="#br0" timeOffset="231039.1021">17644 5102 58 0,'0'-4'77'0,"-1"-2"-5"0,1-1-8 16,0 0-4-16,0 0-14 0,0 0-7 0,0 0 23 0,0 1-3 16,-1-2 4-16,-2 3-7 0,2-2-6 15,1-3-12-15,-4 3 0 0,3-3-1 0,1-1-8 16,-2 1-4-16,0-1 3 0,1-1-3 0,-3 1-2 16,2-1-1-16,0 2-4 0,-2-2-3 0,1 2-5 15,1-2 8-15,-3 3-8 0,0-2-2 0,-1 1 1 0,3 0-6 16,-5 2 7-16,3-1-7 0,-1 0 5 0,0 1-5 15,-2 0-2-15,0 0 4 0,-1 1-2 16,2 2-10-16,-4-2-1 0,1 2 9 0,-1 2 0 16,-1 0-4-16,0 0 8 0,0 1 0 0,0 0-11 15,1 2-6-15,-1 2 16 0,3-1-7 0,-2 1 2 0,2 2-6 16,-1 2-4-16,-2 1 5 0,3 1 3 0,0 5 1 16,-1 1-3-16,1 2 4 0,1 5-5 0,1 3 9 15,-1-1-6-15,6 3 0 0,-1-2 5 16,4 2-3-16,2 0 6 0,2 2 1 0,3-5-1 0,-1 2 1 15,1-6-6-15,0-2 2 0,2-1-4 0,0-2 5 16,-1 0-8-16,1-5 6 0,-1 1-4 0,0-3 10 16,1 1-1-16,-1-2-2 0,0-3-6 15,3 3 10-15,-3-3-2 0,-3-2 2 0,6 0 6 0,-1-1-4 16,-2-1-3-16,1-3-7 0,3 0 9 0,-4-1-1 16,5-2-5-16,-1-5-1 0,1 3 5 15,-1-4-2-15,-2 0 5 0,1 2-10 0,-2-4-8 0,0 4 14 16,3-4-6-16,-7 1 4 0,2-3-5 0,1 1 7 15,1-3 6-15,-2 1-3 0,-2 0-13 0,1-1 1 16,0-6 1-16,0-1-2 0,-3 7 4 0,-2-8 1 16,-1 1-3-16,1 2 4 0,-1-4-7 0,-2 10 2 15,-1-1-4-15,1 2 7 0,-3-1-8 0,-1-2 0 16,4 2-4-16,-3-1 7 0,0 1-1 0,-3-1 1 16,3 1 2-16,-1-2-6 0,-2 3-2 0,3 0 14 15,-2 0-9-15,2 2 1 0,-1-3 9 0,1 4-8 16,-1-3-2-16,1 2-3 0,0 5-4 0,-2-4 4 15,4 2 1-15,-1 2-4 0,-1 1 11 0,2-3 0 16,0 2-8-16,-2 1 7 0,3 2 3 0,-1 0-6 16,0 3 0-16,2-4-1 0,0 4 6 0,-2 2-2 15,2 2-4-15,0-5 12 0,0 5-2 0,-2-7-3 16,2 7-2-16,-1-4-1 0,1 4-4 0,0 0 7 16,-4-2-4-16,4 2 2 0,0 0 6 0,0 0-9 15,0 0 4-15,0 0-8 0,0 0 4 0,0 0-4 16,0 0 7-16,0 0-2 0,0 0-4 0,7 14 6 15,-5-8-1-15,0 7-3 0,0 3-1 0,2 3 6 16,-1 0 5-16,0 7 4 0,1 3 0 0,-2 1-2 16,1 3 26-16,5 1-5 0,-7 1 7 0,3-1-1 15,-4 3-3-15,1-2-1 0,3-1-7 0,0-2 4 16,-4 0 4-16,5-2-5 0,-2-1-2 0,3 0-2 16,-5-5-8-16,2-5 1 0,1-1 1 0,-2-3-7 15,0-1 8-15,0-1-7 0,1-1 0 0,1-2 3 16,-2 3-13-16,1-4 12 0,-1 1-5 0,2-2 4 15,-1-1 2-15,-1 0-11 0,1 2 4 0,1-1-2 16,-3-1-5-16,1-3-13 0,1 2-20 0,0 2-18 16,0-3-16-16,2 1-25 0,-1 3-29 0,-3-4-61 15,2 3-197-15,-2-4 87 0</inkml:trace>
  <inkml:trace contextRef="#ctx0" brushRef="#br0" timeOffset="231642.1088">17815 5083 45 0,'0'0'65'0,"0"0"-7"15,0 0-15-15,0 0-5 0,0 0 4 16,2 19-6-16,-2-7 3 0,-2-2-5 0,2 7 1 0,2-1-3 16,3 1-5-16,-4-2-9 0,1-1 4 0,0 2 2 15,-1-4-2-15,3 3-7 0,0-4 7 16,0 2-14-16,-3-4 2 0,2 1 0 0,-2-3-5 15,-1-1-6-15,4 0-7 0,-4 0-8 0,1 0-13 0,4-5-7 16,-5 5-14-16,4-2-35 0,-4-2-93 0,0-2 41 16</inkml:trace>
  <inkml:trace contextRef="#ctx0" brushRef="#br0" timeOffset="232318.0601">17813 5089 19 0,'0'-4'58'0,"0"4"-5"0,4-3-3 16,1 0-5-16,-5 3-4 0,5-4-2 15,-4 2-7-15,3-2 2 0,0 1 0 0,1 1-13 0,1-2-3 16,1 3-1-16,-2-1 5 0,0-1-7 0,3 2 0 15,-3-1-2-15,3 2 5 0,-3-1-6 0,-5 1 2 16,14 0-3-16,-9 0 7 0,4 1-13 0,-1-1 3 16,-2 2 3-16,-1-1-5 0,3-1-2 0,-2 3-1 15,1-1-6-15,-2-1 8 0,0 2 1 0,0-2 4 16,1 1-3-16,-2 1 1 0,-4-3-6 0,8 4 4 16,-6-2-1-16,2 0 3 0,-4-2 0 0,4 4 6 15,-3-2-6-15,1 2 0 0,-2-4 4 0,3 5-12 16,-3-5 14-16,0 6 5 0,-1 0 5 0,-3 0-8 15,3-2 4-15,-3 3 0 0,2-1 5 0,-3 1-10 16,-2 0-1-16,-1 2 6 0,4-6-11 0,-6 3 8 16,5 1-5-16,-1-3-2 0,-2 2-5 0,2-1 0 15,1 0-6-15,0-2 8 0,0 0 7 0,1 1-3 16,1-1-4-16,-2-1 0 0,5-2-1 0,-4 4 3 16,4-4-4-16,-5 2 1 0,5-2-9 0,0 2 5 15,0-2-7-15,0 0 5 0,0 0-3 0,0 0 3 16,5 9-5-16,-1-7 10 0,1 1-8 0,2-1-5 15,0 0 12-15,0 0 0 0,-1 1-4 0,3-1-3 16,-1 2 2-16,2 0 3 0,-1 0 3 0,1 1-8 16,-2-1 5-16,1 2-4 0,0-1 4 0,0 3-1 15,-2 0 1-15,3 1-5 0,-5 1 10 0,5-3-11 16,-4 1 10-16,-1 0-8 0,1 0 4 0,-3-2-6 16,-1 1 3-16,2-1-3 0,-1-1 8 0,-3 2-7 15,0-2 11-15,0 2-5 0,-3 0 5 0,-2 0 1 16,1 3-6-16,-2 0 8 0,-2 1-1 0,-1-3-8 15,0 2-1-15,-1-3 14 0,1 4-11 0,-2-6 1 16,-1 3 0-16,2-1 8 0,0-2 10 0,-2 2-10 16,2 0-5-16,1-4 0 0,2 0 2 0,-1-2-13 15,3 2 8-15,-2-3-6 0,2 1-12 0,5-1-8 16,0 0-23-16,-11-3-21 0,8-1-28 0,3-2-70 16,-1-3-174-16,-2-1 77 0</inkml:trace>
  <inkml:trace contextRef="#ctx0" brushRef="#br0" timeOffset="232688.8813">18096 4457 17 0,'-21'19'91'0,"0"3"3"0,0-2-12 0,3 4-9 15,0-1 2-15,2 0 4 0,0 0-14 0,5 4 3 16,-3 3 3-16,2 4-3 0,2 10-4 15,0-11-3-15,5 2-8 0,-2 11-1 0,7-13-7 0,3 2 0 16,-2 0-8-16,6 1 2 0,3-2-8 0,1-1 3 16,2 0-6-16,9 9-8 15,-4-13-1-15,1 2-2 0,10 7-22 0,-1 0-26 0,-2-11-13 0,1-3-25 16,1 2-25-16,1-2-88 0,-2-3-195 0,2-2 87 16</inkml:trace>
  <inkml:trace contextRef="#ctx0" brushRef="#br0" timeOffset="233426.5497">22606 4248 23 0,'0'0'107'0,"0"0"-15"0,0 0-8 0,0 0-10 16,0 0-5-16,0 0 0 0,0 0-17 0,6-2-4 15,-2 6-8-15,1-1 2 0,1 4-2 0,0 0-13 16,1 1 5-16,2 2 0 0,0 1-6 0,1 3-6 16,1 3-2-16,0 0 7 0,-2 0 0 0,3 5 12 15,-4-4-2-15,4 4-12 0,-3 1 17 0,1 1-5 16,-2 2-7-16,0-2 20 0,-5-6-7 0,5 10-4 16,0-5 0-16,-3 3-5 0,1 0-5 0,-1 2-1 15,-3 0 13-15,0-1-6 0,-1 0 0 0,-1 0-3 16,4 1-5-16,-4 0 2 0,-4 2-6 0,3-5-4 15,-3 0 2-15,-1-5-2 0,1-1-3 0,-2 6 0 16,-5 3-2-16,0-1 2 0,0-1-5 0,-5 0 10 16,2-1-25-16,-2-1-5 0,-1 1-17 0,-2-1-31 15,-3 0-19-15,3 1-33 0,-7 0-130 0,0-2-259 16,-4-1 115-16</inkml:trace>
  <inkml:trace contextRef="#ctx0" brushRef="#br0" timeOffset="235436.3004">15790 5476 5 0,'9'-1'9'0,"-9"1"5"0,9 2-3 15,-2-1 4-15,0 0-2 0,3-1 1 0,1 2-3 16,1-4-2-16,1 4 0 0,6-5 0 0,2 2 4 16,-1-2 3-16,2-1 0 0,6-5-6 0,1 1-1 15,3-2 1-15,0 1 5 0,-4-1-6 0,4 0-3 16,0-2 2-16,-1 1 0 0,-2 2 2 0,2 0-5 15,-2-1-3-15,-2 0 3 0,3 2-4 0,-5 1 4 16,-2 2 0-16,-1-1-1 0,-5 3 3 0,3 0-3 16,0 0-1-16,0-2-1 0,-3 2-1 0,-1 1 4 15,0 2-5-15,-3 0-3 0,1-2-1 0,-1 2-14 16,-4-4-5-16,4 4-19 0,-5 0-45 0,-2-1 20 16</inkml:trace>
  <inkml:trace contextRef="#ctx0" brushRef="#br0" timeOffset="235876.6871">16649 5293 7 0,'9'9'12'16,"-1"-3"-3"-16,-2-3-1 0,-2 4 0 0,0-4-3 0,1 1 2 15,0-2-5-15,-1 3 4 0,-2-3-3 16,1 2 2-16,-2-1 7 0,-1-3 11 0,1 9-4 16,-2-2 6-16,-3 2-5 0,-1 3 3 0,-1-1-4 15,-4 5-2-15,-3 6-1 0,-2-1-2 0,-1 1 2 16,0 1-5-16,3 1 0 0,-5-3-8 0,1 1-20 15,3 4-31-15,1-3-51 0,-2 2 23 0</inkml:trace>
  <inkml:trace contextRef="#ctx0" brushRef="#br0" timeOffset="239901.6579">15068 4724 92 0,'-4'-3'93'0,"-2"0"-4"0,-1 3-2 0,1-2-4 0,6 2-8 15,-13-1-9-15,13 1-7 0,-13 3-13 0,3 2 12 16,3 3-13-16,-4 3-9 0,1 4-3 0,-3 7-3 16,3 2-4-16,0 6 2 0,1-3-10 0,3 2 1 15,2 2-3-15,-1 0 3 0,7 0-1 0,1-4-4 16,2 2-14-16,3-3-10 0,2-2 2 0,1-7-34 15,0-1 6-15,0-3-9 0,4 0 0 0,2-3 0 16,1-2-8-16,-3-3-3 0,3 1-8 0,4-5-44 16,-3-2-117-16,3-5 52 15</inkml:trace>
  <inkml:trace contextRef="#ctx0" brushRef="#br0" timeOffset="240206.0652">15302 4918 12 0,'-14'10'63'0,"5"4"-9"16,-3 0 2-16,-3 8 0 0,2-1 1 0,1-2-9 15,5-4 5-15,1 1-8 0,3-5-8 0,-1 2 0 16,2-4-1-16,2 2-5 0,2-2-7 0,2 0 11 16,1 0-9-16,3-6 5 0,3 2-11 0,2-4 7 15,9-1-8-15,-4-4 0 0,4-1 0 0,6-9-5 16,-2 1 8-16,1-2-11 0,-3-3-5 0,1-1 6 15,-2 1-5-15,-4 1 7 0,-9 3-4 0,2 1-5 16,-3 0 2-16,-4 2 9 0,-1 1-11 0,-3-1-5 16,-1 1 6-16,-1 0-6 0,1 1 1 0,-3 0-1 15,1 2 3-15,-2 1 4 0,0 1-11 0,0 0-1 16,-1 2 1-16,4 0-5 0,1 3-25 0,-8-2-16 16,8 2-16-16,0 0-65 0,-8 9-139 0,7-2 61 15</inkml:trace>
  <inkml:trace contextRef="#ctx0" brushRef="#br0" timeOffset="240639.0421">15671 5001 73 0,'-5'24'64'16,"0"-6"-3"-16,5-1-8 0,0-1-4 0,0-5-7 16,0 2-2-16,0-6-6 0,0 0 1 0,0 0-2 15,0-4-8-15,1 2-2 0,-1-3-1 0,4 3-1 16,-4-1-3-16,0-4 0 0,0 0-5 16,0 0-2-16,16-13 3 0,-9 1-5 0,6-3 0 0,-4 0-4 15,1-2 1-15,4-4-1 0,-1-2-2 0,-3 1 6 16,2 3-8-16,-5 0 4 0,2 2-7 0,0 1 3 15,-2-1 5-15,0 3-3 0,0-2 2 0,-1 5-8 16,0-1 7-16,-2 2-5 0,0 0-1 16,-1 5 3-16,-1 0-3 0,2-1-1 0,-1 1 2 15,-1 2 6-15,1-2-5 0,-1 2 0 0,-2 3-2 0,4-2 1 16,-4 2-2-16,0 0 5 0,5 11 2 16,-1-2-2-16,-4 3-3 0,3 6 7 0,-1 7-2 0,0 0 2 15,-2-5-4-15,2-3-1 0,3 2 5 0,-4-3 2 16,3 0-3-16,-3-5-1 0,2 1-2 15,1-2-12-15,-3 0-17 0,3-3-12 0,-3-1-9 16,2 0-8-16,1-2-41 0,-3-1-103 0,4-1 46 0</inkml:trace>
  <inkml:trace contextRef="#ctx0" brushRef="#br0" timeOffset="240901.8388">15947 4517 2 0,'0'0'81'0,"0"26"-3"15,-1-9-5-15,0 2-8 0,-3 9-5 0,3 0-4 16,1 3 0-16,-3 2-4 0,6 1-6 0,-2-1 4 16,3 13-12-16,-2-11-6 0,2-3 0 0,-1-2 1 0,1 4-4 15,-3-3-2-15,4-3-5 0,-2-1-1 0,-1-6-9 16,2-3-10-16,-3-1-9 0,2 0-3 15,-3-1-15-15,0-6-11 0,0 0-6 0,0-1 4 16,-3-3-8-16,3 0 0 0,-1-1-6 0,-4-2-1 16,1 0-33-16,-2-3-92 0,-1 2 41 0</inkml:trace>
  <inkml:trace contextRef="#ctx0" brushRef="#br0" timeOffset="241366.2307">15853 5057 37 0,'-5'-15'11'15,"2"4"4"-15,-2-4 1 0,4 1 3 0,-2 0 0 16,3 0 7-16,0 0 1 0,1 0-3 0,2 2 1 15,2 1 3-15,-4 1 3 0,4 0-2 0,-1 0 0 16,1 2-4-16,1-3-1 0,1 2 2 0,5-5-2 16,-1 1 8-16,1-1-3 0,2 2 0 0,-1 1-3 15,-1 1-3-15,1-2-1 0,1 3-4 0,2 0 1 16,0 3-6-16,-4 0 0 0,-1 0 2 0,2 3-5 16,-2 0 7-16,0 0-5 0,0 1-8 0,-4-1 5 15,2 1-3-15,-1-1 2 0,0 3-4 0,-8 0 0 16,13 0 3-16,-13 0-8 0,10 1 4 0,-10-1 2 15,9 2-3-15,-5 2-3 0,1-2 1 0,-1 3-2 16,0-1 6-16,1 3-2 0,0 1 3 0,-1 3 0 16,1-1 0-16,1 7-8 0,-2-2 1 0,1 2 7 15,1 1-9-15,0-2 7 0,-2 4 0 0,1-2-6 16,-1 1 6-16,-2-1-2 0,3-1-2 0,-2-2 5 16,-1-1 3-16,2-5-4 0,-3 2-1 0,3-3-3 15,-3 0 1-15,3-2-3 0,-2-1 6 0,-1 0 0 16,-1-1 5-16,0-4 1 0,3 7-2 0,-3-7 3 15,0 0 4-15,0 5 16 0,0-5 2 0,0 0 2 16,0 0-12-16,0 0 7 0,1-17-14 0,0 5 6 16,1-4-4-16,0-2 0 0,2-1-3 0,-3-6-6 15,1 6 2-15,0 0-3 0,0-8-4 0,1 9 2 16,1-3 0-16,-2 5 1 0,2-2-2 0,1 2 3 16,-2 5-3-16,-1 4-6 0,-1-4-10 0,2 6-9 15,2-4-17-15,-3 3-10 0,3 1-3 0,-3-1-11 0,3 2 1 16,2 3-7-16,-1 0-8 0,-6 1-42 15,10 4-126-15,-3 0 56 0</inkml:trace>
  <inkml:trace contextRef="#ctx0" brushRef="#br0" timeOffset="241766.144">16497 4723 84 0,'-5'-2'90'16,"5"2"-16"-16,-10 0-7 0,10 0-6 0,-12 3-10 15,3 2-5-15,0 3-1 0,-2 5-8 0,-2 0 1 16,0 2-5-16,3 3-7 0,0 1 3 0,-2 3-1 16,6-3-7-16,-2-2 5 0,4-1-8 0,2-4 1 15,-1 0-6-15,3-2 3 0,3-1-5 0,-2 0 3 16,0-3-8-16,3 0 5 0,1 1-3 0,4-4-1 15,-1-2-1-15,1-1 6 0,2-1-7 0,1-2-4 16,0-4 4-16,3-2-1 0,-1-3-1 0,0 0 2 16,-3-1-3-16,3 1-4 0,-7 1 6 0,-1 2-3 15,-2 0-3-15,-1 0-1 0,-1 2 2 0,-2-1 0 16,0 3 0-16,-2-1 1 0,2-1-5 0,-3 3 8 16,0 2-6-16,0-1-2 0,1 0-4 0,2 3 9 15,-9-2-3-15,9 2-3 0,-11 2-5 0,6 1 7 16,0 2-7-16,-1 2 1 0,1 3 1 0,0 1 8 15,0-2-14-15,1 4-8 0,3-1-16 0,1-1-12 16,1 2-8-16,2-1-51 0,1-3-118 0,1 2 52 16</inkml:trace>
  <inkml:trace contextRef="#ctx0" brushRef="#br0" timeOffset="242001.9741">16608 4911 24 0,'-6'10'62'16,"-1"1"-4"-16,1 0-7 0,-2-1-5 0,7 3-4 16,-3-2-2-16,4 1-5 0,0 0-6 0,4-4-4 15,-3 3 2-15,7-2-4 0,-2-3 0 0,3 0-5 16,0 0-7-16,4-2-12 0,-2-2-13 0,3-2-18 15,-1-1-11-15,0-1-28 0,0-2-77 0,-2-1 35 16</inkml:trace>
  <inkml:trace contextRef="#ctx0" brushRef="#br0" timeOffset="242255.9002">16739 4687 14 0,'-2'18'71'0,"2"1"-9"0,0 0-3 0,0-1-4 16,2 6-7-16,0 1-3 0,0-4-5 0,4-2-6 16,-3 1-2-16,1-4-3 0,0 3-6 0,0-5-1 15,0-2-2-15,-3-2-7 0,4-2-6 0,-5-2-19 16,0 2-6-16,0-3 0 0,0-1-1 0,0-1 1 15,0-3-12-15,-5 7-11 0,5-7-29 16,0 0-75-16,-9-3 32 0</inkml:trace>
  <inkml:trace contextRef="#ctx0" brushRef="#br0" timeOffset="242428.6905">16636 4759 30 0,'8'-3'37'0,"3"0"-6"0,2 0 1 16,1 2-8-16,4 1 2 0,1 0-5 0,-1 1-1 0,5 2-3 16,4 4-2-16,0 1-1 0,-9 0 0 0,7 3-11 15,-7 0-6-15,4 3-19 0,0 5-22 16,-6-5-47-16,2 2 22 0</inkml:trace>
  <inkml:trace contextRef="#ctx0" brushRef="#br0" timeOffset="242655.2721">17289 5182 129 0,'-6'14'118'0,"-2"4"-10"0,-4 9-10 16,-1 1-4-16,-4 0-46 0,4 2-48 0,-7 13-100 16,-3 1-107-16,4-13 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55:55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19082 12585 16 0,'-5'-3'45'0,"1"1"0"0,-1 0 0 16,0 0 1-16,5 2-5 0,-10-4-1 0,4 3-5 16,-1-1 1-16,2 1-4 0,0-1 10 0,1 0 5 15,-2 0-9-15,2-1 0 0,4 3 7 0,-9-4-5 16,5 2 9-16,0-1-6 0,2 2 11 0,2 1-4 16,-8-4-5-16,8 4-2 0,-4-2-5 0,4 2 0 15,0 0-2-15,0 0-5 0,-5-2-14 0,5 2 2 16,0 0-4-16,-1-4-1 0,1 4 6 0,0 0-3 15,0 0-4-15,0 0-10 0,0 0 10 0,0 0 2 16,0 0-6-16,0 0-5 0,0 0-2 0,0 0 2 16,14-1-2-16,-9 0 3 0,-5 1-3 0,14 1 4 15,-3-1-1-15,-2 1 1 0,3 1-8 0,-1-2 8 0,2 1-3 16,-1-1 3-16,0 3-19 0,1-2 16 16,1 0-5-16,-1 0 1 0,2 0 4 0,2 2-6 15,-3-3 13-15,4 2-3 0,1 0-5 0,-2-1-3 16,3 1-6-16,-1-1 10 0,1 2-1 0,-1-1 7 15,-1 0-6-15,2 1-5 0,0-2 9 0,0 2-5 0,0 1 3 16,1-1-8-16,-2-1 6 0,1-1-3 0,2 2-6 16,-4-1 4-16,2-1 19 0,3 1-23 15,-5-1 3-15,4 2 11 0,-2-3-8 0,1 1 1 16,-2 1 1-16,0 0-3 0,-2-1 1 0,2 0-2 0,-2 3-2 16,2-2 7-16,-3-1-4 0,2 0 4 0,-5 1 2 15,6-1-4-15,-6 1 3 0,2 0-11 0,-2 1 3 16,1-1 15-16,-1-1-13 0,1 0-1 0,-2 0 3 15,-1 0-3-15,2 0 1 0,-4 0 10 0,2-1-6 16,-1 0-8-16,-3 0 7 0,1 2-5 0,0-2 5 16,0 0 6-16,-1 0-5 0,-1 1 8 0,-6-1-7 15,15-1 1-15,-10 1-4 0,0-2 4 0,-5 2 0 16,12-1-2-16,-6 0 10 0,1 1 2 0,-7 0-7 16,9-1-3-16,-9 1 3 0,6-1 2 0,0 0 3 15,-6 1-8-15,7-1 2 0,-7 1 2 0,5-2-2 16,-5 2 6-16,5-2-3 0,-5 2 0 0,0 0 5 15,5-3-5-15,-5 3 8 0,0 0-10 0,5 0 7 16,-5 0 6-16,0 0-1 0,0 0 0 0,0 0-3 16,0 0-3-16,5-3 0 0,-5 3 1 0,0 0-4 15,0 0 0-15,0 0-3 0,5-2-2 0,-5 2-13 16,0 0-8-16,0 0-18 0,0 0-22 16,0 0-9-16,0 0-26 0,0 0-14 0,0 0-21 0,0 0-68 15,0 0-210-15,0 0 93 0</inkml:trace>
  <inkml:trace contextRef="#ctx0" brushRef="#br0" timeOffset="2802.2133">18245 12668 20 0,'-2'-3'30'0,"2"3"-5"16,0 0-1-16,0 0 0 0,0 0-7 0,0 0 3 16,0 0 1-16,0 0-7 0,0 0 0 15,0 0 2-15,0 0-5 0,0 0 9 0,0 0-3 0,0 0 3 16,0 0 0-16,0 0 2 0,0 0-7 0,0 0-2 15,0 0 4-15,0 0-3 0,0 0 0 0,-4-3-1 16,4 3-1-16,0 0-1 0,-3-3 3 16,3 3 1-16,0 0-7 0,-4-4 6 0,4 4-9 15,0 0 2-15,-5-2 4 0,5 2 0 0,0 0-3 0,-2-3-5 16,2 3 3-16,0 0 1 0,-5-4 3 0,5 4-5 16,0 0-5-16,0 0 6 0,-4-2-3 0,4 2 3 15,0 0-5-15,0 0 1 0,-7-1 5 0,7 1-5 16,0 0-4-16,0 0 7 0,-5 0-1 15,5 0 1-15,0 0 0 0,0 0-1 0,-5-3-2 0,5 3 5 16,0 0-1-16,-4-4-3 0,4 4 5 0,0 0-6 16,0 0 0-16,-7-3 7 0,7 3-8 0,-4-2 4 15,4 2 1-15,0 0-12 0,-7-2 6 16,7 2 1-16,0 0 2 0,-5-2 3 0,5 2-5 0,0 0 0 16,-6-2-1-16,6 2 4 0,0 0-4 0,-8-1-3 15,8 1 10-15,-5-1-7 0,5 1 0 0,0 0 0 16,0 0-3-16,-9 1-4 0,9-1 11 0,0 0-4 15,-6 1-13-15,6-1 15 0,0 0-5 0,0 0 1 16,-8 1 11-16,8-1-9 0,0 0 4 0,0 0-2 16,-6 1 0-16,6-1-3 0,0 0 1 0,-5 2 2 15,5-2 3-15,0 0-7 0,-7 4-2 0,7-1 5 16,0-3-1-16,-5 4 1 0,4-1-6 0,-2-2 2 16,3-1 5-16,-4 2-5 15,4-2 6-15,-1 4 1 0,1-4-2 0,0 0-1 0,-5 4 1 0,5-4-1 16,0 0-1-16,-4 5-1 0,3-2-6 0,1-3 2 15,-1 3 10-15,1-3-7 0,-4 3-3 0,1 0 2 16,3-3 1-16,-1 5 3 0,-2-2 0 0,2 0-2 16,1-3 2-16,-4 6-2 0,4-6 6 0,0 3-6 15,0-3 2-15,0 4 1 0,0-4-1 0,-5 3-1 16,5-3 1-16,-1 3-6 0,1-3 5 0,0 4 1 16,0-4-2-16,-2 4 1 0,2-4-3 0,0 0 0 15,-3 5 3-15,3-5 0 0,0 0 2 0,0 0-3 16,0 0-2-16,0 4 5 0,0-4-2 0,0 0 3 15,0 3-1-15,0-3-7 0,0 4-10 0,0-4 11 16,-3 4 9-16,3-4-8 0,0 0 4 0,0 4-1 16,0-4 2-16,0 4 1 0,0-4 4 0,-1 6-8 15,1-6 3-15,-2 6-1 0,0-2-4 0,2-4 3 16,0 4 3-16,0-4-4 0,-2 6 7 0,2-2-2 16,-2 1-3-16,2-5 5 0,0 4-9 0,0 1 1 15,0-5 2-15,-1 6-1 0,1-2-4 0,0-4 5 16,0 4-5-16,0-4 2 0,0 8-3 0,0-4 2 15,0-4 6-15,1 4 0 0,-1-1-1 0,2 1 1 16,-2-4-3-16,2 8 0 0,-2-4 10 0,0-1-12 16,0-3-1-16,4 7 4 0,-4-4 5 0,0-3 0 15,0 7-7-15,1-4 5 0,-1-3-6 0,3 5 0 16,-3-1-2-16,0-4 6 0,3 7 1 0,-3-7-5 16,2 3 3-16,-2 0 5 0,0-3 1 0,5 3-6 15,-5-3-3-15,1 4-2 0,2-1 10 0,-3-3-10 16,0 0 5-16,2 5 2 0,2-1-1 0,-4-4-6 15,4 3 4-15,-4 0 4 0,4-2-2 0,-4-1-5 16,4 4 7-16,-4-4-3 0,6 2 2 0,-5 0 2 16,-1-2-6-16,7 2 9 0,-7-2-9 0,4 3 1 15,-4-3 6-15,6 2-7 0,-3-1 3 0,-3-1-7 16,5 1 7-16,-5-1-1 0,9 3 0 0,-4-1 2 16,-5-2-1-16,8-2 6 0,-3 4-5 0,-5-2-9 15,10-2 14-15,-10 2-11 0,10-2 9 0,-5 2 1 0,0-5-3 16,-1 5 1-16,-4 0 5 0,12-2-4 15,-7-1-5-15,0 2-1 0,1 0 4 0,-2-2-1 16,1 2 3-16,-5 1-1 0,8-4-3 0,-2 2 1 16,-3 0 2-16,1-1 2 0,0 0-6 0,2 1-1 15,0 0 2-15,-2-2 0 0,1 1 0 0,-1 1 5 0,-3-2-9 16,5 1 8-16,-4 0 0 0,4-1-6 16,-2 1-2-16,-3 0 6 0,3 0-2 0,0 0-3 15,-3-1 4-15,3 1 4 0,-1-1-5 0,-2 0 4 16,2 2-12-16,-1-1 8 0,-2 3 3 0,4-3-4 0,-3-1 0 15,-1 4 6-15,3-5 14 0,-3-2-17 0,1 5 2 16,-1-2-8-16,0 4 3 0,4-8-5 16,-4 3 5-16,0 3-6 0,0-4 6 0,-1 1-7 15,1 5 5-15,0-10 0 0,-3 6 10 0,3-3-6 16,0 3 1-16,-1-1-3 0,1 0 0 0,-3 1 1 0,2 0 1 16,1-1 2-16,-4 1-3 0,4 0-1 0,-2-1-6 15,-1 2 5-15,2-1 6 0,-2 0-12 16,-1 0 3-16,3 1-2 0,0-1 4 0,-2-1-4 15,3 5 10-15,-4-5 4 0,4 5-13 0,-2-4 5 16,-1 1 4-16,3 3-16 0,0 0 13 0,-8-3 1 0,8 3 1 16,-7-1-5-16,3-1 5 0,4 2-3 0,-9 0-3 15,9 0-3-15,-14 3 7 0,7-3 1 0,0 3 4 16,-2 0-10-16,0 0 2 0,-2 1-4 16,2 0 5-16,-3-1-1 0,2 1 3 0,0-1-2 0,2 1 2 15,-1 0-4-15,0 0 1 0,-1 2-8 0,4-1 5 16,-2 1 7-16,-1-1-4 0,0 4-1 0,3-2 6 15,-2-2 2-15,0 2-6 0,-3 1 3 0,7-5 0 16,0 2 4-16,-1 0-8 0,1-1-1 16,0 0 8-16,-1-1-7 0,2 5 0 0,1-2-3 0,0-3 7 15,-1 5 1-15,3 1-1 0,-2 0-3 0,0 3-6 16,0-1 5-16,2 1 0 0,0 1 0 0,-3 2-6 16,3-4-1-16,0 0 3 0,0 4 0 0,1-5 3 15,1 2-14-15,-2 2 8 0,2-2 7 16,-2 0-4-16,2-4-8 0,-2 2 6 0,2 2 0 0,-2-6-4 15,0 4-2-15,1-1-17 0,-1 1-5 0,4 0-9 16,-4 0-38-16,4 1-89 0,-4 1 40 0</inkml:trace>
  <inkml:trace contextRef="#ctx0" brushRef="#br0" timeOffset="493213.228">18542 12843 37 0,'5'-12'92'0,"1"2"-2"0,-2 0 1 16,1-4-13-16,-1 3-2 0,1-3-16 0,-1-1 6 15,0-1-8-15,-3 6 6 0,3-1-5 0,-3 0 4 16,1 2-9-16,-2 2-3 0,0-1-5 0,0 2-3 16,-2 0-4-16,2 0 0 0,-1 1 3 0,-3 1-7 15,3-1-2-15,-2 1-11 0,-1-1 0 0,0 4 2 16,-2-2-2-16,-3 3-4 0,0 0-5 0,0 1 4 16,-2 1-11-16,-1 5-1 0,-5 2 4 0,2 0 0 15,-2 4-2-15,1 0-3 0,-2 6 0 0,0 0 3 16,7-2-8-16,-2 6 1 0,5-5 3 0,1 1-8 15,2 5 0-15,2 1-7 0,3 0 2 0,1 0-2 16,5 3 1-16,0-2 0 0,4-3-9 0,2-3 8 16,0-2-3-16,2-4 2 0,8 3-6 0,-4-4 1 15,1-5 6-15,9-1-1 0,-10 0 4 0,9-4-7 16,1-3 5-16,-6 0 2 0,0-5 3 0,-2 0 4 16,1-2 1-16,5-6-3 0,1-1-4 0,-4-3 3 15,-2 0 0-15,-7 4 1 0,-3 0 2 0,0 0 2 16,-1 0 3-16,-7 1 3 0,-1 1-13 0,-2-3-1 15,-3 3 3-15,-1-2-4 0,-4 0 10 0,-7 0-4 16,0 2 5-16,0 2 1 0,-6 0-10 0,3 3-4 16,-10 3 3-16,5-1-11 0,-4 8-7 0,-1-1-27 15,3 9-8-15,-1 2-11 0,-1 5-73 0,-1 4-155 16,5 5 69-16</inkml:trace>
  <inkml:trace contextRef="#ctx0" brushRef="#br0" timeOffset="520839.3823">19385 13036 5 0,'0'-7'48'0,"-4"1"1"0,3-2-1 16,1 2-7-16,-1 1-3 0,-2-1 0 0,2 1 2 16,-3 0-12-16,4 3-10 0,-4-3 11 0,0 3-3 15,-1-1-7-15,0 2 0 0,5 1-1 0,-13 4-1 16,3 2 6-16,-1 0-23 0,-5 7 8 0,-3 7 1 15,-2 2-2-15,0 3-1 0,-1 2-3 0,2 0 1 16,2 1 2-16,0 0-4 0,5 2 0 0,3-5 2 16,2 2-5-16,5 0 6 0,1-8-1 0,4 1-2 15,4-5-2-15,-1 1 3 0,4-7-2 16,1 1-1-16,2-5 2 0,4-2 1 0,1-3-3 0,5-5 7 16,5-8-6-16,1-2 5 0,2-7-3 0,-2-2 5 15,13-12-7-15,-7-3 1 0,-4-2 6 0,2 2-2 16,-2-3-1-16,-9 12-6 0,-8-1 1 0,2 1-9 15,-2 0 0-15,-3 2-1 0,-5-1 6 0,-1 5-2 16,-4 5 4-16,-1 1-10 0,-4 3 9 0,1-1 9 16,-5 5-8-16,-2-1 4 0,0 5-2 0,-1 3 4 0,-2 0-2 15,-3 1-1-15,-2 6-7 0,-2 1 3 16,-5 1 8-16,0 6-8 0,3 3 7 0,1 4 1 16,7-7-1-16,0 1 8 0,3 2-16 0,-1-3 6 15,7-3-2-15,1 2 7 0,1-5-5 0,3 2-2 0,1-1 7 16,1-2-1-16,0-1 2 0,4 0 2 15,-5-3 6-15,7 0 5 0,-7 0-9 0,11-8 17 16,-2-2-9-16,-2 3-6 0,0-3 0 0,2 1-2 16,-4 1-2-16,3-1-5 0,-3 1-10 0,-1 3-8 15,-3-1-11-15,2 3-16 0,-3 3-78 0,0 0-128 16,0 0 58-16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56:07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5537 10994 11 0,'-17'-8'83'0,"3"0"-2"16,-4 2-2-16,0 1 2 0,0 1-9 0,1 3-3 15,-1-2-6-15,0 3 1 0,5 1-1 0,-1 1-5 0,2-1 3 16,2 1-13-16,-1 2-6 0,2 1-9 0,0 0 6 16,-1 5-7-16,-1 5-8 0,6 0 0 15,-3 3 4-15,5 3-8 0,-1 4 5 0,1-5-5 16,3-1 1-16,3 1 3 0,1-1-17 0,2-2 9 0,-1 0-3 16,3-4-3-16,-3-5 1 0,3 1-3 0,-1-1 3 15,1-2-6-15,1-2 2 0,1-1 1 0,3 0 4 16,-1-5-10-16,1-1 7 0,3-4 7 15,-1 0-5-15,1-4 1 0,0 1-12 0,-3-5 10 0,6-7-1 16,-5-1-3-16,-1-3 16 0,-3 4-21 0,-3 3 7 16,0-6 6-16,-7 4 5 0,0 2 4 0,0-1 4 15,-5 1 0-15,0 3-4 0,-3-3-7 16,-5-3 3-16,2 5 2 0,-2 3 0 0,-2 1 0 0,2-2-1 16,-5 3 0-16,2 1-12 0,-2 1 12 0,0 2-3 15,-1 2-4-15,1 0-4 0,5 2 8 0,0 2-9 16,2 0-3-16,-1 1-1 0,1 0-1 0,2 1-11 15,1 1-27-15,4 2-12 0,0 2-12 0,3 6-12 16,1 0-20-16,5 9-33 0,4 8-97 0,0 5-237 16,5-1 106-16</inkml:trace>
  <inkml:trace contextRef="#ctx0" brushRef="#br0" timeOffset="858.2847">8589 10751 39 0,'-3'-3'116'0,"-1"-4"2"0,-1-1-6 0,0 4-3 0,1-2-1 15,-1-2 1-15,1 3-5 0,-1 2-1 0,-1-3-11 16,-1 1-2-16,2 0 0 0,0 2-5 0,0 0-9 16,-4-1-11-16,4 0-5 0,-1 1-2 15,-1 1-7-15,-2 1-5 0,0 2-2 0,2-1-5 0,-2 0-5 16,-4 3-5-16,1 0-3 0,1 1 0 0,-3 5-4 15,0 4-1-15,0 1-6 0,1 1 1 0,0 0-3 16,-1 8-1-16,4-7-1 0,1 1-2 0,-3 5 2 16,3 2-5-16,3-5 1 0,1 2-3 0,1 3 1 15,0-5 4-15,3 1-6 0,1-1-2 0,0 0 4 16,3 2-3-16,0-4-7 0,4 2-1 0,-1-2 3 16,-1 1 2-16,4-4-1 0,-1 2-7 0,3-3-2 15,2 0 1-15,-1-6 1 0,3 5-11 0,-1-3 3 16,-1-1 6-16,-2-5-1 0,3 1-2 0,0-1-2 15,4-2 5-15,0-2 2 0,0-2 1 0,0-1 0 16,0-3-2-16,1-5 3 0,-2 2 3 0,7-7 2 0,0-2-6 16,-3 0 2-16,-1-3-3 0,2-1 2 15,-5 1 0-15,-1 0 2 0,-2-1-2 0,-4 5 2 16,-1 1 3-16,-1 0-7 0,0 1 9 0,-3 2 0 16,-3 4-3-16,-2-3 7 0,0 0-4 0,-1 2-2 15,-4-2-7-15,0 2 8 0,-3 2-16 0,-1 0-10 0,-1 2 3 16,-1 2-4-16,0-3-9 0,-4 3-16 15,2 1-16-15,-6 3-38 0,1 4-120 0,-10 3-245 16,4 5 108-16</inkml:trace>
  <inkml:trace contextRef="#ctx0" brushRef="#br0" timeOffset="2193.1375">8006 12253 77 0,'0'0'138'0,"-2"-3"-12"15,2 3-17-15,0 0-8 0,0 0-13 0,0 0-9 16,0 0-3-16,0 0-6 0,0 0-7 0,6 16-7 16,-2-6 4-16,1 7-10 0,1 0-11 0,0 0 2 15,1 2-13-15,0 0-2 0,1-2-3 0,2-1-10 16,-2-2 10-16,1 0-6 0,-3-3-1 0,6-3 0 16,-3 1 0-16,0-4-5 0,1-1 5 0,0 1-9 15,3-2 6-15,0-3-6 0,7-3-1 0,-3-3 2 16,3 0-1-16,7-6-7 0,1 0 7 15,-6-5-7-15,6 2-1 0,-1-3-4 0,-3-2 7 0,-2 1 1 16,-2-2-2-16,1 2-2 0,-6 3 1 0,-1 2-1 16,-2 4-1-16,0-1-6 0,0 4 8 0,-3-1 0 15,-3 4-2-15,3 3-2 0,-1-1 11 0,-2 4-9 0,2-1-1 16,2 5-1-16,-2 4 1 0,3 3 0 0,1 1 6 16,-2 3 2-16,4 7-2 0,-2 0 0 15,-2 0-2-15,5 1 5 0,-2-2-4 0,-2-6 0 16,2 6-3-16,5-3 0 0,-8-6-3 0,5-2 5 0,-2 0-3 15,3-5 4-15,-1 1-9 0,-2-6 3 0,6 0-3 16,-2-2 9-16,2-5-3 0,0-1-4 0,4-8-1 16,0-1 3-16,0-3 6 0,0-4-8 0,-1-1-1 15,-2 0 4-15,3 1 1 0,-6-3-6 0,-1 0 9 16,-1 4-2-16,-4 6 1 0,-1 2-4 0,-2 2 4 16,-3 4-1-16,0 0-5 0,0 2 6 15,-2 2-5-15,1 2 4 0,-4 1-1 0,7 1 2 0,-3 3 5 16,0 4 1-16,4-1-3 0,-2 6-2 0,-1-2-3 15,0 3 6-15,5 5 8 0,-1-2-6 0,2 3 3 16,-2-1-3-16,5 0 12 0,-4 0-9 0,3-3 3 16,0-2-2-16,-1 1 2 0,2-1 6 0,-3-1-7 15,3-2 3-15,-3-3-1 0,-2-1 5 0,1-2-7 16,1 0-1-16,0-2 0 0,-1-1-1 0,0 1 3 16,2-2-6-16,-2 1-11 0,-1 0-40 0,0-2-47 15,1 3-160-15,-3-1-271 0,-5 1 121 0</inkml:trace>
  <inkml:trace contextRef="#ctx0" brushRef="#br0" timeOffset="6389.4541">8646 7757 54 0,'-1'-4'117'16,"-2"0"-14"-16,3 4-5 0,-2-4-12 0,2 4 2 15,-1-5-5-15,1 5-17 0,0 0 4 0,0 0-15 0,-3-2-8 16,3 2 7-16,0 0-21 0,0 0 1 0,-3-5-3 16,3 5-14-16,0 0 0 0,0 0-6 0,0 0-8 15,0 0-10-15,0 0 2 0,0 0-3 0,0 0-3 16,0 0 8-16,0-5-2 0,0 5-6 0,0 0-4 15,0 0-2-15,0 0 8 0,0 0-9 0,0 0-2 16,0 0-8-16,0 0-4 0,0 0-14 0,0 0-8 16,0 0-6-16,0 0-5 0,0 0-45 0,0 0-117 15,0 0 53-15</inkml:trace>
  <inkml:trace contextRef="#ctx0" brushRef="#br0" timeOffset="22197.2375">8895 8906 57 0,'0'5'69'0,"0"1"-9"0,2-1-10 15,-1 1 3-15,1 1-1 0,0-2-13 0,0 2-3 16,2-2-8-16,-3 1 8 0,2 0-11 0,0-2-5 16,-1 1-22-16,3 0-9 0,-4 0-21 0,3-2-6 15,-4 1-36-15,4-3-80 0,-4-1 35 0</inkml:trace>
  <inkml:trace contextRef="#ctx0" brushRef="#br0" timeOffset="38062.5574">5856 12165 24 0,'-5'-3'32'0,"5"3"2"0,-10-3-3 16,5 2-8-16,5 1 9 0,-12 0-6 0,5 1 0 16,-2 2-4-16,0 3-2 0,0-1-7 0,1-2-3 15,-2 4 5-15,0 0-2 0,1 0-6 0,0 0 8 0,1 3-7 16,-1-3-4-16,4 0 4 0,-1 1-6 16,-2 1 7-16,4 0-4 0,-1 0-2 0,2 0 0 15,2 5 2-15,-1-4-1 0,0 2 1 0,2 3-2 16,4-1 6-16,-4-1-7 0,4 2-1 0,-4-1 5 0,1-2-4 15,3 0-2-15,0-1 7 16,1 0-2-16,0 0 0 0,0-1 1 0,3-1-15 0,-3-1 15 0,-1 1 3 16,1-3-4-16,0 0 3 0,0 0-1 15,3-4-11-15,-3 1 8 0,4 1 0 0,-4 0-2 16,4-3 1-16,-3 2 4 0,1-1 3 0,-1-2-4 0,-1 0-1 16,-5 0-4-16,12-1 3 0,-6 0-2 0,-1-1 8 15,3 0-3-15,-3-2-5 0,0-1 7 0,2 1-3 16,-1-2-2-16,-2-2-5 0,2 3 9 15,-2-5-2-15,-1 2 2 0,-1-1-7 0,2 0 8 0,-3 1 3 16,1 0-7-16,-2-3 3 0,2 1 4 0,-4-1-7 16,-1 1-2-16,0 0 2 0,2 1 2 0,-4-3-2 15,1 2 5-15,-5 0-2 0,4 5 0 0,-2-5-2 16,0 3 0-16,-1-1 6 0,1 1 4 0,-1 1 6 16,-1 1-7-16,3 0-1 0,-2 3 3 0,2 0-4 15,-2 2-2-15,-1 0-3 0,3-1-7 0,-2 1 2 16,8 0 6-16,-10 1-10 0,2 1 2 0,2 0 7 15,1 3-8-15,-2-1-3 0,5 2 2 0,-5 2 5 16,2 1-9-16,-1 1 4 0,2 1 4 0,-1 2 3 16,1-2-9-16,-2 1-7 0,3 4 9 0,0-3 4 15,1 3-12-15,-2-3-2 0,4-1 2 0,-1 0-9 16,4 3-9-16,-3 1 2 0,0-1-9 0,2-4-8 16,0 4-3-16,1-4-2 0,-2 1-46 0,3-1-101 15,0 2 44-15</inkml:trace>
  <inkml:trace contextRef="#ctx0" brushRef="#br0" timeOffset="43751.9236">5520 12546 43 0,'0'0'52'0,"0"0"2"16,0 0-12-16,0 0 7 0,0 0-8 0,0 0 4 15,0 0 4-15,0 0-12 0,-4-2 3 0,4 2 0 16,0 0-7-16,0 0 2 0,0 0-7 0,0 0-5 16,0 0 9-16,0 0-22 0,0 0 10 0,0 0 3 0,0 0-6 15,0 0-1-15,0 0 0 0,0 0-3 16,0 0-2-16,0 0-5 0,0 0 1 0,0 0-7 15,0 0-2-15,0 0 1 0,0 0 7 0,0 0-7 16,0 0 8-16,0 0-7 0,0 0 8 0,0 0-7 0,0 0-1 16,-5 6 4-16,5-6 0 0,-4 8-3 0,3-4-5 15,-2 0 7-15,2 1-1 0,-1 0 4 0,2 1-9 16,-3-1 0-16,2 1 5 0,-2 1 7 0,2 0-7 16,1-2 5-16,-3 4-9 0,2-5 2 15,1 6 10-15,0-4-12 0,0 3-1 0,-1-1 8 0,1-1-10 16,0 4 5-16,-3-2 0 0,3 2 0 0,0-2 4 15,3 0-5-15,-3 0 1 0,0-1-5 16,1-2 5-16,-1 3-1 0,0-2 1 0,0-2-4 16,0 2 3-16,1 1-1 0,-1-3 8 0,3 1-8 15,-3 1 3-15,0-3-2 0,0 2-3 0,0 1 6 0,0-4-2 16,-3 4 2-16,6-4-4 0,-6 2-5 0,3-5 8 16,0 5-4-16,0-1 14 0,0-4-9 0,0 6 0 15,0-6 7-15,-1 5-2 0,1-5-6 16,0 4 4-16,0-4-8 0,0 0 8 0,0 0 1 0,0 5-9 15,0-5 1-15,0 0 2 0,0 0 2 0,0 0 0 16,0 0 2-16,0 0-8 0,0 0 14 0,0 0-2 16,0 0-4-16,0 0 2 0,0 0 9 0,0 0-11 15,0 0 1-15,0 0-2 0,0 0-2 16,0 0 7-16,0 0-6 0,0 0-4 0,0 0 10 0,8-10-3 16,-7 2 1-16,-1 1-8 0,5-2 0 0,-4-3 4 15,2 0 2-15,1 1-1 0,-3 0-3 0,3 1 1 16,-4 0-4-16,1-1-1 0,3 1 5 0,-4-1-5 15,4 1 5-15,0 1-1 0,-3 0 0 0,3-1-1 16,-3 2 2-16,3-1 4 0,-2 3-3 0,1 1-1 16,-3-2-8-16,4 1-5 0,-1 5 11 0,-1-5 2 15,-2 0 4-15,4 1-5 0,-4 3 0 0,3 0-1 16,-3 2-6-16,3-6-1 0,-3 6 7 0,4-2-9 16,-4 2 6-16,0 0 9 0,0 0 2 0,10 0-5 15,-10 0-6-15,7 7 0 0,-5-5 8 0,1 2-5 16,1 2-2-16,1 0 3 0,-1 1 4 0,-1 2-2 15,-1-2-2-15,3 3-3 0,-1 0 4 0,-2 2-2 16,1-1 6-16,-1 2 2 0,0 0-5 0,1 2 0 16,0 2 2-16,-3-5-2 0,1 2 0 0,1-3-4 15,-2 0 0-15,0 0 4 0,1-3 2 0,0-3 21 16,-1 3-25-16,0-2-7 0,-1 0 5 0,1-2 3 16,0 0 1-16,1-1 1 0,-1-3 5 0,0 5-8 15,1-1-6-15,-1-4 4 0,2 4 3 0,-2-4-6 16,0 0 0-16,1 3-12 0,-1-3 16 0,0 0 0 15,0 0 3-15,0 0-6 0,0 0 3 0,0 0 2 16,0 0-5-16,0 0 6 0,0 0-7 0,12-11 3 16,-10 4 2-16,4-1 0 0,-2-3 9 0,1-1-13 15,0 1-1-15,2 0 4 0,-2-3 1 0,5-1 3 16,-2 0-3-16,2 1 3 0,0-2-10 0,-1 4 4 16,-1-1 3-16,-1 2-4 0,4 0 3 0,-3 2-1 15,-2-1 3-15,4 1-1 0,-4-1 0 0,1 1 2 16,1 3-4-16,-3 0-6 0,1 2 11 0,-1 1-5 15,2 1 3-15,-1-1-4 0,-1 3-3 0,3-2 2 16,-8 2 2-16,11 5-1 0,-6-4 1 0,1 5 6 16,1 4-4-16,-1-3 7 0,0 6-1 0,0 0 5 15,1 3-4-15,0-3-3 0,-4 4 2 0,0 1-3 16,1-3 6-16,0 1 15 0,0-1-17 0,-3 1-2 16,3 0 2-16,-1-4-1 0,-1 1 0 0,-2-2 5 15,4 1-1-15,-3-2 0 0,2 0-7 0,-3-3-1 16,0 2-10-16,1-3 14 0,-1 1-6 0,3-2 2 15,-2 2-4-15,-1-4-1 0,1 2-9 0,3 0-15 16,-4 2-15-16,4-4-9 0,-4 1-34 0,4 3-50 0,-3-4-147 16,4 0 65-16</inkml:trace>
  <inkml:trace contextRef="#ctx0" brushRef="#br0" timeOffset="44644.5645">7874 12485 43 0,'0'0'63'0,"0"0"1"0,0 0 1 0,0 0-8 15,0 0-7-15,0 10-5 0,1-5 1 0,-1-1 3 16,3 0-9-16,-3-1 3 0,1 2-9 0,-1-2-3 15,0-3-3-15,0 7-6 0,0-7 5 0,0 4-10 16,0-4-5-16,4 3 2 0,-4-3-12 0,0 0-5 16,4 0-11-16,-4 0-13 0,0 0-20 0,0 0-64 15,9-3-119-15,-8-1 54 0</inkml:trace>
  <inkml:trace contextRef="#ctx0" brushRef="#br0" timeOffset="45559.2772">6847 10450 48 0,'-3'-5'109'0,"2"-5"7"0,-3 1-18 16,4-4 1-16,-1 3-5 0,-2-3-2 0,2-3-7 15,-2 3 10-15,1-2-11 0,-2 2-4 0,4 1-2 16,-4 0-4-16,3 0-2 0,-3 1-7 0,0-1 0 16,-1-1-3-16,4 5 4 0,-2-1-3 0,-2 2-8 15,0-2-6-15,0 4-2 0,1-1-6 0,-1 2-7 16,-2-2-2-16,1 3-8 0,-1 0 1 0,-4 2-3 15,2 1-6-15,-1 4 3 0,-3 0-5 0,3 1-4 16,-1 3 1-16,2-1-1 0,-2 7-5 0,1-1 4 16,0 4-7-16,5 1 0 15,-3 2 8-15,6-3-12 0,2 1-2 0,0-1 3 0,2-1-6 0,1-3 4 16,2-4-7-16,0 1-9 0,3-1 14 0,0-2-13 16,3-1 2-16,-1-2 5 0,4-3 0 0,-1-2-1 15,5-2-1-15,-2-4-5 0,3-4-1 0,3-1-7 16,0-3-7-16,-3-6 2 0,3 0 3 0,-4 1-4 0,0-1 4 15,-3-2 0-15,-2 0 0 0,-4 6-5 0,1-8 8 16,-2 7 4-16,-1 0 11 0,-3-5-4 16,-1 4-4-16,-1 2 6 0,0 2-4 0,-2-2 4 15,-2 1 1-15,2 4 9 0,-2 1 4 0,0 2 7 0,1 2 2 16,1-2 7-16,-2 1 4 0,0 3 4 16,0-1 1-16,-1 3 1 0,1-1 0 0,2 4 3 15,-2-6 3-15,2 6-10 0,0 0 3 0,-1-4-8 16,1 4-4-16,-2-3-4 0,2 3-3 0,0 0-5 0,0 0 6 15,0 0 5-15,2 23-5 0,-1-4 12 0,-1 7-1 16,5 5-2-16,-1 0-1 0,0-2 5 0,0 2-4 16,1-5 1-16,-1 3-6 0,1-3-3 15,3-6-4-15,-2-2 1 0,1-4-3 0,-1 2 0 0,4-2-22 16,-1 0-14-16,-4-3-17 0,4 2-16 0,1-1-38 16,-2-3-23-16,0 1-135 0,-2-1-283 0,2-4 125 15</inkml:trace>
  <inkml:trace contextRef="#ctx0" brushRef="#br0" timeOffset="45764.0372">7244 10275 61 0,'0'0'166'0,"4"-3"0"15,-4 3-1-15,0-3 11 0,0 3-1 0,0 0-6 16,0 0-11-16,0 0-11 0,0 0-16 0,1-6-11 15,-1 6-15-15,0 0-17 0,0 0-16 0,0 0-32 16,0 0-41-16,0 0-37 0,0 0-29 0,0 0-29 16,0 0-18-16,0 0-23 0,0 0-111 0,-6 14-269 15,1-13 120-15</inkml:trace>
  <inkml:trace contextRef="#ctx0" brushRef="#br0" timeOffset="45927.0965">7220 10054 45 0,'0'0'107'0,"-3"-6"-12"0,3 6-13 15,-1-2-1-15,1 2-16 0,0 0 2 0,0 0-18 16,0 0-12-16,5 13-24 0,-2-3-29 0,0 2-20 0,4 3-63 16,-3 4-106-16,2-5 48 0</inkml:trace>
  <inkml:trace contextRef="#ctx0" brushRef="#br0" timeOffset="46409.3718">7524 10190 86 0,'0'0'123'15,"-12"1"-16"-15,6 2-1 0,-1-1-8 0,-2 1-10 16,-2 1-1-16,0 2 2 0,2 1-9 0,-3 0-9 15,2 2-4-15,1 1-3 0,0-6-9 16,0 4-2-16,3-4-9 0,2-1-6 0,0 3-9 0,-1-2-5 16,4-1-5-16,-2 0-4 0,3-3 1 0,3 4-10 15,-1-2 2-15,-2-2-5 0,8 2 0 0,-8-2-9 16,10-4 2-16,-3 1-3 0,-1 2-8 0,-1-4 18 16,3 2-7-16,-3-3 1 0,1 2-3 0,-2-1-5 15,0 0 7-15,1 0 8 0,-1 3 0 0,0-4-3 16,-3 2 10-16,3 1-9 0,-4 3 2 0,5-6 7 15,-5 6 1-15,4-2-7 0,-3-1-1 0,-1 3 4 16,0 0-6-16,5-3 1 0,-5 3 5 0,0 0 9 16,8 6 7-16,1-1 6 0,-2 4-1 0,4 0-2 15,3 5-4-15,-3 2-3 0,5 4 7 16,-1 3-12-16,-2-1 10 0,-1 0 1 0,0 1-9 0,2 2 1 16,-5-8-7-16,-4-1 4 0,4-2-3 0,-3 2 5 15,-2-3-2-15,-1 3-1 0,-6-3-1 0,3 2 0 16,-4-2 2-16,3-3-8 0,-4 1 1 0,0 1 2 15,-3-5 1-15,1 1-4 0,-5-1 1 0,3-4 2 16,-2 0-3-16,-2 1-2 0,0-4 4 0,-1 0-12 16,-3-3-14-16,6-1-8 0,-1 0-15 0,2-4-24 15,4-2-27-15,-4-3-36 0,7 0-24 0,1-2-81 16,-1-3-250-16,4 0 110 0</inkml:trace>
  <inkml:trace contextRef="#ctx0" brushRef="#br0" timeOffset="46624.5566">7847 10253 65 0,'4'4'130'0,"-4"0"29"0,0 0-4 16,0 2-6-16,0 0-5 0,0-2-12 0,0 0-11 15,1 1-15-15,-1 1-4 0,0-1-17 0,2 1-3 0,-2-3-9 16,0 6-10-16,2-2-1 0,0 0-21 15,0 1-35-15,-1-1-43 0,2 0-30 0,1-1-30 16,-3 1-27-16,-1 0-101 0,0-3-244 0,0 1 108 0</inkml:trace>
  <inkml:trace contextRef="#ctx0" brushRef="#br0" timeOffset="46813.9296">7795 9969 34 0,'0'0'126'16,"0"0"-14"-16,-3-2-17 0,3 2-9 0,0 0 0 0,0 0-6 15,3 19-10-15,-2-5 1 0,3 4-15 0,1 6-2 16,4 2-25-16,0-3-34 0,3 3-21 0,4-1-23 16,-3 0-27-16,2-1-49 0,-3-8-133 0,-2-1 60 15</inkml:trace>
  <inkml:trace contextRef="#ctx0" brushRef="#br0" timeOffset="47013.4645">8157 10139 96 0,'0'11'118'15,"-3"-3"-4"-15,3 2-4 0,-1 0-8 0,-3 3-1 16,4 4-8-16,0 2-14 0,0-1-7 0,4 0-8 15,0 1-4-15,-2-1-12 0,1 0-4 0,2-1-25 16,0-1-24-16,0-2-24 0,0 3-15 0,0-6-19 16,-2-1-8-16,-1-3-12 0,1 1-55 0,-2-4-149 15,-1 0 67-15</inkml:trace>
  <inkml:trace contextRef="#ctx0" brushRef="#br0" timeOffset="47740.6078">8085 10283 54 0,'-4'-5'86'15,"3"1"-6"-15,-2 1-13 0,2-1-14 16,1 4 1-16,0-6-10 0,0 6 1 0,4-4 1 16,1 1-3-16,0 2 0 0,4 1 3 0,0 1-1 15,5-1 3-15,-2 1-6 0,2 2-8 0,4-2-9 16,-1 1 11-16,3 0-3 0,-1 2-13 0,-1-4-3 0,2-2 4 16,-1 2 2-16,2-2-7 0,-1 0-4 15,2-1 4-15,-5-2-2 0,0-2 3 0,-1 3-8 16,-4 1-1-16,-1-1 5 0,-3 0-1 0,0 0-1 0,-3 2 18 15,-2-1 11-15,1-1-5 0,-3 2 0 0,-1 2 7 16,0-7-10-16,0 4 5 0,-1-2-10 16,1 5 15-16,-8-4-4 0,4 3-6 0,-1-1 0 0,5 2-6 15,-12 0-2-15,4 2-4 0,1-1 1 0,0 3-2 16,-1 3-2-16,2 0 0 0,-1 0-4 0,1 2 2 16,4-3-10-16,-2 3 0 0,1 2 3 0,3-3-4 15,4 2 0-15,-1-3-1 0,-1-1-3 16,6-1-9-16,-2-1-1 0,3 0 0 0,1-2 2 0,2-2-1 15,1-3-4-15,-1 0-5 0,4-4 6 0,-5 2 1 16,-1-2 6-16,3 1 1 0,-3 1-11 0,-1-3 3 16,-1 2 4-16,-2 2 1 0,2 0 0 15,-6 1 2-15,1 0 10 0,2 0 0 0,-5-1 5 0,0 4-4 16,4-3 5-16,0 1 4 0,-4 2-2 0,0 0-1 16,0 0 5-16,0 0-8 0,0 0 0 0,0 0-9 15,0 0 2-15,4 9 1 0,-4-3 5 0,0 5-3 16,1-3 0-16,-1 3-4 0,4-1 0 0,-3-1-1 15,4 1-3-15,-1-1 0 0,5-1-4 0,-3-3-3 16,5-1-15-16,-1 0 2 0,0 1-8 0,4-4-10 16,-1 1 0-16,5-4-10 0,-5 0-13 0,4-4-1 15,1 1 2-15,0-1 1 0,0-2 4 0,-4 1 2 16,-1-5 8-16,4 4 0 0,-6-4 5 0,3 0-4 16,-1-1 5-16,-7 4 7 0,3-3 5 0,-2 1-1 15,-2 0 9-15,0-1-1 0,0-4 0 0,0 2 3 16,-2 1 4-16,-2-3 8 0,1 3 16 0,0-3-5 15,-1 2 4-15,-1 1 9 0,0-3 5 0,0 5 12 16,0 4 1-16,0 0 1 0,0 0 13 0,0 1 6 16,0 1 5-16,-1 0-2 0,2 2-7 0,-1 3-3 15,0 0-10-15,-1-5-3 0,1 5 1 0,0 0-3 16,0 0 20-16,0 0 19 0,5 14 4 0,-4-3 2 16,2 1-3-16,1 6-6 0,-2 0-5 0,4 8-10 15,-2 0-3-15,1 0-2 0,3 0-3 0,-3 1-11 16,4-3-7-16,-4 1-15 0,0-5-22 0,1-1-33 15,0 0-31-15,-1-1-21 0,1 0-42 0,-2 2-27 0,-4-3-91 16,0 2-276-16,-1 0 124 0</inkml:trace>
  <inkml:trace contextRef="#ctx0" brushRef="#br0" timeOffset="48403.7699">7105 10916 135 0,'-6'-3'135'16,"-1"-3"-14"-16,1-4 10 0,-2 7 2 0,-1-6-10 15,0 2 5-15,0 4-10 0,0-4-11 0,-1 3-10 16,1 1-9-16,0-2-8 0,-1 2-6 0,-2 1-2 16,5 1-10-16,-3 0-12 0,-1 1-6 0,2 0-3 15,-3 1-2-15,4-2-3 0,1 2-7 0,0 0 3 16,-1-1-10-16,8 0-5 0,-9 3-3 0,5-2-3 15,4-1-9-15,0 0-6 0,0 0 4 0,-5 1-4 16,5-1-1-16,0 0-1 0,18 3 4 0,-5-1 2 16,6-1-1-16,0-1 3 0,2 1 3 0,2-2-13 15,0 3 7-15,-3-2-7 0,2 1 8 0,-3 2-4 16,-1 1 6-16,-7-1-3 0,3 0-5 0,-3-1 3 16,-2 0-1-16,-2 1 1 0,2 2 5 0,-6-1-5 15,3-1 0-15,-4 4 2 0,0-1 2 0,-2-2 1 16,0 4-1-16,0-2 3 0,0 1-2 0,-4-1 0 15,0 0-1-15,0 0 0 0,3 0 4 0,-4-1-1 16,1-1-3-16,3-1-4 0,-3 1-5 0,2-2-27 16,-1 2-15-16,3-4-18 0,-1 2-17 0,1-2-19 15,0 0-11-15,0 0-23 0,0 0-80 0,0 0-235 0,6-19 105 16</inkml:trace>
  <inkml:trace contextRef="#ctx0" brushRef="#br0" timeOffset="48592.2659">7400 10867 83 0,'0'11'106'16,"0"0"3"-16,1-3-13 0,-1-1-12 0,2 0-5 0,-1-2-10 16,-1 2-5-16,0-2-8 0,0 0-15 0,0-1-1 15,0 2-16-15,3-2-26 0,-1-1-19 0,-2-3-27 16,1 3-12-16,-1-3-60 0,0 0-130 0,-6 4 57 15</inkml:trace>
  <inkml:trace contextRef="#ctx0" brushRef="#br0" timeOffset="48761.812">7337 10647 28 0,'0'0'105'0,"0"0"-14"0,0 0-11 0,0 0-7 15,0 0-11-15,8 11 3 0,-5 0-9 0,3 6-1 16,0-2-17-16,3 11-21 0,0-4-12 0,4 1-26 16,-3 1-27-16,6-2-53 0,-1 0-110 0,-6-6 48 15</inkml:trace>
  <inkml:trace contextRef="#ctx0" brushRef="#br0" timeOffset="49107.8866">7702 10771 51 0,'-8'-6'127'0,"-5"3"-15"0,3 0 15 0,-2 2-15 15,-2-2-4-15,2 4-8 0,-4-1-4 0,3 2-6 16,1-1-1-16,0 4-9 0,-1-2-14 0,2 2-2 16,1 0-9-16,1 1-6 0,1-2-6 0,3 3 0 15,1-2-9-15,2 1-3 0,2 3 0 0,3 0-4 16,0 1-7-16,4-1 3 0,5 3-7 0,2-2 2 15,2 3-3-15,-1-7-6 0,1 8 7 0,1-3-6 16,1-1-2-16,1 2-1 0,-2 1-2 0,-2-2-1 16,2 0 5-16,-3 1 2 0,-4 2 1 15,2 2-13-15,-4-4 2 0,-4 0 8 0,3 3-2 0,-6 1 4 16,0-2-7-16,-2-3 4 0,-2 5-3 0,1-4 2 16,-2 0 0-16,-2 0-4 0,-1-4 10 0,0 1-9 15,-1-2-2-15,-1 1 4 0,4-4-7 0,-4 1-15 16,4-3-20-16,-3-1-15 0,-1-1-21 0,9 0-16 15,-9-5-21-15,5 0-10 0,3-4-100 0,-3-2-237 16,3-3 105-16</inkml:trace>
  <inkml:trace contextRef="#ctx0" brushRef="#br0" timeOffset="49486.7942">7891 10762 92 0,'1'6'116'0,"-1"3"-1"0,3 3 1 16,-2-1-11-16,0-1-11 0,-1 2-11 15,3 1-1-15,-2-2-10 0,-1-1-5 0,4-1-6 0,-3 3-6 16,-1-7-11-16,3 3 7 0,-1-3-14 0,-2-1-8 16,4 1-4-16,-4-1-2 0,3-1-7 0,-2 0-2 15,-1-3-7-15,0 0 3 0,0 0-8 0,0 0-1 16,10-9 1-16,-6-1-3 0,1 0-12 0,-1 0-9 15,-2-3 10-15,1 1 1 0,2 1-1 0,-2-7 13 16,-1 4-9-16,3 3 5 0,-1 1-4 0,0 1 2 16,-3 3-5-16,3 0 10 0,-1 1-14 0,-1 3 6 15,1-2 1-15,-3 4 0 0,5-1 2 0,-5 1 4 16,5 6 3-16,-3 0-1 0,2 4 4 0,-1 6 1 16,-1 2 0-16,1-1 7 0,1 2-6 0,-1-2-8 15,0-1 10-15,3 3-15 0,1-5-11 0,-1-3-4 16,3 0-9-16,-1-1-7 0,2-2-10 0,1-4-4 15,0 1-2-15,2-2-9 0,-3-3-8 0,4-3-68 16,-1 1-150-16,-1-4 66 0</inkml:trace>
  <inkml:trace contextRef="#ctx0" brushRef="#br0" timeOffset="49827.2645">8297 10799 43 0,'4'-9'71'16,"-4"0"8"-16,1 1-3 0,-1 0-2 0,0 5 5 15,0-1-5-15,-1-1 4 0,-4 1-8 0,1 3-3 16,0-1-8-16,4 2-1 0,-11 0 0 0,3 2-5 15,2 1 4-15,-1 1-4 0,-3 0-3 0,1 2-3 16,3 2-14-16,-2 0 12 0,2-2-10 0,-2 4-2 16,3-2 0-16,0 1-6 0,2-3 2 0,2 1-8 15,1 1 1-15,0-3-8 0,3 0 5 0,-1 1-12 0,2-1-1 16,0-2 0-16,1 0-3 0,1 0-2 16,1-1 0-16,0-1 2 0,0-2-4 0,0-1-3 15,1 1 7-15,-3-1-9 0,2-1 5 0,0 2 2 16,-2-2 3-16,-1-1-4 0,0 0 0 0,1 3-2 0,-1-1 7 15,0 0-7-15,-4 2-1 0,2-3-2 0,2 1 5 16,-4 2-1-16,0 0 0 0,5-2-4 16,-5 2 6-16,0 0-5 0,0 0 2 0,0 0 2 15,0 0 1-15,12 7 2 16,-11-3 1-16,3 3 3 0,1-1-8 0,1 3 3 0,2 1-15 0,-3-3-18 0,7 2-12 16,-2-3-10-16,-1 3-16 0,1-4-6 15,1 0-9-15,0-1 0 0,3-1-12 0,-3-1-60 0,-2-3-167 16,3-3 75-16</inkml:trace>
  <inkml:trace contextRef="#ctx0" brushRef="#br0" timeOffset="50057.924">8568 10678 64 0,'0'-3'126'16,"0"-1"-11"-16,-1 0-3 0,1 4-7 0,0-7-6 15,0 7-8-15,0-3-12 0,0 3-14 0,0 0-1 16,0 0-11-16,0 0-2 0,0 0 10 0,0 0-6 15,5 11 6-15,-2-2-7 0,-1 4-6 0,3 4 0 16,-2 0-9-16,2 1 1 0,-1 2-8 0,0-4-17 16,1 3-14-16,-1-3-15 0,-1-4-23 0,1 0-9 15,0-2-9-15,0 1-15 0,-3-2-9 0,0-1 2 16,1-2-10-16,-1-1 8 0,-1 1-5 0,-3-3-58 16,3-3-153-16,-7 2 67 0</inkml:trace>
  <inkml:trace contextRef="#ctx0" brushRef="#br0" timeOffset="51000.2185">8540 10846 2 0,'-4'-4'49'0,"0"1"-3"16,3-1-2-16,1 4-5 0,0 0-5 0,0-6-4 16,0 6 7-16,5-3 0 0,-1 0 3 0,-4 3 8 15,13-1-5-15,-4 0 4 0,0 1-4 0,2-1-2 16,2 0-2-16,0 1 2 0,1 0 2 0,0 0-2 0,0 1-6 16,3-3-2-16,0 3-2 0,1-3-6 15,-4 0-5-15,-1 1 4 0,1-2-6 0,-1 0-5 16,0 0 3-16,-4 2 7 0,-3 0-11 0,2-1-5 15,-4 1 4-15,1-2 5 0,-5 3-2 0,0 0 2 0,9 0 0 16,-9 0-4-16,4-1 1 0,-4 1-9 16,0 0 10-16,0 0-8 0,0 0-3 0,0 0 2 15,9 4-5-15,-8-1 2 0,-1 3-4 0,2 0 1 16,3 0-4-16,-1 2 9 0,1 2-13 0,2 0 7 0,-1 0 11 16,0 0-8-16,2-1-16 0,0-2 10 15,0 2 10-15,2-3 1 0,0 1-3 0,-1-3-1 0,4-1-1 16,-2 1 0-16,0-4-7 0,1-2-4 15,0 2 16-15,-1-2-8 0,1-2 4 0,-3 1-3 0,2-4-3 16,-5 4 12-16,1 0-15 0,-2-1 12 0,-1-3-3 16,1 2 2-16,-1-1-1 0,-2 2 5 0,2-2-11 15,-1 0 6-15,-1 1 3 0,-2 0-9 0,0-2 0 16,2 3 12-16,-1-1-5 0,-1 5-3 0,0-5 9 16,0 1 1-16,1 1-12 0,-1 3 3 0,0 0 1 15,3-4-11-15,-3 4 3 0,0 0 1 0,2-3-6 16,-2 3 12-16,0 0-3 0,7 9 0 0,-2-4 0 15,-1 3-2-15,-2 1 23 0,1 0-14 0,1 2-1 16,-1 2 4-16,3-5-20 0,-1 6 13 0,0-2-10 16,-1-2 5-16,1 1 1 0,-1 0-1 0,3-3 1 15,1 1 5-15,-2-2 0 0,3-1-7 0,0-1 4 16,0-2 4-16,0 0-9 0,5-2 3 0,0-1 1 16,-1-2-1-16,0-1-3 0,-3 1 7 0,2-2-4 15,0 0 5-15,-3-1-6 0,1 0 11 0,-1-1-11 16,-1 1 3-16,-2-2-2 0,0 2 7 0,0 0-5 15,0 2-3-15,-2-1-1 0,-1 2 9 0,1-3 4 16,-2 3-2-16,-2 2-1 0,5-3 3 0,-5 3-1 16,4-3 0-16,-4 3 3 0,0 0-1 0,0 0-1 15,6-1 0-15,-6 1-11 0,0 0 17 0,0 0-13 16,0 0-2-16,0 0 2 0,5-2 5 0,-5 2-7 16,0 0 11-16,0 0-8 0,6 5-4 0,-6-5 3 15,3 4-7-15,0-2 8 0,-3-2-1 0,7 0 2 16,-7 0-4-16,7 2 0 0,-7-2 8 0,6-2-8 15,-2-1 7-15,0-1 0 0,0-1-2 0,1 0 1 0,-2 1-3 16,0-1-8-16,1-5 2 0,0 5 4 0,1-5 2 16,-1 3-5-16,0-4-1 0,0 3 11 15,1-1-10-15,0 2 4 0,-3 3-3 0,4-1-5 16,-3 0-1-16,0 0 0 0,2 2 1 0,1 2 10 0,0 0-10 16,0 1 0-16,-6 0 4 0,13 2 11 0,-4-2-9 15,-2 2-9-15,2 0 9 0,0 2-1 0,3 0-2 16,-2 0 4-16,3-3 4 0,-3 2-4 0,0-2 1 15,4 2-2-15,-2-5-3 0,-2 2 7 0,3-2-5 16,-4 0 3-16,0-3 5 0,1 0-8 0,-2-1-4 16,-2-1 4-16,-2 1 1 0,-3-1 12 0,1 1-18 15,-4-4 3-15,0 2 3 0,-2-3 4 0,-4 4-1 16,-1-3 1-16,0 2 16 0,-2-1 7 0,-6 2 0 16,4 1 11-16,3 4-6 0,-8 0 12 0,4 2 3 15,1 2-4-15,3 0 6 0,-3 1-7 0,6 3-4 16,0 3-3-16,3 1-3 0,6 9-7 0,0-5-3 15,7 5-6-15,12 1 5 0,4 2-27 0,7-1-36 16,18 2-45-16,5-5-52 0,1-4-125 0,4-5-286 16,2-8 126-16</inkml:trace>
  <inkml:trace contextRef="#ctx0" brushRef="#br0" timeOffset="78323.32">14789 14489 13 0,'8'3'13'0,"2"0"-1"0,-1 0-3 0,4 1 4 0,0-1-1 16,-3 1 3-16,9-1-1 0,-1 1-3 0,1-1 0 15,3 1 0-15,-3-1-1 0,4 1-2 0,4 1 4 16,2-3-7-16,1 2 7 0,-1 0-5 0,-1 1 2 16,2-1 2-16,-1-3-5 0,4 3 2 0,-1 0 0 15,3-1-2-15,-2-2 2 0,3 1-2 0,0-2 1 16,2 2 1-16,13-2-1 0,-10 0 1 0,0 1-4 16,9-2 6-16,-9 2-4 0,-2 0-1 0,12-2 3 15,-14 4-3-15,1-6-2 0,-3 2 5 0,1-1-5 16,1-1 5-16,-5 3-2 0,1-3 6 0,-2-1 0 15,-2 0 3-15,3 1 7 0,-2-4 0 0,0 1 8 16,1 1 0-16,-3-2-10 0,0 1-1 0,1-3 4 16,-1 1-3-16,-2-1 4 0,1 4-4 0,1-2 6 15,-7 3-6-15,-2 1-6 0,0-3 3 0,3 0-6 16,-6 4 3-16,2-3 3 0,-2 1 3 0,1 1 0 16,-4 0-9-16,3 0 3 0,-5-1 1 0,2 1 1 15,-2 3-7-15,2-1 5 0,-4-1 0 0,3 0-3 16,-6 0 1-16,3 2-3 0,-1-2 1 0,-2 1-5 15,-1 0 7-15,-5 1-3 0,13-3-5 0,-7 6-1 16,-1-6 4-16,1 3 1 0,-6 0-3 0,10-1 4 16,-10 1 1-16,9 0-5 0,-9 0-6 0,6-1 3 15,-6 1 4-15,0 0-3 0,5-1 0 0,-5 1 4 16,0 0-2-16,0 0 3 0,5-2-2 0,-5 2-9 16,0 0 0-16,0 0-15 0,0 0-21 0,0 0-14 15,-1 9-21-15,-1-4-66 0,-2 3-151 0,-1 2 68 16</inkml:trace>
  <inkml:trace contextRef="#ctx0" brushRef="#br0" timeOffset="83495.0211">15977 14415 2 0,'0'0'3'16,"0"0"6"-16,0 0-4 0,0 0 1 0,0 0 4 15,0 0 1-15,0 0 2 0,-4-4-4 0,4 4 3 16,0 0 0-16,0 0-1 0,0 0-1 0,0 0-1 16,0 0 0-16,0 0 0 0,-4-3 2 0,4 3-7 15,0 0 2-15,0 0 1 0,0 0-2 0,0 0 0 16,0 0 0-16,-6-1 10 0,6 1-3 0,0 0-3 16,0 0-4-16,0 0 10 0,0 0-7 0,-8 0 0 15,8 0-7-15,0 0 10 0,-5-2 0 0,5 2-1 16,0 0 0-16,0 0 0 0,0 0 2 0,-9-1 0 15,9 1 0-15,0 0 0 0,0 0 0 0,0 0 4 16,-5-1-7-16,5 1-3 0,0 0 1 0,-4-2 1 16,4 2 3-16,0 0-5 0,0 0 5 0,-8 0-3 15,8 0-5-15,0 0 2 0,0 0 4 0,-5-2-3 16,5 2 5-16,0 0-11 0,0 0 12 0,0 0-4 16,-10 0-2-16,10 0-2 0,0 0 0 0,-5 2-1 15,5-2 3-15,0 0-1 0,-8 1 3 0,8-1-5 16,0 0 0-16,0 0-1 0,-5 2 2 0,5-2-3 15,0 0 0-15,-4 1 5 0,4-1 0 0,-4 2-2 16,4-2 4-16,0 0-1 0,0 0-2 0,0 0 3 16,-5 4-5-16,5-4 0 0,0 0-4 0,-5 2 2 15,5-2 0-15,0 0 2 0,-2 4 2 0,2-4-3 16,-3 1-2-16,3-1 4 0,-4 5 2 0,2-1-5 16,-1 1-2-16,1 0 2 0,-2 1 0 0,1-2 5 15,-1 2-3-15,3-2-3 0,-4 1-3 0,2-1 9 16,1 2-4-16,1-2-2 0,-1 0-5 0,-2-1 5 15,3 1 3-15,0 0-6 0,0-1 6 0,1-3-2 16,-3 4-2-16,2 0-4 0,1-4 11 0,-2 5-6 16,2-5-4-16,0 0 1 0,-3 2 4 0,3-2-2 15,0 0 2-15,0 0 2 0,-1 5-4 0,1-5 6 16,0 0-7-16,0 0 2 0,0 0 0 0,0 0-3 16,0 0 1-16,0 0 6 0,0 0-6 0,0 0 2 15,-3 4 0-15,3-4 0 0,0 0-2 0,0 0 1 16,0 0-2-16,0 0 1 0,0 0 1 0,0 0-2 15,0 0 3-15,0 0-5 0,0 0-9 0,0 0-17 16,-3 1-13-16,3-1-45 0,2 9-95 0,-1-7 42 16</inkml:trace>
  <inkml:trace contextRef="#ctx0" brushRef="#br0" timeOffset="84494.0281">15855 14475 2 0,'-5'-2'1'0,"5"2"4"0,0 0-1 16,-5-3-5-16,5 3-2 0,0 0 6 0,0 0-2 15,-6-1 0-15,6 1-4 0,0 0 7 0,0 0-7 0,-5-3 6 16,5 3-6-16,0 0-3 0,0 0 3 0</inkml:trace>
  <inkml:trace contextRef="#ctx0" brushRef="#br0" timeOffset="85558.7221">15859 14466 5 0,'0'0'5'0,"0"0"-3"0,0 0 2 0,-4-2 3 0,4 2 0 16,0 0-3-16,0 0-1 0,0 0-1 0,0 0-2 15,-4-2 3-15,4 2 2 0,0 0-2 0,0 0-1 16,0 0-1-16,0 0-2 0,0 0 2 0,0 0-1 15,0 0 0-15,0 0-1 0,0 0-2 0,0 0 0 16,0 0 3-16,0 0-2 0,0 0 0 0,0 0 0 16,0 0 3-16,8 8 0 0,-8-8 2 0,5 3-5 15,-5-3 0-15,2 4 0 0,-2-4 2 0,3 3 0 16,-3-3 0-16,4 2-2 0,-4-2 3 0,2 4-2 16,-2-4 1-16,0 4 1 0,2-2-1 0,-2-2-3 15,0 0 1-15,0 0 2 0,0 0-3 0,5 3 6 16,-5-3-2-16,0 0-2 0,0 0 2 15,0 0 0-15,0 0 0 0,0 0-4 0,0 0 7 0,0 0-6 16,0 0 2-16,0 0-2 0,0 0 1 0,0 0 0 16,0 0 1-16,0 0 0 0,0 0 1 0,0 0 0 15,0 0-3-15,0 0 1 0,0 0 1 0,0 0-2 16,0 4-1-16,0-4 1 0,0 0 0 0,0 0-2 16,0 0-4-16,1 3 2 0</inkml:trace>
  <inkml:trace contextRef="#ctx0" brushRef="#br0" timeOffset="87105.1059">17330 13375 48 0,'1'-12'73'0,"2"3"-3"0,2-2-6 16,-1-2-4-16,2-4-2 0,1 0-2 15,2 0-1-15,0 1 5 0,0 0-5 0,-1-1-7 16,1 1-3-16,3 0 2 0,-2 3-3 0,-1-1-1 0,1-1-8 16,4 2 1-16,-5 3-6 0,3-2-3 0,-2 3-2 15,-1 5-2-15,1-3-6 0,0 0-14 0,-1 2-12 16,-2 2-18-16,1 3-19 0,3 0-14 0,-5 3-24 15,2 2-49-15,-4 1-144 0,1 5 64 16</inkml:trace>
  <inkml:trace contextRef="#ctx0" brushRef="#br0" timeOffset="87330.7294">17343 13502 31 0,'13'-13'104'0,"1"-3"-9"0,6-4-15 16,-2 0-4-16,-3 5-3 0,6-4-10 0,-3 6-7 16,6-4-9-16,-7 6-8 0,2 0-24 0,-4 3-19 0,2-2-19 15,0 3-21-15,0-1-16 0,-6 5-32 0,1-1-98 16,-1 0 43-16</inkml:trace>
  <inkml:trace contextRef="#ctx0" brushRef="#br0" timeOffset="87604.6091">17775 12963 55 0,'0'0'75'16,"0"0"8"-16,0 0-1 0,0 24-5 0,-1-13-7 16,-1 5-2-16,2 0-3 0,0 0-14 0,0 4-1 15,-1 5 0-15,1-5-8 0,0-1-5 0,0 0-6 16,1 7-3-16,1-9-22 0,-1 2-24 0,0-4-21 15,0 2-22-15,2-6-65 0,-2 1-136 0,1 1 61 16</inkml:trace>
  <inkml:trace contextRef="#ctx0" brushRef="#br0" timeOffset="87830.519">17756 13192 47 0,'5'-7'130'0,"0"3"-12"0,0-2 0 16,5 2-8-16,-2-4-10 0,7-1-3 0,-2 2-9 15,-2 1-5-15,6-4-14 0,2 7-5 0,-6-4-8 16,6 1-3-16,-3 2-7 0,2 0-7 0,-7 0-28 16,7 1-18-16,-5 1-22 0,1 0-21 0,-3 0-15 15,3 0-11-15,-3 2-6 0,0-3-6 0,-3 3-51 16,-2-3-150-16,1 2 66 0</inkml:trace>
  <inkml:trace contextRef="#ctx0" brushRef="#br0" timeOffset="88034.6733">18050 12973 6 0,'-3'-4'60'0,"3"0"-3"0,0 4 1 0,-4-3-1 16,4 3-2-16,0 0-8 0,-4-5-4 0,4 5-1 15,0 0-4-15,0 0 3 0,0 0 1 0,0 0 3 16,-6 18 6-16,4-8 14 0,0 5-4 0,-2 3 7 15,1-2-5-15,-1 1-14 0,4 0 3 0,-2 0-5 16,1 1-8-16,1 0-1 0,-1-2-4 0,2 3-4 16,0 0-8-16,1-2-1 0,0 0-15 0,0-3-39 15,1-2-31-15,1 0-21 0,0-1-17 0,2-3-58 16,-2 1-171-16,0-5 76 0</inkml:trace>
  <inkml:trace contextRef="#ctx0" brushRef="#br0" timeOffset="88263.2301">18185 13085 13 0,'-6'16'111'0,"3"0"-3"16,3 0-3-16,1 0-26 0,2 1-7 0,1 0-9 15,5 0-5-15,-2-1-3 0,4-1-6 0,1-1-14 16,1 1-10-16,1-6-27 0,4 3-26 0,-5-3-26 16,6-1-62-16,-5-6-123 0,-5 3 54 0</inkml:trace>
  <inkml:trace contextRef="#ctx0" brushRef="#br0" timeOffset="88928.3734">18450 13018 55 0,'0'0'92'0,"0"0"-1"0,0 0 13 15,-8 18-12-15,5-6 2 0,-2 3-5 0,2 4-4 16,-4-1-8-16,5-3-6 0,-4 3-6 0,3-2-6 15,0 1-9-15,-1-5-2 0,-1-1-3 0,3 0-7 16,0 0-2-16,-2-3-9 0,3 0 2 0,0-2-5 16,0-2 3-16,1 2-7 0,-2-2-4 0,2-1 4 15,0-3-6-15,0 8 3 0,0-8-2 0,0 0-4 16,0 0 7-16,12-11-20 0,-8 4 5 0,3-2-7 16,-2-1-9-16,4-6-1 0,-1 2 2 0,1-2-1 15,-4 5 1-15,0 1 2 0,0-1 6 16,-1-2-4-16,0 4-4 0,2-1 7 0,-2 6 1 0,-4-3-3 15,4 1 5-15,-3 3-1 0,-1 3 2 0,4-10-1 16,-3 5 1-16,-1 5-4 0,0 0-1 0,3-3-2 16,-3 3 10-16,0 0-2 0,0 0-5 0,0 0 2 15,5 9 7-15,-5-2 1 0,0 2-8 0,0 1 3 16,2 0 3-16,-2 2-1 0,2 1 1 0,-2-2 2 16,0-2-4-16,2 3 3 0,1-4-4 0,-2 0 2 15,-1-2 1-15,2 0-3 0,0 0 5 0,-2-1-4 16,5 0 9-16,-2 2-8 0,-2-3 9 0,3-3-13 15,0 1 0-15,0-2-8 0,-4 0-3 0,0 0-7 16,16-3-10-16,-8-3-10 0,1 0-3 0,-3 0-4 16,1-1 1-16,-1 0-1 0,-1 1 3 0,3-3 4 0,-3 2 2 15,1-3 6-15,-3 5 2 0,3-3-2 16,-3 1 6-16,1 2 3 0,-1 0 0 0,0-1 7 16,1 3 2-16,-4 3 0 0,4-9 7 0,-4 9 2 15,2-3-2-15,-2 3 7 0,0 0 10 0,0 0 15 16,5 15 12-16,-5-6-3 0,-1 5 9 0,-1 4 9 15,-1 0 0-15,-1 7 2 0,-2 0 4 0,-2-6-8 16,3 0 7-16,1 0-12 0,3-3-6 0,0 1-1 16,-1-6-5-16,2-1-2 0,3 2 0 0,-2-3-10 15,2-3 4-15,1-1-22 0,-1-1-21 0,4-3-11 16,2-1-19-16,1-1-26 0,3-3-18 0,-2-2-23 0,3-4-60 16,0-2-189-16,-1-1 84 0</inkml:trace>
  <inkml:trace contextRef="#ctx0" brushRef="#br0" timeOffset="89155.8268">18963 13054 90 0,'4'9'168'15,"-4"0"-1"-15,3-2-13 0,-2 3-10 0,3-1-11 16,-3-2 0-16,-1 0 1 0,4 2-7 0,-4-2-8 0,4 2-7 15,-3 1-11-15,-1 0-10 0,3 4-5 16,-6 0-5-16,3 2-12 0,-5 2-5 0,0 2-3 16,-3 5-12-16,-6 2-17 0,1 1-37 0,-4-1-44 15,1-2-49-15,-7-1-54 0,3-1-151 0,-3-2-326 16,-2-2 144-16</inkml:trace>
  <inkml:trace contextRef="#ctx0" brushRef="#br0" timeOffset="89718.4403">17326 10904 49 0,'-2'28'67'0,"1"2"7"0,2-1-10 0,0 2 0 16,5 4-11-16,1-1 8 0,3 11-4 0,3-1-7 16,0 4 11-16,-2-1-3 0,3 7 0 0,-4 1-7 15,4 1 7-15,-1 1-12 16,-5 5-7-16,11 18-1 0,-10-25 2 0,5 0-4 0,-2-3-4 16,3 1-2-16,-1-3-1 0,0-7-5 0,4 0-5 0,-8-7-1 15,5-4 4-15,2 0-10 0,-3-2-3 0,4-1-23 16,-3 0-37-16,1 2-18 0,-2-3-113 0,-4-2-195 15,0-3 87-15</inkml:trace>
  <inkml:trace contextRef="#ctx0" brushRef="#br0" timeOffset="90004.8583">18000 11275 23 0,'0'90'75'0,"-1"-2"-5"0,1-6-9 0,-2-23-10 15,2-1-8-15,0-2 2 0,0-5-25 0,0-15 3 16,0-1-5-16,0-1-17 0,2-4-12 16,-2-3-14-16,1-2-41 0,-1-6-71 0,-5 1 31 0</inkml:trace>
  <inkml:trace contextRef="#ctx0" brushRef="#br0" timeOffset="90458.7816">16998 11391 27 0,'32'-14'60'0,"-2"-1"-4"0,6 1 1 0,0-1-3 15,1 6 1-15,14-3-13 0,-15 7-2 0,4 2-2 16,0 2-9-16,0 1 9 0,0 4 1 0,10 5-10 16,-15 1-5-16,3 3 1 0,9 5-1 0,-13-3-6 15,15 10 3-15,-6 0-7 0,0 6 5 0,-3-2 4 16,-4 5-9-16,-8-7 2 0,7 8-2 0,-12-6-4 15,7 7 9-15,-10-4-14 0,-1 0-1 0,-3 0 9 16,0 1 7-16,-1 0-2 0,-5-1 1 0,3-3-8 16,-4 0-2-16,2-2 17 0,0-2-13 0,-6-1 5 15,1-5-1-15,-1-2 8 0,-1 0-8 0,-1 2 4 16,-2-4-4-16,0-4-2 0,-1 1 0 0,3-2 0 16,-2 0 6-16,-1 0-8 0,3 1-4 0,-2-1-1 15,0 1-6-15,3 0-32 0,1-4-38 0,0 5-31 16,-2-3-62-16,-2 0-172 0,3-3 77 0</inkml:trace>
  <inkml:trace contextRef="#ctx0" brushRef="#br0" timeOffset="90621.9543">18485 12228 59 0,'8'0'52'16,"-2"2"-71"-16,2 1-20 0,-3 3 9 0</inkml:trace>
  <inkml:trace contextRef="#ctx0" brushRef="#br0" timeOffset="130286.5945">18031 8835 25 0,'-4'-17'104'0,"1"-1"3"0,1-1-15 16,0-1 2-16,2-8-11 0,0 1-8 0,2-3 2 15,1-2-13-15,3-6-7 0,2-12 1 0,1 5-7 16,0-2 5-16,-1 14-4 0,-2 2-5 0,3 2-8 15,-1 1-2-15,-3 2-4 0,1 10 1 0,1 1 0 16,-6 4-9-16,3 0 5 0,-3 5-3 0,2-2-2 16,-2 3-5-16,-1 2-3 0,4-1-6 0,-3 1 1 0,-1 3-2 15,0 0-4-15,0 0 3 0,13 4-1 0,-9 2 9 16,1 1-12-16,0 4 2 0,0 1 6 16,0 3-8-16,3 2 0 0,-2 0-2 0,1 2 0 15,-1 1-3-15,2-2 10 0,-2 6-12 0,1 0 6 0,-2 0-2 16,1 2 2-16,-1-1 1 0,0 0 0 0,-1 0-8 15,1-6 3-15,-2 5 4 0,1 2-7 0,2-5 5 16,-2-4-7-16,2 1 7 0,-1 0-3 0,-1-1-5 16,0 0 8-16,1-1-1 0,-1-4-5 0,2-1 4 15,-2 0-3-15,0-2 4 0,0 0-4 0,-3-4-1 16,0 1 2-16,3-1 8 0,-1 0-1 0,-2-2-3 16,-1 1-2-16,5-2-3 0,-5-2 3 0,0 4 2 15,0-4-4-15,4 2 5 0,-4-2 1 0,0 0-5 16,0 0 5-16,5-7 2 0,-1 1-8 0,-3-3 16 15,3-1-7-15,0-2-4 0,-1 0 9 0,-1 0-3 16,-2 0-3-16,2-3-7 0,1 3 3 0,-2 1 12 16,-1 0 3-16,2 1-2 0,-2-1 4 0,0 2-2 15,0-2-1-15,0 3 1 0,0-2 1 0,0 1-7 16,-2 3 0-16,2-2 2 0,-1 3 2 0,1 1-3 16,-3-1 2-16,3 1 0 0,0 4-1 0,0-5-10 0,0 5 3 15,-2-4 1-15,2 4-4 0,2-4 1 16,-2 4-4-16,0 0 5 0,0 0-3 0,0 0-3 15,17 4 4-15,-12-1 0 0,-2 1-1 0,6 0-2 16,-4-1 0-16,-1 1 4 0,1 0 6 0,0 1-5 16,0 2-3-16,1-3-6 0,2 3 7 0,-1 0-7 15,-2-2 2-15,0 1 1 0,2-1 6 0,-4 3-1 16,2-4-2-16,0 2-9 0,-1-1 7 0,1 0 5 16,-1-1-4-16,2 0-4 0,-1 1 5 0,1-1-6 0,0-2 7 15,-1 0-1-15,-1-1 0 0,2 1 2 0,-6-2-9 16,9 0 13-16,-5-3-5 0,1 1 2 0,-1-1 0 15,2-3 13-15,1-4-14 0,-1 0-1 16,1-6-2-16,-1-1-1 0,0 0 1 0,3-8-2 0,-4 6 4 16,1-9-6-16,0 5 0 0,-2 3 4 0,1-6-2 15,-5 1 3-15,1 7-1 0,0 1-1 0,-1 3 2 16,0-1 2-16,2 2-2 0,-4 2-2 0,4 1 4 16,-4 0 2-16,2 2-5 0,-1 3 1 0,2 0 0 15,-2-1 1-15,1 2 4 0,-1-1 2 0,1 5-5 16,0-7 1-16,0 7 0 0,0-4 5 0,0 4-14 15,-1-4 8-15,1 4-1 0,0 0-4 0,-3-2-2 16,3 2 3-16,0 0-6 0,0 0 0 0,0 0-21 16,0 0-22-16,0 0-7 0,0 0-11 0,0 0-19 15,1 15-17-15,-1-6-18 0,2 3-19 0,-2 0-79 16,-2 0-235-16,4 0 104 0</inkml:trace>
  <inkml:trace contextRef="#ctx0" brushRef="#br0" timeOffset="131022.3111">18771 8388 64 0,'0'0'97'15,"0"0"-8"-15,-2-6 3 0,2 6-9 0,2-3-5 16,-2 3-10-16,0 0-7 0,0 0-11 0,0 0 2 16,0 0-9-16,0 0-4 0,0 0-9 0,0 0 4 0,0 0-11 15,1 14-3-15,0-4 3 0,3 6-1 16,-2 3 8-16,2 6-13 0,-1 3 13 0,1-2-10 16,-1 2 1-16,-1-2 0 0,-1-7-2 0,3 0 3 15,0 0 0-15,1 0-6 0,-1-3-5 0,-1-5 4 0,1 0-4 16,0-3 4-16,0 2-3 0,1-3 6 15,0 0-10-15,-1-2 11 0,0-1-11 0,1-1 1 16,0-1-1-16,0-1 11 0,-5-1-3 0,15-3-3 16,-6-3-9-16,3-5 12 0,3-4-5 0,-1-5-2 0,4 0 2 15,-5-4 3-15,1 1-2 0,-5-1 3 0,0-1-4 16,1-1-4-16,-3 0 3 0,-2 8-1 0,1-8-7 16,-1 0 11-16,-4 9-4 0,1 0-3 15,-1 0 7-15,-2 2-2 0,1 2 6 0,1 0-3 0,-2 4 10 16,1 0 2-16,-2 4 6 0,1-2 2 0,-1 1 0 15,0 4-4-15,2-3 1 0,-1 1-6 0,1 4-6 16,-2-4-2-16,2 4 0 0,-2-4-5 16,2 4-3-16,0 0-8 0,0 0 2 0,0 0 1 0,0 0 3 15,-2 15-5-15,0-4 2 0,2 9 3 0,0 6-4 16,-1 0 5-16,2-1-3 0,2 2-4 0,0 1 4 16,2-1 2-16,2 1-5 0,0 0 3 0,-1-3 0 15,2-3 0-15,1-3 4 0,-2-2-2 0,1-1 0 16,0-1-6-16,1 0-1 0,-2-7 2 0,0 1-1 15,-1-1 4-15,0-3-2 0,2 0 0 0,-3-1 0 16,0-3-3-16,1 0 7 0,2-2 0 0,0-2 3 16,-3-1 0-16,7-4 1 0,-1-4 0 0,-2-1-4 15,3-4-5-15,-1-1 1 0,1-6 1 0,-1 1 0 16,-3 0-7-16,-2-3 12 0,-1 0-7 0,1 2 1 16,-3 1 7-16,-2 4-5 0,2-8-2 0,-3 9 4 15,0 1-3-15,-3 2-1 0,0-2-1 0,-2 1 3 16,3 2-1-16,-3 3-2 0,1 1-4 0,1-3 3 15,-1 5 0-15,1 1-5 0,-2 1-8 0,4 1-7 16,-2 1-27-16,1 0-33 0,0 0-27 0,2 4-13 0,0 0 0 16,0 0-5-16,0 0 0 0,0 0-13 15,9 16-72-15,-5-10-225 0,0 4 99 0</inkml:trace>
  <inkml:trace contextRef="#ctx0" brushRef="#br0" timeOffset="131842.918">19468 8304 95 0,'0'0'107'0,"0"0"-6"15,-1-5-13-15,1 5 2 0,0 0-24 16,0 0-4-16,0 0-10 0,0 0-1 0,0 0-6 0,0 0 4 15,5 18-6-15,-4-6 3 0,2 6-4 0,-4 9-5 16,1 4-1-16,-2 0-1 0,2 1 1 0,0 1-5 16,-1-1-9-16,1-2 0 0,0-2-16 0,1-2 14 15,1-8 0-15,-1-1-4 0,2-4 0 0,-2-1 1 16,1-1-2-16,1-3 3 0,-2 0-7 0,3-2-6 16,-3-2 4-16,0 0-13 0,2 0 16 0,1-1 4 15,-4-3-1-15,5 1 1 0,-5-1-6 0,13-11 3 16,-6 2-3-16,6-7-1 0,-4 0 0 0,0-1-1 15,1-8 10-15,-4 7-4 0,2-7-8 0,-4 5 0 16,1-7 2-16,-1 2-2 0,-4-1-5 16,2 0 4-16,4 0 5 0,-6 6-8 0,0 4 5 0,-3-2-5 15,2-2-5-15,1 2 7 0,-4 2 4 0,4 2-2 16,0 4 2-16,-1-1 7 0,-2 1 7 0,3-1-10 16,-4 5-3-16,3-2 3 0,0 5 3 0,-2-3-1 15,3 0-2-15,0 4-3 0,0 2-5 0,-5-7 4 16,5 7-6-16,-1-4-3 0,1 4 1 0,0 0 3 15,0 0-2-15,0 0-2 0,0 0 6 0,0 0-8 16,9 19 5-16,-4-7-2 0,0 5 1 0,0 7 6 16,3 6-8-16,-3-1 6 0,-1 0 0 0,1 1 2 15,-1 0-9-15,2-2 1 0,1 0 6 0,-2-1-2 0,1-2-4 16,-2-5 5-16,1-1-4 0,2-1 4 16,-1-1 0-16,-1-5 2 0,-1-2-1 0,1-2-6 15,0 1 5-15,-1-4-3 0,1 1 6 0,0-3 2 16,-1-1 3-16,0-1-5 0,-4-1 2 0,14-6 0 0,-3-8 2 15,2 0 0-15,-1-8-2 0,4 0-3 0,-5-2 3 16,2-2-1-16,-4-1-1 0,-1-3 3 0,-2 2 1 16,1 4 0-16,-6-4-2 0,-1 3 0 0,0 5-2 15,0 0-1-15,-1 0 5 0,-2 1-5 0,-3 1-1 16,2 0 1-16,-1 3 0 0,1 2-6 0,0 2 3 16,0 3 0-16,3 1 2 0,-3 0 0 0,3 2-5 15,-4-1-25-15,3 2-30 0,0 0-37 0,2 4-30 16,0 0-9-16,0 0-15 0,0 0-85 0,-5 16-250 15,6-6 112-15</inkml:trace>
  <inkml:trace contextRef="#ctx0" brushRef="#br0" timeOffset="132071.4117">20259 8410 102 0,'0'0'176'0,"4"-1"-12"16,-4 1-7-16,0 0-1 0,5-2-16 0,-5 2-10 15,0 0-9-15,0 0-13 0,0 0-14 0,0 0-9 16,0 0-13-16,7 5-18 0,-7 0-14 0,1 2-18 16,0 4-42-16,-1 1-43 0,4 4-35 0,0 3-46 15,-3 0-72-15,2 0-234 0,-1-1 103 0</inkml:trace>
  <inkml:trace contextRef="#ctx0" brushRef="#br0" timeOffset="132373.924">20750 8326 86 0,'-6'-7'139'0,"2"3"-20"0,-1-1-13 16,-3-1-5-16,0 3-10 0,-2 1-7 0,1-1-16 15,-1 3-4-15,-3 1-7 0,-1 1-4 0,-4 6 3 16,2 0-19-16,-3 2-3 0,-2 7 1 0,2 0 1 16,2 2-6-16,1 3-6 0,-1 0-1 0,4-1-5 15,5-1-1-15,2-2-3 0,5 1 1 0,0-1-4 16,3 0-1-16,4-1-1 0,2-1-9 0,3 1-8 15,0-4-8-15,6 1-21 0,0-4-15 0,1 0-14 16,3-1-15-16,-1-4-9 0,9-1-75 0,-3-1-178 16,-3-3 78-16</inkml:trace>
  <inkml:trace contextRef="#ctx0" brushRef="#br0" timeOffset="132998.9508">20980 8245 121 0,'0'0'123'0,"0"0"-15"0,0 0-12 15,0 0-7-15,0 0-3 0,0 0-10 0,0 0-12 16,0 0-1-16,1 11-4 0,-1 1-3 15,-1 5-1-15,-3 9-6 0,-1 3-4 0,1 2 2 0,-2 2-8 16,2-4-6-16,-1 2 2 0,0 1 2 0,-3-5-12 16,4-3-5-16,2-6 1 0,-3-1-3 0,1-3 1 15,4-2-7-15,-1-1 3 0,1 2-3 0,0-3 0 16,0-1-8-16,0-2 4 0,-3-1-12 0,6-1-10 16,-3 0-12-16,0-2 1 0,0-3 1 0,1 2-3 15,-1-2-2-15,0 0-5 0,0 0-5 0,5-14 1 16,-1 6-3-16,-2-3-1 0,1 0 5 0,-2-2-1 15,3-6 9-15,-1 1-5 0,-1-6 6 0,1 5 10 16,-1-1-2-16,1-5 2 16,2 0 2-16,0 6 4 0,-2-1 1 0,0 1 0 0,1 0 3 0,1 0-4 15,1 2 4-15,0 0 3 0,-2 4-3 0,-1 0 8 16,1 2 0-16,0 1-1 0,0 0 6 0,1 0-1 16,-1 2 11-16,0 2-7 0,-2 0 5 0,1 2 1 15,-1-1 4-15,0 1-7 0,-2 4 0 0,6-3 11 16,-1 2 1-16,-5 1 3 0,0 0-5 0,14 3 7 0,-10-2-3 15,1 2-4-15,4 2 8 0,-5 0-7 16,6 1 4-16,-5 1 1 0,1 3 5 0,1 0-7 16,2 1-3-16,-4 0 1 0,0 2-5 0,2 2 4 15,-1 4 4-15,-2 0-6 0,1 5 9 0,-4-5-14 0,-1 0 5 16,4 2-1-16,-4-3-4 0,0 2-2 0,0-2 4 16,0 0-3-16,0-1 2 0,0-2-4 0,0-1-2 15,0-3 1-15,-4 0-4 0,4-1 4 0,0 1-3 16,0-4-5-16,0-1-3 0,-1 1 1 0,2-2 1 15,-2 2-4-15,0-2-15 0,-3 0-22 0,4-2-22 16,4 1-22-16,-8-1-24 0,4-3-104 16,4 5-227-16,-4-5 101 0</inkml:trace>
  <inkml:trace contextRef="#ctx0" brushRef="#br0" timeOffset="133671.0566">21519 8189 85 0,'0'0'98'0,"0"0"-7"16,0 0-11-16,0 0-5 0,0 0-8 0,0 0-6 15,-10 17-3-15,5-5-5 0,1 5-4 0,-1 0-3 16,1 8-7-16,-3-2-2 0,0 2-11 0,3 0 1 0,-1 1 7 16,0-7-10-16,3 0 0 0,-2-2 1 15,0 0 0-15,3-1-16 0,-3-2 9 0,1-1-4 16,1-3 0-16,0 0-3 0,1 1-3 0,1-2 3 0,-1-2 0 16,0 0-4-16,1-1-8 0,-2 1 4 15,1-2-2-15,1 0-2 0,1-1-9 0,-1-4 3 0,0 6-4 16,-1-4 0-16,1-2-1 0,0 0 3 0,0 0-8 15,0 0 1-15,0 0 4 0,0 0-10 0,0 0-1 16,0 0 4-16,3-15-4 0,-3 10 3 0,0-2-2 16,1-4 11-16,0 1-3 0,-1-2 2 0,3 0 4 15,-2 1-6-15,0-5 8 0,1 2 3 0,-2 2-1 16,4-4-3-16,-3 6-1 0,2-2 3 16,0 0 4-16,-2 0-2 0,4-4-2 0,-1 4 5 0,-1 1 3 15,1 0 2-15,0 1 3 0,-1 0-1 0,2 1 6 16,-1 0 8-16,-1 3-2 0,1-3-6 0,-2 5 5 15,2-1-4-15,-3-1 11 0,1 2-4 0,0 1 7 16,-2-1-6-16,4 1-2 0,-3 2 2 0,4-3 0 16,-5 4-2-16,2-4-2 0,0 2-2 0,-2 2 5 15,5-3-10-15,-5 3 4 0,8-1-6 0,-8 1 4 16,9 3 7-16,-3-2-4 0,-1 4 3 0,3-2-3 16,1 3-2-16,-1 1-2 0,1 1-2 0,-3 0 4 15,2 2-6-15,1 0 0 0,-3 0 1 0,-1 2 4 16,2 6 2-16,0-2 0 0,0-1 3 0,-5-3-2 15,1 2 0-15,-1-3-1 0,0 3 0 0,0-2-7 16,-1 1 5-16,1-2-4 0,-1 1-2 0,0-3 7 0,1 1-6 16,-1-2 1-16,0 2-6 0,-1-2 3 0,-1-2-2 15,1 4-6-15,0-3-8 0,0-1-35 16,0 1-27-16,0-1-20 0,1 2-26 0,-1-1-84 16,-1-3-219-16,1 0 98 0</inkml:trace>
  <inkml:trace contextRef="#ctx0" brushRef="#br0" timeOffset="133886.4809">21923 8442 91 0,'0'-3'135'15,"0"3"-10"-15,0 0-13 0,1-4-4 0,-1 4-16 16,0 0-18-16,0 0-37 0,0-6-31 0,0 6-30 16,0 0-28-16,0 0-66 0,0 0-127 0,8 13 57 15</inkml:trace>
  <inkml:trace contextRef="#ctx0" brushRef="#br0" timeOffset="134333.0383">22400 8263 9 0,'-4'-5'157'16,"0"1"-16"-16,3 0-12 0,-5 0-4 0,0 3-12 15,0-2-7-15,-3 3-8 0,0 3-11 0,-2 2-8 16,-5 3-8-16,0 5-13 0,-3 3-2 0,-2 4-2 16,2 1-8-16,6 2 1 0,-1 0-9 0,5-5-3 15,4 0-6-15,-3 0-1 0,6 0-4 0,-1 0-4 16,6 0 1-16,-2 1-4 0,-1-3-4 0,4-2-11 16,1 0-10-16,0-3-29 0,3 0-10 0,-2-1-17 15,1-2-18-15,2-1-19 0,-3 0-110 0,3-1-228 16,-1-2 100-16</inkml:trace>
  <inkml:trace contextRef="#ctx0" brushRef="#br0" timeOffset="134656.0209">22585 8423 126 0,'0'0'145'0,"0"0"0"16,0 0-2-16,0 0-13 0,0 0-11 0,0 0-7 16,0 0-13-16,0 0-9 0,-7 10-12 0,7-6-1 15,2 0-8-15,-2-4-9 0,0 7-5 0,1-4-8 16,3 0 4-16,-2 2-13 0,-2-5-2 0,6 4-4 16,-4-2-5-16,2 1-3 0,-4-3 1 0,7 2-4 15,-7-2 3-15,6 2-5 0,-2 0-1 0,-4-2 0 16,0 0-6-16,0 0 2 0,0 0-4 0,5-7 3 15,-4 0-5-15,-2 1-3 0,2-3-1 0,-2-1 6 16,1 1-10-16,-2 2-4 0,0-2-7 0,1-1-3 16,-3 3-8-16,2 0-14 0,0 0-17 0,-2 2-22 15,1 0-23-15,1 0-31 0,-2 1-115 16,2 2-264-16,-2-2 117 0</inkml:trace>
  <inkml:trace contextRef="#ctx0" brushRef="#br0" timeOffset="135174.8449">22695 8345 22 0,'-4'4'86'0,"-3"5"-6"0,-2 1-1 0,0 3-6 16,0 2-5-16,-3 1-1 0,3 0 1 0,0 2-8 16,-1 4-1-16,1 3-10 0,4-5-1 15,-1-2-7-15,2-2-1 0,2 1 0 0,0-4-9 16,2-1-4-16,0-4 0 0,0 1-6 0,2-1 3 0,0-3-4 16,0 0 0-16,4 0-1 0,-3-1-2 0,5-2 3 15,-3-2 5-15,5-2-8 0,-1-3 8 16,8-5-10-16,-2 0 2 0,0-3-2 0,4-5-2 0,-8 2 1 15,2-1 4-15,-4 0 4 16,1-7 2-16,0 0-4 0,-5 5 0 0,1-6-1 0,-3 5-3 0,0 2-1 16,0 0 2-16,-3 0-8 0,-3 6 2 0,2 1 2 15,-2 1-4-15,1-1-14 0,-1 3-8 16,-2-1-22-16,1 6-28 0,-3-1-24 0,1 1-19 0,0 3-87 16,6 0-207-16,-12 7 92 0</inkml:trace>
  <inkml:trace contextRef="#ctx0" brushRef="#br0" timeOffset="135795.0139">22953 8267 10 0,'0'0'155'16,"0"0"-14"-16,2-4-10 0,-2 4-12 0,0 0-17 15,0 0-5-15,0 0-13 0,0 0-6 0,0 0-10 16,0 0-6-16,-3 16-8 0,3-9-1 0,0 4-3 16,-1 6-7-16,1 0-4 0,0 1 1 0,-1-4-4 15,2 1-4-15,-1-3-2 0,2 1-3 0,1-4-3 16,-2-1-3-16,1 0-2 0,0-3-5 0,-1 0 5 16,3-1-5-16,0 1 0 0,-2-3 0 0,2 0 1 15,0 0-4-15,-4-2-2 0,12-4-1 0,-5 0 6 16,4-4-9-16,0-4 2 0,-3 2-3 0,3-2 2 0,-2-1 0 15,1-3-1-15,-2 2 2 0,-3-1-6 0,3-1 3 16,-3 3 0-16,1-2-5 0,-2 4 3 16,1 0-2-16,-2 1-2 0,-2 1 2 0,3 3 3 15,-3-1-3-15,1 2-1 0,-1 2 2 0,3-1-5 0,-1 1 1 16,-1 0 1-16,-2 3-5 0,0 0 8 0,0 0-2 16,11 8-3-16,-7-3 1 0,1 5 0 0,0 1-2 15,0 7 3-15,0 0-1 0,-1 8 3 0,0 3 3 16,-2-2-4-16,0-1 1 0,1-7-1 0,1 8 2 15,-2-8-1-15,6 0-5 0,-5-4 4 0,4 1-3 16,-1-3 1-16,1-4 3 0,0 0-7 0,0-4 5 16,0 1 0-16,2-2-13 0,5-1 0 0,-2-3-4 15,2-3-9-15,1-2-7 0,6-2 2 0,-6-2-1 16,4 0-1-16,-4-4 7 0,2 2 0 0,-4 0-2 16,1-1 1-16,-2-1 4 0,-2 3 10 0,-4 2 2 15,1 1 3-15,-2 1 15 0,-1 2 2 0,-2-1 2 16,4 3 12-16,-4-1-11 0,0-1 3 0,2 3 0 15,-4 1-1-15,1-4 4 0,-1 4-7 0,0 0 6 16,6 7 9-16,-4-2 4 0,-2 6 4 0,1 1-2 16,-2 0-7-16,1 3-1 0,0 3-1 0,-2 1 0 0,0 2-6 15,-2 4 1-15,0 2-20 0,3-1-45 16,-5 1-44-16,0 0-48 0,-2-2-80 0,1-5-239 16,2-3 106-16</inkml:trace>
  <inkml:trace contextRef="#ctx0" brushRef="#br0" timeOffset="136868.7255">18431 9439 10 0,'40'-6'46'0,"14"-3"-6"0,-2 2 7 15,1-1-2-15,4-1-4 0,1 0-10 0,1-1 16 16,3 3-5-16,29-6-9 0,-30 6 5 0,3-1-5 16,33-3 1-16,-6-2 0 0,-26 9-2 0,39-5-11 15,3 0 12-15,1-1 2 0,3 5-15 0,7 0 5 16,-1-1-9-16,0 0 4 0,11 2-6 0,1-2 8 15,12-3-7-15,2 2-3 0,-2 4 4 0,4-3-2 16,6 0-5-16,4-3 6 0,-2-3-2 0,4-1 0 0,-10 5 10 16,-1 0-15-16,-3 2 5 0,0-1 0 0,-6-2-1 15,-3 2 3-15,-14-2 0 0,-1 5-2 16,-8-6 8-16,-7 2 10 0,-3 0 3 0,-8 5-4 16,-26 0 10-16,-1-1-9 0,-1-2 4 0,-2 3-3 0,-2 3-12 15,-5-4 4-15,-7 2-1 0,-11 2-4 16,-1 0 4-16,-3 0-7 0,-1 0-7 0,-2-1 4 15,-3 3-7-15,-7-1-10 0,0-1-29 0,-3 1-43 16,-7 2-39-16,-3-3-79 0,-3 3-208 0,-5-3 93 0</inkml:trace>
  <inkml:trace contextRef="#ctx0" brushRef="#br0" timeOffset="154896.2698">17762 7627 12 0,'-11'0'46'0,"11"0"-1"0,-11 4-5 16,6 0-3-16,0-3-6 0,-2 3 0 0,0 0-6 15,3 1-2-15,-2 0-15 0,-2 2-2 0,2 0 0 16,-2 1-1-16,3 3 0 0,-3-2 1 0,1 4-1 16,-1-3 3-16,3 0-1 0,-3 2-2 0,4-2 1 15,-2 2 2-15,1-1-3 0,-1-2 8 0,3 1-2 16,-1 0 1-16,2 1-4 0,0-2 3 0,0 3-4 15,-1-5-6-15,3 6 5 0,0-5 2 0,1 2-8 16,3-1 12-16,-2 0-6 0,1 0 2 0,3 0 0 16,1 0-1-16,-2-2 0 0,4 1 2 0,0 0-1 15,0-3 11-15,4 0-3 0,-3-2 1 0,2 0-6 16,-1 0 8-16,1-3-3 0,0-2-3 0,-1 1 2 16,-1-1 0-16,3-1 7 0,-2 2-5 0,0-4 0 15,0 1 0-15,-1 0 9 0,-1-2-1 0,2-1-6 0,-3 1-2 16,1 0 2-16,1-1 7 0,-2-2-9 15,-3 1-4-15,3-2 2 0,-3 2 2 0,1-3-4 16,-2 0 1-16,1 3-6 0,-5-4-1 0,4 2 2 16,-4 2-18-16,0 0-9 0,-1-2-37 0,-2 3-12 15,-2 2-70-15,-5-2-149 0,-3 3 65 0</inkml:trace>
  <inkml:trace contextRef="#ctx0" brushRef="#br0" timeOffset="155678.5729">11786 9149 39 0,'-6'-3'36'0,"-2"-1"-5"0,4 1 3 16,-1 3 0-16,-1-3-5 0,-1 2-1 0,1 1 0 15,6 0-2-15,-10-2-3 0,10 2-5 0,-14 3-4 16,7 0-2-16,0 6-3 0,-4 4-1 0,0 4 1 15,-3 8 3-15,1-2-6 0,-2 5 3 0,7 3 2 16,-3 3-2-16,2 1-4 0,-3 14 1 0,2-2 3 16,5-1-5-16,1-10-2 0,0 0 3 0,5 0 3 15,2 0-5-15,2 0 3 16,0-2-1-16,4 2 0 0,4-4 0 0,1 1 0 0,3-2 3 0,0 1-2 16,11 7 0-16,-4-12-1 0,1-2 1 0,3-2-3 15,4-1 4-15,11 3-4 0,-9-6 0 0,0-4 1 16,15 0 5-16,-12-5-8 0,4-3 8 0,-3-1-7 15,-2-5 2-15,1-2-2 0,0-3 1 0,-5-4 3 16,1-1 5-16,-1-3-9 0,-2-3-10 0,-2-2 18 16,-3-2-10-16,0-3 6 0,-1-2 4 0,-1 0-7 15,-4-1 0-15,0 1 6 0,-5 0-8 0,3 2-12 16,-7-1-1-16,-1 6-11 0,-4-1-12 0,-1 1-17 16,-3-1-31-16,-2 3-89 0,-3 0 39 0</inkml:trace>
  <inkml:trace contextRef="#ctx0" brushRef="#br0" timeOffset="161453.2355">10844 15025 35 0,'0'-4'71'16,"0"0"-5"-16,2 0-11 0,-2 4-6 0,1-6-5 15,-1 6-7-15,1-2-3 0,-1 2-6 0,4-6-5 16,-4 6 2-16,3-1-7 0,-3 1 3 0,6-2-4 16,-6 2 0-16,7-2 0 0,-3 1-2 0,-4 1-2 15,11-2 7-15,-5 2-9 0,4-1 1 0,-2 0-2 16,-3 0 4-16,6-2 1 0,0 2-3 0,-1-1 0 16,4-1-3-16,-2-1 6 0,-1 1-1 0,3-3 4 15,2 0-6-15,-4 0 3 0,5-3 1 0,-1 2-1 16,1 0-1-16,0-1-2 0,-2 0 6 0,3-2-6 15,-3 0-2-15,-1 1 3 0,4-1 1 0,0 1 4 16,-1-1-2-16,-2-2 4 0,0 3-10 0,1-1 0 16,-2-2 11-16,0 1-10 0,0 1 1 0,-4 2-1 15,4-4-1-15,-2 3 8 0,3-1 2 0,-4-1-8 16,2-2 1-16,-1 1-1 0,2 1 2 0,-1-2 0 16,-1 1-4-1,-1-2 0-15,0 4 4 0,-1 0-7 16,2-2 0-16,2 0 1 0,-5 3 0 0,2-4 0 0,-3 5-4 0,0-1-2 0,-2 0 2 0,0 0 7 15,0-3-6-15,2 7 3 0,0-6-1 0,-3 0 4 16,3 2 0-16,-3 1-5 0,1-4 2 0,1 3 1 16,-2-2 0-16,0 1-1 0,0 0 5 0,4-1-4 15,-4 0 2-15,2 2-6 0,-2-1 7 0,1-3-4 16,-2 1-3-16,4 1-1 0,-3-1 0 0,1 2 0 16,2-6 7-16,-2 6-10 0,-2-6-1 0,1 3 8 15,-1 2 1-15,0 0-5 0,0-1 0 0,-2 0-1 16,2 0 6-16,-2 0-6 0,4-5-4 0,-4 1 3 0,2 2-4 15,-3 2 5-15,1-3 5 0,-1-1-2 16,-1 2-4-16,3 0 2 0,-3 1-2 0,0 1 8 16,1-1-3-16,-2 1-5 0,1 0 2 0,1 0-3 15,-1 0-3-15,0 1 3 0,0 0-5 0,1 0 1 16,-2-1 2-16,1 3 6 0,-1-2-7 0,-2 0 3 0,2 0-1 16,-2 2 1-16,0-3-4 0,2 6 4 15,0-6-4-15,0 7 7 0,-1-2-7 0,2 0 4 16,-1 1 2-16,-2-5-3 0,2 5 2 0,1-2 2 15,-1 0-3-15,0 1 3 0,-2 0-1 0,1-1-7 0,2-3 8 16,-3 2-3-16,1-2-3 0,0 2 4 16,0-3 1-16,-1 1 3 0,2-2-7 0,-2 0 1 15,2-5-3-15,0-2 3 0,-1 4-5 0,-1-3 7 16,0 3-3-16,2 0 1 0,-2 1-1 0,-1-2 5 16,2 6-3-16,-3 0 0 0,5 0-3 0,-2-2-3 0,0 1 3 15,-1 2 2-15,2 0-4 0,-4 0 4 0,3 0 4 16,-1 0-4-16,-1 0 2 0,-1 2-5 15,1-2 6-15,0 2-5 0,-1 0 1 0,0-3 0 16,1 2 0-16,-1-1 3 0,-3 0-2 0,3 1 2 16,-5 0-3-16,2 2 4 0,-1-2-2 0,0 1 1 0,-2 1 0 15,-2-4-5-15,-2 3 3 0,-1 0 2 0,-1 0-4 16,0-2 8-16,-1 4-9 0,-1-3 4 0,1 2 1 16,-2 1-2-16,-6-2 1 0,4 0 1 15,1 3-3-15,-6 0 1 0,-1-1 0 0,1 2-6 0,8 0 7 16,-7-4-2-16,3 4-3 0,5 1 4 0,-5 1-1 15,2 0-4-15,0-1 10 0,-2-1-6 16,3 3 0-16,-2-1-5 0,0 0 7 0,2 2 4 0,-2 3-6 16,-1-2-4-16,5 2 0 0,-4 0 4 0,3 1 1 15,1-1 1-15,-1 5-7 0,2-4 3 0,0 3-1 16,1 3-1-16,0-1-2 0,0 1 7 0,0 1 0 16,3-1-7-16,-1 2 3 0,1 0 0 0,-1 1 0 15,3 0 4-15,0 2-1 0,1 1 0 0,-1-1 0 16,2 2-5-16,-1 1-1 0,2 0 2 15,3 0 6-15,-4 7 6 0,0 0-14 0,5-6 8 0,-1 0-2 16,2 7-4-16,2-7-2 0,0 8 5 0,-1-1-5 16,2-7 4-16,2 7 1 0,-2-9-3 0,1 4 1 15,2 4 4-15,-1-5 0 0,-1-2-1 0,2 8 5 16,2-2-5-16,-4-6 1 0,3 1 2 16,-1 0-5-16,-1 6 2 0,2-7 0 0,0 1-4 0,0 0 4 15,0 7-2-15,0-1 11 0,2 0-8 0,0-1-1 16,-1 1-4-16,0-6 4 0,3 0 4 0,0 5-4 15,1 0-1-15,2 1-1 0,-2-7 3 0,4 5-1 16,-4-4 1-16,5 4-3 0,0 1 9 0,1 0-5 16,1-1-6-16,1-1 10 0,2 0-6 0,-2-1-5 15,1 1 8-15,-1-2-4 0,3 4 1 0,-3-5 6 16,6 3-6-16,-4-3 5 0,0-1-1 0,2-1-7 16,-1 0 11-16,-1 0-2 0,2 0-2 0,-6-4-3 15,7 3 0-15,-4-4 3 0,-3-1-3 0,4-1 7 16,-1 0-3-16,-4 0-4 0,4-2 2 0,3 0 5 15,-5-1-3-15,-1 1 3 0,-3-4 1 0,5 2-3 16,-5-1 0-16,1-1-4 0,1-2 7 0,-2 1-6 16,-1-2 5-16,-2 0-6 0,3 1-3 0,-1-2 5 15,-2 1 1-15,4-1-4 0,-7 2 3 0,2-2 0 16,-1-2-1-16,1 1-3 0,1 0-5 0,-5-1-13 16,3 1-4-16,1 0-11 0,-1-2-17 0,-1 1-20 15,2 1-18-15,-1-2-18 0,0 2-73 0,-3-2-194 16,1 2 86-16</inkml:trace>
  <inkml:trace contextRef="#ctx0" brushRef="#br0" timeOffset="171577.1666">11073 14130 11 0,'-6'-2'42'0,"6"2"-3"0,-5-2-3 0,5 2-4 0,-6-4 2 15,6 4 3-15,-3-4 4 0,3 4 0 0,-7-1 3 16,7 1-8-16,-5-5 8 0,5 5-11 0,-5-1 0 16,5 1-4-16,-4-3 2 0,4 3 2 0,-4-4-7 15,0 1 0-15,4 3 1 0,0 0-1 0,-3-3-7 16,3 3 4-16,0 0-7 0,-3-3 2 0,3 3-4 15,0 0 1-15,0 0-5 0,-5-3-1 0,5 3 2 16,0 0-3-16,0 0-2 0,0 0-1 0,0 0 6 16,0 0-6-16,0 0-5 0,0 0 13 0,0 0-7 15,-4-3-4-15,4 3 1 0,0 0 1 0,0 0-3 16,0 0-1-16,0 0-1 0,0 0-1 0,0 0 0 16,0 0 2-16,0 0-2 0,0 0 1 0,0 0-1 15,0 0-3-15,0 0 5 0,0 0-1 0,0 0-5 16,0 0-1-16,0 0 0 0,0 0-3 0,0 0 5 15,0 0-3-15,0 0 3 0,0 0-1 0,0 0 3 16,0 0-5-16,13 12 3 0,-9-9 1 0,0 2-1 16,-1 0 3-16,0 1-2 0,1 0 7 15,2 4-4-15,1-2 2 0,0 0-3 0,1 2 4 0,-1-3-8 16,2 4 15-16,-1-2-9 0,1 1-1 0,1-2-1 16,-2 2 8-16,2-3-10 0,0 4 9 0,2-3 0 15,-3-1-8-15,1 2 5 0,2-2 2 0,-3 0-8 16,-2 0 5-16,5 1-4 0,-5-2 8 15,3-1-4-15,-2 1 1 0,1 0-3 0,-1 0 4 0,-3-1-5 16,5-1 4-16,-1 0-1 0,-4-2-1 0,3 0 1 16,0 1 0-16,-2 0 2 0,3 0 3 0,-4-3-3 15,4 1 3-15,-3 0-1 0,1-1-7 0,-7 0 5 16,11-2 0-16,-2 2-1 0,-4-3-1 0,2-1-2 16,-2 0 7-16,0-1-1 0,3 1 1 0,-2-4-7 15,-1-2 7-15,-1 1 0 0,1-1-1 0,-1 1-1 16,0-2-3-16,-2-1 0 0,2-5 2 0,-3 2-3 15,2 0 1-15,0 0 2 0,-2-2 5 0,-1 1-6 16,0 2-2-16,0-3 6 0,-1 6-8 0,-2-3 4 16,3 1-4-16,0 3 8 0,-3-3 0 0,1 3 1 15,-1 1-9-15,-1-2 5 0,0 6 7 0,1-1 4 16,-1 2-11-16,-1 0-3 0,0 3 6 0,-3-1-9 16,2 2 3-16,-6 3 2 0,2 0-3 0,-7 8-3 15,2 1 3-15,-11 6 5 0,6 2-1 0,-2 2-7 16,2 2-1-16,-2 2 6 0,1-1 8 0,0 0-4 15,-1 2-3-15,2-3 1 0,3 4 4 0,-2-6 8 16,4 4 8-16,-1 2-1 0,5-2 1 0,-2-3 2 16,4 5-2-16,3-10-1 0,1 1-3 0,2-1 2 15,2 6-3-15,2-4 5 0,3-1-8 0,4-1-3 16,-2 1 0-16,7 5 2 0,-2-7-3 0,3 8-1 16,-2-9-13-16,5 4-13 0,3-1-7 0,0-1-14 15,2-1-16-15,-1 2-29 0,3 0-98 0,-6 3-195 16,2-2 86-16</inkml:trace>
  <inkml:trace contextRef="#ctx0" brushRef="#br0" timeOffset="210801.5783">11557 14511 5 0,'-3'-3'42'0,"0"0"1"0,3 3-7 16,-9-3-3-16,4 0-3 0,1 2-3 0,-1-2 0 15,5 3-3-15,-9-1-4 0,5 0-3 0,-2-1 2 16,-3 1-5-16,9 1-5 0,-10 1 2 0,10-1 2 0,-13 1-6 16,4 0 1-16,3-1-2 0,-1 1-2 0,-1 0 2 15,1 1-4-15,7-2 2 0,-13 2 0 16,8-1 2-16,-2 1-4 0,0-2-1 0,2 2 3 15,0-1-4-15,5-1 7 0,-9 2-4 0,9-2-1 16,-12-2 0-16,12 2-4 0,-5 4-1 0,5-4 3 0,-4 2-1 16,4-2-1-16,-4 1 0 0,4-1-2 15,0 0-4-15,0 0-1 0,0 0-6 0,-1 4 2 16,1-4-8-16,0 0 0 0,1 5-7 0,-1-5-24 16,4 5-56-16,0-3 25 0</inkml:trace>
  <inkml:trace contextRef="#ctx0" brushRef="#br0" timeOffset="213575.631">11570 14476 13 0,'0'0'38'0,"-4"-4"-5"16,3 1-3-16,-4 0-3 0,5 3-1 0,-6-3-5 16,3 1-1-16,3 2-4 0,-9-2 1 0,0 2-5 0,9 0 1 15,-14 3 2-15,5-2-10 0,-2 2-2 0,0 3 6 16,0-3 1-16,-2 3-8 0,3 2 3 15,-3-2-3-15,3 1 1 0,-3 3 3 0,2-3-2 16,2 2-1-16,-3 0-3 0,3 2-1 0,4-2 1 16,-3 3 0-16,3-1 0 0,1-1 1 0,-1 0-4 0,4 1 5 15,1-1-3-15,5-1 1 0,-4 1-3 16,6-1 6-16,-1 1-2 0,2-2 4 0,2 1-5 16,4 0 3-16,3-1 1 0,-2-2 1 0,-1-1 0 15,2-4 0-15,1 3-4 0,0-2 2 0,2-2 5 16,-6-2-5-16,4-2 1 0,-1 2 2 0,-2-2-4 0,2-6 5 15,-1 1-4-15,-1-1 5 0,0 0-5 0,-1 0 0 16,0-1-1-16,-2-2 2 0,-2 2 1 16,-1 1 2-16,-1-1-5 0,-2 2 7 0,-1-3 0 15,-1 5 4-15,-3-1-1 0,0 2-8 0,-3-1 4 16,-1 1-1-16,-2 2-1 0,-4-3 0 0,0 4-6 0,-2-3 2 16,-8 6 4-16,3 3-6 0,-2-2-2 0,-9 6-13 15,-3 4-24-15,-1 8-37 0,-11 15-83 0,-2-2 37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6/cryptography-basics-openssl-part-2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https://linuxconfig.org/using-openssl-to-encrypt-messages-and-files-on-linux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https://linuxconfig.org/using-openssl-to-encrypt-messages-and-files-on-linux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1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https://opensource.com/article/19/6/cryptography-basics-openssl-part-2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51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FF356-55D6-4E32-9B69-764999300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D289-D671-4B50-9763-3D55F583BDC2}"/>
              </a:ext>
            </a:extLst>
          </p:cNvPr>
          <p:cNvCxnSpPr>
            <a:endCxn id="9" idx="1"/>
          </p:cNvCxnSpPr>
          <p:nvPr userDrawn="1"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358ECB-C49F-4C01-B17F-65CA5A64C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C71B05-FA68-4D3F-BF04-393171393D50}"/>
              </a:ext>
            </a:extLst>
          </p:cNvPr>
          <p:cNvCxnSpPr>
            <a:stCxn id="9" idx="3"/>
          </p:cNvCxnSpPr>
          <p:nvPr userDrawn="1"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8" r:id="rId3"/>
    <p:sldLayoutId id="214748389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11.png"/><Relationship Id="rId7" Type="http://schemas.openxmlformats.org/officeDocument/2006/relationships/customXml" Target="../ink/ink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9.emf"/><Relationship Id="rId4" Type="http://schemas.openxmlformats.org/officeDocument/2006/relationships/image" Target="../media/image14.png"/><Relationship Id="rId9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17.png"/><Relationship Id="rId7" Type="http://schemas.openxmlformats.org/officeDocument/2006/relationships/customXml" Target="../ink/ink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ttbrady91.com/OpenSSL/Creating-RSA-Keys-using-OpenSSL" TargetMode="External"/><Relationship Id="rId2" Type="http://schemas.openxmlformats.org/officeDocument/2006/relationships/hyperlink" Target="https://www.openssl.org/docs/man1.1.0/man1/genpkey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Enc" TargetMode="External"/><Relationship Id="rId2" Type="http://schemas.openxmlformats.org/officeDocument/2006/relationships/hyperlink" Target="https://www.openssl.org/docs/manmaster/man1/openssl-dgs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dgst.html" TargetMode="External"/><Relationship Id="rId2" Type="http://schemas.openxmlformats.org/officeDocument/2006/relationships/hyperlink" Target="https://wiki.openssl.org/index.php/E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rsa.html" TargetMode="External"/><Relationship Id="rId2" Type="http://schemas.openxmlformats.org/officeDocument/2006/relationships/hyperlink" Target="https://wiki.openssl.org/index.php/Command_Line_Util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rsaut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4.xml"/><Relationship Id="rId4" Type="http://schemas.openxmlformats.org/officeDocument/2006/relationships/hyperlink" Target="https://wiki.openssl.org/index.php/En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En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hyperlink" Target="https://linux.die.net/man/1/rsaut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Digital Signature</a:t>
            </a:r>
            <a:endParaRPr lang="en-US" altLang="en-US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Fu,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</a:t>
            </a:r>
            <a:r>
              <a:rPr lang="en-US" alt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0488"/>
            <a:ext cx="8229600" cy="22256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Bob encrypts the contract with his private key</a:t>
            </a:r>
          </a:p>
          <a:p>
            <a:pPr lvl="1">
              <a:lnSpc>
                <a:spcPct val="120000"/>
              </a:lnSpc>
            </a:pPr>
            <a:r>
              <a:rPr lang="en-US" altLang="en-US" sz="3600" dirty="0" smtClean="0">
                <a:latin typeface="Times New Roman" charset="0"/>
              </a:rPr>
              <a:t>d</a:t>
            </a:r>
            <a:r>
              <a:rPr lang="en-US" altLang="en-US" sz="3600" baseline="-25000" dirty="0" smtClean="0">
                <a:latin typeface="Times New Roman" charset="0"/>
              </a:rPr>
              <a:t>B</a:t>
            </a:r>
            <a:r>
              <a:rPr lang="en-US" altLang="en-US" sz="3600" dirty="0" smtClean="0">
                <a:latin typeface="Times New Roman" charset="0"/>
              </a:rPr>
              <a:t>(</a:t>
            </a:r>
            <a:r>
              <a:rPr lang="en-US" altLang="en-US" dirty="0" smtClean="0">
                <a:latin typeface="Verdana" charset="0"/>
              </a:rPr>
              <a:t>contract) is the signature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Those who have Bob’s public key can verify the signature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Decrypt the signature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Compare the decrypted contract with the contract sent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03488" y="1497021"/>
            <a:ext cx="3530192" cy="2008187"/>
            <a:chOff x="2503488" y="1268413"/>
            <a:chExt cx="3530192" cy="200818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03488" y="1849438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Sign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13188" y="21336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273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03488" y="2819400"/>
              <a:ext cx="2128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Private key (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 dirty="0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11525" y="1268413"/>
              <a:ext cx="272215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Verdana" charset="0"/>
                </a:rPr>
                <a:t>contract,</a:t>
              </a:r>
              <a:r>
                <a:rPr lang="en-US" altLang="en-US" sz="2400" dirty="0">
                  <a:latin typeface="Times New Roman" charset="0"/>
                </a:rPr>
                <a:t> 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 dirty="0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(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contract)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5900" y="1533533"/>
            <a:ext cx="2293938" cy="1697038"/>
            <a:chOff x="215900" y="1304925"/>
            <a:chExt cx="2293938" cy="169703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31900" y="1600200"/>
              <a:ext cx="1163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contract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604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20" name="Picture 21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1773238"/>
              <a:ext cx="12954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8775" y="1304925"/>
              <a:ext cx="21510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(</a:t>
              </a:r>
              <a:r>
                <a:rPr lang="en-US" altLang="en-US" dirty="0" err="1">
                  <a:solidFill>
                    <a:srgbClr val="C00000"/>
                  </a:solidFill>
                  <a:latin typeface="Verdana" charset="0"/>
                </a:rPr>
                <a:t>e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, d</a:t>
              </a:r>
              <a:r>
                <a:rPr lang="en-US" altLang="en-US" baseline="-25000" dirty="0">
                  <a:solidFill>
                    <a:srgbClr val="C000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92725" y="1828808"/>
            <a:ext cx="3467100" cy="2046288"/>
            <a:chOff x="5292725" y="1600200"/>
            <a:chExt cx="3467100" cy="204628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649913" y="1849438"/>
              <a:ext cx="1539875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Verify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418388" y="1600200"/>
              <a:ext cx="1116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Yes/No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1897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4277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635625" y="2819400"/>
              <a:ext cx="2027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Public key (</a:t>
              </a:r>
              <a:r>
                <a:rPr lang="en-US" altLang="en-US" sz="2400" dirty="0" err="1">
                  <a:solidFill>
                    <a:srgbClr val="C00000"/>
                  </a:solidFill>
                  <a:latin typeface="Times New Roman" charset="0"/>
                </a:rPr>
                <a:t>e</a:t>
              </a:r>
              <a:r>
                <a:rPr lang="en-US" altLang="en-US" sz="2400" baseline="-25000" dirty="0" err="1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5292725" y="3249613"/>
              <a:ext cx="3467100" cy="396875"/>
              <a:chOff x="3334" y="2047"/>
              <a:chExt cx="2184" cy="250"/>
            </a:xfrm>
          </p:grpSpPr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3334" y="2069"/>
                <a:ext cx="21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 err="1">
                    <a:solidFill>
                      <a:srgbClr val="C00000"/>
                    </a:solidFill>
                    <a:latin typeface="Verdana" charset="0"/>
                  </a:rPr>
                  <a:t>e</a:t>
                </a:r>
                <a:r>
                  <a:rPr lang="en-US" altLang="en-US" sz="2000" baseline="-25000" dirty="0" err="1">
                    <a:solidFill>
                      <a:srgbClr val="C000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C00000"/>
                    </a:solidFill>
                    <a:latin typeface="Verdana" charset="0"/>
                  </a:rPr>
                  <a:t>(d</a:t>
                </a:r>
                <a:r>
                  <a:rPr lang="en-US" altLang="en-US" sz="2000" baseline="-25000" dirty="0">
                    <a:solidFill>
                      <a:srgbClr val="C000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C00000"/>
                    </a:solidFill>
                    <a:latin typeface="Verdana" charset="0"/>
                  </a:rPr>
                  <a:t>(contract))=contract</a:t>
                </a: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4354" y="2047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742950" indent="-28575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>
                    <a:latin typeface="Verdana" charset="0"/>
                  </a:rPr>
                  <a:t>?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479520" y="164160"/>
              <a:ext cx="6589800" cy="3472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000" y="160920"/>
                <a:ext cx="6596640" cy="34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7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Digital Signature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17"/>
            <a:ext cx="8229600" cy="15852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party with </a:t>
            </a:r>
            <a:r>
              <a:rPr lang="en-US" dirty="0" smtClean="0"/>
              <a:t>private </a:t>
            </a:r>
            <a:r>
              <a:rPr lang="en-US" dirty="0"/>
              <a:t>key can create </a:t>
            </a:r>
            <a:r>
              <a:rPr lang="en-US" dirty="0" smtClean="0"/>
              <a:t>digital </a:t>
            </a:r>
            <a:r>
              <a:rPr lang="en-US" dirty="0"/>
              <a:t>signature</a:t>
            </a:r>
          </a:p>
          <a:p>
            <a:pPr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nyone </a:t>
            </a:r>
            <a:r>
              <a:rPr lang="en-US" dirty="0"/>
              <a:t>who knows the public key </a:t>
            </a:r>
            <a:r>
              <a:rPr lang="en-US" dirty="0" smtClean="0"/>
              <a:t>can verify digital signature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signer cannot deny that he/she has done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03488" y="1451293"/>
            <a:ext cx="3754437" cy="2008187"/>
            <a:chOff x="2503488" y="1268413"/>
            <a:chExt cx="3754437" cy="200818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03488" y="1849438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Sign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13188" y="21336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273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03488" y="2819400"/>
              <a:ext cx="2128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Private key (</a:t>
              </a:r>
              <a:r>
                <a:rPr lang="en-US" altLang="en-US" sz="2400">
                  <a:solidFill>
                    <a:srgbClr val="FF33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charset="0"/>
                </a:rPr>
                <a:t>B</a:t>
              </a:r>
              <a:r>
                <a:rPr lang="en-US" altLang="en-US" sz="2400">
                  <a:latin typeface="Times New Roman" charset="0"/>
                </a:rPr>
                <a:t>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11525" y="1268413"/>
              <a:ext cx="29464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Verdana" charset="0"/>
                </a:rPr>
                <a:t>contract,</a:t>
              </a:r>
              <a:r>
                <a:rPr lang="en-US" altLang="en-US" sz="2400" dirty="0">
                  <a:latin typeface="Times New Roman" charset="0"/>
                </a:rPr>
                <a:t> </a:t>
              </a:r>
              <a:r>
                <a:rPr lang="en-US" altLang="en-US" sz="2400" dirty="0">
                  <a:solidFill>
                    <a:srgbClr val="FF33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 dirty="0">
                  <a:solidFill>
                    <a:srgbClr val="FF33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solidFill>
                    <a:srgbClr val="FF3300"/>
                  </a:solidFill>
                  <a:latin typeface="Times New Roman" charset="0"/>
                </a:rPr>
                <a:t>(</a:t>
              </a:r>
              <a:r>
                <a:rPr lang="en-US" altLang="en-US" dirty="0">
                  <a:solidFill>
                    <a:srgbClr val="FF3300"/>
                  </a:solidFill>
                  <a:latin typeface="Verdana" charset="0"/>
                </a:rPr>
                <a:t>contract)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5900" y="1487805"/>
            <a:ext cx="2293938" cy="1697038"/>
            <a:chOff x="215900" y="1304925"/>
            <a:chExt cx="2293938" cy="169703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31900" y="1600200"/>
              <a:ext cx="1163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contract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604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20" name="Picture 21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1773238"/>
              <a:ext cx="12954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8775" y="1304925"/>
              <a:ext cx="21510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rgbClr val="FF3300"/>
                  </a:solidFill>
                  <a:latin typeface="Verdana" charset="0"/>
                </a:rPr>
                <a:t>(</a:t>
              </a:r>
              <a:r>
                <a:rPr lang="en-US" altLang="en-US" dirty="0" err="1">
                  <a:solidFill>
                    <a:srgbClr val="FF3300"/>
                  </a:solidFill>
                  <a:latin typeface="Verdana" charset="0"/>
                </a:rPr>
                <a:t>e</a:t>
              </a:r>
              <a:r>
                <a:rPr lang="en-US" altLang="en-US" baseline="-25000" dirty="0" err="1">
                  <a:solidFill>
                    <a:srgbClr val="FF33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FF3300"/>
                  </a:solidFill>
                  <a:latin typeface="Verdana" charset="0"/>
                </a:rPr>
                <a:t>, d</a:t>
              </a:r>
              <a:r>
                <a:rPr lang="en-US" altLang="en-US" baseline="-25000" dirty="0">
                  <a:solidFill>
                    <a:srgbClr val="FF33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FF3300"/>
                  </a:solidFill>
                  <a:latin typeface="Verdana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92725" y="1783080"/>
            <a:ext cx="3467100" cy="2046288"/>
            <a:chOff x="5292725" y="1600200"/>
            <a:chExt cx="3467100" cy="204628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649913" y="1849438"/>
              <a:ext cx="1539875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Verify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418388" y="1600200"/>
              <a:ext cx="1116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Yes/No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1897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4277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635625" y="2819400"/>
              <a:ext cx="2027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Public key (</a:t>
              </a:r>
              <a:r>
                <a:rPr lang="en-US" altLang="en-US" sz="2400">
                  <a:solidFill>
                    <a:srgbClr val="FF3300"/>
                  </a:solidFill>
                  <a:latin typeface="Times New Roman" charset="0"/>
                </a:rPr>
                <a:t>e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charset="0"/>
                </a:rPr>
                <a:t>B</a:t>
              </a:r>
              <a:r>
                <a:rPr lang="en-US" altLang="en-US" sz="2400">
                  <a:latin typeface="Times New Roman" charset="0"/>
                </a:rPr>
                <a:t>)</a:t>
              </a:r>
            </a:p>
          </p:txBody>
        </p: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5292725" y="3249613"/>
              <a:ext cx="3467100" cy="396875"/>
              <a:chOff x="3334" y="2047"/>
              <a:chExt cx="2184" cy="250"/>
            </a:xfrm>
          </p:grpSpPr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3334" y="2069"/>
                <a:ext cx="21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 err="1">
                    <a:solidFill>
                      <a:srgbClr val="FF3300"/>
                    </a:solidFill>
                    <a:latin typeface="Verdana" charset="0"/>
                  </a:rPr>
                  <a:t>e</a:t>
                </a:r>
                <a:r>
                  <a:rPr lang="en-US" altLang="en-US" sz="2000" baseline="-25000" dirty="0" err="1">
                    <a:solidFill>
                      <a:srgbClr val="FF33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FF3300"/>
                    </a:solidFill>
                    <a:latin typeface="Verdana" charset="0"/>
                  </a:rPr>
                  <a:t>(d</a:t>
                </a:r>
                <a:r>
                  <a:rPr lang="en-US" altLang="en-US" sz="2000" baseline="-25000" dirty="0">
                    <a:solidFill>
                      <a:srgbClr val="FF33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FF3300"/>
                    </a:solidFill>
                    <a:latin typeface="Verdana" charset="0"/>
                  </a:rPr>
                  <a:t>(contract))=contract</a:t>
                </a: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4354" y="2047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742950" indent="-28575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>
                    <a:latin typeface="Verdana" charset="0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4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</a:t>
            </a:r>
            <a:r>
              <a:rPr lang="en-US" altLang="en-US" dirty="0" smtClean="0"/>
              <a:t>Naive </a:t>
            </a:r>
            <a:r>
              <a:rPr lang="en-US" altLang="en-US" dirty="0"/>
              <a:t>Digital </a:t>
            </a:r>
            <a:r>
              <a:rPr lang="en-US" altLang="en-US" dirty="0" smtClean="0"/>
              <a:t>Signature?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64056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Verdana" charset="0"/>
              </a:rPr>
              <a:t>contract,</a:t>
            </a:r>
            <a:r>
              <a:rPr lang="en-US" altLang="en-US" sz="4000" dirty="0">
                <a:latin typeface="Times New Roman" charset="0"/>
              </a:rPr>
              <a:t> </a:t>
            </a:r>
            <a:r>
              <a:rPr lang="en-US" altLang="en-US" sz="4000" dirty="0">
                <a:solidFill>
                  <a:srgbClr val="FF3300"/>
                </a:solidFill>
                <a:latin typeface="Times New Roman" charset="0"/>
              </a:rPr>
              <a:t>d</a:t>
            </a:r>
            <a:r>
              <a:rPr lang="en-US" altLang="en-US" sz="4000" baseline="-25000" dirty="0">
                <a:solidFill>
                  <a:srgbClr val="FF3300"/>
                </a:solidFill>
                <a:latin typeface="Times New Roman" charset="0"/>
              </a:rPr>
              <a:t>B</a:t>
            </a:r>
            <a:r>
              <a:rPr lang="en-US" altLang="en-US" sz="4000" dirty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contract</a:t>
            </a:r>
            <a:r>
              <a:rPr lang="en-US" altLang="en-US" dirty="0" smtClean="0">
                <a:solidFill>
                  <a:srgbClr val="FF3300"/>
                </a:solidFill>
                <a:latin typeface="Verdana" charset="0"/>
              </a:rPr>
              <a:t>)</a:t>
            </a:r>
            <a:endParaRPr lang="en-US" altLang="en-US" dirty="0">
              <a:solidFill>
                <a:srgbClr val="FF3300"/>
              </a:solidFill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160746" y="2559015"/>
            <a:ext cx="5093494" cy="2671763"/>
            <a:chOff x="2307431" y="2469591"/>
            <a:chExt cx="5093494" cy="2671763"/>
          </a:xfrm>
        </p:grpSpPr>
        <p:sp>
          <p:nvSpPr>
            <p:cNvPr id="5" name="Cloud 4"/>
            <p:cNvSpPr/>
            <p:nvPr/>
          </p:nvSpPr>
          <p:spPr>
            <a:xfrm>
              <a:off x="2307431" y="2469591"/>
              <a:ext cx="5093494" cy="2671763"/>
            </a:xfrm>
            <a:prstGeom prst="cloud">
              <a:avLst/>
            </a:prstGeom>
            <a:solidFill>
              <a:srgbClr val="FF00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10138" y="3081900"/>
              <a:ext cx="359663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  <a:latin typeface="Comic Sans MS" panose="030F0702030302020204" pitchFamily="66" charset="0"/>
                  <a:ea typeface="+mj-ea"/>
                  <a:cs typeface="Adobe Devanagari" panose="02040503050201020203" pitchFamily="18" charset="0"/>
                </a:rPr>
                <a:t>Signature </a:t>
              </a:r>
              <a:r>
                <a:rPr lang="en-US" sz="4000" b="1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+mj-ea"/>
                  <a:cs typeface="Adobe Devanagari" panose="02040503050201020203" pitchFamily="18" charset="0"/>
                </a:rPr>
                <a:t>too </a:t>
              </a:r>
              <a:r>
                <a:rPr lang="en-US" sz="4000" b="1" dirty="0">
                  <a:solidFill>
                    <a:srgbClr val="FF0000"/>
                  </a:solidFill>
                  <a:latin typeface="Comic Sans MS" panose="030F0702030302020204" pitchFamily="66" charset="0"/>
                  <a:ea typeface="+mj-ea"/>
                  <a:cs typeface="Adobe Devanagari" panose="02040503050201020203" pitchFamily="18" charset="0"/>
                </a:rPr>
                <a:t>long!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12960" y="929880"/>
              <a:ext cx="7299000" cy="2047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20" y="924120"/>
                <a:ext cx="7309080" cy="20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3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</a:t>
            </a:r>
            <a:r>
              <a:rPr lang="en-US" dirty="0" smtClean="0"/>
              <a:t>of true 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07692"/>
          </a:xfrm>
        </p:spPr>
        <p:txBody>
          <a:bodyPr/>
          <a:lstStyle/>
          <a:p>
            <a:r>
              <a:rPr lang="en-US" dirty="0" smtClean="0"/>
              <a:t>Generate message hash</a:t>
            </a:r>
          </a:p>
          <a:p>
            <a:r>
              <a:rPr lang="en-US" dirty="0" smtClean="0"/>
              <a:t>Encrypt the hash with the private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95528" y="3381375"/>
            <a:ext cx="1654054" cy="774700"/>
            <a:chOff x="2895600" y="2438400"/>
            <a:chExt cx="1970089" cy="77470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95600" y="2743200"/>
              <a:ext cx="9017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H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936492" y="2438400"/>
              <a:ext cx="827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H(</a:t>
              </a:r>
              <a:r>
                <a:rPr lang="en-US" altLang="en-US" sz="2400" i="1" dirty="0">
                  <a:latin typeface="Times New Roman" charset="0"/>
                </a:rPr>
                <a:t>m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810001" y="2971800"/>
              <a:ext cx="1055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37848" y="3537077"/>
            <a:ext cx="3749676" cy="1524000"/>
            <a:chOff x="5105400" y="2590800"/>
            <a:chExt cx="3749676" cy="152400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181600" y="2743200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Sign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5867400" y="3200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105400" y="3657600"/>
              <a:ext cx="1993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Private key (d)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553200" y="29718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315200" y="2590800"/>
              <a:ext cx="1350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Signature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6602413" y="3176588"/>
              <a:ext cx="2252663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742950" indent="-28575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defRPr/>
              </a:pPr>
              <a:r>
                <a:rPr lang="en-US" altLang="en-US" sz="2000">
                  <a:latin typeface="Verdana" charset="0"/>
                </a:rPr>
                <a:t>m, </a:t>
              </a:r>
              <a:r>
                <a:rPr lang="en-US" altLang="en-US" sz="2000">
                  <a:solidFill>
                    <a:srgbClr val="FF0000"/>
                  </a:solidFill>
                  <a:latin typeface="Verdana" charset="0"/>
                </a:rPr>
                <a:t>d</a:t>
              </a:r>
              <a:r>
                <a:rPr lang="en-US" altLang="en-US" sz="2000" baseline="-25000">
                  <a:solidFill>
                    <a:srgbClr val="FF0000"/>
                  </a:solidFill>
                  <a:latin typeface="Verdana" charset="0"/>
                </a:rPr>
                <a:t>B</a:t>
              </a:r>
              <a:r>
                <a:rPr lang="en-US" altLang="en-US" sz="2000">
                  <a:solidFill>
                    <a:srgbClr val="FF0000"/>
                  </a:solidFill>
                  <a:latin typeface="Verdana" charset="0"/>
                </a:rPr>
                <a:t>(H(</a:t>
              </a:r>
              <a:r>
                <a:rPr lang="en-US" altLang="en-US" sz="2000" i="1">
                  <a:solidFill>
                    <a:srgbClr val="FF0000"/>
                  </a:solidFill>
                  <a:latin typeface="Verdana" charset="0"/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  <a:latin typeface="Verdana" charset="0"/>
                </a:rPr>
                <a:t>))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7325" y="3457575"/>
            <a:ext cx="2248503" cy="1562100"/>
            <a:chOff x="215900" y="2514600"/>
            <a:chExt cx="2548154" cy="156210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90600" y="2514600"/>
              <a:ext cx="12509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Message</a:t>
              </a:r>
            </a:p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 </a:t>
              </a:r>
              <a:r>
                <a:rPr lang="en-US" altLang="en-US" sz="24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97114" y="2971800"/>
              <a:ext cx="4669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18" name="Picture 40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2847975"/>
              <a:ext cx="12954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23" descr="File:Cartoon Black Woman Using A Laptop At Home.sv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2692" y="3726116"/>
            <a:ext cx="1135331" cy="1334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85400" y="4512600"/>
              <a:ext cx="753840" cy="307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1800" y="4507920"/>
                <a:ext cx="76284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6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78816" cy="1080120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</a:t>
            </a:r>
            <a:r>
              <a:rPr lang="en-US" dirty="0" smtClean="0"/>
              <a:t>of True </a:t>
            </a:r>
            <a:r>
              <a:rPr lang="en-US" dirty="0"/>
              <a:t>Digital </a:t>
            </a:r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588892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Hash the message </a:t>
            </a:r>
            <a:r>
              <a:rPr lang="en-US" i="1" dirty="0" smtClean="0"/>
              <a:t>m</a:t>
            </a:r>
            <a:r>
              <a:rPr lang="en-US" dirty="0" smtClean="0"/>
              <a:t> that was sent over to get H(m)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Decrypt digital </a:t>
            </a:r>
            <a:r>
              <a:rPr lang="en-US" dirty="0"/>
              <a:t>signature d</a:t>
            </a:r>
            <a:r>
              <a:rPr lang="en-US" baseline="-25000" dirty="0"/>
              <a:t>B</a:t>
            </a:r>
            <a:r>
              <a:rPr lang="en-US" dirty="0"/>
              <a:t>(H(m</a:t>
            </a:r>
            <a:r>
              <a:rPr lang="en-US" dirty="0" smtClean="0"/>
              <a:t>)) with Bob’s public key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Compare H(m) </a:t>
            </a:r>
            <a:r>
              <a:rPr lang="en-US" dirty="0"/>
              <a:t>and </a:t>
            </a:r>
            <a:r>
              <a:rPr lang="en-US" dirty="0" err="1"/>
              <a:t>e</a:t>
            </a:r>
            <a:r>
              <a:rPr lang="en-US" baseline="-25000" dirty="0" err="1"/>
              <a:t>B</a:t>
            </a:r>
            <a:r>
              <a:rPr lang="en-US" dirty="0"/>
              <a:t>(d</a:t>
            </a:r>
            <a:r>
              <a:rPr lang="en-US" baseline="-25000" dirty="0"/>
              <a:t>B</a:t>
            </a:r>
            <a:r>
              <a:rPr lang="en-US" dirty="0"/>
              <a:t>(H(m</a:t>
            </a:r>
            <a:r>
              <a:rPr lang="en-US" dirty="0" smtClean="0"/>
              <a:t>))) 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105398" y="3453130"/>
            <a:ext cx="3630618" cy="1427804"/>
            <a:chOff x="5105398" y="3803650"/>
            <a:chExt cx="3630618" cy="1427804"/>
          </a:xfrm>
        </p:grpSpPr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5772153" y="4329112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 smtClean="0">
                  <a:latin typeface="Times New Roman" charset="0"/>
                </a:rPr>
                <a:t>Compare</a:t>
              </a:r>
              <a:endParaRPr lang="en-US" altLang="en-US" sz="2400" dirty="0">
                <a:latin typeface="Times New Roman" charset="0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7143753" y="45466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7620003" y="4457701"/>
              <a:ext cx="1116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Yes/No</a:t>
              </a:r>
            </a:p>
          </p:txBody>
        </p:sp>
        <p:cxnSp>
          <p:nvCxnSpPr>
            <p:cNvPr id="24" name="Straight Arrow Connector 23"/>
            <p:cNvCxnSpPr>
              <a:stCxn id="6" idx="3"/>
              <a:endCxn id="9" idx="0"/>
            </p:cNvCxnSpPr>
            <p:nvPr/>
          </p:nvCxnSpPr>
          <p:spPr>
            <a:xfrm>
              <a:off x="5105399" y="3803650"/>
              <a:ext cx="1352554" cy="52546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9" idx="2"/>
            </p:cNvCxnSpPr>
            <p:nvPr/>
          </p:nvCxnSpPr>
          <p:spPr>
            <a:xfrm flipV="1">
              <a:off x="5105398" y="4799012"/>
              <a:ext cx="1352555" cy="43244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8524" y="3123067"/>
            <a:ext cx="3990182" cy="1126994"/>
            <a:chOff x="2168524" y="3473587"/>
            <a:chExt cx="3990182" cy="1126994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3357562" y="3568700"/>
              <a:ext cx="1747837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H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5331618" y="3473587"/>
              <a:ext cx="827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</a:rPr>
                <a:t>H(</a:t>
              </a:r>
              <a:r>
                <a:rPr lang="en-US" altLang="en-US" sz="2400" i="1" dirty="0">
                  <a:solidFill>
                    <a:srgbClr val="FF0000"/>
                  </a:solidFill>
                  <a:latin typeface="Times New Roman" charset="0"/>
                </a:rPr>
                <a:t>m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</a:rPr>
                <a:t>)</a:t>
              </a:r>
            </a:p>
          </p:txBody>
        </p:sp>
        <p:cxnSp>
          <p:nvCxnSpPr>
            <p:cNvPr id="31" name="Straight Arrow Connector 30"/>
            <p:cNvCxnSpPr>
              <a:endCxn id="6" idx="1"/>
            </p:cNvCxnSpPr>
            <p:nvPr/>
          </p:nvCxnSpPr>
          <p:spPr>
            <a:xfrm flipV="1">
              <a:off x="2168524" y="3803650"/>
              <a:ext cx="1189038" cy="796931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66036" y="4453590"/>
            <a:ext cx="3854812" cy="721420"/>
            <a:chOff x="2766036" y="4804110"/>
            <a:chExt cx="3854812" cy="721420"/>
          </a:xfrm>
        </p:grpSpPr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3357561" y="5000621"/>
              <a:ext cx="1747837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2400" dirty="0" err="1" smtClean="0">
                  <a:solidFill>
                    <a:srgbClr val="FF0000"/>
                  </a:solidFill>
                  <a:latin typeface="Times New Roman" charset="0"/>
                </a:rPr>
                <a:t>e</a:t>
              </a:r>
              <a:r>
                <a:rPr lang="en-US" altLang="en-US" baseline="-25000" dirty="0" err="1" smtClean="0">
                  <a:solidFill>
                    <a:srgbClr val="FF0000"/>
                  </a:solidFill>
                  <a:latin typeface="Verdana" charset="0"/>
                </a:rPr>
                <a:t>B</a:t>
              </a:r>
              <a:r>
                <a:rPr lang="en-US" altLang="en-US" sz="2400" dirty="0" smtClean="0">
                  <a:solidFill>
                    <a:srgbClr val="FF0000"/>
                  </a:solidFill>
                  <a:latin typeface="Times New Roman" charset="0"/>
                </a:rPr>
                <a:t>(.)</a:t>
              </a:r>
              <a:endParaRPr lang="en-US" altLang="en-US" sz="24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22" name="Straight Arrow Connector 21"/>
            <p:cNvCxnSpPr>
              <a:stCxn id="20" idx="2"/>
              <a:endCxn id="17" idx="1"/>
            </p:cNvCxnSpPr>
            <p:nvPr/>
          </p:nvCxnSpPr>
          <p:spPr>
            <a:xfrm>
              <a:off x="2766036" y="4804110"/>
              <a:ext cx="591525" cy="427344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211488" y="5156198"/>
              <a:ext cx="1409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dirty="0" err="1">
                  <a:solidFill>
                    <a:srgbClr val="FF0000"/>
                  </a:solidFill>
                  <a:latin typeface="Times New Roman" charset="0"/>
                </a:rPr>
                <a:t>e</a:t>
              </a:r>
              <a:r>
                <a:rPr lang="en-US" altLang="en-US" baseline="-25000" dirty="0" err="1">
                  <a:solidFill>
                    <a:srgbClr val="FF0000"/>
                  </a:solidFill>
                </a:rPr>
                <a:t>B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(d</a:t>
              </a:r>
              <a:r>
                <a:rPr lang="en-US" altLang="en-US" baseline="-25000" dirty="0">
                  <a:solidFill>
                    <a:srgbClr val="FF0000"/>
                  </a:solidFill>
                </a:rPr>
                <a:t>B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(H(</a:t>
              </a:r>
              <a:r>
                <a:rPr lang="en-US" altLang="en-US" i="1" dirty="0">
                  <a:solidFill>
                    <a:srgbClr val="FF0000"/>
                  </a:solidFill>
                  <a:latin typeface="Times New Roman" charset="0"/>
                </a:rPr>
                <a:t>m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)))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372" y="3419920"/>
            <a:ext cx="3047315" cy="1797494"/>
            <a:chOff x="621372" y="3770440"/>
            <a:chExt cx="3047315" cy="1797494"/>
          </a:xfrm>
        </p:grpSpPr>
        <p:sp>
          <p:nvSpPr>
            <p:cNvPr id="20" name="TextBox 19"/>
            <p:cNvSpPr txBox="1"/>
            <p:nvPr/>
          </p:nvSpPr>
          <p:spPr>
            <a:xfrm>
              <a:off x="1863385" y="4404000"/>
              <a:ext cx="180530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m, </a:t>
              </a:r>
              <a:r>
                <a:rPr lang="en-US" altLang="en-US" sz="2000" dirty="0">
                  <a:solidFill>
                    <a:srgbClr val="FF0000"/>
                  </a:solidFill>
                </a:rPr>
                <a:t>d</a:t>
              </a:r>
              <a:r>
                <a:rPr lang="en-US" altLang="en-US" sz="2000" baseline="-25000" dirty="0">
                  <a:solidFill>
                    <a:srgbClr val="FF0000"/>
                  </a:solidFill>
                </a:rPr>
                <a:t>B</a:t>
              </a:r>
              <a:r>
                <a:rPr lang="en-US" altLang="en-US" sz="2000" dirty="0">
                  <a:solidFill>
                    <a:srgbClr val="FF0000"/>
                  </a:solidFill>
                </a:rPr>
                <a:t>(H(</a:t>
              </a:r>
              <a:r>
                <a:rPr lang="en-US" altLang="en-US" sz="2000" i="1" dirty="0">
                  <a:solidFill>
                    <a:srgbClr val="FF0000"/>
                  </a:solidFill>
                </a:rPr>
                <a:t>m</a:t>
              </a:r>
              <a:r>
                <a:rPr lang="en-US" altLang="en-US" sz="2000" dirty="0">
                  <a:solidFill>
                    <a:srgbClr val="FF0000"/>
                  </a:solidFill>
                </a:rPr>
                <a:t>))</a:t>
              </a:r>
              <a:endParaRPr lang="en-US" sz="20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372" y="3770440"/>
              <a:ext cx="1135331" cy="1797494"/>
              <a:chOff x="621372" y="3770440"/>
              <a:chExt cx="1135331" cy="1797494"/>
            </a:xfrm>
          </p:grpSpPr>
          <p:pic>
            <p:nvPicPr>
              <p:cNvPr id="18" name="Picture 17" descr="File:Cartoon Black Woman Using A Laptop At Home.svg ...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1372" y="3770440"/>
                <a:ext cx="1135331" cy="1334961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58717" y="5167824"/>
                <a:ext cx="785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Alice</a:t>
                </a:r>
                <a:endParaRPr lang="en-US" sz="2000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1892880" y="2745720"/>
              <a:ext cx="6664680" cy="2663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7840" y="2743200"/>
                <a:ext cx="667296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5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digital signature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certificate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safely give your public key to everyone?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 descr="Man Anxious Standing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2954444"/>
            <a:ext cx="1471613" cy="2943226"/>
          </a:xfrm>
          <a:prstGeom prst="rect">
            <a:avLst/>
          </a:prstGeom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731057" y="2446322"/>
            <a:ext cx="1269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Verdana" charset="0"/>
              </a:rPr>
              <a:t>(</a:t>
            </a:r>
            <a:r>
              <a:rPr lang="en-US" altLang="en-US" sz="2000" dirty="0" err="1" smtClean="0">
                <a:latin typeface="Verdana" charset="0"/>
              </a:rPr>
              <a:t>e</a:t>
            </a:r>
            <a:r>
              <a:rPr lang="en-US" altLang="en-US" sz="2000" baseline="-25000" dirty="0" err="1" smtClean="0">
                <a:latin typeface="Verdana" charset="0"/>
              </a:rPr>
              <a:t>C</a:t>
            </a:r>
            <a:r>
              <a:rPr lang="en-US" altLang="en-US" sz="2000" dirty="0" smtClean="0">
                <a:latin typeface="Verdana" charset="0"/>
              </a:rPr>
              <a:t>, </a:t>
            </a:r>
            <a:r>
              <a:rPr lang="en-US" altLang="en-US" sz="2000" dirty="0" err="1" smtClean="0">
                <a:latin typeface="Verdana" charset="0"/>
              </a:rPr>
              <a:t>d</a:t>
            </a:r>
            <a:r>
              <a:rPr lang="en-US" altLang="en-US" sz="2000" baseline="-25000" dirty="0" err="1" smtClean="0">
                <a:latin typeface="Verdana" charset="0"/>
              </a:rPr>
              <a:t>C</a:t>
            </a:r>
            <a:r>
              <a:rPr lang="en-US" altLang="en-US" sz="2000" dirty="0" smtClean="0">
                <a:latin typeface="Verdana" charset="0"/>
              </a:rPr>
              <a:t>)</a:t>
            </a:r>
            <a:endParaRPr lang="en-US" altLang="en-US" sz="2000" dirty="0">
              <a:latin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6051" y="594072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019171" y="408547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C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46958" y="4285533"/>
            <a:ext cx="186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Question Mark PNG Transparent Images | PNG 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89" y="3386985"/>
            <a:ext cx="1648136" cy="21972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778120" y="2146680"/>
              <a:ext cx="1720080" cy="2503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4880" y="2144160"/>
                <a:ext cx="1728360" cy="25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6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 a </a:t>
            </a:r>
            <a:r>
              <a:rPr lang="en-US" dirty="0"/>
              <a:t>Certificate Issued by a certificate authority (CA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603400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Cody generates his key pair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, d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He goes to a CA face-to-face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CA verifies his information: email, ID, address, etc.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CA issues Cody a certificate, which contains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Cody’s identity, other </a:t>
            </a:r>
            <a:r>
              <a:rPr lang="en-US" dirty="0"/>
              <a:t>information </a:t>
            </a:r>
            <a:r>
              <a:rPr lang="en-US" dirty="0" smtClean="0"/>
              <a:t>and his public key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Signed by CA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 descr="Clipart - administra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30" y="4258936"/>
            <a:ext cx="1302570" cy="1442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0083" y="398861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</a:t>
            </a:r>
          </a:p>
        </p:txBody>
      </p:sp>
      <p:pic>
        <p:nvPicPr>
          <p:cNvPr id="9" name="Picture 8" descr="Man Anxious Standing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4344141"/>
            <a:ext cx="638122" cy="1276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2722" y="51357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, d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12331" y="3858433"/>
            <a:ext cx="1502594" cy="888827"/>
            <a:chOff x="3612331" y="4483273"/>
            <a:chExt cx="1502594" cy="88882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612331" y="5343526"/>
              <a:ext cx="1502594" cy="2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024827" y="4483273"/>
              <a:ext cx="946815" cy="826350"/>
              <a:chOff x="4024827" y="4483273"/>
              <a:chExt cx="946815" cy="826350"/>
            </a:xfrm>
          </p:grpSpPr>
          <p:pic>
            <p:nvPicPr>
              <p:cNvPr id="10" name="Picture 9" descr="Envelope PNG Free Download | PNG All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827" y="4483273"/>
                <a:ext cx="826350" cy="826350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4056642" y="4663220"/>
                <a:ext cx="915000" cy="596366"/>
                <a:chOff x="4056642" y="4663220"/>
                <a:chExt cx="915000" cy="5963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81103" y="4890254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FF0000"/>
                      </a:solidFill>
                    </a:rPr>
                    <a:t>e</a:t>
                  </a:r>
                  <a:r>
                    <a:rPr lang="en-US" b="1" baseline="-25000" dirty="0" err="1">
                      <a:solidFill>
                        <a:srgbClr val="FF0000"/>
                      </a:solidFill>
                    </a:rPr>
                    <a:t>c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56642" y="4663220"/>
                  <a:ext cx="91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Cody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3612331" y="5040288"/>
            <a:ext cx="1517621" cy="1070453"/>
            <a:chOff x="3612331" y="5665128"/>
            <a:chExt cx="1517621" cy="1070453"/>
          </a:xfrm>
        </p:grpSpPr>
        <p:grpSp>
          <p:nvGrpSpPr>
            <p:cNvPr id="20" name="Group 19"/>
            <p:cNvGrpSpPr/>
            <p:nvPr/>
          </p:nvGrpSpPr>
          <p:grpSpPr>
            <a:xfrm>
              <a:off x="3612331" y="5665128"/>
              <a:ext cx="1502594" cy="1070453"/>
              <a:chOff x="3612331" y="5665128"/>
              <a:chExt cx="1502594" cy="107045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3612331" y="5665128"/>
                <a:ext cx="1502594" cy="19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3798900" y="5726830"/>
                <a:ext cx="1158368" cy="1008751"/>
                <a:chOff x="4045585" y="5710236"/>
                <a:chExt cx="712229" cy="712229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5585" y="5710236"/>
                  <a:ext cx="712229" cy="712229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4062677" y="5736539"/>
                  <a:ext cx="615001" cy="26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Cody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3867743" y="5957054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FF0000"/>
                    </a:solidFill>
                  </a:rPr>
                  <a:t>e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823184" y="6228282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Signature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File:Gnome-searchtool.svg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4408034"/>
            <a:ext cx="986716" cy="986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2667240" y="1162440"/>
              <a:ext cx="6142320" cy="4696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4360" y="1159560"/>
                <a:ext cx="6153840" cy="47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3755160" y="3814920"/>
              <a:ext cx="2424240" cy="18079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50840" y="3811680"/>
                <a:ext cx="2432880" cy="1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1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3461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Cody can get a certificate from a certificate authority (CA)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Every computer is shipped with the CA’s public key in the format of a certificate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Cody sends its certificate to a computer, how can the computer verify Cody’s public key is genuine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 descr="Man Anxious Standing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690481"/>
            <a:ext cx="638122" cy="1276244"/>
          </a:xfrm>
          <a:prstGeom prst="rect">
            <a:avLst/>
          </a:prstGeom>
        </p:spPr>
      </p:pic>
      <p:pic>
        <p:nvPicPr>
          <p:cNvPr id="6" name="Picture 5" descr="Download Server Png Image HQ PNG Image | FreePNGIm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2" y="4690481"/>
            <a:ext cx="1012735" cy="12451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638372" y="5313064"/>
            <a:ext cx="3408460" cy="1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343605" y="3499493"/>
            <a:ext cx="1751346" cy="1871021"/>
            <a:chOff x="3343605" y="3499493"/>
            <a:chExt cx="1751346" cy="1871021"/>
          </a:xfrm>
        </p:grpSpPr>
        <p:grpSp>
          <p:nvGrpSpPr>
            <p:cNvPr id="13" name="Group 12"/>
            <p:cNvGrpSpPr/>
            <p:nvPr/>
          </p:nvGrpSpPr>
          <p:grpSpPr>
            <a:xfrm>
              <a:off x="3343605" y="3499493"/>
              <a:ext cx="1751346" cy="1871021"/>
              <a:chOff x="3798897" y="5726830"/>
              <a:chExt cx="1226164" cy="100875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798897" y="5726830"/>
                <a:ext cx="1226164" cy="1008751"/>
                <a:chOff x="4045585" y="5710236"/>
                <a:chExt cx="753914" cy="71222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5585" y="5710236"/>
                  <a:ext cx="712229" cy="712229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4184498" y="5782947"/>
                  <a:ext cx="615001" cy="26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Cody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044503" y="5957054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FF0000"/>
                    </a:solidFill>
                  </a:rPr>
                  <a:t>e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458845" y="4337835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Signature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553480" y="1824480"/>
              <a:ext cx="5752800" cy="306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0960" y="1821240"/>
                <a:ext cx="5760360" cy="30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2378880" y="3192480"/>
              <a:ext cx="6719400" cy="2146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0" y="3185640"/>
                <a:ext cx="6728760" cy="21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for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0188"/>
            <a:ext cx="8163910" cy="24317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owner of a certificate </a:t>
            </a:r>
            <a:r>
              <a:rPr lang="en-US" dirty="0"/>
              <a:t>is called a </a:t>
            </a:r>
            <a:r>
              <a:rPr lang="en-US" dirty="0">
                <a:solidFill>
                  <a:srgbClr val="C00000"/>
                </a:solidFill>
              </a:rPr>
              <a:t>subject</a:t>
            </a:r>
          </a:p>
          <a:p>
            <a:pPr>
              <a:lnSpc>
                <a:spcPct val="120000"/>
              </a:lnSpc>
            </a:pPr>
            <a:r>
              <a:rPr lang="en-US" dirty="0"/>
              <a:t>Common name is the identity of the owner</a:t>
            </a:r>
          </a:p>
          <a:p>
            <a:pPr>
              <a:lnSpc>
                <a:spcPct val="120000"/>
              </a:lnSpc>
            </a:pPr>
            <a:r>
              <a:rPr lang="en-US" dirty="0"/>
              <a:t>Subject’s </a:t>
            </a:r>
            <a:r>
              <a:rPr lang="en-US" i="1" dirty="0" err="1"/>
              <a:t>CommonName</a:t>
            </a:r>
            <a:r>
              <a:rPr lang="en-US" dirty="0"/>
              <a:t> can be: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explicit name, e.g. </a:t>
            </a:r>
            <a:r>
              <a:rPr lang="en-US" dirty="0" err="1" smtClean="0"/>
              <a:t>cs.uml</a:t>
            </a:r>
            <a:r>
              <a:rPr lang="en-US" dirty="0" smtClean="0"/>
              <a:t>, </a:t>
            </a:r>
            <a:r>
              <a:rPr lang="en-US" dirty="0"/>
              <a:t>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name with a wildcard character, e.g</a:t>
            </a:r>
            <a:r>
              <a:rPr lang="en-US" dirty="0" smtClean="0"/>
              <a:t>. *.uml.edu</a:t>
            </a:r>
            <a:endParaRPr lang="en-US" dirty="0"/>
          </a:p>
        </p:txBody>
      </p:sp>
      <p:pic>
        <p:nvPicPr>
          <p:cNvPr id="4" name="Picture 3" descr="Man Anxious Standing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50" y="4484532"/>
            <a:ext cx="638122" cy="127624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587282" y="4389955"/>
            <a:ext cx="1751346" cy="1871021"/>
            <a:chOff x="3343605" y="3499493"/>
            <a:chExt cx="1751346" cy="1871021"/>
          </a:xfrm>
        </p:grpSpPr>
        <p:grpSp>
          <p:nvGrpSpPr>
            <p:cNvPr id="6" name="Group 5"/>
            <p:cNvGrpSpPr/>
            <p:nvPr/>
          </p:nvGrpSpPr>
          <p:grpSpPr>
            <a:xfrm>
              <a:off x="3343605" y="3499493"/>
              <a:ext cx="1751346" cy="1871021"/>
              <a:chOff x="3798897" y="5726830"/>
              <a:chExt cx="1226164" cy="10087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798897" y="5726830"/>
                <a:ext cx="1226164" cy="1008751"/>
                <a:chOff x="4045585" y="5710236"/>
                <a:chExt cx="753914" cy="7122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5585" y="5710236"/>
                  <a:ext cx="712229" cy="712229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4184498" y="5782947"/>
                  <a:ext cx="615001" cy="26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Cody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044503" y="5957054"/>
                <a:ext cx="42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FF0000"/>
                    </a:solidFill>
                  </a:rPr>
                  <a:t>e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458845" y="4337835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Signature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digital signature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certificate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Certificate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64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 smtClean="0"/>
              <a:t>Type here to search -&gt; </a:t>
            </a:r>
            <a:r>
              <a:rPr lang="en-US" i="1" dirty="0" err="1" smtClean="0"/>
              <a:t>certmgr.msc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87"/>
            <a:ext cx="6673458" cy="493281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221480" y="1822904"/>
            <a:ext cx="4922520" cy="5035095"/>
            <a:chOff x="4221480" y="1822904"/>
            <a:chExt cx="4922520" cy="50350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717" y="1822904"/>
              <a:ext cx="3949283" cy="5035095"/>
            </a:xfrm>
            <a:prstGeom prst="rect">
              <a:avLst/>
            </a:prstGeom>
          </p:spPr>
        </p:pic>
        <p:sp>
          <p:nvSpPr>
            <p:cNvPr id="3" name="Right Arrow 2"/>
            <p:cNvSpPr/>
            <p:nvPr/>
          </p:nvSpPr>
          <p:spPr>
            <a:xfrm>
              <a:off x="4221480" y="4968240"/>
              <a:ext cx="973237" cy="18288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Certificate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64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Click subject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12952" y="1881187"/>
            <a:ext cx="3895725" cy="4953000"/>
            <a:chOff x="4374312" y="1866900"/>
            <a:chExt cx="3895725" cy="4953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4312" y="1866900"/>
              <a:ext cx="3895725" cy="4953000"/>
            </a:xfrm>
            <a:prstGeom prst="rect">
              <a:avLst/>
            </a:prstGeom>
          </p:spPr>
        </p:pic>
        <p:pic>
          <p:nvPicPr>
            <p:cNvPr id="10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543335" y="4321280"/>
              <a:ext cx="3529101" cy="1322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1935480" y="4129826"/>
            <a:ext cx="7012179" cy="1341333"/>
            <a:chOff x="1935480" y="4129826"/>
            <a:chExt cx="7012179" cy="13413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7700" y="4129826"/>
              <a:ext cx="3769959" cy="134133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935480" y="4357687"/>
              <a:ext cx="3242220" cy="60960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3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Certificate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ssl</a:t>
            </a:r>
            <a:r>
              <a:rPr lang="en-US" dirty="0" smtClean="0"/>
              <a:t>/certs</a:t>
            </a:r>
          </a:p>
          <a:p>
            <a:r>
              <a:rPr lang="en-US" dirty="0" smtClean="0"/>
              <a:t>Command to view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x509 -in </a:t>
            </a:r>
            <a:r>
              <a:rPr lang="en-US" dirty="0" smtClean="0"/>
              <a:t>certificate-</a:t>
            </a:r>
            <a:r>
              <a:rPr lang="en-US" dirty="0" err="1" smtClean="0"/>
              <a:t>name.pem</a:t>
            </a:r>
            <a:r>
              <a:rPr lang="en-US" dirty="0" smtClean="0"/>
              <a:t> </a:t>
            </a:r>
            <a:r>
              <a:rPr lang="en-US" dirty="0"/>
              <a:t>-text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digital signature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certificate</a:t>
            </a:r>
          </a:p>
          <a:p>
            <a:r>
              <a:rPr lang="en-US" dirty="0" smtClean="0"/>
              <a:t>Hands-on labs</a:t>
            </a:r>
          </a:p>
          <a:p>
            <a:pPr lvl="1"/>
            <a:r>
              <a:rPr lang="en-US" dirty="0"/>
              <a:t>Windows 10 </a:t>
            </a:r>
            <a:r>
              <a:rPr lang="en-US" dirty="0" smtClean="0"/>
              <a:t>certificate store</a:t>
            </a:r>
          </a:p>
          <a:p>
            <a:pPr lvl="1"/>
            <a:r>
              <a:rPr lang="en-US" dirty="0" smtClean="0"/>
              <a:t>Sign and verify a file locally</a:t>
            </a:r>
          </a:p>
          <a:p>
            <a:pPr lvl="1"/>
            <a:r>
              <a:rPr lang="en-US" dirty="0" smtClean="0"/>
              <a:t>Sign and verify a message through chat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 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Certificate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4784"/>
            <a:ext cx="8686801" cy="14108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TA finds the Windows 10 certificate store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 people check content of a certificate from Trusted Root Certificate Authorities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discussion: why are these certificates needed?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557463"/>
            <a:ext cx="7815262" cy="41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Public and Private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264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done before, no need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Generate public and private key pair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2"/>
              </a:rPr>
              <a:t>genpkey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-algorithm </a:t>
            </a:r>
            <a:r>
              <a:rPr lang="en-US" i="1" dirty="0" err="1" smtClean="0">
                <a:solidFill>
                  <a:srgbClr val="C00000"/>
                </a:solidFill>
              </a:rPr>
              <a:t>rsa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Note: </a:t>
            </a:r>
            <a:r>
              <a:rPr lang="en-US" dirty="0" err="1" smtClean="0"/>
              <a:t>privkey.pem</a:t>
            </a:r>
            <a:r>
              <a:rPr lang="en-US" dirty="0" smtClean="0"/>
              <a:t> can be used as the private key although it contains the public key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Extract the public key from </a:t>
            </a:r>
            <a:r>
              <a:rPr lang="en-US" dirty="0" err="1"/>
              <a:t>privkey.pem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solidFill>
                  <a:srgbClr val="C00000"/>
                </a:solidFill>
              </a:rPr>
              <a:t>openssl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rsa</a:t>
            </a:r>
            <a:r>
              <a:rPr lang="en-US" i="1" dirty="0">
                <a:solidFill>
                  <a:srgbClr val="C00000"/>
                </a:solidFill>
              </a:rPr>
              <a:t> -in </a:t>
            </a:r>
            <a:r>
              <a:rPr lang="en-US" i="1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</a:t>
            </a:r>
            <a:r>
              <a:rPr lang="en-US" i="1" dirty="0" err="1">
                <a:solidFill>
                  <a:srgbClr val="C00000"/>
                </a:solidFill>
              </a:rPr>
              <a:t>outform</a:t>
            </a:r>
            <a:r>
              <a:rPr lang="en-US" i="1" dirty="0">
                <a:solidFill>
                  <a:srgbClr val="C00000"/>
                </a:solidFill>
              </a:rPr>
              <a:t> PEM -</a:t>
            </a:r>
            <a:r>
              <a:rPr lang="en-US" i="1" dirty="0" err="1">
                <a:solidFill>
                  <a:srgbClr val="C00000"/>
                </a:solidFill>
              </a:rPr>
              <a:t>pubout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dirty="0" err="1" smtClean="0">
                <a:solidFill>
                  <a:srgbClr val="C00000"/>
                </a:solidFill>
              </a:rPr>
              <a:t>pubkey.pem</a:t>
            </a:r>
            <a:endParaRPr lang="en-US" i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ublish your </a:t>
            </a:r>
            <a:r>
              <a:rPr lang="en-US" i="1" dirty="0" err="1" smtClean="0"/>
              <a:t>pubkey.pem</a:t>
            </a:r>
            <a:r>
              <a:rPr lang="en-US" dirty="0" smtClean="0"/>
              <a:t>, e.g. to our chat server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Never share </a:t>
            </a:r>
            <a:r>
              <a:rPr lang="en-US" i="1" dirty="0" err="1"/>
              <a:t>privkey.pem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a file at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692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Sign a file called changelog or messages saved in a file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solidFill>
                  <a:srgbClr val="C00000"/>
                </a:solidFill>
              </a:rPr>
              <a:t>openssl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hlinkClick r:id="rId2"/>
              </a:rPr>
              <a:t>dgst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-sha256 -sign </a:t>
            </a:r>
            <a:r>
              <a:rPr lang="en-US" i="1" u="sng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u="sng" dirty="0" smtClean="0">
                <a:solidFill>
                  <a:srgbClr val="C00000"/>
                </a:solidFill>
              </a:rPr>
              <a:t>changelog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output sign.sha256 is binary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13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Encode the binary signature with base64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solidFill>
                  <a:srgbClr val="C00000"/>
                </a:solidFill>
              </a:rPr>
              <a:t>openssl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enc</a:t>
            </a:r>
            <a:r>
              <a:rPr lang="en-US" i="1" dirty="0">
                <a:solidFill>
                  <a:srgbClr val="C00000"/>
                </a:solidFill>
              </a:rPr>
              <a:t> -base64 -in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 smtClean="0">
                <a:solidFill>
                  <a:srgbClr val="C00000"/>
                </a:solidFill>
              </a:rPr>
              <a:t>sign.sha256.base64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 really needed. It is needed here since we can send the base64 encoded message to our chat server</a:t>
            </a:r>
          </a:p>
          <a:p>
            <a:pPr lvl="1"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dirty="0" smtClean="0"/>
              <a:t>Send both message and base64 encoded signature to our chat server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5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863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Save received signature into a file, e.g., </a:t>
            </a:r>
            <a:r>
              <a:rPr lang="en-US" dirty="0"/>
              <a:t>called sign.sha256.base64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Decode sign.sha256.base64 and get the binary signature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solidFill>
                  <a:srgbClr val="C00000"/>
                </a:solidFill>
              </a:rPr>
              <a:t>openssl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2"/>
              </a:rPr>
              <a:t>enc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-base64 -d -in </a:t>
            </a:r>
            <a:r>
              <a:rPr lang="en-US" i="1" u="sng" dirty="0">
                <a:solidFill>
                  <a:srgbClr val="C00000"/>
                </a:solidFill>
              </a:rPr>
              <a:t>sign.sha256.base64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Verify the signature with the public key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solidFill>
                  <a:srgbClr val="C00000"/>
                </a:solidFill>
              </a:rPr>
              <a:t>openssl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dgst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-sha256 -verify </a:t>
            </a:r>
            <a:r>
              <a:rPr lang="en-US" i="1" u="sng" dirty="0" err="1">
                <a:solidFill>
                  <a:srgbClr val="C00000"/>
                </a:solidFill>
              </a:rPr>
              <a:t>pubkey.pem</a:t>
            </a:r>
            <a:r>
              <a:rPr lang="en-US" i="1" dirty="0">
                <a:solidFill>
                  <a:srgbClr val="C00000"/>
                </a:solidFill>
              </a:rPr>
              <a:t> -signature </a:t>
            </a:r>
            <a:r>
              <a:rPr lang="en-US" i="1" u="sng" dirty="0">
                <a:solidFill>
                  <a:srgbClr val="C00000"/>
                </a:solidFill>
              </a:rPr>
              <a:t>sign.sha256 changelog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509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Verifies that the signer approves the writing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do we sign a digital document like a pdf file?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54" y="2600847"/>
            <a:ext cx="4047815" cy="3644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30600" y="2531520"/>
              <a:ext cx="4901400" cy="320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080" y="2528280"/>
                <a:ext cx="490680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</a:t>
            </a:r>
            <a:r>
              <a:rPr lang="en-US" smtClean="0"/>
              <a:t>Signature via </a:t>
            </a:r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C00000"/>
                </a:solidFill>
              </a:rPr>
              <a:t>Sender</a:t>
            </a:r>
            <a:r>
              <a:rPr lang="en-US" dirty="0" smtClean="0"/>
              <a:t> generates public </a:t>
            </a:r>
            <a:r>
              <a:rPr lang="en-US" dirty="0"/>
              <a:t>and </a:t>
            </a:r>
            <a:r>
              <a:rPr lang="en-US" dirty="0" smtClean="0"/>
              <a:t>private key pair (no need to do it if already done)</a:t>
            </a:r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C00000"/>
                </a:solidFill>
              </a:rPr>
              <a:t>Sender</a:t>
            </a:r>
            <a:r>
              <a:rPr lang="en-US" dirty="0" smtClean="0"/>
              <a:t> sends the public key (content of </a:t>
            </a:r>
            <a:r>
              <a:rPr lang="en-US" dirty="0" err="1" smtClean="0"/>
              <a:t>pubkey.pem</a:t>
            </a:r>
            <a:r>
              <a:rPr lang="en-US" dirty="0" smtClean="0"/>
              <a:t>) to Receiver</a:t>
            </a: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0033CC"/>
                </a:solidFill>
              </a:rPr>
              <a:t>Receiver</a:t>
            </a:r>
            <a:r>
              <a:rPr lang="en-US" dirty="0" smtClean="0"/>
              <a:t> saves the public key into </a:t>
            </a:r>
            <a:r>
              <a:rPr lang="en-US" dirty="0"/>
              <a:t>a </a:t>
            </a:r>
            <a:r>
              <a:rPr lang="en-US" dirty="0" smtClean="0"/>
              <a:t>file, e.g. called </a:t>
            </a:r>
            <a:r>
              <a:rPr lang="en-US" dirty="0" err="1" smtClean="0"/>
              <a:t>pubkey.pem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 smtClean="0"/>
              <a:t>sends a message to receiver and saves the message into a file called, e.g.,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0033CC"/>
                </a:solidFill>
              </a:rPr>
              <a:t>Receiver</a:t>
            </a:r>
            <a:r>
              <a:rPr lang="en-US" dirty="0" smtClean="0"/>
              <a:t> saves the received message into a file called, e.g., </a:t>
            </a:r>
            <a:r>
              <a:rPr lang="en-US" dirty="0" err="1" smtClean="0"/>
              <a:t>msg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C00000"/>
                </a:solidFill>
              </a:rPr>
              <a:t>Sender</a:t>
            </a:r>
            <a:r>
              <a:rPr lang="en-US" dirty="0" smtClean="0"/>
              <a:t> signs its </a:t>
            </a:r>
            <a:r>
              <a:rPr lang="en-US" dirty="0" err="1" smtClean="0"/>
              <a:t>msg</a:t>
            </a:r>
            <a:r>
              <a:rPr lang="en-US" dirty="0"/>
              <a:t>,</a:t>
            </a:r>
            <a:r>
              <a:rPr lang="en-US" dirty="0" smtClean="0"/>
              <a:t> generate the signature file and encodes it with base64, e.g. called </a:t>
            </a:r>
            <a:r>
              <a:rPr lang="en-US" i="1" dirty="0" smtClean="0"/>
              <a:t>sign.sha256.base64</a:t>
            </a:r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C00000"/>
                </a:solidFill>
              </a:rPr>
              <a:t>Sender</a:t>
            </a:r>
            <a:r>
              <a:rPr lang="en-US" dirty="0" smtClean="0"/>
              <a:t> sends the content of </a:t>
            </a:r>
            <a:r>
              <a:rPr lang="en-US" i="1" dirty="0" smtClean="0"/>
              <a:t>sign.sha256.base64 </a:t>
            </a:r>
            <a:r>
              <a:rPr lang="en-US" dirty="0" smtClean="0"/>
              <a:t>to Receiver</a:t>
            </a: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0033CC"/>
                </a:solidFill>
              </a:rPr>
              <a:t>Receiver</a:t>
            </a:r>
            <a:r>
              <a:rPr lang="en-US" dirty="0" smtClean="0"/>
              <a:t> saves it into a file, e.g., called </a:t>
            </a:r>
            <a:r>
              <a:rPr lang="en-US" i="1" dirty="0" smtClean="0"/>
              <a:t>sign.sha256.base64</a:t>
            </a:r>
          </a:p>
          <a:p>
            <a:pPr>
              <a:lnSpc>
                <a:spcPct val="120000"/>
              </a:lnSpc>
            </a:pPr>
            <a:r>
              <a:rPr lang="en-US" u="sng" dirty="0" smtClean="0">
                <a:solidFill>
                  <a:srgbClr val="0033CC"/>
                </a:solidFill>
              </a:rPr>
              <a:t>Receiver</a:t>
            </a:r>
            <a:r>
              <a:rPr lang="en-US" dirty="0" smtClean="0"/>
              <a:t> decodes </a:t>
            </a:r>
            <a:r>
              <a:rPr lang="en-US" i="1" dirty="0" smtClean="0"/>
              <a:t>sign.sha256.base64 </a:t>
            </a:r>
            <a:r>
              <a:rPr lang="en-US" dirty="0" smtClean="0"/>
              <a:t>into the binary signature file and verifies it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4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under MITM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only the message is changed by MITM</a:t>
            </a:r>
          </a:p>
          <a:p>
            <a:pPr lvl="1"/>
            <a:r>
              <a:rPr lang="en-US" dirty="0" smtClean="0"/>
              <a:t>That is, </a:t>
            </a:r>
            <a:r>
              <a:rPr lang="en-US" dirty="0" err="1" smtClean="0"/>
              <a:t>hahaha</a:t>
            </a:r>
            <a:r>
              <a:rPr lang="en-US" dirty="0" smtClean="0"/>
              <a:t>… is added to the received message</a:t>
            </a:r>
          </a:p>
          <a:p>
            <a:r>
              <a:rPr lang="en-US" dirty="0" smtClean="0"/>
              <a:t>Repeat the same procedure </a:t>
            </a:r>
          </a:p>
          <a:p>
            <a:r>
              <a:rPr lang="en-US" dirty="0" smtClean="0"/>
              <a:t>Is the verification ok this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8541386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Review of Public Key Cryptography</a:t>
            </a:r>
            <a:endParaRPr lang="en-US" altLang="en-US" dirty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algn="ctr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message, m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79825" y="3835400"/>
            <a:ext cx="1295400" cy="814445"/>
            <a:chOff x="3679825" y="3835400"/>
            <a:chExt cx="1295400" cy="814445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3679825" y="3835400"/>
              <a:ext cx="1295400" cy="4000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ciphertext</a:t>
              </a:r>
            </a:p>
          </p:txBody>
        </p:sp>
        <p:sp>
          <p:nvSpPr>
            <p:cNvPr id="19492" name="Text Box 18"/>
            <p:cNvSpPr txBox="1">
              <a:spLocks noChangeArrowheads="1"/>
            </p:cNvSpPr>
            <p:nvPr/>
          </p:nvSpPr>
          <p:spPr bwMode="auto">
            <a:xfrm>
              <a:off x="4016548" y="4249735"/>
              <a:ext cx="7535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 )</a:t>
              </a:r>
              <a:endPara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08788" y="3830638"/>
            <a:ext cx="1896628" cy="1053804"/>
            <a:chOff x="6808788" y="3830638"/>
            <a:chExt cx="1896628" cy="1053804"/>
          </a:xfrm>
        </p:grpSpPr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6808788" y="3830638"/>
              <a:ext cx="125253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plaintext</a:t>
              </a:r>
            </a:p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19487" name="Text Box 30"/>
            <p:cNvSpPr txBox="1">
              <a:spLocks noChangeArrowheads="1"/>
            </p:cNvSpPr>
            <p:nvPr/>
          </p:nvSpPr>
          <p:spPr bwMode="auto">
            <a:xfrm>
              <a:off x="6858436" y="4422777"/>
              <a:ext cx="18469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 = </a:t>
              </a:r>
              <a:r>
                <a:rPr lang="en-US" alt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baseline="-250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2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</a:t>
              </a:r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01963" y="1757363"/>
            <a:ext cx="5570537" cy="1970087"/>
            <a:chOff x="3001963" y="1757363"/>
            <a:chExt cx="5570537" cy="1970087"/>
          </a:xfrm>
        </p:grpSpPr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6470650" y="1782524"/>
              <a:ext cx="21018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r>
                <a:rPr lang="ja-JP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ja-JP" sz="1800" i="1" u="sng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 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472" name="Picture 15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516563" y="1839913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21"/>
            <p:cNvSpPr txBox="1">
              <a:spLocks noChangeArrowheads="1"/>
            </p:cNvSpPr>
            <p:nvPr/>
          </p:nvSpPr>
          <p:spPr bwMode="auto">
            <a:xfrm>
              <a:off x="5970335" y="1757363"/>
              <a:ext cx="511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84" name="Freeform 35"/>
            <p:cNvSpPr>
              <a:spLocks/>
            </p:cNvSpPr>
            <p:nvPr/>
          </p:nvSpPr>
          <p:spPr bwMode="auto">
            <a:xfrm>
              <a:off x="3001963" y="1973263"/>
              <a:ext cx="2393950" cy="1754187"/>
            </a:xfrm>
            <a:custGeom>
              <a:avLst/>
              <a:gdLst>
                <a:gd name="T0" fmla="*/ 2147483647 w 1508"/>
                <a:gd name="T1" fmla="*/ 0 h 1105"/>
                <a:gd name="T2" fmla="*/ 0 w 1508"/>
                <a:gd name="T3" fmla="*/ 0 h 1105"/>
                <a:gd name="T4" fmla="*/ 2147483647 w 1508"/>
                <a:gd name="T5" fmla="*/ 2147483647 h 1105"/>
                <a:gd name="T6" fmla="*/ 0 60000 65536"/>
                <a:gd name="T7" fmla="*/ 0 60000 65536"/>
                <a:gd name="T8" fmla="*/ 0 60000 65536"/>
                <a:gd name="T9" fmla="*/ 0 w 1508"/>
                <a:gd name="T10" fmla="*/ 0 h 1105"/>
                <a:gd name="T11" fmla="*/ 1508 w 1508"/>
                <a:gd name="T12" fmla="*/ 1105 h 1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8" h="1105">
                  <a:moveTo>
                    <a:pt x="1508" y="0"/>
                  </a:moveTo>
                  <a:lnTo>
                    <a:pt x="0" y="0"/>
                  </a:lnTo>
                  <a:lnTo>
                    <a:pt x="5" y="11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46713" y="2445010"/>
            <a:ext cx="3111410" cy="1276090"/>
            <a:chOff x="5446713" y="2445010"/>
            <a:chExt cx="3111410" cy="1276090"/>
          </a:xfrm>
        </p:grpSpPr>
        <p:sp>
          <p:nvSpPr>
            <p:cNvPr id="19478" name="Text Box 24"/>
            <p:cNvSpPr txBox="1">
              <a:spLocks noChangeArrowheads="1"/>
            </p:cNvSpPr>
            <p:nvPr/>
          </p:nvSpPr>
          <p:spPr bwMode="auto">
            <a:xfrm>
              <a:off x="6456273" y="2445010"/>
              <a:ext cx="21018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r>
                <a:rPr lang="ja-JP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ja-JP" sz="1800" i="1" u="sng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alt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key 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479" name="Picture 25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513388" y="2513013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0" name="Text Box 26"/>
            <p:cNvSpPr txBox="1">
              <a:spLocks noChangeArrowheads="1"/>
            </p:cNvSpPr>
            <p:nvPr/>
          </p:nvSpPr>
          <p:spPr bwMode="auto">
            <a:xfrm>
              <a:off x="6015127" y="244792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baseline="-250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85" name="Freeform 36"/>
            <p:cNvSpPr>
              <a:spLocks/>
            </p:cNvSpPr>
            <p:nvPr/>
          </p:nvSpPr>
          <p:spPr bwMode="auto">
            <a:xfrm>
              <a:off x="5446713" y="2646363"/>
              <a:ext cx="330200" cy="1074737"/>
            </a:xfrm>
            <a:custGeom>
              <a:avLst/>
              <a:gdLst>
                <a:gd name="T0" fmla="*/ 2147483647 w 184"/>
                <a:gd name="T1" fmla="*/ 0 h 1113"/>
                <a:gd name="T2" fmla="*/ 0 w 184"/>
                <a:gd name="T3" fmla="*/ 2147483647 h 1113"/>
                <a:gd name="T4" fmla="*/ 2147483647 w 184"/>
                <a:gd name="T5" fmla="*/ 2147483647 h 1113"/>
                <a:gd name="T6" fmla="*/ 0 60000 65536"/>
                <a:gd name="T7" fmla="*/ 0 60000 65536"/>
                <a:gd name="T8" fmla="*/ 0 60000 65536"/>
                <a:gd name="T9" fmla="*/ 0 w 184"/>
                <a:gd name="T10" fmla="*/ 0 h 1113"/>
                <a:gd name="T11" fmla="*/ 184 w 184"/>
                <a:gd name="T12" fmla="*/ 1113 h 1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1113">
                  <a:moveTo>
                    <a:pt x="184" y="0"/>
                  </a:moveTo>
                  <a:lnTo>
                    <a:pt x="0" y="8"/>
                  </a:lnTo>
                  <a:lnTo>
                    <a:pt x="5" y="111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1598" y="4724956"/>
            <a:ext cx="10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</a:t>
            </a:r>
            <a:r>
              <a:rPr lang="en-US" dirty="0" smtClean="0"/>
              <a:t>, d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79960" y="468119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FF356-55D6-4E32-9B69-764999300F5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2" name="Picture 21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3181" y="2919969"/>
            <a:ext cx="871381" cy="82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File:Cartoon Black Woman Using A Laptop At Home.svg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2" y="2919969"/>
            <a:ext cx="667829" cy="785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8058" y="522535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43258" y="52012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37767" y="425017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450880" y="1176840"/>
              <a:ext cx="5785560" cy="3995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7640" y="1173960"/>
                <a:ext cx="5791320" cy="40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Public and Private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67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Generate public and private key pair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i="1" dirty="0" err="1" smtClean="0">
                <a:hlinkClick r:id="rId2"/>
              </a:rPr>
              <a:t>genpkey</a:t>
            </a:r>
            <a:r>
              <a:rPr lang="en-US" i="1" dirty="0" smtClean="0">
                <a:hlinkClick r:id="rId2"/>
              </a:rPr>
              <a:t> </a:t>
            </a:r>
            <a:r>
              <a:rPr lang="en-US" i="1" dirty="0"/>
              <a:t>-out </a:t>
            </a:r>
            <a:r>
              <a:rPr lang="en-US" i="1" u="sng" dirty="0" err="1"/>
              <a:t>privkey.pem</a:t>
            </a:r>
            <a:r>
              <a:rPr lang="en-US" i="1" dirty="0"/>
              <a:t> -algorithm </a:t>
            </a:r>
            <a:r>
              <a:rPr lang="en-US" i="1" dirty="0" err="1" smtClean="0"/>
              <a:t>rsa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Note: </a:t>
            </a:r>
            <a:r>
              <a:rPr lang="en-US" dirty="0" err="1" smtClean="0"/>
              <a:t>privkey.pem</a:t>
            </a:r>
            <a:r>
              <a:rPr lang="en-US" dirty="0" smtClean="0"/>
              <a:t> contains both public and private keys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Extract public </a:t>
            </a:r>
            <a:r>
              <a:rPr lang="en-US" dirty="0"/>
              <a:t>key </a:t>
            </a:r>
            <a:r>
              <a:rPr lang="en-US" dirty="0" smtClean="0"/>
              <a:t>from </a:t>
            </a:r>
            <a:r>
              <a:rPr lang="en-US" dirty="0" err="1" smtClean="0"/>
              <a:t>privkey.pem</a:t>
            </a:r>
            <a:r>
              <a:rPr lang="en-US" dirty="0" smtClean="0"/>
              <a:t> </a:t>
            </a:r>
            <a:r>
              <a:rPr lang="en-US" dirty="0"/>
              <a:t>and save it </a:t>
            </a:r>
            <a:r>
              <a:rPr lang="en-US" dirty="0" smtClean="0"/>
              <a:t>in </a:t>
            </a:r>
            <a:r>
              <a:rPr lang="en-US" dirty="0" err="1" smtClean="0"/>
              <a:t>pubkey.pem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i="1" dirty="0" err="1" smtClean="0">
                <a:hlinkClick r:id="rId3"/>
              </a:rPr>
              <a:t>rsa</a:t>
            </a:r>
            <a:r>
              <a:rPr lang="en-US" i="1" dirty="0" smtClean="0">
                <a:hlinkClick r:id="rId3"/>
              </a:rPr>
              <a:t> </a:t>
            </a:r>
            <a:r>
              <a:rPr lang="en-US" i="1" dirty="0"/>
              <a:t>-in </a:t>
            </a:r>
            <a:r>
              <a:rPr lang="en-US" i="1" u="sng" dirty="0" err="1"/>
              <a:t>privkey.pem</a:t>
            </a:r>
            <a:r>
              <a:rPr lang="en-US" i="1" dirty="0"/>
              <a:t> -</a:t>
            </a:r>
            <a:r>
              <a:rPr lang="en-US" i="1" dirty="0" err="1"/>
              <a:t>outform</a:t>
            </a:r>
            <a:r>
              <a:rPr lang="en-US" i="1" dirty="0"/>
              <a:t> PEM -</a:t>
            </a:r>
            <a:r>
              <a:rPr lang="en-US" i="1" dirty="0" err="1"/>
              <a:t>pubout</a:t>
            </a:r>
            <a:r>
              <a:rPr lang="en-US" i="1" dirty="0"/>
              <a:t> -out </a:t>
            </a:r>
            <a:r>
              <a:rPr lang="en-US" i="1" u="sng" dirty="0" err="1"/>
              <a:t>pubkey.pem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80960" y="1750680"/>
              <a:ext cx="7602480" cy="407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080" y="1748160"/>
                <a:ext cx="7607880" cy="40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Encryption </a:t>
            </a:r>
            <a:r>
              <a:rPr lang="en-US" dirty="0" smtClean="0"/>
              <a:t>with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Create a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echo </a:t>
            </a:r>
            <a:r>
              <a:rPr lang="en-US" dirty="0"/>
              <a:t>"Welcome to LinuxCareer.com" &gt; </a:t>
            </a:r>
            <a:r>
              <a:rPr lang="en-US" dirty="0" smtClean="0"/>
              <a:t>encrypt.txt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Encryption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i="1" dirty="0" err="1" smtClean="0">
                <a:hlinkClick r:id="rId3"/>
              </a:rPr>
              <a:t>rsautl</a:t>
            </a:r>
            <a:r>
              <a:rPr lang="en-US" i="1" dirty="0" smtClean="0"/>
              <a:t> </a:t>
            </a:r>
            <a:r>
              <a:rPr lang="en-US" i="1" dirty="0"/>
              <a:t>-encrypt -</a:t>
            </a:r>
            <a:r>
              <a:rPr lang="en-US" i="1" dirty="0" err="1"/>
              <a:t>inkey</a:t>
            </a:r>
            <a:r>
              <a:rPr lang="en-US" i="1" dirty="0"/>
              <a:t> </a:t>
            </a:r>
            <a:r>
              <a:rPr lang="en-US" i="1" u="sng" dirty="0" err="1"/>
              <a:t>pubkey.pem</a:t>
            </a:r>
            <a:r>
              <a:rPr lang="en-US" i="1" dirty="0"/>
              <a:t> -</a:t>
            </a:r>
            <a:r>
              <a:rPr lang="en-US" i="1" dirty="0" err="1"/>
              <a:t>pubin</a:t>
            </a:r>
            <a:r>
              <a:rPr lang="en-US" i="1" dirty="0"/>
              <a:t> -in </a:t>
            </a:r>
            <a:r>
              <a:rPr lang="en-US" i="1" u="sng" dirty="0"/>
              <a:t>encrypt.txt</a:t>
            </a:r>
            <a:r>
              <a:rPr lang="en-US" i="1" dirty="0"/>
              <a:t> -out </a:t>
            </a:r>
            <a:r>
              <a:rPr lang="en-US" i="1" u="sng" dirty="0" smtClean="0"/>
              <a:t>encrypt.dat</a:t>
            </a:r>
          </a:p>
          <a:p>
            <a:pPr>
              <a:lnSpc>
                <a:spcPct val="120000"/>
              </a:lnSpc>
            </a:pPr>
            <a:r>
              <a:rPr lang="en-US" dirty="0"/>
              <a:t>Encode the binary </a:t>
            </a:r>
            <a:r>
              <a:rPr lang="en-US" dirty="0" err="1" smtClean="0"/>
              <a:t>ciphertext</a:t>
            </a:r>
            <a:r>
              <a:rPr lang="en-US" dirty="0" smtClean="0"/>
              <a:t> with base64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</a:t>
            </a:r>
            <a:r>
              <a:rPr lang="en-US" dirty="0" err="1" smtClean="0"/>
              <a:t>penssl</a:t>
            </a:r>
            <a:r>
              <a:rPr lang="en-US" dirty="0" smtClean="0"/>
              <a:t> </a:t>
            </a:r>
            <a:r>
              <a:rPr lang="en-US" i="1" dirty="0" err="1" smtClean="0">
                <a:hlinkClick r:id="rId4"/>
              </a:rPr>
              <a:t>enc</a:t>
            </a:r>
            <a:r>
              <a:rPr lang="en-US" i="1" dirty="0" smtClean="0"/>
              <a:t> -base64 -</a:t>
            </a:r>
            <a:r>
              <a:rPr lang="en-US" i="1" dirty="0"/>
              <a:t>in </a:t>
            </a:r>
            <a:r>
              <a:rPr lang="en-US" i="1" u="sng" dirty="0"/>
              <a:t>encrypt.dat</a:t>
            </a:r>
            <a:r>
              <a:rPr lang="en-US" i="1" dirty="0"/>
              <a:t> </a:t>
            </a:r>
            <a:r>
              <a:rPr lang="en-US" i="1" dirty="0" smtClean="0"/>
              <a:t>-</a:t>
            </a:r>
            <a:r>
              <a:rPr lang="en-US" i="1" dirty="0"/>
              <a:t>out </a:t>
            </a:r>
            <a:r>
              <a:rPr lang="en-US" i="1" u="sng" dirty="0" smtClean="0"/>
              <a:t>encrypt.dat.base64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Note: encoding is not necessary, but needed for sending the </a:t>
            </a:r>
            <a:r>
              <a:rPr lang="en-US" dirty="0" err="1" smtClean="0"/>
              <a:t>ciphertext</a:t>
            </a:r>
            <a:r>
              <a:rPr lang="en-US" dirty="0" smtClean="0"/>
              <a:t> through our chat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282320" y="1314720"/>
              <a:ext cx="7068240" cy="3755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800" y="1312200"/>
                <a:ext cx="7074720" cy="37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Decryption </a:t>
            </a:r>
            <a:r>
              <a:rPr lang="en-US" dirty="0"/>
              <a:t>with </a:t>
            </a:r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Decode </a:t>
            </a:r>
            <a:r>
              <a:rPr lang="en-US" i="1" dirty="0" smtClean="0"/>
              <a:t>encrypt.dat.base64</a:t>
            </a:r>
            <a:r>
              <a:rPr lang="en-US" dirty="0" smtClean="0"/>
              <a:t> </a:t>
            </a:r>
            <a:r>
              <a:rPr lang="en-US" dirty="0"/>
              <a:t>and get the binary </a:t>
            </a:r>
            <a:r>
              <a:rPr lang="en-US" dirty="0" err="1"/>
              <a:t>ciphertext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i="1" dirty="0" err="1" smtClean="0">
                <a:hlinkClick r:id="rId3"/>
              </a:rPr>
              <a:t>enc</a:t>
            </a:r>
            <a:r>
              <a:rPr lang="en-US" i="1" dirty="0" smtClean="0"/>
              <a:t> </a:t>
            </a:r>
            <a:r>
              <a:rPr lang="en-US" i="1" dirty="0"/>
              <a:t>-base64 -d -in </a:t>
            </a:r>
            <a:r>
              <a:rPr lang="en-US" i="1" u="sng" dirty="0"/>
              <a:t>encrypt.dat.base64</a:t>
            </a:r>
            <a:r>
              <a:rPr lang="en-US" i="1" dirty="0" smtClean="0"/>
              <a:t> </a:t>
            </a:r>
            <a:r>
              <a:rPr lang="en-US" i="1" dirty="0"/>
              <a:t>-out </a:t>
            </a:r>
            <a:r>
              <a:rPr lang="en-US" i="1" u="sng" dirty="0"/>
              <a:t>encrypt.dat</a:t>
            </a:r>
          </a:p>
          <a:p>
            <a:r>
              <a:rPr lang="en-US" dirty="0" smtClean="0"/>
              <a:t>Decryption</a:t>
            </a:r>
          </a:p>
          <a:p>
            <a:pPr lvl="1"/>
            <a:r>
              <a:rPr lang="en-US" i="1" dirty="0" err="1" smtClean="0"/>
              <a:t>openssl</a:t>
            </a:r>
            <a:r>
              <a:rPr lang="en-US" i="1" dirty="0" smtClean="0"/>
              <a:t> </a:t>
            </a:r>
            <a:r>
              <a:rPr lang="en-US" i="1" dirty="0" err="1">
                <a:hlinkClick r:id="rId4"/>
              </a:rPr>
              <a:t>rsautl</a:t>
            </a:r>
            <a:r>
              <a:rPr lang="en-US" i="1" dirty="0"/>
              <a:t> -decrypt -</a:t>
            </a:r>
            <a:r>
              <a:rPr lang="en-US" i="1" dirty="0" err="1"/>
              <a:t>inkey</a:t>
            </a:r>
            <a:r>
              <a:rPr lang="en-US" i="1" dirty="0"/>
              <a:t> </a:t>
            </a:r>
            <a:r>
              <a:rPr lang="en-US" i="1" u="sng" dirty="0" err="1"/>
              <a:t>privkey.pem</a:t>
            </a:r>
            <a:r>
              <a:rPr lang="en-US" i="1" dirty="0"/>
              <a:t> -in encrypt.dat -out </a:t>
            </a:r>
            <a:r>
              <a:rPr lang="en-US" i="1" u="sng" dirty="0"/>
              <a:t>new_encrypt.txt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540440" y="1082520"/>
              <a:ext cx="4961520" cy="4532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7560" y="1079640"/>
                <a:ext cx="496836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5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Public </a:t>
            </a:r>
            <a:r>
              <a:rPr lang="en-US" altLang="en-US" dirty="0" smtClean="0"/>
              <a:t>Key Encryption </a:t>
            </a:r>
            <a:r>
              <a:rPr lang="en-US" altLang="en-US" dirty="0" smtClean="0"/>
              <a:t>Properties</a:t>
            </a:r>
            <a:endParaRPr lang="en-US" alt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643380"/>
            <a:ext cx="5619750" cy="625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e(.)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d(.)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504151" y="1393348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117725" y="320230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public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should be impossible to compute private key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490663" y="165290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576388" y="165290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1524000" y="3154680"/>
            <a:ext cx="552450" cy="533400"/>
            <a:chOff x="489" y="1776"/>
            <a:chExt cx="348" cy="336"/>
          </a:xfrm>
        </p:grpSpPr>
        <p:sp>
          <p:nvSpPr>
            <p:cNvPr id="2050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1431925" y="498348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 dirty="0">
                <a:solidFill>
                  <a:srgbClr val="C00000"/>
                </a:solidFill>
                <a:latin typeface="Gill Sans MT" panose="020B0502020104020203" pitchFamily="34" charset="0"/>
              </a:rPr>
              <a:t>RSA: </a:t>
            </a:r>
            <a:r>
              <a:rPr lang="en-US" altLang="en-US" sz="2800" dirty="0" err="1">
                <a:latin typeface="Gill Sans MT" panose="020B0502020104020203" pitchFamily="34" charset="0"/>
              </a:rPr>
              <a:t>Rivest</a:t>
            </a:r>
            <a:r>
              <a:rPr lang="en-US" altLang="en-US" sz="2800" dirty="0">
                <a:latin typeface="Gill Sans MT" panose="020B0502020104020203" pitchFamily="34" charset="0"/>
              </a:rPr>
              <a:t>, Shamir, Adelson algorithm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3355972" y="2363095"/>
            <a:ext cx="2593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aseline="-25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 = </a:t>
            </a:r>
            <a:r>
              <a:rPr lang="en-US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endParaRPr lang="en-US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0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Another important </a:t>
            </a:r>
            <a:r>
              <a:rPr lang="en-US" altLang="en-US" sz="4000" dirty="0"/>
              <a:t>property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411023" y="1422400"/>
            <a:ext cx="6180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Gill Sans MT" panose="020B0502020104020203" pitchFamily="34" charset="0"/>
              </a:rPr>
              <a:t>The following property will be </a:t>
            </a:r>
            <a:r>
              <a:rPr lang="en-US" altLang="en-US" sz="2800" i="1" dirty="0">
                <a:latin typeface="Gill Sans MT" panose="020B0502020104020203" pitchFamily="34" charset="0"/>
              </a:rPr>
              <a:t>very</a:t>
            </a: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useful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7670" name="Text Box 7"/>
          <p:cNvSpPr txBox="1">
            <a:spLocks noChangeArrowheads="1"/>
          </p:cNvSpPr>
          <p:nvPr/>
        </p:nvSpPr>
        <p:spPr bwMode="auto">
          <a:xfrm>
            <a:off x="1774029" y="2424113"/>
            <a:ext cx="5226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(m))  = </a:t>
            </a:r>
            <a:r>
              <a:rPr lang="en-US" alt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 d</a:t>
            </a:r>
            <a:r>
              <a:rPr lang="en-US" alt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(m))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Gill Sans MT" panose="020B0502020104020203" pitchFamily="34" charset="0"/>
              </a:rPr>
              <a:t>use public key first, followed by private key 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Gill Sans MT" panose="020B0502020104020203" pitchFamily="34" charset="0"/>
              </a:rPr>
              <a:t>use private key first, followed by public key 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7658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>
                <a:solidFill>
                  <a:srgbClr val="C00000"/>
                </a:solidFill>
                <a:latin typeface="Gill Sans MT" panose="020B0502020104020203" pitchFamily="34" charset="0"/>
              </a:rPr>
              <a:t>result is the same!</a:t>
            </a:r>
            <a:r>
              <a:rPr lang="en-US" altLang="en-US" sz="320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15408</TotalTime>
  <Words>1242</Words>
  <Application>Microsoft Office PowerPoint</Application>
  <PresentationFormat>On-screen Show (4:3)</PresentationFormat>
  <Paragraphs>260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ZapfDingbats</vt:lpstr>
      <vt:lpstr>Adobe Devanagari</vt:lpstr>
      <vt:lpstr>Arial</vt:lpstr>
      <vt:lpstr>Comic Sans MS</vt:lpstr>
      <vt:lpstr>Gill Sans MT</vt:lpstr>
      <vt:lpstr>Times New Roman</vt:lpstr>
      <vt:lpstr>Verdana</vt:lpstr>
      <vt:lpstr>Wingdings</vt:lpstr>
      <vt:lpstr>Theme1</vt:lpstr>
      <vt:lpstr>Digital Signature</vt:lpstr>
      <vt:lpstr>Outline</vt:lpstr>
      <vt:lpstr>Conventional Signature</vt:lpstr>
      <vt:lpstr>Review of Public Key Cryptography</vt:lpstr>
      <vt:lpstr>Generate Public and Private Key Pair</vt:lpstr>
      <vt:lpstr>Encryption with RSA</vt:lpstr>
      <vt:lpstr>Decryption with RSA</vt:lpstr>
      <vt:lpstr>Public Key Encryption Properties</vt:lpstr>
      <vt:lpstr>Another important property</vt:lpstr>
      <vt:lpstr>Naive Digital Signature</vt:lpstr>
      <vt:lpstr>Digital Signature Properties</vt:lpstr>
      <vt:lpstr>Problem of Naive Digital Signature?</vt:lpstr>
      <vt:lpstr>Signing of true Digital Signature</vt:lpstr>
      <vt:lpstr>Verification of True Digital Signature</vt:lpstr>
      <vt:lpstr>Outline</vt:lpstr>
      <vt:lpstr>Question</vt:lpstr>
      <vt:lpstr>Obtain a Certificate Issued by a certificate authority (CA)</vt:lpstr>
      <vt:lpstr>Verify a Certificate</vt:lpstr>
      <vt:lpstr>Terms for Certificates</vt:lpstr>
      <vt:lpstr>Windows 10 Certificate Store</vt:lpstr>
      <vt:lpstr>Example Certificate Details</vt:lpstr>
      <vt:lpstr>Kali Certificate Store</vt:lpstr>
      <vt:lpstr>Outline</vt:lpstr>
      <vt:lpstr>PowerPoint Presentation</vt:lpstr>
      <vt:lpstr>Windows 10 Certificate Store</vt:lpstr>
      <vt:lpstr>PowerPoint Presentation</vt:lpstr>
      <vt:lpstr>Generate Public and Private Key Pair</vt:lpstr>
      <vt:lpstr>Sign a file at Your Computer</vt:lpstr>
      <vt:lpstr>Verify the Signature</vt:lpstr>
      <vt:lpstr>Message Signature via Chat Server</vt:lpstr>
      <vt:lpstr>Message under MITM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1247</cp:revision>
  <dcterms:created xsi:type="dcterms:W3CDTF">1995-06-02T21:27:28Z</dcterms:created>
  <dcterms:modified xsi:type="dcterms:W3CDTF">2021-07-20T16:11:59Z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