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media/image10.jpg" ContentType="image/jpg"/>
  <Override PartName="/ppt/media/image11.jpg" ContentType="image/jpg"/>
  <Override PartName="/ppt/media/image14.jpg" ContentType="image/jpg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94" r:id="rId1"/>
  </p:sldMasterIdLst>
  <p:notesMasterIdLst>
    <p:notesMasterId r:id="rId49"/>
  </p:notesMasterIdLst>
  <p:handoutMasterIdLst>
    <p:handoutMasterId r:id="rId50"/>
  </p:handoutMasterIdLst>
  <p:sldIdLst>
    <p:sldId id="256" r:id="rId2"/>
    <p:sldId id="377" r:id="rId3"/>
    <p:sldId id="425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2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49" r:id="rId29"/>
    <p:sldId id="450" r:id="rId30"/>
    <p:sldId id="451" r:id="rId31"/>
    <p:sldId id="452" r:id="rId32"/>
    <p:sldId id="453" r:id="rId33"/>
    <p:sldId id="454" r:id="rId34"/>
    <p:sldId id="455" r:id="rId35"/>
    <p:sldId id="456" r:id="rId36"/>
    <p:sldId id="457" r:id="rId37"/>
    <p:sldId id="458" r:id="rId38"/>
    <p:sldId id="459" r:id="rId39"/>
    <p:sldId id="460" r:id="rId40"/>
    <p:sldId id="461" r:id="rId41"/>
    <p:sldId id="462" r:id="rId42"/>
    <p:sldId id="463" r:id="rId43"/>
    <p:sldId id="464" r:id="rId44"/>
    <p:sldId id="465" r:id="rId45"/>
    <p:sldId id="415" r:id="rId46"/>
    <p:sldId id="416" r:id="rId47"/>
    <p:sldId id="414" r:id="rId48"/>
  </p:sldIdLst>
  <p:sldSz cx="9144000" cy="6858000" type="screen4x3"/>
  <p:notesSz cx="6845300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0033CC"/>
    <a:srgbClr val="FF9966"/>
    <a:srgbClr val="33CCFF"/>
    <a:srgbClr val="9999FF"/>
    <a:srgbClr val="999933"/>
    <a:srgbClr val="6699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2" autoAdjust="0"/>
    <p:restoredTop sz="95194" autoAdjust="0"/>
  </p:normalViewPr>
  <p:slideViewPr>
    <p:cSldViewPr snapToGrid="0">
      <p:cViewPr varScale="1">
        <p:scale>
          <a:sx n="78" d="100"/>
          <a:sy n="78" d="100"/>
        </p:scale>
        <p:origin x="20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30" y="-84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FEF89AF-54E3-440D-8ED0-996414AFF8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017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3T13:11:20.5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4619 2966 5 0,'13'0'10'0,"-3"5"-4"16,3-4 4-16,-1 1-7 0,0 1 8 0,1-1-2 16,0 1-7-16,-2-1 3 0,7 1-2 15,-8-1 11-15,2 0-11 0,1 2-1 0,-2-1-1 16,3 0 5-16,-1 0-3 0,-4 3 2 0,5-3-1 0,-4 0-5 15,2 2 5-15,-1 1-8 0,-2-1 6 0,0 1-2 16,0 0 3-16,-1-1-5 0,-2 5 6 0,1-3-1 16,-6 3-5-16,1 9 10 0,-2-4-5 0,-3 4-3 15,-5 7 3-15,0-2 4 0,-1 4-5 16,-2-4-3-16,-2 4 5 0,-1-3 2 0,2-3-1 16,-2 0 1-16,2 1-2 0,-3-1 2 0,4-7-5 15,-1 0 0-15,0-3-2 0,1 2 6 0,4-4-2 0,-1-1-1 16,1 0 3-16,3-2-3 0,-1-1 3 15,-1-2-2-15,1 1 1 0,1-1-3 0,1-2-4 16,1 1 7-16,0 0-5 0,2-3 5 0,-1 4-3 16,1-4 3-16,0 0-9 0,-3 3 2 0,3-3 10 15,6 2 8-15,-6-2 2 0,11-2-3 0,-4 2 1 16,2 0 1-16,3-1 1 0,-1-1-2 0,1 0-5 16,3 1 2-16,-1-2 10 0,0 2-12 0,4-4-2 15,-4 4 1-15,4-2-2 0,1 2 0 0,-1-3 3 16,3 1-1-16,-4 2-2 0,-4 0 0 0,6-1 0 15,-2 0-2-15,2 0-6 0,-2 2-8 0,-6 0 2 16,2 0-15-16,-2 0-2 0,1 1-40 0,1 0-67 16,-3 1 30-16</inkml:trace>
  <inkml:trace contextRef="#ctx0" brushRef="#br0" timeOffset="338.4815">5236 3319 15 0,'28'9'15'16,"2"-2"5"-16,1-1-4 0,-1-3 2 0,0 0 3 15,0-4-12-15,2 1 3 0,-4 0-3 0,3-2-9 0,-9 1-12 16,6 1-9-16,-6-1-22 0,-3-3 9 15</inkml:trace>
  <inkml:trace contextRef="#ctx0" brushRef="#br0" timeOffset="570.5805">5385 3430 27 0,'-16'54'29'0,"3"-1"-14"0,7-3-22 15,-1-16-4-15,4 14-12 0,3-13 6 0</inkml:trace>
  <inkml:trace contextRef="#ctx0" brushRef="#br0" timeOffset="1359.4031">5365 3487 10 0,'-2'32'23'0,"-1"-1"5"0,2 0-6 15,1-5 1-15,-1-9-11 0,1 1 2 0,0-1 2 16,0-6-6-16,0 1-2 0,1 4-8 0,0-1-1 15,1-4-13-15,0 3-12 0,-1-2-27 16,2 4 13-16</inkml:trace>
  <inkml:trace contextRef="#ctx0" brushRef="#br0" timeOffset="34805.1832">7198 5366 14 0,'0'-5'26'0,"-4"1"-5"15,3 1-4-15,1 3 0 0,-5-5-2 0,2 2 1 0,2-2-2 16,-3 1-7-16,0-2 0 0,0-1 1 0,-1-1-6 16,-1 0 8-16,0 1 0 0,1-3-3 0,-2 1 4 15,-1 2-7-15,0 1 3 0,1-2-2 0,1 2 4 16,-3 0-1-16,0 0-1 0,1 1-1 0,3 1 1 15,-4-2-3-15,-1 3 1 0,1-1-2 0,0 1-2 16,-4 0-4-16,3 2 8 0,-4-2 4 0,3 2-7 16,0 0 11-16,-1 2 3 0,0-1-7 0,0 0 3 15,-2 0-1-15,2 1-5 0,-6 2 5 16,0 0-2-16,4-1 0 0,-4 4-4 0,0-2 1 0,0 1-4 16,-1 4 2-16,-3-2 0 0,3 2 0 0,-5 2 2 15,5-1 2-15,1-1-1 0,2 1-3 0,3-3-1 16,-3 3 2-16,3 1-2 0,3-5 1 0,-3 5 2 15,2-3-4-15,-2 3-3 0,4-4 6 0,-4 3-3 16,4-1 4-16,0 1-7 0,-3 1 9 0,5 0-11 16,-2-1 3-16,-1 2 1 0,2 1-3 0,1-4 4 15,-1 5 1-15,-1 2-3 0,3-1 2 0,-2 0 1 16,1 3-3-16,0-2 6 0,-1 3-6 0,2 5 4 16,-1 1 0-16,1 1-5 0,0-6 2 0,1-1 8 15,1 5-3-15,0-6 2 0,0 1-3 0,0 1-9 16,3-5 5-16,0 0 2 0,-2-1-7 0,2 1 6 15,-3-1 4-15,4-3-4 0,0 2-5 0,0-1 9 16,0 2-7-16,0 1 2 0,0 2 3 0,4 0-3 16,-4-2-5-16,1 2 2 0,3-3 3 0,-3 4-2 15,3-2 9-15,1 4-8 0,-1-2-4 0,2 6 7 16,-2-5 4-16,3 0-6 0,-1 6-1 0,2-1 3 16,-2 3-3-16,0-1 3 0,3 1 2 0,-1 1 1 15,0-2-3-15,1-1 3 0,0 1-3 0,-2 0-4 16,-1-7 1-16,4 6-3 0,-3-8 3 0,1-3 1 15,2 3 7-15,-1-3-14 0,0 1 18 0,0-1-10 16,0 1 0-16,0-2 0 0,1 0 0 0,3-4 4 16,-5 3-6-16,1-2 1 0,2 0 2 0,-3-2 0 15,1 1 5-15,5 4-9 0,-1-5 4 0,-2-2 4 0,4 2-7 16,1 1 9-16,2-2-2 0,-2 1-5 16,-2-3 2-16,4 1 0 0,-1-2-5 0,-1 2 3 15,1-3-4-15,2 0 6 0,-1-2-1 0,1 0-4 16,2-2 6-16,-3 0-3 0,2-2-1 0,0 0 0 15,1-4-1-15,-2 0 2 0,0 1 0 0,-1 0-1 16,1-3 6-16,-2 2-9 0,2-3 5 0,-3-2-7 16,1 2-2-16,-3-2 7 0,2-1-1 0,-1 2-4 15,-1-1 8-15,-4-2-5 0,4-3 4 0,-1 2-1 16,-4-2 1-16,5-4-6 0,-5 5 9 0,5-7-2 16,-8 4 0-16,2 1 0 0,-1-2 0 0,-3 2 0 15,0-7-9-15,-1-2-1 0,-2-1-4 0,1-3 3 16,-2-1-5-16,-3-2-8 0,2 2 4 0,-4 0-3 15,0 0-5-15,-3 2 8 0,1-3-4 0,-4 4 5 16,2-2 1-16,-1-1 3 0,-4 6 1 0,0 0 4 16,1-1-4-16,0 3 8 0,-1 1-1 0,-2 1-2 15,0 0 0-15,0 1 5 0,3 9 0 0,-1-1-6 16,0 1-1-16,-2 1-2 0,1 1-21 0,-3 5-10 16,-2 0-21-16,-1 2-66 0,-10 6 30 0</inkml:trace>
  <inkml:trace contextRef="#ctx0" brushRef="#br0" timeOffset="36538.081">6474 7083 11 0,'-3'-4'13'0,"0"-2"0"0,-1 2-4 0,1-1-2 16,-1-2 0-16,0 2 0 0,-1-4-1 0,1 4-6 16,-1 0 6-16,-1-3-4 0,-1 2 5 0,1 3-3 15,-2-3 3-15,-1 0-1 0,3 2 4 0,-4-1 3 16,-1-1-4-16,1 2 8 0,-3-1-5 0,3 0 0 15,-3 3-1-15,3-3 2 0,-3 2-7 0,-1 2 7 16,3-2-5-16,-3 2-4 0,1 0 4 16,0 2 3-16,-1 0-1 0,3-1-2 0,-2 2 3 0,0 0-2 15,3 1-3-15,-3-3-4 0,4 2 2 0,4-1 2 16,-4 1 2-16,0 0-2 0,4 0-1 0,-1 0-4 16,0-2 5-16,6 0-4 0,-8 2-1 0,2 0-3 15,0 1-5-15,2 1-2 0,-6 3 2 0,1 0 8 16,0 2-6-16,0 0 5 0,-1 2-3 0,-2-1 2 15,0 4-2-15,-1 0 3 0,0 3-1 0,3-2-2 16,-3-1 7-16,4 1-10 0,-2 0 8 0,-1 2 2 16,3-2 1-16,-1 1-8 0,2-2 3 15,3-1-3-15,-3 2 5 0,2-2-4 0,1-2 3 0,1 0 0 16,-1-1-3-16,2 3-4 0,0-2 7 0,0 1-2 16,2 1 0-16,1-2 0 0,0 1-1 0,0 1 2 15,-3-2-1-15,6 4 2 0,-2 4 2 0,2 0 4 16,-1-1 0-16,2 1 2 0,-3 0-3 0,3 2-2 15,1 4 4-15,-1-5-5 0,0-3 6 0,2 0-2 16,-1 0-10-16,2 2 5 0,2 5 2 0,-2-6 7 16,1-2-9-16,1 2 3 0,0-2-2 0,4 1 2 15,-3 0-1-15,3-1 1 0,-3-3-1 0,2 2 1 16,2-2 0-16,-2 0 3 0,2 0-8 0,-1 0 6 16,0 0-3-16,-2 2-9 0,2-2 24 0,3-2-4 15,-4 1-2-15,2-2 1 0,2 2-2 0,-2-4 5 16,1 0-4-16,2-1 0 0,-8-1-1 0,6-2-2 15,2 0 4-15,-1-3-7 0,2 1-3 0,0-2 11 0,0-3-8 16,1 0 2-16,-2-1 3 0,3-2 2 16,-2 2-12-16,-3-2 3 0,2-1 7 0,0-2-4 15,-5 5 1-15,3-7 1 0,-3 0 5 0,2-2-3 16,-1 0 7-16,1-3-3 0,0-4-4 0,0-2 4 16,-3 6-5-16,0-9 0 0,-1 1-1 0,-1-2 5 0,0-7-8 15,0 5 3-15,-5-3-2 0,1-1-7 16,0-2 3-16,-1 0-3 0,0-2 3 0,-3 1 0 15,2-13-8-15,-5 12-1 0,4 0-8 0,-5-10 5 16,-2 12-5-16,1 2 0 0,-1 2 1 0,1 1-2 0,-2 5-7 16,-3 6-4-16,1 0 1 0,3 3-9 0,-4 0 4 15,0 4-1-15,4 3 5 0,-3-3-14 16,2 7-42-16,-3-5-90 0,0 5 40 0</inkml:trace>
  <inkml:trace contextRef="#ctx0" brushRef="#br0" timeOffset="39102.9074">6062 8161 19 0,'-7'-3'37'0,"4"-2"-4"16,-2 0-1-16,-3-1-5 0,3 2 0 0,-2-1-2 15,0 1 2-15,-1 0-1 0,-2 1-8 0,0-2 10 16,2 2-4-16,-1 1-4 0,0 0-5 0,-5 2 1 15,4 0-1-15,-3 0 1 0,-5 0-7 0,6 2 2 16,-4 1 0-16,-3 1 1 0,2 0-3 0,-2 4-2 16,1-1-4-16,0 1-1 0,1 1 4 0,-3 0-5 15,5-2 0-15,-2 1 1 0,6-1-2 0,-2 0 1 0,1-1 2 16,1 1-8-16,2 0 9 0,-4 0 4 0,4 1-9 16,0 1-2-16,-5 3 4 0,8-1 2 15,-7 2-1-15,2 2 0 0,2-2-4 0,-2 2 1 16,4-5 3-16,-2 5-3 0,4-1-5 0,0-4 6 15,-2 6 0-15,2-1 1 0,-1-1 2 0,2-1-4 0,-1 3 3 16,0 0-3-16,-2 1 0 0,2 2 4 0,0-2-4 16,0 0 0-16,1 0 2 0,-1-1 3 15,1-6-7-15,0 1-8 0,3-1 10 0,-4-3 4 16,3 2-2-16,-1-3-2 0,3 1 2 0,-3 2 0 0,2-1-5 16,1 3 6-16,-2-3-4 0,0 5 4 0,2-2-1 15,-2 1 4-15,0 1-7 0,4 2 4 0,-2-4 0 16,-2 2-1-16,2-2-2 0,2 0-1 0,-2-1 0 15,2 1-2-15,-2 0 2 0,2-3 2 16,0 3-5-16,-2-1 10 0,1 0-7 0,2-3 4 0,-3 0 4 16,0 2-4-16,0 0 1 0,3 1 0 0,-1-1-3 15,-1-1 7-15,3 4 1 0,-3-4-2 0,2 3 9 16,-2-1-6-16,0 0 1 0,2-3-3 0,-2 5 1 16,3-2-4-16,-4-2-1 0,1-2 3 15,2 1-1-15,-3-1 2 0,1 0 0 0,2 0-2 0,-2 0 4 16,2 1-15-16,-1-2 4 0,-1 2 13 0,2-3-6 15,-2 2-4-15,2 0-4 0,-2-3 1 0,-1-1 9 16,0-2-4-16,4 6-2 0,-4-4-2 0,0-2-5 16,4 4 7-16,-3-1 6 0,-1-3-2 0,4 2 2 15,-1 0-5-15,-3-2 6 0,2 5-6 0,3-4 3 16,-5-1 6-16,5 2-12 0,-5-2 2 0,7 4 1 16,-6-3 6-16,-1-1-9 0,5 2 5 0,-5-2-6 15,4 4-2-15,1-4 8 0,-5 0-8 0,5 3 9 16,-5-3-4-16,6 3 4 0,-6-3-8 0,7 1 8 15,-3 1-6-15,-4-2 3 0,8 0-3 0,-6 4 2 16,-2-4-4-16,11 2 2 0,-11-2 2 0,8 1 1 16,-3-1 7-16,-1 1-14 0,-4-1 6 0,12 0-1 15,-6-1 0-15,-6 1 0 0,9 0 3 0,-9 0 0 16,13 1-6-16,-7-2 5 0,-1 2-2 0,0 0 2 16,3-1 2-16,-8 0-4 0,14 0-1 0,-8 0 6 15,2 0-3-15,1 2-4 0,0-1 10 0,0 0 1 16,1-1 3-16,2 1 1 0,-2-1 0 0,3-2-2 15,-6 2 1-15,4 0 3 0,0-3-5 0,-2 2 5 16,1 0-22-16,2-2 25 0,-1-1-14 0,0 1 0 16,1 0-3-16,1 0 4 0,2-3-3 0,-2 2 3 15,6-1-1-15,-2-1-12 0,2-2 14 0,1 3 4 16,0-4-7-16,-1 2 4 0,-1-1 0 0,6-5-4 16,-5 5-3-16,-1 0 1 0,0-1-2 0,1-1 9 15,-1 0-2-15,-4-3-6 0,3 3 0 0,-2-1 4 16,-2-1-2-16,-2-1-8 0,1 0 14 0,-1 0-3 15,-2-3-3-15,0 0 8 0,0 2-7 0,0-3-4 16,-5 1 2-16,1 0-1 0,0-1 1 0,-4 0 15 16,1-1-15-16,-1 2-10 0,2 1 11 0,-3-2-3 15,0 4 0-15,-2-1 9 0,1 1-9 0,-2 1 11 16,2-1-10-16,-1-2 1 0,-2-1 0 0,-1 1 1 16,0-1 0-16,-1 0 7 0,0 0-7 0,1 1-2 15,0-3-3-15,-3 2-1 0,2 0 9 0,-2-1-11 16,2 4 8-16,-3-3-5 0,4 5 3 0,-4 1-1 15,4-5-1-15,-3 6 6 0,2-3-5 0,0 2 1 16,0 0-6-16,2 3 4 0,-1-2 3 0,0 4-3 0,0 0-1 16,5 1 5-16,-4-2-1 0,0 2 5 0,0-1-13 15,3 1-2-15,-4 0 8 0,1 2-4 16,-1 0-3-16,5 2 7 0,-5-5-9 0,1 1-5 16,0 3 4-16,4 1 3 0,-9-4-12 0,4 2-6 15,-2 2-6-15,0-1-2 0,1 1-2 0,6 0-4 0,-15 2-6 16,6 1 0-16,-1 0-2 0,0 2 2 0,1 1 0 15,-1-2-33-15,-1 4-83 0,2-1 37 16</inkml:trace>
  <inkml:trace contextRef="#ctx0" brushRef="#br0" timeOffset="47043.3049">7676 4613 7 0,'0'0'49'16,"0"0"-7"-16,3-3-8 0,-3 3-4 0,0 0-8 15,0 0-1-15,0 0 3 0,0 0-12 0,0 0 7 16,5 9 0-16,-4-5-2 0,4 1-2 0,0 0 0 15,2 4 3-15,-1 0-2 0,2 1-1 0,3 4-5 16,-2 0 3-16,4 10 11 0,1-2-1 0,-1 0 10 16,-1 3 7-16,0 0-19 0,1 2 1 0,-2 2 4 15,0-3-2-15,-1 3 3 0,1-3 4 0,1-1 7 16,-5-2 3-16,1-6-6 0,0 1-2 0,-2-5-7 16,2-1 2-16,-4-3 2 0,1 1-10 0,-1-4 6 15,-2 0 5-15,2-4 22 0,3 2 10 0,-5-4 1 16,-2 0-3-16,19-7-8 0,-4-4-7 0,7-9-1 15,1-6-11-15,10-14-17 0,-1-3-14 0,3-6-14 16,10-24-9-16,-13 22-20 0,10-23-8 0,-13 20-5 16,1-1 4-16,-1 3-2 0,-1 1-5 15,-5 6 5-15,0 2-1 0,-8 14 0 0,-4-2 5 0,1 5-18 16,-1 0-10-16,-5 9-50 0,-3 4-134 0,-1 2 59 16</inkml:trace>
  <inkml:trace contextRef="#ctx0" brushRef="#br0" timeOffset="48290.8854">18829 14359 1 0,'-6'-1'46'0,"6"1"-3"0,0 0-12 0,-7-4 2 16,7 4-7-16,0 0 0 0,0 0 1 0,0 0-9 15,-6 0-2-15,6 0-3 0,0 0-1 0,0 7 1 16,0-1-5-16,0 0-4 0,0 5 2 15,1-2 2-15,-1 5-7 0,2 2 7 0,0 4 12 0,3 4 0 16,-1 2-2-16,-1 0 4 0,2 3-3 0,-1-1 5 16,2 3-3-16,-1 2 21 0,0-3-11 0,2 3 6 15,-2-4 0-15,2-3-7 0,-2 0-4 0,3-7-2 16,-3-1 2-16,3-3-7 0,-2 2 4 0,1-7-5 16,-1 0-5-16,-1 0-1 0,0-4 2 0,4 0 4 15,-5 1 3-15,5-4 21 0,2-3 15 0,6-3-1 16,11-6 0-16,3-9 1 0,14-10-11 0,1-8-4 15,23-18 1-15,-22 12-4 0,19-25-3 0,-2 5-3 16,-2 1-13-16,-19 17-19 0,2 0-4 0,-3-2-16 16,-1 2-16-16,0 2-5 0,-11 4-12 0,-8 8-15 15,-4 4-9-15,-5 1-4 0,-3 11-6 0,-3 1-72 16,-5 4-171-16,-3 4 76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7-23T13:34:30.4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22071 6645 2 0,'3'4'2'0,"1"-1"-1"0,0 1 1 15,1 0 0-15,-1 0 2 0,1 0-7 0,1 1-2 16,-1 0 2-16,0-1 6 0,1 1-1 0,1-2-1 16,-2 2 0-16,2 0-3 0,0 1 5 0,1 1-5 15,-4-2 5-15,2 0-4 0,3 1 2 0,-4 0 2 16,4-3 2-16,-1 4-2 0,-2-2 3 0,3-1-4 16,-1-1 0-16,-3 3-4 0,5-2-1 0,-1 0 3 15,0 1 0-15,0 0 1 0,1 0-1 0,-2-1 2 16,3-1 0-16,-2 1-3 0,2 0 0 0,0 0-1 0,-1 0 6 15,3-2-5-15,-1 2 0 0,-1-1-4 16,2 1 5-16,-2-1 3 0,2 1-1 0,0-2-4 16,-3 3 7-16,3-2-2 0,0-1-1 0,-3 1-1 0,3 3-1 15,-2-5 1-15,1 2-2 0,1 0-1 0,-3 0 0 16,1-2 3-16,3 3 6 0,-5-4-8 16,3 2-2-16,-3-1 4 0,0-1 1 0,1 2-1 15,1 0-4-15,-3-2 5 0,2 1-1 0,-1 0-2 16,0 2 3-16,0-2-1 0,4 3 1 0,-5-3 1 0,-1 0 0 15,5 1 0-15,-6-2-1 0,3 1-4 0,1-1 3 16,2 2-1-16,-4-2 0 0,1 0 2 16,-1 0 1-16,-8 0-3 0,20 2 3 0,-8-1-4 15,-5-1-2-15,4 3-2 0,-1-2 5 0,-2 0 2 16,1-1 3-16,0-1-7 0,1 2 4 0,-10-1-1 0,17 0 0 16,-6-1 1-16,0 1-2 0,0-1 4 0,2 2-3 15,-2-5 0-15,3 4-1 0,-2-5-2 16,1 4 6-16,1 1-7 0,-1-2 1 0,1 2 2 15,0-2 1-15,2-3 0 0,2 3 0 0,-4 0-1 0,-1 1 2 16,2-1-5-16,-3-1 4 0,-2 1 4 0,7 2-5 16,-4-5-5-16,-1 2 2 0,4-1 6 0,-4 1-5 15,0 1 2-15,1 0 0 0,-2-1 1 0,1 3-2 16,0-4 0-16,1 2 4 0,0-1-6 16,1 0 3-16,-4-1 2 0,4 2 4 0,-1-1-9 0,2 0 3 15,-3 1 0-15,1-1-2 0,1 1 7 0,-1-1-5 16,-1 0-2-16,1 0 3 0,-3 1 2 0,3 1-6 15,-3-2 5-15,4 1-2 0,-3 0 0 16,0 1 0-16,-1-1 1 0,3 1 3 0,-4-2-8 16,1 1 3-16,-1 1 2 0,-1 1-2 0,3-1 6 0,-4 0-3 15,2 1-1-15,-3-3-7 0,3 3 9 0,-1-2-3 16,2 2 2-16,-1-2-5 0,2 2 7 0,-3 0-1 16,2-3-6-16,1 2 3 0,-1-2 0 0,-2 3-1 15,-8 0-1-15,17-4-3 0,-9 2 2 16,-1 2 5-16,1-2-6 0,0 0 6 0,-2 1 2 0,2-1-3 15,5 2 2-15,-7-2-3 0,2 2 0 0,3-4 3 16,-4 2 2-16,3-1-5 0,0-2-4 0,2 4 6 16,-2-1 1-16,-1-1-4 0,0 2-2 0,0-2 4 15,-1-2 2-15,3 3-1 0,-5 0-2 0,5 1 3 16,-4-1-3-16,2 1 2 0,-4-1 0 0,4 0-2 16,-3 0-1-16,2-2 1 0,-4 1 0 0,4 1 1 15,-3 1-2-15,0-5 8 0,1 3-5 0,-2 1 6 16,3 0 2-16,-5-2-1 0,5 1-1 0,-2-2 2 15,-2 0-1-15,4 1-5 0,-3-1 5 0,-2 1-4 16,2-1 5-16,0 0-5 0,0 1 3 0,0-1-1 16,-2 0-1-16,1 0-2 0,-1 0-1 0,1 1 7 15,-1 0-1-15,0-1-1 0,0-2-1 0,0 4-1 16,-1-1 4-16,0-2-6 0,0 0 1 0,1 3 2 16,0-3-3-16,-2 2 4 0,0-2-3 0,0 1 6 15,0-1 0-15,-1-1-2 0,0 2 1 0,-1-2 1 16,1 1 4-16,0 0 1 0,0-1-3 0,-2 1-1 15,0-3-5-15,1-2 6 0,-2 3-6 0,-2-3 4 16,1 1-10-16,0 0 4 0,-1 1 5 0,1-1 1 16,1 3 1-16,-2-4-6 0,2 2 3 0,-1-2-4 15,1 1-1-15,0 1-3 0,-1-1 2 0,1 0 8 16,-2 0-8-16,-3-1-4 0,5 1 3 0,-1 1 1 16,1 0 1-16,-2-1-6 0,0 0 6 0,0 2-3 15,1-3-4-15,0 0 4 0,-1 1 1 0,-2 3-4 16,2-2 4-16,-5-2-2 0,1 1 0 0,3 2 6 15,-2-3 4-15,0 3 0 0,-5-3-11 0,1 1 5 16,3 0-6-16,-2 3 3 0,-1-2-1 0,2 2 6 16,-3-3-8-16,-3 2 2 0,4-2 2 0,-2 3 1 15,4 0-4-15,0-1 7 0,-1 2-5 0,1-1 3 16,-1 0-1-16,3 4-2 0,-2-4 4 0,0 1-5 16,1 0 0-16,1 0-4 0,-3 2 8 0,2-2-2 15,2 2 2-15,-1 0-5 0,-1-1-4 0,1 1 5 16,0 1 4-16,-1-3-7 0,2 1 2 0,-1 0 0 15,-1 2 3-15,0 0 2 0,1 0-3 0,-4-1-5 16,1 0 1-16,-1 2 3 0,-1-1 2 0,1-1-3 16,-5 1 4-16,1-1-3 0,3 3-12 0,0-2 13 15,-2 3 2-15,0-1 2 0,0 0-5 0,-1 1-2 16,-1 0-2-16,-1-1 2 0,6 0-2 0,-3 2 0 16,3-1 3-16,0 1-4 0,0-1 4 0,0 0-1 15,0 1 0-15,0-2 1 0,-1 2 1 0,1-1 1 16,1 1 0-16,-2 0 3 0,-4 3-3 0,3 0 3 15,0-2-1-15,-2 1-9 0,-2 1 8 0,2 0 3 16,0 1-2-16,0-3-5 0,0 3 8 0,3-2-11 16,-4 0 7-16,4 0-2 0,0 1-1 0,1 0-3 15,-1-1 3-15,2 2-2 0,-1 1 3 0,-4-1 4 16,2 0-10-16,1 2 6 0,2-1 1 0,0-2 4 16,0 4-6-16,0-3-3 0,-2 1 6 0,4 0-2 0,-4-1-3 15,3 2 6-15,-1-1 3 0,-2-1-10 0,3 4 9 16,-1-5-6-16,-3 7 1 0,0-4 0 15,4 0-4-15,0-2 5 0,-5 3-2 0,5 0 4 16,-1-3 2-16,1 1-12 0,1 1 2 0,-3-1 1 16,3-2 7-16,-1 2-6 0,0-1 2 0,3 0 3 15,-1-1 0-15,-1 2-2 0,5-3-4 0,0 1 7 16,-3-1 0-16,3 1-2 0,-4 0-5 0,5-1 2 16,-3 1 3-16,0-1 4 0,3 1-4 0,-2-1-10 15,0 1 6-15,-1 2 11 0,3-3-2 0,-3 4 0 0,-1 0-8 16,4-4 3-16,-3 3 4 0,0 2-2 0,1-3-8 15,-2 3-2-15,3-2 7 0,-3 1-1 16,3 0 7-16,-3 1-9 0,1 2 4 0,-1-1-2 16,-1-2-2-16,3 0 2 0,-3 0 3 0,1 2-2 15,2-1 2-15,2-1-2 0,-5 1-5 0,5-3 11 0,-1 1-6 16,0-1 4-16,1 2-4 0,0-2 1 0,0 3-6 16,0-4 3-16,1 1 6 0,0 1-5 15,-2 2 2-15,3-4 3 0,-1 1-10 0,-1 0 8 16,0 1-4-16,2-1 0 0,-2-2-2 0,-1 2 3 15,4-1-2-15,-2 2-1 0,1-3 9 0,0 2-8 0,0 0 10 16,0 1-3-16,-3 0-7 0,1-2-15 0,0 2 26 16,3 0-15-16,0-1 5 0,-1 1 5 0,2-1 2 15,-2 0-3-15,0 1 2 0,2 0-5 16,0-1 1-16,-2 1 1 0,2-1 0 0,0 3-3 0,0 0 8 16,2-5 0-16,-2-3-6 0,0 9 4 0,0-4-2 15,0-5-5-15,-2 8 5 0,2-4-7 0,0-4 3 16,4 7 6-16,-2-4-2 0,-2-3-4 0,3 7 3 15,2-3 4-15,-5-4-8 0,4 5-8 16,-1-2 4-16,3 0-3 0,-4 0-6 0,3-2-2 0,1 0-12 16,0 1-7-16,-2-1-7 0,3 0-27 0,0 0-78 15,1 0 35-15</inkml:trace>
  <inkml:trace contextRef="#ctx0" brushRef="#br0" timeOffset="4176.0444">22518 4806 22 0,'0'0'31'0,"0"0"-3"0,-3-4-2 16,3 4 2-16,0 0-6 0,0 0-3 0,0 0-1 15,0 0-1-15,0 0 0 0,0 0-6 0,0 0 1 16,0 0-4-16,0 0 4 0,0 0-3 0,0 0 0 16,0 0-8-16,0 0 4 0,0 0-1 0,0 0 0 15,0 0-1-15,0 0 0 0,0 0 4 0,3 17-4 16,-2-15-4-16,0 4 5 0,0 1-2 0,2-2-3 15,-2 2 1-15,2-2 3 0,-2 4 0 0,3-3-3 16,-3 0-1-16,0 1 1 0,-1-1 2 0,3 0-6 16,-1 1 7-16,0-2-6 0,-2 0 5 0,2 0-1 15,0-1 3-15,-1 0-1 0,2 0-8 0,-2-2 6 16,-1-2-1-16,2 4-3 0,-2-4 2 0,0 0 5 16,3 3-2-1,-3-3-4-15,3 3 2 0,-3-3 1 0,0 0 1 0,0 0-5 0,0 0 7 0,0 0-5 16,0 0 1-16,8-9 1 0,-6 5-1 0,0-1-2 15,1 0 0-15,-1-2 3 0,0 1 1 0,0 0 1 16,-2 0 0-16,0 0 1 0,0 0 2 0,0 1 2 16,0-1-8-16,0 1 7 0,0 0-7 0,0 5 4 15,-2-8 2-15,2 5 0 0,0 3-2 0,-2-6-1 16,2 6-1-16,0-3-2 0,0 3 2 0,0 0-4 16,0 0 5-16,0 0-3 0,0 0 0 0,-9 12 3 15,7-7-4-15,-2 2 2 0,0 3 5 0,2 1-10 16,-1-3 6-16,2 4-6 0,-2-2 3 0,3 2-2 15,-1-3 8-15,0 0-5 0,1 1 9 0,0-2-11 16,0 2-1-16,1-5 1 0,-1 3 2 0,1-2 2 16,-1 1 0-16,3-3-3 0,-3 1 1 0,1-2 3 15,0 3 1-15,1-4-4 0,-2-2-1 0,1 6 0 16,-1-6 1-16,1 2 1 0,-1-2 0 0,0 0 0 16,0 0-1-16,0 0-3 0,0 0 6 0,0 0-1 15,10-9-2-15,-8 2-4 0,0 5 3 0,-1-4 1 16,1-2 5-16,0 2-3 0,-2-1-1 0,0 1-4 15,0 0 4-15,0-1-3 0,0-1 1 0,-2 2-1 16,0 2-3-16,1-1 6 0,0 0-1 0,0 1 1 16,1 4 2-16,0-6-4 0,0 6 1 0,0-4-1 15,0 4-4-15,0 0 2 0,0 0 3 0,-2-4-3 16,2 4-1-16,0 0-1 0,0 0 6 0,0 0-1 16,0 0-3-16,-2 12 2 0,2-7-5 0,0-5 4 15,-3 8-2-15,3-4 5 0,0-1 1 0,3 1-2 16,-3 0 1-16,2 0-1 0,-2-4-3 0,0 6 2 15,0-6-1-15,0 5 2 0,0-5 0 0,0 2-3 16,0-2-1-16,0 0 4 0,2 4-1 0,-2-4 2 16,0 0-1-16,0 0-1 0,0 0 1 0,0 0-1 15,0 0 2-15,0 0 0 0,0 0 1 0,0 0-3 16,0 0 3-16,3 3-1 0,-3-3 1 0,0 0 3 16,0 0-9-16,0 0 4 0,0 0 3 0,0 0-2 15,0 0-1-15,0 0 2 0,0 0-4 0,0 0-1 16,0 0 6-16,0 0-6 0,0 0-1 0,0 0 0 15,0 0 1-15,0 0-2 0,0 0 1 0,0 0-2 16,0 0 0-16,0 0-2 0,0 0 3 0,0 0-5 16,0 0 1-16,0 0 3 0,0 0 0 0,0 0 0 15,0 0 3-15,0 0-5 0,0 0 5 0,0 0-7 16,0 0 2-16,0 0 1 0,0 0-2 0,0 0-2 16,0 0 0-16,0 0 0 0,0 0-2 0,0 0-20 15,0 0-35-15,0 0 15 0</inkml:trace>
  <inkml:trace contextRef="#ctx0" brushRef="#br0" timeOffset="11215.9391">5343 13217 13 0,'0'0'23'15,"0"0"-8"-15,0 0 6 0,0 0-3 0,0 0 1 16,0 0-2-16,0 0-2 0,0 0 3 0,0 0 0 16,0 0-2-16,0 0 1 0,0 0 1 0,0 0-5 15,0 0 3-15,0 0-6 0,0 0 3 0,0 0 0 16,0 0 2-16,0 0-7 0,0 0 2 0,0 0 1 16,0 0-15-16,0 0 11 0,0 0-2 0,0 0 2 15,0 0-2-15,0 0 3 0,0 0-2 0,0 0 1 16,0 0 6-16,0 0-3 0,0 0 2 0,0 0-4 15,0 0 0-15,0 0-2 0,0 0 7 0,0 0 1 16,0 0-1-16,0 0 2 0,0 0-2 0,0 0-5 16,0 0 1-16,0 0 3 0,0 0-1 0,0 0-1 15,0 0-7-15,0 0 3 0,0 0-3 0,0 0 11 16,0 0-9-16,0 0 7 0,0 0-9 0,0 0-3 16,0 0 3-16,0 0 0 0,0 0 3 0,0 0-9 15,0 0 5-15,0 0 1 0,0 0-8 0,0 0 4 16,0 0 2-16,0 0 2 0,0 0 0 0,2 14 2 15,-2-9-3-15,0 2 3 0,0-3-6 0,1-1 7 16,-1 2-6-16,3 2-1 0,-2-5-1 0,-1 3 4 16,0 2-3-16,0-2 2 0,3 0-2 0,-2 0-4 15,-1 0 3-15,1-3-4 0,-1 4 10 0,1-3-5 16,-1 1 4-16,2-1-2 0,-1 1 1 16,0 0-2-16,1-1-1 0,-1 1 2 0,0-1-7 0,0-1 6 15,1 4 1-15,-1-3-3 0,-1-3-5 0,3 5 5 0,-2-3 8 16,-1-2-5-16,3 7-1 0,-3-5 5 15,0-2 1-15,1 4-5 0,-1-4-3 0,3 2 3 16,-3-2-2-16,2 3 3 0,-2-3 0 0,1 4 1 16,-1-4-2-16,3 4 5 0,-3-4 1 0,0 3-7 0,0-3 4 15,2 5-2-15,-1-3 9 0,-1-2-7 16,2 5-7-16,0-1 5 0,-2-1-8 0,3 0 12 16,-3 3-6-16,2-2 0 0,0-2 7 0,-1 2-4 15,-1-4 0-15,3 5 1 0,-2-1-2 0,0 0-2 16,2-3 1-16,-1 2 7 0,-2-3 0 0,5 7-13 0,-5-3 2 15,3 0 7-15,-1 0-15 0,2 1 11 0,-1 0 2 16,-1-1 6-16,1 1 0 0,0-2-8 16,0 2 0-16,2 1-3 0,-1-1 6 0,0-1 3 15,-3 1-1-15,5-1-2 0,-3 1 0 0,0 0-1 16,2-2-5-16,0 2 4 0,0 0-1 0,-1-2 2 0,1 1-1 16,-1 1-4-16,1-1 5 0,0 2 2 0,0-2-4 15,3 5 3-15,-3-7 1 0,-1 3-1 16,5 5-1-16,-3-7-3 0,1 1 6 0,-2 3-4 15,4-1 9-15,-3-1-11 0,2 3 3 0,-2-3 5 16,2 2-6-16,-3-2 6 0,3 2-1 0,-3 0 1 0,1-2-10 16,1-2 0-16,-2 3 6 0,1-3-5 15,-2 2 8-15,1-1-10 0,0 0 4 0,-1 0 3 16,1 1 3-16,0 0-6 0,0-1 7 0,-1-1-3 16,1 1 7-16,-1-3-7 0,1 1-2 0,-1 1-5 0,4 0 9 15,-6-1-1-15,3 1 1 0,-1-1-4 0,0 1-4 16,1 0-1-16,0 0 5 0,0 3-1 15,-1-5 7-15,1 3-8 0,2-4 3 0,-1 3-7 16,-1 3 15-16,0-2-13 0,3-2 2 0,-3 0-12 16,-1 1 14-16,6-1-2 0,-5 3 3 0,2-3 5 0,-2 1-13 15,2-2 10-15,0 3-4 0,-1 0 0 0,-1 0 10 16,2-1-9-16,-2-1 3 0,2 0-1 0,0 1-8 16,-1 1 6-16,2 0-4 0,-2 0 1 15,3-2 2-15,-4 2 2 0,4-2-5 0,-1 1 3 16,-2-1-2-16,1 2 2 0,3 0 4 0,0-1-1 0,-2 0 1 15,1 0 1-15,0 1-10 0,-3 0 2 0,3-2 4 16,0 1 0-16,4 0 0 0,-3 0 1 0,0 1 6 16,2 1-7-16,-1-1 4 0,0-1-3 0,2 0-3 15,0 0-3-15,1 1 9 0,-1 0 4 0,5-1-5 16,-5 0 2-16,1 1-7 0,-3-3 9 0,1 6-5 16,3-6-2-16,-2 1-2 0,1-1 1 0,0 2-2 15,0-3-3-15,3 6 3 0,-6-5-2 0,5 1 7 16,-3-2-3-16,0 3 2 0,4-3-3 15,-3 0 0-15,-1 0 4 0,2 1 3 0,-2 0-2 0,1-1-2 16,0 0-3-16,0 0 5 0,-1 0 2 0,0 0-3 16,1 0-1-16,3-1-9 0,-5 0 12 0,1 1-5 15,1-1 1-15,-4-1 5 0,3-1 0 0,1-1-5 16,-1 2 0-16,5-1-3 0,-3 0-7 0,3 2 13 16,1-7-4-16,-1 4 5 0,0-1-4 0,3-1 1 15,-4 0 0-15,4 0-3 0,-2 0 10 0,1-1-7 16,7-2-2-16,-9 1-2 0,12-3 6 0,-6 0 3 15,0-1-8-15,0 2 2 0,-6 2 5 0,7-5 4 16,0 3-9-16,-7 2 9 0,6-5-9 0,-3 6-1 16,-5-3 3-16,4 3 0 0,-3-5 2 0,0 4-1 15,1-3 5-15,1 1-12 0,-4 0 5 0,2-1-1 16,-2 1 5-16,2-1-5 0,-4-1 9 0,5 2-7 16,-4 1-1-16,1-4-2 0,0 4 8 0,0-4-8 15,1-1 2-15,-2 3 2 0,8-6 10 0,-2-1-4 16,-6 5 5-16,8-6-8 0,-6 4 3 0,5-3-4 15,1-3 6-15,-3 2 2 0,0 1-7 0,-1-1 4 16,-1 0 0-16,1-1-6 0,0 2-2 0,-3-4 9 16,-2 7-3-16,7-4 3 0,-5 0 1 0,-1 3-2 15,2-4 0-15,-1-2-1 0,1 0 2 0,0 2-7 16,0 1 9-16,-1-5-6 0,0 4 6 0,-1 4 0 16,2-3-12-16,-3 4 8 0,4-7-5 0,-2 2 2 15,2-3-1-15,1 4-1 0,0 0 1 0,-5 3 1 16,2-4-8-16,-1 4 1 0,-1 0 7 0,0 0-6 15,-1-2 1-15,-2 0 3 0,7-3-1 0,-3 1 5 16,-1-3-5-16,1 2-5 0,0-3 4 0,-5 6-3 16,5-6 1-16,-5 6 5 0,0 0-2 0,4-4-2 15,-4 3-2-15,1-3 1 0,-1 8-2 0,2-5-11 0,0-5 12 16,-4 6 4-16,5-7-2 0,-4 0-4 0,-1 1 4 16,1 6 0-16,-1-8 2 0,1-1 1 15,-3 10-4-15,1-3-1 0,2-3-2 0,-3 4 4 16,-1-1-5-16,3-5 7 0,-3 7 0 0,3-8-2 15,-2 0-4-15,-1 7 6 0,3-5-6 0,-1 0 10 0,-5 4-8 16,3 0 0-16,2-3-5 0,-2-8 4 16,1 5 5-16,2 0-5 0,-6-2 6 0,3 3-4 15,5-2-4-15,-4 1-4 0,0-3 5 0,0 5 1 16,-2-1-2-16,-2 6 6 0,3-6-5 0,0 5 4 0,-3-6-1 16,4 7 0-16,-4-6-5 0,3 7 5 0,-1 1 0 15,-2 0-4-15,2 0 7 0,-3 3-2 16,0-3 5-16,0 5 1 0,-3-4 1 0,3 0 1 15,-1 3-1-15,1-3-4 0,0 0-7 0,-2 0 3 0,4-2 1 16,-2 1 1-16,-2 4 9 0,2 3 5 0,0 0 10 16,-1 0 8-16,0 1-7 0,1-3-1 0,-1 0-19 15,1-7-18-15,0-6 2 0,-2-3 4 16,5-1-7-16,-1 1 2 0,-2-1 1 0,3 2 4 16,-3 2-3-16,-1 5 5 0,-1 2-1 0,-1-2 1 0,3 4-3 15,-3-5 0-15,2 3 1 0,-3-6 13 0,3 4-14 16,-2-5 1-16,3-1-2 0,-1 6 4 0,0 2-3 15,1-1 1-15,-3 0 0 0,2-2 2 16,-2-4 1-16,2 6-5 0,0 2 5 0,1-4-1 0,-3 3-1 16,3 0 6-16,-1 1-6 0,1 1 1 0,-3 0 5 15,-1 0-3-15,3-2 2 0,-5 2-4 0,2 4 1 16,1-1 3-16,1 1-6 0,-2 1 8 0,-1 0 7 16,-2 1-7-16,0-7 12 0,-1 3 0 0,3 2-15 15,-3-1 2-15,-1-3 1 0,0-1 5 0,3 0-8 16,1 6 1-16,-4-2 1 0,5 3-6 0,-4-1 2 15,1-3 0-15,-1 1 5 0,2 2-1 0,-1 1 1 16,1-1-7-16,0 0 1 0,-3-4-2 0,0 2 1 16,4 2 8-16,-3-3-12 0,-1 0 9 0,4-2-5 15,-3 3-1-15,3 2 5 0,0-1-2 0,0-1 1 16,-3-2-2-16,3 1 2 0,1-1 1 0,-1-1-5 16,1 4 3-16,-1-5 3 0,0 5-2 0,1-1 1 15,0-1-3-15,-1-1 4 0,1 0-5 0,3 3-1 16,-5-3 0-16,2 4 4 0,0-7-2 0,2 4 1 15,-2-2-1-15,1-1 0 0,-2 5 3 0,1 0-5 16,0 0 6-16,-1 0-2 0,3 0 4 0,-2-5-5 16,1 7 1-16,0-4 2 0,0 1-10 0,-1-1 4 15,0 2 3-15,0-1-1 0,-1 2 0 0,3-2 0 16,-1 3 4-16,-1-6-6 0,1 1 4 0,-1 2-3 16,1 2 6-16,-1 0-1 0,0-5-7 0,1 3 6 15,-1 1 0-15,3-4 1 0,-2 3-4 0,-1-3 0 16,-1 5-2-16,4-1 9 0,-1-1-4 0,0 2-2 15,-2 0-1-15,3-2 7 0,-3 2 0 0,4-1-8 16,-1-1 1-16,-3 1 1 0,0-1-1 0,4 3-1 16,-4 1-1-16,3-4 6 0,0 2-3 0,-2-2 3 15,3 1 1-15,-4-1-6 0,4 0-1 0,-1 1 4 16,0 1 0-16,-2-2 1 0,2 0-2 0,-3 3-2 16,4-1-1-16,-1 0 0 0,-2 0 0 0,2 1 13 15,1 0-7-15,-1-1-3 0,-2 0 0 0,3 2-2 16,-1-1 3-16,-2-1 3 0,2 3-1 0,-2-1 0 15,2 2-3-15,0 2 10 0,1-2 0 0,-3 1 2 16,2-1-1-16,1 2-3 0,-4 1 6 0,-1-3-5 16,4 2 1-16,-3 1-4 0,0 0 3 0,0 0-5 15,2 1 3-15,-1-3 1 0,-1 3 1 0,0-1-8 16,-2 2 3-16,2-2-9 0,0 1 11 0,1 2-2 0,-1-1-4 16,4 2 4-16,0 0-1 0,-15 0-3 0,8 2 0 15,-2 2-3-15,0 2-1 0,-2 0-1 0,0 1 5 16,2 0-2-16,-1-1 0 0,3 1-2 15,0-4 4-15,-3 4-1 0,5-1-1 0,-1-3 2 0,-1 3-4 16,1-1 2-16,-2 3 0 0,3-5 1 0,0 2 0 16,-2 0 0-16,5-1-2 0,-2 0 8 15,4-4-13-15,-9 6 14 0,8-3-7 0,1-3-1 16,-4 4-1-16,4-4 0 0,0 0 6 0,-6 5-3 16,6-5 1-16,0 0 4 0,-3 4-5 0,3-4-2 0,-6 3 3 15,6-3 1-15,-6 3-2 0,6-3 4 0,-6 4-5 16,6-4-3-16,-5 6 8 0,2-4-7 0,3-2 1 15,-5 5 2-15,1-2 1 0,4-3-4 16,-5 5 9-16,5-5-2 0,-5 3-8 0,5-3 1 0,0 0 4 16,0 0 1-16,-5 4-4 0,5-4-1 0,0 0 2 15,-5 3 5-15,5-3-7 0,0 0 7 0,0 0-4 16,0 0 1-16,0 0-4 0,0 0 1 0,-2 5-4 16,2-5 8-16,0 0 1 0,0 0-3 0,0 0 0 15,0 0 4-15,0 0-5 0,0 0-8 0,0 0 6 16,0 0 0-16,0 0-6 0,0 0-8 0,0 0-1 15,0 0-1-15,0 0-3 0,0 0-2 0,0 0 1 16,12-12-10-16,-3 3 2 0,-2 1-6 0,4-6-6 16,3 0-10-16,-4 1 24 0,3-1-8 0,-3 0-1 15,3 1 1-15,1-1 6 0,-5 2 2 0,2 2 12 16,-1-2-7-16,-4 2 7 0,2 2-5 0,0-2 8 16,-1 1 0-16,-1-1-6 0,1 2 6 0,-3 1 5 15,2-2 1-15,-1 6 0 0,-1 0 2 0,-2-1-3 16,1 0 8-16,-3 4-1 0,4-3 3 0,-4 3-1 15,3-3 2-15,-3 3-8 0,2-2 5 0,-2 2 7 16,0 0 1-16,3-3-5 0,-3 3-1 0,0 0-4 16,0 0 2-16,1-4 11 0,-1 4-14 0,0 0 4 15,0 0-1-15,0 0-15 0,0 0 17 0,0 0 17 16,0 0-21-16,0 0 2 0,0 0-4 0,9 0 7 16,-9 0-14-16,6 5 3 0,-2-3 9 0,1-1 12 15,-1 3-2-15,3-3-8 0,-1 5 3 0,0-4 0 16,-1 0 5-16,3 2-1 0,-3 0 0 0,4 0-5 15,-4 0 9-15,3-2-11 0,-2 1-1 0,3 1 8 16,0-1 5-16,0 3-3 0,0-2-1 0,2-1-2 16,-2 1 9-16,0-1-9 0,2 1-5 0,-5-2 2 15,2 1 6-15,-2-1-5 0,2 0-2 0,-3 1 1 16,1-3-3-16,-2 3 11 0,0 0-5 0,2-3-1 16,-1 3-4-16,-1-2-2 0,-4-1 5 0,7 3-4 15,-4-2 2-15,-3-1-5 0,0 0 6 0,0 0-4 16,0 0-9-16,12 3-21 0,-12-3-22 0,0 0-19 15,6 2-19-15,-4 0-17 0,-2-2-88 0,-4 10-210 16,0-5 93-16</inkml:trace>
  <inkml:trace contextRef="#ctx0" brushRef="#br0" timeOffset="13458.86">7666 9383 57 0,'0'0'72'15,"0"0"-3"-15,0 0-4 0,0 0-3 0,0 0-7 16,0 0-1-16,-4-11-3 0,4 11-10 0,0 0 9 16,0 0-10-16,0 0 0 0,0 0-7 0,0 0-7 15,0 0 5-15,0 0-7 0,0 0 0 0,0 0-6 16,0 0-2-16,0 0-8 0,0 0 8 0,0 0-2 16,0 0-5-16,0 0 1 0,0 0-2 0,0 0 0 15,0 0-3-15,0 0 6 0,0 0-4 0,0 0 0 16,0 0-6-16,0 0 1 0,0 0 2 0,0 0-4 0,-9 7 2 15,9-7-1-15,0 0 1 0,0 0-2 0,0 0 0 16,0 0 3-16,0 4-4 0,0-4 3 16,0 0 3-16,0 0 0 0,0 0-5 0,-5 2 3 15,2 1-1-15,3-3 3 0,-6 5 2 0,2 2 1 0,-4 0 11 16,0 1-15-16,-1-1 10 0,-3 6-6 0,2-6 7 16,-2 5 1-16,-4-1 4 15,2 1-6-15,0 0 0 0,1 0 3 0,0-2-9 0,-1 2-1 16,5-4 2-16,0 0 1 0,-1 0-3 0,1 1-2 0,0-2 3 15,-4 2 1-15,4-3-3 0,-1 2-6 0,0-1 10 16,0 1-10-16,1-2 8 0,-1 3-1 0,1-3-4 16,1 0 10-16,1-2-6 0,1 0 1 0,0-1 0 15,1-1 0-15,-2 3 2 0,3-2-3 0,0-1 3 16,-3 0-2-16,2 0-1 0,0 0 1 0,-2 0 7 16,2-1-8-16,-1 1-1 0,2 0 0 0,-2-1-6 15,-1 1 9-15,7-2-6 0,-9 1 7 0,9-1 3 16,-9 0 6-16,9 0 0 0,-9 0 5 0,9 0-1 15,-6 0-8-15,6 0 3 0,-10-3 0 0,3 2-11 16,2-2 7-16,0 2-3 0,1-1-4 0,-1-2 1 16,-4 2 0-16,4-1 0 0,1 0 0 0,-4-2 6 15,3 4-2-15,-1-3-3 0,1 3 2 0,0-5 1 16,0 3-3-16,0-1-8 0,-1 0 10 0,0 1-8 16,1-2 5-16,0 2-6 0,-2 0 7 0,4 0-3 15,-5-1 1-15,3-1 1 0,-3 3-3 0,2-2-6 16,1 0 11-16,-2 0-7 0,1 1-3 0,0 0 4 15,-1-1-4-15,1 0 10 0,-2 1-5 0,2 0-5 16,-2 0 3-16,-1-1-5 0,3 0 1 0,-2 1 5 0,3 0-5 16,-3-1-1-16,-2-1 4 0,4 1-5 15,-3-2 0-15,2 2 4 0,-3-1 4 0,1-1-7 16,1 2 8-16,1-2 3 0,-3 1 6 0,3 0-5 16,1 1-9-16,-2-1 11 0,1 0-4 0,-1-1 3 0,1 2-8 15,0-6 3-15,-3 4-6 0,1-2 3 0,1 1 5 16,-2-1-5-16,2 1 2 0,-1-1-4 0,0-2 3 15,3 1 0-15,-4 2-6 0,3-2-1 0,-1 3 8 16,2-3-4-16,-3 1 3 0,3 0-6 0,-1 1-1 16,2 2 6-16,-2-4 0 0,0 2-1 0,3 2-2 15,-1-2-2-15,0 0 4 0,-4-3-4 0,3 4 3 16,-1-3-2-16,1 2 3 0,-2-1-2 0,5 2-2 16,-1 1 3-16,0-1 0 0,0-1-1 15,-2 1-2-15,2 2 4 0,-3-2-5 0,4 0 6 0,-4 0-3 16,6-1-5-16,-3 3 10 0,0-2-7 0,2 2 1 15,-2-2 2-15,-4 0 0 0,7 0-2 0,-4 2 2 16,1-2 2-16,0 2 7 0,0 0-16 0,-1-1 6 16,0 2-7-16,4-1 6 0,-3 1 1 0,0 0-6 15,-1-1 7-15,2 1-1 0,2-2-4 0,-3 3 8 16,0-1-2-16,3 0-6 0,1 3 5 0,-7-5-2 16,4 4 1-16,3 1-5 0,-6-4 5 0,6 4-1 15,-4-2-1-15,4 2 4 0,0 0-9 0,-3-4 12 16,3 4-9-16,0 0 7 0,0 0-5 0,-5-3 2 15,5 3 1-15,0 0-4 0,0 0 3 0,0 0 1 0,0 0-6 16,0 0 2-16,0 0 7 0,-3-4-8 16,3 4 1-16,0 0 1 0,0 0 0 0,0 0 2 15,0 0-3-15,0 0 2 0,0 0 1 0,0 0-2 16,0 0-1-16,0 0 5 0,0 0-7 0,0 0 0 0,0 0-8 16,0 0 8-16,0 0 6 0,0 0-9 15,0 0-1-15,0 0 1 0,0 0 2 0,0 0 0 16,0 0 3-16,0 0-5 0,0 0 2 0,0 0-2 15,0 0 2-15,0 0 6 0,0 0-5 0,0 0 10 0,0 0-22 16,0 0 13-16,0 0 4 0,0 0-3 0,0 0 2 16,0 0-1-16,0 0 8 0,0 0-7 15,0 0-3-15,0 0 5 0,0 0 4 0,0 0-6 16,0 0 2-16,0 0-3 0,0 0-3 0,0 0 5 0,3 13-6 16,-3-13-6-16,1 4 15 0,-1-4-3 0,4 3 3 15,-4-3-3-15,0 8-1 0,0-7 7 0,1 3-11 16,1-1 8-16,-2-3-3 0,2 7-3 0,2-4 9 15,-4 0-6-15,1 1 1 0,2 3-2 0,0-2-2 16,-1-1 7-16,-1 2-3 0,3 1 6 0,-4-1-14 16,4 1 9-16,-2 2-3 0,1-3 0 0,1 1-2 15,-3-1 4-15,3 2 1 0,0-2-2 0,-3 3 2 16,3 0 2-16,1-4-8 0,0 3-2 0,-2-2 9 16,-2-1-2-16,3 1 2 0,-3 1-1 0,3 0-1 15,1-2 0-15,-2 2-2 0,-2-1-4 0,7 1 4 16,-3 0 0-16,-4-2-3 0,3 2-2 0,1-1-2 15,-1 0 8-15,-2 0 0 0,2 1 6 0,0-2-8 16,0 0 5-16,1 2-2 0,-2-4-1 0,0 2-3 16,0 0 0-16,1 1 1 0,-2-3 2 0,-1-1 2 15,-1-2-1-15,4 4 6 0,-2-2-5 0,-2-2 5 16,1 4-7-16,-1-4 4 0,2 2-5 0,-2-2 7 16,0 0-12-16,0 0 1 0,2 3 8 0,-2-3-6 15,0 0 4-15,0 0 3 0,0 0-6 0,0 0 7 16,5 2 2-16,-5-2-11 0,0 0 1 0,0 0 5 15,0 0 2-15,0 0-1 0,0 0 1 0,-5-13-11 16,1 9 7-16,1 0-2 0,-2-2-5 0,2 2 3 0,1-1 0 16,0 0-5-16,-2-2 3 0,3 1-7 15,-5 2 3-15,3-4-1 0,1 2 1 0,-3-1-5 0,1 0 1 16,2-2-10-16,-2-2 2 0,0 4 7 0,2-2 3 16,-1 4 1-16,2-5 0 0,-3 2-2 15,3 1-5-15,-2-3 5 0,2 2-4 0,-3 1 0 16,0-2-1-16,4 0 4 0,-1 2-3 0,0 0 6 0,-2-2 4 15,3 5-7-15,-1-2 9 0,1 0-7 0,0 0-1 16,0 2 16-16,1 1-11 0,-1-2 3 0,-1-1 2 16,1 6-2-16,-3-5 1 0,3 2 1 15,0 3-6-15,0-7-2 0,0 7 11 0,0-4-5 0,0 4 0 16,-1-4 1-16,1 4 0 0,0 0 3 0,-3-6 12 16,3 6-19-16,-1-5 11 0,1 5-1 0,0 0-8 15,0-5 3-15,0 5-3 0,0 0 4 0,0 0 2 16,0 0 2-16,0 0 5 0,0 0-8 0,0 0-1 15,0 0 0-15,0 0-2 0,0 0 5 0,0 0 1 16,0-3-12-16,0 3 9 0,0 0 2 0,0 0 8 16,0 0-11-16,0 0 2 0,0 0-2 0,0 0 4 15,4-2 0-15,-4 2 0 0,0 0 1 0,0 0 1 16,8 0-10-16,-8 0 7 0,0 0 1 0,15 0-4 16,-11-1-1-16,-4 1 7 0,10 3-2 0,-5-5 2 15,4 2 4-15,-4 2-2 0,2-4 4 0,-1 4-6 16,4-1 2-16,-4-1 1 0,2 0 9 0,0 0-2 15,-2 1-8-15,2-1 5 0,-2 0-2 0,-6 0-4 16,13 0-5-16,-13 0 6 0,10 0 0 0,-6-1-2 16,-4 1 2-16,5-1 9 0,-5 1-4 0,4-2-4 15,-4 2 9-15,0 0 6 0,0 0 0 0,0 0 1 16,9 0 2-16,-9 0 3 0,0 0 1 0,0 0 7 16,0 0-10-16,6-1 2 0,-6 1-4 0,0 0-5 15,0 0 3-15,0 0-8 0,0 0-1 0,0 0-6 16,0 0-23-16,0 0-33 0,0 0-47 0,4 4-44 15,-4-4-105-15,-5 12-266 0,-4-1 117 0</inkml:trace>
  <inkml:trace contextRef="#ctx0" brushRef="#br0" timeOffset="19167.5165">12761 9861 4 0,'0'0'18'0,"-4"-3"-1"0,4 3-2 0,0 0 1 16,0 0-2-16,0 0 3 0,0 0-1 0,0 0-6 15,-2-2 5-15,2 2-4 0,0 0 4 0,0 0-3 0,0 0 2 16,0 0 0-16,0 0-1 0,0 0-1 0,0 0 3 15,0 0 4-15,0 0-2 0,0 0 3 16,0 0-4-16,0 0-4 0,0-5 1 0,0 5 1 0,0 0-5 16,0 0-1-16,0 0 2 0,0 0-5 0,0 0-1 15,0 0 8-15,0 0-8 0,0 0 1 0,0 0-1 16,0 0-2-16,0 0-2 0,0 0 3 0,0 0-1 16,14 3 1-16,-14-3-3 0,10-1 3 0,-10 1 8 15,9 1-8-15,-4 0-2 0,0 0-5 0,-5-1 5 16,13 2 0-16,-6-2 0 0,0 0-2 0,-2 1 2 15,4 1 5-15,0-2-6 0,-4 0 1 0,3 0-1 16,2 0-1-16,-1 3 6 0,3-2-5 0,-2-1 3 16,-4 3-4-16,5 0 2 0,-4-2 4 0,5 0-4 15,-2 0 2-15,3-1 0 0,-2 3 6 0,4-2 12 16,-2 1-18-16,0-1 1 0,6 1 4 0,0 0-6 16,-6 0-2-16,6 1 1 0,-2 1 1 0,1-4-2 15,-1 3 2-15,-1 4 2 0,4-4 1 0,-2 1-7 16,3 2 3-16,-4-1 0 0,2-1 2 0,-2 2 0 15,1-2-2-15,3 1 4 0,-3-1-2 0,0 3-3 0,1-1-2 16,-1-3 8-16,0 3-8 0,0-2-2 16,-5-1 6-16,6 1 0 0,2 0-2 0,-4-1 0 15,-2-1-1-15,4 1 3 0,-6-2-2 0,1-1 4 16,0 2-1-16,4-1-1 0,-5-1-1 0,0 0 0 0,1 0 6 16,-3-1 3-16,3-1-1 0,-2 1 7 15,-2-1-2-15,-1 2-2 0,-1-2 4 0,-3 2 1 16,1-1 3-16,-6 1 3 0,10 0-1 0,-5-2 7 15,-5 2-1-15,8 0 1 0,-8 0 6 0,0 0-2 0,5-1-7 16,-5 1 6-16,0 0-4 0,4-2-1 0,-4 2-4 16,0-6-2-16,0 6-6 0,0 0-9 0,0-5 6 15,0 5-4-15,-4-5-1 0,4 5-19 0,-1-5-9 16,1 5-14-16,-3-4-14 0,3 4-10 0,0 0-14 16,-1-3-6-16,1 3-48 0,0 0-137 0,0 0 60 15</inkml:trace>
  <inkml:trace contextRef="#ctx0" brushRef="#br0" timeOffset="21674.0176">4369 9465 15 0,'-6'-2'18'16,"2"0"-5"-16,4 2 4 0,-4-3-6 0,4 3-1 15,-4-3 4-15,4 3 6 0,0 0-1 0,-5-1-1 16,5 1-7-16,0 0 3 0,-4-1 3 16,4 1-2-16,0 0-2 0,0 0 1 0,0 0-2 0,-3-4 4 15,3 4-9-15,0 0 3 0,0 0 3 0,0 0-2 16,0 0-3-16,0 0 0 0,0 0 1 0,0 0 2 16,0 0-6-16,-2-3 1 0,2 3-1 0,0 0-2 15,0 0 5-15,0 0 1 0,0 0 0 0,-2-5 4 16,2 5-2-16,0 0-2 0,0 0 2 0,-2-4 3 15,2 4 0-15,0 0-9 0,0 0-4 0,0 0 16 16,0 0-6-16,0 0-3 0,0-5 3 0,0 5-2 16,0 0-1-16,0 0 0 0,0 0-4 0,0 0 2 15,0 0-2-15,0 0 0 0,0 0 2 16,1-4-5-16,-1 4-1 0,0 0 2 0,0 0 0 0,0 0-1 16,0 0 5-16,0 0-6 0,0 0-1 0,0 0 1 15,4-2 4-15,-4 2-2 0,5-2-1 0,0 0-2 16,-5 2 3-16,8-3 2 0,-1-1-2 0,-1 4 0 15,-1-3-4-15,2 1-2 0,1 1 4 0,2-3 5 16,-2 2 0-16,2-1-11 0,0 0 3 0,3 1 6 16,-2-2 3-16,1 3-9 0,0-2 2 0,2-1 4 15,-1 2-4-15,4-2-2 0,-2 1 1 0,2 0 3 16,0 0 4-16,2-1-4 0,-2 0 1 0,-1 1-1 16,5 0-2-16,-3-1 2 0,2 1-1 0,-3-1 7 15,2 2-6-15,-1 0-5 0,0-1 6 0,2 0-2 16,-2 1 8-16,3-3-2 0,0 1-10 0,0 1 7 15,-1 1-3-15,11-1-2 0,-4-2 2 0,-6 5 2 16,7-4 4-16,-6 3-6 0,5 0 3 0,-4 1 0 16,-1-3-4-16,-3 3 4 0,0 0-2 0,0 1-9 15,1 1 4-15,-3-2 11 0,0 0-11 0,2 1-3 16,-6 0 11-16,2 0-3 0,2 3 5 0,-2-1-4 16,-1-1 3-16,0 1-9 0,-1 1 5 0,1-2 5 15,-1 2-2-15,0-1 3 0,1 1-7 0,-1 0 1 16,1-2 3-16,-2 0-7 0,2 2-8 0,3 0 18 15,-3-1-7-15,-2 0 5 0,1 0 1 0,0-2-5 16,0 2 2-16,1-2-2 0,-2 2 0 0,-2-2-4 16,4 1 2-16,-2-2 4 0,-1 0 0 0,-5 1-3 15,2 1 2-15,0-2-1 0,-1 0-2 0,-7 0-4 16,11 0 6-16,-6-2 2 0,-5 2-1 0,8 2 1 16,-8-2-2-16,7 0 5 0,-7 0-8 0,5 2 3 15,-5-2 10-15,0 0 0 0,0 0 9 0,0 0-9 16,0 0 9-16,7 1-5 0,-7-1 4 0,0 0 2 15,0 0-8-15,0 0 0 0,0 0-4 0,0 0 4 16,0 0 1-16,0 0-5 0,0 0 4 0,0 0-9 16,0 0-4-16,1 2 9 0,-1-2-4 0,0 0-6 15,0 0 3-15,0 0-4 0,0 0-9 0,0 0-4 16,0 0-3-16,0 0-16 0,0 0-11 0,0 0-7 16,0 0-3-16,0 0-4 0,0 0 3 0,-8 5-38 15,8-5-101-15,-4 6 45 0</inkml:trace>
  <inkml:trace contextRef="#ctx0" brushRef="#br0" timeOffset="24018.5252">22148 11449 5 0,'0'-3'48'15,"2"-1"-15"-15,-1 1-10 0,-1 3-19 0,0-6-24 16,0 2-19-16,0 4 8 0</inkml:trace>
  <inkml:trace contextRef="#ctx0" brushRef="#br0" timeOffset="26073.9522">24559 5353 4 0,'0'0'80'0,"-2"-4"-18"16,2 4-5-16,0 0-13 0,0-4-2 0,0 4-12 16,0 0 14-16,0 0-16 0,0 0 0 0,0 0-5 15,10 12-2-15,-6-6-6 0,0-1 6 0,1 2-4 16,0 0-4-16,3 0 1 0,-2 3-3 0,1-4 1 15,-1 1 2-15,-2-1-3 0,1 1 0 0,5 3 4 16,-2 0-9-16,0 1 18 0,4 2-10 0,0-1-11 16,2 2 0-16,0 2 8 0,4 2-8 0,-3-4 5 15,4 6-3-15,-4-1 1 0,-4-2-8 0,4 7 5 16,-2-9-2-16,1 0 6 0,-5 1-10 0,3 1 5 16,-1-1 7-16,1 0-7 0,-5 1 2 0,4-1 1 15,-4 0 1-15,2-1-3 0,0 0 1 0,-3 2-1 16,0 0 2-16,-1-1-2 0,-1 1 4 0,-3 0-3 15,0 2-3-15,-2 0 3 0,-2 1-5 0,0 0 1 16,-4 3 1-16,-1 4 2 0,-4 1 7 0,-1-4-5 16,-2 2-1-16,-2 1 0 0,-1-1 6 0,0-1-5 15,0 1-6-15,-1-2 8 0,-3-2-4 0,2 1-5 0,1-3 2 16,1 2 6-16,0-3-6 0,1 0 0 16,2-5 0-16,2 2 2 0,3-1 1 0,-3-3-3 15,7-3-1-15,-2 0-4 0,-1 0 6 0,2-2 16 16,4-2-12-16,-1 1-6 0,0-1 4 0,0-1-7 15,-1 2 4-15,4 0-12 0,1 0 6 0,0 0 12 0,0 1-3 16,5 0 5-16,-1 4 1 0,1-2-12 0,0 2 9 16,0 0-4-16,8 1 8 0,-4 0-11 15,0 3-3-15,0 1 6 0,1 0 6 0,-1 0-8 0,5 1 4 16,-2 5-3-16,-3-5-7 0,5 6 9 0,-8-5-8 16,2-1 8-16,-3 3-2 0,1 5-16 15,2-1 17-15,-4 3 7 0,0 0-5 0,-4 2-5 0,0-3 7 16,-4-8-4-16,0 8 3 0,-4-1 1 0,5-5-6 15,-3-3 14-15,1 2-14 0,-1-2 9 0,1 1-6 16,-5 5 6-16,3-4-9 0,1 0 3 0,-1-2 2 16,-3 9-5-16,4-8 2 0,1 1 5 0,-2 2-6 15,6-2-3-15,-8 8-2 0,8-8 3 0,-2 6 2 16,3 0 5-16,0 1-5 0,4 0 3 0,1-6-5 16,0 9-5-16,2-1 9 0,0-1-1 0,0-1-4 15,0 3 6-15,2-2-5 0,0 3 0 0,1 1 6 16,-1 0-4-16,2 3-6 0,-4 1 7 0,7 11-7 15,-7-15 5-15,-1 3 1 0,0 2 10 0,-2-4-6 16,0 1-11-16,1-1 11 0,-1-1 4 0,-4-3-12 16,5-1-1-16,-1 3 8 0,1-4 1 0,-4 2-3 15,4 1-10-15,2-3 16 0,-4 1-6 0,3 2-3 16,-2-3 5-16,2 3-4 0,-1 3 6 0,-2 0 3 16,2-2-2-16,0 0-4 0,-1 3 2 0,0-1-7 15,2 0 10-15,-2 1-8 0,-3-2-3 0,6 2 3 16,-5-1 3-16,2 1-6 0,1-1 3 0,1-2-3 15,-2 0 1-15,3 2 2 0,-2-2-5 0,1 0 4 16,0 0 1-16,3 1-8 0,-2 1-5 0,-1 1 0 16,1 0 0-16,0-2 9 0,0 1-12 0,-3 3-9 15,3-1 30-15,3 10-14 0,-6-8 1 0,3 13-3 16,-3 3 16-16,1 5 1 0,-3 24 11 0,-6-1 22 16,1-22-5-16,-8 23-2 0,1-22-2 0,0 25 1 15,0-2 9-15,-3-25 8 0,4-1-6 0,-3 2 0 16,0-1 20-16,0 0 0 0,-2-1-4 0,1-7-11 15,-2-3 2-15,-2 3 2 0,3-4-6 0,4-14-4 0,1 0-3 16,-5-1 2-16,1-2-6 0,2-2-3 0,-3 0 0 16,1-4-2-16,-1 2-5 0,4-9-7 15,-1 1 6-15,-1 0-7 0,0 1 0 0,-6 2-2 16,4-5 3-16,-4 4-8 0,-6 1-3 0,2-2-9 0,-3 2-9 16,0-1-15-16,-1-2-6 0,-4 1-21 0,0-4-6 15,-1-1-11-15,3 1-25 0,-2-3-17 0,5-2-33 16,4-2-87-16,-7-1-252 0,7-3 112 15</inkml:trace>
  <inkml:trace contextRef="#ctx0" brushRef="#br0" timeOffset="31328.5418">15413 9665 56 0,'-4'-5'46'0,"2"3"-4"16,-1-2-1-16,-1 1 1 0,-1 2-8 0,1-2-7 16,4 3 0-16,-15 0 0 0,9 3-6 0,-1-1-3 0,-2 1-2 15,3 2 0-15,-4 3-1 0,2 3-7 0,-3 4-1 16,-2 1 0-16,0 0 2 0,0 4-1 15,-1 5-2-15,1 0 2 0,3 1 0 0,1 3 4 16,-1 2-5-16,0 4 3 0,5 0-3 0,1-1-3 16,0 1 3-16,4-2 8 0,4-1-4 0,-2-3-5 15,7 0-2-15,-1-4-8 0,3-2 7 0,2-1 1 0,1-7 1 16,4-2 0-16,0 0 2 0,7 0 1 16,0-4-2-16,3-4-3 0,4-2 2 0,0-3 8 15,4-3-10-15,-3-1 0 0,4-2 1 0,-3-5-1 0,2 1 4 16,-2-5-11-16,0-3 8 0,-3 1-2 0,-3 0 1 15,-1-2-1-15,-4-1 8 0,-5-2-6 16,-2 2-5-16,-6 6 3 0,-2-4-6 0,-3-2 6 16,-2 2-2-16,-5-1 0 0,-4 1 5 0,-4-6 8 0,-4 3 0 15,-4-1-2-15,-2 4 0 0,-2 1-5 0,-5-2-1 16,-4 2 0-16,0 3-1 0,0 2-4 0,-4 0 1 16,2 1-3-16,-2 3 6 0,2 2-4 15,1 1 0-15,5 1 2 0,0 3-9 0,8 0-8 0,0 1-10 16,5 2-15-16,1 3-13 0,3 0-49 0,1 2-109 15,3 3 50-15</inkml:trace>
  <inkml:trace contextRef="#ctx0" brushRef="#br0" timeOffset="32530.0706">19372 7590 19 0,'0'0'30'0,"0"0"-12"0,0 0 8 16,0 0-7-16,-5-1 2 0,5 1 2 0,-4-3 2 15,4 3-1-15,0 0-8 0,-6-4 5 0,4 2-7 16,2 2 4-16,-6-3 3 0,6 3-10 0,-5-4-1 16,1 1 1-16,4 3-2 0,-5-6 3 0,0 2-2 15,0 2-2-15,1 0 6 0,-2 0-2 0,1-1 1 16,0 2-5-16,-2-2 6 0,1 0-2 0,2 1 1 15,-1 1 3-15,5 1-6 0,-8-2 0 0,4 1-4 0,4 1 5 16,0 0-5-16,-14 3-3 0,12-3 4 16,2 0-8-16,-8 4 5 0,4 0 0 0,3 2-4 15,-2-3 5-15,0 7-9 0,0 0 6 0,1-1-5 0,0 0 2 16,1 1 0-16,1 0-2 0,0 1 4 0,0 0-5 16,1-3 3-16,1 1 0 0,-1 3 4 0,0-3-5 15,4 2 1-15,-4-2 6 0,3 2 0 0,-1-3-4 16,1 4 2-16,1-3-3 0,0 1 5 0,-1-1-6 15,2 1 2-15,0-1-1 0,0-4-2 0,-1 2 0 16,0-1 6-16,-1-2-6 0,3 3-1 0,-3-4 3 16,1 2 2-16,-2-2-1 0,-1 0-2 0,2 2 1 15,0-4 2-15,-3 1-2 0,3 0 5 0,-4-2 2 16,5 2 8-16,-5-2 4 0,0 0 6 0,0 0 9 16,4 2 5-16,-4-2 2 0,0 0-9 0,0 0 0 15,1-9-12-15,-1 4 0 0,0-2-3 0,0-2 0 16,0-2-3-16,-1 0-8 0,-1 2 10 0,0-2-4 15,-3 0-1-15,1 1 0 0,3-3 5 0,-3 2-3 16,-2 1-2-16,3-1-6 0,-2-1 2 0,1 2-1 16,-2 0-1-16,2 1 3 0,0 3 3 0,2 0-7 15,-1 1-7-15,-1-2 6 0,2 4-9 0,-1-1-14 16,1-1-15-16,2 5-27 0,-2-3-87 0,2 3-162 16,0 0 73-16</inkml:trace>
  <inkml:trace contextRef="#ctx0" brushRef="#br0" timeOffset="33838.2133">19200 6273 11 0,'0'0'33'0,"-8"2"-2"0,3 1-5 16,1-1-1-16,-1 1-1 0,-4 3-3 0,3 2 4 15,-4 0-4-15,-2 5 4 0,-1 1-6 0,0-1 5 16,1 3-12-16,0 1 11 0,2 0-3 0,0 1-11 16,1 0 7-16,-4 7-1 0,5-8-4 0,3 1-3 15,0 0 1-15,0-2-1 0,2 2 0 0,-2 0-11 16,3-1 9-16,1-2 0 0,-1-3-2 0,1 1 3 15,1 0-5-15,0-1 10 0,1-1-6 0,1-1 0 16,0-1-3-16,1-2 2 0,0 2 1 0,3 1 1 16,-4-7-2-16,2 4 1 0,-1-1-1 15,0-2 1-15,3 1 1 0,0-1-1 0,-1-1-9 0,-1-2 6 16,2 2 12-16,1-3 5 0,0 0 8 0,2 0-6 16,0 0-3-16,0-3 4 0,3 2-4 0,-3-5 2 15,2 3 8-15,-5-1 2 0,3 1-9 0,0-3-3 16,-1 1 2-16,2 0 3 0,-2-4 1 0,0 2 3 15,-2-2-7-15,3-1-11 0,-1 0 10 0,-2 0 9 16,-1 1-15-16,1-2-1 0,-3 1 9 0,1-2-5 16,-3 2 3-16,-1-2-11 0,-1-1-4 0,0 2 8 15,-2-1-6-15,0 0 14 0,-3 1-9 0,0 1 1 16,-3-4-5-16,-4 1-3 0,3-1 2 0,-3 3 4 16,-1-1-9-16,-3-1-7 0,-2 0 9 0,-4-1 0 15,5 4 4-15,-1 1-4 0,4-1-9 0,-3 2 4 16,4 1-4-16,1 1-9 0,3 1-13 0,3 2-21 15,0-1-25-15,2 1-97 0,-2 1-182 0,7 2 81 16</inkml:trace>
  <inkml:trace contextRef="#ctx0" brushRef="#br0" timeOffset="34898.1687">19071 5383 18 0,'-4'-1'31'16,"1"-5"-1"-16,-1 3-4 0,1 0-2 0,-4-1 1 15,4 1-1-15,-3 1 0 0,1-2-1 0,0 1-3 0,0 2-2 16,-3 0-6-16,8 1 3 0,-11-1 0 0,6 1-11 16,5 0 7-16,-13-1-9 0,7 1 5 15,-1 1 0-15,1 0 0 0,-1-1 1 0,0 2-2 16,-1 1 3-16,-1-3-4 0,4 2-1 0,-3 2-1 16,3-4 3-16,-2 3 0 0,0-3 1 0,-3 4 0 15,2 2-5-15,-1 0 5 0,3-3-13 0,-2 1 8 16,2 0 2-16,1-1-2 0,1 2 2 0,0-1-1 15,-1 0-2-15,1-2 1 0,-1 1-1 0,1 4 0 16,-1-3-1-16,-1 2 2 0,3 1-1 0,-3-2-1 0,0 5-2 16,2-2 1-16,-3 1 4 0,2-3-5 0,1 4-1 15,0-1 4-15,-2-2 0 0,2 3 8 16,2 1-8-16,-1-3 3 0,3 3-5 0,-1-2 3 16,-2 3-5-16,3-1-4 0,3 1 23 0,-3 1-17 15,1-2 3-15,-1 3-3 0,4-3 2 0,-1 0-3 0,-1 2 2 16,3-3 4-16,-2 1-8 0,-1-2 1 0,2 1 7 15,-1 0 2-15,0-4-4 0,0 0-2 16,2 0-1-16,-1 0 5 0,1 1-4 0,-1-1 1 16,0-1-1-16,2 1 0 0,-2-3 4 0,2 1 0 0,1-1-2 15,-2 3 3-15,0-3 1 0,1-2 2 0,0 3-5 16,2-2-2-16,-4-1 7 0,3 1-3 0,-2 1 6 16,1-3 1-16,0 2 5 0,-6-2 12 0,13-3-8 15,-8-2-1-15,3 3 2 0,1-2 1 16,-4 1-4-16,4-6-1 0,-1 1-2 0,-1-3-6 0,1 0-3 15,-3 0 2-15,2-3 3 0,-2-1-4 0,0-1 2 16,-1 0-4-16,1-3-5 0,-3 0 1 0,1 1 4 16,-2-3-13-16,-1 4 10 0,0-1 2 0,-2 1 0 15,2 6 0-15,0-2-13 0,-2 1-21 0,1 2-16 16,0 1-74-16,-2 6-130 0,2 0 58 0</inkml:trace>
  <inkml:trace contextRef="#ctx0" brushRef="#br0" timeOffset="39384.3869">5373 9197 2 0,'0'0'5'0,"0"0"3"0,0 0 2 15,0 0-2-15,0 0-2 0,4-3-2 0,-4 3 0 0,0 0 2 16,0 0-6-16,0 0-3 0,0 0 7 0,0 0 0 16,0 0-1-16,0 0-3 0,0 0 0 0,0 0-5 15,0 0-5-15,0 0-10 0,-8 10 5 16</inkml:trace>
  <inkml:trace contextRef="#ctx0" brushRef="#br0" timeOffset="44768.2018">4041 10005 2 0,'0'2'8'0,"0"-2"1"0,0 0 1 16,4 3 6-16,-4-3 0 0,3 3-3 0,-3-3-1 15,0 0 2-15,0 0-11 0,0 0 12 0,0 0-6 16,3 2 4-16,-3-2-1 0,0 0 2 0,0 0 2 16,0 0 6-16,0 0 0 0,0 0-3 0,8-5 3 15,-8 5 4-15,0 0 5 0,4-3-6 0,-3 0-6 16,-1 3 1-16,2-5-1 0,2 0-2 0,-3-1-1 15,0 1 0-15,0-2-8 0,2 2 3 0,0-5-5 16,-1 1-3-16,1-1 8 0,0 1-14 0,0 1 13 16,-2 0 3-16,1 1-6 0,0 1-2 0,1-2 5 15,-3 1-1-15,2-2-6 0,0-2-1 0,-1 3-2 16,-1 1-4-16,1-5 0 0,2 3-5 0,-3-1 2 16,0 0 5-16,1 0 0 0,0-1-9 0,-1 3 8 15,0 0 2-15,0-3-2 0,2 1-5 0,-2 5-2 16,1-5 1-16,-1 2 2 0,-1 2 0 0,1-1 2 15,1 1-2-15,-2 0 0 0,2-1 4 0,-1 2 1 16,1 0-3-16,-1 2 3 0,0 3-3 0,1-6-7 16,2 2 1-16,-3 4 2 0,0 0-6 0,1-5-3 15,-1 5-10-15,0 0-3 0,0-3 3 0,0 3-18 16,0 0-51-16,0 0 23 0</inkml:trace>
  <inkml:trace contextRef="#ctx0" brushRef="#br0" timeOffset="45225.3019">4061 10082 4 0,'-2'4'3'0,"2"0"4"0,0-4 1 0,-1 4-3 15,1-4-3-15,0 0 4 0,0 0 1 0,0 0-7 0,0 0-7 16,0 0-9-16,-10-10 4 0</inkml:trace>
  <inkml:trace contextRef="#ctx0" brushRef="#br0" timeOffset="45634.0338">4112 9994 2 0,'2'2'9'0,"-2"-2"-2"0,7 3 6 0,-7-3 1 0,0 0-4 15,6-2 5-15,-6 2 0 0,0 0 9 16,0 0-1-16,0 0 7 0,0 0-7 0,9-4 4 15,-9 4 11-15,3-3-4 0,-1-1-6 0,2-2 0 16,-2-2-3-16,4 0 1 0,0-3-4 0,-1 0-2 0,-1 2-11 16,1-2-9-16,0 2-8 0,0-1-14 0,0-2-12 15,2 1-29-15,-2 2-69 0,0-1 30 0</inkml:trace>
  <inkml:trace contextRef="#ctx0" brushRef="#br0" timeOffset="52540.8679">10351 7405 61 0,'-4'-2'71'0,"4"2"-6"0,-4-4-12 16,4 4-2-16,-5-6-3 0,5 6-6 0,-4-1-7 0,4 1-8 15,-3-2 8-15,3 2-4 0,0 0-3 0,-4-2-2 16,4 2 0-16,0 0 0 0,-5-2-5 15,5 2 11-15,0 0-12 0,0 0 0 0,0 0-4 16,0 0-8-16,0 0 10 0,-4-3-7 0,4 3-4 0,0 0 6 16,0 0-7-16,0 0-3 0,0 0 5 0,0 0-2 15,0 0 4-15,0 0-12 0,0 0 5 16,0 0-5-16,0 0 4 0,0 0-2 0,20 2 2 16,-13-1 3-16,-1-1-7 0,0 1 3 0,2-1 0 15,2 1 1-15,2 1 6 0,2-2-3 0,4-3-2 0,0 3 14 16,2-1-8-16,1 0-1 0,0-1-6 0,7 0 2 15,-1-2-4-15,-5 1 10 0,7 0-2 0,1 1-2 16,-1 1-5-16,-9-2 2 0,1-1 9 16,2 3-3-16,-1 1-14 0,-2 0-8 0,1-1 6 0,0 1 14 15,1 0-5-15,-3 0 6 0,4 1-7 0,-2-2 0 16,-1 2 1-16,3-1 3 0,7 0 6 0,-2 1 9 16,-5-1-7-16,3 0-6 0,1 2-1 0,2-4 10 15,1 0-13-15,-3 2 1 0,1-2 3 0,3 2 2 16,-4 0-9-16,-1 0 11 0,-4 0-11 0,1 0 2 15,4-2 12-15,-7 4-12 0,5-4 5 0,-5 4 2 16,2-4 10-16,-2 2-10 0,2 0-3 0,-1-1 1 16,0 1 0-16,-1 0 0 0,-1 0 8 0,1-2-10 15,-2 4 2-15,-4-4 0 0,0 2 0 0,0 0 7 16,3 0-3-16,-3 0 8 0,4-1-1 0,-4-1 8 16,-1 0 2-16,0 0 0 0,0-1 5 0,1 1-12 15,8 0 0-15,-3-1 2 0,-2 0-12 0,2 0 14 16,-1-1-11-16,-5 1 3 0,0 0 0 0,2 0-3 15,-2 0-3-15,1-1 6 0,-2 1-9 0,-1 0 3 16,0 0-2-16,-2 2 6 0,-4-3-11 0,4 2 4 16,-4 0-2-16,0-1 2 0,1 0-12 0,0 0-6 15,-1 1 5-15,0-1-21 0,-1 1-10 0,-3-1-16 16,3 0-8-16,0-2-16 0,-4 2-9 0,0-1-7 16,0 4-17-16,-5-8-68 0,-2 1-191 0,1 6 84 0</inkml:trace>
  <inkml:trace contextRef="#ctx0" brushRef="#br0" timeOffset="53131.8563">11642 7147 54 0,'0'0'69'0,"0"0"1"0,0 0-9 16,0 0-9-16,0 0-11 0,0 0 6 0,0 0-10 16,0 0-3-16,0 0 5 0,18 3 4 0,-11-2-10 15,0 2 0-15,0 0-3 0,2 1 4 16,3 0 1-16,-2-1-15 0,3-1 3 0,-3 2-1 0,0 0-3 15,4 2 7-15,-3-4 5 0,6 3 2 0,-5-1-4 16,7 4-5-16,-7-5 2 0,1 1 1 0,4 3-1 16,0-2-7-16,1 2 6 0,-2 0-12 0,1-2 11 15,0 1-6-15,-1-1 3 0,2 3 1 0,0-1-3 16,1-1 2-16,-1 1 0 0,0-1-9 0,-1-1 2 16,-2 1 3-16,-1-1-10 0,-1-1 3 0,1 0-6 15,-3 1 6-15,0-1-5 0,1-1 1 0,-3 2 2 16,0-3-5-16,1 2 6 0,-2-2 10 0,-3 1-2 15,3 0-3-15,-3-1 0 0,0 1 1 0,0 0-2 16,-1-1-1-16,1-1 5 0,-5-1 3 0,4 2 7 16,-4-2-3-16,5 3 16 0,-5-3 6 0,4 2 2 15,-4-2 3-15,0 0-4 0,0 0 11 0,0 0-3 16,0 4-1-16,0-4-2 0,0 0-2 0,-14 6-7 16,1-1-10-16,-5 3 0 0,-5 0 3 0,-1 1-3 15,5-1 1-15,-8 0 2 0,5 0-5 0,-3 1 2 16,4-3-5-16,2 2-1 0,2-3-3 0,-3 3-2 0,0 0-4 15,7-5-2-15,-4 3 1 0,6-3-5 16,-2 2 1-16,3-3-4 0,1 2-15 0,-2-2-22 16,5 1-37-16,2-1-33 0,0 4-41 0,2-3-24 15,2 2-174-15,-1 4-364 0,-3-2 162 0</inkml:trace>
  <inkml:trace contextRef="#ctx0" brushRef="#br0" timeOffset="68029.9366">13947 7415 7 0,'0'0'44'16,"-5"-8"-3"-16,5 5-2 0,-5-2 1 0,5-1-3 15,-4 3 2-15,3-1 3 0,-2-1-5 0,2 0 4 16,-3 2 3-16,2 0-7 0,0 0 2 0,1-3 2 16,1 6-6-16,-6-6-8 0,3 3 0 0,3 3-4 15,-5-6 11-15,1 3-14 0,2 0 4 0,-1 1-2 16,-1-1-8-16,-2 1 0 0,6 2 0 0,-10-1-1 15,3 1 3-15,7 0-5 0,-14 1 8 0,5 1-5 16,-1 1-5-16,0 1-5 0,-3 1-3 0,2 2 2 16,0-2 3-16,-1 3 2 0,0-4-12 0,4 2 5 15,-2 2-2-15,4-1 2 0,-2 3-7 0,0-1 5 16,2 2-3-16,1 0 4 0,-1 1 2 0,0-1 5 16,1 5-7-16,3-1 5 0,-1 1-5 0,-2-5 0 15,5 0-7-15,0 3 16 0,-2-3-4 0,2 0-1 0,-2 2-9 16,4 0 5-16,0-1 5 0,-2 0-14 15,0-2 10-15,1 0-4 0,-1-1 3 0,4 1 0 16,-3-1-2-16,3 0 4 0,-2-3-10 0,0 0 10 16,2 1-3-16,-1-2-4 0,-1-1 13 0,2 2-6 0,1-1-11 15,0-2 12-15,-4 2 5 0,3-1-10 0,0-1 2 16,0-1 0-16,0 1-3 0,-4-3 3 16,6 1-1-16,-2-1 5 0,2 1-2 0,-6-1 7 15,12-1-6-15,-3-2-3 0,1 0-1 0,-2-4 0 0,2 2 2 16,4-5 1-16,-5 2 2 0,3-3 0 0,-2 3-4 15,0-2-1-15,-2 1-1 0,2 1 6 16,-3 2-3-16,-1 1 1 0,-3-1-2 0,3 2-2 16,-3 0 9-16,1-1-2 0,1 3-5 0,-3-1-3 15,-2 3 9-15,5-3-1 0,-3 1-8 0,-2-2 0 0,0 4 8 16,4-3 4-16,-4 3-12 0,0 0 9 0,4-4-2 16,-4 4 6-16,0-5-8 0,0 1 2 15,0-1-4-15,0 5 3 0,-3-8-2 0,2 3 2 16,1-2-2-16,-2 2 2 0,0-2 3 0,0 0-12 0,0 2 3 15,1-4 6-15,-1 5 2 0,0-1-3 0,0-1 7 16,-1 1-9-16,-1 0 1 0,3 1 5 0,-3-2-7 16,2 0 7-16,-1 3-8 0,-1 0 10 0,0-1-5 15,1-1 2-15,1 3 0 0,-2-1-7 0,1-1 5 16,3 4 0-16,-5-6 5 0,2 4-9 0,3 2 4 16,-4-2 6-16,4 2-12 0,0 0 3 0,-6-3-2 15,6 3-2-15,-4-1 4 0,4 1 1 0,0 0-9 16,-14 4 7-16,10-1-2 0,-1 0 4 15,1 2-2-15,0-2 1 0,-1 0-2 0,0 1-9 0,0 0 9 16,2 0-2-16,1 0-3 0,-3 1 6 0,2 1-10 16,1 0 1-16,-1-1-7 0,-2 1 0 0,1 2 0 15,3-5-3-15,-3 5 2 0,3 0-11 0,-2 2 11 16,2 0-29-16,0 2-10 0,-2-2-66 0,3 6-132 16,-4-5 59-16</inkml:trace>
  <inkml:trace contextRef="#ctx0" brushRef="#br0" timeOffset="93895.9942">21534 7215 11 0,'-2'-5'47'0,"2"5"1"0,0 0-2 16,0 0 0-16,-1-4-1 0,1 4-10 0,-3-3 2 15,3 3-6-15,0 0-6 0,-1-3 3 0,1 3 0 16,0 0 3-16,-3-5-4 0,3 5 0 0,0 0-1 15,-1-4-10-15,1 4 2 0,0 0 1 0,-4-5 9 16,3 3-18-16,-4 0 0 0,5 2-1 0,-4-7-2 16,0 4 4-16,3-1 10 0,-3 1-7 0,0 1 2 0,2-4 9 15,-1 4 2-15,1-2-8 0,-3 0 4 0,2-1-4 16,1 1-3-16,-2 1-2 0,0-1 4 16,1-2 5-16,-1 1-7 0,1 0-4 0,-1 1 2 15,-1-1-6-15,1 2 2 0,1-3 11 0,-1 1 2 16,-1 1-8-16,1 0-2 0,1-1 7 0,-1 3-9 0,-2-4-5 15,0 4 6-15,4-2 2 0,-3 0 6 0,1 0 1 16,-1 2-3-16,0-1-9 0,0 2 3 16,1-3 7-16,0-1-15 0,-1 3-1 0,-2 0 8 15,1-1 6-15,2 1-6 0,0 1-2 0,-1-3-4 0,1 0-2 16,-1 2 4-16,0 1-6 0,-4-2-3 0,9 3 11 16,-9-2-5-16,4 0 4 0,-1 2-4 15,-1-3 2-15,2 2-6 0,-2 0 5 0,1-1-4 0,1 1-1 16,-3 0-2-16,0 0 0 0,1-1 8 0,1 2-3 15,1-2 3-15,-4 1-10 0,5 1 1 0,-2-2-2 16,6 2 8-16,-12-1 0 0,6 1-2 0,-2-1 2 16,8 1-4-16,-13-2 4 0,6 2 3 0,0 2-5 15,7-2-3-15,-14 1-4 0,10-1 5 0,-2 1-3 16,-2 1 2-16,3-2 3 0,5 0 3 0,-13 0-1 16,7 1-3-16,1 1-4 0,-3 0 3 0,3 0 9 15,-1-1-14-15,-2 2 5 0,2 1-6 0,-1 0 7 16,2-1-10-16,-1-1 8 0,0 0 6 0,0 2-4 15,2 0-1-15,-1-2 0 0,1-2-4 0,2 3 5 16,-2 0 3-16,-2 3 3 0,1-1-5 0,-2 0-2 16,3 2-7-16,-2 0 7 0,-2 1 1 0,3-1-2 15,1-1 1-15,-1 2-6 0,0 1 12 0,-1-3-8 16,0 2-5-16,0 0 3 0,1-3-4 0,4 1 12 16,-3 2-6-16,3-3 1 0,-6 3-2 0,5-1 4 15,-3 1-11-15,1-2 4 0,0 1 7 0,0 2 0 0,4-3-2 16,-4 2-1-16,2 0 0 0,-2-2 6 15,1 3-6-15,-2 0 4 0,3 0-2 0,-1-1-4 16,-1-1 5-16,3 1-2 0,-1-1 3 0,0 0-5 16,1 0 5-16,-3 0-3 0,4 2 2 0,-2-2-3 0,0 0 2 15,2 2 3-15,0-2-10 0,-2 0 9 0,2-2 0 16,-2 6-2-16,2-6-14 0,0 0 16 16,0 4 2-16,0-3-3 0,0 4 0 0,2-2-1 15,0 0 1-15,0 1-4 0,0-2 6 0,-1 3 4 0,2-4-4 16,-2 4-1-16,1-1-2 0,1 0 2 0,0-2 0 15,-2 3-2-15,3 0-2 0,-4-1 2 0,6 1 3 16,-2 2-1-16,0-4-8 0,-3 4 4 16,3-1 3-16,0 0 2 0,0 1 1 0,1 0-4 0,0-1 5 15,-4 0 1-15,3-1-7 0,1 1-4 0,-1 0 3 16,0 2 1-16,0-3 6 0,0 0-7 0,2 0 7 16,-2 0-4-16,1 1-13 0,-1-3 22 0,0 1-13 15,1 1 2-15,1 1 4 0,-1-3-5 0,2 3 6 16,-1-3 2-16,-1 1-4 0,3-1 2 0,-2 1 5 15,3 1-3-15,0-3-2 0,1 1 0 0,-1 0 0 16,4 3-2-16,1-6-11 0,0 7 13 0,0-1-1 16,0-3-4-16,4 3 8 0,0-3-2 0,1 3-7 15,2-2 9-15,-5 2-4 0,3-2 5 0,0 1-9 16,0 2-3-16,3 1 4 0,-2-2 7 0,3 2-6 16,0 1 0-16,-5-3 0 0,0-3-15 0,1 3 16 15,-3 0-3-15,3-2-7 0,-1 1 7 0,2-1 2 16,-1 1 3-16,0-1-5 0,1-1-4 0,2 1 5 15,-4-2 1-15,1 2-1 0,0-3 1 0,0 1-3 16,2 0-2-16,-2 0 5 0,0-1 1 0,4 2-5 16,-5-4 11-16,1 3-6 0,3-1-3 0,-3-1 3 15,2 1-11-15,0-1 10 0,-3-1-8 0,4 1 3 16,7 0-1-16,-8 0 9 0,7-1-4 0,-9 1 0 16,9-2-1-16,-6-1-1 0,7 0 1 0,-8 0-4 15,8-2-1-15,-10 2 5 0,4-2 1 0,-5 2 4 0,4-2 0 16,-2 1-3-16,0-1-6 0,-3 0 2 15,2 0-4-15,-7 0 0 0,1 0 5 0,0-1 3 16,-2-1 2-16,1 2-4 0,-1-3 4 0,1 0-7 16,-2 1-8-16,-4 1 2 0,3-1-10 0,-4 0-8 0,2-1-4 15,0 3-13-15,-3-1-18 0,0-2-20 0,1 0-52 16,-2-1-147-16,-2-2 65 0</inkml:trace>
  <inkml:trace contextRef="#ctx0" brushRef="#br0" timeOffset="94803.3417">22919 7786 50 0,'0'0'48'16,"-8"3"-3"-16,6-2 3 0,2-1-13 0,-8 3-5 15,4-3 0-15,4 0-4 0,-10 4-1 0,2-1-6 16,4 0 5-16,-3-1-3 0,-1-1-2 0,0 3 0 15,-1 0 3-15,-2 0-2 0,-1 0-4 0,2-3-6 16,-4 3 14-16,3-2 0 0,-5 1-1 0,3 2 10 16,-2-3 0-16,4 0-5 0,-5-1 9 0,4-1 8 15,0 0 3-15,1 0 0 0,0 2-3 0,2-4-3 16,2 2-2-16,-1-1 2 0,8 1 0 0,-9 0-13 16,9 0 12-16,-13 0-13 0,13 0-4 0,-6 0 2 0,6 0 2 15,0 0-6-15,-8-2-8 0,8 2 2 0,0 0-2 16,0 0-5-16,0 0-18 0,-7 2 14 15,7-2-9-15,0 0-5 0,0 0-14 0,0 0 20 16,2 4 3-16,-2-4-4 0,5 10 4 0,-1-7 1 0,0 4-10 16,1 0-1-16,4-1-13 0,-3 3 26 0,2-1-7 15,1 0-2-15,1-2 5 0,2 1-2 16,-2 0-11-16,3-1 9 0,-2 1-4 0,2-1 3 16,-3 1 0-16,1-4-10 0,1 0 4 0,-1 3-3 15,-2-4-3-15,2 0 5 0,-3 1 8 0,-1-2-4 0,3-1 2 16,-2 0-4-16,-3 0 6 0,4-2 0 0,-4 0 2 15,3 0-1-15,-3-1 4 0,-1-2 0 0,0 0 6 16,1-3-1-16,-1-1 6 0,-3-1 6 16,-1 2 6-16,4 1-9 0,-4-2 12 0,-4-3-4 0,3 3 2 15,-2-1 0-15,-2 0 1 0,1-1-3 0,-4 1-3 16,3-2-2-16,-5 4-10 0,3-3-7 0,0 2 0 16,-1 1-28-16,0 1-18 0,1-1-30 0,1 2-26 15,-1 1-75-15,0-1-192 0,0 2 85 0</inkml:trace>
  <inkml:trace contextRef="#ctx0" brushRef="#br0" timeOffset="106593.3592">21875 7872 50 0,'0'0'56'0,"0"0"-10"15,0 0-1-15,0 0 0 0,0 0-3 0,0 0-7 16,0 0 0-16,0 0-7 0,1-4-1 0,-1 4-3 16,0 0-5-16,0 0 1 0,-1-7-5 0,1 7-1 15,0 0-2-15,-2-5-1 0,2 5-9 0,0-3 9 16,0 3-2-16,0-6-3 0,0 6-7 0,0 0 10 15,0-5-1-15,0 5-5 0,0 0-2 0,2-4 1 16,-2 4 0-16,0 0 2 0,0 0 2 0,1-3-1 16,-1 3 2-16,0 0-8 0,0 0 6 0,0 0 1 15,-1-6-1-15,1 6-2 0,0 0 3 0,0 0 2 16,-2-6-5-16,2 6 8 0,-1-1-11 0,1 1 2 16,-1-5 5-16,1 5 2 0,-1-4-3 0,1 4 1 15,0 0-8-15,-3-3 11 0,3 3 3 0,0 0-4 16,-3-5 3-16,3 5-6 0,-1-2-1 0,1 2 2 15,0 0-9-15,-2-6 14 0,2 6 0 0,0 0-6 16,0 0-11-16,-7-2 17 0,7 2-7 0,0 0-2 16,0 0-1-16,-3-2 2 0,3 2-6 0,0 0 0 15,0 0 0-15,0 0 3 0,0 0 1 0,0 0-5 16,-11 4 8-16,9 2-5 0,-2-3-10 0,0 3 11 16,1 1-2-16,-3-1-7 0,4 2 13 0,-2 1-6 15,-3 3 2-15,5-5 1 0,-2 7-10 0,0-2 1 16,-2 4 4-16,2-5 6 0,-1 0-9 0,2 0 2 15,-1 2-2-15,4-1 10 0,-1 0-8 0,-3-2 6 0,4 0-1 16,0 1-6-16,0-1 0 0,0 0 3 0,0 1-2 16,1-4-2-16,2 0 10 0,-2 1-8 15,3 2 5-15,-4-3 1 0,4-2 4 0,-3 2-3 16,3-3-9-16,-1 2 0 0,2-1 2 0,-3-1 0 0,5-2 9 16,-5 1-6-16,5-1-5 0,-3-1 4 15,-4-1 7-15,11 0 2 0,-11 0-4 0,12-3-4 16,-6 2-2-16,0-3 0 0,3 0 4 0,-4-1-3 15,3 1 4-15,0-2 7 0,-2 1 8 0,0-2-3 0,1-2-3 16,-1-2-7-16,2 3 6 0,-2-2-3 0,-1-1 9 16,1-2-8-16,-1 3 3 0,1-2 1 0,-2 1-12 15,-2 1 11-15,2-1 2 0,-3 3 5 16,-1-1-3-16,3-1-3 0,-2 1 6 0,-1 2-4 0,0 1 3 16,-1 0 3-16,-2-2 2 0,2-1-4 0,-1 4 4 15,-2-2 2-15,0 1 2 0,4-1-3 0,-4 4-12 16,-1-2 18-16,3-1-9 0,-2 1-7 0,0 1 4 15,1-1 3-15,-1 1-15 0,-3 0 6 0,2 2-8 16,1 1 6-16,-1-2-5 0,0 2-6 0,5 1 8 16,-10-3-3-16,10 3-6 0,-8 0 3 0,8 0 9 15,-8 3-10-15,3 1 3 0,1-3-7 0,-1 3 0 16,0-2 3-16,1 6-8 0,-1-4 11 0,1 2 0 16,-1 0 4-16,1-1-4 0,-3 2 0 0,3 0-1 15,0 0 3-15,0 1-10 0,0-2 7 0,0 4-3 16,3-4 5-16,-2-1-7 0,0 3 0 0,0-3 4 15,2 1-3-15,-2-1 5 0,3 1-6 0,0 0 2 16,-1-2 2-16,2 2-9 0,-1-2 2 0,0 0-5 16,3 1 8-16,-2 0-10 0,-1-2-1 0,5-1 11 15,-2 1-10-15,-1 1 5 0,2-2 2 0,0-1-8 16,0 2-1-16,1-2 17 0,-5-1-2 0,13 0-4 16,-6 0 6-16,1-1-4 0,-1-2-1 0,4 0 10 15,-2-2-12-15,0 0 2 0,0-1 4 0,-2-1 4 16,1 0-3-16,-3-1-3 0,3 1 0 0,-2-2 3 15,-1 1 0-15,-1 2-3 0,1-3 5 0,-1 2 4 16,-4 0 0-16,2-2 2 0,-2 1 2 0,0 1-1 16,-2 0 6-16,2-3-3 0,-5 1 3 0,1 2-8 15,0 2-3-15,-1-5-1 0,-1 2-1 0,-2 2-2 16,1-1 0-16,-1 2 3 0,-2-1 1 0,3 3 0 0,-2-2 1 16,3 4-1-16,-2-1-16 0,1 1 7 15,0 0-21-15,1 5-5 0,-1-1-6 0,-1 1-3 16,1 3-5-16,2 3 5 0,0 2-9 0,1-3 3 15,1 8-15-15,0 2-1 0,3-2-8 0,0 2-40 16,2-4-117-16,-1 2 53 0</inkml:trace>
  <inkml:trace contextRef="#ctx0" brushRef="#br0" timeOffset="120486.2089">24019 7472 47 0,'0'0'110'0,"0"0"-17"0,-4-4-3 15,4 4-8-15,0 0-4 0,0 0 2 0,-2-3-5 0,2 3-1 16,0 0 1-16,0 0-7 0,0 0-4 0,0 0-1 16,0 0-3-16,0 0-2 0,0 0 0 0,0 0-9 15,0 0 0-15,0 0 1 0,0 0-2 0,0 0-1 16,0 0-7-16,0 0-4 0,0 0-1 0,0 0-2 16,0 0-1-16,0 0-3 0,0 0 1 0,0 0-7 15,0 0-2-15,0 0-4 0,0 0 0 0,0 0-3 16,0 0-5-16,0 0-4 0,0 0 5 0,0 0-2 15,0 0 0-15,0 0-2 0,0 0-4 0,0 0-1 16,0 0 4-16,0 0-3 0,0 0 1 0,0 0-1 16,0 0 1-16,7 8-2 0,-3-5 4 0,-4-3-3 15,9 3-1-15,-4-1 1 0,2 0 0 0,-1 1-3 16,1-2 4-16,-1 3-1 0,0 0 7 0,3-3-3 16,0 2 1-16,-2-2-1 0,3 2 5 0,1 0 2 15,-6-3-6-15,5 2 0 0,-3-1-3 16,-1-1 0-16,2 1 2 0,0-1-6 0,-1-1 8 0,1 2-5 15,0-1 5-15,-2 0-1 0,3 0-5 0,-4-1 2 16,3 0-1-16,2-1 1 0,-2 1 1 0,-2-1-1 16,3-4 5-16,1 0 7 0,3 1-5 0,1-5 4 0,-4 4-3 15,1-3 3-15,-2-1-7 0,5 0 1 16,-5 1-1-16,2-2 0 0,1-3-2 0,-1 0 1 16,-2 8 1-16,0-5-10 0,-3 4 5 0,-2-2-4 15,3 1 7-15,-6 3-2 0,4 0-4 0,0 0 7 0,-1-1 1 16,-3-1-5-16,4 1 0 0,-1 1 0 0,1-4-3 15,-1 2-1-15,-1 2 2 0,2-1 2 16,-1-1 4-16,-2 1 0 0,2-4-10 0,-3 2 3 0,3-2 5 16,-1 1-5-16,1-2 1 0,-2 3 1 0,3-3-2 15,-1 1-1-15,-3 0 7 0,2 1-2 0,-1-1-1 16,1 0 2-16,-2 1-2 0,2-2 3 0,1-2-3 16,-3 1 2-16,-1-4-1 0,3 1-2 0,-1-1-4 15,-1 1 4-15,2 2 3 0,-1 0-1 0,3-2-4 16,-3 3 5-16,0 0-5 0,0-2 0 0,-1 0 6 15,1-2-1-15,2 0-4 0,-4-1 3 0,2 5-1 16,-2-4 3-16,2-3-3 0,-2 4-1 0,0-3 2 16,2 0-4-16,-2 0 1 0,1-3 2 0,2 2-4 15,-3 2 3-15,-3-3-3 0,2 0 5 0,-1 1 1 16,-2 0-2-16,4 2 3 0,-4-2-1 0,3 0-1 16,-1 0-2-16,-2 0 1 0,2 1-1 0,0-1-4 15,1 1 4-15,-1 0-2 0,-3 2 1 0,4-2-1 16,-3 1 3-16,2 1-4 0,0-1 3 0,1 1 1 15,-1 0-7-15,-1 4 0 0,0-1 5 0,1-2-4 16,-3-1 1-16,2 1 1 0,-2 3-1 0,1 0 2 16,2-1 5-16,-2 0-7 0,0-3-1 0,-1 2 5 15,0-1-4-15,-1 3 3 0,3 3-2 0,-2-2 6 16,0-1 1-16,-2 0-1 0,3 1 0 0,-3 1 1 16,2-2-2-16,-2 1-4 0,1-3 3 0,-1 2-2 15,0 2-3-15,-2-6 3 0,1 6 0 0,0-5-2 16,-3 1 4-16,3 5-4 0,3-1-4 0,-7-4 6 15,4 4-2-15,-1-2 0 0,4-1 0 0,-3 5-4 16,2-5 6-16,-2 4 1 0,2 0 0 0,0 3-2 16,-1-4-2-16,0 1 3 0,4 2 1 0,-3 1-2 0,3-3-9 15,-3 1 12-15,-1 0-4 0,0 1-1 16,4 0 5-16,-4-2-7 0,1 1 4 0,-2 2-1 16,3-2-2-16,1 0 5 0,0 2-2 0,-1-1-2 15,0 0 4-15,-1 1-2 0,-1-2-1 0,2 4 4 0,0-2-1 16,1 1 2-16,-2-1-1 0,0 0 1 0,3 0-3 15,-3 1 0-15,2 1 3 0,1 0-2 16,-1-1-1-16,-1-1 2 0,4 3-6 0,-4-1 3 16,2-1 1-16,0 0-4 0,-1 1-6 0,0 1 11 15,1 0-1-15,1-1-1 0,-2 0 2 0,1-1-6 0,1 2 8 16,-1-1-1-16,3 4-3 0,-2-6-1 0,-1 2-4 16,2 2 8-16,1 2-7 0,-5-3-1 15,5 3-1-15,-3-4-1 0,2 0-2 0,1 4 6 0,-3-5-2 16,-1 3 0-16,3 0-2 0,1 2-1 0,-4-4 5 15,4 4 0-15,-2-5 2 0,2 5 0 0,0 0-3 16,-3-3 4-16,3 3 0 0,-4-4-2 0,4 4 1 16,0 0-6-16,0 0 5 0,0 0 2 0,0 0 3 15,0 0-5-15,-1-1 1 0,1 1-5 0,0 0 0 16,0 0 0-16,0 0-1 0,0 0-2 0,0 0 1 16,0 0 0-16,0 0-4 0,0 0-6 0,0 0 8 15,0 0-14-15,0 0-1 0,0 0-1 0,0 0 3 16,0 0-10-16,0 0 11 0,-1 13 0 15,2-9 7-15,0 3-3 0,1 2 5 0,-1 0-2 0,3 4-6 16,-2-2 12-16,0 1 0 0,3 4 1 0,-4-4 0 16,3 5 2-16,0-6 5 0,-3 4-7 0,2 2 8 15,-1-7-2-15,1 2 2 0,1 2-5 0,-2-3 7 16,4 0-5-16,-6 0 3 0,3 1 1 0,1 0-1 16,-2-1-2-16,0 0 0 0,0-3-1 0,1 3 3 15,-1-3 6-15,0 1-10 0,-1-2 5 0,2 0 3 16,-1-2-5-16,-2 0 3 0,1 1 1 0,2-2 5 15,-1-2-6-15,-2-2-3 0,0 5 4 0,0-5-3 16,0 3 6-16,0-3-5 0,4 4 13 0,-4-4-4 16,0 0 5-16,0 0 7 0,0 0-2 0,0 0 0 15,0 0-5-15,0 0 4 0,0 0-1 0,0 0-6 16,0-13 1-16,-2 7-8 0,0-3 2 0,2 0-1 16,-5 0-3-16,4-2 5 0,-1 1-3 0,-1 0-2 15,3 0 0-15,-1 1 3 0,-1 2-2 0,0-4-1 16,1 0-5-16,-1 2 1 0,0-1 0 0,2-1-1 15,0 2-5-15,-2-5 0 0,2 5 6 0,-2 1-2 16,2 3 6-16,-2-5-3 0,2 4-3 0,0 0 2 16,-1-2-6-16,1 3 6 0,1 0-3 0,-2 0 1 15,0 0-2-15,1 1 1 0,-1 0 1 0,1 4-1 16,-2-6 2-16,2 2-1 0,0 4 3 0,0 0-5 16,0-6 3-16,0 6 4 0,0 0-5 0,0 0 3 15,-2-4-4-15,2 4 3 0,0 0-3 0,0 0 3 0,0 0 1 16,2-4 4-16,-2 4-11 0,0 0 0 15,0 0 3-15,0 0-3 0,0 0 3 0,9-2-5 16,-9 2 3-16,9 0 2 0,-9 0-4 0,12 2 7 16,-5-2 7-16,6-2 0 0,0 4-11 0,-3-2 2 0,3 1 1 15,2-2 7-15,-2 2-3 0,1-1-5 16,6-1 7-16,-7 1 0 0,2-2-2 0,-3 1-1 16,0 0-1-16,0 1 8 0,5-2 7 0,2-1-1 15,-5-2-1-15,3 2-2 0,-7-3 0 0,-1 4-3 0,1 0-11 16,-3 1 3-16,-1-1-10 0,-1 0-3 0,-2 0 1 15,-3 2-20-15,10-3-17 0,-6 2-15 0,2 0-27 16,3 0-18-16,-2 0-26 0,-7 1-117 16,14 2-273-16,-8-1 120 0</inkml:trace>
  <inkml:trace contextRef="#ctx0" brushRef="#br0" timeOffset="124848.2617">16202 13991 41 0,'0'-3'135'0,"0"3"4"0,0-8-7 15,-2 4-5-15,1 0-5 0,1-1-10 0,-1 0 1 16,-2-3-1-16,1 2-10 0,-1-1-1 0,-1-1-6 16,-1-2-11-16,3 4-7 0,-5-6-7 0,1 6-1 15,-4-2-3-15,1 2-2 0,1 1-6 0,-1 0-2 0,-1-1-8 16,-3 3-11-16,-1 3-6 0,-3 0-17 15,-2 1-6-15,0 3-5 0,-3 2 5 0,-6 3-2 16,0 4-4-16,3 0 1 0,-6 0-3 0,5 3 6 16,1-2-6-16,2 0-1 0,1 1 2 0,5-4-4 0,1-1 7 15,3 2-2-15,2-3-1 0,2-1-2 0,2 2-1 16,1-1 4-16,1 3-6 0,2-4 2 16,3 5 5-16,3 4-6 0,3 0 0 0,3-1 0 15,0-2 3-15,4 0 2 0,5 5-6 0,-3-3 4 16,6 2-3-16,4-2-3 0,-1 0 4 0,-1-5 0 0,0 2-8 15,4 0 10-15,-8-3 1 0,7 2 4 16,-3 2-2-16,-5-4-1 0,0 1 1 0,-7 0-6 16,4 1 3-16,-2-5-5 0,-4 2 5 0,0-1 4 15,-4 1 3-15,-1 0-10 0,1 1 4 0,-6 0 2 0,-2 1-6 16,2-3 1-16,-7 2 6 0,2-1 4 0,-3-2-6 16,-1-1-1-16,2 0-2 0,-3 0-3 0,-1-2 6 15,0 0-2-15,0-1-2 0,0 0-10 16,-3-1-7-16,2-1-12 0,2-1-16 0,-1 0-16 15,1-1-8-15,-2-2-18 0,3 1-21 0,3 2-26 0,-4-3-106 16,-1 1-263-16,3-2 117 0</inkml:trace>
  <inkml:trace contextRef="#ctx0" brushRef="#br0" timeOffset="125732.5782">15868 13857 125 0,'-4'-7'185'0,"2"4"-9"0,-1-4-5 0,-1 3-6 16,2-1-6-16,-3 4-8 0,5 1-5 0,-3-5-16 15,3 5-13-15,0 0-10 0,0 0-12 0,-9 16-12 16,7 9-6-16,-4 8 1 0,3 12-14 0,-3 6-5 16,2 2-5-16,2 0 8 0,1-2-4 0,1-1-6 15,1-2-6-15,-1-13-4 0,4-3-2 0,1-2-7 16,-2-1-4-16,-1-2 0 0,3-3-5 0,-2-7 0 15,1-7-4-15,-2 0-8 0,2-1-2 0,-1-2-3 16,2-4-2-16,-3 3-2 0,2-3-1 0,-1-2-1 16,-3-1 0-16,11-11 2 0,-6 1-1 0,4-9 1 15,0-11 0-15,-4-2-3 0,8-14 2 0,-8-3 3 16,4-3-4-16,-5-1 2 0,1-1-3 0,-1-3 0 16,5 4 0-16,-4 5 2 0,-1 2 1 0,0 12 1 15,1 4 1-15,0 1-5 0,-4 10 2 0,5 2 1 16,-3 6-3-16,-2 0 0 0,1 2-1 0,-2 3-5 15,2 1-4-15,0-1-3 0,-2 4 1 0,0 2-1 16,0 0 5-16,7 19-3 0,-4 2 6 0,-2 10-1 16,4 2-2-16,-4 2 5 0,3 13-5 0,-1-14-1 15,-3-1 8-15,2-1-5 0,0-1 3 0,-1-4-1 16,1-7-1-16,1-1 0 0,0-2 1 0,2-2-8 16,-2-3-4-16,1-2-9 0,1-2 3 0,-1-2-5 15,1 0 1-15,1-1 2 0,2-5 5 0,0-1 1 16,-1-7 5-16,5-4-3 0,2-2 4 0,5-10 2 15,-2-2-1-15,0-1 1 0,-2-4 4 0,4 5-1 16,-2-6 2-16,2 3 3 0,-1 5 2 0,0-3 1 16,2 3 3-16,-6-1 5 0,0 14-4 0,-2-1 0 15,-3 2-1-15,1 6 5 0,0-1 7 0,-2 5-2 0,2 5 8 16,-2 1 4-16,2 10-1 0,0 1-1 0,-1 12 0 16,-2 1 0-16,-4 5-1 0,1-2-3 0,-1 3 2 15,0-2-7-15,-2-1-3 0,2-4 1 16,0-3-2-16,0-2-6 0,-1-4-13 0,1-4-22 15,-1 0-20-15,0-6-40 0,0 0-20 0,3 0-38 16,2-3-25-16,0-2-25 0,-2-1-101 0,2-3-321 16,-1-3 142-16</inkml:trace>
  <inkml:trace contextRef="#ctx0" brushRef="#br0" timeOffset="126085.9419">16850 13811 139 0,'0'-7'212'16,"-3"2"-17"-16,-2 3-12 0,0-1-16 0,-4 2-17 0,1 0-18 15,-3 2-12-15,-1 3-11 0,-3 2-14 0,-6 3-8 16,-1 6-9-16,0-1-8 0,0 2-8 16,2 2-6-16,3 2-8 0,-2-1-3 0,7-4-4 15,1-1-8-15,1 0-3 0,2 0-2 0,0 1-6 16,8-3-4-16,-1 2-6 0,5-4-1 0,1 2-5 0,3 3-2 15,3-5 1-15,6 3-3 0,2-3 0 0,-1 0-3 16,9 2 2-16,-6-4 0 0,-3 2 1 16,1-2 1-16,0 1-3 0,-2-1 3 0,0 0-2 15,-7 0-3-15,2-2 5 0,-4 2-3 0,-1 0 1 0,-1 1 1 16,-2 2-2-16,-4 5 0 0,0-2 0 0,-5 3 1 16,0-2-2-16,-2 3 1 0,-1-1-5 0,-3-1-2 15,2-2-11-15,-2 2-15 0,-1-3-22 0,-1-2-10 16,-1 1-22-16,5-9-17 0,3 0-19 15,-3-1-23-15,4-3-110 0,-4-1-277 0,5-5 123 0</inkml:trace>
  <inkml:trace contextRef="#ctx0" brushRef="#br0" timeOffset="126590.6248">17243 13845 21 0,'-1'-4'110'0,"-2"-1"8"0,-3 0-1 0,5 2-5 0,-3-2-1 16,0 0-4-16,3 1-11 0,-3 1 1 0,0 0-7 16,3-1-9-16,-3 1-1 0,0 1-4 0,4 2 0 15,-5-5-13-15,5 5-8 0,-4-2-4 16,4 2-5-16,-1-3-5 0,1 3-2 0,-4-4-5 0,4 4-2 16,0 0-5-16,0 0-5 0,0 0-1 0,0 0 1 15,0 0 0-15,0 0-4 0,0 0-3 0,0 0 4 16,0 0 1-16,0 0-1 0,0 0-3 0,0 0 5 15,-4 8 2-15,4 10 9 0,-5 1-3 0,1 8 2 16,-2 2-2-16,2 2-3 0,-2 2 2 0,4-1-7 16,1 4-6-16,1-1 0 0,0 11-1 0,0-11-4 15,0 0 2-15,1 13 1 0,2-12-6 0,0 0 3 16,3 11-2-16,-2-15-7 0,0 3-5 0,3 10-9 16,-5-13-2-16,4-1-7 0,-1-1-14 0,0-2-7 15,-1-4-6-15,-3-6-12 0,3 0-7 0,-3-4-14 16,2-2-6-16,-3-1-11 0,1-1-18 0,-1-4-3 15,0 1-15-15,3-2-77 0,-6 0-229 0,-1-2 102 16</inkml:trace>
  <inkml:trace contextRef="#ctx0" brushRef="#br0" timeOffset="126790.2127">17083 14101 30 0,'9'-6'127'0,"0"1"-10"0,4 1-4 0,-1 2-18 15,-2 0-7-15,5 0-14 0,-2 2-2 0,7 4-17 16,2-4-31-16,-4 2-22 0,5-1-33 0,-1 5-29 16,-2 0-58-16,-1-1-127 0,-3 0 55 0</inkml:trace>
  <inkml:trace contextRef="#ctx0" brushRef="#br0" timeOffset="127646.7385">17731 13921 1 0,'0'0'51'0,"0"0"6"16,0 0 8-16,0 0-6 0,0 0 3 0,0 0 3 15,0 0-3-15,0 0 3 0,0 0-1 0,0 0-4 16,0 0-3-16,0 0-5 0,0 0 10 0,0 0-13 16,-5 13-5-16,5-8-2 0,-3 6 5 0,1-1 0 15,0 3-5-15,-1 4-6 0,2 4 8 0,-3 4-6 16,3 4-2-16,-2-2-5 0,3 2-2 0,0 0-3 15,0 0-2-15,0-1-1 0,0 1-1 0,0-2-2 16,0-1-3-16,0-6-2 0,3-2-2 0,-1 0-2 16,0-2-2-16,-2-5-4 0,1-1-1 0,0-2 7 15,-1 0-10-15,1-3 0 0,-1 0 3 0,0 0-2 16,0-5 0-16,2 4 1 0,-2-4 2 0,0 0-7 16,0 0 5-16,4-15-9 0,-2 3-6 0,-1 1 2 15,0-7-3-15,3-2 5 0,-1-6-1 0,-2 0 2 16,-1-2-1-16,0 3-3 0,0-4 1 0,0 4 3 15,-1-2 2-15,2 8 4 0,-1 0-5 0,-1 0 8 16,2 0-6-16,0 2 9 0,-1 4-5 0,0 0 0 16,2 1-1-16,-1 3-1 0,0 1 0 0,1 0 5 15,0 3 0-15,0-1-2 0,-2 0 1 0,0 3-4 16,0-1 3-16,1 0 2 0,-1 4 1 0,1-4-6 16,-1 4-4-16,0 0 9 0,0 0-5 0,7 0 2 15,-7 0 1-15,3 15-2 0,0-3 3 0,-1 9 0 16,-2 4 2-16,3 4-2 0,-3 3 0 0,-1-5 0 15,1 1 1-15,0-1 0 0,0 1-9 0,0-3 13 16,0-6-1-16,0-1-10 0,0-2 3 0,1-4 0 16,1-1-3-16,-2-1 7 0,3-2-3 0,-2-2-4 15,3 1-2-15,-3-3 0 0,3-1-2 0,-1 0 8 16,1-2 1-16,-4-1-12 0,10-7 16 0,-6 3-4 0,2-7-4 16,-1 1 3-16,0-5-1 0,0-1-10 15,3-2 8-15,-1-5 2 0,0-3-3 0,-2 1 0 16,4-2 2-16,-1-1-5 0,-3 1 8 0,0 2-6 15,-1 5 3-15,1 1 0 0,0 0-5 0,-2 2 7 0,2-1 2 16,-1 8 0-16,0 0 0 0,-2-2 3 0,3 4 2 16,2-1 0-16,-6 3-7 0,3 1 6 15,-2 1-1-15,1 2-1 0,-1-2 4 0,-2 4 8 16,7-2 12-16,-7 2 12 0,0 0 14 0,12 9 2 16,-6-1 9-16,-1 2 0 0,3 5-4 0,-1 0-6 0,-4 2-2 15,2 2-1-15,-4 0-6 0,4 7-4 0,-4-6-5 16,-1-1-3-16,4 5 2 0,-4-5-6 0,0-2-4 15,2-1-3-15,-1-3-5 0,0-1-3 16,-1 0-2-16,1 1-6 0,-1-6-8 0,0 5-12 0,2-6-10 16,-2 0-12-16,0 0-9 0,2 0-25 0,-2 0-17 15,1 0-18-15,1-3-17 0,0 0-25 0,0 2-121 16,-2-2-289-16,0-3 129 0</inkml:trace>
  <inkml:trace contextRef="#ctx0" brushRef="#br0" timeOffset="128819.7894">17763 13966 45 0,'3'-4'50'0,"-3"4"-2"0,0 0-9 16,0 0 4-16,0 0-11 0,0 0 5 16,4 9 9-16,-2-3 2 0,0 2-1 0,-1 3-2 15,0 2-3-15,2 4-7 0,-1 1 2 0,1 1-6 16,-2 2-6-16,1-2-3 0,-1 1 5 0,4 6-6 0,-3-2 2 15,0 0-1-15,-1-5-7 0,5 0 0 0,-2-1-8 16,-4-2 8-16,3 1-11 0,-1-1-2 16,-2-3 3-16,0-1 2 0,2 1-2 0,-2-3 2 15,-2 0-3-15,2-2 1 0,2-3 1 0,-2 4-1 16,0-6-6-16,2 1 5 0,-1-2-1 0,-1-2 4 0,4 7-2 16,-4-7 2-16,0 0-1 0,0 0-2 15,0 0-2-15,0 0 3 0,3-13 4 0,-1 7-2 0,-2-5-4 16,0 2-5-16,4-3 8 0,-4-1-6 15,1-3 1-15,3-3 5 0,0 3-8 0,-3-4 5 0,2 1 0 16,-2-1-6-16,3 1 1 0,2 0 9 0,-1 0-3 16,3 2-2-16,-4 0-2 0,-3 1 7 0,3 0-8 15,0 4 9-15,2 2-1 0,1-2 3 0,-1 0 1 16,-1 4 4-16,-1-3-7 0,5 4 4 16,-4 0 1-16,2 0 1 0,-2 3 9 0,1-4-11 0,2 3 1 15,-2 2 9-15,-1-1 7 0,3 1 10 0,-3 0-5 16,4 0-3-16,-3 3 2 0,3-2 2 0,-2 4 10 15,2-2-1-15,-2 6 8 0,2 2 8 0,1 1 10 16,3 7 0-16,-2 7 0 0,0 5-3 0,-2 1-10 16,-3 4-3-16,3-1-6 0,-4 1-4 0,-1 1-4 15,0-4-4-15,0 0-2 0,-3 0-5 0,2-5-6 16,-1-5-1-16,2-2-4 0,1 1-5 0,-1-2-11 16,-3-3-14-16,2-3-21 0,-2-2-24 0,2 1-18 15,-1-4-21-15,1-1-16 0,-1 0-16 0,1-2-16 16,0-2-118-16,-3-1-282 0,0 0 125 0</inkml:trace>
  <inkml:trace contextRef="#ctx0" brushRef="#br0" timeOffset="132928.5534">17655 13877 30 0,'0'0'104'0,"0"0"-10"0,0 0-12 0,-3-4-1 16,3 4 0-16,0 0 2 0,0 0 7 15,5 12 9-15,-1-4 9 0,0 8-9 0,2 1-1 0,3 10-3 16,2-1-5-16,-4 3-5 0,2 0-11 0,4 3-2 15,-6 2-11-15,2-3-3 0,2 1-9 0,-3 1 1 16,2-7-5-16,0 4-10 0,2-3 4 16,-1-4-8-16,-3-5-2 0,3-4-10 0,-1 2 10 0,-6-3-5 15,3-6-1-15,0 5-1 0,-2-5 3 0,4 0-6 16,-4-3 1-16,-1-2 1 0,4 2-3 0,-4-2 4 16,3-2-2-16,0-3-2 0,2-3 2 15,0-5-3-15,2-1-1 0,-1-6 3 0,2-7 0 16,-2-2-1-16,-1-5-1 0,-2-4-2 0,0 0 10 0,-2-10 5 15,0 1 0-15,-2-1 0 0,-1 10-2 0,-3-11-1 16,1-1-3-16,-2 18-3 0,3-5 0 0,0 2-4 16,-1 5 0-16,1 3-3 0,-1 7-1 0,0 5-3 15,0 5-7-15,0-2-23 0,2 3-17 0,0 0-16 16,1 4-22-16,1 1-12 0,1 2-15 0,-5 0-21 16,15 7-24-16,-6 2-17 0,5 6-14 0,-1 11-91 15,1 0-289-15,-1-1 129 0</inkml:trace>
  <inkml:trace contextRef="#ctx0" brushRef="#br0" timeOffset="133349.249">18351 14085 84 0,'0'0'149'0,"1"-3"-14"0,-1 3-12 15,0 0-17-15,0 0-7 0,0 0-7 16,11 2-16-16,-11-2-5 0,8 1-8 0,-8-1-17 16,11 1 6-16,-7-1-5 0,-4 0-7 0,11 0-2 15,-6-1 3-15,3-2-7 0,0 0-4 0,-2-3-5 16,3 0-2-16,0-3-8 0,-1 0 1 0,-1-3-4 0,2 4 6 16,0-6-6-16,0-2-4 0,-4 6 4 15,-1 0-6-15,0-2-4 0,-4 0 2 0,5 3-5 16,-4-1 6-16,-1 3 4 0,0-1-7 0,-1 3-4 15,-2 1 2-15,1-1 3 0,-2 2 2 0,4 3-6 0,-13 1 2 16,4 3-3-16,-5 4-2 0,0 1-1 0,-2 2 4 16,-4 6 0-16,4-2 6 0,2-2 0 15,0 3 12-15,1 1-8 0,2-1 2 0,0 2 2 16,6 0-12-16,1 2 8 0,0 8-1 0,3-9 1 0,1 6-2 16,1-5-2-16,6 0 4 0,-3-2 0 15,2 0 4-15,3-3-9 0,-1 1 0 0,2-3-7 0,-1-3 0 16,4 0-13-16,-1 0-18 0,1-4-15 15,3 0-24-15,1-3-13 0,-4-1-16 0,6 1-19 0,-2-2-69 16,-2-4-205-16,2 1 90 0</inkml:trace>
  <inkml:trace contextRef="#ctx0" brushRef="#br0" timeOffset="134020.5453">18824 13853 112 0,'0'-3'123'0,"0"3"-7"0,-2-3-3 0,2 3-16 15,-4-4-14-15,4 4 1 0,0 0-4 0,0 0-3 16,0 0 10-16,0 0-6 0,0 20 3 0,0-8-8 15,2-1-6-15,1 5-10 0,-2 4-4 0,2-1-6 16,-1 0 4-16,0 0-8 0,-1 0-11 0,1 1-3 16,2-1-4-16,-4 0 6 0,0-2-10 0,1 4-1 15,-2-4-5-15,2 2-2 0,-1-4 1 0,-1-2 0 16,2-2-8-16,-1 2-1 0,2-1 0 0,-2-2 7 16,1 1-7-16,0-3 3 0,1-1-9 15,-2-3 5-15,-2 1-3 0,2 0-5 0,0 0 1 0,0-5 1 16,0 4-1-16,0-4 6 0,0 0-8 0,2 4 1 15,-2-4 4-15,0 0-4 0,0 0-3 0,0 0 2 16,0 0-4-16,0 0 9 0,0 0 0 0,0 0-5 16,2-10 2-16,-2 2-3 0,3 4-1 0,-2-1-3 15,0-3 0-15,1-2 2 0,0 2-2 0,1-1 4 16,1 0 1-16,-1-1 0 0,2 0-1 0,-1 2-9 16,1-3 11-16,-1 1 0 0,0-1-2 0,1 3 2 15,-1-5-4-15,2 3 3 0,-1 1 6 0,-1-4-3 0,1 7 1 16,-1-5-1-16,0 4 4 0,1-2-10 0,0 3 7 15,-3 1-1-15,1-3 1 0,1 2-1 16,0 0 1-16,-3 0 1 0,3 1-1 0,0 0-1 16,1 0-1-16,-1-1-2 0,1 1 1 0,-1 0-1 15,0-1 8-15,0 2-7 0,-2 0 3 0,2-1 2 16,1 2-3-16,-1 1 9 0,0 0-5 0,-4 2-3 16,6-3-1-16,-3 1 5 0,-3 2-1 0,11 2 14 15,-7 3 2-15,1 0 7 0,0 4-3 0,0 2-4 16,1 0 2-16,0 4-2 0,1 3-3 0,-1-1-9 0,-2 0 6 15,1 1-3-15,-1 2 2 0,-2-4-2 16,4 4-2-16,-4-2-6 0,1-2 4 0,-1 0-6 16,0-3-15-16,2-1-9 0,-3 3-26 0,3-5-29 15,0 1-11-15,0 0-24 0,2-3-21 0,-2 0-21 0,-3 0-91 16,3-4-265-16,-2-2 118 0</inkml:trace>
  <inkml:trace contextRef="#ctx0" brushRef="#br0" timeOffset="134398.3221">19325 13954 85 0,'0'-4'157'0,"0"4"-5"16,0 0-9-16,0 0-16 0,0 0 3 0,0 0-5 15,-17 9-2-15,14-3 0 0,-5 4-5 0,3 1-7 16,-3 4-6-16,2 4-10 0,-1 0-10 0,0 9-7 15,2-3-6-15,2 1-10 0,3-1-6 0,3-1-7 16,-1-5-4-16,2-3-4 0,2 1-7 0,-1 0-5 16,3-3-5-16,0-4-8 0,3-1 3 0,-2-3-5 15,2-2-4-15,1 0 2 0,-1-1-6 0,1-6 4 16,6-1-4-16,-5-2 4 0,2-5-5 0,1 2 2 16,-2-7-2-16,0 2-1 0,4-5 3 0,-9 1 1 15,-2 1-1-15,3-9 0 0,-3 1 4 0,-5-3-5 16,4 5-2-16,-4-5 2 0,-2 9 1 0,-2-2-2 15,-1-5 3-15,-1 7-3 0,-1 1 2 0,-1-1-1 16,-2 2 1-16,0 0-2 0,1 1 1 0,-2 2 2 16,1 6-9-16,2-2-8 0,-1 2-17 0,2-1-23 15,1 5-38-15,-2 1-34 0,2-1-40 0,4 4-12 16,0 0-125-16,-1 9-322 0,0 1 142 0</inkml:trace>
  <inkml:trace contextRef="#ctx0" brushRef="#br0" timeOffset="135116.2431">19767 13869 115 0,'0'0'135'15,"5"3"3"-15,-5-3 3 0,9 1 3 0,-5 6-10 0,0-4 7 16,1 3-4-16,-4 3-4 0,3 0-9 15,-3 9-8-15,3 0-16 0,-4 1-6 0,3 1-9 16,-2-3-13-16,-1 2-6 0,0 0-4 0,1-2-11 16,-1 1-6-16,3-1-4 0,-3-1 1 0,0-3-9 0,1-1-2 15,2-1-4-15,-2-2 1 0,-1 2-7 0,0-5-2 16,0 0-11-16,3 1-3 0,-2-2-1 16,-1-2-6-16,0 1 1 0,0-4-5 0,2 5 5 15,1-3-8-15,-3-2 1 0,0 0 1 0,0 0 5 0,0 0-5 16,9-13 2-16,-4 4-2 0,0-1 2 0,-1-5-4 15,1 0 3-15,-1 0-1 0,0-2 4 0,0 2 0 16,0-2 1-16,2 0-2 0,-3 4 2 16,0-3-4-16,2 4 5 0,0 0-4 0,-1-2 5 0,0 2-1 15,1 2-3-15,1 0 7 0,0-1-5 0,0 1-5 16,1 3 4-16,-2-4 3 0,1 7 2 0,-1-5-1 16,-1 6-7-16,0 0 6 0,0-1 0 15,0-2-2-15,-1 3 5 0,1 3-8 0,0-1 5 0,-4 1-2 16,10 1-2-16,-5 4 6 0,-1 4-2 0,0 2 0 15,0 5-2-15,1 0 1 0,-4 1-2 0,4 2 4 16,-1 1-4-16,-4 6 3 0,1-1-3 0,2-4 1 16,-2-2 1-16,-1-1-1 0,3-3-10 0,-2 1-5 15,3-6 0-15,-3 0-2 0,3 0-1 0,0 0 3 16,-2-3-3-16,2-4-5 0,-1 1 0 0,1-2-1 16,-2 0-2-16,-2-2-5 0,0 0 7 0,16-8-8 15,-9 0 17-15,1-1-1 0,1-6-9 0,0 2 9 16,-2-4-8-16,1 1 13 0,0-2 3 0,2-7 4 15,-1 1-8-15,0 6 14 0,-1 0 0 0,-1 4 4 16,2-1-4-16,0-2-1 0,-3 8 9 0,3-1-1 16,-1 2 5-16,-3-1 1 0,3 4 2 0,-2 1 6 15,3-1 10-15,-4 2 11 0,3 1 13 0,-8 2 10 16,13 7 13-16,-7-3 2 0,1 5-1 0,-1 3 0 16,2-1 0-16,-6 5-3 0,6 0-5 0,-3 3-7 15,-1 1-8-15,0-1-7 0,2 8-2 0,0-8-7 16,-4 0-1-16,3 1-11 0,-3-2-9 0,4 0-16 0,-4-4-21 15,1-1-12-15,0-2-22 0,0 1-22 16,0-2-24-16,-2-1-35 0,-1-3-21 0,0 1-29 16,-1 2-166-16,-3-4-378 0,-1 1 168 0</inkml:trace>
  <inkml:trace contextRef="#ctx0" brushRef="#br0" timeOffset="136075.0153">15455 14843 37 0,'4'-3'52'0,"5"-1"1"16,1 2-4-16,4-3 4 0,7 4-6 0,-2 0-1 16,4 2-6-16,4 0 3 0,5 4 15 0,0 2-2 15,2 2-7-15,-2 2 8 0,4 3-7 0,10 6 2 16,-1 7 7-16,3-1 0 0,-3 1-3 0,0 2-7 15,3 2 2-15,0 0-5 0,-1 1 0 16,0 0 0-16,7 1 0 0,-2 1-6 0,-2-2-6 0,5-4-7 16,-5 1 3-16,4-2-8 0,0-6 6 0,4-1-5 15,-4-6 0-15,5-2-2 0,-5-6-4 0,5-1 1 16,1-5-6-16,-2-2-5 0,-2-8 2 16,-6-4-6-16,4-6-1 0,2-1-5 0,1-4-5 0,-4-4 5 15,-1-3 1-15,-2-1-1 0,-3-3 1 0,2 0 2 16,-7 1 1-16,0 3-2 0,-4 0 4 0,-11 10-1 15,1 1 7-15,-2 2 4 0,0 2-1 0,0 2 5 16,3 1 6-16,-3 4 16 0,2 1-6 16,3 4 7-16,1 2-2 0,1 4 9 0,-1 1 10 0,4 4-2 15,-1 4-5-15,1 2-4 0,12 8-1 0,-15-1-4 16,9 6 0-16,0 2-6 0,-11-5-2 0,7 8-3 16,-8-6 1-16,6 8-2 0,-11-8 2 0,2 2 3 15,10 8 3-15,-13-9-7 0,3 2 6 0,10 6 4 16,-7-7-2-16,-1-3 0 0,-1 2 1 0,3-3 3 15,1-3 1-15,13 8 0 0,-11-13 2 0,15 4-2 16,-14-7-3-16,20-1 0 0,0-8-4 0,-1-4-2 16,6-1-2-16,3-11-6 0,3-3-2 0,23-19-3 15,2-1 1-15,-5-6-1 0,1-5-6 0,-7-2-1 16,1-2-4-16,3-1-3 0,3 0 1 0,-4 3-2 16,-5 3-1-16,0 4 7 0,-23 12-8 0,24-13 4 15,2 5 0-15,-24 17 0 0,6-2 6 0,25-2-1 16,-29 8 3-16,2 6-1 0,3 1 4 0,-2 3 5 15,-5 1 2-15,-1 5 4 0,-2 2 11 0,-3 2 6 16,-11 0 12-16,-1 4 17 0,11 4-4 0,0 1 9 16,-13-2-6-16,-1 4 5 0,0-2 4 0,12 6-4 15,-16-4-27-15,5 1 20 0,-4 1-10 0,2 2-6 16,-2-2-1-16,-1 0-5 0,0 1 2 0,-4-3-15 16,1 2-3-16,0-3-3 0,-1-1-12 0,-5-2-4 15,4 1-44-15,-2-1-40 0,-6-2-64 0,-2-2-90 16,-2 5-156-16,-3-4-252 0,-7-3-681 0,-5-3 301 15</inkml:trace>
  <inkml:trace contextRef="#ctx0" brushRef="#br0" timeOffset="164508.0081">3939 9249 16 0,'0'0'34'16,"0"-4"-6"-16,0 4 2 0,0 0-4 0,0 0 0 15,1-3-2-15,-1 3-11 0,0 0 4 0,0 0-10 16,0 0 7-16,0 0-5 0,0 0-4 0,0 0-3 15,0 0 0-15,0 0-5 0,0 0 0 0,0 0-2 16,0 0 5-16,3-3-8 0,-3 3-2 0,0 0 5 16,0 0 4-16,0 0-4 0,0 0-8 0,0 0 17 15,0 0-5-15,0 0-6 0,0 0 3 0,0 0 6 16,0 0-4-16,0 0 0 0,9 6 0 0,-9-6 6 16,5 4-2-16,-3-2-3 0,2-1 3 0,0 3-3 15,0 0 1-15,0 1 0 0,1-1 3 0,0 2-1 0,4 2 2 16,-1-1-4-16,-3 2 5 0,3-2-5 15,-2 3 5-15,4 0 4 0,0 2-1 16,0-3 0-16,0 4-4 0,0-4 0 0,-2 1 4 0,3 2-1 16,-3 0-2-16,-1-5-1 0,1 2-1 0,2 1 2 0,-1-2 1 15,-2 2-4-15,1-4 4 0,0 2 8 0,1 2 3 16,0-3-3-16,0 1-8 0,0-1-3 16,-1 0 9-16,0 1 0 0,4-1-2 0,-4 0 0 15,0-1-1-15,-1 1-4 0,1-3 1 0,-2 1 2 16,-1-2-7-16,1 1 7 0,1-1 1 0,-3 1-1 0,1-3-1 15,-1 1-1-15,1 0 4 0,-1 0-8 16,-2 0 2-16,-2-2 3 0,8 2-7 0,-8-2 7 16,8 0-2-16,-8 0 0 0,9-2 6 0,-4-2-15 15,4-1 7-15,0-2 4 0,-2 0-2 0,3-1-1 0,-2-1-1 16,1 2-3-16,0-2 1 0,0 1-1 0,-3-2 6 16,2 1-2-16,0-2-1 0,-1 3 2 0,1-3-4 15,0 3 1-15,-3-3-1 0,4 4 7 0,-4-2-10 16,0 0-1-16,3 0 0 0,-3-1-1 15,2 1 2-15,0-1 3 0,-2 2-4 0,1-1 7 0,1 1-6 16,-1 0-4-16,-1 1 9 0,-1 1-3 0,0 2 2 16,-1 0-2-16,0 0-2 0,0 0 0 0,2-1 0 15,0 3-2-15,-5 2 0 0,8-3-2 16,-2 2 6-16,-3-1-8 0,3 1 5 0,-1-1-4 0,2-2 0 16,-7 4 2-16,9 0 0 0,-3 1 0 0,-1 2-4 15,4 0 9-15,-4-1 2 0,4 2-7 0,0 2 5 16,0-1-2-16,-1 0 3 0,-2 2-1 0,3 2 0 15,0-1 1-15,-1 0 3 0,1 2-1 0,-1 0-7 16,3 2 6-16,-1 1-1 0,1 1 4 0,-2 0-7 16,2 1 4-16,0 0-3 0,-3-1 7 0,-1 2 0 15,2 0-1-15,2-2-9 0,-2 1 3 0,-2 0 10 16,2 2-6-16,0 0 8 0,0-3-7 0,-1-2 3 16,-2 1-8-16,2-6 5 0,-2 5-1 0,-2-3 2 15,1-1-2-15,3 0-3 0,-2 2 2 0,-2-4-1 16,1 0 2-16,-1 1-1 0,0-2 4 0,2 0-8 15,-2-1 5-15,1-1 7 0,-1 0-10 0,1 1 4 16,-1-1-4-16,1-2-1 0,0 2 4 0,0-2-3 16,0 0 5-16,-5-1-5 0,12-2 6 0,-5-1-3 15,2-1-5-15,2 0 2 0,-5 1-2 0,0-1-2 16,2-4 4-16,1 1-1 0,-2-2-1 0,5 1-4 16,-8-3 4-16,5-3-4 0,4 1 0 0,-4-5-5 15,1 0 0-15,3 1 2 0,1-5-4 0,2 0 1 16,-1 1-2-16,-5 3 3 0,1 3-3 0,-1-2-1 15,1 0 2-15,1 0 4 0,-1 1 0 0,-1 4 4 16,-4 0-2-16,3-2 1 0,-1 2-1 0,-3 4 7 16,4-2-8-16,-4 1 10 0,0 2-7 0,-1 0-1 15,1 2 2-15,-1 0 2 0,1 0-3 0,-1 1 2 16,0 2 0-16,-4-2 1 0,0 4-5 0,2-5 5 16,2 1-3-16,-4 4 2 0,4-3 0 0,-1 1-2 15,-3 2 2-15,0 0-2 0,0 0 3 0,7 0 1 16,-7 0-14-16,0 0 15 0,12 2-3 0,-11 1-1 15,4-2 8-15,-2 5-3 0,2-3-2 0,0 1-5 16,-1 2 5-16,-1 0 0 0,3 0 6 0,-1 4-4 16,0-2 7-16,-1 2 0 0,2-1-5 0,-1 1 6 15,0 0-3-15,-1 1-1 0,1 0 1 0,-1 0 0 0,1 1-11 16,0 0 12-16,-2 1-1 0,1-1 0 0,1 1 1 16,-1 2-7-16,0-3 2 0,-1 1 0 15,1-1 1-15,1 1 0 0,-1-2 4 0,1 0 5 16,-3 1-9-16,1 0 5 0,0-1-3 0,2 0-2 15,0-1 1-15,-1-3-4 0,-2 4 3 0,1-5 4 0,1 0-2 16,-2 0-1-16,1-1 1 0,-2-2-6 16,3 1 6-16,-4 0 4 0,5-2-6 0,-5 1-7 15,0-3 12-15,4 3-3 0,-4-3 4 0,0 0 7 16,0 4-4-16,0-4 2 0,0 0-16 0,0 0 10 0,8-12-2 16,-7 5 2-16,0 0-8 0,3-2-3 0,0-2 3 15,-4-2-1-15,4 1 2 0,-3 1-6 0,4-6-1 16,-2 0 0-16,-1 1-1 0,1 0 0 15,-2 0 0-15,3-1 1 0,0-1-3 0,0 0 0 16,-3 1-2-16,3-1 10 0,-3 2-4 0,3-1-2 0,-3 5 4 16,3 0-1-16,-3-1-12 0,2 2 1 0,-1-1 15 15,0 2-1-15,-1 1-9 0,0 2 5 0,0 0-2 16,1 1 2-16,-2-1 4 0,1 2-1 16,0 1-3-16,-1-2-1 0,2 2-2 0,-2 4 5 0,0-6 3 15,0 2-4-15,0 4-4 0,0 0 11 0,0 0-5 16,0-3-4-16,0 3 3 0,0 0 6 0,0 0-6 15,0 0 0-15,0 0 6 0,0 0 1 0,2 16-2 16,1-5 2-16,-2-6-4 0,-1 6 0 16,4 1 1-16,-3 3 5 0,2 0-3 0,-1 1 5 0,-1 2-6 15,1 0 0-15,2 0-2 0,-2-2 1 0,1 4 4 16,-1-4-1-16,1 4-5 0,-1-2 2 0,2-1 1 16,0 2-4-16,-1-2 5 0,2 2-2 0,-3-1 1 15,0-2 0-15,0-3 0 0,2 0-2 0,-1-5 4 16,-3 3-10-16,2-1 7 0,-1-3-7 0,2-1 5 15,-1 0 0-15,0-1-2 0,0 0-2 0,-2-1 7 16,0-1-4-16,0-3-2 0,4 7 7 0,-4-7 0 16,0 3-6-16,0-3 5 0,1 2 4 0,-1-2 2 15,0 0 1-15,0 0 0 0,0 0-5 0,8-7 2 16,-7-3-6-16,2 0-2 0,0-3 4 0,4-1-7 16,-7-3 5-16,1 0-1 0,1 0 0 0,0 0-2 15,-2-1-2-15,0 0 1 0,0 0-1 0,0 0 7 16,0 0-3-16,-4 0 1 0,4 1 6 0,-1-1-2 15,1-1-6-15,-5 1 3 0,5 5 2 0,-2-2 2 16,-1 4-11-16,3-3 9 0,0 2-4 0,0 2 0 16,-3-1 0-16,3 4 1 0,0 0-2 0,0 0 4 15,0 1 0-15,-1 0 1 0,1 3-9 0,0 0 7 16,0 3-15-16,4-5 12 0,-4 5-5 0,1-3 6 16,-1 3-4-16,0 0 5 0,9 6-6 0,-6-3 1 15,-1 2 5-15,2 4-4 0,1 0 2 0,-4 0-1 16,2 2 1-16,2 1 0 0,-2 1 0 0,3 1 1 15,-2 2 5-15,0 0 3 16,1-1-5-16,-1-2-2 0,-3 2 3 0,4 0 4 0,0-1-5 0,-1 1-6 16,1 1 9-16,0 0-10 0,-2-4 11 0,-2-1-3 15,3 2-4-15,0 0-1 0,-2-3 3 0,5 3 1 16,-5 0-6-16,1-3 5 0,1-2 2 0,-3 3 2 16,1-3-5-16,2 3 6 0,-2-5-4 0,0 0-1 15,1 1 1-15,-3-2-8 0,2 0 1 0,-1 0 8 16,-1-1-3-16,0-4 2 0,4 4 2 0,-4-2 1 15,0-2-5-15,4 4 0 0,-4-4 3 0,0 0-3 16,0 0-7-16,0 0-2 0,0 0-5 0,0 0-1 0,0 0-4 16,-2-15-8-16,0 8 1 0,1 0 1 15,0-2-19-15,-1 0-46 0,-1-3 20 0</inkml:trace>
  <inkml:trace contextRef="#ctx0" brushRef="#br0" timeOffset="169326.6637">6279 7786 4 0,'-5'-4'24'0,"-1"-1"2"0,-1 1 0 0,1-1-5 16,-2 1-2-16,-1-1-6 0,0-3 2 0,-1 3 0 16,0 0-2-16,1-3-1 0,0 3 2 0,0-1-2 15,-2 2-1-15,-1-4 0 0,3 5 0 16,-5-2 1-16,5-2 1 0,-5 2-3 0,3 3-7 16,-2-1 3-16,0-5-2 0,3 4 3 0,-3 1 5 0,2 0-5 15,0-3 0-15,-1 4-9 0,0 2 11 0,2-5-1 16,-3 2-2-16,3 2 2 0,1 0 8 0,-4-2-4 15,7 2 3-15,-2 0 7 0,8 1 2 0,-18-2-5 16,12 0-1-16,6 2-3 0,-8-2-6 16,8 2-2-16,-11-2 9 0,11 2 3 0,-7-1-3 0,7 1-4 15,0 0 2-15,-14 0-4 0,14 0 2 0,0 0-6 16,-14 1 2-16,14-1-3 0,-8 2 1 0,8-2-4 16,-10 3 2-16,3-2-5 0,7-1 4 0,-9 4-2 15,3-1-2-15,6-3 1 0,-7 5-1 0,0-2 3 16,2 1-5-16,-1 2 6 0,-1 0 2 0,1-2-6 15,0 5-5-15,1-5 4 0,-2 5 2 0,1 1 1 16,1-1-7-16,-3 0 7 0,2 0-8 0,-1 2 5 16,2-1 3-16,-3 6-5 0,2-3 2 0,-2 2-1 15,2 1 7-15,2-4 3 0,-1 1-6 0,0 3-2 16,0-3 4-16,1 0 0 0,1 2-6 0,-2 1 3 16,1-2-3-16,3-1 9 0,-3-1-9 0,4-1 0 15,-1 2 0-15,0-1 1 0,2-2 5 0,-1 2-1 16,1 1-5-16,3 0-3 0,0-2 9 0,-1 1 0 15,3 3 0-15,-2-3 2 0,1 0 0 0,1 0 8 16,2-2-7-16,1 4 2 0,1-1-7 0,-1-1-2 16,3 2 4-16,-4-3-1 0,8 0 1 0,-3 2 4 15,3-1-4-15,2-1 1 0,0 1-1 0,1-2 5 16,-2-1-8-16,8 4 3 0,0-3 3 0,0 0 0 16,2 2-9-16,-9-7 13 0,4 0-6 0,-2 4 1 15,-1-4 3-15,2 0-10 0,-2 2 5 0,1-3 2 16,0 1-7-16,-4-2 10 0,3 0-5 0,2 0-5 15,-8-2 4-15,0 0-3 0,0-1 7 0,0 0-6 16,1 0 1-16,-1 0 1 0,0 0 1 0,0 0-6 16,1-1 9-16,4-2-3 0,-6 1 0 0,2 0 3 15,3-5-1-15,-3 4-8 0,-1-2 6 0,5-2 0 16,-3 0 5-16,2 1-9 0,-3-2 5 0,-2 1-3 16,3-1 9-16,0-1-8 0,-5 1-7 0,-1 3 6 15,3-4-7-15,-1 1-6 0,-2 0 10 0,5-3 5 16,-7 2 0-16,3 0 10 0,0 0-9 0,-1 0-5 15,-4 0-4-15,8-5 10 0,-7 5 3 0,3-4-9 16,3 0 0-16,-6 3-5 0,0-1-5 0,0 3 15 16,-1-3-2-16,-1 1 0 0,-1 1-4 0,1-1-1 15,0-1 10-15,-2 3-5 0,1-2-2 0,-3-1-3 16,0 2 8-16,-1-1-7 0,-1 0-1 0,-1-3 4 16,-3 0-8-16,2 1 1 0,-2-2 3 0,-1-1-7 15,2 5 5-15,-6-4 3 0,1 2 0 0,0-2-2 16,-3 0-6-16,4 1 7 0,-1 5-4 0,-4-5 2 0,1 2 4 15,4 3-3-15,-1 1 4 0,-2-1 4 16,-1-3-2-16,3 4-3 0,0-1 1 0,-5-2-1 16,6 3 3-16,-1-1-7 0,-4-2 8 0,-2 3-4 15,4 0 5-15,-1-1 0 0,-4-4-4 0,7 6-5 16,-8 0 13-16,4-2-8 0,1 3-3 0,-1 2 5 0,-1-3 5 16,-2-1-14-16,-1 4 8 0,2-1-9 15,-2-4 7-15,1 6 7 0,-2-3-3 0,4 3-5 16,-3-1 0-16,5 2 3 0,-6-1 3 0,2-2 0 15,3 4-6-15,-1-2 5 0,1 0-4 0,1 4 2 16,0-2-5-16,0 0 3 0,3-2 4 0,1 4 4 16,-1-2-4-16,10 0 3 0,-14 0-10 0,8 0 3 15,6 0-9-15,-9 2 1 0,9-2-4 0,-9 2-4 16,6 1 0-16,3-3 9 0,-9 2-11 0,4 0 3 16,4 1-3-16,-3-1-6 0,4-2-6 0,-4 3 0 15,0 1-2-15,4-4-11 0,-1 6 6 0,-3-2 3 16,4-1-4-16,-2 4 6 0,-1 0-24 0,-1-2-60 15,3 5 28-15</inkml:trace>
  <inkml:trace contextRef="#ctx0" brushRef="#br0" timeOffset="178441.7765">14030 8921 17 0,'7'-3'140'0,"-7"3"-17"16,2-2-16-16,-2 2-10 0,0 0-9 0,0 0 4 15,11 9 1-15,-9-5-1 0,1 5-11 0,1 2-13 16,-2 1-5-16,-1 5 4 0,3 0-4 16,-4 7-10-16,0-3-5 0,0-2-7 0,-1 0-3 0,-2 6 5 15,1-8-7-15,1 2-3 0,-2-5-2 0,3-2-11 16,0 3 3-16,-1-4 1 0,-1 2-8 0,1-1 4 16,-1 0-7-16,2 1-1 0,-3 2 2 0,2 0-4 15,-2 1-2-15,0 0-2 0,1-2 6 16,-1-2-1-16,1-2-5 0,-1-1-1 0,1 2-3 0,1-5-6 15,-1 1-1-15,1-1-7 0,0 0-3 0,1-2-5 16,0 1 4-16,0-5-4 0,-2 3-4 0,2-3 2 16,0 0 0-16,0 0-4 0,9-13 1 0,-2 2-4 15,0-3 2-15,-1-3 6 0,0-8-5 0,3-1-2 16,-3 3 2-16,-2-5 11 0,0-1-3 0,1 2-15 16,-1-3 0-16,0-1 3 0,-1 4-6 0,-1 0 2 15,0 0 8-15,0 8 0 0,-1-6 4 0,-1 8 5 16,-1 1 20-16,1 4 14 0,0 2 12 0,-2 3 1 15,2 3 1-15,0-1-6 0,0 0-1 0,0 1 0 0,0 4-1 16,-2-6-1-16,2 6-9 0,-2-3-8 0,2 3 0 16,0 0 10-16,0 0 1 0,0 0 1 15,-10 17-3-15,6-7 5 0,-1 5-4 0,-1 3 3 16,-2 0 2-16,2 10-3 0,0-2 5 0,-2-1-5 0,3 3-3 16,-2-4-7-16,2 3 0 0,0-3 0 0,3-5-10 15,-2-2 3-15,0-3-9 0,0-1 7 0,0-2-8 16,2-1 4-16,-1-2 4 0,3-3 3 0,-1 1-9 15,1 0-1-15,-1-2 4 0,-2-2 1 0,3-2-11 16,-1 4 2-16,1-4-11 0,0 0 1 0,0 0-4 16,0 0-3-16,-8-13 5 0,8 7 5 0,-1-4-5 15,-2-1 5-15,3-1 4 0,0-1 2 0,0 1 3 16,0 1 2-16,0 1 11 0,-1-1 6 0,1 6 4 16,0-1-1-16,0 0 11 0,0 3-11 0,0-2 7 15,0 5-6-15,0-4-6 0,0 4 4 0,1-5-7 16,-1 5-1-16,0 0-1 0,0-5 5 0,0 5 0 15,0 0-4-15,0 0-7 0,0-3 3 0,0 3 10 16,0 0-9-16,0 0 4 0,3-3-3 0,-3 3 0 16,0 0 5-16,0 0-11 0,0 0 11 0,0 0-3 15,0 0 0-15,0 0-2 0,0 0-1 0,0 0 0 16,0 0 3-16,0 0 2 0,0 0-1 0,0 0-2 16,0 0 7-16,0 0 2 0,0 0-13 0,0 0 0 0,0 0 4 15,0 0-2-15,0 0 3 0,0 0-2 16,0 0 1-16,0 0-4 0,0 0 2 0,0 0 1 15,0 0 0-15,0 0-4 0,0 0 2 0,0 0 3 16,0 0-2-16,0 0 0 0,0 0 0 0,0 0 4 0,0 0-3 16,0 0 5-16,0 0-6 0,0 0-2 0,0 0 5 15,0 0-2-15,-3-4 1 0,3 4 0 0,0 0 1 16,0 0-4-16,0 0-2 0,0 0 2 16,0 0 3-16,0 0-1 0,0 0-6 0,0 0 10 0,0 0-7 15,0 0 5-15,0 0-7 0,0 0 4 0,0 0-2 16,0 0-1-16,0 0 0 0,0 0 0 0,0 0-5 15,0 0 1-15,0 0-7 0,0 0 4 0,0 0-1 16,0 0-2-16,0 0 6 0,0 0-9 0,0 0 8 16,0 0-3-16,0 0-7 0,0 0 5 0,0 0 3 15,0 0-2-15,0 0 0 0,-4 10 4 0,4-10-3 16,0 0 1-16,0 0 10 0,0 0-2 0,0 0-2 16,0 0 8-16,0 5-6 0,0-5 0 0,0 0-3 15,0 0 3-15,0 0 3 0,0 0-2 0,0 0 6 16,0 0-5-16,0 0 0 0,0 0 0 0,0 0 0 15,0 0 2-15,0 0-9 0,0 0 12 0,0 0-2 16,0 0-4-16,0 0 5 0,0 0-1 0,0 0 5 16,0 0 1-16,0 0-7 0,0 0-5 0,0 0 1 15,0 0 4-15,-6 3-2 0,6-3-6 0,0 0 9 0,0 0-1 16,0 0-4-16,-8 1-1 0,8-1 8 16,0 0-7-16,0 0 0 0,0 0 11 0,0 0-4 15,-2 2-6-15,2-2 9 0,0 0-8 0,0 0 4 16,0 0-3-16,0 0-6 0,0 0 6 0,0 0 1 0,0 0-8 15,0 0 8-15,0 0-5 0,0 0 7 16,0 0-5-16,0 0 6 0,0 0-6 0,-8 1 5 16,8-1 5-16,0 0-13 0,0 0 2 0,0 0 1 0,0 0-1 15,0 0-4-15,-5 2 2 0,5-2 5 0,0 0-8 16,0 0 5-16,-4 2-6 0,4-2 9 0,-4 3 0 16,4-3-5-16,0 0 1 0,0 0-3 0,0 0 3 15,0 0 2-15,0 0-3 0,0 0-1 0,0 0 4 16,0 0 12-16,0 0-15 0,0 0 5 0,0 0-6 15,0 0 6-15,0 0 0 0,0 0-7 0,0 0 7 16,0 0-2-16,0 0 5 0,0 0-11 0,0 0 5 16,0 0 0-16,0 0-1 0,0 0-5 0,0 0 6 15,0 0 6-15,0 0-10 0,0 0 2 0,0 0 0 16,0 0 3-16,0 0-1 0,0 0 1 0,0 0-2 16,0 0 3-16,0 0-2 0,0 0 3 0,0 0 0 15,0 0 1-15,0 0-6 0,0 0 3 0,0 0-2 16,0 0 11-16,0 0-8 0,0 0-2 0,0 0 7 15,0 0-10-15,0 0 9 0,0 0-5 0,0 0-4 16,0 0 9-16,0 0-6 0,0 0 3 0,0 0 7 16,0 0-8-16,0 0 3 0,0 0-4 0,0 0 7 15,0 0-5-15,0 0 3 0,0 0 4 0,0 0-1 16,0 0 3-16,0 0-4 0,0 0 8 0,0 0-10 16,0 0 5-16,-3 3-8 0,3-3 5 0,0 0 1 15,0 0-3-15,0 0-5 0,0 0 18 0,0 0-12 0,0 0 0 16,0 0-2-16,0 0-2 0,0 0 7 0,0 0-5 15,0 0 6-15,0 0-6 0,0 0-3 16,0 0 4-16,0 0 0 0,0 0 3 0,0 0-4 0,0 0-6 16,0 0 11-16,0 0-9 0,0 0 7 15,0 0-8-15,0 0 3 0,0 0-1 0,0 0-2 16,0 0 2-16,0 0-5 0,0 0 5 0,0 0-6 16,0 0-5-16,0 0-5 0,0 0-4 0,0 0-11 0,0 0-10 15,0 0-3-15,0 0-21 0,0 0-9 0,0 0-53 16,0 0-138-16,-9 0 62 0</inkml:trace>
  <inkml:trace contextRef="#ctx0" brushRef="#br0" timeOffset="183525.1245">24755 5673 32 0,'0'0'60'0,"0"0"-5"0,0-5-8 16,0 5 0-16,0 0-7 0,0 0-6 0,0 0-9 16,0 0-1-16,0 0 2 0,0 0-5 15,0 0 0-15,0 0-8 0,0 0 2 0,13 11-6 0,-9-7 4 16,1 1-6-16,1 3 6 0,3 0 1 0,-1 2 4 15,1-1-9-15,1 5-3 0,2-1 1 0,-3 1 9 16,2 0-7-16,-2 4 1 0,0-1 5 0,1 1-7 16,2 6 3-16,-3-1-5 0,0 1 1 0,-4 1-7 15,1-1 9-15,-1 7 5 0,-1-6-4 0,0 5 2 16,-4 0-5-16,-1-2 0 0,1 8-1 0,0-4 3 16,-4-2-3-16,0 1 1 0,0-2 1 0,-2 0-4 15,1-2 13-15,-4-1-15 0,2-2 8 0,1-6 2 16,0 1-5-16,-1-1 6 0,0 0 2 0,-4-2 5 15,2 0-2-15,3-5 3 0,-3 1 5 0,1-2-4 16,-1-1 12-16,2 0-3 0,-1-2 7 0,0 2-5 16,-1-3-11-16,-1-1 6 0,1 1-3 0,0 0-5 15,-1 1-3-15,1-4-2 0,5 2 1 0,-6-1 1 16,3 2-8-16,1-2-4 0,0 4-2 0,-2 1 0 16,2 1 11-16,-2 1-11 0,-1 3-1 0,4 0 1 15,-1 2 0-15,-1-1-2 0,4 5 1 0,0 5-2 16,-1 2 0-16,-1 7 0 0,1-3 6 0,4 0-1 15,3 1-3-15,-3-1-3 0,1 1 5 0,0-4-5 16,3 3 3-16,0 2 16 0,2 0-22 0,-1-1-2 16,1-1 6-16,3-1-2 0,0 4 4 0,3 12-8 15,-3-15 1-15,-1 2 4 0,1 0 3 0,-2 0 5 16,0 5-7-16,5 7 3 0,-4-13 3 0,1 15-1 16,-4-15-5-16,3 13 6 0,0-9 2 0,-5-2-8 15,1-2 8-15,0 17-1 0,-4-4-2 0,0-9 6 16,0 12 3-16,-4-3-9 0,0-11 9 0,-1 1-3 15,-5-3-1-15,1 1-7 0,0 1 7 0,-1-2-3 16,-1-3-6-16,0 3 6 0,0-6 4 0,1 2-4 0,-1-4-27 16,1 1 2-16,0-2-9 0,4-7-19 15,-5 9-6-15,4-7-10 0,-2 0-9 0,-4 6-7 16,3-1-18-16,-3-1-67 0,0 1-176 0,-1-3 78 0</inkml:trace>
  <inkml:trace contextRef="#ctx0" brushRef="#br0" timeOffset="195843.7314">23044 4949 21 0,'-4'-5'21'0,"4"5"4"0,-2-5 0 16,-1 2 0-16,1 0-7 0,0-2-1 0,0 1-1 16,0-1-2-16,-4-1-6 0,2 1 6 0,0-1-2 15,1 0 0-15,-3-2 2 0,1 1-1 0,-1-2-5 16,2 3 1-16,-2-3 3 0,1 5 2 0,-2-4-10 15,1-1 3-15,-4 4 6 0,3-5-6 0,-2 6 5 16,-1-4-10-16,2 0 5 0,-2 0-7 0,0 0-1 16,1 2-2-16,-4 0 5 0,3-1 4 0,0 2-7 15,-1-1 6-15,0 0 0 0,2-1 0 0,-4 2 0 16,3-1-3-16,-1-1 2 0,0 3-6 0,-1-2 3 16,0 1 1-16,-1 0-3 0,2 0 3 0,-1 1 0 15,0-3 9-15,0 2-2 0,-3-3-2 0,2 4-1 16,1 2 0-16,-3-3-1 0,1-4 6 0,0 5-4 15,1 4 1-15,-5-5-2 0,0 2-1 0,3 2 9 16,-2-2-3-16,0 2 1 0,-4 0-3 0,1 1-4 16,-3-2 0-16,1 1 1 0,0 2 0 0,-7 1-3 15,1 0 4-15,-2 0-3 0,1-1-2 0,-2 1 5 16,2 3-7-16,6-4 5 0,-7 1 0 0,10-1 0 16,-10 3-2-16,10-2 1 0,0 2-1 0,-2-1-3 15,1 1-3-15,0-1 5 0,-1 2-1 0,0 0 1 16,1 0 1-16,0 0 0 0,1 1-4 0,1-1-3 15,0 0 4-15,3 0 1 0,2-1-1 0,3-1-1 16,-1 0 2-16,-1 1 0 0,4 1-3 0,-1 0 1 16,0-1 0-16,1 3 1 0,1 0-4 0,-4-2 4 15,5 3 3-15,-2 0-3 0,1 3 1 0,-2-3 0 16,1 5-1-16,0-2-1 0,-1 0 1 0,1-1-1 16,-1 4 2-16,0 0 0 0,1-1 8 0,1-3-9 15,-2 4-6-15,1 0 6 0,3-3-3 0,-2 0 1 16,3 0 1-16,-3-1-2 0,4 1 4 0,-1 0-6 15,1 3 2-15,-1-4 6 0,1 2-1 0,2 0-2 16,-2 0 3-16,4 0-4 0,-1-1-1 0,-2 4 5 16,3-3-1-16,0 2-1 0,3 2 0 0,-2 0-2 15,4 0 2-15,-4 0 1 0,3 0 1 0,0 0-4 16,1 0 4-16,-2 0-2 0,1 2 1 0,-2-1 1 16,4 0-2-16,-1 2 4 0,-1 0-3 0,3-2 4 15,-3 0-8-15,2-1 3 0,2 2 1 0,-2-2-6 16,0 2 10-16,1 0-6 0,3-2 7 0,-2 2-11 15,-1 1 9-15,1-2-2 0,5 4-3 0,-3-2 2 16,-1-2 3-16,1 1-6 0,0-1 5 0,4 6-3 16,-1-5 1-16,3 2 2 0,-2 3-5 0,0-1 1 15,2 0 3-15,0-2 3 0,2 0-3 0,1-2 7 16,-1 1-5-16,-1 1 4 0,4-1-4 0,-1-2 6 16,-2-4-4-16,4 4 5 0,0-3-7 0,3 0 2 15,1 2 1-15,-1-1 0 0,0-1 2 0,2-1 0 16,3 0-2-16,-2-2 5 0,3 0-8 0,2-3-1 15,-1 1-2-15,0 0 4 0,2-2 3 0,2-5-3 16,-1 5-4-16,-1-1 9 0,2 0-7 0,0-4 2 16,1 0-3-16,1 0 2 0,1-4 1 0,-3 1 5 15,-2 1-7-15,5-1 2 0,-1-1-2 0,-4-2 5 16,16 3-5-16,-8 0 3 0,-3-5-9 0,0 4 2 16,12-2 6-16,-15 4-1 0,4 0-4 0,-1-1-2 15,0-1 8-15,-1 0-4 0,-1 2 1 0,3-1 0 0,-6 0 3 16,1 1-9-16,-1 0 0 0,2-1 9 15,-7-1-5-15,5 0-2 0,-5-1 3 0,4 1-2 16,3-1 0-16,-4-1-3 0,0-2 8 0,2 0-9 16,0 3 11-16,-1-2-7 0,-1-1 3 0,2-1 0 15,-2 2 0-15,-4-1-4 0,3 0-3 0,-3 2 5 0,0-4 3 16,0 1-4-16,-2-1 7 0,-5 2-3 16,0 0 0-16,-3 1-3 0,4-3 3 0,-3 2 0 0,-2-3 4 15,-1 3 2-15,0-1 0 0,-2-3-2 16,2 1-6-16,2-2 1 0,-4-1 3 0,3-2 2 15,-2-1 4-15,2-4-6 0,-4 2 3 0,1 2 4 0,-3-1-3 16,-1 1 16-16,2-2-6 0,-3-1-1 0,1-5 2 16,-2 5-4-16,-1-6-1 0,-2-1-5 15,2-1 3-15,-3 1-9 0,-1-1 6 0,-1-3-7 16,-1-1 6-16,0-2-5 0,-2 0-3 0,0 2 0 0,-1 1-2 16,-1-2 6-16,-4 2-12 0,1-2 2 0,2 2 10 15,-5 2-9-15,-1 3 7 0,2-1-5 0,-2 5-12 16,-3-5-13-16,3 9-17 0,-2 0-13 0,-7-3-10 15,-4 1-18-15,1 2-14 0,0 3-60 16,-5 1-170-16,-4 1 76 0</inkml:trace>
  <inkml:trace contextRef="#ctx0" brushRef="#br0" timeOffset="200202.7363">8803 8014 8 0,'0'-5'54'0,"-2"2"-11"0,2 3-6 15,0-7-3-15,-3 5-8 0,3 2-9 0,0 0 4 16,0 0-11-16,0 0-2 0,0 0-3 0,0 0-1 15,-7 9 7-15,4-4-5 0,-1 6-5 0,-2-2 4 16,2 3-1-16,0 0 1 0,-5 4 0 0,4-1 0 16,0 2 2-16,-2 0-2 0,1 0-3 0,1 4 1 15,-4 0 2-15,5 6-1 0,-1-1 2 0,1 3-3 16,-1-3-2-16,0 4-3 0,5 0 4 16,0 4 4-16,0-1-3 0,1 2-6 0,4-1 9 0,-1 3 8 15,4-2-17-15,1 10 5 0,1-12-1 0,-1-1 4 16,0-2-1-16,5 1-4 0,-2-4 7 0,-2-2-4 15,4-2 1-15,-5-6-2 0,0-2 2 0,2-3-1 16,-2-2 1-16,-1-4 1 0,1 4 2 0,-2-6-4 16,-1 1-2-16,0-2 7 0,0 0-1 0,1-2-3 15,0-2 9-15,-7 1 1 0,17-6-1 0,-7-2-3 16,1-4-1-16,0-2 5 0,0-3 1 0,0 1-5 16,3-11-2-16,-5 4 4 0,0-2-1 0,-3-1 3 15,2 2 3-15,-6 3-5 0,1-5 3 0,-5 6-2 16,2 2-3-16,-1-10 5 0,-1 11-5 0,-6-8 7 15,3 7-5-15,1 0 5 0,-2 0 8 0,-2 3-5 16,-1-1-7-16,0 3 8 0,0-2-6 0,-1 7-5 16,-3-3 10-16,0 0-12 0,2 4 0 0,-1 1-4 15,0 0 1-15,0 3-3 0,-1-1-3 0,-2 3 3 16,2-1 6-16,-2 4-13 0,0-1-1 0,1 0-5 16,1 3 5-16,0 0-10 0,0-1-2 0,4 2-3 15,-1 4-2-15,1-2-9 0,-3 6-1 0,6-1-7 16,-1-1-10-16,3 2-3 0,1 4-43 0,1 2-102 15,0-1 46-15</inkml:trace>
  <inkml:trace contextRef="#ctx0" brushRef="#br0" timeOffset="201393.6734">10007 7579 25 0,'7'4'25'0,"2"0"1"15,3 1-5-15,1 0 1 0,6 0-7 0,3 1 2 16,6 1 2-16,0-3-1 0,2 2 2 0,0-2 0 15,2 0-6-15,3-1 0 0,-2 1 0 16,5-2 0-16,1-2 1 0,-1 3 2 0,0-1-10 0,3 1 9 16,-1-3-7-16,-3-1 2 0,0-1-2 0,2 4 4 15,0-2 4-15,-2-3 2 0,0 3-7 0,3-2 4 16,-7 2 4-16,0 0-7 0,-1 2 0 0,-1-1-2 16,-2 1-2-16,2 1-2 0,-4-1 5 0,-7 1-2 15,3 1-4-15,-3-1 2 0,1 0-8 0,-2 0 3 16,0 0 4-16,-6-2-3 0,1 3-1 0,-2-1 0 15,-2 1-3-15,3-2-6 0,-7 1 9 0,0-3 0 16,1 2-4-16,0-1 9 0,-3 1-8 0,3-1-4 16,-7-1 4-16,6 0-11 0,-6 0-1 0,5 3-8 15,-5-3-4-15,4 3-13 0,-4-3-4 0,0 0-31 16,0 0-78-16,0 0 34 0</inkml:trace>
  <inkml:trace contextRef="#ctx0" brushRef="#br0" timeOffset="202343.3188">10944 7557 11 0,'23'15'25'0,"1"-2"0"0,-7-1-3 0,5 2-5 16,-5-3 1-16,0 0-1 0,2 0 1 0,-5 0 3 15,4-1-2-15,-4 1-1 0,3 3-2 0,-4-5 1 16,1 2-2-16,-1 1 2 0,-3-3-8 0,0 0 12 16,-2-2-4-16,1 1 0 0,-3 0-3 0,2-1 2 15,-3-3-7-15,0 3 3 0,-1-2 9 0,0-1-6 16,-2-1 10-16,2 1 1 0,-3 2 17 0,2-4 1 16,-3-2 9-16,1 5 11 0,-1-5-6 0,-1 3 1 15,1-3-2-15,0 0-1 0,-8 6-6 0,4-3-4 0,-1-3-4 16,-3 3-10-16,1-1 3 0,-5 0-6 0,1 1-5 15,-1-2-1-15,1 3-2 0,-1 0 1 0,2-4-9 16,1 1 7-16,1 1-3 0,2 1-2 16,0-1-5-16,-2 0-4 0,3 0 12 0,-2-1-8 15,7-1-1-15,-10 1 1 0,7 0-7 0,3-1 4 0,-7 1-1 16,7-1-7-16,0 0 4 0,0 0 0 16,-10 0 0-16,10 0 1 0,0 0-3 0,0 0 1 15,-3 1 0-15,3-1-4 0,0 0 5 0,0 0-3 16,-10 0-5-16,10 0 8 0,-5 2 0 0,5-2-9 0,-6 1 2 15,2 3 9-15,-3-4-5 0,2 2 8 0,-1-1-3 16,6-1-3-16,-9 2-6 0,5-1 1 16,4-1 6-16,-8 1-5 0,4 0-5 0,4-1 7 15,-6 1-7-15,6-1 2 0,-5 1-3 0,5-1-1 16,0 0-9-16,-5 3 2 0,5-3 4 0,0 0-6 0,-7 0 4 16,7 0 3-16,0 0 10 0,-3 1-4 0,3-1-4 15,0 0 5-15,-7 2 4 0,7-2-3 16,0 0 2-16,0 0-1 0,-10 0-5 0,10 0 8 15,-6 1-3-15,6-1 1 0,-8 2-5 0,8-2 9 0,-9 2-7 16,9-2 0-16,-9 0 3 0,9 0 20 0,0 0-15 16,-6 1-8-16,6-1-2 0,0 0 4 0,-7 2 9 15,7-2-11-15,0 0 2 0,-4 1 1 16,4-1 3-16,0 0-12 0,0 0 11 0,0 0-5 0,0 0-1 16,0 0 2-16,0 0-14 0,0 0 6 0,0 0 2 15,0 0-5-15,0 0 3 0,0 0-11 0,0 0 8 16,0 0-3-16,0 0 8 0,0 0 10 0,0 0-11 15,0 0 5-15,0 0 0 0,0 0-6 16,0 0 6-16,0 0-7 0,0 0 12 0,0 0-14 0,0 0 8 16,0 0-15-16,0 0 1 0,0 0 10 0,0 0 4 15,0 0-2-15,0 0 3 0,0 0-8 0,0 0 2 16,0 0 0-16,0 0-2 0,0 0 1 0,0 0 7 16,0 0-7-16,0 0 12 0,0 0-9 0,0 0 4 15,0 0-2-15,0 0 3 0,0 0-7 0,0 0-6 16,0 0-10-16,0 0-2 0,0 0-16 0,0 0-4 15,0 0-5-15,0 0-8 0,0 0-33 0,0 0-102 16,0 0 45-16</inkml:trace>
  <inkml:trace contextRef="#ctx0" brushRef="#br0" timeOffset="204185.8579">12360 7539 27 0,'-4'2'39'16,"0"1"1"-16,0 3-3 0,1 1-9 0,0 0-1 15,0 4-3-15,0 5-3 0,2 1 0 0,1 0-7 16,2-1 3-16,2 4 0 0,1-3 2 0,3 1-8 15,-1 0 6-15,5-4-2 0,-1 3-7 0,2-3 1 16,1 0-1-16,-1-3 1 0,2 0-1 0,-1-1 2 16,3-2-1-16,-3 1 0 0,0-6-3 0,-1 1 0 15,-3-2 0-15,4 0 8 0,-2-2-4 0,-2 0 2 16,1 0-3-16,0-2-1 0,1-2 0 0,-3-1-2 16,0 0-1-16,1-2-1 0,2-2 1 0,-3 0 3 15,2-4-5-15,-7 2 7 0,1 0-5 0,-1-1 3 16,0 0-1-16,-4 2 12 0,0-3-8 0,-1-1-3 15,-3 0 0-15,0 3 7 0,-1-3 7 0,-4 6-5 16,1-3-8-16,3 2 7 0,-8 2-3 0,3-1 1 16,-1 0-1-16,-1 2-2 0,-1 2 0 0,2 0 1 15,-2 1 7-15,3-1-14 0,1 1 0 0,0 2 5 16,1 2 3-16,2-1-16 0,-1 3-7 0,1-2-2 16,2 3-4-16,1 2-9 0,0 0-9 0,-1 0-7 15,4 4-7-15,0 1-6 0,3-2-45 0,-2 5-107 16,3 1 47-16</inkml:trace>
  <inkml:trace contextRef="#ctx0" brushRef="#br0" timeOffset="207549.6854">21975 4625 14 0,'0'0'27'16,"0"0"-4"-16,0 0 1 0,0 0 5 0,-10 2-11 0,10-2 0 15,0 0 1-15,0 0-4 0,0 0 0 0,-6-2-2 16,6 2-1-16,0 0 3 0,-8 0-7 16,8 0-3-16,0 0 7 0,-10 0-1 0,10 0-2 15,0 0-1-15,0 0 2 0,-5 2-2 0,5-2-2 16,-4 1 0-16,4-1 2 0,0 0-3 0,-6 2-5 0,6-2 0 16,-7 4 5-16,1-3-6 0,2 2 1 15,4-3 4-15,-7 4 1 0,7-4 3 0,-7 1-1 0,5 0-2 16,-2 2 4-16,4-3-9 0,0 0 9 15,-6 3-2-15,6-3-4 0,-6 1 1 0,2 1 1 0,1 2-1 16,0 2 7-16,-2-3 0 0,-3 2-2 0,2-1-4 16,2 3 7-16,-2-2-4 0,-1 3 7 0,2-1-2 15,-2 2-3-15,0-2 2 0,3 0-5 16,-1 0 0-16,1 2 9 0,2-3-14 0,-6 3 1 16,7 0-2-16,-3 1 1 0,-1 0 5 0,2 1-3 0,-2 0 0 15,4 2 5-15,-3 3 0 0,-1-1-3 0,1 3 7 16,0-6-8-16,0 3 0 0,3 0 2 0,-1-2-3 15,2 0-3-15,0 3 4 0,0-5 4 0,2 2 0 16,-2-1-1-16,5 1 2 0,-1 1-1 16,0-2-2-16,2 0 2 0,-2-1 2 0,4-1 2 0,1 4 5 15,1-4-5-15,0 1-2 0,3 0 0 0,2 2-1 16,-3-8 3-16,4 4-1 0,1-2 5 0,1 2-5 16,0-6-4-16,1 1 8 0,-2-1-5 0,-1 2-8 15,1-3 8-15,-4 0 1 0,-1-1 9 0,1-1-6 16,0 0 3-16,0-1-3 0,-6-1 1 0,-7 2-3 15,20-2 11-15,-9 1-1 0,-2-3 4 0,3 1-11 16,-2-1 4-16,0 1-7 0,-4-4 6 0,3 2 0 16,-1-2 2-16,-4 3-4 0,2-3 1 0,3-2-3 15,-8 0-2-15,3-1-4 0,-2 0-11 0,0-1 10 16,-2-1-3-16,0 0 9 0,-4 0-12 0,4-3 3 16,-5-3 3-16,-4-1-8 0,2 0 1 0,0 2 6 15,-2 0-5-15,0 0 5 0,0 0-5 0,-1 2 2 16,1 0 2-16,0 4 3 0,0 2-6 0,0-6 1 15,2 5 2-15,-1 4 1 0,2 0-1 0,-2-2 0 16,3 3 0-16,-1 2 2 0,2-1-6 0,-3 0-2 16,2 1-2-16,1 0 0 0,-1 2-7 0,-1-1-3 15,6 2 2-15,-9-2-11 0,4 1-14 0,5 1-9 16,-7-3-20-16,7 3-1 0,-6-1 5 0,6 1-11 16,-2 6-2-16,0-3-2 0,2 3-9 0,-1 2-42 15,-2 1-135-15,3-3 61 0</inkml:trace>
  <inkml:trace contextRef="#ctx0" brushRef="#br0" timeOffset="233281.8453">10043 14857 191 0,'-12'-4'260'0,"2"-1"-18"0,3 0-18 16,1 2-12-16,3-1-14 0,-1 2-12 0,-4 1-22 15,8 1-14-15,-5-2-14 0,1 0-11 0,4 2-12 16,-8 0-15-16,8 0-7 0,0 0-8 0,0 0-8 16,0 0-13-16,-5-2-4 0,5 2-12 0,0 0-6 15,0 0-4-15,0 0-6 0,-7-1-10 0,7 1-5 16,0 0-13-16,0 0-14 0,0 0-21 0,0 0-35 15,0 0-29-15,0 0-22 0,0 0-18 0,0 0 7 16,0 0 8-16,-7-1-4 0,7 1 9 0,0 0 9 16,0 0 1-16,0 0 11 0,0 0 11 0,0 0 15 15,0 0 3-15,0 0 13 0,0 0 0 0,0 0 2 16,0 0 1-16,0 0 8 0,0 0-4 0,0 0 5 0,0 0 7 16,0 0-2-16,0 0 4 0,0 0 10 15,0 0 29-15,0 0 30 0,0 0 43 0,0 0 25 16,0 0-11-16,0 0-25 0,3 8-14 0,-3-8 3 0,0 0 1 15,1 4 0-15,-1-4-11 0,3 4-10 0,-3-4-4 16,2 4 24-16,-2-4-7 0,-1 5 35 0,1-5 75 16,0 0 19-16,0 0-20 0,-1 4-31 15,1-4-25-15,0 0-22 0,0 0-43 0,-30-11-42 0,-3 1-60 16,-21-20-89-16,-39-19-87 0,-9-32-128 0,2-35-396 16,-3-34 175-16</inkml:trace>
  <inkml:trace contextRef="#ctx0" brushRef="#br0" timeOffset="234357.809">4186 8987 39 0,'0'0'51'0,"-7"-1"-11"15,7 1 3-15,-6-1-6 0,6 1-2 0,0 0-8 16,-4-2-1-16,4 2-2 0,0 0 3 0,0 0-9 16,0 0 0-16,0 0-4 0,0 0 4 0,0 0-5 15,0 0-1-15,0 0-2 0,0 0-3 0,0 0-3 16,13 8 11-16,-4-2 8 0,-1 0-11 0,0 0 0 16,4-2 0-16,5 5 8 0,3-2 9 0,6 4-3 15,4-2 2-15,1 0-7 0,0 0 2 0,6 1-6 16,0-1 4-16,1 2-7 0,11 5 2 0,1-1-1 15,-3-4 0-15,3 4-1 0,-13-5 3 0,13 3-6 16,-16-3-2-16,3 2-6 0,-2-3 8 0,-2 1-4 16,2 1-2-16,-5-4 3 0,2 3-9 0,-4-4 13 15,0 3 1-15,2-3-6 0,-10-1 3 0,-3 1-1 16,1-3-2-16,-8-1 5 0,3 1 1 0,-2-2-5 16,-3 0-6-16,-4 1 4 0,3-2 7 0,-3 0 11 15,-4 0 10-15,9 4-8 0,-9-4-4 0,4 0-3 16,-4 0 1-16,0 0-1 0,6 2-5 0,-6-2 1 15,0 0-16-15,0 0-15 0,0 0-23 0,0 0-18 16,0 0-17-16,4 1-15 0,-4-1-61 0,0 0-161 16,0 0 71-16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1772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08100" y="1174750"/>
            <a:ext cx="4229100" cy="3171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4213" y="4522788"/>
            <a:ext cx="5476875" cy="369887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3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8745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369303" y="6225769"/>
            <a:ext cx="1299316" cy="49570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9DE46-C06E-47BD-980F-552B2EAF619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743" y="3105720"/>
            <a:ext cx="338513" cy="3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2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6" idx="1"/>
          </p:cNvCxnSpPr>
          <p:nvPr/>
        </p:nvCxnSpPr>
        <p:spPr>
          <a:xfrm flipV="1">
            <a:off x="1331913" y="1303338"/>
            <a:ext cx="3095625" cy="12700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96975"/>
            <a:ext cx="220662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6" idx="3"/>
          </p:cNvCxnSpPr>
          <p:nvPr/>
        </p:nvCxnSpPr>
        <p:spPr>
          <a:xfrm flipV="1">
            <a:off x="4648200" y="1293813"/>
            <a:ext cx="3092450" cy="9525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04672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860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endCxn id="6" idx="1"/>
          </p:cNvCxnSpPr>
          <p:nvPr/>
        </p:nvCxnSpPr>
        <p:spPr>
          <a:xfrm flipV="1">
            <a:off x="1331913" y="1303338"/>
            <a:ext cx="3095625" cy="12700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1196975"/>
            <a:ext cx="220662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>
            <a:stCxn id="6" idx="3"/>
          </p:cNvCxnSpPr>
          <p:nvPr/>
        </p:nvCxnSpPr>
        <p:spPr>
          <a:xfrm flipV="1">
            <a:off x="4648200" y="1293813"/>
            <a:ext cx="3092450" cy="9525"/>
          </a:xfrm>
          <a:prstGeom prst="line">
            <a:avLst/>
          </a:prstGeom>
          <a:ln w="38100" cap="rnd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4103225" cy="464137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904672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601900" y="1484783"/>
            <a:ext cx="4103225" cy="464137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1462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524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x-none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x-none" dirty="0"/>
              <a:t>Haga clic para modificar el estilo de texto del patrón</a:t>
            </a:r>
          </a:p>
          <a:p>
            <a:pPr lvl="1"/>
            <a:r>
              <a:rPr lang="es-ES" altLang="x-none" dirty="0"/>
              <a:t>Segundo nivel</a:t>
            </a:r>
          </a:p>
          <a:p>
            <a:pPr lvl="2"/>
            <a:r>
              <a:rPr lang="es-ES" altLang="x-none" dirty="0"/>
              <a:t>Tercer nivel</a:t>
            </a:r>
          </a:p>
          <a:p>
            <a:pPr lvl="3"/>
            <a:r>
              <a:rPr lang="es-ES" altLang="x-none" dirty="0"/>
              <a:t>Cuarto nivel</a:t>
            </a:r>
          </a:p>
          <a:p>
            <a:pPr lvl="4"/>
            <a:r>
              <a:rPr lang="es-ES" altLang="x-none" dirty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6314" y="6245225"/>
            <a:ext cx="141448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Network Security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CFF8CE9-CF61-40DE-9DA2-831B5EF981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1" y="5626100"/>
            <a:ext cx="1057275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77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901" r:id="rId3"/>
    <p:sldLayoutId id="2147483902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ieeexplore.ieee.org/stamp/stamp.jsp?tp&amp;arnumber=1281254&amp;is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0" y="406400"/>
            <a:ext cx="9144000" cy="266700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Introduction to Software Security</a:t>
            </a:r>
            <a:endParaRPr lang="en-US" altLang="en-US" dirty="0"/>
          </a:p>
        </p:txBody>
      </p:sp>
      <p:sp>
        <p:nvSpPr>
          <p:cNvPr id="4099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602038"/>
            <a:ext cx="6858000" cy="24130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Xinwen </a:t>
            </a:r>
            <a:r>
              <a:rPr lang="en-US" altLang="en-US" sz="2600" dirty="0" smtClean="0"/>
              <a:t>Fu, </a:t>
            </a:r>
            <a:r>
              <a:rPr lang="en-US" altLang="en-US" sz="2600" dirty="0" err="1" smtClean="0"/>
              <a:t>Ph.D</a:t>
            </a:r>
            <a:endParaRPr lang="en-US" altLang="en-US" sz="2600" dirty="0" smtClean="0"/>
          </a:p>
          <a:p>
            <a:pPr eaLnBrk="1" hangingPunct="1"/>
            <a:r>
              <a:rPr lang="en-US" altLang="en-US" sz="2600" dirty="0" smtClean="0"/>
              <a:t>Professor</a:t>
            </a:r>
          </a:p>
          <a:p>
            <a:pPr eaLnBrk="1" hangingPunct="1"/>
            <a:r>
              <a:rPr lang="en-US" altLang="en-US" sz="2600" dirty="0" smtClean="0"/>
              <a:t>Department of Computer Science</a:t>
            </a:r>
          </a:p>
          <a:p>
            <a:pPr eaLnBrk="1" hangingPunct="1"/>
            <a:r>
              <a:rPr lang="en-US" altLang="en-US" sz="2600" dirty="0" smtClean="0"/>
              <a:t>University of Massachusetts Lowell</a:t>
            </a:r>
            <a:endParaRPr lang="en-US" altLang="en-US" sz="2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1" y="5700795"/>
            <a:ext cx="1300162" cy="84288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0" dirty="0">
                <a:latin typeface="Georgia"/>
                <a:cs typeface="Georgia"/>
              </a:rPr>
              <a:t>Sin</a:t>
            </a:r>
            <a:r>
              <a:rPr lang="en-US" spc="5" dirty="0">
                <a:latin typeface="Georgia"/>
                <a:cs typeface="Georgia"/>
              </a:rPr>
              <a:t> </a:t>
            </a:r>
            <a:r>
              <a:rPr lang="en-US" spc="-5" dirty="0">
                <a:latin typeface="Georgia"/>
                <a:cs typeface="Georgia"/>
              </a:rPr>
              <a:t>19: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spc="-5" dirty="0">
                <a:latin typeface="Georgia"/>
                <a:cs typeface="Georgia"/>
              </a:rPr>
              <a:t>Poor</a:t>
            </a:r>
            <a:r>
              <a:rPr lang="en-US" spc="20" dirty="0">
                <a:latin typeface="Georgia"/>
                <a:cs typeface="Georgia"/>
              </a:rPr>
              <a:t> </a:t>
            </a:r>
            <a:r>
              <a:rPr lang="en-US" spc="-5" dirty="0">
                <a:latin typeface="Georgia"/>
                <a:cs typeface="Georgia"/>
              </a:rPr>
              <a:t>Usability:</a:t>
            </a:r>
            <a:r>
              <a:rPr lang="en-US" spc="20" dirty="0">
                <a:latin typeface="Georgia"/>
                <a:cs typeface="Georgia"/>
              </a:rPr>
              <a:t> </a:t>
            </a:r>
            <a:r>
              <a:rPr lang="en-US" spc="-10" dirty="0">
                <a:latin typeface="Georgia"/>
                <a:cs typeface="Georgia"/>
              </a:rPr>
              <a:t>Spotting</a:t>
            </a:r>
            <a:r>
              <a:rPr lang="en-US" spc="20" dirty="0">
                <a:latin typeface="Georgia"/>
                <a:cs typeface="Georgia"/>
              </a:rPr>
              <a:t> </a:t>
            </a:r>
            <a:r>
              <a:rPr lang="en-US" spc="-10" dirty="0">
                <a:latin typeface="Georgia"/>
                <a:cs typeface="Georgia"/>
              </a:rPr>
              <a:t>the</a:t>
            </a:r>
            <a:r>
              <a:rPr lang="en-US" spc="-5" dirty="0">
                <a:latin typeface="Georgia"/>
                <a:cs typeface="Georgia"/>
              </a:rPr>
              <a:t> </a:t>
            </a:r>
            <a:r>
              <a:rPr lang="en-US" spc="-10" dirty="0">
                <a:latin typeface="Georgia"/>
                <a:cs typeface="Georgia"/>
              </a:rPr>
              <a:t>sin</a:t>
            </a:r>
            <a:r>
              <a:rPr lang="en-US" spc="-5" dirty="0">
                <a:latin typeface="Georgia"/>
                <a:cs typeface="Georgia"/>
              </a:rPr>
              <a:t> </a:t>
            </a:r>
            <a:r>
              <a:rPr lang="en-US" spc="-10" dirty="0" smtClean="0">
                <a:latin typeface="Georgia"/>
                <a:cs typeface="Georgia"/>
              </a:rPr>
              <a:t>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pattern here is a failure to explore the way the typical user is going to interact  with your security features.</a:t>
            </a:r>
          </a:p>
          <a:p>
            <a:r>
              <a:rPr lang="en-US" dirty="0"/>
              <a:t>Poor usability can also mean poor security</a:t>
            </a:r>
          </a:p>
          <a:p>
            <a:r>
              <a:rPr lang="en-US" dirty="0"/>
              <a:t>Always clicking “OK” when given lots of dialogs</a:t>
            </a:r>
          </a:p>
          <a:p>
            <a:r>
              <a:rPr lang="en-US" dirty="0"/>
              <a:t>Cryptic error or status messages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5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10" dirty="0">
                <a:latin typeface="Georgia"/>
                <a:cs typeface="Georgia"/>
              </a:rPr>
              <a:t>Sin</a:t>
            </a:r>
            <a:r>
              <a:rPr lang="en-US" spc="5" dirty="0">
                <a:latin typeface="Georgia"/>
                <a:cs typeface="Georgia"/>
              </a:rPr>
              <a:t> </a:t>
            </a:r>
            <a:r>
              <a:rPr lang="en-US" spc="-5" dirty="0">
                <a:latin typeface="Georgia"/>
                <a:cs typeface="Georgia"/>
              </a:rPr>
              <a:t>19: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spc="-5" dirty="0">
                <a:latin typeface="Georgia"/>
                <a:cs typeface="Georgia"/>
              </a:rPr>
              <a:t>Poor</a:t>
            </a:r>
            <a:r>
              <a:rPr lang="en-US" spc="20" dirty="0">
                <a:latin typeface="Georgia"/>
                <a:cs typeface="Georgia"/>
              </a:rPr>
              <a:t> </a:t>
            </a:r>
            <a:r>
              <a:rPr lang="en-US" spc="-5" dirty="0">
                <a:latin typeface="Georgia"/>
                <a:cs typeface="Georgia"/>
              </a:rPr>
              <a:t>Usability - Redemption </a:t>
            </a:r>
            <a:r>
              <a:rPr lang="en-US" spc="-5" dirty="0" smtClean="0">
                <a:latin typeface="Georgia"/>
                <a:cs typeface="Georgia"/>
              </a:rPr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users are involved, make the UI simple and clear</a:t>
            </a:r>
          </a:p>
          <a:p>
            <a:r>
              <a:rPr lang="en-US" dirty="0"/>
              <a:t>Make security decisions for users</a:t>
            </a:r>
          </a:p>
          <a:p>
            <a:r>
              <a:rPr lang="en-US" dirty="0"/>
              <a:t>Make selective relaxation of security policy easy</a:t>
            </a:r>
          </a:p>
          <a:p>
            <a:r>
              <a:rPr lang="en-US" dirty="0"/>
              <a:t>Clearly indicate consequences</a:t>
            </a:r>
          </a:p>
          <a:p>
            <a:r>
              <a:rPr lang="en-US" dirty="0"/>
              <a:t>Make it actionable</a:t>
            </a:r>
          </a:p>
          <a:p>
            <a:r>
              <a:rPr lang="en-US" dirty="0"/>
              <a:t>Provide central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938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Georgia"/>
                <a:cs typeface="Georgia"/>
              </a:rPr>
              <a:t>Sin</a:t>
            </a:r>
            <a:r>
              <a:rPr lang="en-US" spc="-10" dirty="0">
                <a:latin typeface="Georgia"/>
                <a:cs typeface="Georgia"/>
              </a:rPr>
              <a:t> </a:t>
            </a:r>
            <a:r>
              <a:rPr lang="en-US" spc="-5" dirty="0">
                <a:latin typeface="Georgia"/>
                <a:cs typeface="Georgia"/>
              </a:rPr>
              <a:t>19:</a:t>
            </a:r>
            <a:r>
              <a:rPr lang="en-US" spc="5" dirty="0">
                <a:latin typeface="Georgia"/>
                <a:cs typeface="Georgia"/>
              </a:rPr>
              <a:t> </a:t>
            </a:r>
            <a:r>
              <a:rPr lang="en-US" spc="-5" dirty="0">
                <a:latin typeface="Georgia"/>
                <a:cs typeface="Georgia"/>
              </a:rPr>
              <a:t>Poor</a:t>
            </a:r>
            <a:r>
              <a:rPr lang="en-US" spc="-15" dirty="0">
                <a:latin typeface="Georgia"/>
                <a:cs typeface="Georgia"/>
              </a:rPr>
              <a:t> </a:t>
            </a:r>
            <a:r>
              <a:rPr lang="en-US" spc="-10" dirty="0">
                <a:latin typeface="Georgia"/>
                <a:cs typeface="Georgia"/>
              </a:rPr>
              <a:t>Usability</a:t>
            </a:r>
            <a:r>
              <a:rPr lang="en-US" spc="35" dirty="0">
                <a:latin typeface="Georgia"/>
                <a:cs typeface="Georgia"/>
              </a:rPr>
              <a:t> </a:t>
            </a:r>
            <a:r>
              <a:rPr lang="en-US" spc="-10" dirty="0" smtClean="0">
                <a:latin typeface="Georgia"/>
                <a:cs typeface="Georgia"/>
              </a:rPr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94073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 understand your users’ security needs, and provide the </a:t>
            </a:r>
            <a:r>
              <a:rPr lang="en-US" dirty="0" smtClean="0"/>
              <a:t>appropriate </a:t>
            </a:r>
            <a:r>
              <a:rPr lang="en-US" dirty="0"/>
              <a:t>information to help them get their jobs done.</a:t>
            </a:r>
          </a:p>
          <a:p>
            <a:pPr>
              <a:lnSpc>
                <a:spcPct val="120000"/>
              </a:lnSpc>
            </a:pPr>
            <a:r>
              <a:rPr lang="en-US" dirty="0"/>
              <a:t>Do default to a secure configuration whenever possible.</a:t>
            </a:r>
          </a:p>
          <a:p>
            <a:pPr>
              <a:lnSpc>
                <a:spcPct val="120000"/>
              </a:lnSpc>
            </a:pPr>
            <a:r>
              <a:rPr lang="en-US" dirty="0"/>
              <a:t>Do provide a simple and easy to understand message, and allow for  progressive disclosure if needed by more sophisticated users or admins.</a:t>
            </a:r>
          </a:p>
          <a:p>
            <a:pPr>
              <a:lnSpc>
                <a:spcPct val="120000"/>
              </a:lnSpc>
            </a:pPr>
            <a:r>
              <a:rPr lang="en-US" dirty="0"/>
              <a:t>Do make security prompts actionable.</a:t>
            </a:r>
          </a:p>
          <a:p>
            <a:pPr>
              <a:lnSpc>
                <a:spcPct val="120000"/>
              </a:lnSpc>
            </a:pPr>
            <a:r>
              <a:rPr lang="en-US" dirty="0"/>
              <a:t>Do not dump geek-speak in a big-honking dialog box. No user will read it.</a:t>
            </a:r>
          </a:p>
          <a:p>
            <a:pPr>
              <a:lnSpc>
                <a:spcPct val="120000"/>
              </a:lnSpc>
            </a:pPr>
            <a:r>
              <a:rPr lang="en-US" dirty="0"/>
              <a:t>Do not make it easy for users to shoot themselves in the foot—hide </a:t>
            </a:r>
            <a:r>
              <a:rPr lang="en-US" dirty="0" smtClean="0"/>
              <a:t>options that </a:t>
            </a:r>
            <a:r>
              <a:rPr lang="en-US" dirty="0"/>
              <a:t>can be dangerous!</a:t>
            </a:r>
          </a:p>
          <a:p>
            <a:pPr>
              <a:lnSpc>
                <a:spcPct val="120000"/>
              </a:lnSpc>
            </a:pPr>
            <a:r>
              <a:rPr lang="en-US" dirty="0"/>
              <a:t>Consider providing ways to relax security policy selectively, but be explicit </a:t>
            </a:r>
            <a:r>
              <a:rPr lang="en-US" dirty="0" smtClean="0"/>
              <a:t>and </a:t>
            </a:r>
            <a:r>
              <a:rPr lang="en-US" dirty="0"/>
              <a:t>clear about what the user is choosing to allow.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83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Common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software vulnerabilities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en-US" dirty="0"/>
              <a:t>Fundamentals of software security.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37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5082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Software security is the idea of </a:t>
            </a:r>
            <a:r>
              <a:rPr lang="en-US" dirty="0">
                <a:solidFill>
                  <a:srgbClr val="C00000"/>
                </a:solidFill>
              </a:rPr>
              <a:t>engineering  software</a:t>
            </a:r>
            <a:r>
              <a:rPr lang="en-US" dirty="0"/>
              <a:t> so that it continues to function  correctly under malicious </a:t>
            </a:r>
            <a:r>
              <a:rPr lang="en-US" dirty="0" smtClean="0"/>
              <a:t>attack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Software Security aims to avoid security  vulnerabilities by addressing security from  </a:t>
            </a:r>
            <a:r>
              <a:rPr lang="en-US" dirty="0" smtClean="0"/>
              <a:t>early </a:t>
            </a:r>
            <a:r>
              <a:rPr lang="en-US" dirty="0"/>
              <a:t>stages of software development </a:t>
            </a:r>
            <a:r>
              <a:rPr lang="en-US" dirty="0" smtClean="0"/>
              <a:t>life cycle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"Security is a risk management."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2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Security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Most software systems today contain </a:t>
            </a:r>
            <a:r>
              <a:rPr lang="en-US" dirty="0" smtClean="0"/>
              <a:t>numerous </a:t>
            </a:r>
            <a:r>
              <a:rPr lang="en-US" dirty="0"/>
              <a:t>flaws and bugs that get exploited by </a:t>
            </a:r>
            <a:r>
              <a:rPr lang="en-US" dirty="0" smtClean="0"/>
              <a:t>attackers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New threats emerge everyday.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C00000"/>
                </a:solidFill>
              </a:rPr>
              <a:t>Convenience trumps security measures.</a:t>
            </a:r>
          </a:p>
          <a:p>
            <a:pPr>
              <a:lnSpc>
                <a:spcPct val="120000"/>
              </a:lnSpc>
            </a:pPr>
            <a:r>
              <a:rPr lang="en-US" dirty="0"/>
              <a:t>Exponential increase in vulnerabilities </a:t>
            </a:r>
            <a:r>
              <a:rPr lang="en-US" dirty="0" smtClean="0"/>
              <a:t>in </a:t>
            </a:r>
            <a:r>
              <a:rPr lang="en-US" dirty="0"/>
              <a:t>software systems.</a:t>
            </a:r>
          </a:p>
          <a:p>
            <a:pPr>
              <a:lnSpc>
                <a:spcPct val="120000"/>
              </a:lnSpc>
            </a:pPr>
            <a:r>
              <a:rPr lang="en-US" dirty="0"/>
              <a:t>Software security is everybody's job.</a:t>
            </a:r>
          </a:p>
          <a:p>
            <a:pPr>
              <a:lnSpc>
                <a:spcPct val="120000"/>
              </a:lnSpc>
            </a:pPr>
            <a:r>
              <a:rPr lang="en-US" dirty="0"/>
              <a:t>Programmers have a long history of repeating </a:t>
            </a:r>
            <a:r>
              <a:rPr lang="en-US" dirty="0" smtClean="0"/>
              <a:t>the </a:t>
            </a:r>
            <a:r>
              <a:rPr lang="en-US" dirty="0"/>
              <a:t>same security-related mistakes</a:t>
            </a:r>
            <a:r>
              <a:rPr lang="en-US" dirty="0" smtClean="0"/>
              <a:t>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2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Pillars</a:t>
            </a:r>
            <a:r>
              <a:rPr lang="en-US" dirty="0"/>
              <a:t> </a:t>
            </a:r>
            <a:r>
              <a:rPr lang="en-US" spc="-5" dirty="0"/>
              <a:t>of</a:t>
            </a:r>
            <a:r>
              <a:rPr lang="en-US" spc="-20" dirty="0"/>
              <a:t> </a:t>
            </a:r>
            <a:r>
              <a:rPr lang="en-US" spc="-5" dirty="0"/>
              <a:t>Software</a:t>
            </a:r>
            <a:r>
              <a:rPr lang="en-US" spc="-20" dirty="0"/>
              <a:t> </a:t>
            </a:r>
            <a:r>
              <a:rPr lang="en-US" spc="-5" dirty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694536"/>
          </a:xfrm>
        </p:spPr>
        <p:txBody>
          <a:bodyPr/>
          <a:lstStyle/>
          <a:p>
            <a:r>
              <a:rPr lang="en-US" dirty="0"/>
              <a:t>The three pillars of software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893" y="2264868"/>
            <a:ext cx="7808213" cy="398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Pillar</a:t>
            </a:r>
            <a:r>
              <a:rPr lang="en-US" spc="-10" dirty="0"/>
              <a:t> </a:t>
            </a:r>
            <a:r>
              <a:rPr lang="en-US" dirty="0"/>
              <a:t>I:</a:t>
            </a:r>
            <a:r>
              <a:rPr lang="en-US" spc="-15" dirty="0"/>
              <a:t> </a:t>
            </a:r>
            <a:r>
              <a:rPr lang="en-US" dirty="0"/>
              <a:t>Risk</a:t>
            </a:r>
            <a:r>
              <a:rPr lang="en-US" spc="-20" dirty="0"/>
              <a:t> </a:t>
            </a:r>
            <a:r>
              <a:rPr lang="en-US" dirty="0"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 continuous risk management process </a:t>
            </a:r>
            <a:r>
              <a:rPr lang="en-US" dirty="0" smtClean="0"/>
              <a:t>is an essential </a:t>
            </a:r>
            <a:r>
              <a:rPr lang="en-US" dirty="0"/>
              <a:t>part to software security.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Identifies</a:t>
            </a:r>
            <a:r>
              <a:rPr lang="en-US" dirty="0"/>
              <a:t>, ranks, tracks, and understands  software security risks.</a:t>
            </a:r>
          </a:p>
          <a:p>
            <a:pPr>
              <a:lnSpc>
                <a:spcPct val="110000"/>
              </a:lnSpc>
            </a:pPr>
            <a:r>
              <a:rPr lang="en-US" dirty="0"/>
              <a:t>Risk management framework (RMF)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 overall approach to risk management.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The </a:t>
            </a:r>
            <a:r>
              <a:rPr lang="en-US" dirty="0"/>
              <a:t>goal is to consistently track and handle risks.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9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Risk </a:t>
            </a:r>
            <a:r>
              <a:rPr lang="en-US" dirty="0" smtClean="0"/>
              <a:t>Management Framework (RMF)</a:t>
            </a:r>
            <a:r>
              <a:rPr lang="en-US" spc="-45" dirty="0" smtClean="0"/>
              <a:t> </a:t>
            </a:r>
            <a:r>
              <a:rPr lang="en-US" spc="-5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77191" y="1542222"/>
            <a:ext cx="8309609" cy="4799965"/>
            <a:chOff x="377191" y="1542222"/>
            <a:chExt cx="8309609" cy="4799965"/>
          </a:xfrm>
        </p:grpSpPr>
        <p:grpSp>
          <p:nvGrpSpPr>
            <p:cNvPr id="5" name="object 3"/>
            <p:cNvGrpSpPr/>
            <p:nvPr/>
          </p:nvGrpSpPr>
          <p:grpSpPr>
            <a:xfrm>
              <a:off x="377191" y="1542222"/>
              <a:ext cx="8309609" cy="4799965"/>
              <a:chOff x="384390" y="1763191"/>
              <a:chExt cx="8309609" cy="4799965"/>
            </a:xfrm>
          </p:grpSpPr>
          <p:sp>
            <p:nvSpPr>
              <p:cNvPr id="6" name="object 4"/>
              <p:cNvSpPr/>
              <p:nvPr/>
            </p:nvSpPr>
            <p:spPr>
              <a:xfrm>
                <a:off x="393915" y="1772716"/>
                <a:ext cx="8290559" cy="4780915"/>
              </a:xfrm>
              <a:custGeom>
                <a:avLst/>
                <a:gdLst/>
                <a:ahLst/>
                <a:cxnLst/>
                <a:rect l="l" t="t" r="r" b="b"/>
                <a:pathLst>
                  <a:path w="8290559" h="4780915">
                    <a:moveTo>
                      <a:pt x="8290559" y="0"/>
                    </a:moveTo>
                    <a:lnTo>
                      <a:pt x="0" y="0"/>
                    </a:lnTo>
                    <a:lnTo>
                      <a:pt x="0" y="4780788"/>
                    </a:lnTo>
                    <a:lnTo>
                      <a:pt x="8290559" y="4780788"/>
                    </a:lnTo>
                    <a:lnTo>
                      <a:pt x="8290559" y="0"/>
                    </a:lnTo>
                    <a:close/>
                  </a:path>
                </a:pathLst>
              </a:custGeom>
              <a:solidFill>
                <a:srgbClr val="DFDFD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5"/>
              <p:cNvSpPr/>
              <p:nvPr/>
            </p:nvSpPr>
            <p:spPr>
              <a:xfrm>
                <a:off x="393915" y="1772716"/>
                <a:ext cx="8290559" cy="4780915"/>
              </a:xfrm>
              <a:custGeom>
                <a:avLst/>
                <a:gdLst/>
                <a:ahLst/>
                <a:cxnLst/>
                <a:rect l="l" t="t" r="r" b="b"/>
                <a:pathLst>
                  <a:path w="8290559" h="4780915">
                    <a:moveTo>
                      <a:pt x="0" y="4780788"/>
                    </a:moveTo>
                    <a:lnTo>
                      <a:pt x="8290559" y="4780788"/>
                    </a:lnTo>
                    <a:lnTo>
                      <a:pt x="8290559" y="0"/>
                    </a:lnTo>
                    <a:lnTo>
                      <a:pt x="0" y="0"/>
                    </a:lnTo>
                    <a:lnTo>
                      <a:pt x="0" y="4780788"/>
                    </a:lnTo>
                    <a:close/>
                  </a:path>
                </a:pathLst>
              </a:custGeom>
              <a:ln w="19050">
                <a:solidFill>
                  <a:srgbClr val="2F17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" name="object 6"/>
            <p:cNvSpPr txBox="1"/>
            <p:nvPr/>
          </p:nvSpPr>
          <p:spPr>
            <a:xfrm>
              <a:off x="498349" y="2115957"/>
              <a:ext cx="1576070" cy="93102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2F172B"/>
              </a:solidFill>
            </a:ln>
          </p:spPr>
          <p:txBody>
            <a:bodyPr vert="horz" wrap="square" lIns="0" tIns="99060" rIns="0" bIns="0" rtlCol="0">
              <a:spAutoFit/>
            </a:bodyPr>
            <a:lstStyle/>
            <a:p>
              <a:pPr marL="91440">
                <a:lnSpc>
                  <a:spcPct val="100000"/>
                </a:lnSpc>
                <a:spcBef>
                  <a:spcPts val="780"/>
                </a:spcBef>
              </a:pPr>
              <a:r>
                <a:rPr sz="1800" b="1" spc="-10" dirty="0" smtClean="0">
                  <a:latin typeface="Arial"/>
                  <a:cs typeface="Arial"/>
                </a:rPr>
                <a:t>1)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sz="1800" spc="-5" dirty="0" smtClean="0">
                  <a:latin typeface="Arial"/>
                  <a:cs typeface="Arial"/>
                </a:rPr>
                <a:t>Understand </a:t>
              </a:r>
              <a:r>
                <a:rPr sz="1800" dirty="0" smtClean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the</a:t>
              </a:r>
              <a:r>
                <a:rPr sz="1800" spc="-75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business </a:t>
              </a:r>
              <a:r>
                <a:rPr sz="1800" spc="-484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context.</a:t>
              </a:r>
              <a:endParaRPr sz="1800" dirty="0">
                <a:latin typeface="Arial"/>
                <a:cs typeface="Arial"/>
              </a:endParaRPr>
            </a:p>
          </p:txBody>
        </p:sp>
        <p:grpSp>
          <p:nvGrpSpPr>
            <p:cNvPr id="9" name="object 7"/>
            <p:cNvGrpSpPr/>
            <p:nvPr/>
          </p:nvGrpSpPr>
          <p:grpSpPr>
            <a:xfrm>
              <a:off x="2508290" y="1642209"/>
              <a:ext cx="6107430" cy="4441825"/>
              <a:chOff x="2515489" y="1863178"/>
              <a:chExt cx="6107430" cy="4441825"/>
            </a:xfrm>
          </p:grpSpPr>
          <p:sp>
            <p:nvSpPr>
              <p:cNvPr id="10" name="object 8"/>
              <p:cNvSpPr/>
              <p:nvPr/>
            </p:nvSpPr>
            <p:spPr>
              <a:xfrm>
                <a:off x="2525014" y="1872703"/>
                <a:ext cx="6088380" cy="4422775"/>
              </a:xfrm>
              <a:custGeom>
                <a:avLst/>
                <a:gdLst/>
                <a:ahLst/>
                <a:cxnLst/>
                <a:rect l="l" t="t" r="r" b="b"/>
                <a:pathLst>
                  <a:path w="6088380" h="4422775">
                    <a:moveTo>
                      <a:pt x="6087872" y="0"/>
                    </a:moveTo>
                    <a:lnTo>
                      <a:pt x="0" y="0"/>
                    </a:lnTo>
                    <a:lnTo>
                      <a:pt x="0" y="4422648"/>
                    </a:lnTo>
                    <a:lnTo>
                      <a:pt x="6087872" y="4422648"/>
                    </a:lnTo>
                    <a:lnTo>
                      <a:pt x="6087872" y="0"/>
                    </a:lnTo>
                    <a:close/>
                  </a:path>
                </a:pathLst>
              </a:custGeom>
              <a:solidFill>
                <a:srgbClr val="99999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9"/>
              <p:cNvSpPr/>
              <p:nvPr/>
            </p:nvSpPr>
            <p:spPr>
              <a:xfrm>
                <a:off x="2525014" y="1872703"/>
                <a:ext cx="6088380" cy="4422775"/>
              </a:xfrm>
              <a:custGeom>
                <a:avLst/>
                <a:gdLst/>
                <a:ahLst/>
                <a:cxnLst/>
                <a:rect l="l" t="t" r="r" b="b"/>
                <a:pathLst>
                  <a:path w="6088380" h="4422775">
                    <a:moveTo>
                      <a:pt x="0" y="4422648"/>
                    </a:moveTo>
                    <a:lnTo>
                      <a:pt x="6087872" y="4422648"/>
                    </a:lnTo>
                    <a:lnTo>
                      <a:pt x="6087872" y="0"/>
                    </a:lnTo>
                    <a:lnTo>
                      <a:pt x="0" y="0"/>
                    </a:lnTo>
                    <a:lnTo>
                      <a:pt x="0" y="4422648"/>
                    </a:lnTo>
                    <a:close/>
                  </a:path>
                </a:pathLst>
              </a:custGeom>
              <a:ln w="19050">
                <a:solidFill>
                  <a:srgbClr val="2F17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" name="object 10"/>
            <p:cNvSpPr txBox="1"/>
            <p:nvPr/>
          </p:nvSpPr>
          <p:spPr>
            <a:xfrm>
              <a:off x="6990246" y="2183141"/>
              <a:ext cx="1576070" cy="73096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2F172B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92710">
                <a:lnSpc>
                  <a:spcPts val="1935"/>
                </a:lnSpc>
              </a:pPr>
              <a:r>
                <a:rPr sz="1800" b="1" spc="-10" dirty="0" smtClean="0">
                  <a:latin typeface="Arial"/>
                  <a:cs typeface="Arial"/>
                </a:rPr>
                <a:t>4)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sz="1800" spc="-5" dirty="0" smtClean="0">
                  <a:latin typeface="Arial"/>
                  <a:cs typeface="Arial"/>
                </a:rPr>
                <a:t>Define</a:t>
              </a:r>
              <a:r>
                <a:rPr sz="1800" spc="-75" dirty="0" smtClean="0">
                  <a:latin typeface="Arial"/>
                  <a:cs typeface="Arial"/>
                </a:rPr>
                <a:t> </a:t>
              </a:r>
              <a:r>
                <a:rPr sz="1800" dirty="0">
                  <a:latin typeface="Arial"/>
                  <a:cs typeface="Arial"/>
                </a:rPr>
                <a:t>the </a:t>
              </a:r>
              <a:r>
                <a:rPr sz="1800" spc="-490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risk </a:t>
              </a:r>
              <a:r>
                <a:rPr sz="1800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mitigation </a:t>
              </a:r>
              <a:r>
                <a:rPr sz="1800" spc="-490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strategy.</a:t>
              </a:r>
              <a:endParaRPr sz="1800" dirty="0">
                <a:latin typeface="Arial"/>
                <a:cs typeface="Arial"/>
              </a:endParaRPr>
            </a:p>
          </p:txBody>
        </p:sp>
        <p:grpSp>
          <p:nvGrpSpPr>
            <p:cNvPr id="13" name="object 11"/>
            <p:cNvGrpSpPr/>
            <p:nvPr/>
          </p:nvGrpSpPr>
          <p:grpSpPr>
            <a:xfrm>
              <a:off x="4845343" y="2137801"/>
              <a:ext cx="1720214" cy="1416050"/>
              <a:chOff x="4852542" y="2358770"/>
              <a:chExt cx="1720214" cy="1416050"/>
            </a:xfrm>
          </p:grpSpPr>
          <p:sp>
            <p:nvSpPr>
              <p:cNvPr id="14" name="object 12"/>
              <p:cNvSpPr/>
              <p:nvPr/>
            </p:nvSpPr>
            <p:spPr>
              <a:xfrm>
                <a:off x="4862067" y="2368295"/>
                <a:ext cx="1701164" cy="1397000"/>
              </a:xfrm>
              <a:custGeom>
                <a:avLst/>
                <a:gdLst/>
                <a:ahLst/>
                <a:cxnLst/>
                <a:rect l="l" t="t" r="r" b="b"/>
                <a:pathLst>
                  <a:path w="1701165" h="1397000">
                    <a:moveTo>
                      <a:pt x="1701038" y="0"/>
                    </a:moveTo>
                    <a:lnTo>
                      <a:pt x="0" y="0"/>
                    </a:lnTo>
                    <a:lnTo>
                      <a:pt x="0" y="1396745"/>
                    </a:lnTo>
                    <a:lnTo>
                      <a:pt x="1701038" y="1396745"/>
                    </a:lnTo>
                    <a:lnTo>
                      <a:pt x="170103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3"/>
              <p:cNvSpPr/>
              <p:nvPr/>
            </p:nvSpPr>
            <p:spPr>
              <a:xfrm>
                <a:off x="4862067" y="2368295"/>
                <a:ext cx="1701164" cy="1397000"/>
              </a:xfrm>
              <a:custGeom>
                <a:avLst/>
                <a:gdLst/>
                <a:ahLst/>
                <a:cxnLst/>
                <a:rect l="l" t="t" r="r" b="b"/>
                <a:pathLst>
                  <a:path w="1701165" h="1397000">
                    <a:moveTo>
                      <a:pt x="0" y="1396745"/>
                    </a:moveTo>
                    <a:lnTo>
                      <a:pt x="1701038" y="1396745"/>
                    </a:lnTo>
                    <a:lnTo>
                      <a:pt x="1701038" y="0"/>
                    </a:lnTo>
                    <a:lnTo>
                      <a:pt x="0" y="0"/>
                    </a:lnTo>
                    <a:lnTo>
                      <a:pt x="0" y="1396745"/>
                    </a:lnTo>
                    <a:close/>
                  </a:path>
                </a:pathLst>
              </a:custGeom>
              <a:ln w="19049">
                <a:solidFill>
                  <a:srgbClr val="2F17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6" name="object 14"/>
            <p:cNvSpPr txBox="1"/>
            <p:nvPr/>
          </p:nvSpPr>
          <p:spPr>
            <a:xfrm>
              <a:off x="4934624" y="2278771"/>
              <a:ext cx="1551345" cy="84382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10" dirty="0" smtClean="0">
                  <a:latin typeface="Arial"/>
                  <a:cs typeface="Arial"/>
                </a:rPr>
                <a:t>3)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sz="1800" spc="-5" dirty="0" smtClean="0">
                  <a:latin typeface="Arial"/>
                  <a:cs typeface="Arial"/>
                </a:rPr>
                <a:t>Synthesize</a:t>
              </a:r>
              <a:r>
                <a:rPr sz="1800" spc="-5" dirty="0">
                  <a:latin typeface="Arial"/>
                  <a:cs typeface="Arial"/>
                </a:rPr>
                <a:t>, </a:t>
              </a:r>
              <a:r>
                <a:rPr sz="1800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prioritize, </a:t>
              </a:r>
              <a:r>
                <a:rPr sz="1800" spc="-10" dirty="0">
                  <a:latin typeface="Arial"/>
                  <a:cs typeface="Arial"/>
                </a:rPr>
                <a:t>and </a:t>
              </a:r>
              <a:r>
                <a:rPr sz="1800" spc="-490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rank</a:t>
              </a:r>
              <a:r>
                <a:rPr sz="1800" spc="-45" dirty="0">
                  <a:latin typeface="Arial"/>
                  <a:cs typeface="Arial"/>
                </a:rPr>
                <a:t> </a:t>
              </a:r>
              <a:r>
                <a:rPr sz="1800" dirty="0">
                  <a:latin typeface="Arial"/>
                  <a:cs typeface="Arial"/>
                </a:rPr>
                <a:t>the</a:t>
              </a:r>
              <a:r>
                <a:rPr sz="1800" spc="-50" dirty="0">
                  <a:latin typeface="Arial"/>
                  <a:cs typeface="Arial"/>
                </a:rPr>
                <a:t> </a:t>
              </a:r>
              <a:r>
                <a:rPr sz="1800" dirty="0">
                  <a:latin typeface="Arial"/>
                  <a:cs typeface="Arial"/>
                </a:rPr>
                <a:t>risks.</a:t>
              </a:r>
            </a:p>
          </p:txBody>
        </p:sp>
        <p:grpSp>
          <p:nvGrpSpPr>
            <p:cNvPr id="17" name="object 15"/>
            <p:cNvGrpSpPr/>
            <p:nvPr/>
          </p:nvGrpSpPr>
          <p:grpSpPr>
            <a:xfrm>
              <a:off x="2768386" y="2057029"/>
              <a:ext cx="1720214" cy="1720850"/>
              <a:chOff x="2775585" y="2277998"/>
              <a:chExt cx="1720214" cy="1720850"/>
            </a:xfrm>
          </p:grpSpPr>
          <p:sp>
            <p:nvSpPr>
              <p:cNvPr id="18" name="object 16"/>
              <p:cNvSpPr/>
              <p:nvPr/>
            </p:nvSpPr>
            <p:spPr>
              <a:xfrm>
                <a:off x="2785110" y="2287523"/>
                <a:ext cx="1701164" cy="1701800"/>
              </a:xfrm>
              <a:custGeom>
                <a:avLst/>
                <a:gdLst/>
                <a:ahLst/>
                <a:cxnLst/>
                <a:rect l="l" t="t" r="r" b="b"/>
                <a:pathLst>
                  <a:path w="1701164" h="1701800">
                    <a:moveTo>
                      <a:pt x="1701038" y="0"/>
                    </a:moveTo>
                    <a:lnTo>
                      <a:pt x="0" y="0"/>
                    </a:lnTo>
                    <a:lnTo>
                      <a:pt x="0" y="1701292"/>
                    </a:lnTo>
                    <a:lnTo>
                      <a:pt x="1701038" y="1701292"/>
                    </a:lnTo>
                    <a:lnTo>
                      <a:pt x="170103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7"/>
              <p:cNvSpPr/>
              <p:nvPr/>
            </p:nvSpPr>
            <p:spPr>
              <a:xfrm>
                <a:off x="2785110" y="2287523"/>
                <a:ext cx="1701164" cy="1701800"/>
              </a:xfrm>
              <a:custGeom>
                <a:avLst/>
                <a:gdLst/>
                <a:ahLst/>
                <a:cxnLst/>
                <a:rect l="l" t="t" r="r" b="b"/>
                <a:pathLst>
                  <a:path w="1701164" h="1701800">
                    <a:moveTo>
                      <a:pt x="0" y="1701292"/>
                    </a:moveTo>
                    <a:lnTo>
                      <a:pt x="1701038" y="1701292"/>
                    </a:lnTo>
                    <a:lnTo>
                      <a:pt x="1701038" y="0"/>
                    </a:lnTo>
                    <a:lnTo>
                      <a:pt x="0" y="0"/>
                    </a:lnTo>
                    <a:lnTo>
                      <a:pt x="0" y="1701292"/>
                    </a:lnTo>
                    <a:close/>
                  </a:path>
                </a:pathLst>
              </a:custGeom>
              <a:ln w="19050">
                <a:solidFill>
                  <a:srgbClr val="2F17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0" name="object 18"/>
            <p:cNvSpPr txBox="1"/>
            <p:nvPr/>
          </p:nvSpPr>
          <p:spPr>
            <a:xfrm>
              <a:off x="2857158" y="2106559"/>
              <a:ext cx="1523365" cy="84382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10" dirty="0" smtClean="0">
                  <a:latin typeface="Arial"/>
                  <a:cs typeface="Arial"/>
                </a:rPr>
                <a:t>2)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sz="1800" spc="-5" dirty="0" smtClean="0">
                  <a:latin typeface="Arial"/>
                  <a:cs typeface="Arial"/>
                </a:rPr>
                <a:t>Identify </a:t>
              </a:r>
              <a:r>
                <a:rPr sz="1800" spc="-5" dirty="0">
                  <a:latin typeface="Arial"/>
                  <a:cs typeface="Arial"/>
                </a:rPr>
                <a:t>the </a:t>
              </a:r>
              <a:r>
                <a:rPr sz="1800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business and </a:t>
              </a:r>
              <a:r>
                <a:rPr sz="1800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technical</a:t>
              </a:r>
              <a:r>
                <a:rPr sz="1800" spc="-70" dirty="0">
                  <a:latin typeface="Arial"/>
                  <a:cs typeface="Arial"/>
                </a:rPr>
                <a:t> </a:t>
              </a:r>
              <a:r>
                <a:rPr sz="1800" dirty="0">
                  <a:latin typeface="Arial"/>
                  <a:cs typeface="Arial"/>
                </a:rPr>
                <a:t>risks.</a:t>
              </a:r>
            </a:p>
          </p:txBody>
        </p:sp>
        <p:sp>
          <p:nvSpPr>
            <p:cNvPr id="21" name="object 19"/>
            <p:cNvSpPr txBox="1"/>
            <p:nvPr/>
          </p:nvSpPr>
          <p:spPr>
            <a:xfrm>
              <a:off x="2857158" y="3478540"/>
              <a:ext cx="1417955" cy="2393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b="1" u="sng" spc="-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Artifact</a:t>
              </a:r>
              <a:r>
                <a:rPr sz="1400" b="1" u="sng" spc="-4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1400" b="1" u="sng" spc="-15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Analysis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22" name="object 20"/>
            <p:cNvSpPr txBox="1"/>
            <p:nvPr/>
          </p:nvSpPr>
          <p:spPr>
            <a:xfrm>
              <a:off x="5483772" y="4228412"/>
              <a:ext cx="1701164" cy="112723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2F172B"/>
              </a:solidFill>
            </a:ln>
          </p:spPr>
          <p:txBody>
            <a:bodyPr vert="horz" wrap="square" lIns="0" tIns="3810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1900" dirty="0">
                <a:latin typeface="Times New Roman"/>
                <a:cs typeface="Times New Roman"/>
              </a:endParaRPr>
            </a:p>
            <a:p>
              <a:pPr marL="92075">
                <a:lnSpc>
                  <a:spcPct val="100000"/>
                </a:lnSpc>
              </a:pPr>
              <a:r>
                <a:rPr sz="1800" b="1" spc="-10" dirty="0" smtClean="0">
                  <a:latin typeface="Arial"/>
                  <a:cs typeface="Arial"/>
                </a:rPr>
                <a:t>5)</a:t>
              </a:r>
              <a:r>
                <a:rPr lang="en-US" dirty="0">
                  <a:latin typeface="Arial"/>
                  <a:cs typeface="Arial"/>
                </a:rPr>
                <a:t> </a:t>
              </a:r>
              <a:r>
                <a:rPr sz="1800" spc="-5" dirty="0" smtClean="0">
                  <a:latin typeface="Arial"/>
                  <a:cs typeface="Arial"/>
                </a:rPr>
                <a:t>Carry</a:t>
              </a:r>
              <a:r>
                <a:rPr sz="1800" spc="-35" dirty="0" smtClean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out</a:t>
              </a:r>
              <a:r>
                <a:rPr sz="1800" spc="-30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fixes </a:t>
              </a:r>
              <a:r>
                <a:rPr sz="1800" spc="-484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and</a:t>
              </a:r>
              <a:r>
                <a:rPr sz="1800" spc="-20" dirty="0">
                  <a:latin typeface="Arial"/>
                  <a:cs typeface="Arial"/>
                </a:rPr>
                <a:t> </a:t>
              </a:r>
              <a:r>
                <a:rPr sz="1800" spc="-5" dirty="0">
                  <a:latin typeface="Arial"/>
                  <a:cs typeface="Arial"/>
                </a:rPr>
                <a:t>validate.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23" name="object 21"/>
            <p:cNvSpPr txBox="1"/>
            <p:nvPr/>
          </p:nvSpPr>
          <p:spPr>
            <a:xfrm>
              <a:off x="2901355" y="4078361"/>
              <a:ext cx="1955164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Arial"/>
                  <a:cs typeface="Arial"/>
                </a:rPr>
                <a:t>Business</a:t>
              </a:r>
              <a:r>
                <a:rPr sz="1800" b="1" spc="-40" dirty="0">
                  <a:latin typeface="Arial"/>
                  <a:cs typeface="Arial"/>
                </a:rPr>
                <a:t> </a:t>
              </a:r>
              <a:r>
                <a:rPr sz="1800" b="1" spc="-5" dirty="0">
                  <a:latin typeface="Arial"/>
                  <a:cs typeface="Arial"/>
                </a:rPr>
                <a:t>Context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24" name="object 22"/>
            <p:cNvSpPr txBox="1"/>
            <p:nvPr/>
          </p:nvSpPr>
          <p:spPr>
            <a:xfrm>
              <a:off x="2672755" y="1639581"/>
              <a:ext cx="311150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Arial"/>
                  <a:cs typeface="Arial"/>
                </a:rPr>
                <a:t>Measurement </a:t>
              </a:r>
              <a:r>
                <a:rPr sz="1800" b="1" dirty="0">
                  <a:latin typeface="Arial"/>
                  <a:cs typeface="Arial"/>
                </a:rPr>
                <a:t>and</a:t>
              </a:r>
              <a:r>
                <a:rPr sz="1800" b="1" spc="-10" dirty="0">
                  <a:latin typeface="Arial"/>
                  <a:cs typeface="Arial"/>
                </a:rPr>
                <a:t> </a:t>
              </a:r>
              <a:r>
                <a:rPr sz="1800" b="1" spc="-5" dirty="0">
                  <a:latin typeface="Arial"/>
                  <a:cs typeface="Arial"/>
                </a:rPr>
                <a:t>Reporting</a:t>
              </a:r>
              <a:endParaRPr sz="1800">
                <a:latin typeface="Arial"/>
                <a:cs typeface="Arial"/>
              </a:endParaRPr>
            </a:p>
          </p:txBody>
        </p:sp>
        <p:grpSp>
          <p:nvGrpSpPr>
            <p:cNvPr id="25" name="object 23"/>
            <p:cNvGrpSpPr/>
            <p:nvPr/>
          </p:nvGrpSpPr>
          <p:grpSpPr>
            <a:xfrm>
              <a:off x="2083855" y="2688473"/>
              <a:ext cx="5748276" cy="2417191"/>
              <a:chOff x="2091054" y="2909442"/>
              <a:chExt cx="5748276" cy="2417191"/>
            </a:xfrm>
          </p:grpSpPr>
          <p:sp>
            <p:nvSpPr>
              <p:cNvPr id="26" name="object 24"/>
              <p:cNvSpPr/>
              <p:nvPr/>
            </p:nvSpPr>
            <p:spPr>
              <a:xfrm>
                <a:off x="2091054" y="2914522"/>
                <a:ext cx="735965" cy="306070"/>
              </a:xfrm>
              <a:custGeom>
                <a:avLst/>
                <a:gdLst/>
                <a:ahLst/>
                <a:cxnLst/>
                <a:rect l="l" t="t" r="r" b="b"/>
                <a:pathLst>
                  <a:path w="735964" h="306069">
                    <a:moveTo>
                      <a:pt x="585215" y="0"/>
                    </a:moveTo>
                    <a:lnTo>
                      <a:pt x="583945" y="76453"/>
                    </a:lnTo>
                    <a:lnTo>
                      <a:pt x="2539" y="66928"/>
                    </a:lnTo>
                    <a:lnTo>
                      <a:pt x="0" y="219963"/>
                    </a:lnTo>
                    <a:lnTo>
                      <a:pt x="581406" y="229488"/>
                    </a:lnTo>
                    <a:lnTo>
                      <a:pt x="580136" y="305942"/>
                    </a:lnTo>
                    <a:lnTo>
                      <a:pt x="735711" y="155448"/>
                    </a:lnTo>
                    <a:lnTo>
                      <a:pt x="58521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25"/>
              <p:cNvSpPr/>
              <p:nvPr/>
            </p:nvSpPr>
            <p:spPr>
              <a:xfrm>
                <a:off x="2091054" y="2914522"/>
                <a:ext cx="735965" cy="306070"/>
              </a:xfrm>
              <a:custGeom>
                <a:avLst/>
                <a:gdLst/>
                <a:ahLst/>
                <a:cxnLst/>
                <a:rect l="l" t="t" r="r" b="b"/>
                <a:pathLst>
                  <a:path w="735964" h="306069">
                    <a:moveTo>
                      <a:pt x="735711" y="155448"/>
                    </a:moveTo>
                    <a:lnTo>
                      <a:pt x="580136" y="305942"/>
                    </a:lnTo>
                    <a:lnTo>
                      <a:pt x="581406" y="229488"/>
                    </a:lnTo>
                    <a:lnTo>
                      <a:pt x="0" y="219963"/>
                    </a:lnTo>
                    <a:lnTo>
                      <a:pt x="2539" y="66928"/>
                    </a:lnTo>
                    <a:lnTo>
                      <a:pt x="583945" y="76453"/>
                    </a:lnTo>
                    <a:lnTo>
                      <a:pt x="585215" y="0"/>
                    </a:lnTo>
                    <a:lnTo>
                      <a:pt x="735711" y="155448"/>
                    </a:lnTo>
                    <a:close/>
                  </a:path>
                </a:pathLst>
              </a:custGeom>
              <a:ln w="19050">
                <a:solidFill>
                  <a:srgbClr val="2F17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26"/>
              <p:cNvSpPr/>
              <p:nvPr/>
            </p:nvSpPr>
            <p:spPr>
              <a:xfrm>
                <a:off x="4487163" y="2990722"/>
                <a:ext cx="431165" cy="306070"/>
              </a:xfrm>
              <a:custGeom>
                <a:avLst/>
                <a:gdLst/>
                <a:ahLst/>
                <a:cxnLst/>
                <a:rect l="l" t="t" r="r" b="b"/>
                <a:pathLst>
                  <a:path w="431164" h="306070">
                    <a:moveTo>
                      <a:pt x="280288" y="0"/>
                    </a:moveTo>
                    <a:lnTo>
                      <a:pt x="279146" y="76453"/>
                    </a:lnTo>
                    <a:lnTo>
                      <a:pt x="2539" y="72009"/>
                    </a:lnTo>
                    <a:lnTo>
                      <a:pt x="0" y="225043"/>
                    </a:lnTo>
                    <a:lnTo>
                      <a:pt x="276606" y="229488"/>
                    </a:lnTo>
                    <a:lnTo>
                      <a:pt x="275463" y="305942"/>
                    </a:lnTo>
                    <a:lnTo>
                      <a:pt x="430911" y="155448"/>
                    </a:lnTo>
                    <a:lnTo>
                      <a:pt x="28028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27"/>
              <p:cNvSpPr/>
              <p:nvPr/>
            </p:nvSpPr>
            <p:spPr>
              <a:xfrm>
                <a:off x="4487163" y="2990722"/>
                <a:ext cx="431165" cy="306070"/>
              </a:xfrm>
              <a:custGeom>
                <a:avLst/>
                <a:gdLst/>
                <a:ahLst/>
                <a:cxnLst/>
                <a:rect l="l" t="t" r="r" b="b"/>
                <a:pathLst>
                  <a:path w="431164" h="306070">
                    <a:moveTo>
                      <a:pt x="430911" y="155448"/>
                    </a:moveTo>
                    <a:lnTo>
                      <a:pt x="275463" y="305942"/>
                    </a:lnTo>
                    <a:lnTo>
                      <a:pt x="276606" y="229488"/>
                    </a:lnTo>
                    <a:lnTo>
                      <a:pt x="0" y="225043"/>
                    </a:lnTo>
                    <a:lnTo>
                      <a:pt x="2539" y="72009"/>
                    </a:lnTo>
                    <a:lnTo>
                      <a:pt x="279146" y="76453"/>
                    </a:lnTo>
                    <a:lnTo>
                      <a:pt x="280288" y="0"/>
                    </a:lnTo>
                    <a:lnTo>
                      <a:pt x="430911" y="155448"/>
                    </a:lnTo>
                    <a:close/>
                  </a:path>
                </a:pathLst>
              </a:custGeom>
              <a:ln w="19050">
                <a:solidFill>
                  <a:srgbClr val="2F17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28"/>
              <p:cNvSpPr/>
              <p:nvPr/>
            </p:nvSpPr>
            <p:spPr>
              <a:xfrm>
                <a:off x="6564248" y="2909442"/>
                <a:ext cx="431165" cy="306070"/>
              </a:xfrm>
              <a:custGeom>
                <a:avLst/>
                <a:gdLst/>
                <a:ahLst/>
                <a:cxnLst/>
                <a:rect l="l" t="t" r="r" b="b"/>
                <a:pathLst>
                  <a:path w="431165" h="306069">
                    <a:moveTo>
                      <a:pt x="280289" y="0"/>
                    </a:moveTo>
                    <a:lnTo>
                      <a:pt x="279019" y="76454"/>
                    </a:lnTo>
                    <a:lnTo>
                      <a:pt x="2412" y="72009"/>
                    </a:lnTo>
                    <a:lnTo>
                      <a:pt x="0" y="225044"/>
                    </a:lnTo>
                    <a:lnTo>
                      <a:pt x="276605" y="229489"/>
                    </a:lnTo>
                    <a:lnTo>
                      <a:pt x="275335" y="305943"/>
                    </a:lnTo>
                    <a:lnTo>
                      <a:pt x="430783" y="155448"/>
                    </a:lnTo>
                    <a:lnTo>
                      <a:pt x="28028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29"/>
              <p:cNvSpPr/>
              <p:nvPr/>
            </p:nvSpPr>
            <p:spPr>
              <a:xfrm>
                <a:off x="6564248" y="2909442"/>
                <a:ext cx="431165" cy="306070"/>
              </a:xfrm>
              <a:custGeom>
                <a:avLst/>
                <a:gdLst/>
                <a:ahLst/>
                <a:cxnLst/>
                <a:rect l="l" t="t" r="r" b="b"/>
                <a:pathLst>
                  <a:path w="431165" h="306069">
                    <a:moveTo>
                      <a:pt x="430783" y="155448"/>
                    </a:moveTo>
                    <a:lnTo>
                      <a:pt x="275335" y="305943"/>
                    </a:lnTo>
                    <a:lnTo>
                      <a:pt x="276605" y="229489"/>
                    </a:lnTo>
                    <a:lnTo>
                      <a:pt x="0" y="225044"/>
                    </a:lnTo>
                    <a:lnTo>
                      <a:pt x="2412" y="72009"/>
                    </a:lnTo>
                    <a:lnTo>
                      <a:pt x="279019" y="76454"/>
                    </a:lnTo>
                    <a:lnTo>
                      <a:pt x="280289" y="0"/>
                    </a:lnTo>
                    <a:lnTo>
                      <a:pt x="430783" y="155448"/>
                    </a:lnTo>
                    <a:close/>
                  </a:path>
                </a:pathLst>
              </a:custGeom>
              <a:ln w="19050">
                <a:solidFill>
                  <a:srgbClr val="2F17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30"/>
              <p:cNvSpPr/>
              <p:nvPr/>
            </p:nvSpPr>
            <p:spPr>
              <a:xfrm>
                <a:off x="7193027" y="3171349"/>
                <a:ext cx="626362" cy="2009361"/>
              </a:xfrm>
              <a:custGeom>
                <a:avLst/>
                <a:gdLst/>
                <a:ahLst/>
                <a:cxnLst/>
                <a:rect l="l" t="t" r="r" b="b"/>
                <a:pathLst>
                  <a:path w="636904" h="1466214">
                    <a:moveTo>
                      <a:pt x="480059" y="0"/>
                    </a:moveTo>
                    <a:lnTo>
                      <a:pt x="471550" y="1115948"/>
                    </a:lnTo>
                    <a:lnTo>
                      <a:pt x="461968" y="1161635"/>
                    </a:lnTo>
                    <a:lnTo>
                      <a:pt x="436514" y="1198832"/>
                    </a:lnTo>
                    <a:lnTo>
                      <a:pt x="398988" y="1223766"/>
                    </a:lnTo>
                    <a:lnTo>
                      <a:pt x="353187" y="1232661"/>
                    </a:lnTo>
                    <a:lnTo>
                      <a:pt x="157352" y="1231137"/>
                    </a:lnTo>
                    <a:lnTo>
                      <a:pt x="157860" y="1152778"/>
                    </a:lnTo>
                    <a:lnTo>
                      <a:pt x="0" y="1308227"/>
                    </a:lnTo>
                    <a:lnTo>
                      <a:pt x="155448" y="1466087"/>
                    </a:lnTo>
                    <a:lnTo>
                      <a:pt x="156082" y="1387728"/>
                    </a:lnTo>
                    <a:lnTo>
                      <a:pt x="351917" y="1389252"/>
                    </a:lnTo>
                    <a:lnTo>
                      <a:pt x="401260" y="1385208"/>
                    </a:lnTo>
                    <a:lnTo>
                      <a:pt x="447764" y="1372826"/>
                    </a:lnTo>
                    <a:lnTo>
                      <a:pt x="490648" y="1352874"/>
                    </a:lnTo>
                    <a:lnTo>
                      <a:pt x="529132" y="1326120"/>
                    </a:lnTo>
                    <a:lnTo>
                      <a:pt x="562437" y="1293334"/>
                    </a:lnTo>
                    <a:lnTo>
                      <a:pt x="589783" y="1255282"/>
                    </a:lnTo>
                    <a:lnTo>
                      <a:pt x="610390" y="1212733"/>
                    </a:lnTo>
                    <a:lnTo>
                      <a:pt x="623478" y="1166456"/>
                    </a:lnTo>
                    <a:lnTo>
                      <a:pt x="628269" y="1117218"/>
                    </a:lnTo>
                    <a:lnTo>
                      <a:pt x="636777" y="1269"/>
                    </a:lnTo>
                    <a:lnTo>
                      <a:pt x="48005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1"/>
              <p:cNvSpPr/>
              <p:nvPr/>
            </p:nvSpPr>
            <p:spPr>
              <a:xfrm>
                <a:off x="7193026" y="3147233"/>
                <a:ext cx="646304" cy="2033478"/>
              </a:xfrm>
              <a:custGeom>
                <a:avLst/>
                <a:gdLst/>
                <a:ahLst/>
                <a:cxnLst/>
                <a:rect l="l" t="t" r="r" b="b"/>
                <a:pathLst>
                  <a:path w="636904" h="1466214">
                    <a:moveTo>
                      <a:pt x="636777" y="1269"/>
                    </a:moveTo>
                    <a:lnTo>
                      <a:pt x="628269" y="1117218"/>
                    </a:lnTo>
                    <a:lnTo>
                      <a:pt x="623478" y="1166456"/>
                    </a:lnTo>
                    <a:lnTo>
                      <a:pt x="610390" y="1212733"/>
                    </a:lnTo>
                    <a:lnTo>
                      <a:pt x="589783" y="1255282"/>
                    </a:lnTo>
                    <a:lnTo>
                      <a:pt x="562437" y="1293334"/>
                    </a:lnTo>
                    <a:lnTo>
                      <a:pt x="529132" y="1326120"/>
                    </a:lnTo>
                    <a:lnTo>
                      <a:pt x="490648" y="1352874"/>
                    </a:lnTo>
                    <a:lnTo>
                      <a:pt x="447764" y="1372826"/>
                    </a:lnTo>
                    <a:lnTo>
                      <a:pt x="401260" y="1385208"/>
                    </a:lnTo>
                    <a:lnTo>
                      <a:pt x="351917" y="1389252"/>
                    </a:lnTo>
                    <a:lnTo>
                      <a:pt x="156082" y="1387728"/>
                    </a:lnTo>
                    <a:lnTo>
                      <a:pt x="155448" y="1466087"/>
                    </a:lnTo>
                    <a:lnTo>
                      <a:pt x="0" y="1308227"/>
                    </a:lnTo>
                    <a:lnTo>
                      <a:pt x="157860" y="1152778"/>
                    </a:lnTo>
                    <a:lnTo>
                      <a:pt x="157352" y="1231137"/>
                    </a:lnTo>
                    <a:lnTo>
                      <a:pt x="353187" y="1232661"/>
                    </a:lnTo>
                    <a:lnTo>
                      <a:pt x="398988" y="1223766"/>
                    </a:lnTo>
                    <a:lnTo>
                      <a:pt x="436514" y="1198832"/>
                    </a:lnTo>
                    <a:lnTo>
                      <a:pt x="461968" y="1161635"/>
                    </a:lnTo>
                    <a:lnTo>
                      <a:pt x="471550" y="1115948"/>
                    </a:lnTo>
                    <a:lnTo>
                      <a:pt x="480059" y="0"/>
                    </a:lnTo>
                    <a:lnTo>
                      <a:pt x="636777" y="1269"/>
                    </a:lnTo>
                    <a:close/>
                  </a:path>
                </a:pathLst>
              </a:custGeom>
              <a:ln w="19049">
                <a:solidFill>
                  <a:srgbClr val="2F17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32"/>
              <p:cNvSpPr/>
              <p:nvPr/>
            </p:nvSpPr>
            <p:spPr>
              <a:xfrm>
                <a:off x="3897122" y="4699888"/>
                <a:ext cx="1612900" cy="626745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626745">
                    <a:moveTo>
                      <a:pt x="156463" y="0"/>
                    </a:moveTo>
                    <a:lnTo>
                      <a:pt x="0" y="156972"/>
                    </a:lnTo>
                    <a:lnTo>
                      <a:pt x="78358" y="156844"/>
                    </a:lnTo>
                    <a:lnTo>
                      <a:pt x="78739" y="352679"/>
                    </a:lnTo>
                    <a:lnTo>
                      <a:pt x="83243" y="401943"/>
                    </a:lnTo>
                    <a:lnTo>
                      <a:pt x="96066" y="448297"/>
                    </a:lnTo>
                    <a:lnTo>
                      <a:pt x="116430" y="490967"/>
                    </a:lnTo>
                    <a:lnTo>
                      <a:pt x="143559" y="529178"/>
                    </a:lnTo>
                    <a:lnTo>
                      <a:pt x="176673" y="562155"/>
                    </a:lnTo>
                    <a:lnTo>
                      <a:pt x="214996" y="589124"/>
                    </a:lnTo>
                    <a:lnTo>
                      <a:pt x="257750" y="609310"/>
                    </a:lnTo>
                    <a:lnTo>
                      <a:pt x="304158" y="621939"/>
                    </a:lnTo>
                    <a:lnTo>
                      <a:pt x="353440" y="626237"/>
                    </a:lnTo>
                    <a:lnTo>
                      <a:pt x="1612518" y="623824"/>
                    </a:lnTo>
                    <a:lnTo>
                      <a:pt x="1612264" y="467233"/>
                    </a:lnTo>
                    <a:lnTo>
                      <a:pt x="353187" y="469646"/>
                    </a:lnTo>
                    <a:lnTo>
                      <a:pt x="307431" y="460490"/>
                    </a:lnTo>
                    <a:lnTo>
                      <a:pt x="270033" y="435356"/>
                    </a:lnTo>
                    <a:lnTo>
                      <a:pt x="244780" y="398029"/>
                    </a:lnTo>
                    <a:lnTo>
                      <a:pt x="235457" y="352298"/>
                    </a:lnTo>
                    <a:lnTo>
                      <a:pt x="235076" y="156463"/>
                    </a:lnTo>
                    <a:lnTo>
                      <a:pt x="313436" y="156337"/>
                    </a:lnTo>
                    <a:lnTo>
                      <a:pt x="15646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33"/>
              <p:cNvSpPr/>
              <p:nvPr/>
            </p:nvSpPr>
            <p:spPr>
              <a:xfrm>
                <a:off x="3897122" y="4699888"/>
                <a:ext cx="1612900" cy="626745"/>
              </a:xfrm>
              <a:custGeom>
                <a:avLst/>
                <a:gdLst/>
                <a:ahLst/>
                <a:cxnLst/>
                <a:rect l="l" t="t" r="r" b="b"/>
                <a:pathLst>
                  <a:path w="1612900" h="626745">
                    <a:moveTo>
                      <a:pt x="1612518" y="623824"/>
                    </a:moveTo>
                    <a:lnTo>
                      <a:pt x="353440" y="626237"/>
                    </a:lnTo>
                    <a:lnTo>
                      <a:pt x="304158" y="621939"/>
                    </a:lnTo>
                    <a:lnTo>
                      <a:pt x="257750" y="609310"/>
                    </a:lnTo>
                    <a:lnTo>
                      <a:pt x="214996" y="589124"/>
                    </a:lnTo>
                    <a:lnTo>
                      <a:pt x="176673" y="562155"/>
                    </a:lnTo>
                    <a:lnTo>
                      <a:pt x="143559" y="529178"/>
                    </a:lnTo>
                    <a:lnTo>
                      <a:pt x="116430" y="490967"/>
                    </a:lnTo>
                    <a:lnTo>
                      <a:pt x="96066" y="448297"/>
                    </a:lnTo>
                    <a:lnTo>
                      <a:pt x="83243" y="401943"/>
                    </a:lnTo>
                    <a:lnTo>
                      <a:pt x="78739" y="352679"/>
                    </a:lnTo>
                    <a:lnTo>
                      <a:pt x="78358" y="156844"/>
                    </a:lnTo>
                    <a:lnTo>
                      <a:pt x="0" y="156972"/>
                    </a:lnTo>
                    <a:lnTo>
                      <a:pt x="156463" y="0"/>
                    </a:lnTo>
                    <a:lnTo>
                      <a:pt x="313436" y="156337"/>
                    </a:lnTo>
                    <a:lnTo>
                      <a:pt x="235076" y="156463"/>
                    </a:lnTo>
                    <a:lnTo>
                      <a:pt x="235457" y="352298"/>
                    </a:lnTo>
                    <a:lnTo>
                      <a:pt x="244780" y="398029"/>
                    </a:lnTo>
                    <a:lnTo>
                      <a:pt x="270033" y="435356"/>
                    </a:lnTo>
                    <a:lnTo>
                      <a:pt x="307431" y="460490"/>
                    </a:lnTo>
                    <a:lnTo>
                      <a:pt x="353187" y="469646"/>
                    </a:lnTo>
                    <a:lnTo>
                      <a:pt x="1612264" y="467233"/>
                    </a:lnTo>
                    <a:lnTo>
                      <a:pt x="1612518" y="623824"/>
                    </a:lnTo>
                    <a:close/>
                  </a:path>
                </a:pathLst>
              </a:custGeom>
              <a:ln w="19050">
                <a:solidFill>
                  <a:srgbClr val="2F172B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69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1) Understand </a:t>
            </a:r>
            <a:r>
              <a:rPr lang="en-US" dirty="0"/>
              <a:t>the business </a:t>
            </a:r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key task of an analyst.</a:t>
            </a:r>
          </a:p>
          <a:p>
            <a:r>
              <a:rPr lang="en-US" dirty="0"/>
              <a:t>Extract and describe business goals.</a:t>
            </a:r>
          </a:p>
          <a:p>
            <a:r>
              <a:rPr lang="en-US" dirty="0"/>
              <a:t>Set priorities.</a:t>
            </a:r>
          </a:p>
          <a:p>
            <a:r>
              <a:rPr lang="en-US" dirty="0"/>
              <a:t>Understanding what risks to consider.</a:t>
            </a:r>
          </a:p>
          <a:p>
            <a:r>
              <a:rPr lang="en-US" dirty="0"/>
              <a:t>Gathering the artifacts.</a:t>
            </a:r>
          </a:p>
          <a:p>
            <a:r>
              <a:rPr lang="en-US" dirty="0"/>
              <a:t>Conducting project research to the scope.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796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software vulnerabilities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Fundamentals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of software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security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 descr="Programmer looking at screen with code vector clipart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879" y="3545982"/>
            <a:ext cx="1315637" cy="156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0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0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2) Identify business </a:t>
            </a:r>
            <a:r>
              <a:rPr lang="en-US" dirty="0"/>
              <a:t>and technical </a:t>
            </a:r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/>
              <a:t>risks impact business goals.</a:t>
            </a:r>
          </a:p>
          <a:p>
            <a:r>
              <a:rPr lang="en-US" dirty="0"/>
              <a:t>Mapping technical risks to business goals.</a:t>
            </a:r>
          </a:p>
          <a:p>
            <a:r>
              <a:rPr lang="en-US" dirty="0"/>
              <a:t>Developing a set of risk questionnaires.</a:t>
            </a:r>
          </a:p>
          <a:p>
            <a:r>
              <a:rPr lang="en-US" dirty="0"/>
              <a:t>Interviewing the target project team.</a:t>
            </a:r>
          </a:p>
          <a:p>
            <a:r>
              <a:rPr lang="en-US" dirty="0"/>
              <a:t>Analyzing the research interview data.</a:t>
            </a:r>
          </a:p>
          <a:p>
            <a:r>
              <a:rPr lang="en-US" dirty="0"/>
              <a:t>Evaluating software artifacts.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3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080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3) Synthesize</a:t>
            </a:r>
            <a:r>
              <a:rPr lang="en-US" dirty="0"/>
              <a:t>, prioritize, and rank </a:t>
            </a:r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Prioritize risks </a:t>
            </a:r>
            <a:r>
              <a:rPr lang="en-US" dirty="0"/>
              <a:t>based on </a:t>
            </a:r>
            <a:r>
              <a:rPr lang="en-US" dirty="0" smtClean="0"/>
              <a:t>business  </a:t>
            </a:r>
            <a:r>
              <a:rPr lang="en-US" dirty="0"/>
              <a:t>goals.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Risk metrics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Risk likelihood.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Risk impact.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Number of risks emerging over time.</a:t>
            </a:r>
          </a:p>
          <a:p>
            <a:pPr>
              <a:lnSpc>
                <a:spcPct val="110000"/>
              </a:lnSpc>
            </a:pPr>
            <a:r>
              <a:rPr lang="en-US" dirty="0"/>
              <a:t>What shall we do first given the current risk  situation?</a:t>
            </a:r>
          </a:p>
          <a:p>
            <a:pPr>
              <a:lnSpc>
                <a:spcPct val="110000"/>
              </a:lnSpc>
            </a:pPr>
            <a:r>
              <a:rPr lang="en-US" dirty="0"/>
              <a:t>What is the best allocation of resources?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40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62" y="188640"/>
            <a:ext cx="8526162" cy="10801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4) Define </a:t>
            </a:r>
            <a:r>
              <a:rPr lang="en-US" dirty="0"/>
              <a:t>the risk mitigation </a:t>
            </a:r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</a:t>
            </a:r>
            <a:r>
              <a:rPr lang="en-US" dirty="0"/>
              <a:t>a coherent strategy for mitigating  the risks that takes into account:</a:t>
            </a:r>
          </a:p>
          <a:p>
            <a:pPr lvl="1"/>
            <a:r>
              <a:rPr lang="en-US" dirty="0"/>
              <a:t>Cost.</a:t>
            </a:r>
          </a:p>
          <a:p>
            <a:pPr lvl="1"/>
            <a:r>
              <a:rPr lang="en-US" dirty="0"/>
              <a:t>Implementation time.</a:t>
            </a:r>
          </a:p>
          <a:p>
            <a:pPr lvl="1"/>
            <a:r>
              <a:rPr lang="en-US" dirty="0"/>
              <a:t>Likelihood of success.</a:t>
            </a:r>
          </a:p>
          <a:p>
            <a:pPr lvl="1"/>
            <a:r>
              <a:rPr lang="en-US" dirty="0"/>
              <a:t>Competence.</a:t>
            </a:r>
          </a:p>
          <a:p>
            <a:r>
              <a:rPr lang="en-US" dirty="0"/>
              <a:t>Impact.</a:t>
            </a:r>
          </a:p>
          <a:p>
            <a:r>
              <a:rPr lang="en-US" dirty="0"/>
              <a:t>Identify the validation techniques.</a:t>
            </a:r>
          </a:p>
          <a:p>
            <a:r>
              <a:rPr lang="en-US" dirty="0"/>
              <a:t>Metrics are financial in nature.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4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5) Carry </a:t>
            </a:r>
            <a:r>
              <a:rPr lang="en-US" dirty="0"/>
              <a:t>out fixes and validate that </a:t>
            </a:r>
            <a:r>
              <a:rPr lang="en-US" dirty="0" smtClean="0"/>
              <a:t>they </a:t>
            </a:r>
            <a:r>
              <a:rPr lang="en-US" dirty="0"/>
              <a:t>are </a:t>
            </a:r>
            <a:r>
              <a:rPr lang="en-US" dirty="0" smtClean="0"/>
              <a:t>correct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</a:t>
            </a:r>
            <a:r>
              <a:rPr lang="en-US" dirty="0"/>
              <a:t>the mitigation strategy.</a:t>
            </a:r>
          </a:p>
          <a:p>
            <a:r>
              <a:rPr lang="en-US" dirty="0"/>
              <a:t>The artifacts should be rectified.</a:t>
            </a:r>
          </a:p>
          <a:p>
            <a:r>
              <a:rPr lang="en-US" dirty="0"/>
              <a:t>Progress is measured in terms of  completeness against mitigation strategy.</a:t>
            </a:r>
          </a:p>
          <a:p>
            <a:r>
              <a:rPr lang="en-US" dirty="0"/>
              <a:t>Use validation techniques to validate that  artifacts no longer bear unacceptable risk.</a:t>
            </a:r>
          </a:p>
          <a:p>
            <a:r>
              <a:rPr lang="en-US" dirty="0"/>
              <a:t>Metrics include artifact quality metrics  and levels of risk mitigation effectiveness.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623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 of </a:t>
            </a:r>
            <a:r>
              <a:rPr lang="en-US" dirty="0"/>
              <a:t>Risk Management Framework </a:t>
            </a:r>
            <a:r>
              <a:rPr lang="en-US" dirty="0" smtClean="0"/>
              <a:t>(RMF)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Risk management is a central software security practice.</a:t>
            </a:r>
          </a:p>
          <a:p>
            <a:pPr>
              <a:lnSpc>
                <a:spcPct val="120000"/>
              </a:lnSpc>
            </a:pPr>
            <a:r>
              <a:rPr lang="en-US" dirty="0"/>
              <a:t>Successful use of RMF relies on </a:t>
            </a:r>
            <a:r>
              <a:rPr lang="en-US" dirty="0">
                <a:solidFill>
                  <a:srgbClr val="C00000"/>
                </a:solidFill>
              </a:rPr>
              <a:t>continuous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consistent</a:t>
            </a:r>
            <a:r>
              <a:rPr lang="en-US" dirty="0" smtClean="0"/>
              <a:t> </a:t>
            </a:r>
            <a:r>
              <a:rPr lang="en-US" dirty="0"/>
              <a:t>identification of risks.</a:t>
            </a:r>
          </a:p>
          <a:p>
            <a:pPr>
              <a:lnSpc>
                <a:spcPct val="120000"/>
              </a:lnSpc>
            </a:pPr>
            <a:r>
              <a:rPr lang="en-US" dirty="0"/>
              <a:t>Use project management tools to track risk information.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Example: Open Workbench.</a:t>
            </a:r>
          </a:p>
          <a:p>
            <a:pPr>
              <a:lnSpc>
                <a:spcPct val="120000"/>
              </a:lnSpc>
            </a:pPr>
            <a:r>
              <a:rPr lang="en-US" dirty="0"/>
              <a:t>RMF is a multilevel loop.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Identifying risks only once during the project </a:t>
            </a:r>
            <a:r>
              <a:rPr lang="en-US" dirty="0" smtClean="0"/>
              <a:t>is </a:t>
            </a:r>
            <a:r>
              <a:rPr lang="en-US" dirty="0"/>
              <a:t>incorrect.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five fundamental activities need to be </a:t>
            </a:r>
            <a:r>
              <a:rPr lang="en-US" dirty="0" smtClean="0"/>
              <a:t>applied repeatedly </a:t>
            </a:r>
            <a:r>
              <a:rPr lang="en-US" dirty="0"/>
              <a:t>throughout the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76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Pillar</a:t>
            </a:r>
            <a:r>
              <a:rPr lang="en-US" spc="-25" dirty="0"/>
              <a:t> </a:t>
            </a:r>
            <a:r>
              <a:rPr lang="en-US" dirty="0"/>
              <a:t>II:</a:t>
            </a:r>
            <a:r>
              <a:rPr lang="en-US" spc="-35" dirty="0"/>
              <a:t> </a:t>
            </a:r>
            <a:r>
              <a:rPr lang="en-US" dirty="0"/>
              <a:t>Touchpoints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1097778"/>
          </a:xfrm>
        </p:spPr>
        <p:txBody>
          <a:bodyPr>
            <a:normAutofit/>
          </a:bodyPr>
          <a:lstStyle/>
          <a:p>
            <a:r>
              <a:rPr lang="en-US" dirty="0"/>
              <a:t>Security touchpoints are set of security </a:t>
            </a:r>
            <a:r>
              <a:rPr lang="en-US" dirty="0" smtClean="0"/>
              <a:t>best </a:t>
            </a:r>
            <a:r>
              <a:rPr lang="en-US" dirty="0"/>
              <a:t>practices</a:t>
            </a:r>
            <a:r>
              <a:rPr lang="en-US" dirty="0" smtClean="0"/>
              <a:t>.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739300" y="2582563"/>
            <a:ext cx="7707662" cy="4275437"/>
            <a:chOff x="739300" y="2582563"/>
            <a:chExt cx="7707662" cy="427543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300" y="2582563"/>
              <a:ext cx="7707662" cy="4275437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84381" y="2688064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❶</a:t>
              </a:r>
              <a:endParaRPr lang="en-US" sz="1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36997" y="3311009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Yu Gothic" panose="020B0400000000000000" pitchFamily="34" charset="-128"/>
                  <a:ea typeface="Yu Gothic" panose="020B0400000000000000" pitchFamily="34" charset="-128"/>
                </a:rPr>
                <a:t>❷</a:t>
              </a: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50100" y="3243225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❷</a:t>
              </a:r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10889" y="2767830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❸</a:t>
              </a:r>
              <a:endParaRPr lang="en-US" sz="16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52192" y="3161273"/>
              <a:ext cx="38985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Yu Gothic" panose="020B0400000000000000" pitchFamily="34" charset="-128"/>
                  <a:ea typeface="Yu Gothic" panose="020B0400000000000000" pitchFamily="34" charset="-128"/>
                </a:rPr>
                <a:t>❹</a:t>
              </a:r>
              <a:endParaRPr lang="en-US" sz="16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83047" y="3267709"/>
              <a:ext cx="4315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❺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06305" y="2675707"/>
              <a:ext cx="4315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❻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95944" y="3198344"/>
              <a:ext cx="4315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❼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45343" y="2711541"/>
              <a:ext cx="43152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539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Seven</a:t>
            </a:r>
            <a:r>
              <a:rPr lang="en-US" spc="-35" dirty="0"/>
              <a:t> </a:t>
            </a:r>
            <a:r>
              <a:rPr lang="en-US" dirty="0"/>
              <a:t>Touchpoints</a:t>
            </a:r>
            <a:r>
              <a:rPr lang="en-US" spc="-35" dirty="0"/>
              <a:t> </a:t>
            </a:r>
            <a:r>
              <a:rPr lang="en-US" dirty="0"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Code Reviews.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Artifact: Code.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 of risks found: Buffer overflow on line 30.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Architectural Risk Analysis.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Artifact: Design and specifications.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 of risks found: Failure of a Web Service to  authenticate calling code.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Penetration Testing.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Artifact: System in its environment.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Example of risks found: Poor handling of program </a:t>
            </a:r>
            <a:r>
              <a:rPr lang="en-US" dirty="0" smtClean="0"/>
              <a:t>state </a:t>
            </a:r>
            <a:r>
              <a:rPr lang="en-US" dirty="0"/>
              <a:t>in Web interface</a:t>
            </a:r>
            <a:r>
              <a:rPr lang="en-US" dirty="0" smtClean="0"/>
              <a:t>.?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7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Touchpoints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Risk-Based Security Testing.</a:t>
            </a:r>
          </a:p>
          <a:p>
            <a:pPr lvl="1"/>
            <a:r>
              <a:rPr lang="en-US" dirty="0"/>
              <a:t>Artifact: Units and system.</a:t>
            </a:r>
          </a:p>
          <a:p>
            <a:pPr lvl="1"/>
            <a:r>
              <a:rPr lang="en-US" dirty="0"/>
              <a:t>Example of risks found: Extent of data leakage </a:t>
            </a:r>
            <a:r>
              <a:rPr lang="en-US" dirty="0" smtClean="0"/>
              <a:t>possible </a:t>
            </a:r>
            <a:r>
              <a:rPr lang="en-US" dirty="0"/>
              <a:t>by leveraging data protection risk.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Abuse cases.</a:t>
            </a:r>
          </a:p>
          <a:p>
            <a:pPr lvl="1"/>
            <a:r>
              <a:rPr lang="en-US" dirty="0"/>
              <a:t>Artifact: Requirements and use cases.</a:t>
            </a:r>
          </a:p>
          <a:p>
            <a:pPr lvl="1"/>
            <a:r>
              <a:rPr lang="en-US" dirty="0"/>
              <a:t>Example of risks found: Susceptibility to </a:t>
            </a:r>
            <a:r>
              <a:rPr lang="en-US" dirty="0" smtClean="0"/>
              <a:t>well-known </a:t>
            </a:r>
            <a:r>
              <a:rPr lang="en-US" dirty="0"/>
              <a:t>tampering attack.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339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Seven</a:t>
            </a:r>
            <a:r>
              <a:rPr lang="en-US" spc="-35" dirty="0"/>
              <a:t> </a:t>
            </a:r>
            <a:r>
              <a:rPr lang="en-US" dirty="0"/>
              <a:t>Touchpoints</a:t>
            </a:r>
            <a:r>
              <a:rPr lang="en-US" spc="-35" dirty="0"/>
              <a:t> </a:t>
            </a:r>
            <a:r>
              <a:rPr lang="en-US" dirty="0"/>
              <a:t>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/>
              <a:t>Security Requirements.</a:t>
            </a:r>
          </a:p>
          <a:p>
            <a:pPr lvl="1"/>
            <a:r>
              <a:rPr lang="en-US" dirty="0"/>
              <a:t>Artifact: Requirements.</a:t>
            </a:r>
          </a:p>
          <a:p>
            <a:pPr lvl="1"/>
            <a:r>
              <a:rPr lang="en-US" dirty="0"/>
              <a:t>Example of risks found: Explicit description of data </a:t>
            </a:r>
            <a:r>
              <a:rPr lang="en-US" dirty="0" smtClean="0"/>
              <a:t>protection </a:t>
            </a:r>
            <a:r>
              <a:rPr lang="en-US" dirty="0"/>
              <a:t>needs is missing.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dirty="0"/>
              <a:t>Security Operations.</a:t>
            </a:r>
          </a:p>
          <a:p>
            <a:pPr lvl="1"/>
            <a:r>
              <a:rPr lang="en-US" dirty="0"/>
              <a:t>Artifact: Fielded system.</a:t>
            </a:r>
          </a:p>
          <a:p>
            <a:pPr lvl="1"/>
            <a:r>
              <a:rPr lang="en-US" dirty="0"/>
              <a:t>Example of risks found: Insufficient logging to  prosecute a known attacker.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894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1745"/>
            <a:ext cx="9144000" cy="6096635"/>
            <a:chOff x="0" y="761745"/>
            <a:chExt cx="9144000" cy="6096635"/>
          </a:xfrm>
        </p:grpSpPr>
        <p:sp>
          <p:nvSpPr>
            <p:cNvPr id="3" name="object 3"/>
            <p:cNvSpPr/>
            <p:nvPr/>
          </p:nvSpPr>
          <p:spPr>
            <a:xfrm>
              <a:off x="0" y="1551049"/>
              <a:ext cx="9144000" cy="5307330"/>
            </a:xfrm>
            <a:custGeom>
              <a:avLst/>
              <a:gdLst/>
              <a:ahLst/>
              <a:cxnLst/>
              <a:rect l="l" t="t" r="r" b="b"/>
              <a:pathLst>
                <a:path w="9144000" h="5307330">
                  <a:moveTo>
                    <a:pt x="9144000" y="0"/>
                  </a:moveTo>
                  <a:lnTo>
                    <a:pt x="0" y="0"/>
                  </a:lnTo>
                  <a:lnTo>
                    <a:pt x="0" y="5306949"/>
                  </a:lnTo>
                  <a:lnTo>
                    <a:pt x="9144000" y="530694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26660" y="761745"/>
              <a:ext cx="4617720" cy="790575"/>
            </a:xfrm>
            <a:custGeom>
              <a:avLst/>
              <a:gdLst/>
              <a:ahLst/>
              <a:cxnLst/>
              <a:rect l="l" t="t" r="r" b="b"/>
              <a:pathLst>
                <a:path w="4617720" h="790575">
                  <a:moveTo>
                    <a:pt x="4617339" y="0"/>
                  </a:moveTo>
                  <a:lnTo>
                    <a:pt x="0" y="790193"/>
                  </a:lnTo>
                  <a:lnTo>
                    <a:pt x="4616195" y="790193"/>
                  </a:lnTo>
                  <a:lnTo>
                    <a:pt x="4617339" y="0"/>
                  </a:lnTo>
                  <a:close/>
                </a:path>
              </a:pathLst>
            </a:custGeom>
            <a:solidFill>
              <a:srgbClr val="FFFFFF">
                <a:alpha val="666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26660" y="1551304"/>
              <a:ext cx="4617720" cy="760095"/>
            </a:xfrm>
            <a:custGeom>
              <a:avLst/>
              <a:gdLst/>
              <a:ahLst/>
              <a:cxnLst/>
              <a:rect l="l" t="t" r="r" b="b"/>
              <a:pathLst>
                <a:path w="4617720" h="760094">
                  <a:moveTo>
                    <a:pt x="4616195" y="0"/>
                  </a:moveTo>
                  <a:lnTo>
                    <a:pt x="0" y="0"/>
                  </a:lnTo>
                  <a:lnTo>
                    <a:pt x="4617339" y="759714"/>
                  </a:lnTo>
                  <a:lnTo>
                    <a:pt x="4616195" y="0"/>
                  </a:lnTo>
                  <a:close/>
                </a:path>
              </a:pathLst>
            </a:custGeom>
            <a:solidFill>
              <a:srgbClr val="000000">
                <a:alpha val="78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40739" y="479882"/>
            <a:ext cx="73971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Fixing</a:t>
            </a:r>
            <a:r>
              <a:rPr sz="4400" spc="-30" dirty="0"/>
              <a:t> </a:t>
            </a:r>
            <a:r>
              <a:rPr sz="4400" spc="-5" dirty="0"/>
              <a:t>defects:</a:t>
            </a:r>
            <a:r>
              <a:rPr sz="4400" spc="-15" dirty="0"/>
              <a:t> </a:t>
            </a:r>
            <a:r>
              <a:rPr sz="4400" spc="-5" dirty="0"/>
              <a:t>Early</a:t>
            </a:r>
            <a:r>
              <a:rPr sz="4400" spc="-20" dirty="0"/>
              <a:t> </a:t>
            </a:r>
            <a:r>
              <a:rPr sz="4400" dirty="0"/>
              <a:t>is</a:t>
            </a:r>
            <a:r>
              <a:rPr sz="4400" spc="-5" dirty="0"/>
              <a:t> better!</a:t>
            </a:r>
            <a:endParaRPr sz="44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9026" y="1640967"/>
            <a:ext cx="8365998" cy="502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7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 Deadly Sins (defects)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928"/>
            <a:ext cx="4103225" cy="4383047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Buffer Overruns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Format String problems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Integer Overflows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SQL Injection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Command Injection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Failing to Handle Errors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Cross-Site Scripting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Failing to Protect Network Traffic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Use of "magic" URLs and Hidden Forms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Improper use of SSL and TLS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601900" y="1385928"/>
            <a:ext cx="4103225" cy="4383048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11"/>
            </a:pPr>
            <a:r>
              <a:rPr lang="en-US" dirty="0"/>
              <a:t>Use of Weak Password-Based Systems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11"/>
            </a:pPr>
            <a:r>
              <a:rPr lang="en-US" dirty="0"/>
              <a:t>Failing to Store and Protect Data Securely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11"/>
            </a:pPr>
            <a:r>
              <a:rPr lang="en-US" dirty="0"/>
              <a:t>Information Leakage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11"/>
            </a:pPr>
            <a:r>
              <a:rPr lang="en-US" dirty="0"/>
              <a:t>Improper File Access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11"/>
            </a:pPr>
            <a:r>
              <a:rPr lang="en-US" dirty="0"/>
              <a:t>Trusting Network Name Resolution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11"/>
            </a:pPr>
            <a:r>
              <a:rPr lang="en-US" dirty="0"/>
              <a:t>Race Conditions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11"/>
            </a:pPr>
            <a:r>
              <a:rPr lang="en-US" dirty="0"/>
              <a:t>Unauthenticated Key Exchange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11"/>
            </a:pPr>
            <a:r>
              <a:rPr lang="en-US" dirty="0"/>
              <a:t>Cryptographically Strong Random Numbers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 startAt="11"/>
            </a:pPr>
            <a:r>
              <a:rPr lang="en-US" dirty="0"/>
              <a:t>Poor Usability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8812" y="5768975"/>
            <a:ext cx="4384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Segoe Script" panose="030B0504020000000003" pitchFamily="66" charset="0"/>
              </a:rPr>
              <a:t>There are more</a:t>
            </a:r>
            <a:endParaRPr lang="en-US" sz="4000" dirty="0">
              <a:solidFill>
                <a:srgbClr val="FF0000"/>
              </a:solidFill>
              <a:latin typeface="Segoe Script" panose="030B0504020000000003" pitchFamily="66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662840" y="1067760"/>
              <a:ext cx="5446800" cy="42984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0320" y="1065240"/>
                <a:ext cx="5452560" cy="430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246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</a:t>
            </a:r>
            <a:r>
              <a:rPr lang="en-US" spc="-20" dirty="0"/>
              <a:t> </a:t>
            </a:r>
            <a:r>
              <a:rPr lang="en-US" spc="-5" dirty="0"/>
              <a:t>Code</a:t>
            </a:r>
            <a:r>
              <a:rPr lang="en-US" spc="-10" dirty="0"/>
              <a:t> </a:t>
            </a:r>
            <a:r>
              <a:rPr lang="en-US" dirty="0"/>
              <a:t>Review</a:t>
            </a:r>
            <a:r>
              <a:rPr lang="en-US" spc="-25" dirty="0"/>
              <a:t> </a:t>
            </a:r>
            <a:r>
              <a:rPr lang="en-US" dirty="0"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code analysis.</a:t>
            </a:r>
          </a:p>
          <a:p>
            <a:r>
              <a:rPr lang="en-US" dirty="0"/>
              <a:t>Focus is on finding and fixing bugs.</a:t>
            </a:r>
          </a:p>
          <a:p>
            <a:r>
              <a:rPr lang="en-US" dirty="0"/>
              <a:t>Use static analysis tools to find security bugs.</a:t>
            </a:r>
          </a:p>
          <a:p>
            <a:pPr lvl="1"/>
            <a:r>
              <a:rPr lang="en-US" dirty="0"/>
              <a:t>Static analysis tools suffer from false negatives </a:t>
            </a:r>
            <a:r>
              <a:rPr lang="en-US" dirty="0" smtClean="0"/>
              <a:t>and false </a:t>
            </a:r>
            <a:r>
              <a:rPr lang="en-US" dirty="0"/>
              <a:t>positives.</a:t>
            </a:r>
          </a:p>
          <a:p>
            <a:pPr lvl="1"/>
            <a:r>
              <a:rPr lang="en-US" dirty="0"/>
              <a:t>Examples: </a:t>
            </a:r>
            <a:r>
              <a:rPr lang="en-US" dirty="0" err="1"/>
              <a:t>Coverity</a:t>
            </a:r>
            <a:r>
              <a:rPr lang="en-US" dirty="0"/>
              <a:t>, Fortify, Ounce Labs, and Secure  Software.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3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1 -</a:t>
            </a:r>
            <a:r>
              <a:rPr lang="en-US" spc="-20" dirty="0" smtClean="0"/>
              <a:t> </a:t>
            </a:r>
            <a:r>
              <a:rPr lang="en-US" spc="-5" dirty="0"/>
              <a:t>Code</a:t>
            </a:r>
            <a:r>
              <a:rPr lang="en-US" spc="-10" dirty="0"/>
              <a:t> </a:t>
            </a:r>
            <a:r>
              <a:rPr lang="en-US" dirty="0"/>
              <a:t>Review</a:t>
            </a:r>
            <a:r>
              <a:rPr lang="en-US" spc="-25" dirty="0"/>
              <a:t> </a:t>
            </a:r>
            <a:r>
              <a:rPr lang="en-US" dirty="0"/>
              <a:t>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source code analysis tools must: 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Be </a:t>
            </a:r>
            <a:r>
              <a:rPr lang="en-US" dirty="0"/>
              <a:t>designed for security.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Support </a:t>
            </a:r>
            <a:r>
              <a:rPr lang="en-US" dirty="0"/>
              <a:t>multiple tires. 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Be </a:t>
            </a:r>
            <a:r>
              <a:rPr lang="en-US" dirty="0"/>
              <a:t>extensible.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Be </a:t>
            </a:r>
            <a:r>
              <a:rPr lang="en-US" dirty="0"/>
              <a:t>useful for security analysts and  developers alike.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Support </a:t>
            </a:r>
            <a:r>
              <a:rPr lang="en-US" dirty="0"/>
              <a:t>existing development processes.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Make </a:t>
            </a:r>
            <a:r>
              <a:rPr lang="en-US" dirty="0"/>
              <a:t>sense to multiple stakeholders.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365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2 - </a:t>
            </a:r>
            <a:r>
              <a:rPr lang="en-US" dirty="0"/>
              <a:t>Architectural Risk Analysis (I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Design flaws: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Account for 50% of security problems.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Can't be detected by staring at code.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 higher-level understanding is required.</a:t>
            </a:r>
          </a:p>
          <a:p>
            <a:pPr>
              <a:lnSpc>
                <a:spcPct val="110000"/>
              </a:lnSpc>
            </a:pPr>
            <a:r>
              <a:rPr lang="en-US" dirty="0"/>
              <a:t>Architectural Risk Analysis: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Tracks risk over time.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Links system-level concerns to probability and  impact measures.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Fits with RMF.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394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spc="-5" dirty="0" smtClean="0"/>
              <a:t>2 -</a:t>
            </a:r>
            <a:r>
              <a:rPr lang="en-US" sz="3200" spc="15" dirty="0" smtClean="0"/>
              <a:t> </a:t>
            </a:r>
            <a:r>
              <a:rPr lang="en-US" sz="3200" spc="-10" dirty="0"/>
              <a:t>Architectural</a:t>
            </a:r>
            <a:r>
              <a:rPr lang="en-US" sz="3200" dirty="0"/>
              <a:t> </a:t>
            </a:r>
            <a:r>
              <a:rPr lang="en-US" sz="3200" spc="-5" dirty="0"/>
              <a:t>Risk</a:t>
            </a:r>
            <a:r>
              <a:rPr lang="en-US" sz="3200" spc="5" dirty="0"/>
              <a:t> </a:t>
            </a:r>
            <a:r>
              <a:rPr lang="en-US" sz="3200" spc="-5" dirty="0"/>
              <a:t>Analysis</a:t>
            </a:r>
            <a:r>
              <a:rPr lang="en-US" sz="3200" spc="20" dirty="0"/>
              <a:t> </a:t>
            </a:r>
            <a:r>
              <a:rPr lang="en-US" sz="3200" spc="-5" dirty="0"/>
              <a:t>(II</a:t>
            </a:r>
            <a:r>
              <a:rPr lang="en-US" sz="3200" spc="-5" dirty="0" smtClean="0"/>
              <a:t>): </a:t>
            </a:r>
            <a:r>
              <a:rPr lang="en-US" sz="3200" dirty="0"/>
              <a:t>Critical Aspects of Architectural Risk 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 </a:t>
            </a:r>
            <a:r>
              <a:rPr lang="en-US" dirty="0"/>
              <a:t>Resistance Analysis.</a:t>
            </a:r>
          </a:p>
          <a:p>
            <a:r>
              <a:rPr lang="en-US" dirty="0"/>
              <a:t>Ambiguity Analysis.</a:t>
            </a:r>
          </a:p>
          <a:p>
            <a:r>
              <a:rPr lang="en-US" dirty="0"/>
              <a:t>Weakness Analysis.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67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 Architectural Risk Analysis (III</a:t>
            </a:r>
            <a:r>
              <a:rPr lang="en-US" dirty="0" smtClean="0"/>
              <a:t>) - Attack </a:t>
            </a:r>
            <a:r>
              <a:rPr lang="en-US" dirty="0"/>
              <a:t>Resistance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It </a:t>
            </a:r>
            <a:r>
              <a:rPr lang="en-US" dirty="0"/>
              <a:t>captures the check-list like approach to the </a:t>
            </a:r>
            <a:r>
              <a:rPr lang="en-US" dirty="0" smtClean="0"/>
              <a:t>risk analysis </a:t>
            </a:r>
            <a:r>
              <a:rPr lang="en-US" dirty="0"/>
              <a:t>taken in Microsoft STRIDE approach.</a:t>
            </a:r>
          </a:p>
          <a:p>
            <a:pPr>
              <a:lnSpc>
                <a:spcPct val="110000"/>
              </a:lnSpc>
            </a:pPr>
            <a:r>
              <a:rPr lang="en-US" dirty="0"/>
              <a:t>Steps: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Identify general flaws using secure </a:t>
            </a:r>
            <a:r>
              <a:rPr lang="en-US" dirty="0" smtClean="0"/>
              <a:t>design </a:t>
            </a:r>
            <a:r>
              <a:rPr lang="en-US" dirty="0"/>
              <a:t>literature and checklists.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Map attack patterns using either the results of  abuse case development or a list of </a:t>
            </a:r>
            <a:r>
              <a:rPr lang="en-US" dirty="0" smtClean="0"/>
              <a:t>historical </a:t>
            </a:r>
            <a:r>
              <a:rPr lang="en-US" dirty="0"/>
              <a:t>risks.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Identify risks in the architecture based on the use  of checklists.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Understand and demonstrate the viability of </a:t>
            </a:r>
            <a:r>
              <a:rPr lang="en-US" dirty="0" smtClean="0"/>
              <a:t>these </a:t>
            </a:r>
            <a:r>
              <a:rPr lang="en-US" dirty="0"/>
              <a:t>known attacks.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3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/>
              <a:t>2-</a:t>
            </a:r>
            <a:r>
              <a:rPr lang="en-US" spc="15" dirty="0"/>
              <a:t> </a:t>
            </a:r>
            <a:r>
              <a:rPr lang="en-US" spc="-10" dirty="0"/>
              <a:t>Architectural</a:t>
            </a:r>
            <a:r>
              <a:rPr lang="en-US" dirty="0"/>
              <a:t> </a:t>
            </a:r>
            <a:r>
              <a:rPr lang="en-US" spc="-5" dirty="0"/>
              <a:t>Risk</a:t>
            </a:r>
            <a:r>
              <a:rPr lang="en-US" spc="5" dirty="0"/>
              <a:t> </a:t>
            </a:r>
            <a:r>
              <a:rPr lang="en-US" spc="-5" dirty="0"/>
              <a:t>Analysis</a:t>
            </a:r>
            <a:r>
              <a:rPr lang="en-US" spc="20" dirty="0"/>
              <a:t> </a:t>
            </a:r>
            <a:r>
              <a:rPr lang="en-US" spc="-5" dirty="0"/>
              <a:t>(IV)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Ambiguity Analysis: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It captures the creative activity required to </a:t>
            </a:r>
            <a:r>
              <a:rPr lang="en-US" dirty="0" smtClean="0"/>
              <a:t>discover new </a:t>
            </a:r>
            <a:r>
              <a:rPr lang="en-US" dirty="0"/>
              <a:t>risks.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It requires at least two analysts and experience.</a:t>
            </a:r>
          </a:p>
          <a:p>
            <a:pPr>
              <a:lnSpc>
                <a:spcPct val="120000"/>
              </a:lnSpc>
            </a:pPr>
            <a:r>
              <a:rPr lang="en-US" dirty="0"/>
              <a:t>Weakness Analysis: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Is aimed at understanding the impact of </a:t>
            </a:r>
            <a:r>
              <a:rPr lang="en-US" dirty="0" smtClean="0"/>
              <a:t>software </a:t>
            </a:r>
            <a:r>
              <a:rPr lang="en-US" dirty="0"/>
              <a:t>dependencies.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Software is built on top of complex middleware </a:t>
            </a:r>
            <a:r>
              <a:rPr lang="en-US" dirty="0" smtClean="0"/>
              <a:t>frameworks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Understand what kind of assumptions we make </a:t>
            </a:r>
            <a:r>
              <a:rPr lang="en-US" dirty="0" smtClean="0"/>
              <a:t>about </a:t>
            </a:r>
            <a:r>
              <a:rPr lang="en-US" dirty="0"/>
              <a:t>outside software.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happens when assumptions fail?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1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3 -</a:t>
            </a:r>
            <a:r>
              <a:rPr lang="en-US" dirty="0" smtClean="0"/>
              <a:t> </a:t>
            </a:r>
            <a:r>
              <a:rPr lang="en-US" spc="-10" dirty="0"/>
              <a:t>Software </a:t>
            </a:r>
            <a:r>
              <a:rPr lang="en-US" dirty="0"/>
              <a:t>Penetration</a:t>
            </a:r>
            <a:r>
              <a:rPr lang="en-US" spc="-10" dirty="0"/>
              <a:t> </a:t>
            </a:r>
            <a:r>
              <a:rPr lang="en-US" spc="-5" dirty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method of evaluating software security by  simulating an attack in an outside-in  manner.</a:t>
            </a:r>
          </a:p>
          <a:p>
            <a:pPr>
              <a:lnSpc>
                <a:spcPct val="120000"/>
              </a:lnSpc>
            </a:pPr>
            <a:r>
              <a:rPr lang="en-US" dirty="0"/>
              <a:t>Testing the system in its final.</a:t>
            </a:r>
          </a:p>
          <a:p>
            <a:pPr>
              <a:lnSpc>
                <a:spcPct val="120000"/>
              </a:lnSpc>
            </a:pPr>
            <a:r>
              <a:rPr lang="en-US" dirty="0"/>
              <a:t>Most commonly applied of all </a:t>
            </a:r>
            <a:r>
              <a:rPr lang="en-US" dirty="0" smtClean="0"/>
              <a:t>seven </a:t>
            </a:r>
            <a:r>
              <a:rPr lang="en-US" dirty="0"/>
              <a:t>touchpoints.</a:t>
            </a:r>
          </a:p>
          <a:p>
            <a:pPr>
              <a:lnSpc>
                <a:spcPct val="120000"/>
              </a:lnSpc>
            </a:pPr>
            <a:r>
              <a:rPr lang="en-US" dirty="0"/>
              <a:t>Use static and dynamic penetration </a:t>
            </a:r>
            <a:r>
              <a:rPr lang="en-US" dirty="0" smtClean="0"/>
              <a:t>testing </a:t>
            </a:r>
            <a:r>
              <a:rPr lang="en-US" dirty="0"/>
              <a:t>tools.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Examples</a:t>
            </a:r>
            <a:r>
              <a:rPr lang="en-US" dirty="0"/>
              <a:t>: fault injection tools, </a:t>
            </a:r>
            <a:r>
              <a:rPr lang="en-US" dirty="0" err="1"/>
              <a:t>Cenzic</a:t>
            </a:r>
            <a:r>
              <a:rPr lang="en-US" dirty="0"/>
              <a:t>, Holodeck,  SPI Dynamics, Immunity CANVAS, and </a:t>
            </a:r>
            <a:r>
              <a:rPr lang="en-US" dirty="0" err="1"/>
              <a:t>IEInspector</a:t>
            </a:r>
            <a:r>
              <a:rPr lang="en-US" dirty="0"/>
              <a:t>  HTTP Analyzer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0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 smtClean="0"/>
              <a:t>4 -</a:t>
            </a:r>
            <a:r>
              <a:rPr lang="en-US" spc="15" dirty="0" smtClean="0"/>
              <a:t> </a:t>
            </a:r>
            <a:r>
              <a:rPr lang="en-US" spc="-5" dirty="0"/>
              <a:t>Risk-Based</a:t>
            </a:r>
            <a:r>
              <a:rPr lang="en-US" spc="5" dirty="0"/>
              <a:t> </a:t>
            </a:r>
            <a:r>
              <a:rPr lang="en-US" spc="-10" dirty="0"/>
              <a:t>Security</a:t>
            </a:r>
            <a:r>
              <a:rPr lang="en-US" spc="15" dirty="0"/>
              <a:t> </a:t>
            </a:r>
            <a:r>
              <a:rPr lang="en-US" spc="-5" dirty="0"/>
              <a:t>Testing</a:t>
            </a:r>
            <a:r>
              <a:rPr lang="en-US" spc="5" dirty="0"/>
              <a:t> </a:t>
            </a:r>
            <a:r>
              <a:rPr lang="en-US" spc="-5" dirty="0"/>
              <a:t>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Testers must </a:t>
            </a:r>
            <a:r>
              <a:rPr lang="en-US" dirty="0" smtClean="0"/>
              <a:t>follow risk-based </a:t>
            </a:r>
            <a:r>
              <a:rPr lang="en-US" dirty="0"/>
              <a:t>approach: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Grounded in both system's architectural reality </a:t>
            </a:r>
            <a:r>
              <a:rPr lang="en-US" dirty="0" smtClean="0"/>
              <a:t>and </a:t>
            </a:r>
            <a:r>
              <a:rPr lang="en-US" dirty="0"/>
              <a:t>the attacker's mindset.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Focused on areas of code where an attack is likely  to succeed.</a:t>
            </a:r>
          </a:p>
          <a:p>
            <a:pPr>
              <a:lnSpc>
                <a:spcPct val="120000"/>
              </a:lnSpc>
            </a:pPr>
            <a:r>
              <a:rPr lang="en-US" dirty="0"/>
              <a:t>Different from Penetration Testing: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Level of approach: Inside-out approach.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Timing of testing: Before the software is complete.</a:t>
            </a:r>
          </a:p>
          <a:p>
            <a:pPr>
              <a:lnSpc>
                <a:spcPct val="120000"/>
              </a:lnSpc>
            </a:pPr>
            <a:r>
              <a:rPr lang="en-US" dirty="0"/>
              <a:t>Should start prior to system integration.</a:t>
            </a:r>
          </a:p>
          <a:p>
            <a:pPr>
              <a:lnSpc>
                <a:spcPct val="120000"/>
              </a:lnSpc>
            </a:pPr>
            <a:r>
              <a:rPr lang="en-US" dirty="0"/>
              <a:t>Risk analysts should identify and rank risks.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90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4 - </a:t>
            </a:r>
            <a:r>
              <a:rPr lang="en-US" dirty="0"/>
              <a:t>Risk-Based Security Testing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Testing must involve two  </a:t>
            </a:r>
            <a:r>
              <a:rPr lang="en-US" dirty="0" smtClean="0"/>
              <a:t>approaches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Functional security testing:</a:t>
            </a:r>
          </a:p>
          <a:p>
            <a:pPr lvl="1"/>
            <a:r>
              <a:rPr lang="en-US" dirty="0"/>
              <a:t>Testing mechanisms that ensure that  functionality is well implemented.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Adversarial security testing:</a:t>
            </a:r>
          </a:p>
          <a:p>
            <a:pPr lvl="1"/>
            <a:r>
              <a:rPr lang="en-US" dirty="0"/>
              <a:t>Risk-based security testing motivated by  understanding the attacker's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60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5 -</a:t>
            </a:r>
            <a:r>
              <a:rPr lang="en-US" spc="-20" dirty="0" smtClean="0"/>
              <a:t> </a:t>
            </a:r>
            <a:r>
              <a:rPr lang="en-US" dirty="0"/>
              <a:t>Abuse</a:t>
            </a:r>
            <a:r>
              <a:rPr lang="en-US" spc="-15" dirty="0"/>
              <a:t> </a:t>
            </a:r>
            <a:r>
              <a:rPr lang="en-US" spc="-5" dirty="0"/>
              <a:t>Cases </a:t>
            </a:r>
            <a:r>
              <a:rPr lang="en-US" dirty="0"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Determining what the software can't </a:t>
            </a:r>
            <a:r>
              <a:rPr lang="en-US" dirty="0" smtClean="0"/>
              <a:t>and won't do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Example</a:t>
            </a:r>
            <a:r>
              <a:rPr lang="en-US" dirty="0"/>
              <a:t>: users can't enter more than 50 characters.</a:t>
            </a:r>
          </a:p>
          <a:p>
            <a:pPr>
              <a:lnSpc>
                <a:spcPct val="110000"/>
              </a:lnSpc>
            </a:pPr>
            <a:r>
              <a:rPr lang="en-US" dirty="0"/>
              <a:t>Must anticipate abnormal behaviors.</a:t>
            </a:r>
          </a:p>
          <a:p>
            <a:pPr>
              <a:lnSpc>
                <a:spcPct val="110000"/>
              </a:lnSpc>
            </a:pPr>
            <a:r>
              <a:rPr lang="en-US" dirty="0"/>
              <a:t>Don't accept the idea that says "No one  would do these things".</a:t>
            </a:r>
          </a:p>
          <a:p>
            <a:pPr>
              <a:lnSpc>
                <a:spcPct val="110000"/>
              </a:lnSpc>
            </a:pPr>
            <a:r>
              <a:rPr lang="en-US" dirty="0"/>
              <a:t>What happens when functional security  mechanisms are compromised?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1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>
                <a:latin typeface="Georgia"/>
                <a:cs typeface="Georgia"/>
              </a:rPr>
              <a:t>Sin</a:t>
            </a:r>
            <a:r>
              <a:rPr lang="en-US" spc="-15" dirty="0">
                <a:latin typeface="Georgia"/>
                <a:cs typeface="Georgia"/>
              </a:rPr>
              <a:t> </a:t>
            </a:r>
            <a:r>
              <a:rPr lang="en-US" dirty="0">
                <a:latin typeface="Georgia"/>
                <a:cs typeface="Georgia"/>
              </a:rPr>
              <a:t>1:</a:t>
            </a:r>
            <a:r>
              <a:rPr lang="en-US" spc="-10" dirty="0">
                <a:latin typeface="Georgia"/>
                <a:cs typeface="Georgia"/>
              </a:rPr>
              <a:t> </a:t>
            </a:r>
            <a:r>
              <a:rPr lang="en-US" dirty="0">
                <a:latin typeface="Georgia"/>
                <a:cs typeface="Georgia"/>
              </a:rPr>
              <a:t>Buffer</a:t>
            </a:r>
            <a:r>
              <a:rPr lang="en-US" spc="-10" dirty="0">
                <a:latin typeface="Georgia"/>
                <a:cs typeface="Georgia"/>
              </a:rPr>
              <a:t> </a:t>
            </a:r>
            <a:r>
              <a:rPr lang="en-US" spc="-5" dirty="0">
                <a:latin typeface="Georgia"/>
                <a:cs typeface="Georgia"/>
              </a:rPr>
              <a:t>Overruns</a:t>
            </a:r>
            <a:r>
              <a:rPr lang="en-US" spc="-15" dirty="0">
                <a:latin typeface="Georgia"/>
                <a:cs typeface="Georgia"/>
              </a:rPr>
              <a:t> </a:t>
            </a:r>
            <a:r>
              <a:rPr lang="en-US" spc="-5" dirty="0">
                <a:latin typeface="Georgia"/>
                <a:cs typeface="Georgia"/>
              </a:rPr>
              <a:t>“smashing</a:t>
            </a:r>
            <a:r>
              <a:rPr lang="en-US" spc="-25" dirty="0">
                <a:latin typeface="Georgia"/>
                <a:cs typeface="Georgia"/>
              </a:rPr>
              <a:t> </a:t>
            </a:r>
            <a:r>
              <a:rPr lang="en-US" spc="-5" dirty="0">
                <a:latin typeface="Georgia"/>
                <a:cs typeface="Georgia"/>
              </a:rPr>
              <a:t>the</a:t>
            </a:r>
            <a:r>
              <a:rPr lang="en-US" dirty="0">
                <a:latin typeface="Georgia"/>
                <a:cs typeface="Georgia"/>
              </a:rPr>
              <a:t> stack</a:t>
            </a:r>
            <a:r>
              <a:rPr lang="en-US" dirty="0" smtClean="0">
                <a:latin typeface="Georgia"/>
                <a:cs typeface="Georgia"/>
              </a:rPr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core problem is that user data and program flow control information  are intermingled for the sake of performance, and low-level languages allow  direct access to application memory.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Mostly </a:t>
            </a:r>
            <a:r>
              <a:rPr lang="en-US" dirty="0"/>
              <a:t>prevalent in C and C</a:t>
            </a:r>
            <a:r>
              <a:rPr lang="en-US" dirty="0" smtClean="0"/>
              <a:t>++.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Occurs when a program allows input to write beyond the end of the  allocated buffer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effect of a buffer overrun is anything from a crash to the attacker  gaining complete control of the application.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95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5" dirty="0" smtClean="0"/>
              <a:t>5 -</a:t>
            </a:r>
            <a:r>
              <a:rPr lang="en-US" spc="-20" dirty="0" smtClean="0"/>
              <a:t> </a:t>
            </a:r>
            <a:r>
              <a:rPr lang="en-US" dirty="0"/>
              <a:t>Abuse</a:t>
            </a:r>
            <a:r>
              <a:rPr lang="en-US" spc="-15" dirty="0"/>
              <a:t> </a:t>
            </a:r>
            <a:r>
              <a:rPr lang="en-US" spc="-5" dirty="0"/>
              <a:t>Cases </a:t>
            </a:r>
            <a:r>
              <a:rPr lang="en-US" dirty="0"/>
              <a:t>(II</a:t>
            </a:r>
            <a:r>
              <a:rPr lang="en-US" dirty="0" smtClean="0"/>
              <a:t>) </a:t>
            </a:r>
            <a:r>
              <a:rPr lang="en-US" dirty="0"/>
              <a:t>Generating abuse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Creating </a:t>
            </a:r>
            <a:r>
              <a:rPr lang="en-US" dirty="0"/>
              <a:t>Anti-Requirements: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Provide insights into how attackers will approach  system's assumptions.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Applied throughout the lifecycle.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Generated by security analysts.</a:t>
            </a:r>
          </a:p>
          <a:p>
            <a:pPr>
              <a:lnSpc>
                <a:spcPct val="120000"/>
              </a:lnSpc>
            </a:pPr>
            <a:r>
              <a:rPr lang="en-US" dirty="0"/>
              <a:t>Creating an attack model: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Explicit consideration of well-known attacks.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Select attack patterns relevant to the system.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Build abuse cases around attack patterns.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Include </a:t>
            </a:r>
            <a:r>
              <a:rPr lang="en-US" dirty="0"/>
              <a:t>anyone who can gain access to the 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4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6 -</a:t>
            </a:r>
            <a:r>
              <a:rPr lang="en-US" spc="-15" dirty="0" smtClean="0"/>
              <a:t> </a:t>
            </a:r>
            <a:r>
              <a:rPr lang="en-US" spc="-5" dirty="0"/>
              <a:t>Security</a:t>
            </a:r>
            <a:r>
              <a:rPr lang="en-US" spc="-20" dirty="0"/>
              <a:t> </a:t>
            </a:r>
            <a:r>
              <a:rPr lang="en-US" spc="-5" dirty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Cover both functional security and emergent  characteristics.</a:t>
            </a:r>
          </a:p>
          <a:p>
            <a:pPr>
              <a:lnSpc>
                <a:spcPct val="120000"/>
              </a:lnSpc>
            </a:pPr>
            <a:r>
              <a:rPr lang="en-US" dirty="0"/>
              <a:t>Satisfy three criteria: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Definition: </a:t>
            </a:r>
            <a:r>
              <a:rPr lang="en-US" dirty="0">
                <a:solidFill>
                  <a:srgbClr val="C00000"/>
                </a:solidFill>
              </a:rPr>
              <a:t>Must be explicitly defined what security  requirements are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Assumption: Must take into account the  assumptions that the system will behave as expected.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Satisfaction: Security </a:t>
            </a:r>
            <a:r>
              <a:rPr lang="en-US" dirty="0"/>
              <a:t>requirements must </a:t>
            </a:r>
            <a:r>
              <a:rPr lang="en-US" dirty="0" smtClean="0"/>
              <a:t>satisfy </a:t>
            </a:r>
            <a:r>
              <a:rPr lang="en-US" dirty="0"/>
              <a:t>the security goals, and the system must satisfy the  security requirements.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</a:t>
            </a:r>
            <a:r>
              <a:rPr lang="en-US" spc="-25" dirty="0"/>
              <a:t> </a:t>
            </a:r>
            <a:r>
              <a:rPr lang="en-US" spc="-5" dirty="0"/>
              <a:t>Security</a:t>
            </a:r>
            <a:r>
              <a:rPr lang="en-US" spc="-30" dirty="0"/>
              <a:t> </a:t>
            </a:r>
            <a:r>
              <a:rPr lang="en-US" spc="-5" dirty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security operations can be  integrated with network security operations.</a:t>
            </a:r>
          </a:p>
          <a:p>
            <a:r>
              <a:rPr lang="en-US" dirty="0"/>
              <a:t>Defensive technique:</a:t>
            </a:r>
          </a:p>
          <a:p>
            <a:pPr lvl="1"/>
            <a:r>
              <a:rPr lang="en-US" dirty="0" smtClean="0"/>
              <a:t>Understanding </a:t>
            </a:r>
            <a:r>
              <a:rPr lang="en-US" dirty="0"/>
              <a:t>software </a:t>
            </a:r>
            <a:r>
              <a:rPr lang="en-US" dirty="0" smtClean="0"/>
              <a:t>behavior </a:t>
            </a:r>
            <a:r>
              <a:rPr lang="en-US" dirty="0"/>
              <a:t>that leads </a:t>
            </a:r>
            <a:r>
              <a:rPr lang="en-US" dirty="0" smtClean="0"/>
              <a:t>into Knowledge </a:t>
            </a:r>
            <a:r>
              <a:rPr lang="en-US" dirty="0"/>
              <a:t>gained by understanding attacks </a:t>
            </a:r>
            <a:r>
              <a:rPr lang="en-US" dirty="0" smtClean="0"/>
              <a:t>should </a:t>
            </a:r>
            <a:r>
              <a:rPr lang="en-US" dirty="0"/>
              <a:t>be cycled back into software  development.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87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Pillar</a:t>
            </a:r>
            <a:r>
              <a:rPr lang="en-US" spc="-10" dirty="0"/>
              <a:t> </a:t>
            </a:r>
            <a:r>
              <a:rPr lang="en-US" dirty="0"/>
              <a:t>III:</a:t>
            </a:r>
            <a:r>
              <a:rPr lang="en-US" spc="-20" dirty="0"/>
              <a:t> </a:t>
            </a:r>
            <a:r>
              <a:rPr lang="en-US" dirty="0"/>
              <a:t>Knowledge</a:t>
            </a:r>
            <a:r>
              <a:rPr lang="en-US" spc="5" dirty="0"/>
              <a:t> </a:t>
            </a:r>
            <a:r>
              <a:rPr lang="en-US" dirty="0"/>
              <a:t>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Involves gathering, encapsulating, and  sharing security knowledge.</a:t>
            </a:r>
          </a:p>
          <a:p>
            <a:r>
              <a:rPr lang="en-US" dirty="0"/>
              <a:t>Software Security Knowledge Catalogs:</a:t>
            </a:r>
          </a:p>
          <a:p>
            <a:pPr lvl="1"/>
            <a:r>
              <a:rPr lang="en-US" dirty="0"/>
              <a:t>Principles.</a:t>
            </a:r>
          </a:p>
          <a:p>
            <a:pPr lvl="1"/>
            <a:r>
              <a:rPr lang="en-US" dirty="0"/>
              <a:t>Guidelines.</a:t>
            </a:r>
          </a:p>
          <a:p>
            <a:pPr lvl="1"/>
            <a:r>
              <a:rPr lang="en-US" dirty="0"/>
              <a:t>Rules.</a:t>
            </a:r>
          </a:p>
          <a:p>
            <a:pPr lvl="1"/>
            <a:r>
              <a:rPr lang="en-US" dirty="0"/>
              <a:t>Vulnerabilities.</a:t>
            </a:r>
          </a:p>
          <a:p>
            <a:pPr lvl="1"/>
            <a:r>
              <a:rPr lang="en-US" dirty="0"/>
              <a:t>Exploits.</a:t>
            </a:r>
          </a:p>
          <a:p>
            <a:pPr lvl="1"/>
            <a:r>
              <a:rPr lang="en-US" dirty="0"/>
              <a:t>Attack Patterns.</a:t>
            </a:r>
          </a:p>
          <a:p>
            <a:pPr lvl="1"/>
            <a:r>
              <a:rPr lang="en-US" dirty="0"/>
              <a:t>Historical Risks.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54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47878"/>
            <a:ext cx="67544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Pillar</a:t>
            </a:r>
            <a:r>
              <a:rPr sz="4800" spc="-10" dirty="0"/>
              <a:t> </a:t>
            </a:r>
            <a:r>
              <a:rPr sz="4800" dirty="0"/>
              <a:t>III:</a:t>
            </a:r>
            <a:r>
              <a:rPr sz="4800" spc="-20" dirty="0"/>
              <a:t> </a:t>
            </a:r>
            <a:r>
              <a:rPr sz="4800" dirty="0"/>
              <a:t>Knowledge</a:t>
            </a:r>
            <a:r>
              <a:rPr sz="4800" spc="5" dirty="0"/>
              <a:t> </a:t>
            </a:r>
            <a:r>
              <a:rPr sz="4800" dirty="0"/>
              <a:t>(II)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549806"/>
            <a:ext cx="8244078" cy="410654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8670" y="5636767"/>
            <a:ext cx="77597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Mapping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software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security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knowledge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catalogs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to </a:t>
            </a:r>
            <a:r>
              <a:rPr sz="1400" b="1" spc="-5" dirty="0">
                <a:latin typeface="Arial"/>
                <a:cs typeface="Arial"/>
              </a:rPr>
              <a:t>various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software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artifacts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and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software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security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best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practices.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67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Sum</a:t>
            </a:r>
            <a:r>
              <a:rPr lang="en-US" spc="-15" dirty="0"/>
              <a:t>m</a:t>
            </a:r>
            <a:r>
              <a:rPr lang="en-US" dirty="0"/>
              <a:t>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Fundamentals of software </a:t>
            </a:r>
            <a:r>
              <a:rPr lang="en-US" dirty="0" smtClean="0"/>
              <a:t>security. Three </a:t>
            </a:r>
            <a:r>
              <a:rPr lang="en-US" dirty="0"/>
              <a:t>pillars of software security: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Risk Management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Touchpoints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Knowledge</a:t>
            </a:r>
          </a:p>
          <a:p>
            <a:pPr>
              <a:lnSpc>
                <a:spcPct val="120000"/>
              </a:lnSpc>
            </a:pPr>
            <a:r>
              <a:rPr lang="en-US" dirty="0"/>
              <a:t>Software security design principles</a:t>
            </a:r>
            <a:r>
              <a:rPr lang="en-US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1. Code Review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2. Risk Analysis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3</a:t>
            </a:r>
            <a:r>
              <a:rPr lang="en-US" dirty="0"/>
              <a:t>. Penetration Testing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4. Risk-Based Security Tests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5</a:t>
            </a:r>
            <a:r>
              <a:rPr lang="en-US" dirty="0"/>
              <a:t>. Abuse Cases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6. Security Requirements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7</a:t>
            </a:r>
            <a:r>
              <a:rPr lang="en-US" dirty="0"/>
              <a:t>. Security </a:t>
            </a:r>
            <a:r>
              <a:rPr lang="en-US" dirty="0" smtClean="0"/>
              <a:t>Operations</a:t>
            </a: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823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 smtClean="0"/>
              <a:t>Sum</a:t>
            </a:r>
            <a:r>
              <a:rPr lang="en-US" spc="-15" dirty="0" smtClean="0"/>
              <a:t>m</a:t>
            </a:r>
            <a:r>
              <a:rPr lang="en-US" dirty="0" smtClean="0"/>
              <a:t>ary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secure software systems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Learned how to apply best software security practices to various software artifacts  throughout the software life cycle in an iterative approach</a:t>
            </a:r>
            <a:r>
              <a:rPr lang="en-US" dirty="0" smtClean="0"/>
              <a:t>.</a:t>
            </a:r>
          </a:p>
          <a:p>
            <a:r>
              <a:rPr lang="en-US" dirty="0"/>
              <a:t>19 Deadly sins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Learned extensively about the common software vulnerabilities.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690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Gary McGraw, Software Security: Building Security </a:t>
            </a:r>
            <a:r>
              <a:rPr lang="en-US" dirty="0" smtClean="0"/>
              <a:t>In. Addison-Wesley </a:t>
            </a:r>
            <a:r>
              <a:rPr lang="en-US" dirty="0"/>
              <a:t>Professional, 2006.</a:t>
            </a:r>
          </a:p>
          <a:p>
            <a:pPr>
              <a:lnSpc>
                <a:spcPct val="120000"/>
              </a:lnSpc>
            </a:pPr>
            <a:r>
              <a:rPr lang="en-US" dirty="0"/>
              <a:t>McGraw, G.; , "Software security," Security &amp; Privacy, IEEE , vol.2, no.2,  pp. 80- 83, Mar-Apr 2004doi: 10.1109/MSECP.2004.1281254 URL:  </a:t>
            </a:r>
            <a:r>
              <a:rPr lang="en-US" dirty="0">
                <a:hlinkClick r:id="rId2"/>
              </a:rPr>
              <a:t>http://ieeexplore.ieee.org/stamp/stamp.jsp?tp=&amp;arnumber=1281254&amp;isn </a:t>
            </a:r>
            <a:r>
              <a:rPr lang="en-US" dirty="0"/>
              <a:t> umber=28622</a:t>
            </a:r>
          </a:p>
          <a:p>
            <a:pPr>
              <a:lnSpc>
                <a:spcPct val="120000"/>
              </a:lnSpc>
            </a:pPr>
            <a:r>
              <a:rPr lang="en-US" dirty="0"/>
              <a:t>Haley, C.B.; Laney, R.; Moffett, J.D.; </a:t>
            </a:r>
            <a:r>
              <a:rPr lang="en-US" dirty="0" err="1"/>
              <a:t>Nuseibeh</a:t>
            </a:r>
            <a:r>
              <a:rPr lang="en-US" dirty="0"/>
              <a:t>, B.; , "Security  Requirements Engineering: A Framework for Representation and  Analysis," Software Engineering, IEEE Transactions on , vol.34, no.1,  pp.133-153, Jan.-Feb. 2008.</a:t>
            </a:r>
          </a:p>
          <a:p>
            <a:pPr>
              <a:lnSpc>
                <a:spcPct val="120000"/>
              </a:lnSpc>
            </a:pPr>
            <a:r>
              <a:rPr lang="en-US" dirty="0"/>
              <a:t>LeBlanc, John </a:t>
            </a:r>
            <a:r>
              <a:rPr lang="en-US" dirty="0" err="1"/>
              <a:t>Viega</a:t>
            </a:r>
            <a:r>
              <a:rPr lang="en-US" dirty="0"/>
              <a:t>, 19 deadly sins of software security. </a:t>
            </a:r>
            <a:r>
              <a:rPr lang="en-US" dirty="0" smtClean="0"/>
              <a:t>McGraw-Hill, 2005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60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Georgia"/>
                <a:cs typeface="Georgia"/>
              </a:rPr>
              <a:t>Sin</a:t>
            </a:r>
            <a:r>
              <a:rPr lang="en-US" spc="-30" dirty="0">
                <a:latin typeface="Georgia"/>
                <a:cs typeface="Georgia"/>
              </a:rPr>
              <a:t> </a:t>
            </a:r>
            <a:r>
              <a:rPr lang="en-US" dirty="0">
                <a:latin typeface="Georgia"/>
                <a:cs typeface="Georgia"/>
              </a:rPr>
              <a:t>1:</a:t>
            </a:r>
            <a:r>
              <a:rPr lang="en-US" spc="-20" dirty="0">
                <a:latin typeface="Georgia"/>
                <a:cs typeface="Georgia"/>
              </a:rPr>
              <a:t> </a:t>
            </a:r>
            <a:r>
              <a:rPr lang="en-US" dirty="0">
                <a:latin typeface="Georgia"/>
                <a:cs typeface="Georgia"/>
              </a:rPr>
              <a:t>Buffer</a:t>
            </a:r>
            <a:r>
              <a:rPr lang="en-US" spc="-20" dirty="0">
                <a:latin typeface="Georgia"/>
                <a:cs typeface="Georgia"/>
              </a:rPr>
              <a:t> </a:t>
            </a:r>
            <a:r>
              <a:rPr lang="en-US" spc="-5" dirty="0">
                <a:latin typeface="Georgia"/>
                <a:cs typeface="Georgia"/>
              </a:rPr>
              <a:t>Overruns</a:t>
            </a:r>
            <a:r>
              <a:rPr lang="en-US" spc="-15" dirty="0">
                <a:latin typeface="Georgia"/>
                <a:cs typeface="Georgia"/>
              </a:rPr>
              <a:t> </a:t>
            </a:r>
            <a:r>
              <a:rPr lang="en-US" spc="-5" dirty="0">
                <a:latin typeface="Georgia"/>
                <a:cs typeface="Georgia"/>
              </a:rPr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3842951" cy="447117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void </a:t>
            </a:r>
            <a:r>
              <a:rPr lang="en-US" dirty="0"/>
              <a:t>f(char *</a:t>
            </a:r>
            <a:r>
              <a:rPr lang="en-US" dirty="0" err="1"/>
              <a:t>str</a:t>
            </a:r>
            <a:r>
              <a:rPr lang="en-US" dirty="0"/>
              <a:t>) 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char </a:t>
            </a:r>
            <a:r>
              <a:rPr lang="en-US" dirty="0" smtClean="0"/>
              <a:t>foo[1000];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err="1">
                <a:solidFill>
                  <a:srgbClr val="C00000"/>
                </a:solidFill>
              </a:rPr>
              <a:t>strcpy</a:t>
            </a:r>
            <a:r>
              <a:rPr lang="en-US" dirty="0">
                <a:solidFill>
                  <a:srgbClr val="C00000"/>
                </a:solidFill>
              </a:rPr>
              <a:t>(foo, </a:t>
            </a:r>
            <a:r>
              <a:rPr lang="en-US" dirty="0" err="1">
                <a:solidFill>
                  <a:srgbClr val="C00000"/>
                </a:solidFill>
              </a:rPr>
              <a:t>str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}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void main</a:t>
            </a:r>
            <a:r>
              <a:rPr lang="en-US" dirty="0" smtClean="0"/>
              <a:t>() {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// code receiving </a:t>
            </a:r>
            <a:r>
              <a:rPr lang="en-US" dirty="0" err="1" smtClean="0"/>
              <a:t>msg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</a:t>
            </a:r>
            <a:r>
              <a:rPr lang="en-US" dirty="0" smtClean="0">
                <a:solidFill>
                  <a:srgbClr val="C00000"/>
                </a:solidFill>
              </a:rPr>
              <a:t>f(</a:t>
            </a:r>
            <a:r>
              <a:rPr lang="en-US" dirty="0" err="1" smtClean="0">
                <a:solidFill>
                  <a:srgbClr val="C00000"/>
                </a:solidFill>
              </a:rPr>
              <a:t>msg</a:t>
            </a:r>
            <a:r>
              <a:rPr lang="en-US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  // code do other things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	return;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053013" y="2123353"/>
          <a:ext cx="46584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499">
                  <a:extLst>
                    <a:ext uri="{9D8B030D-6E8A-4147-A177-3AD203B41FA5}">
                      <a16:colId xmlns:a16="http://schemas.microsoft.com/office/drawing/2014/main" val="856931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24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Function f’s return address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56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53008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foo[1000]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3568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51940" y="1722663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Computer memory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87094" y="3977553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msg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309914"/>
              </p:ext>
            </p:extLst>
          </p:nvPr>
        </p:nvGraphicFramePr>
        <p:xfrm>
          <a:off x="4053013" y="1777222"/>
          <a:ext cx="46584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499">
                  <a:extLst>
                    <a:ext uri="{9D8B030D-6E8A-4147-A177-3AD203B41FA5}">
                      <a16:colId xmlns:a16="http://schemas.microsoft.com/office/drawing/2014/main" val="856931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SHELL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164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32 Cs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24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0x6250151C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56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3008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2002 As</a:t>
                      </a:r>
                    </a:p>
                    <a:p>
                      <a:pPr algn="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KNOCK /.:/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568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901349"/>
              </p:ext>
            </p:extLst>
          </p:nvPr>
        </p:nvGraphicFramePr>
        <p:xfrm>
          <a:off x="4054660" y="2136135"/>
          <a:ext cx="46584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8499">
                  <a:extLst>
                    <a:ext uri="{9D8B030D-6E8A-4147-A177-3AD203B41FA5}">
                      <a16:colId xmlns:a16="http://schemas.microsoft.com/office/drawing/2014/main" val="856931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junk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24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junk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56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junk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3008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junk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2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568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418040" y="1665000"/>
              <a:ext cx="7578360" cy="39135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5520" y="1662120"/>
                <a:ext cx="7584840" cy="39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977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Sin 1: Buffer Overruns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2722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 </a:t>
            </a:r>
            <a:r>
              <a:rPr lang="en-US" dirty="0" smtClean="0"/>
              <a:t>carefully check buffer </a:t>
            </a:r>
            <a:r>
              <a:rPr lang="en-US" dirty="0"/>
              <a:t>accesses by using safe string and buffer handling  functions.</a:t>
            </a:r>
          </a:p>
          <a:p>
            <a:pPr>
              <a:lnSpc>
                <a:spcPct val="120000"/>
              </a:lnSpc>
            </a:pPr>
            <a:r>
              <a:rPr lang="en-US" dirty="0"/>
              <a:t>Do use compiler-based defenses such as /GS and </a:t>
            </a:r>
            <a:r>
              <a:rPr lang="en-US" dirty="0" err="1"/>
              <a:t>ProPolice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Do use operating-system-level buffer overrun defenses such as </a:t>
            </a:r>
            <a:r>
              <a:rPr lang="en-US" dirty="0" smtClean="0"/>
              <a:t>DEP.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Do understand what data the attacker controls, and manage that data safely in </a:t>
            </a:r>
            <a:r>
              <a:rPr lang="en-US" dirty="0" smtClean="0"/>
              <a:t>your code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Do not think that compiler and OS defenses are sufficient—they are not; they are </a:t>
            </a:r>
            <a:r>
              <a:rPr lang="en-US" dirty="0" smtClean="0"/>
              <a:t>simply </a:t>
            </a:r>
            <a:r>
              <a:rPr lang="en-US" dirty="0"/>
              <a:t>extra defenses.</a:t>
            </a:r>
          </a:p>
          <a:p>
            <a:pPr>
              <a:lnSpc>
                <a:spcPct val="120000"/>
              </a:lnSpc>
            </a:pPr>
            <a:r>
              <a:rPr lang="en-US" dirty="0"/>
              <a:t>Do not create new code that uses unsafe functions.</a:t>
            </a:r>
          </a:p>
          <a:p>
            <a:pPr>
              <a:lnSpc>
                <a:spcPct val="120000"/>
              </a:lnSpc>
            </a:pPr>
            <a:r>
              <a:rPr lang="en-US" dirty="0"/>
              <a:t>Consider updating your C/C++ compiler since the compiler authors add </a:t>
            </a:r>
            <a:r>
              <a:rPr lang="en-US" dirty="0" smtClean="0"/>
              <a:t>more defenses </a:t>
            </a:r>
            <a:r>
              <a:rPr lang="en-US" dirty="0"/>
              <a:t>to the generated code.</a:t>
            </a:r>
          </a:p>
          <a:p>
            <a:pPr>
              <a:lnSpc>
                <a:spcPct val="120000"/>
              </a:lnSpc>
            </a:pPr>
            <a:r>
              <a:rPr lang="en-US" dirty="0"/>
              <a:t>Consider removing unsafe functions from old code over time.</a:t>
            </a:r>
          </a:p>
          <a:p>
            <a:pPr>
              <a:lnSpc>
                <a:spcPct val="120000"/>
              </a:lnSpc>
            </a:pPr>
            <a:r>
              <a:rPr lang="en-US" dirty="0"/>
              <a:t>Consider using C++ string and container classes rather than low-level C </a:t>
            </a:r>
            <a:r>
              <a:rPr lang="en-US" dirty="0" smtClean="0"/>
              <a:t>string </a:t>
            </a:r>
            <a:r>
              <a:rPr lang="en-US" dirty="0"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91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 19: Poor 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1487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second law </a:t>
            </a:r>
            <a:r>
              <a:rPr lang="en-US" dirty="0" smtClean="0"/>
              <a:t>from 10 </a:t>
            </a:r>
            <a:r>
              <a:rPr lang="en-US" dirty="0"/>
              <a:t>Immutable Laws of Security Administration states that  “</a:t>
            </a:r>
            <a:r>
              <a:rPr lang="en-US" dirty="0">
                <a:solidFill>
                  <a:srgbClr val="C00000"/>
                </a:solidFill>
              </a:rPr>
              <a:t>Security only works if the secure way also happens to be the easy way</a:t>
            </a:r>
            <a:r>
              <a:rPr lang="en-US" dirty="0"/>
              <a:t>.”</a:t>
            </a:r>
          </a:p>
          <a:p>
            <a:pPr>
              <a:lnSpc>
                <a:spcPct val="120000"/>
              </a:lnSpc>
            </a:pPr>
            <a:r>
              <a:rPr lang="en-US" dirty="0"/>
              <a:t>It is common to see security-related text and messages exhibiting one or more of the </a:t>
            </a:r>
            <a:r>
              <a:rPr lang="en-US" dirty="0" smtClean="0"/>
              <a:t>following </a:t>
            </a:r>
            <a:r>
              <a:rPr lang="en-US" dirty="0"/>
              <a:t>properties: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Too little appropriate information: </a:t>
            </a:r>
            <a:endParaRPr lang="en-US" dirty="0" smtClean="0"/>
          </a:p>
          <a:p>
            <a:pPr lvl="2">
              <a:lnSpc>
                <a:spcPct val="120000"/>
              </a:lnSpc>
            </a:pPr>
            <a:r>
              <a:rPr lang="en-US" dirty="0" smtClean="0"/>
              <a:t>This </a:t>
            </a:r>
            <a:r>
              <a:rPr lang="en-US" dirty="0"/>
              <a:t>is the bane of the administrator: not enough  information to make a good security decision.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Too much information: </a:t>
            </a:r>
            <a:endParaRPr lang="en-US" dirty="0" smtClean="0"/>
          </a:p>
          <a:p>
            <a:pPr lvl="2">
              <a:lnSpc>
                <a:spcPct val="120000"/>
              </a:lnSpc>
            </a:pPr>
            <a:r>
              <a:rPr lang="en-US" dirty="0" smtClean="0"/>
              <a:t>This </a:t>
            </a:r>
            <a:r>
              <a:rPr lang="en-US" dirty="0"/>
              <a:t>is the bane of the normal user: too much security  information that is simply confusing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7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 19: Poor </a:t>
            </a:r>
            <a:r>
              <a:rPr lang="en-US" dirty="0" smtClean="0"/>
              <a:t>Usability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>
              <a:lnSpc>
                <a:spcPct val="120000"/>
              </a:lnSpc>
            </a:pPr>
            <a:r>
              <a:rPr lang="en-US" dirty="0" smtClean="0"/>
              <a:t>Too </a:t>
            </a:r>
            <a:r>
              <a:rPr lang="en-US" dirty="0"/>
              <a:t>many </a:t>
            </a:r>
            <a:r>
              <a:rPr lang="en-US" dirty="0" smtClean="0"/>
              <a:t>messages: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Eventually </a:t>
            </a:r>
            <a:r>
              <a:rPr lang="en-US" dirty="0"/>
              <a:t>both admins and users will simply click the “OK” or  “Yes” buttons when faced with too many messages. And that last acknowledgment  may be the wrong thing to do.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Inaccurate or generic </a:t>
            </a:r>
            <a:r>
              <a:rPr lang="en-US" dirty="0" smtClean="0"/>
              <a:t>information: </a:t>
            </a:r>
          </a:p>
          <a:p>
            <a:pPr lvl="2">
              <a:lnSpc>
                <a:spcPct val="120000"/>
              </a:lnSpc>
            </a:pPr>
            <a:r>
              <a:rPr lang="en-US" dirty="0" smtClean="0"/>
              <a:t>There </a:t>
            </a:r>
            <a:r>
              <a:rPr lang="en-US" dirty="0"/>
              <a:t>is nothing worse than this because it doesn’t  tell the user anything. Of course, you don’t want to tell an attacker too much either;  it’s a fine balance.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Errors with only error codes: </a:t>
            </a:r>
            <a:endParaRPr lang="en-US" dirty="0" smtClean="0"/>
          </a:p>
          <a:p>
            <a:pPr lvl="2">
              <a:lnSpc>
                <a:spcPct val="120000"/>
              </a:lnSpc>
            </a:pPr>
            <a:r>
              <a:rPr lang="en-US" dirty="0" smtClean="0"/>
              <a:t>Error </a:t>
            </a:r>
            <a:r>
              <a:rPr lang="en-US" dirty="0"/>
              <a:t>codes are fine, so long as they are for the </a:t>
            </a:r>
            <a:r>
              <a:rPr lang="en-US" dirty="0" smtClean="0"/>
              <a:t>admins’ benefit</a:t>
            </a:r>
            <a:r>
              <a:rPr lang="en-US" dirty="0"/>
              <a:t>, and they include text to help the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1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>
                <a:latin typeface="Georgia"/>
                <a:cs typeface="Georgia"/>
              </a:rPr>
              <a:t>Sin</a:t>
            </a:r>
            <a:r>
              <a:rPr lang="en-US" spc="-10" dirty="0">
                <a:latin typeface="Georgia"/>
                <a:cs typeface="Georgia"/>
              </a:rPr>
              <a:t> </a:t>
            </a:r>
            <a:r>
              <a:rPr lang="en-US" dirty="0">
                <a:latin typeface="Georgia"/>
                <a:cs typeface="Georgia"/>
              </a:rPr>
              <a:t>19:</a:t>
            </a:r>
            <a:r>
              <a:rPr lang="en-US" spc="-5" dirty="0">
                <a:latin typeface="Georgia"/>
                <a:cs typeface="Georgia"/>
              </a:rPr>
              <a:t> </a:t>
            </a:r>
            <a:r>
              <a:rPr lang="en-US" dirty="0">
                <a:latin typeface="Georgia"/>
                <a:cs typeface="Georgia"/>
              </a:rPr>
              <a:t>Poor</a:t>
            </a:r>
            <a:r>
              <a:rPr lang="en-US" spc="-10" dirty="0">
                <a:latin typeface="Georgia"/>
                <a:cs typeface="Georgia"/>
              </a:rPr>
              <a:t> </a:t>
            </a:r>
            <a:r>
              <a:rPr lang="en-US" spc="-5" dirty="0">
                <a:latin typeface="Georgia"/>
                <a:cs typeface="Georgia"/>
              </a:rPr>
              <a:t>Usability</a:t>
            </a:r>
            <a:r>
              <a:rPr lang="en-US" spc="-35" dirty="0">
                <a:latin typeface="Georgia"/>
                <a:cs typeface="Georgia"/>
              </a:rPr>
              <a:t> </a:t>
            </a:r>
            <a:r>
              <a:rPr lang="en-US" spc="-5" dirty="0" smtClean="0">
                <a:latin typeface="Georgia"/>
                <a:cs typeface="Georgia"/>
              </a:rPr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1E16D-0EAD-4D3D-AC22-65013F654EE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362" y="2667000"/>
            <a:ext cx="3352800" cy="2682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8600" y="3165475"/>
            <a:ext cx="4724400" cy="189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2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7C4FC8F9-E0B6-4016-BC57-1CF4EAF8027D}" vid="{9545BAA4-FCEE-49A6-A097-1EE1F0B2A1E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15196</TotalTime>
  <Words>2611</Words>
  <Application>Microsoft Office PowerPoint</Application>
  <PresentationFormat>On-screen Show (4:3)</PresentationFormat>
  <Paragraphs>401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Yu Gothic</vt:lpstr>
      <vt:lpstr>Arial</vt:lpstr>
      <vt:lpstr>Georgia</vt:lpstr>
      <vt:lpstr>Segoe Script</vt:lpstr>
      <vt:lpstr>Times New Roman</vt:lpstr>
      <vt:lpstr>Verdana</vt:lpstr>
      <vt:lpstr>Theme1</vt:lpstr>
      <vt:lpstr>Introduction to Software Security</vt:lpstr>
      <vt:lpstr>Outline</vt:lpstr>
      <vt:lpstr>19 Deadly Sins (defects)</vt:lpstr>
      <vt:lpstr>Sin 1: Buffer Overruns “smashing the stack”</vt:lpstr>
      <vt:lpstr>Sin 1: Buffer Overruns examples</vt:lpstr>
      <vt:lpstr>Sin 1: Buffer Overruns Summary</vt:lpstr>
      <vt:lpstr>Sin 19: Poor Usability</vt:lpstr>
      <vt:lpstr>Sin 19: Poor Usability (Cont’d)</vt:lpstr>
      <vt:lpstr>Sin 19: Poor Usability examples</vt:lpstr>
      <vt:lpstr>Sin 19: Poor Usability: Spotting the sin pattern</vt:lpstr>
      <vt:lpstr>Sin 19: Poor Usability - Redemption Steps</vt:lpstr>
      <vt:lpstr>Sin 19: Poor Usability Summary</vt:lpstr>
      <vt:lpstr>Outline</vt:lpstr>
      <vt:lpstr>What is Software Security?</vt:lpstr>
      <vt:lpstr>Why Software Security?</vt:lpstr>
      <vt:lpstr>Pillars of Software Security</vt:lpstr>
      <vt:lpstr>Pillar I: Risk Management</vt:lpstr>
      <vt:lpstr>Risk Management Framework (RMF) Activities</vt:lpstr>
      <vt:lpstr>1) Understand the business context</vt:lpstr>
      <vt:lpstr>2) Identify business and technical risks</vt:lpstr>
      <vt:lpstr>3) Synthesize, prioritize, and rank risks</vt:lpstr>
      <vt:lpstr>4) Define the risk mitigation strategy</vt:lpstr>
      <vt:lpstr>5) Carry out fixes and validate that they are correct</vt:lpstr>
      <vt:lpstr>Summary of Risk Management Framework (RMF) Activities</vt:lpstr>
      <vt:lpstr>Pillar II: Touchpoints</vt:lpstr>
      <vt:lpstr>Seven Touchpoints (I)</vt:lpstr>
      <vt:lpstr>Seven Touchpoints (II)</vt:lpstr>
      <vt:lpstr>Seven Touchpoints (III)</vt:lpstr>
      <vt:lpstr>Fixing defects: Early is better!</vt:lpstr>
      <vt:lpstr>1- Code Review (I)</vt:lpstr>
      <vt:lpstr>1 - Code Review (II)</vt:lpstr>
      <vt:lpstr>2 - Architectural Risk Analysis (I)</vt:lpstr>
      <vt:lpstr>2 - Architectural Risk Analysis (II): Critical Aspects of Architectural Risk  Analysis</vt:lpstr>
      <vt:lpstr>2- Architectural Risk Analysis (III) - Attack Resistance Analysis</vt:lpstr>
      <vt:lpstr>2- Architectural Risk Analysis (IV)</vt:lpstr>
      <vt:lpstr>3 - Software Penetration Testing</vt:lpstr>
      <vt:lpstr>4 - Risk-Based Security Testing (I)</vt:lpstr>
      <vt:lpstr>4 - Risk-Based Security Testing (II)</vt:lpstr>
      <vt:lpstr>5 - Abuse Cases (I)</vt:lpstr>
      <vt:lpstr>5 - Abuse Cases (II) Generating abuse cases</vt:lpstr>
      <vt:lpstr>6 - Security Requirements</vt:lpstr>
      <vt:lpstr>7- Security Operations</vt:lpstr>
      <vt:lpstr>Pillar III: Knowledge (I)</vt:lpstr>
      <vt:lpstr>Pillar III: Knowledge (II)</vt:lpstr>
      <vt:lpstr>Summary</vt:lpstr>
      <vt:lpstr>Summary (Cont’d)</vt:lpstr>
      <vt:lpstr>References</vt:lpstr>
    </vt:vector>
  </TitlesOfParts>
  <Company>BIS@DSU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</dc:title>
  <dc:creator>Xinwen Fu</dc:creator>
  <cp:lastModifiedBy>Fu, Xinwen</cp:lastModifiedBy>
  <cp:revision>1230</cp:revision>
  <dcterms:created xsi:type="dcterms:W3CDTF">1995-06-02T21:27:28Z</dcterms:created>
  <dcterms:modified xsi:type="dcterms:W3CDTF">2021-07-23T15:21:17Z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gong@mcnc.org</vt:lpwstr>
  </property>
  <property fmtid="{D5CDD505-2E9C-101B-9397-08002B2CF9AE}" pid="8" name="HomePage">
    <vt:lpwstr>http://www.mcnc.org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2</vt:i4>
  </property>
  <property fmtid="{D5CDD505-2E9C-101B-9397-08002B2CF9AE}" pid="21" name="OutputDir">
    <vt:lpwstr>C:\fmg\cs591w</vt:lpwstr>
  </property>
</Properties>
</file>