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6858000" cx="12161825"/>
  <p:notesSz cx="7023100" cy="9309100"/>
  <p:embeddedFontLst>
    <p:embeddedFont>
      <p:font typeface="Century Gothic"/>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guide id="3" pos="3831">
          <p15:clr>
            <a:srgbClr val="A4A3A4"/>
          </p15:clr>
        </p15:guide>
      </p15:sldGuideLst>
    </p:ext>
    <p:ext uri="{2D200454-40CA-4A62-9FC3-DE9A4176ACB9}">
      <p15:notesGuideLst>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 pos="3831"/>
      </p:guideLst>
    </p:cSldViewPr>
  </p:slideViewPr>
  <p:notesViewPr>
    <p:cSldViewPr snapToGrid="0">
      <p:cViewPr varScale="1">
        <p:scale>
          <a:sx n="100" d="100"/>
          <a:sy n="100" d="100"/>
        </p:scale>
        <p:origin x="0" y="0"/>
      </p:cViewPr>
      <p:guideLst>
        <p:guide pos="2932" orient="horz"/>
        <p:guide pos="2212"/>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enturyGothic-bold.fntdata"/><Relationship Id="rId50" Type="http://schemas.openxmlformats.org/officeDocument/2006/relationships/font" Target="fonts/CenturyGothic-regular.fntdata"/><Relationship Id="rId53" Type="http://schemas.openxmlformats.org/officeDocument/2006/relationships/font" Target="fonts/CenturyGothic-boldItalic.fntdata"/><Relationship Id="rId52" Type="http://schemas.openxmlformats.org/officeDocument/2006/relationships/font" Target="fonts/CenturyGothic-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43343" cy="465455"/>
          </a:xfrm>
          <a:prstGeom prst="rect">
            <a:avLst/>
          </a:prstGeom>
          <a:noFill/>
          <a:ln>
            <a:noFill/>
          </a:ln>
        </p:spPr>
        <p:txBody>
          <a:bodyPr anchorCtr="0" anchor="t" bIns="46650" lIns="93300" spcFirstLastPara="1" rIns="93300" wrap="square" tIns="4665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78133" y="0"/>
            <a:ext cx="3043343" cy="465455"/>
          </a:xfrm>
          <a:prstGeom prst="rect">
            <a:avLst/>
          </a:prstGeom>
          <a:noFill/>
          <a:ln>
            <a:noFill/>
          </a:ln>
        </p:spPr>
        <p:txBody>
          <a:bodyPr anchorCtr="0" anchor="t" bIns="46650" lIns="93300" spcFirstLastPara="1" rIns="93300" wrap="square" tIns="4665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17513" y="698500"/>
            <a:ext cx="6188075"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2310" y="4421824"/>
            <a:ext cx="5618480" cy="4189095"/>
          </a:xfrm>
          <a:prstGeom prst="rect">
            <a:avLst/>
          </a:prstGeom>
          <a:noFill/>
          <a:ln>
            <a:noFill/>
          </a:ln>
        </p:spPr>
        <p:txBody>
          <a:bodyPr anchorCtr="0" anchor="t" bIns="46650" lIns="93300" spcFirstLastPara="1" rIns="93300" wrap="square" tIns="4665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42031"/>
            <a:ext cx="3043343" cy="465455"/>
          </a:xfrm>
          <a:prstGeom prst="rect">
            <a:avLst/>
          </a:prstGeom>
          <a:noFill/>
          <a:ln>
            <a:noFill/>
          </a:ln>
        </p:spPr>
        <p:txBody>
          <a:bodyPr anchorCtr="0" anchor="b" bIns="46650" lIns="93300" spcFirstLastPara="1" rIns="93300" wrap="square" tIns="4665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78133" y="8842031"/>
            <a:ext cx="3043343" cy="465455"/>
          </a:xfrm>
          <a:prstGeom prst="rect">
            <a:avLst/>
          </a:prstGeom>
          <a:noFill/>
          <a:ln>
            <a:noFill/>
          </a:ln>
        </p:spPr>
        <p:txBody>
          <a:bodyPr anchorCtr="0" anchor="b" bIns="46650" lIns="93300" spcFirstLastPara="1" rIns="93300" wrap="square" tIns="466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702310" y="4421824"/>
            <a:ext cx="5618480" cy="41890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417513" y="698500"/>
            <a:ext cx="6188075"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0:notes"/>
          <p:cNvSpPr txBox="1"/>
          <p:nvPr>
            <p:ph idx="1" type="body"/>
          </p:nvPr>
        </p:nvSpPr>
        <p:spPr>
          <a:xfrm>
            <a:off x="702310" y="4421824"/>
            <a:ext cx="5618480" cy="41890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211" name="Google Shape;211;p10:notes"/>
          <p:cNvSpPr/>
          <p:nvPr>
            <p:ph idx="2" type="sldImg"/>
          </p:nvPr>
        </p:nvSpPr>
        <p:spPr>
          <a:xfrm>
            <a:off x="417513" y="698500"/>
            <a:ext cx="6188075"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1: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11:notes"/>
          <p:cNvSpPr txBox="1"/>
          <p:nvPr>
            <p:ph idx="1" type="body"/>
          </p:nvPr>
        </p:nvSpPr>
        <p:spPr>
          <a:xfrm>
            <a:off x="702310" y="4421824"/>
            <a:ext cx="5618480" cy="418909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When using ciphers, one of the decisions that has to be made is the size of the key. The strength of many encryption applications and cryptosystems is measured by key size. This slide re-iterates that you must assume that the algorithm is not secret. </a:t>
            </a:r>
            <a:endParaRPr/>
          </a:p>
        </p:txBody>
      </p:sp>
      <p:sp>
        <p:nvSpPr>
          <p:cNvPr id="218" name="Google Shape;218;p11:notes"/>
          <p:cNvSpPr txBox="1"/>
          <p:nvPr>
            <p:ph idx="12" type="sldNum"/>
          </p:nvPr>
        </p:nvSpPr>
        <p:spPr>
          <a:xfrm>
            <a:off x="3978133" y="8842031"/>
            <a:ext cx="3043343" cy="4654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2: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12:notes"/>
          <p:cNvSpPr txBox="1"/>
          <p:nvPr>
            <p:ph idx="1" type="body"/>
          </p:nvPr>
        </p:nvSpPr>
        <p:spPr>
          <a:xfrm>
            <a:off x="702310" y="4421824"/>
            <a:ext cx="5618480" cy="418909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When using ciphers, one of the decisions that has to be made is the size of the key. The strength of many encryption applications and cryptosystems is measured by key size. This slide re-iterates that you must assume that the algorithm is not secret. </a:t>
            </a:r>
            <a:endParaRPr/>
          </a:p>
        </p:txBody>
      </p:sp>
      <p:sp>
        <p:nvSpPr>
          <p:cNvPr id="227" name="Google Shape;227;p12:notes"/>
          <p:cNvSpPr txBox="1"/>
          <p:nvPr>
            <p:ph idx="12" type="sldNum"/>
          </p:nvPr>
        </p:nvSpPr>
        <p:spPr>
          <a:xfrm>
            <a:off x="3978133" y="8842031"/>
            <a:ext cx="3043343" cy="4654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3:notes"/>
          <p:cNvSpPr txBox="1"/>
          <p:nvPr>
            <p:ph idx="1" type="body"/>
          </p:nvPr>
        </p:nvSpPr>
        <p:spPr>
          <a:xfrm>
            <a:off x="702310" y="4421824"/>
            <a:ext cx="5618480" cy="41890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234" name="Google Shape;234;p13:notes"/>
          <p:cNvSpPr/>
          <p:nvPr>
            <p:ph idx="2" type="sldImg"/>
          </p:nvPr>
        </p:nvSpPr>
        <p:spPr>
          <a:xfrm>
            <a:off x="417513" y="698500"/>
            <a:ext cx="6188075"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4: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14:notes"/>
          <p:cNvSpPr txBox="1"/>
          <p:nvPr>
            <p:ph idx="1" type="body"/>
          </p:nvPr>
        </p:nvSpPr>
        <p:spPr>
          <a:xfrm>
            <a:off x="702310" y="4421824"/>
            <a:ext cx="5618480" cy="418909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rPr lang="en-US"/>
              <a:t>AES was designed to provide a secure alternative to the broken DES algorithm. This algorithm is not only secure against known attacks to-date, but has a very simple design that can be easily implemented in hardware. This ensures that the algorithm is very efficient in practice. It supports larger keys sizes of 128, 192 and 256 bits which are much larger than DES. Note that a key size of 128bits for AES is still considered secure. </a:t>
            </a:r>
            <a:endParaRPr/>
          </a:p>
        </p:txBody>
      </p:sp>
      <p:sp>
        <p:nvSpPr>
          <p:cNvPr id="241" name="Google Shape;241;p14:notes"/>
          <p:cNvSpPr txBox="1"/>
          <p:nvPr>
            <p:ph idx="12" type="sldNum"/>
          </p:nvPr>
        </p:nvSpPr>
        <p:spPr>
          <a:xfrm>
            <a:off x="3978133" y="8842031"/>
            <a:ext cx="3043343" cy="4654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5: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15:notes"/>
          <p:cNvSpPr txBox="1"/>
          <p:nvPr>
            <p:ph idx="1" type="body"/>
          </p:nvPr>
        </p:nvSpPr>
        <p:spPr>
          <a:xfrm>
            <a:off x="702310" y="4421824"/>
            <a:ext cx="5618480" cy="418909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rPr lang="en-US"/>
              <a:t>This is a very well known example used to demonstrate the weakness of the ECB mode. The left image is the plaintext, the image in the center is encrypted using ECB, and the right image is encrypted using any other mode like CBC. Observe that ECB still leaks information about the image and thus not suitable for encrypting more than 1 block. </a:t>
            </a:r>
            <a:endParaRPr/>
          </a:p>
        </p:txBody>
      </p:sp>
      <p:sp>
        <p:nvSpPr>
          <p:cNvPr id="250" name="Google Shape;250;p15:notes"/>
          <p:cNvSpPr txBox="1"/>
          <p:nvPr>
            <p:ph idx="12" type="sldNum"/>
          </p:nvPr>
        </p:nvSpPr>
        <p:spPr>
          <a:xfrm>
            <a:off x="3978133" y="8842031"/>
            <a:ext cx="3043343" cy="4654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6: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16:notes"/>
          <p:cNvSpPr txBox="1"/>
          <p:nvPr>
            <p:ph idx="1" type="body"/>
          </p:nvPr>
        </p:nvSpPr>
        <p:spPr>
          <a:xfrm>
            <a:off x="702310" y="4421824"/>
            <a:ext cx="5618480" cy="418909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rPr lang="en-US"/>
              <a:t>AES was designed to provide a secure alternative to the broken DES algorithm. This algorithm is not only secure against known attacks to-date, but has a very simple design that can be easily implemented in hardware. This ensures that the algorithm is very efficient in practice. It supports larger keys sizes of 128, 192 and 256 bits which are much larger than DES. Note that a key size of 128bits for AES is still considered secure. </a:t>
            </a:r>
            <a:endParaRPr/>
          </a:p>
        </p:txBody>
      </p:sp>
      <p:sp>
        <p:nvSpPr>
          <p:cNvPr id="259" name="Google Shape;259;p16:notes"/>
          <p:cNvSpPr txBox="1"/>
          <p:nvPr>
            <p:ph idx="12" type="sldNum"/>
          </p:nvPr>
        </p:nvSpPr>
        <p:spPr>
          <a:xfrm>
            <a:off x="3978133" y="8842031"/>
            <a:ext cx="3043343" cy="4654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7: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p17:notes"/>
          <p:cNvSpPr txBox="1"/>
          <p:nvPr>
            <p:ph idx="1" type="body"/>
          </p:nvPr>
        </p:nvSpPr>
        <p:spPr>
          <a:xfrm>
            <a:off x="702310" y="4421824"/>
            <a:ext cx="5618480" cy="418909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rPr lang="en-US"/>
              <a:t>This is a very well known example used to demonstrate the weakness of the ECB mode. The left image is the plaintext, the image in the center is encrypted using ECB, and the right image is encrypted using any other mode like CBC. Observe that ECB still leaks information about the image and thus not suitable for encrypting more than 1 block. </a:t>
            </a:r>
            <a:endParaRPr/>
          </a:p>
        </p:txBody>
      </p:sp>
      <p:sp>
        <p:nvSpPr>
          <p:cNvPr id="268" name="Google Shape;268;p17:notes"/>
          <p:cNvSpPr txBox="1"/>
          <p:nvPr>
            <p:ph idx="12" type="sldNum"/>
          </p:nvPr>
        </p:nvSpPr>
        <p:spPr>
          <a:xfrm>
            <a:off x="3978133" y="8842031"/>
            <a:ext cx="3043343" cy="4654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8:notes"/>
          <p:cNvSpPr/>
          <p:nvPr>
            <p:ph idx="2" type="sldImg"/>
          </p:nvPr>
        </p:nvSpPr>
        <p:spPr>
          <a:xfrm>
            <a:off x="417513" y="698500"/>
            <a:ext cx="6188075"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18:notes"/>
          <p:cNvSpPr txBox="1"/>
          <p:nvPr>
            <p:ph idx="1" type="body"/>
          </p:nvPr>
        </p:nvSpPr>
        <p:spPr>
          <a:xfrm>
            <a:off x="702310" y="4421824"/>
            <a:ext cx="5618480" cy="418909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279" name="Google Shape;279;p18:notes"/>
          <p:cNvSpPr txBox="1"/>
          <p:nvPr>
            <p:ph idx="12" type="sldNum"/>
          </p:nvPr>
        </p:nvSpPr>
        <p:spPr>
          <a:xfrm>
            <a:off x="3978133" y="8842031"/>
            <a:ext cx="3043343" cy="4654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9:notes"/>
          <p:cNvSpPr/>
          <p:nvPr>
            <p:ph idx="2" type="sldImg"/>
          </p:nvPr>
        </p:nvSpPr>
        <p:spPr>
          <a:xfrm>
            <a:off x="417513" y="698500"/>
            <a:ext cx="6188075"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p19:notes"/>
          <p:cNvSpPr txBox="1"/>
          <p:nvPr>
            <p:ph idx="1" type="body"/>
          </p:nvPr>
        </p:nvSpPr>
        <p:spPr>
          <a:xfrm>
            <a:off x="702310" y="4421824"/>
            <a:ext cx="5618480" cy="418909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287" name="Google Shape;287;p19:notes"/>
          <p:cNvSpPr txBox="1"/>
          <p:nvPr>
            <p:ph idx="12" type="sldNum"/>
          </p:nvPr>
        </p:nvSpPr>
        <p:spPr>
          <a:xfrm>
            <a:off x="3978133" y="8842031"/>
            <a:ext cx="3043343" cy="4654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2:notes"/>
          <p:cNvSpPr txBox="1"/>
          <p:nvPr>
            <p:ph idx="1" type="body"/>
          </p:nvPr>
        </p:nvSpPr>
        <p:spPr>
          <a:xfrm>
            <a:off x="702310" y="4421824"/>
            <a:ext cx="5618480" cy="418909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rPr lang="en-US"/>
              <a:t>We will learn the building blocks, terms and primitives of secure cryptography. We will go over symmetric encryption, asymmetric encryption, hashing and message authentication codes algorithms. The goal is to provide an overview of these mechanisms, their strengths, their differences from others, and when should these be used. </a:t>
            </a:r>
            <a:endParaRPr/>
          </a:p>
        </p:txBody>
      </p:sp>
      <p:sp>
        <p:nvSpPr>
          <p:cNvPr id="110" name="Google Shape;110;p2:notes"/>
          <p:cNvSpPr txBox="1"/>
          <p:nvPr>
            <p:ph idx="12" type="sldNum"/>
          </p:nvPr>
        </p:nvSpPr>
        <p:spPr>
          <a:xfrm>
            <a:off x="3978133" y="8842031"/>
            <a:ext cx="3043343" cy="4654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0:notes"/>
          <p:cNvSpPr/>
          <p:nvPr>
            <p:ph idx="2" type="sldImg"/>
          </p:nvPr>
        </p:nvSpPr>
        <p:spPr>
          <a:xfrm>
            <a:off x="417513" y="698500"/>
            <a:ext cx="6188075"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p20:notes"/>
          <p:cNvSpPr txBox="1"/>
          <p:nvPr>
            <p:ph idx="1" type="body"/>
          </p:nvPr>
        </p:nvSpPr>
        <p:spPr>
          <a:xfrm>
            <a:off x="702310" y="4421824"/>
            <a:ext cx="5618480" cy="418909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295" name="Google Shape;295;p20:notes"/>
          <p:cNvSpPr txBox="1"/>
          <p:nvPr>
            <p:ph idx="12" type="sldNum"/>
          </p:nvPr>
        </p:nvSpPr>
        <p:spPr>
          <a:xfrm>
            <a:off x="3978133" y="8842031"/>
            <a:ext cx="3043343" cy="4654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1:notes"/>
          <p:cNvSpPr txBox="1"/>
          <p:nvPr>
            <p:ph idx="1" type="body"/>
          </p:nvPr>
        </p:nvSpPr>
        <p:spPr>
          <a:xfrm>
            <a:off x="702310" y="4421824"/>
            <a:ext cx="5618480" cy="41890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302" name="Google Shape;302;p21:notes"/>
          <p:cNvSpPr/>
          <p:nvPr>
            <p:ph idx="2" type="sldImg"/>
          </p:nvPr>
        </p:nvSpPr>
        <p:spPr>
          <a:xfrm>
            <a:off x="417513" y="698500"/>
            <a:ext cx="6188075"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2: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22:notes"/>
          <p:cNvSpPr txBox="1"/>
          <p:nvPr>
            <p:ph idx="1" type="body"/>
          </p:nvPr>
        </p:nvSpPr>
        <p:spPr>
          <a:xfrm>
            <a:off x="702310" y="4421824"/>
            <a:ext cx="5618480" cy="418909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rPr lang="en-US"/>
              <a:t>To summarize, AES is the dominant symmetric encryption algorithm in use today. It is secure and resistant to attacks, and uses large key sizes which may take years to brute-force. The DES algorithm, however, is broken and should not be used for encryption.</a:t>
            </a:r>
            <a:endParaRPr/>
          </a:p>
        </p:txBody>
      </p:sp>
      <p:sp>
        <p:nvSpPr>
          <p:cNvPr id="309" name="Google Shape;309;p22:notes"/>
          <p:cNvSpPr txBox="1"/>
          <p:nvPr>
            <p:ph idx="12" type="sldNum"/>
          </p:nvPr>
        </p:nvSpPr>
        <p:spPr>
          <a:xfrm>
            <a:off x="3978133" y="8842031"/>
            <a:ext cx="3043343" cy="4654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3: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p23:notes"/>
          <p:cNvSpPr txBox="1"/>
          <p:nvPr>
            <p:ph idx="1" type="body"/>
          </p:nvPr>
        </p:nvSpPr>
        <p:spPr>
          <a:xfrm>
            <a:off x="702310" y="4421824"/>
            <a:ext cx="5618480" cy="418909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rPr lang="en-US"/>
              <a:t>To summarize, AES is the dominant symmetric encryption algorithm in use today. It is secure and resistant to attacks, and uses large key sizes which may take years to brute-force. The DES algorithm, however, is broken and should not be used for encryption.</a:t>
            </a:r>
            <a:endParaRPr/>
          </a:p>
        </p:txBody>
      </p:sp>
      <p:sp>
        <p:nvSpPr>
          <p:cNvPr id="318" name="Google Shape;318;p23:notes"/>
          <p:cNvSpPr txBox="1"/>
          <p:nvPr>
            <p:ph idx="12" type="sldNum"/>
          </p:nvPr>
        </p:nvSpPr>
        <p:spPr>
          <a:xfrm>
            <a:off x="3978133" y="8842031"/>
            <a:ext cx="3043343" cy="4654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4:notes"/>
          <p:cNvSpPr txBox="1"/>
          <p:nvPr>
            <p:ph idx="1" type="body"/>
          </p:nvPr>
        </p:nvSpPr>
        <p:spPr>
          <a:xfrm>
            <a:off x="702310" y="4421824"/>
            <a:ext cx="5618480" cy="41890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325" name="Google Shape;325;p24:notes"/>
          <p:cNvSpPr/>
          <p:nvPr>
            <p:ph idx="2" type="sldImg"/>
          </p:nvPr>
        </p:nvSpPr>
        <p:spPr>
          <a:xfrm>
            <a:off x="417513" y="698500"/>
            <a:ext cx="6188075"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5: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p25:notes"/>
          <p:cNvSpPr txBox="1"/>
          <p:nvPr>
            <p:ph idx="1" type="body"/>
          </p:nvPr>
        </p:nvSpPr>
        <p:spPr>
          <a:xfrm>
            <a:off x="702310" y="4421824"/>
            <a:ext cx="5618480" cy="418909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t/>
            </a:r>
            <a:endParaRPr b="0"/>
          </a:p>
        </p:txBody>
      </p:sp>
      <p:sp>
        <p:nvSpPr>
          <p:cNvPr id="332" name="Google Shape;332;p25:notes"/>
          <p:cNvSpPr txBox="1"/>
          <p:nvPr>
            <p:ph idx="12" type="sldNum"/>
          </p:nvPr>
        </p:nvSpPr>
        <p:spPr>
          <a:xfrm>
            <a:off x="3978133" y="8842031"/>
            <a:ext cx="3043343" cy="4654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6: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p26:notes"/>
          <p:cNvSpPr txBox="1"/>
          <p:nvPr>
            <p:ph idx="1" type="body"/>
          </p:nvPr>
        </p:nvSpPr>
        <p:spPr>
          <a:xfrm>
            <a:off x="702310" y="4421824"/>
            <a:ext cx="5618480" cy="418909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rPr lang="en-US"/>
              <a:t>https://brilliant.org/wiki/elliptic-curves/</a:t>
            </a:r>
            <a:endParaRPr/>
          </a:p>
        </p:txBody>
      </p:sp>
      <p:sp>
        <p:nvSpPr>
          <p:cNvPr id="340" name="Google Shape;340;p26:notes"/>
          <p:cNvSpPr txBox="1"/>
          <p:nvPr>
            <p:ph idx="12" type="sldNum"/>
          </p:nvPr>
        </p:nvSpPr>
        <p:spPr>
          <a:xfrm>
            <a:off x="3978133" y="8842031"/>
            <a:ext cx="3043343" cy="4654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7: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p27:notes"/>
          <p:cNvSpPr txBox="1"/>
          <p:nvPr>
            <p:ph idx="1" type="body"/>
          </p:nvPr>
        </p:nvSpPr>
        <p:spPr>
          <a:xfrm>
            <a:off x="702310" y="4421824"/>
            <a:ext cx="5618480" cy="418909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t/>
            </a:r>
            <a:endParaRPr b="0"/>
          </a:p>
        </p:txBody>
      </p:sp>
      <p:sp>
        <p:nvSpPr>
          <p:cNvPr id="348" name="Google Shape;348;p27:notes"/>
          <p:cNvSpPr txBox="1"/>
          <p:nvPr>
            <p:ph idx="12" type="sldNum"/>
          </p:nvPr>
        </p:nvSpPr>
        <p:spPr>
          <a:xfrm>
            <a:off x="3978133" y="8842031"/>
            <a:ext cx="3043343" cy="4654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8: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p28:notes"/>
          <p:cNvSpPr txBox="1"/>
          <p:nvPr>
            <p:ph idx="1" type="body"/>
          </p:nvPr>
        </p:nvSpPr>
        <p:spPr>
          <a:xfrm>
            <a:off x="702310" y="4421824"/>
            <a:ext cx="5618480" cy="418909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t/>
            </a:r>
            <a:endParaRPr b="0"/>
          </a:p>
        </p:txBody>
      </p:sp>
      <p:sp>
        <p:nvSpPr>
          <p:cNvPr id="356" name="Google Shape;356;p28:notes"/>
          <p:cNvSpPr txBox="1"/>
          <p:nvPr>
            <p:ph idx="12" type="sldNum"/>
          </p:nvPr>
        </p:nvSpPr>
        <p:spPr>
          <a:xfrm>
            <a:off x="3978133" y="8842031"/>
            <a:ext cx="3043343" cy="4654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9:notes"/>
          <p:cNvSpPr/>
          <p:nvPr>
            <p:ph idx="2" type="sldImg"/>
          </p:nvPr>
        </p:nvSpPr>
        <p:spPr>
          <a:xfrm>
            <a:off x="417513" y="698500"/>
            <a:ext cx="6188075"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p29:notes"/>
          <p:cNvSpPr txBox="1"/>
          <p:nvPr>
            <p:ph idx="1" type="body"/>
          </p:nvPr>
        </p:nvSpPr>
        <p:spPr>
          <a:xfrm>
            <a:off x="702310" y="4421824"/>
            <a:ext cx="5618480" cy="418909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364" name="Google Shape;364;p29:notes"/>
          <p:cNvSpPr txBox="1"/>
          <p:nvPr>
            <p:ph idx="12" type="sldNum"/>
          </p:nvPr>
        </p:nvSpPr>
        <p:spPr>
          <a:xfrm>
            <a:off x="3978133" y="8842031"/>
            <a:ext cx="3043343" cy="4654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3:notes"/>
          <p:cNvSpPr txBox="1"/>
          <p:nvPr>
            <p:ph idx="1" type="body"/>
          </p:nvPr>
        </p:nvSpPr>
        <p:spPr>
          <a:xfrm>
            <a:off x="702310" y="4421824"/>
            <a:ext cx="5618480" cy="4189095"/>
          </a:xfrm>
          <a:prstGeom prst="rect">
            <a:avLst/>
          </a:prstGeom>
          <a:noFill/>
          <a:ln>
            <a:noFill/>
          </a:ln>
        </p:spPr>
        <p:txBody>
          <a:bodyPr anchorCtr="0" anchor="t" bIns="46650" lIns="93300" spcFirstLastPara="1" rIns="93300" wrap="square" tIns="4665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strike="noStrike">
                <a:solidFill>
                  <a:schemeClr val="dk1"/>
                </a:solidFill>
                <a:latin typeface="Calibri"/>
                <a:ea typeface="Calibri"/>
                <a:cs typeface="Calibri"/>
                <a:sym typeface="Calibri"/>
              </a:rPr>
              <a:t>The science of encryption is known as cryptology.  It encompasses </a:t>
            </a:r>
            <a:endParaRPr/>
          </a:p>
          <a:p>
            <a:pPr indent="-228600" lvl="0" marL="228600" marR="0" rtl="0" algn="l">
              <a:lnSpc>
                <a:spcPct val="100000"/>
              </a:lnSpc>
              <a:spcBef>
                <a:spcPts val="0"/>
              </a:spcBef>
              <a:spcAft>
                <a:spcPts val="0"/>
              </a:spcAft>
              <a:buClr>
                <a:schemeClr val="dk1"/>
              </a:buClr>
              <a:buSzPts val="1200"/>
              <a:buFont typeface="Calibri"/>
              <a:buAutoNum type="arabicPeriod"/>
            </a:pPr>
            <a:r>
              <a:rPr b="0" i="0" lang="en-US" sz="1200" u="none" strike="noStrike">
                <a:solidFill>
                  <a:schemeClr val="dk1"/>
                </a:solidFill>
                <a:latin typeface="Calibri"/>
                <a:ea typeface="Calibri"/>
                <a:cs typeface="Calibri"/>
                <a:sym typeface="Calibri"/>
              </a:rPr>
              <a:t>Cryptography: the process of converting the original message (called plaintext) to a form (called ciphertext) unreadable by anyone not authorized to read the message. Authorized individuals can convert the ciphertext back to the plaintext and read the message. It is derived from the Greek words kryptos, meaning hidden; graphein, meaning to write.</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Cryptanalysis: the process of obtaining or inferring the original message (or plaintext) from the encrypted message (or ciphertext), without the knowledge of the keys used to perform the encryption. An encryption algorithm is called </a:t>
            </a:r>
            <a:r>
              <a:rPr b="1" i="0" lang="en-US" sz="1200" u="none" strike="noStrike">
                <a:solidFill>
                  <a:schemeClr val="dk1"/>
                </a:solidFill>
                <a:latin typeface="Calibri"/>
                <a:ea typeface="Calibri"/>
                <a:cs typeface="Calibri"/>
                <a:sym typeface="Calibri"/>
              </a:rPr>
              <a:t>breakable </a:t>
            </a:r>
            <a:r>
              <a:rPr b="0" i="0" lang="en-US" sz="1200" u="none" strike="noStrike">
                <a:solidFill>
                  <a:schemeClr val="dk1"/>
                </a:solidFill>
                <a:latin typeface="Calibri"/>
                <a:ea typeface="Calibri"/>
                <a:cs typeface="Calibri"/>
                <a:sym typeface="Calibri"/>
              </a:rPr>
              <a:t>when, given enough time and data, an analyst can determine the algorithm. The difficulty of breaking an encryption is called its </a:t>
            </a:r>
            <a:r>
              <a:rPr b="1" i="0" lang="en-US" sz="1200" u="none" strike="noStrike">
                <a:solidFill>
                  <a:schemeClr val="dk1"/>
                </a:solidFill>
                <a:latin typeface="Calibri"/>
                <a:ea typeface="Calibri"/>
                <a:cs typeface="Calibri"/>
                <a:sym typeface="Calibri"/>
              </a:rPr>
              <a:t>work factor.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Encryption is the process of converting the plaintext to the ciphertext, such that, anyone without a </a:t>
            </a:r>
            <a:r>
              <a:rPr b="1" i="0" lang="en-US" sz="1200" u="none" strike="noStrike">
                <a:solidFill>
                  <a:schemeClr val="dk1"/>
                </a:solidFill>
                <a:latin typeface="Calibri"/>
                <a:ea typeface="Calibri"/>
                <a:cs typeface="Calibri"/>
                <a:sym typeface="Calibri"/>
              </a:rPr>
              <a:t>key</a:t>
            </a:r>
            <a:r>
              <a:rPr b="0" i="0" lang="en-US" sz="1200" u="none" strike="noStrike">
                <a:solidFill>
                  <a:schemeClr val="dk1"/>
                </a:solidFill>
                <a:latin typeface="Calibri"/>
                <a:ea typeface="Calibri"/>
                <a:cs typeface="Calibri"/>
                <a:sym typeface="Calibri"/>
              </a:rPr>
              <a:t> cannot convert the ciphertext back to its original plaintext. Decryption is the opposite of encryption and involves converting the ciphertext to the plaintext with knowledge of this key.</a:t>
            </a:r>
            <a:endParaRPr/>
          </a:p>
        </p:txBody>
      </p:sp>
      <p:sp>
        <p:nvSpPr>
          <p:cNvPr id="118" name="Google Shape;118;p3:notes"/>
          <p:cNvSpPr txBox="1"/>
          <p:nvPr>
            <p:ph idx="12" type="sldNum"/>
          </p:nvPr>
        </p:nvSpPr>
        <p:spPr>
          <a:xfrm>
            <a:off x="3978133" y="8842031"/>
            <a:ext cx="3043343" cy="4654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0:notes"/>
          <p:cNvSpPr/>
          <p:nvPr>
            <p:ph idx="2" type="sldImg"/>
          </p:nvPr>
        </p:nvSpPr>
        <p:spPr>
          <a:xfrm>
            <a:off x="417513" y="698500"/>
            <a:ext cx="6188075"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p30:notes"/>
          <p:cNvSpPr txBox="1"/>
          <p:nvPr>
            <p:ph idx="1" type="body"/>
          </p:nvPr>
        </p:nvSpPr>
        <p:spPr>
          <a:xfrm>
            <a:off x="702310" y="4421824"/>
            <a:ext cx="5618480" cy="418909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372" name="Google Shape;372;p30:notes"/>
          <p:cNvSpPr txBox="1"/>
          <p:nvPr>
            <p:ph idx="12" type="sldNum"/>
          </p:nvPr>
        </p:nvSpPr>
        <p:spPr>
          <a:xfrm>
            <a:off x="3978133" y="8842031"/>
            <a:ext cx="3043343" cy="4654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1:notes"/>
          <p:cNvSpPr/>
          <p:nvPr>
            <p:ph idx="2" type="sldImg"/>
          </p:nvPr>
        </p:nvSpPr>
        <p:spPr>
          <a:xfrm>
            <a:off x="417513" y="698500"/>
            <a:ext cx="6188075"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 name="Google Shape;380;p31:notes"/>
          <p:cNvSpPr txBox="1"/>
          <p:nvPr>
            <p:ph idx="1" type="body"/>
          </p:nvPr>
        </p:nvSpPr>
        <p:spPr>
          <a:xfrm>
            <a:off x="702310" y="4421824"/>
            <a:ext cx="5618480" cy="418909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381" name="Google Shape;381;p31:notes"/>
          <p:cNvSpPr txBox="1"/>
          <p:nvPr>
            <p:ph idx="12" type="sldNum"/>
          </p:nvPr>
        </p:nvSpPr>
        <p:spPr>
          <a:xfrm>
            <a:off x="3978133" y="8842031"/>
            <a:ext cx="3043343" cy="4654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2:notes"/>
          <p:cNvSpPr/>
          <p:nvPr>
            <p:ph idx="2" type="sldImg"/>
          </p:nvPr>
        </p:nvSpPr>
        <p:spPr>
          <a:xfrm>
            <a:off x="417513" y="698500"/>
            <a:ext cx="6188075"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8" name="Google Shape;388;p32:notes"/>
          <p:cNvSpPr txBox="1"/>
          <p:nvPr>
            <p:ph idx="1" type="body"/>
          </p:nvPr>
        </p:nvSpPr>
        <p:spPr>
          <a:xfrm>
            <a:off x="702310" y="4421824"/>
            <a:ext cx="5618480" cy="418909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389" name="Google Shape;389;p32:notes"/>
          <p:cNvSpPr txBox="1"/>
          <p:nvPr>
            <p:ph idx="12" type="sldNum"/>
          </p:nvPr>
        </p:nvSpPr>
        <p:spPr>
          <a:xfrm>
            <a:off x="3978133" y="8842031"/>
            <a:ext cx="3043343" cy="4654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3:notes"/>
          <p:cNvSpPr txBox="1"/>
          <p:nvPr>
            <p:ph idx="1" type="body"/>
          </p:nvPr>
        </p:nvSpPr>
        <p:spPr>
          <a:xfrm>
            <a:off x="702310" y="4421824"/>
            <a:ext cx="5618480" cy="41890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396" name="Google Shape;396;p33:notes"/>
          <p:cNvSpPr/>
          <p:nvPr>
            <p:ph idx="2" type="sldImg"/>
          </p:nvPr>
        </p:nvSpPr>
        <p:spPr>
          <a:xfrm>
            <a:off x="417513" y="698500"/>
            <a:ext cx="6188075"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4: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 name="Google Shape;402;p34:notes"/>
          <p:cNvSpPr txBox="1"/>
          <p:nvPr>
            <p:ph idx="1" type="body"/>
          </p:nvPr>
        </p:nvSpPr>
        <p:spPr>
          <a:xfrm>
            <a:off x="702310" y="4421824"/>
            <a:ext cx="5618480" cy="418909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rPr lang="en-US"/>
              <a:t>Both symmetric and asymmetric cryptography have weaknesses that can be addressed by using a combination of the two. For example, symmetric encryption has the problem that the keys must be shared using another secure channel. This secure channel can be provided using asymmetric cryptography by encrypting the symmetric key using the public key of the receiver. Asymmetric encryption has the problem that it is very slow. This can be solved by using the symmetric key for encryption (already shared using public key).</a:t>
            </a:r>
            <a:endParaRPr/>
          </a:p>
        </p:txBody>
      </p:sp>
      <p:sp>
        <p:nvSpPr>
          <p:cNvPr id="403" name="Google Shape;403;p34:notes"/>
          <p:cNvSpPr txBox="1"/>
          <p:nvPr>
            <p:ph idx="12" type="sldNum"/>
          </p:nvPr>
        </p:nvSpPr>
        <p:spPr>
          <a:xfrm>
            <a:off x="3978133" y="8842031"/>
            <a:ext cx="3043343" cy="4654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5: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p35:notes"/>
          <p:cNvSpPr txBox="1"/>
          <p:nvPr>
            <p:ph idx="1" type="body"/>
          </p:nvPr>
        </p:nvSpPr>
        <p:spPr>
          <a:xfrm>
            <a:off x="702310" y="4421824"/>
            <a:ext cx="5618480" cy="418909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rPr lang="en-US"/>
              <a:t>An example of the previously described scheme is Pretty Good Privacy (PGP) which is commonly used in practice. A visualization of PGP is shown on this slide. </a:t>
            </a:r>
            <a:endParaRPr/>
          </a:p>
        </p:txBody>
      </p:sp>
      <p:sp>
        <p:nvSpPr>
          <p:cNvPr id="411" name="Google Shape;411;p35:notes"/>
          <p:cNvSpPr txBox="1"/>
          <p:nvPr>
            <p:ph idx="12" type="sldNum"/>
          </p:nvPr>
        </p:nvSpPr>
        <p:spPr>
          <a:xfrm>
            <a:off x="3978133" y="8842031"/>
            <a:ext cx="3043343" cy="4654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6:notes"/>
          <p:cNvSpPr txBox="1"/>
          <p:nvPr>
            <p:ph idx="1" type="body"/>
          </p:nvPr>
        </p:nvSpPr>
        <p:spPr>
          <a:xfrm>
            <a:off x="702310" y="4421824"/>
            <a:ext cx="5618480" cy="41890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418" name="Google Shape;418;p36:notes"/>
          <p:cNvSpPr/>
          <p:nvPr>
            <p:ph idx="2" type="sldImg"/>
          </p:nvPr>
        </p:nvSpPr>
        <p:spPr>
          <a:xfrm>
            <a:off x="417513" y="698500"/>
            <a:ext cx="6188075"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7: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 name="Google Shape;424;p37:notes"/>
          <p:cNvSpPr txBox="1"/>
          <p:nvPr>
            <p:ph idx="1" type="body"/>
          </p:nvPr>
        </p:nvSpPr>
        <p:spPr>
          <a:xfrm>
            <a:off x="702310" y="4421824"/>
            <a:ext cx="5618480" cy="418909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rPr lang="en-US"/>
              <a:t>A conventional use of symmetric and asymmetric encryption does not guarantee integrity protection, i.e., the capability to detect whether the message was altered from its original form by an attacker. Integrity protection is typically provided in digital signatures through the use of hashing functions which we’ll look at next. There are other cryptographic schemes also that provide integrity protection, namely message authentication codes (MAC) and authenticated encryption. We’ll also go over these concepts but at a very high-level.</a:t>
            </a:r>
            <a:endParaRPr/>
          </a:p>
        </p:txBody>
      </p:sp>
      <p:sp>
        <p:nvSpPr>
          <p:cNvPr id="425" name="Google Shape;425;p37:notes"/>
          <p:cNvSpPr txBox="1"/>
          <p:nvPr>
            <p:ph idx="12" type="sldNum"/>
          </p:nvPr>
        </p:nvSpPr>
        <p:spPr>
          <a:xfrm>
            <a:off x="3978133" y="8842031"/>
            <a:ext cx="3043343" cy="4654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38:notes"/>
          <p:cNvSpPr txBox="1"/>
          <p:nvPr>
            <p:ph idx="1" type="body"/>
          </p:nvPr>
        </p:nvSpPr>
        <p:spPr>
          <a:xfrm>
            <a:off x="702310" y="4421824"/>
            <a:ext cx="5618480" cy="41890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432" name="Google Shape;432;p38:notes"/>
          <p:cNvSpPr/>
          <p:nvPr>
            <p:ph idx="2" type="sldImg"/>
          </p:nvPr>
        </p:nvSpPr>
        <p:spPr>
          <a:xfrm>
            <a:off x="417513" y="698500"/>
            <a:ext cx="6188075"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39: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8" name="Google Shape;438;p39:notes"/>
          <p:cNvSpPr txBox="1"/>
          <p:nvPr>
            <p:ph idx="1" type="body"/>
          </p:nvPr>
        </p:nvSpPr>
        <p:spPr>
          <a:xfrm>
            <a:off x="702310" y="4421824"/>
            <a:ext cx="5618480" cy="418909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rPr lang="en-US"/>
              <a:t>echo Hello | sha256sum</a:t>
            </a:r>
            <a:endParaRPr/>
          </a:p>
        </p:txBody>
      </p:sp>
      <p:sp>
        <p:nvSpPr>
          <p:cNvPr id="439" name="Google Shape;439;p39:notes"/>
          <p:cNvSpPr txBox="1"/>
          <p:nvPr>
            <p:ph idx="12" type="sldNum"/>
          </p:nvPr>
        </p:nvSpPr>
        <p:spPr>
          <a:xfrm>
            <a:off x="3978133" y="8842031"/>
            <a:ext cx="3043343" cy="4654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4:notes"/>
          <p:cNvSpPr txBox="1"/>
          <p:nvPr>
            <p:ph idx="1" type="body"/>
          </p:nvPr>
        </p:nvSpPr>
        <p:spPr>
          <a:xfrm>
            <a:off x="702310" y="4421824"/>
            <a:ext cx="5618480" cy="418909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rPr lang="en-US"/>
              <a:t>Sender is the entity that creates a sensitive message.</a:t>
            </a:r>
            <a:endParaRPr/>
          </a:p>
          <a:p>
            <a:pPr indent="0" lvl="0" marL="0" rtl="0" algn="l">
              <a:spcBef>
                <a:spcPts val="0"/>
              </a:spcBef>
              <a:spcAft>
                <a:spcPts val="0"/>
              </a:spcAft>
              <a:buNone/>
            </a:pPr>
            <a:r>
              <a:rPr lang="en-US"/>
              <a:t>Recipient is the intended recipient of the sensitive message. </a:t>
            </a:r>
            <a:endParaRPr/>
          </a:p>
          <a:p>
            <a:pPr indent="0" lvl="0" marL="0" rtl="0" algn="l">
              <a:spcBef>
                <a:spcPts val="0"/>
              </a:spcBef>
              <a:spcAft>
                <a:spcPts val="0"/>
              </a:spcAft>
              <a:buNone/>
            </a:pPr>
            <a:r>
              <a:rPr lang="en-US"/>
              <a:t>Attacker is an entity or entities trying to intercept, modify, block or fabricate the sensitive message.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Plaintext can be any message that contains sensitive information, some examples are given in the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Cryptosystem is a system that provides all the tools to the sender and recipient to transmit the sensitive message securely.</a:t>
            </a:r>
            <a:endParaRPr/>
          </a:p>
          <a:p>
            <a:pPr indent="-228600" lvl="0" marL="228600" rtl="0" algn="l">
              <a:spcBef>
                <a:spcPts val="0"/>
              </a:spcBef>
              <a:spcAft>
                <a:spcPts val="0"/>
              </a:spcAft>
              <a:buClr>
                <a:schemeClr val="dk1"/>
              </a:buClr>
              <a:buSzPts val="1200"/>
              <a:buFont typeface="Calibri"/>
              <a:buAutoNum type="arabicPeriod"/>
            </a:pPr>
            <a:r>
              <a:rPr b="0" i="0" lang="en-US" sz="1200" u="none" strike="noStrike">
                <a:solidFill>
                  <a:schemeClr val="dk1"/>
                </a:solidFill>
                <a:latin typeface="Calibri"/>
                <a:ea typeface="Calibri"/>
                <a:cs typeface="Calibri"/>
                <a:sym typeface="Calibri"/>
              </a:rPr>
              <a:t>Algorithm: a set of steps (generally with a base in mathematics) that processes the plaintext / ciphertext to output the ciphertext / decrypted text. An algorithm is typically made public.</a:t>
            </a:r>
            <a:endParaRPr/>
          </a:p>
          <a:p>
            <a:pPr indent="-228600" lvl="0" marL="228600" rtl="0" algn="l">
              <a:spcBef>
                <a:spcPts val="0"/>
              </a:spcBef>
              <a:spcAft>
                <a:spcPts val="0"/>
              </a:spcAft>
              <a:buClr>
                <a:schemeClr val="dk1"/>
              </a:buClr>
              <a:buSzPts val="1200"/>
              <a:buFont typeface="Calibri"/>
              <a:buAutoNum type="arabicPeriod"/>
            </a:pPr>
            <a:r>
              <a:rPr b="0" i="0" lang="en-US" sz="1200" u="none" strike="noStrike">
                <a:solidFill>
                  <a:schemeClr val="dk1"/>
                </a:solidFill>
                <a:latin typeface="Calibri"/>
                <a:ea typeface="Calibri"/>
                <a:cs typeface="Calibri"/>
                <a:sym typeface="Calibri"/>
              </a:rPr>
              <a:t>Key: A secret that is used by the algorithm to protect the plaintext. This is the most important part of the cryptosystem and must be protected by entities.</a:t>
            </a:r>
            <a:endParaRPr/>
          </a:p>
          <a:p>
            <a:pPr indent="-228600" lvl="0" marL="228600" rtl="0" algn="l">
              <a:spcBef>
                <a:spcPts val="0"/>
              </a:spcBef>
              <a:spcAft>
                <a:spcPts val="0"/>
              </a:spcAft>
              <a:buClr>
                <a:schemeClr val="dk1"/>
              </a:buClr>
              <a:buSzPts val="1200"/>
              <a:buFont typeface="Calibri"/>
              <a:buAutoNum type="arabicPeriod"/>
            </a:pPr>
            <a:r>
              <a:rPr b="0" i="0" lang="en-US" sz="1200" u="none" strike="noStrike">
                <a:solidFill>
                  <a:schemeClr val="dk1"/>
                </a:solidFill>
                <a:latin typeface="Calibri"/>
                <a:ea typeface="Calibri"/>
                <a:cs typeface="Calibri"/>
                <a:sym typeface="Calibri"/>
              </a:rPr>
              <a:t>We already looked at encryption and decryption in the previous slide. </a:t>
            </a:r>
            <a:endParaRPr/>
          </a:p>
        </p:txBody>
      </p:sp>
      <p:sp>
        <p:nvSpPr>
          <p:cNvPr id="126" name="Google Shape;126;p4:notes"/>
          <p:cNvSpPr txBox="1"/>
          <p:nvPr>
            <p:ph idx="12" type="sldNum"/>
          </p:nvPr>
        </p:nvSpPr>
        <p:spPr>
          <a:xfrm>
            <a:off x="3978133" y="8842031"/>
            <a:ext cx="3043343" cy="4654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40:notes"/>
          <p:cNvSpPr txBox="1"/>
          <p:nvPr>
            <p:ph idx="1" type="body"/>
          </p:nvPr>
        </p:nvSpPr>
        <p:spPr>
          <a:xfrm>
            <a:off x="702310" y="4421824"/>
            <a:ext cx="5618480" cy="41890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446" name="Google Shape;446;p40:notes"/>
          <p:cNvSpPr/>
          <p:nvPr>
            <p:ph idx="2" type="sldImg"/>
          </p:nvPr>
        </p:nvSpPr>
        <p:spPr>
          <a:xfrm>
            <a:off x="417513" y="698500"/>
            <a:ext cx="6188075"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41: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5" name="Google Shape;455;p41:notes"/>
          <p:cNvSpPr txBox="1"/>
          <p:nvPr>
            <p:ph idx="1" type="body"/>
          </p:nvPr>
        </p:nvSpPr>
        <p:spPr>
          <a:xfrm>
            <a:off x="702310" y="4421824"/>
            <a:ext cx="5618480" cy="418909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rPr lang="en-US"/>
              <a:t>Notice that both the files look different (the color of the header) but their SHA-1 hashes are the same. This is the first documented real collision on the SHA-1 hashing function.</a:t>
            </a:r>
            <a:endParaRPr/>
          </a:p>
        </p:txBody>
      </p:sp>
      <p:sp>
        <p:nvSpPr>
          <p:cNvPr id="456" name="Google Shape;456;p41:notes"/>
          <p:cNvSpPr txBox="1"/>
          <p:nvPr>
            <p:ph idx="12" type="sldNum"/>
          </p:nvPr>
        </p:nvSpPr>
        <p:spPr>
          <a:xfrm>
            <a:off x="3978133" y="8842031"/>
            <a:ext cx="3043343" cy="4654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42: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8" name="Google Shape;468;p42:notes"/>
          <p:cNvSpPr txBox="1"/>
          <p:nvPr>
            <p:ph idx="1" type="body"/>
          </p:nvPr>
        </p:nvSpPr>
        <p:spPr>
          <a:xfrm>
            <a:off x="702310" y="4421824"/>
            <a:ext cx="5618480" cy="418909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rPr lang="en-US"/>
              <a:t>The SHA-2 family and the newer SHA-3 family of hashing functions are still believed to be secure and no known attacks have been demonstrated against them. Note that the SHA-3 family is not a successor to SHA-2 and is simply an alternative. NIST recommends both these functions in their policy document - https://csrc.nist.gov/Projects/Hash-Functions/NIST-Policy-on-Hash-Functions</a:t>
            </a:r>
            <a:endParaRPr/>
          </a:p>
          <a:p>
            <a:pPr indent="0" lvl="0" marL="0" rtl="0" algn="l">
              <a:spcBef>
                <a:spcPts val="0"/>
              </a:spcBef>
              <a:spcAft>
                <a:spcPts val="0"/>
              </a:spcAft>
              <a:buNone/>
            </a:pPr>
            <a:r>
              <a:t/>
            </a:r>
            <a:endParaRPr/>
          </a:p>
        </p:txBody>
      </p:sp>
      <p:sp>
        <p:nvSpPr>
          <p:cNvPr id="469" name="Google Shape;469;p42:notes"/>
          <p:cNvSpPr txBox="1"/>
          <p:nvPr>
            <p:ph idx="12" type="sldNum"/>
          </p:nvPr>
        </p:nvSpPr>
        <p:spPr>
          <a:xfrm>
            <a:off x="3978133" y="8842031"/>
            <a:ext cx="3043343" cy="4654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43:notes"/>
          <p:cNvSpPr/>
          <p:nvPr>
            <p:ph idx="2" type="sldImg"/>
          </p:nvPr>
        </p:nvSpPr>
        <p:spPr>
          <a:xfrm>
            <a:off x="417513" y="698500"/>
            <a:ext cx="6188075"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6" name="Google Shape;476;p43:notes"/>
          <p:cNvSpPr txBox="1"/>
          <p:nvPr>
            <p:ph idx="1" type="body"/>
          </p:nvPr>
        </p:nvSpPr>
        <p:spPr>
          <a:xfrm>
            <a:off x="702310" y="4421824"/>
            <a:ext cx="5618480" cy="418909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477" name="Google Shape;477;p43:notes"/>
          <p:cNvSpPr txBox="1"/>
          <p:nvPr>
            <p:ph idx="12" type="sldNum"/>
          </p:nvPr>
        </p:nvSpPr>
        <p:spPr>
          <a:xfrm>
            <a:off x="3978133" y="8842031"/>
            <a:ext cx="3043343" cy="4654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44: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4" name="Google Shape;484;p44:notes"/>
          <p:cNvSpPr txBox="1"/>
          <p:nvPr>
            <p:ph idx="1" type="body"/>
          </p:nvPr>
        </p:nvSpPr>
        <p:spPr>
          <a:xfrm>
            <a:off x="702310" y="4421824"/>
            <a:ext cx="5618480" cy="418909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485" name="Google Shape;485;p44:notes"/>
          <p:cNvSpPr txBox="1"/>
          <p:nvPr>
            <p:ph idx="12" type="sldNum"/>
          </p:nvPr>
        </p:nvSpPr>
        <p:spPr>
          <a:xfrm>
            <a:off x="3978133" y="8842031"/>
            <a:ext cx="3043343" cy="4654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5: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5:notes"/>
          <p:cNvSpPr txBox="1"/>
          <p:nvPr>
            <p:ph idx="1" type="body"/>
          </p:nvPr>
        </p:nvSpPr>
        <p:spPr>
          <a:xfrm>
            <a:off x="702310" y="4421824"/>
            <a:ext cx="5618480" cy="418909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rPr lang="en-US"/>
              <a:t>The main goal of encryption and decryption is to provide message confidentiality to both sending and receiving entities. An attacker without access to the keys must not be able to understand or infer any parts of the message. </a:t>
            </a:r>
            <a:endParaRPr/>
          </a:p>
        </p:txBody>
      </p:sp>
      <p:sp>
        <p:nvSpPr>
          <p:cNvPr id="146" name="Google Shape;146;p5:notes"/>
          <p:cNvSpPr txBox="1"/>
          <p:nvPr>
            <p:ph idx="12" type="sldNum"/>
          </p:nvPr>
        </p:nvSpPr>
        <p:spPr>
          <a:xfrm>
            <a:off x="3978133" y="8842031"/>
            <a:ext cx="3043343" cy="4654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6: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6:notes"/>
          <p:cNvSpPr txBox="1"/>
          <p:nvPr>
            <p:ph idx="1" type="body"/>
          </p:nvPr>
        </p:nvSpPr>
        <p:spPr>
          <a:xfrm>
            <a:off x="702310" y="4421824"/>
            <a:ext cx="5618480" cy="418909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The slide shows the process involved in sending messages securely from a </a:t>
            </a:r>
            <a:r>
              <a:rPr b="1" i="0" lang="en-US" sz="1200">
                <a:solidFill>
                  <a:schemeClr val="dk1"/>
                </a:solidFill>
                <a:latin typeface="Calibri"/>
                <a:ea typeface="Calibri"/>
                <a:cs typeface="Calibri"/>
                <a:sym typeface="Calibri"/>
              </a:rPr>
              <a:t>sender</a:t>
            </a:r>
            <a:r>
              <a:rPr b="0" i="0" lang="en-US" sz="1200">
                <a:solidFill>
                  <a:schemeClr val="dk1"/>
                </a:solidFill>
                <a:latin typeface="Calibri"/>
                <a:ea typeface="Calibri"/>
                <a:cs typeface="Calibri"/>
                <a:sym typeface="Calibri"/>
              </a:rPr>
              <a:t> </a:t>
            </a:r>
            <a:r>
              <a:rPr b="0" i="1" lang="en-US" sz="1200">
                <a:solidFill>
                  <a:schemeClr val="dk1"/>
                </a:solidFill>
                <a:latin typeface="Calibri"/>
                <a:ea typeface="Calibri"/>
                <a:cs typeface="Calibri"/>
                <a:sym typeface="Calibri"/>
              </a:rPr>
              <a:t>S</a:t>
            </a:r>
            <a:r>
              <a:rPr b="0" i="0" lang="en-US" sz="1200">
                <a:solidFill>
                  <a:schemeClr val="dk1"/>
                </a:solidFill>
                <a:latin typeface="Calibri"/>
                <a:ea typeface="Calibri"/>
                <a:cs typeface="Calibri"/>
                <a:sym typeface="Calibri"/>
              </a:rPr>
              <a:t> to a </a:t>
            </a:r>
            <a:r>
              <a:rPr b="1" i="0" lang="en-US" sz="1200">
                <a:solidFill>
                  <a:schemeClr val="dk1"/>
                </a:solidFill>
                <a:latin typeface="Calibri"/>
                <a:ea typeface="Calibri"/>
                <a:cs typeface="Calibri"/>
                <a:sym typeface="Calibri"/>
              </a:rPr>
              <a:t>recipient</a:t>
            </a:r>
            <a:r>
              <a:rPr b="0" i="0" lang="en-US" sz="1200">
                <a:solidFill>
                  <a:schemeClr val="dk1"/>
                </a:solidFill>
                <a:latin typeface="Calibri"/>
                <a:ea typeface="Calibri"/>
                <a:cs typeface="Calibri"/>
                <a:sym typeface="Calibri"/>
              </a:rPr>
              <a:t> </a:t>
            </a:r>
            <a:r>
              <a:rPr b="0" i="1" lang="en-US" sz="1200">
                <a:solidFill>
                  <a:schemeClr val="dk1"/>
                </a:solidFill>
                <a:latin typeface="Calibri"/>
                <a:ea typeface="Calibri"/>
                <a:cs typeface="Calibri"/>
                <a:sym typeface="Calibri"/>
              </a:rPr>
              <a:t>R</a:t>
            </a:r>
            <a:r>
              <a:rPr b="0" i="0" lang="en-US" sz="1200">
                <a:solidFill>
                  <a:schemeClr val="dk1"/>
                </a:solidFill>
                <a:latin typeface="Calibri"/>
                <a:ea typeface="Calibri"/>
                <a:cs typeface="Calibri"/>
                <a:sym typeface="Calibri"/>
              </a:rPr>
              <a:t>. If the </a:t>
            </a:r>
            <a:r>
              <a:rPr b="1" i="0" lang="en-US" sz="1200">
                <a:solidFill>
                  <a:schemeClr val="dk1"/>
                </a:solidFill>
                <a:latin typeface="Calibri"/>
                <a:ea typeface="Calibri"/>
                <a:cs typeface="Calibri"/>
                <a:sym typeface="Calibri"/>
              </a:rPr>
              <a:t>transmission medium</a:t>
            </a:r>
            <a:r>
              <a:rPr b="0" i="0" lang="en-US" sz="1200">
                <a:solidFill>
                  <a:schemeClr val="dk1"/>
                </a:solidFill>
                <a:latin typeface="Calibri"/>
                <a:ea typeface="Calibri"/>
                <a:cs typeface="Calibri"/>
                <a:sym typeface="Calibri"/>
              </a:rPr>
              <a:t> is insecure, attacker </a:t>
            </a:r>
            <a:r>
              <a:rPr b="0" i="1" lang="en-US" sz="1200">
                <a:solidFill>
                  <a:schemeClr val="dk1"/>
                </a:solidFill>
                <a:latin typeface="Calibri"/>
                <a:ea typeface="Calibri"/>
                <a:cs typeface="Calibri"/>
                <a:sym typeface="Calibri"/>
              </a:rPr>
              <a:t>O</a:t>
            </a:r>
            <a:r>
              <a:rPr b="0" i="0" lang="en-US" sz="1200">
                <a:solidFill>
                  <a:schemeClr val="dk1"/>
                </a:solidFill>
                <a:latin typeface="Calibri"/>
                <a:ea typeface="Calibri"/>
                <a:cs typeface="Calibri"/>
                <a:sym typeface="Calibri"/>
              </a:rPr>
              <a:t> can access the message (to read, change, or even destroy it). Any time after </a:t>
            </a:r>
            <a:r>
              <a:rPr b="0" i="1" lang="en-US" sz="1200">
                <a:solidFill>
                  <a:schemeClr val="dk1"/>
                </a:solidFill>
                <a:latin typeface="Calibri"/>
                <a:ea typeface="Calibri"/>
                <a:cs typeface="Calibri"/>
                <a:sym typeface="Calibri"/>
              </a:rPr>
              <a:t>S</a:t>
            </a:r>
            <a:r>
              <a:rPr b="0" i="0" lang="en-US" sz="1200">
                <a:solidFill>
                  <a:schemeClr val="dk1"/>
                </a:solidFill>
                <a:latin typeface="Calibri"/>
                <a:ea typeface="Calibri"/>
                <a:cs typeface="Calibri"/>
                <a:sym typeface="Calibri"/>
              </a:rPr>
              <a:t> transmits the message to </a:t>
            </a:r>
            <a:r>
              <a:rPr b="0" i="1" lang="en-US" sz="1200">
                <a:solidFill>
                  <a:schemeClr val="dk1"/>
                </a:solidFill>
                <a:latin typeface="Calibri"/>
                <a:ea typeface="Calibri"/>
                <a:cs typeface="Calibri"/>
                <a:sym typeface="Calibri"/>
              </a:rPr>
              <a:t>R</a:t>
            </a:r>
            <a:r>
              <a:rPr b="0" i="0" lang="en-US" sz="1200">
                <a:solidFill>
                  <a:schemeClr val="dk1"/>
                </a:solidFill>
                <a:latin typeface="Calibri"/>
                <a:ea typeface="Calibri"/>
                <a:cs typeface="Calibri"/>
                <a:sym typeface="Calibri"/>
              </a:rPr>
              <a:t>, it is vulnerable to exploitation, and </a:t>
            </a:r>
            <a:r>
              <a:rPr b="0" i="1" lang="en-US" sz="1200">
                <a:solidFill>
                  <a:schemeClr val="dk1"/>
                </a:solidFill>
                <a:latin typeface="Calibri"/>
                <a:ea typeface="Calibri"/>
                <a:cs typeface="Calibri"/>
                <a:sym typeface="Calibri"/>
              </a:rPr>
              <a:t>O</a:t>
            </a:r>
            <a:r>
              <a:rPr b="0" i="0" lang="en-US" sz="1200">
                <a:solidFill>
                  <a:schemeClr val="dk1"/>
                </a:solidFill>
                <a:latin typeface="Calibri"/>
                <a:ea typeface="Calibri"/>
                <a:cs typeface="Calibri"/>
                <a:sym typeface="Calibri"/>
              </a:rPr>
              <a:t> might try to access it in any of the following ways:</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 </a:t>
            </a:r>
            <a:r>
              <a:rPr b="0" i="1" lang="en-US" sz="1200">
                <a:solidFill>
                  <a:schemeClr val="dk1"/>
                </a:solidFill>
                <a:latin typeface="Calibri"/>
                <a:ea typeface="Calibri"/>
                <a:cs typeface="Calibri"/>
                <a:sym typeface="Calibri"/>
              </a:rPr>
              <a:t>block</a:t>
            </a:r>
            <a:r>
              <a:rPr b="0" i="0" lang="en-US" sz="1200">
                <a:solidFill>
                  <a:schemeClr val="dk1"/>
                </a:solidFill>
                <a:latin typeface="Calibri"/>
                <a:ea typeface="Calibri"/>
                <a:cs typeface="Calibri"/>
                <a:sym typeface="Calibri"/>
              </a:rPr>
              <a:t> it, by preventing its reaching R, thereby affecting the availability of the message</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 </a:t>
            </a:r>
            <a:r>
              <a:rPr b="0" i="1" lang="en-US" sz="1200">
                <a:solidFill>
                  <a:schemeClr val="dk1"/>
                </a:solidFill>
                <a:latin typeface="Calibri"/>
                <a:ea typeface="Calibri"/>
                <a:cs typeface="Calibri"/>
                <a:sym typeface="Calibri"/>
              </a:rPr>
              <a:t>intercept</a:t>
            </a:r>
            <a:r>
              <a:rPr b="0" i="0" lang="en-US" sz="1200">
                <a:solidFill>
                  <a:schemeClr val="dk1"/>
                </a:solidFill>
                <a:latin typeface="Calibri"/>
                <a:ea typeface="Calibri"/>
                <a:cs typeface="Calibri"/>
                <a:sym typeface="Calibri"/>
              </a:rPr>
              <a:t> it, by reading or listening to the message, thereby affecting the confidentiality of the message</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 </a:t>
            </a:r>
            <a:r>
              <a:rPr b="0" i="1" lang="en-US" sz="1200">
                <a:solidFill>
                  <a:schemeClr val="dk1"/>
                </a:solidFill>
                <a:latin typeface="Calibri"/>
                <a:ea typeface="Calibri"/>
                <a:cs typeface="Calibri"/>
                <a:sym typeface="Calibri"/>
              </a:rPr>
              <a:t>modify</a:t>
            </a:r>
            <a:r>
              <a:rPr b="0" i="0" lang="en-US" sz="1200">
                <a:solidFill>
                  <a:schemeClr val="dk1"/>
                </a:solidFill>
                <a:latin typeface="Calibri"/>
                <a:ea typeface="Calibri"/>
                <a:cs typeface="Calibri"/>
                <a:sym typeface="Calibri"/>
              </a:rPr>
              <a:t> it, by seizing the message and changing it in some way, affecting the message’s integrity</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 </a:t>
            </a:r>
            <a:r>
              <a:rPr b="0" i="1" lang="en-US" sz="1200">
                <a:solidFill>
                  <a:schemeClr val="dk1"/>
                </a:solidFill>
                <a:latin typeface="Calibri"/>
                <a:ea typeface="Calibri"/>
                <a:cs typeface="Calibri"/>
                <a:sym typeface="Calibri"/>
              </a:rPr>
              <a:t>fabricate</a:t>
            </a:r>
            <a:r>
              <a:rPr b="0" i="0" lang="en-US" sz="1200">
                <a:solidFill>
                  <a:schemeClr val="dk1"/>
                </a:solidFill>
                <a:latin typeface="Calibri"/>
                <a:ea typeface="Calibri"/>
                <a:cs typeface="Calibri"/>
                <a:sym typeface="Calibri"/>
              </a:rPr>
              <a:t> an authentic-looking message, arranging for it to be delivered as if it came from </a:t>
            </a:r>
            <a:r>
              <a:rPr b="0" i="1" lang="en-US" sz="1200">
                <a:solidFill>
                  <a:schemeClr val="dk1"/>
                </a:solidFill>
                <a:latin typeface="Calibri"/>
                <a:ea typeface="Calibri"/>
                <a:cs typeface="Calibri"/>
                <a:sym typeface="Calibri"/>
              </a:rPr>
              <a:t>S</a:t>
            </a:r>
            <a:r>
              <a:rPr b="0" i="0" lang="en-US" sz="1200">
                <a:solidFill>
                  <a:schemeClr val="dk1"/>
                </a:solidFill>
                <a:latin typeface="Calibri"/>
                <a:ea typeface="Calibri"/>
                <a:cs typeface="Calibri"/>
                <a:sym typeface="Calibri"/>
              </a:rPr>
              <a:t>, thereby also affecting the integrity of the message</a:t>
            </a:r>
            <a:endParaRPr/>
          </a:p>
        </p:txBody>
      </p:sp>
      <p:sp>
        <p:nvSpPr>
          <p:cNvPr id="154" name="Google Shape;154;p6:notes"/>
          <p:cNvSpPr txBox="1"/>
          <p:nvPr>
            <p:ph idx="12" type="sldNum"/>
          </p:nvPr>
        </p:nvSpPr>
        <p:spPr>
          <a:xfrm>
            <a:off x="3978133" y="8842031"/>
            <a:ext cx="3043343" cy="4654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702310" y="4421824"/>
            <a:ext cx="5618480" cy="41890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177" name="Google Shape;177;p7:notes"/>
          <p:cNvSpPr/>
          <p:nvPr>
            <p:ph idx="2" type="sldImg"/>
          </p:nvPr>
        </p:nvSpPr>
        <p:spPr>
          <a:xfrm>
            <a:off x="417513" y="698500"/>
            <a:ext cx="6188075"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8:notes"/>
          <p:cNvSpPr txBox="1"/>
          <p:nvPr>
            <p:ph idx="1" type="body"/>
          </p:nvPr>
        </p:nvSpPr>
        <p:spPr>
          <a:xfrm>
            <a:off x="702310" y="4421824"/>
            <a:ext cx="5618480" cy="418909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rPr lang="en-US"/>
              <a:t>These are some of the goals of secure cryptosystems. We will see them repeated throughout the course as they form the foundations of information security. Cryptography is a means used by multiple tenets of security to provide the desired security service. Additionally, a secure cryptosystem must also protect against adversarial attacks both passive (e.g., snooping) and active (e.g., DoS, masquerading) This </a:t>
            </a:r>
            <a:r>
              <a:rPr b="0" i="0" lang="en-US" sz="1200">
                <a:solidFill>
                  <a:schemeClr val="dk1"/>
                </a:solidFill>
                <a:latin typeface="Calibri"/>
                <a:ea typeface="Calibri"/>
                <a:cs typeface="Calibri"/>
                <a:sym typeface="Calibri"/>
              </a:rPr>
              <a:t>Cryptography addresses the threats we discussed earlier to preserve CIA of a system. </a:t>
            </a:r>
            <a:endParaRPr/>
          </a:p>
        </p:txBody>
      </p:sp>
      <p:sp>
        <p:nvSpPr>
          <p:cNvPr id="184" name="Google Shape;184;p8:notes"/>
          <p:cNvSpPr txBox="1"/>
          <p:nvPr>
            <p:ph idx="12" type="sldNum"/>
          </p:nvPr>
        </p:nvSpPr>
        <p:spPr>
          <a:xfrm>
            <a:off x="3978133" y="8842031"/>
            <a:ext cx="3043343" cy="4654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9: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9:notes"/>
          <p:cNvSpPr txBox="1"/>
          <p:nvPr>
            <p:ph idx="1" type="body"/>
          </p:nvPr>
        </p:nvSpPr>
        <p:spPr>
          <a:xfrm>
            <a:off x="702310" y="4421824"/>
            <a:ext cx="5618480" cy="418909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When using ciphers, one of the decisions that has to be made is the size of the key. The strength of many encryption applications and cryptosystems is measured by key size. This slide re-iterates that you must assume that the algorithm is not secret. </a:t>
            </a:r>
            <a:endParaRPr/>
          </a:p>
        </p:txBody>
      </p:sp>
      <p:sp>
        <p:nvSpPr>
          <p:cNvPr id="204" name="Google Shape;204;p9:notes"/>
          <p:cNvSpPr txBox="1"/>
          <p:nvPr>
            <p:ph idx="12" type="sldNum"/>
          </p:nvPr>
        </p:nvSpPr>
        <p:spPr>
          <a:xfrm>
            <a:off x="3978133" y="8842031"/>
            <a:ext cx="3043343" cy="4654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Title + Sub Title on Left"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442119" y="1981200"/>
            <a:ext cx="7162800" cy="1447799"/>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rgbClr val="0068B3"/>
              </a:buClr>
              <a:buSzPts val="2800"/>
              <a:buFont typeface="Century Gothic"/>
              <a:buNone/>
              <a:defRPr b="1" i="0" sz="2800" u="none" cap="none" strike="noStrike">
                <a:solidFill>
                  <a:srgbClr val="0068B3"/>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2"/>
          <p:cNvSpPr txBox="1"/>
          <p:nvPr>
            <p:ph idx="1" type="subTitle"/>
          </p:nvPr>
        </p:nvSpPr>
        <p:spPr>
          <a:xfrm>
            <a:off x="442119" y="3581400"/>
            <a:ext cx="7162800" cy="1447800"/>
          </a:xfrm>
          <a:prstGeom prst="rect">
            <a:avLst/>
          </a:prstGeom>
          <a:noFill/>
          <a:ln>
            <a:noFill/>
          </a:ln>
        </p:spPr>
        <p:txBody>
          <a:bodyPr anchorCtr="0" anchor="t" bIns="45700" lIns="91425" spcFirstLastPara="1" rIns="91425" wrap="square" tIns="45700">
            <a:normAutofit/>
          </a:bodyPr>
          <a:lstStyle>
            <a:lvl1pPr lvl="0" marR="0" rtl="0" algn="l">
              <a:spcBef>
                <a:spcPts val="440"/>
              </a:spcBef>
              <a:spcAft>
                <a:spcPts val="0"/>
              </a:spcAft>
              <a:buClr>
                <a:srgbClr val="00C0F3"/>
              </a:buClr>
              <a:buSzPts val="2200"/>
              <a:buFont typeface="Arial"/>
              <a:buNone/>
              <a:defRPr b="0" i="0" sz="2200" u="none" cap="none" strike="noStrike">
                <a:solidFill>
                  <a:srgbClr val="00C0F3"/>
                </a:solidFill>
                <a:latin typeface="Century Gothic"/>
                <a:ea typeface="Century Gothic"/>
                <a:cs typeface="Century Gothic"/>
                <a:sym typeface="Century Gothic"/>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5" name="Google Shape;15;p2"/>
          <p:cNvSpPr/>
          <p:nvPr/>
        </p:nvSpPr>
        <p:spPr>
          <a:xfrm>
            <a:off x="518319" y="3486912"/>
            <a:ext cx="1371600" cy="18288"/>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6" name="Google Shape;16;p2"/>
          <p:cNvPicPr preferRelativeResize="0"/>
          <p:nvPr/>
        </p:nvPicPr>
        <p:blipFill rotWithShape="1">
          <a:blip r:embed="rId2">
            <a:alphaModFix/>
          </a:blip>
          <a:srcRect b="0" l="0" r="0" t="0"/>
          <a:stretch/>
        </p:blipFill>
        <p:spPr>
          <a:xfrm>
            <a:off x="11186319" y="5943600"/>
            <a:ext cx="490031" cy="590550"/>
          </a:xfrm>
          <a:prstGeom prst="rect">
            <a:avLst/>
          </a:prstGeom>
          <a:noFill/>
          <a:ln>
            <a:noFill/>
          </a:ln>
        </p:spPr>
      </p:pic>
      <p:sp>
        <p:nvSpPr>
          <p:cNvPr id="17" name="Google Shape;17;p2"/>
          <p:cNvSpPr txBox="1"/>
          <p:nvPr/>
        </p:nvSpPr>
        <p:spPr>
          <a:xfrm>
            <a:off x="343308" y="6400800"/>
            <a:ext cx="1546611"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800" u="none" cap="none" strike="noStrike">
                <a:solidFill>
                  <a:srgbClr val="BFBFBF"/>
                </a:solidFill>
                <a:latin typeface="Verdana"/>
                <a:ea typeface="Verdana"/>
                <a:cs typeface="Verdana"/>
                <a:sym typeface="Verdana"/>
              </a:rPr>
              <a:t>Learning with Purpose</a:t>
            </a:r>
            <a:endParaRPr/>
          </a:p>
        </p:txBody>
      </p:sp>
      <p:sp>
        <p:nvSpPr>
          <p:cNvPr id="18" name="Google Shape;18;p2"/>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6" name="Shape 76"/>
        <p:cNvGrpSpPr/>
        <p:nvPr/>
      </p:nvGrpSpPr>
      <p:grpSpPr>
        <a:xfrm>
          <a:off x="0" y="0"/>
          <a:ext cx="0" cy="0"/>
          <a:chOff x="0" y="0"/>
          <a:chExt cx="0" cy="0"/>
        </a:xfrm>
      </p:grpSpPr>
      <p:sp>
        <p:nvSpPr>
          <p:cNvPr id="77" name="Google Shape;77;p11"/>
          <p:cNvSpPr txBox="1"/>
          <p:nvPr>
            <p:ph type="title"/>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8" name="Google Shape;78;p11"/>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9" name="Google Shape;79;p11"/>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0" name="Google Shape;80;p11"/>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p11"/>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82" name="Shape 82"/>
        <p:cNvGrpSpPr/>
        <p:nvPr/>
      </p:nvGrpSpPr>
      <p:grpSpPr>
        <a:xfrm>
          <a:off x="0" y="0"/>
          <a:ext cx="0" cy="0"/>
          <a:chOff x="0" y="0"/>
          <a:chExt cx="0" cy="0"/>
        </a:xfrm>
      </p:grpSpPr>
      <p:sp>
        <p:nvSpPr>
          <p:cNvPr id="83" name="Google Shape;83;p12"/>
          <p:cNvSpPr txBox="1"/>
          <p:nvPr>
            <p:ph type="title"/>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4" name="Google Shape;84;p12"/>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5" name="Google Shape;85;p1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6" name="Google Shape;86;p12"/>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a:latin typeface="Arial"/>
                <a:ea typeface="Arial"/>
                <a:cs typeface="Arial"/>
                <a:sym typeface="Arial"/>
              </a:defRPr>
            </a:lvl1pPr>
            <a:lvl2pPr indent="0" lvl="1" marL="0" algn="ctr">
              <a:spcBef>
                <a:spcPts val="0"/>
              </a:spcBef>
              <a:buNone/>
              <a:defRPr>
                <a:latin typeface="Arial"/>
                <a:ea typeface="Arial"/>
                <a:cs typeface="Arial"/>
                <a:sym typeface="Arial"/>
              </a:defRPr>
            </a:lvl2pPr>
            <a:lvl3pPr indent="0" lvl="2" marL="0" algn="ctr">
              <a:spcBef>
                <a:spcPts val="0"/>
              </a:spcBef>
              <a:buNone/>
              <a:defRPr>
                <a:latin typeface="Arial"/>
                <a:ea typeface="Arial"/>
                <a:cs typeface="Arial"/>
                <a:sym typeface="Arial"/>
              </a:defRPr>
            </a:lvl3pPr>
            <a:lvl4pPr indent="0" lvl="3" marL="0" algn="ctr">
              <a:spcBef>
                <a:spcPts val="0"/>
              </a:spcBef>
              <a:buNone/>
              <a:defRPr>
                <a:latin typeface="Arial"/>
                <a:ea typeface="Arial"/>
                <a:cs typeface="Arial"/>
                <a:sym typeface="Arial"/>
              </a:defRPr>
            </a:lvl4pPr>
            <a:lvl5pPr indent="0" lvl="4" marL="0" algn="ctr">
              <a:spcBef>
                <a:spcPts val="0"/>
              </a:spcBef>
              <a:buNone/>
              <a:defRPr>
                <a:latin typeface="Arial"/>
                <a:ea typeface="Arial"/>
                <a:cs typeface="Arial"/>
                <a:sym typeface="Arial"/>
              </a:defRPr>
            </a:lvl5pPr>
            <a:lvl6pPr indent="0" lvl="5" marL="0" algn="ctr">
              <a:spcBef>
                <a:spcPts val="0"/>
              </a:spcBef>
              <a:buNone/>
              <a:defRPr>
                <a:latin typeface="Arial"/>
                <a:ea typeface="Arial"/>
                <a:cs typeface="Arial"/>
                <a:sym typeface="Arial"/>
              </a:defRPr>
            </a:lvl6pPr>
            <a:lvl7pPr indent="0" lvl="6" marL="0" algn="ctr">
              <a:spcBef>
                <a:spcPts val="0"/>
              </a:spcBef>
              <a:buNone/>
              <a:defRPr>
                <a:latin typeface="Arial"/>
                <a:ea typeface="Arial"/>
                <a:cs typeface="Arial"/>
                <a:sym typeface="Arial"/>
              </a:defRPr>
            </a:lvl7pPr>
            <a:lvl8pPr indent="0" lvl="7" marL="0" algn="ctr">
              <a:spcBef>
                <a:spcPts val="0"/>
              </a:spcBef>
              <a:buNone/>
              <a:defRPr>
                <a:latin typeface="Arial"/>
                <a:ea typeface="Arial"/>
                <a:cs typeface="Arial"/>
                <a:sym typeface="Arial"/>
              </a:defRPr>
            </a:lvl8pPr>
            <a:lvl9pPr indent="0" lvl="8" marL="0" algn="ctr">
              <a:spcBef>
                <a:spcPts val="0"/>
              </a:spcBef>
              <a:buNone/>
              <a:defRPr>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87" name="Google Shape;87;p12"/>
          <p:cNvSpPr txBox="1"/>
          <p:nvPr>
            <p:ph idx="11" type="ftr"/>
          </p:nvPr>
        </p:nvSpPr>
        <p:spPr>
          <a:xfrm>
            <a:off x="0" y="6531731"/>
            <a:ext cx="12161838" cy="32918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947"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8" name="Shape 88"/>
        <p:cNvGrpSpPr/>
        <p:nvPr/>
      </p:nvGrpSpPr>
      <p:grpSpPr>
        <a:xfrm>
          <a:off x="0" y="0"/>
          <a:ext cx="0" cy="0"/>
          <a:chOff x="0" y="0"/>
          <a:chExt cx="0" cy="0"/>
        </a:xfrm>
      </p:grpSpPr>
      <p:sp>
        <p:nvSpPr>
          <p:cNvPr id="89" name="Google Shape;89;p13"/>
          <p:cNvSpPr txBox="1"/>
          <p:nvPr>
            <p:ph type="title"/>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0" name="Google Shape;90;p13"/>
          <p:cNvSpPr txBox="1"/>
          <p:nvPr>
            <p:ph idx="1" type="body"/>
          </p:nvPr>
        </p:nvSpPr>
        <p:spPr>
          <a:xfrm>
            <a:off x="608092" y="1600202"/>
            <a:ext cx="5371478" cy="4525963"/>
          </a:xfrm>
          <a:prstGeom prst="rect">
            <a:avLst/>
          </a:prstGeom>
          <a:noFill/>
          <a:ln>
            <a:noFill/>
          </a:ln>
        </p:spPr>
        <p:txBody>
          <a:bodyPr anchorCtr="0" anchor="t" bIns="45700" lIns="91425" spcFirstLastPara="1" rIns="91425" wrap="square" tIns="45700">
            <a:noAutofit/>
          </a:bodyPr>
          <a:lstStyle>
            <a:lvl1pPr indent="-405955" lvl="0" marL="457200" marR="0" rtl="0" algn="l">
              <a:spcBef>
                <a:spcPts val="559"/>
              </a:spcBef>
              <a:spcAft>
                <a:spcPts val="0"/>
              </a:spcAft>
              <a:buClr>
                <a:schemeClr val="dk1"/>
              </a:buClr>
              <a:buSzPts val="2793"/>
              <a:buFont typeface="Arial"/>
              <a:buChar char="•"/>
              <a:defRPr b="0" i="0" sz="2793" u="none" cap="none" strike="noStrike">
                <a:solidFill>
                  <a:schemeClr val="dk1"/>
                </a:solidFill>
                <a:latin typeface="Calibri"/>
                <a:ea typeface="Calibri"/>
                <a:cs typeface="Calibri"/>
                <a:sym typeface="Calibri"/>
              </a:defRPr>
            </a:lvl1pPr>
            <a:lvl2pPr indent="-380619" lvl="1" marL="914400" marR="0" rtl="0" algn="l">
              <a:spcBef>
                <a:spcPts val="479"/>
              </a:spcBef>
              <a:spcAft>
                <a:spcPts val="0"/>
              </a:spcAft>
              <a:buClr>
                <a:schemeClr val="dk1"/>
              </a:buClr>
              <a:buSzPts val="2394"/>
              <a:buFont typeface="Arial"/>
              <a:buChar char="–"/>
              <a:defRPr b="0" i="0" sz="2394" u="none" cap="none" strike="noStrike">
                <a:solidFill>
                  <a:schemeClr val="dk1"/>
                </a:solidFill>
                <a:latin typeface="Calibri"/>
                <a:ea typeface="Calibri"/>
                <a:cs typeface="Calibri"/>
                <a:sym typeface="Calibri"/>
              </a:defRPr>
            </a:lvl2pPr>
            <a:lvl3pPr indent="-355282" lvl="2" marL="1371600" marR="0" rtl="0" algn="l">
              <a:spcBef>
                <a:spcPts val="399"/>
              </a:spcBef>
              <a:spcAft>
                <a:spcPts val="0"/>
              </a:spcAft>
              <a:buClr>
                <a:schemeClr val="dk1"/>
              </a:buClr>
              <a:buSzPts val="1995"/>
              <a:buFont typeface="Arial"/>
              <a:buChar char="•"/>
              <a:defRPr b="0" i="0" sz="1995" u="none" cap="none" strike="noStrike">
                <a:solidFill>
                  <a:schemeClr val="dk1"/>
                </a:solidFill>
                <a:latin typeface="Calibri"/>
                <a:ea typeface="Calibri"/>
                <a:cs typeface="Calibri"/>
                <a:sym typeface="Calibri"/>
              </a:defRPr>
            </a:lvl3pPr>
            <a:lvl4pPr indent="-342582" lvl="3" marL="1828800" marR="0" rtl="0" algn="l">
              <a:spcBef>
                <a:spcPts val="359"/>
              </a:spcBef>
              <a:spcAft>
                <a:spcPts val="0"/>
              </a:spcAft>
              <a:buClr>
                <a:schemeClr val="dk1"/>
              </a:buClr>
              <a:buSzPts val="1795"/>
              <a:buFont typeface="Arial"/>
              <a:buChar char="–"/>
              <a:defRPr b="0" i="0" sz="1795" u="none" cap="none" strike="noStrike">
                <a:solidFill>
                  <a:schemeClr val="dk1"/>
                </a:solidFill>
                <a:latin typeface="Calibri"/>
                <a:ea typeface="Calibri"/>
                <a:cs typeface="Calibri"/>
                <a:sym typeface="Calibri"/>
              </a:defRPr>
            </a:lvl4pPr>
            <a:lvl5pPr indent="-342582" lvl="4" marL="2286000" marR="0" rtl="0" algn="l">
              <a:spcBef>
                <a:spcPts val="359"/>
              </a:spcBef>
              <a:spcAft>
                <a:spcPts val="0"/>
              </a:spcAft>
              <a:buClr>
                <a:schemeClr val="dk1"/>
              </a:buClr>
              <a:buSzPts val="1795"/>
              <a:buFont typeface="Arial"/>
              <a:buChar char="»"/>
              <a:defRPr b="0" i="0" sz="1795" u="none" cap="none" strike="noStrike">
                <a:solidFill>
                  <a:schemeClr val="dk1"/>
                </a:solidFill>
                <a:latin typeface="Calibri"/>
                <a:ea typeface="Calibri"/>
                <a:cs typeface="Calibri"/>
                <a:sym typeface="Calibri"/>
              </a:defRPr>
            </a:lvl5pPr>
            <a:lvl6pPr indent="-342582" lvl="5" marL="2743200" marR="0" rtl="0" algn="l">
              <a:spcBef>
                <a:spcPts val="359"/>
              </a:spcBef>
              <a:spcAft>
                <a:spcPts val="0"/>
              </a:spcAft>
              <a:buClr>
                <a:schemeClr val="dk1"/>
              </a:buClr>
              <a:buSzPts val="1795"/>
              <a:buFont typeface="Arial"/>
              <a:buChar char="•"/>
              <a:defRPr b="0" i="0" sz="1795" u="none" cap="none" strike="noStrike">
                <a:solidFill>
                  <a:schemeClr val="dk1"/>
                </a:solidFill>
                <a:latin typeface="Calibri"/>
                <a:ea typeface="Calibri"/>
                <a:cs typeface="Calibri"/>
                <a:sym typeface="Calibri"/>
              </a:defRPr>
            </a:lvl6pPr>
            <a:lvl7pPr indent="-342582" lvl="6" marL="3200400" marR="0" rtl="0" algn="l">
              <a:spcBef>
                <a:spcPts val="359"/>
              </a:spcBef>
              <a:spcAft>
                <a:spcPts val="0"/>
              </a:spcAft>
              <a:buClr>
                <a:schemeClr val="dk1"/>
              </a:buClr>
              <a:buSzPts val="1795"/>
              <a:buFont typeface="Arial"/>
              <a:buChar char="•"/>
              <a:defRPr b="0" i="0" sz="1795" u="none" cap="none" strike="noStrike">
                <a:solidFill>
                  <a:schemeClr val="dk1"/>
                </a:solidFill>
                <a:latin typeface="Calibri"/>
                <a:ea typeface="Calibri"/>
                <a:cs typeface="Calibri"/>
                <a:sym typeface="Calibri"/>
              </a:defRPr>
            </a:lvl7pPr>
            <a:lvl8pPr indent="-342582" lvl="7" marL="3657600" marR="0" rtl="0" algn="l">
              <a:spcBef>
                <a:spcPts val="359"/>
              </a:spcBef>
              <a:spcAft>
                <a:spcPts val="0"/>
              </a:spcAft>
              <a:buClr>
                <a:schemeClr val="dk1"/>
              </a:buClr>
              <a:buSzPts val="1795"/>
              <a:buFont typeface="Arial"/>
              <a:buChar char="•"/>
              <a:defRPr b="0" i="0" sz="1795" u="none" cap="none" strike="noStrike">
                <a:solidFill>
                  <a:schemeClr val="dk1"/>
                </a:solidFill>
                <a:latin typeface="Calibri"/>
                <a:ea typeface="Calibri"/>
                <a:cs typeface="Calibri"/>
                <a:sym typeface="Calibri"/>
              </a:defRPr>
            </a:lvl8pPr>
            <a:lvl9pPr indent="-342582" lvl="8" marL="4114800" marR="0" rtl="0" algn="l">
              <a:spcBef>
                <a:spcPts val="359"/>
              </a:spcBef>
              <a:spcAft>
                <a:spcPts val="0"/>
              </a:spcAft>
              <a:buClr>
                <a:schemeClr val="dk1"/>
              </a:buClr>
              <a:buSzPts val="1795"/>
              <a:buFont typeface="Arial"/>
              <a:buChar char="•"/>
              <a:defRPr b="0" i="0" sz="1795" u="none" cap="none" strike="noStrike">
                <a:solidFill>
                  <a:schemeClr val="dk1"/>
                </a:solidFill>
                <a:latin typeface="Calibri"/>
                <a:ea typeface="Calibri"/>
                <a:cs typeface="Calibri"/>
                <a:sym typeface="Calibri"/>
              </a:defRPr>
            </a:lvl9pPr>
          </a:lstStyle>
          <a:p/>
        </p:txBody>
      </p:sp>
      <p:sp>
        <p:nvSpPr>
          <p:cNvPr id="91" name="Google Shape;91;p13"/>
          <p:cNvSpPr txBox="1"/>
          <p:nvPr>
            <p:ph idx="2" type="body"/>
          </p:nvPr>
        </p:nvSpPr>
        <p:spPr>
          <a:xfrm>
            <a:off x="6182268" y="1600202"/>
            <a:ext cx="5371478" cy="4525963"/>
          </a:xfrm>
          <a:prstGeom prst="rect">
            <a:avLst/>
          </a:prstGeom>
          <a:noFill/>
          <a:ln>
            <a:noFill/>
          </a:ln>
        </p:spPr>
        <p:txBody>
          <a:bodyPr anchorCtr="0" anchor="t" bIns="45700" lIns="91425" spcFirstLastPara="1" rIns="91425" wrap="square" tIns="45700">
            <a:noAutofit/>
          </a:bodyPr>
          <a:lstStyle>
            <a:lvl1pPr indent="-405955" lvl="0" marL="457200" marR="0" rtl="0" algn="l">
              <a:spcBef>
                <a:spcPts val="559"/>
              </a:spcBef>
              <a:spcAft>
                <a:spcPts val="0"/>
              </a:spcAft>
              <a:buClr>
                <a:schemeClr val="dk1"/>
              </a:buClr>
              <a:buSzPts val="2793"/>
              <a:buFont typeface="Arial"/>
              <a:buChar char="•"/>
              <a:defRPr b="0" i="0" sz="2793" u="none" cap="none" strike="noStrike">
                <a:solidFill>
                  <a:schemeClr val="dk1"/>
                </a:solidFill>
                <a:latin typeface="Calibri"/>
                <a:ea typeface="Calibri"/>
                <a:cs typeface="Calibri"/>
                <a:sym typeface="Calibri"/>
              </a:defRPr>
            </a:lvl1pPr>
            <a:lvl2pPr indent="-380619" lvl="1" marL="914400" marR="0" rtl="0" algn="l">
              <a:spcBef>
                <a:spcPts val="479"/>
              </a:spcBef>
              <a:spcAft>
                <a:spcPts val="0"/>
              </a:spcAft>
              <a:buClr>
                <a:schemeClr val="dk1"/>
              </a:buClr>
              <a:buSzPts val="2394"/>
              <a:buFont typeface="Arial"/>
              <a:buChar char="–"/>
              <a:defRPr b="0" i="0" sz="2394" u="none" cap="none" strike="noStrike">
                <a:solidFill>
                  <a:schemeClr val="dk1"/>
                </a:solidFill>
                <a:latin typeface="Calibri"/>
                <a:ea typeface="Calibri"/>
                <a:cs typeface="Calibri"/>
                <a:sym typeface="Calibri"/>
              </a:defRPr>
            </a:lvl2pPr>
            <a:lvl3pPr indent="-355282" lvl="2" marL="1371600" marR="0" rtl="0" algn="l">
              <a:spcBef>
                <a:spcPts val="399"/>
              </a:spcBef>
              <a:spcAft>
                <a:spcPts val="0"/>
              </a:spcAft>
              <a:buClr>
                <a:schemeClr val="dk1"/>
              </a:buClr>
              <a:buSzPts val="1995"/>
              <a:buFont typeface="Arial"/>
              <a:buChar char="•"/>
              <a:defRPr b="0" i="0" sz="1995" u="none" cap="none" strike="noStrike">
                <a:solidFill>
                  <a:schemeClr val="dk1"/>
                </a:solidFill>
                <a:latin typeface="Calibri"/>
                <a:ea typeface="Calibri"/>
                <a:cs typeface="Calibri"/>
                <a:sym typeface="Calibri"/>
              </a:defRPr>
            </a:lvl3pPr>
            <a:lvl4pPr indent="-342582" lvl="3" marL="1828800" marR="0" rtl="0" algn="l">
              <a:spcBef>
                <a:spcPts val="359"/>
              </a:spcBef>
              <a:spcAft>
                <a:spcPts val="0"/>
              </a:spcAft>
              <a:buClr>
                <a:schemeClr val="dk1"/>
              </a:buClr>
              <a:buSzPts val="1795"/>
              <a:buFont typeface="Arial"/>
              <a:buChar char="–"/>
              <a:defRPr b="0" i="0" sz="1795" u="none" cap="none" strike="noStrike">
                <a:solidFill>
                  <a:schemeClr val="dk1"/>
                </a:solidFill>
                <a:latin typeface="Calibri"/>
                <a:ea typeface="Calibri"/>
                <a:cs typeface="Calibri"/>
                <a:sym typeface="Calibri"/>
              </a:defRPr>
            </a:lvl4pPr>
            <a:lvl5pPr indent="-342582" lvl="4" marL="2286000" marR="0" rtl="0" algn="l">
              <a:spcBef>
                <a:spcPts val="359"/>
              </a:spcBef>
              <a:spcAft>
                <a:spcPts val="0"/>
              </a:spcAft>
              <a:buClr>
                <a:schemeClr val="dk1"/>
              </a:buClr>
              <a:buSzPts val="1795"/>
              <a:buFont typeface="Arial"/>
              <a:buChar char="»"/>
              <a:defRPr b="0" i="0" sz="1795" u="none" cap="none" strike="noStrike">
                <a:solidFill>
                  <a:schemeClr val="dk1"/>
                </a:solidFill>
                <a:latin typeface="Calibri"/>
                <a:ea typeface="Calibri"/>
                <a:cs typeface="Calibri"/>
                <a:sym typeface="Calibri"/>
              </a:defRPr>
            </a:lvl5pPr>
            <a:lvl6pPr indent="-342582" lvl="5" marL="2743200" marR="0" rtl="0" algn="l">
              <a:spcBef>
                <a:spcPts val="359"/>
              </a:spcBef>
              <a:spcAft>
                <a:spcPts val="0"/>
              </a:spcAft>
              <a:buClr>
                <a:schemeClr val="dk1"/>
              </a:buClr>
              <a:buSzPts val="1795"/>
              <a:buFont typeface="Arial"/>
              <a:buChar char="•"/>
              <a:defRPr b="0" i="0" sz="1795" u="none" cap="none" strike="noStrike">
                <a:solidFill>
                  <a:schemeClr val="dk1"/>
                </a:solidFill>
                <a:latin typeface="Calibri"/>
                <a:ea typeface="Calibri"/>
                <a:cs typeface="Calibri"/>
                <a:sym typeface="Calibri"/>
              </a:defRPr>
            </a:lvl6pPr>
            <a:lvl7pPr indent="-342582" lvl="6" marL="3200400" marR="0" rtl="0" algn="l">
              <a:spcBef>
                <a:spcPts val="359"/>
              </a:spcBef>
              <a:spcAft>
                <a:spcPts val="0"/>
              </a:spcAft>
              <a:buClr>
                <a:schemeClr val="dk1"/>
              </a:buClr>
              <a:buSzPts val="1795"/>
              <a:buFont typeface="Arial"/>
              <a:buChar char="•"/>
              <a:defRPr b="0" i="0" sz="1795" u="none" cap="none" strike="noStrike">
                <a:solidFill>
                  <a:schemeClr val="dk1"/>
                </a:solidFill>
                <a:latin typeface="Calibri"/>
                <a:ea typeface="Calibri"/>
                <a:cs typeface="Calibri"/>
                <a:sym typeface="Calibri"/>
              </a:defRPr>
            </a:lvl7pPr>
            <a:lvl8pPr indent="-342582" lvl="7" marL="3657600" marR="0" rtl="0" algn="l">
              <a:spcBef>
                <a:spcPts val="359"/>
              </a:spcBef>
              <a:spcAft>
                <a:spcPts val="0"/>
              </a:spcAft>
              <a:buClr>
                <a:schemeClr val="dk1"/>
              </a:buClr>
              <a:buSzPts val="1795"/>
              <a:buFont typeface="Arial"/>
              <a:buChar char="•"/>
              <a:defRPr b="0" i="0" sz="1795" u="none" cap="none" strike="noStrike">
                <a:solidFill>
                  <a:schemeClr val="dk1"/>
                </a:solidFill>
                <a:latin typeface="Calibri"/>
                <a:ea typeface="Calibri"/>
                <a:cs typeface="Calibri"/>
                <a:sym typeface="Calibri"/>
              </a:defRPr>
            </a:lvl8pPr>
            <a:lvl9pPr indent="-342582" lvl="8" marL="4114800" marR="0" rtl="0" algn="l">
              <a:spcBef>
                <a:spcPts val="359"/>
              </a:spcBef>
              <a:spcAft>
                <a:spcPts val="0"/>
              </a:spcAft>
              <a:buClr>
                <a:schemeClr val="dk1"/>
              </a:buClr>
              <a:buSzPts val="1795"/>
              <a:buFont typeface="Arial"/>
              <a:buChar char="•"/>
              <a:defRPr b="0" i="0" sz="1795" u="none" cap="none" strike="noStrike">
                <a:solidFill>
                  <a:schemeClr val="dk1"/>
                </a:solidFill>
                <a:latin typeface="Calibri"/>
                <a:ea typeface="Calibri"/>
                <a:cs typeface="Calibri"/>
                <a:sym typeface="Calibri"/>
              </a:defRPr>
            </a:lvl9pPr>
          </a:lstStyle>
          <a:p/>
        </p:txBody>
      </p:sp>
      <p:sp>
        <p:nvSpPr>
          <p:cNvPr id="92" name="Google Shape;92;p1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3" name="Google Shape;93;p1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p13"/>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95" name="Shape 95"/>
        <p:cNvGrpSpPr/>
        <p:nvPr/>
      </p:nvGrpSpPr>
      <p:grpSpPr>
        <a:xfrm>
          <a:off x="0" y="0"/>
          <a:ext cx="0" cy="0"/>
          <a:chOff x="0" y="0"/>
          <a:chExt cx="0" cy="0"/>
        </a:xfrm>
      </p:grpSpPr>
      <p:sp>
        <p:nvSpPr>
          <p:cNvPr id="96" name="Google Shape;96;p14"/>
          <p:cNvSpPr txBox="1"/>
          <p:nvPr>
            <p:ph type="title"/>
          </p:nvPr>
        </p:nvSpPr>
        <p:spPr>
          <a:xfrm>
            <a:off x="608092" y="495572"/>
            <a:ext cx="10945654" cy="86868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Clr>
                <a:schemeClr val="accent1"/>
              </a:buClr>
              <a:buSzPts val="3400"/>
              <a:buFont typeface="Lato"/>
              <a:buNone/>
              <a:defRPr b="0" i="0" sz="3391" u="none" cap="none" strike="noStrike">
                <a:solidFill>
                  <a:schemeClr val="accent1"/>
                </a:solidFill>
                <a:latin typeface="Calibri"/>
                <a:ea typeface="Calibri"/>
                <a:cs typeface="Calibri"/>
                <a:sym typeface="Calibri"/>
              </a:defRPr>
            </a:lvl1pPr>
            <a:lvl2pPr lvl="1">
              <a:spcBef>
                <a:spcPts val="0"/>
              </a:spcBef>
              <a:spcAft>
                <a:spcPts val="0"/>
              </a:spcAft>
              <a:buSzPts val="1400"/>
              <a:buFont typeface="Arial"/>
              <a:buNone/>
              <a:defRPr sz="1800"/>
            </a:lvl2pPr>
            <a:lvl3pPr lvl="2">
              <a:spcBef>
                <a:spcPts val="0"/>
              </a:spcBef>
              <a:spcAft>
                <a:spcPts val="0"/>
              </a:spcAft>
              <a:buSzPts val="1400"/>
              <a:buFont typeface="Arial"/>
              <a:buNone/>
              <a:defRPr sz="1800"/>
            </a:lvl3pPr>
            <a:lvl4pPr lvl="3">
              <a:spcBef>
                <a:spcPts val="0"/>
              </a:spcBef>
              <a:spcAft>
                <a:spcPts val="0"/>
              </a:spcAft>
              <a:buSzPts val="1400"/>
              <a:buFont typeface="Arial"/>
              <a:buNone/>
              <a:defRPr sz="1800"/>
            </a:lvl4pPr>
            <a:lvl5pPr lvl="4">
              <a:spcBef>
                <a:spcPts val="0"/>
              </a:spcBef>
              <a:spcAft>
                <a:spcPts val="0"/>
              </a:spcAft>
              <a:buSzPts val="1400"/>
              <a:buFont typeface="Arial"/>
              <a:buNone/>
              <a:defRPr sz="1800"/>
            </a:lvl5pPr>
            <a:lvl6pPr lvl="5">
              <a:spcBef>
                <a:spcPts val="0"/>
              </a:spcBef>
              <a:spcAft>
                <a:spcPts val="0"/>
              </a:spcAft>
              <a:buSzPts val="1400"/>
              <a:buFont typeface="Arial"/>
              <a:buNone/>
              <a:defRPr sz="1800"/>
            </a:lvl6pPr>
            <a:lvl7pPr lvl="6">
              <a:spcBef>
                <a:spcPts val="0"/>
              </a:spcBef>
              <a:spcAft>
                <a:spcPts val="0"/>
              </a:spcAft>
              <a:buSzPts val="1400"/>
              <a:buFont typeface="Arial"/>
              <a:buNone/>
              <a:defRPr sz="1800"/>
            </a:lvl7pPr>
            <a:lvl8pPr lvl="7">
              <a:spcBef>
                <a:spcPts val="0"/>
              </a:spcBef>
              <a:spcAft>
                <a:spcPts val="0"/>
              </a:spcAft>
              <a:buSzPts val="1400"/>
              <a:buFont typeface="Arial"/>
              <a:buNone/>
              <a:defRPr sz="1800"/>
            </a:lvl8pPr>
            <a:lvl9pPr lvl="8">
              <a:spcBef>
                <a:spcPts val="0"/>
              </a:spcBef>
              <a:spcAft>
                <a:spcPts val="0"/>
              </a:spcAft>
              <a:buSzPts val="1400"/>
              <a:buFont typeface="Arial"/>
              <a:buNone/>
              <a:defRPr sz="1800"/>
            </a:lvl9pPr>
          </a:lstStyle>
          <a:p/>
        </p:txBody>
      </p:sp>
      <p:sp>
        <p:nvSpPr>
          <p:cNvPr id="97" name="Google Shape;97;p14"/>
          <p:cNvSpPr txBox="1"/>
          <p:nvPr>
            <p:ph idx="11" type="ftr"/>
          </p:nvPr>
        </p:nvSpPr>
        <p:spPr>
          <a:xfrm>
            <a:off x="608091" y="6511182"/>
            <a:ext cx="6965417" cy="121566"/>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98" name="Google Shape;98;p14"/>
          <p:cNvSpPr txBox="1"/>
          <p:nvPr>
            <p:ph idx="12" type="sldNum"/>
          </p:nvPr>
        </p:nvSpPr>
        <p:spPr>
          <a:xfrm>
            <a:off x="8715984" y="6505804"/>
            <a:ext cx="2837762" cy="126944"/>
          </a:xfrm>
          <a:prstGeom prst="rect">
            <a:avLst/>
          </a:prstGeom>
          <a:noFill/>
          <a:ln>
            <a:noFill/>
          </a:ln>
        </p:spPr>
        <p:txBody>
          <a:bodyPr anchorCtr="0" anchor="ctr" bIns="0" lIns="0" spcFirstLastPara="1" rIns="0" wrap="square" tIns="0">
            <a:noAutofit/>
          </a:bodyPr>
          <a:lstStyle>
            <a:lvl1pPr indent="0" lvl="0" marL="0" marR="0" algn="r">
              <a:spcBef>
                <a:spcPts val="0"/>
              </a:spcBef>
              <a:spcAft>
                <a:spcPts val="0"/>
              </a:spcAft>
              <a:buClr>
                <a:srgbClr val="00C0F3"/>
              </a:buClr>
              <a:buSzPts val="1200"/>
              <a:buFont typeface="Calibri"/>
              <a:buNone/>
              <a:defRPr b="0" i="0" sz="1200" u="none" cap="none" strike="noStrike">
                <a:solidFill>
                  <a:srgbClr val="00C0F3"/>
                </a:solidFill>
                <a:latin typeface="Calibri"/>
                <a:ea typeface="Calibri"/>
                <a:cs typeface="Calibri"/>
                <a:sym typeface="Calibri"/>
              </a:defRPr>
            </a:lvl1pPr>
            <a:lvl2pPr indent="0" lvl="1" marL="0" marR="0" algn="r">
              <a:spcBef>
                <a:spcPts val="0"/>
              </a:spcBef>
              <a:spcAft>
                <a:spcPts val="0"/>
              </a:spcAft>
              <a:buClr>
                <a:srgbClr val="00C0F3"/>
              </a:buClr>
              <a:buSzPts val="1200"/>
              <a:buFont typeface="Calibri"/>
              <a:buNone/>
              <a:defRPr b="0" i="0" sz="1200" u="none" cap="none" strike="noStrike">
                <a:solidFill>
                  <a:srgbClr val="00C0F3"/>
                </a:solidFill>
                <a:latin typeface="Calibri"/>
                <a:ea typeface="Calibri"/>
                <a:cs typeface="Calibri"/>
                <a:sym typeface="Calibri"/>
              </a:defRPr>
            </a:lvl2pPr>
            <a:lvl3pPr indent="0" lvl="2" marL="0" marR="0" algn="r">
              <a:spcBef>
                <a:spcPts val="0"/>
              </a:spcBef>
              <a:spcAft>
                <a:spcPts val="0"/>
              </a:spcAft>
              <a:buClr>
                <a:srgbClr val="00C0F3"/>
              </a:buClr>
              <a:buSzPts val="1200"/>
              <a:buFont typeface="Calibri"/>
              <a:buNone/>
              <a:defRPr b="0" i="0" sz="1200" u="none" cap="none" strike="noStrike">
                <a:solidFill>
                  <a:srgbClr val="00C0F3"/>
                </a:solidFill>
                <a:latin typeface="Calibri"/>
                <a:ea typeface="Calibri"/>
                <a:cs typeface="Calibri"/>
                <a:sym typeface="Calibri"/>
              </a:defRPr>
            </a:lvl3pPr>
            <a:lvl4pPr indent="0" lvl="3" marL="0" marR="0" algn="r">
              <a:spcBef>
                <a:spcPts val="0"/>
              </a:spcBef>
              <a:spcAft>
                <a:spcPts val="0"/>
              </a:spcAft>
              <a:buClr>
                <a:srgbClr val="00C0F3"/>
              </a:buClr>
              <a:buSzPts val="1200"/>
              <a:buFont typeface="Calibri"/>
              <a:buNone/>
              <a:defRPr b="0" i="0" sz="1200" u="none" cap="none" strike="noStrike">
                <a:solidFill>
                  <a:srgbClr val="00C0F3"/>
                </a:solidFill>
                <a:latin typeface="Calibri"/>
                <a:ea typeface="Calibri"/>
                <a:cs typeface="Calibri"/>
                <a:sym typeface="Calibri"/>
              </a:defRPr>
            </a:lvl4pPr>
            <a:lvl5pPr indent="0" lvl="4" marL="0" marR="0" algn="r">
              <a:spcBef>
                <a:spcPts val="0"/>
              </a:spcBef>
              <a:spcAft>
                <a:spcPts val="0"/>
              </a:spcAft>
              <a:buClr>
                <a:srgbClr val="00C0F3"/>
              </a:buClr>
              <a:buSzPts val="1200"/>
              <a:buFont typeface="Calibri"/>
              <a:buNone/>
              <a:defRPr b="0" i="0" sz="1200" u="none" cap="none" strike="noStrike">
                <a:solidFill>
                  <a:srgbClr val="00C0F3"/>
                </a:solidFill>
                <a:latin typeface="Calibri"/>
                <a:ea typeface="Calibri"/>
                <a:cs typeface="Calibri"/>
                <a:sym typeface="Calibri"/>
              </a:defRPr>
            </a:lvl5pPr>
            <a:lvl6pPr indent="0" lvl="5" marL="0" marR="0" algn="r">
              <a:spcBef>
                <a:spcPts val="0"/>
              </a:spcBef>
              <a:spcAft>
                <a:spcPts val="0"/>
              </a:spcAft>
              <a:buClr>
                <a:srgbClr val="00C0F3"/>
              </a:buClr>
              <a:buSzPts val="1200"/>
              <a:buFont typeface="Calibri"/>
              <a:buNone/>
              <a:defRPr b="0" i="0" sz="1200" u="none" cap="none" strike="noStrike">
                <a:solidFill>
                  <a:srgbClr val="00C0F3"/>
                </a:solidFill>
                <a:latin typeface="Calibri"/>
                <a:ea typeface="Calibri"/>
                <a:cs typeface="Calibri"/>
                <a:sym typeface="Calibri"/>
              </a:defRPr>
            </a:lvl6pPr>
            <a:lvl7pPr indent="0" lvl="6" marL="0" marR="0" algn="r">
              <a:spcBef>
                <a:spcPts val="0"/>
              </a:spcBef>
              <a:spcAft>
                <a:spcPts val="0"/>
              </a:spcAft>
              <a:buClr>
                <a:srgbClr val="00C0F3"/>
              </a:buClr>
              <a:buSzPts val="1200"/>
              <a:buFont typeface="Calibri"/>
              <a:buNone/>
              <a:defRPr b="0" i="0" sz="1200" u="none" cap="none" strike="noStrike">
                <a:solidFill>
                  <a:srgbClr val="00C0F3"/>
                </a:solidFill>
                <a:latin typeface="Calibri"/>
                <a:ea typeface="Calibri"/>
                <a:cs typeface="Calibri"/>
                <a:sym typeface="Calibri"/>
              </a:defRPr>
            </a:lvl7pPr>
            <a:lvl8pPr indent="0" lvl="7" marL="0" marR="0" algn="r">
              <a:spcBef>
                <a:spcPts val="0"/>
              </a:spcBef>
              <a:spcAft>
                <a:spcPts val="0"/>
              </a:spcAft>
              <a:buClr>
                <a:srgbClr val="00C0F3"/>
              </a:buClr>
              <a:buSzPts val="1200"/>
              <a:buFont typeface="Calibri"/>
              <a:buNone/>
              <a:defRPr b="0" i="0" sz="1200" u="none" cap="none" strike="noStrike">
                <a:solidFill>
                  <a:srgbClr val="00C0F3"/>
                </a:solidFill>
                <a:latin typeface="Calibri"/>
                <a:ea typeface="Calibri"/>
                <a:cs typeface="Calibri"/>
                <a:sym typeface="Calibri"/>
              </a:defRPr>
            </a:lvl8pPr>
            <a:lvl9pPr indent="0" lvl="8" marL="0" marR="0" algn="r">
              <a:spcBef>
                <a:spcPts val="0"/>
              </a:spcBef>
              <a:spcAft>
                <a:spcPts val="0"/>
              </a:spcAft>
              <a:buClr>
                <a:srgbClr val="00C0F3"/>
              </a:buClr>
              <a:buSzPts val="1200"/>
              <a:buFont typeface="Calibri"/>
              <a:buNone/>
              <a:defRPr b="0" i="0" sz="1200" u="none" cap="none" strike="noStrike">
                <a:solidFill>
                  <a:srgbClr val="00C0F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14"/>
          <p:cNvSpPr txBox="1"/>
          <p:nvPr>
            <p:ph idx="1" type="body"/>
          </p:nvPr>
        </p:nvSpPr>
        <p:spPr>
          <a:xfrm>
            <a:off x="608092" y="1638300"/>
            <a:ext cx="10945654" cy="4572000"/>
          </a:xfrm>
          <a:prstGeom prst="rect">
            <a:avLst/>
          </a:prstGeom>
          <a:noFill/>
          <a:ln>
            <a:noFill/>
          </a:ln>
        </p:spPr>
        <p:txBody>
          <a:bodyPr anchorCtr="0" anchor="t" bIns="0" lIns="0" spcFirstLastPara="1" rIns="0" wrap="square" tIns="0">
            <a:noAutofit/>
          </a:bodyPr>
          <a:lstStyle>
            <a:lvl1pPr indent="-342900" lvl="0" marL="457200" marR="0" rtl="0" algn="l">
              <a:lnSpc>
                <a:spcPct val="104000"/>
              </a:lnSpc>
              <a:spcBef>
                <a:spcPts val="0"/>
              </a:spcBef>
              <a:spcAft>
                <a:spcPts val="0"/>
              </a:spcAft>
              <a:buClr>
                <a:schemeClr val="dk1"/>
              </a:buClr>
              <a:buSzPts val="1800"/>
              <a:buFont typeface="Arial"/>
              <a:buChar char="▪"/>
              <a:defRPr b="0" i="0" sz="3200" u="none" cap="none" strike="noStrike">
                <a:solidFill>
                  <a:schemeClr val="dk1"/>
                </a:solidFill>
                <a:latin typeface="Calibri"/>
                <a:ea typeface="Calibri"/>
                <a:cs typeface="Calibri"/>
                <a:sym typeface="Calibri"/>
              </a:defRPr>
            </a:lvl1pPr>
            <a:lvl2pPr indent="-342900" lvl="1" marL="914400" marR="0" rtl="0" algn="l">
              <a:lnSpc>
                <a:spcPct val="104000"/>
              </a:lnSpc>
              <a:spcBef>
                <a:spcPts val="399"/>
              </a:spcBef>
              <a:spcAft>
                <a:spcPts val="0"/>
              </a:spcAft>
              <a:buClr>
                <a:schemeClr val="dk1"/>
              </a:buClr>
              <a:buSzPts val="1800"/>
              <a:buFont typeface="Arial"/>
              <a:buChar char="▪"/>
              <a:defRPr b="0" i="0" sz="2800" u="none" cap="none" strike="noStrike">
                <a:solidFill>
                  <a:schemeClr val="dk1"/>
                </a:solidFill>
                <a:latin typeface="Calibri"/>
                <a:ea typeface="Calibri"/>
                <a:cs typeface="Calibri"/>
                <a:sym typeface="Calibri"/>
              </a:defRPr>
            </a:lvl2pPr>
            <a:lvl3pPr indent="-342900" lvl="2" marL="1371600" marR="0" rtl="0" algn="l">
              <a:lnSpc>
                <a:spcPct val="104000"/>
              </a:lnSpc>
              <a:spcBef>
                <a:spcPts val="399"/>
              </a:spcBef>
              <a:spcAft>
                <a:spcPts val="0"/>
              </a:spcAft>
              <a:buClr>
                <a:schemeClr val="dk1"/>
              </a:buClr>
              <a:buSzPts val="1800"/>
              <a:buFont typeface="Arial"/>
              <a:buChar char="▪"/>
              <a:defRPr b="0" i="0" sz="2400" u="none" cap="none" strike="noStrike">
                <a:solidFill>
                  <a:schemeClr val="dk1"/>
                </a:solidFill>
                <a:latin typeface="Calibri"/>
                <a:ea typeface="Calibri"/>
                <a:cs typeface="Calibri"/>
                <a:sym typeface="Calibri"/>
              </a:defRPr>
            </a:lvl3pPr>
            <a:lvl4pPr indent="-228600" lvl="3" marL="1828800" marR="0" rtl="0" algn="l">
              <a:spcBef>
                <a:spcPts val="399"/>
              </a:spcBef>
              <a:spcAft>
                <a:spcPts val="0"/>
              </a:spcAft>
              <a:buClr>
                <a:schemeClr val="dk1"/>
              </a:buClr>
              <a:buSzPts val="1800"/>
              <a:buFont typeface="Arial"/>
              <a:buNone/>
              <a:defRPr b="0" i="0" sz="2000" u="none" cap="none" strike="noStrike">
                <a:solidFill>
                  <a:schemeClr val="dk1"/>
                </a:solidFill>
                <a:latin typeface="Calibri"/>
                <a:ea typeface="Calibri"/>
                <a:cs typeface="Calibri"/>
                <a:sym typeface="Calibri"/>
              </a:defRPr>
            </a:lvl4pPr>
            <a:lvl5pPr indent="-342900" lvl="4" marL="2286000" marR="0" rtl="0" algn="l">
              <a:spcBef>
                <a:spcPts val="359"/>
              </a:spcBef>
              <a:spcAft>
                <a:spcPts val="0"/>
              </a:spcAft>
              <a:buClr>
                <a:schemeClr val="dk1"/>
              </a:buClr>
              <a:buSzPts val="1800"/>
              <a:buFont typeface="Arial"/>
              <a:buChar char="▪"/>
              <a:defRPr b="0" i="0" sz="2000" u="none" cap="none" strike="noStrike">
                <a:solidFill>
                  <a:schemeClr val="dk1"/>
                </a:solidFill>
                <a:latin typeface="Calibri"/>
                <a:ea typeface="Calibri"/>
                <a:cs typeface="Calibri"/>
                <a:sym typeface="Calibri"/>
              </a:defRPr>
            </a:lvl5pPr>
            <a:lvl6pPr indent="-342900" lvl="5" marL="2743200" marR="0" rtl="0" algn="l">
              <a:spcBef>
                <a:spcPts val="359"/>
              </a:spcBef>
              <a:spcAft>
                <a:spcPts val="0"/>
              </a:spcAft>
              <a:buClr>
                <a:schemeClr val="dk1"/>
              </a:buClr>
              <a:buSzPts val="1800"/>
              <a:buFont typeface="Arial"/>
              <a:buChar char="•"/>
              <a:defRPr b="0" i="0" sz="2000" u="none" cap="none" strike="noStrike">
                <a:solidFill>
                  <a:schemeClr val="dk1"/>
                </a:solidFill>
                <a:latin typeface="Calibri"/>
                <a:ea typeface="Calibri"/>
                <a:cs typeface="Calibri"/>
                <a:sym typeface="Calibri"/>
              </a:defRPr>
            </a:lvl6pPr>
            <a:lvl7pPr indent="-342900" lvl="6" marL="3200400" marR="0" rtl="0" algn="l">
              <a:spcBef>
                <a:spcPts val="359"/>
              </a:spcBef>
              <a:spcAft>
                <a:spcPts val="0"/>
              </a:spcAft>
              <a:buClr>
                <a:schemeClr val="dk1"/>
              </a:buClr>
              <a:buSzPts val="1800"/>
              <a:buFont typeface="Arial"/>
              <a:buChar char="•"/>
              <a:defRPr b="0" i="0" sz="2000" u="none" cap="none" strike="noStrike">
                <a:solidFill>
                  <a:schemeClr val="dk1"/>
                </a:solidFill>
                <a:latin typeface="Calibri"/>
                <a:ea typeface="Calibri"/>
                <a:cs typeface="Calibri"/>
                <a:sym typeface="Calibri"/>
              </a:defRPr>
            </a:lvl7pPr>
            <a:lvl8pPr indent="-342900" lvl="7" marL="3657600" marR="0" rtl="0" algn="l">
              <a:spcBef>
                <a:spcPts val="359"/>
              </a:spcBef>
              <a:spcAft>
                <a:spcPts val="0"/>
              </a:spcAft>
              <a:buClr>
                <a:schemeClr val="dk1"/>
              </a:buClr>
              <a:buSzPts val="1800"/>
              <a:buFont typeface="Arial"/>
              <a:buChar char="•"/>
              <a:defRPr b="0" i="0" sz="2000" u="none" cap="none" strike="noStrike">
                <a:solidFill>
                  <a:schemeClr val="dk1"/>
                </a:solidFill>
                <a:latin typeface="Calibri"/>
                <a:ea typeface="Calibri"/>
                <a:cs typeface="Calibri"/>
                <a:sym typeface="Calibri"/>
              </a:defRPr>
            </a:lvl8pPr>
            <a:lvl9pPr indent="-342900" lvl="8" marL="4114800" marR="0" rtl="0" algn="l">
              <a:spcBef>
                <a:spcPts val="359"/>
              </a:spcBef>
              <a:spcAft>
                <a:spcPts val="0"/>
              </a:spcAft>
              <a:buClr>
                <a:schemeClr val="dk1"/>
              </a:buClr>
              <a:buSzPts val="18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ide template w/ Header and content on left">
  <p:cSld name="Inside template w/ Header and content on left">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3"/>
          <p:cNvSpPr txBox="1"/>
          <p:nvPr>
            <p:ph type="title"/>
          </p:nvPr>
        </p:nvSpPr>
        <p:spPr>
          <a:xfrm>
            <a:off x="746919" y="228600"/>
            <a:ext cx="10668000" cy="838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Clr>
                <a:srgbClr val="0068B3"/>
              </a:buClr>
              <a:buSzPts val="2800"/>
              <a:buFont typeface="Century Gothic"/>
              <a:buNone/>
              <a:defRPr b="1" i="0" sz="2800" u="none" cap="none" strike="noStrike">
                <a:solidFill>
                  <a:srgbClr val="0068B3"/>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3"/>
          <p:cNvSpPr txBox="1"/>
          <p:nvPr>
            <p:ph idx="1" type="body"/>
          </p:nvPr>
        </p:nvSpPr>
        <p:spPr>
          <a:xfrm>
            <a:off x="746919" y="1295400"/>
            <a:ext cx="10668000" cy="4267200"/>
          </a:xfrm>
          <a:prstGeom prst="rect">
            <a:avLst/>
          </a:prstGeom>
          <a:noFill/>
          <a:ln>
            <a:noFill/>
          </a:ln>
        </p:spPr>
        <p:txBody>
          <a:bodyPr anchorCtr="0" anchor="t" bIns="45700" lIns="91425" spcFirstLastPara="1" rIns="91425" wrap="square" tIns="45700">
            <a:noAutofit/>
          </a:bodyPr>
          <a:lstStyle>
            <a:lvl1pPr indent="-393700" lvl="0" marL="457200" marR="0" rtl="0" algn="l">
              <a:spcBef>
                <a:spcPts val="520"/>
              </a:spcBef>
              <a:spcAft>
                <a:spcPts val="0"/>
              </a:spcAft>
              <a:buClr>
                <a:srgbClr val="0070C0"/>
              </a:buClr>
              <a:buSzPts val="2600"/>
              <a:buFont typeface="Arial"/>
              <a:buChar char="•"/>
              <a:defRPr b="0" i="0" sz="2600" u="none" cap="none" strike="noStrike">
                <a:solidFill>
                  <a:srgbClr val="0C0C0C"/>
                </a:solidFill>
                <a:latin typeface="Times New Roman"/>
                <a:ea typeface="Times New Roman"/>
                <a:cs typeface="Times New Roman"/>
                <a:sym typeface="Times New Roman"/>
              </a:defRPr>
            </a:lvl1pPr>
            <a:lvl2pPr indent="-368300" lvl="1" marL="914400" marR="0" rtl="0" algn="l">
              <a:spcBef>
                <a:spcPts val="440"/>
              </a:spcBef>
              <a:spcAft>
                <a:spcPts val="0"/>
              </a:spcAft>
              <a:buClr>
                <a:srgbClr val="00C0F3"/>
              </a:buClr>
              <a:buSzPts val="2200"/>
              <a:buFont typeface="Arial"/>
              <a:buChar char="–"/>
              <a:defRPr b="0" i="0" sz="2200" u="none" cap="none" strike="noStrike">
                <a:solidFill>
                  <a:srgbClr val="595959"/>
                </a:solidFill>
                <a:latin typeface="Times New Roman"/>
                <a:ea typeface="Times New Roman"/>
                <a:cs typeface="Times New Roman"/>
                <a:sym typeface="Times New Roman"/>
              </a:defRPr>
            </a:lvl2pPr>
            <a:lvl3pPr indent="-342900" lvl="2" marL="1371600" marR="0" rtl="0" algn="l">
              <a:spcBef>
                <a:spcPts val="360"/>
              </a:spcBef>
              <a:spcAft>
                <a:spcPts val="0"/>
              </a:spcAft>
              <a:buClr>
                <a:srgbClr val="00C0F3"/>
              </a:buClr>
              <a:buSzPts val="1800"/>
              <a:buFont typeface="Arial"/>
              <a:buChar char="•"/>
              <a:defRPr b="0" i="0" sz="1800" u="none" cap="none" strike="noStrike">
                <a:solidFill>
                  <a:srgbClr val="595959"/>
                </a:solidFill>
                <a:latin typeface="Times New Roman"/>
                <a:ea typeface="Times New Roman"/>
                <a:cs typeface="Times New Roman"/>
                <a:sym typeface="Times New Roman"/>
              </a:defRPr>
            </a:lvl3pPr>
            <a:lvl4pPr indent="-330200" lvl="3" marL="1828800" marR="0" rtl="0" algn="l">
              <a:spcBef>
                <a:spcPts val="320"/>
              </a:spcBef>
              <a:spcAft>
                <a:spcPts val="0"/>
              </a:spcAft>
              <a:buClr>
                <a:srgbClr val="7F7F7F"/>
              </a:buClr>
              <a:buSzPts val="1600"/>
              <a:buFont typeface="Arial"/>
              <a:buChar char="–"/>
              <a:defRPr b="0" i="0" sz="1600" u="none" cap="none" strike="noStrike">
                <a:solidFill>
                  <a:srgbClr val="7F7F7F"/>
                </a:solidFill>
                <a:latin typeface="Times New Roman"/>
                <a:ea typeface="Times New Roman"/>
                <a:cs typeface="Times New Roman"/>
                <a:sym typeface="Times New Roman"/>
              </a:defRPr>
            </a:lvl4pPr>
            <a:lvl5pPr indent="-286385" lvl="4" marL="2286000" marR="0" rtl="0" algn="l">
              <a:spcBef>
                <a:spcPts val="280"/>
              </a:spcBef>
              <a:spcAft>
                <a:spcPts val="0"/>
              </a:spcAft>
              <a:buClr>
                <a:srgbClr val="A5A5A5"/>
              </a:buClr>
              <a:buSzPts val="910"/>
              <a:buFont typeface="Arial"/>
              <a:buChar char="»"/>
              <a:defRPr b="0" i="0" sz="1400" u="none" cap="none" strike="noStrike">
                <a:solidFill>
                  <a:srgbClr val="7F7F7F"/>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id="22" name="Google Shape;22;p3"/>
          <p:cNvPicPr preferRelativeResize="0"/>
          <p:nvPr/>
        </p:nvPicPr>
        <p:blipFill rotWithShape="1">
          <a:blip r:embed="rId3">
            <a:alphaModFix/>
          </a:blip>
          <a:srcRect b="0" l="0" r="0" t="0"/>
          <a:stretch/>
        </p:blipFill>
        <p:spPr>
          <a:xfrm>
            <a:off x="11336420" y="6096000"/>
            <a:ext cx="354724" cy="457200"/>
          </a:xfrm>
          <a:prstGeom prst="rect">
            <a:avLst/>
          </a:prstGeom>
          <a:noFill/>
          <a:ln>
            <a:noFill/>
          </a:ln>
        </p:spPr>
      </p:pic>
      <p:sp>
        <p:nvSpPr>
          <p:cNvPr id="23" name="Google Shape;23;p3"/>
          <p:cNvSpPr txBox="1"/>
          <p:nvPr/>
        </p:nvSpPr>
        <p:spPr>
          <a:xfrm>
            <a:off x="343308" y="6400800"/>
            <a:ext cx="1546611"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800" u="none" cap="none" strike="noStrike">
                <a:solidFill>
                  <a:srgbClr val="BFBFBF"/>
                </a:solidFill>
                <a:latin typeface="Verdana"/>
                <a:ea typeface="Verdana"/>
                <a:cs typeface="Verdana"/>
                <a:sym typeface="Verdana"/>
              </a:rPr>
              <a:t>Learning with Purpose</a:t>
            </a:r>
            <a:endParaRPr/>
          </a:p>
        </p:txBody>
      </p:sp>
      <p:sp>
        <p:nvSpPr>
          <p:cNvPr id="24" name="Google Shape;24;p3"/>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5" name="Shape 25"/>
        <p:cNvGrpSpPr/>
        <p:nvPr/>
      </p:nvGrpSpPr>
      <p:grpSpPr>
        <a:xfrm>
          <a:off x="0" y="0"/>
          <a:ext cx="0" cy="0"/>
          <a:chOff x="0" y="0"/>
          <a:chExt cx="0" cy="0"/>
        </a:xfrm>
      </p:grpSpPr>
      <p:sp>
        <p:nvSpPr>
          <p:cNvPr id="26" name="Google Shape;26;p4"/>
          <p:cNvSpPr txBox="1"/>
          <p:nvPr>
            <p:ph type="ctrTitle"/>
          </p:nvPr>
        </p:nvSpPr>
        <p:spPr>
          <a:xfrm>
            <a:off x="442119" y="2286000"/>
            <a:ext cx="7162800" cy="1447799"/>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rgbClr val="0068B3"/>
              </a:buClr>
              <a:buSzPts val="3600"/>
              <a:buFont typeface="Century Gothic"/>
              <a:buNone/>
              <a:defRPr b="1" i="0" sz="3600" u="none" cap="none" strike="noStrike">
                <a:solidFill>
                  <a:srgbClr val="0068B3"/>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27" name="Google Shape;27;p4"/>
          <p:cNvPicPr preferRelativeResize="0"/>
          <p:nvPr/>
        </p:nvPicPr>
        <p:blipFill rotWithShape="1">
          <a:blip r:embed="rId2">
            <a:alphaModFix/>
          </a:blip>
          <a:srcRect b="0" l="0" r="0" t="0"/>
          <a:stretch/>
        </p:blipFill>
        <p:spPr>
          <a:xfrm>
            <a:off x="11186319" y="5943600"/>
            <a:ext cx="490031" cy="590550"/>
          </a:xfrm>
          <a:prstGeom prst="rect">
            <a:avLst/>
          </a:prstGeom>
          <a:noFill/>
          <a:ln>
            <a:noFill/>
          </a:ln>
        </p:spPr>
      </p:pic>
      <p:sp>
        <p:nvSpPr>
          <p:cNvPr id="28" name="Google Shape;28;p4"/>
          <p:cNvSpPr txBox="1"/>
          <p:nvPr/>
        </p:nvSpPr>
        <p:spPr>
          <a:xfrm>
            <a:off x="343308" y="6400800"/>
            <a:ext cx="1546611"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800" u="none" cap="none" strike="noStrike">
                <a:solidFill>
                  <a:srgbClr val="BFBFBF"/>
                </a:solidFill>
                <a:latin typeface="Verdana"/>
                <a:ea typeface="Verdana"/>
                <a:cs typeface="Verdana"/>
                <a:sym typeface="Verdana"/>
              </a:rPr>
              <a:t>Learning with Purpose</a:t>
            </a:r>
            <a:endParaRPr/>
          </a:p>
        </p:txBody>
      </p:sp>
      <p:sp>
        <p:nvSpPr>
          <p:cNvPr id="29" name="Google Shape;29;p4"/>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Header + Sub Header on Right">
  <p:cSld name="Title Slide - Header + Sub Header on Right">
    <p:spTree>
      <p:nvGrpSpPr>
        <p:cNvPr id="30" name="Shape 30"/>
        <p:cNvGrpSpPr/>
        <p:nvPr/>
      </p:nvGrpSpPr>
      <p:grpSpPr>
        <a:xfrm>
          <a:off x="0" y="0"/>
          <a:ext cx="0" cy="0"/>
          <a:chOff x="0" y="0"/>
          <a:chExt cx="0" cy="0"/>
        </a:xfrm>
      </p:grpSpPr>
      <p:pic>
        <p:nvPicPr>
          <p:cNvPr id="31" name="Google Shape;31;p5"/>
          <p:cNvPicPr preferRelativeResize="0"/>
          <p:nvPr/>
        </p:nvPicPr>
        <p:blipFill rotWithShape="1">
          <a:blip r:embed="rId2">
            <a:alphaModFix/>
          </a:blip>
          <a:srcRect b="0" l="0" r="0" t="0"/>
          <a:stretch/>
        </p:blipFill>
        <p:spPr>
          <a:xfrm>
            <a:off x="11186319" y="5943600"/>
            <a:ext cx="490031" cy="590550"/>
          </a:xfrm>
          <a:prstGeom prst="rect">
            <a:avLst/>
          </a:prstGeom>
          <a:noFill/>
          <a:ln>
            <a:noFill/>
          </a:ln>
        </p:spPr>
      </p:pic>
      <p:sp>
        <p:nvSpPr>
          <p:cNvPr id="32" name="Google Shape;32;p5"/>
          <p:cNvSpPr txBox="1"/>
          <p:nvPr/>
        </p:nvSpPr>
        <p:spPr>
          <a:xfrm>
            <a:off x="343308" y="6400800"/>
            <a:ext cx="1546611"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800" u="none" cap="none" strike="noStrike">
                <a:solidFill>
                  <a:srgbClr val="BFBFBF"/>
                </a:solidFill>
                <a:latin typeface="Verdana"/>
                <a:ea typeface="Verdana"/>
                <a:cs typeface="Verdana"/>
                <a:sym typeface="Verdana"/>
              </a:rPr>
              <a:t>Learning with Purpose</a:t>
            </a:r>
            <a:endParaRPr/>
          </a:p>
        </p:txBody>
      </p:sp>
      <p:sp>
        <p:nvSpPr>
          <p:cNvPr id="33" name="Google Shape;33;p5"/>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4" name="Google Shape;34;p5"/>
          <p:cNvSpPr txBox="1"/>
          <p:nvPr>
            <p:ph idx="1" type="body"/>
          </p:nvPr>
        </p:nvSpPr>
        <p:spPr>
          <a:xfrm>
            <a:off x="746919" y="1752600"/>
            <a:ext cx="6248400" cy="4267200"/>
          </a:xfrm>
          <a:prstGeom prst="rect">
            <a:avLst/>
          </a:prstGeom>
          <a:noFill/>
          <a:ln>
            <a:noFill/>
          </a:ln>
        </p:spPr>
        <p:txBody>
          <a:bodyPr anchorCtr="0" anchor="t" bIns="45700" lIns="91425" spcFirstLastPara="1" rIns="91425" wrap="square" tIns="45700">
            <a:noAutofit/>
          </a:bodyPr>
          <a:lstStyle>
            <a:lvl1pPr indent="-393700" lvl="0" marL="457200" marR="0" rtl="0" algn="l">
              <a:spcBef>
                <a:spcPts val="520"/>
              </a:spcBef>
              <a:spcAft>
                <a:spcPts val="0"/>
              </a:spcAft>
              <a:buClr>
                <a:srgbClr val="0070C0"/>
              </a:buClr>
              <a:buSzPts val="2600"/>
              <a:buFont typeface="Arial"/>
              <a:buChar char="•"/>
              <a:defRPr b="0" i="0" sz="2600" u="none" cap="none" strike="noStrike">
                <a:solidFill>
                  <a:srgbClr val="0C0C0C"/>
                </a:solidFill>
                <a:latin typeface="Times New Roman"/>
                <a:ea typeface="Times New Roman"/>
                <a:cs typeface="Times New Roman"/>
                <a:sym typeface="Times New Roman"/>
              </a:defRPr>
            </a:lvl1pPr>
            <a:lvl2pPr indent="-368300" lvl="1" marL="914400" marR="0" rtl="0" algn="l">
              <a:spcBef>
                <a:spcPts val="440"/>
              </a:spcBef>
              <a:spcAft>
                <a:spcPts val="0"/>
              </a:spcAft>
              <a:buClr>
                <a:srgbClr val="00C0F3"/>
              </a:buClr>
              <a:buSzPts val="2200"/>
              <a:buFont typeface="Arial"/>
              <a:buChar char="–"/>
              <a:defRPr b="0" i="0" sz="2200" u="none" cap="none" strike="noStrike">
                <a:solidFill>
                  <a:srgbClr val="595959"/>
                </a:solidFill>
                <a:latin typeface="Times New Roman"/>
                <a:ea typeface="Times New Roman"/>
                <a:cs typeface="Times New Roman"/>
                <a:sym typeface="Times New Roman"/>
              </a:defRPr>
            </a:lvl2pPr>
            <a:lvl3pPr indent="-342900" lvl="2" marL="1371600" marR="0" rtl="0" algn="l">
              <a:spcBef>
                <a:spcPts val="360"/>
              </a:spcBef>
              <a:spcAft>
                <a:spcPts val="0"/>
              </a:spcAft>
              <a:buClr>
                <a:srgbClr val="00C0F3"/>
              </a:buClr>
              <a:buSzPts val="1800"/>
              <a:buFont typeface="Arial"/>
              <a:buChar char="•"/>
              <a:defRPr b="0" i="0" sz="1800" u="none" cap="none" strike="noStrike">
                <a:solidFill>
                  <a:srgbClr val="595959"/>
                </a:solidFill>
                <a:latin typeface="Times New Roman"/>
                <a:ea typeface="Times New Roman"/>
                <a:cs typeface="Times New Roman"/>
                <a:sym typeface="Times New Roman"/>
              </a:defRPr>
            </a:lvl3pPr>
            <a:lvl4pPr indent="-330200" lvl="3" marL="1828800" marR="0" rtl="0" algn="l">
              <a:spcBef>
                <a:spcPts val="320"/>
              </a:spcBef>
              <a:spcAft>
                <a:spcPts val="0"/>
              </a:spcAft>
              <a:buClr>
                <a:srgbClr val="7F7F7F"/>
              </a:buClr>
              <a:buSzPts val="1600"/>
              <a:buFont typeface="Arial"/>
              <a:buChar char="–"/>
              <a:defRPr b="0" i="0" sz="1600" u="none" cap="none" strike="noStrike">
                <a:solidFill>
                  <a:srgbClr val="7F7F7F"/>
                </a:solidFill>
                <a:latin typeface="Times New Roman"/>
                <a:ea typeface="Times New Roman"/>
                <a:cs typeface="Times New Roman"/>
                <a:sym typeface="Times New Roman"/>
              </a:defRPr>
            </a:lvl4pPr>
            <a:lvl5pPr indent="-286385" lvl="4" marL="2286000" marR="0" rtl="0" algn="l">
              <a:spcBef>
                <a:spcPts val="280"/>
              </a:spcBef>
              <a:spcAft>
                <a:spcPts val="0"/>
              </a:spcAft>
              <a:buClr>
                <a:srgbClr val="A5A5A5"/>
              </a:buClr>
              <a:buSzPts val="910"/>
              <a:buFont typeface="Arial"/>
              <a:buChar char="»"/>
              <a:defRPr b="0" i="0" sz="1400" u="none" cap="none" strike="noStrike">
                <a:solidFill>
                  <a:srgbClr val="7F7F7F"/>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5" name="Google Shape;35;p5"/>
          <p:cNvSpPr txBox="1"/>
          <p:nvPr>
            <p:ph idx="2" type="body"/>
          </p:nvPr>
        </p:nvSpPr>
        <p:spPr>
          <a:xfrm>
            <a:off x="8214519" y="1143000"/>
            <a:ext cx="3200400" cy="533400"/>
          </a:xfrm>
          <a:prstGeom prst="rect">
            <a:avLst/>
          </a:prstGeom>
          <a:noFill/>
          <a:ln>
            <a:noFill/>
          </a:ln>
        </p:spPr>
        <p:txBody>
          <a:bodyPr anchorCtr="0" anchor="ctr" bIns="45700" lIns="91425" spcFirstLastPara="1" rIns="91425" wrap="square" tIns="45700">
            <a:noAutofit/>
          </a:bodyPr>
          <a:lstStyle>
            <a:lvl1pPr indent="-228600" lvl="0" marL="457200" marR="0" rtl="0" algn="r">
              <a:spcBef>
                <a:spcPts val="440"/>
              </a:spcBef>
              <a:spcAft>
                <a:spcPts val="0"/>
              </a:spcAft>
              <a:buClr>
                <a:srgbClr val="00C0F3"/>
              </a:buClr>
              <a:buSzPts val="2200"/>
              <a:buFont typeface="Arial"/>
              <a:buNone/>
              <a:defRPr b="0" i="0" sz="2200" u="none" cap="none" strike="noStrike">
                <a:solidFill>
                  <a:srgbClr val="00C0F3"/>
                </a:solidFill>
                <a:latin typeface="Century Gothic"/>
                <a:ea typeface="Century Gothic"/>
                <a:cs typeface="Century Gothic"/>
                <a:sym typeface="Century Gothic"/>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6" name="Google Shape;36;p5"/>
          <p:cNvSpPr txBox="1"/>
          <p:nvPr>
            <p:ph idx="3" type="body"/>
          </p:nvPr>
        </p:nvSpPr>
        <p:spPr>
          <a:xfrm>
            <a:off x="8214519" y="152400"/>
            <a:ext cx="3201194" cy="914400"/>
          </a:xfrm>
          <a:prstGeom prst="rect">
            <a:avLst/>
          </a:prstGeom>
          <a:noFill/>
          <a:ln>
            <a:noFill/>
          </a:ln>
        </p:spPr>
        <p:txBody>
          <a:bodyPr anchorCtr="0" anchor="b" bIns="45700" lIns="91425" spcFirstLastPara="1" rIns="91425" wrap="square" tIns="45700">
            <a:noAutofit/>
          </a:bodyPr>
          <a:lstStyle>
            <a:lvl1pPr indent="-228600" lvl="0" marL="457200" marR="0" rtl="0" algn="r">
              <a:spcBef>
                <a:spcPts val="560"/>
              </a:spcBef>
              <a:spcAft>
                <a:spcPts val="0"/>
              </a:spcAft>
              <a:buClr>
                <a:schemeClr val="lt1"/>
              </a:buClr>
              <a:buSzPts val="2800"/>
              <a:buFont typeface="Arial"/>
              <a:buNone/>
              <a:defRPr b="1" i="0" sz="2800" u="none" cap="none" strike="noStrike">
                <a:solidFill>
                  <a:schemeClr val="lt1"/>
                </a:solidFill>
                <a:latin typeface="Century Gothic"/>
                <a:ea typeface="Century Gothic"/>
                <a:cs typeface="Century Gothic"/>
                <a:sym typeface="Century Gothic"/>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ide Template - Header + Sub Header w/ content on left">
  <p:cSld name="Inside Template - Header + Sub Header w/ content on left">
    <p:bg>
      <p:bgPr>
        <a:blipFill>
          <a:blip r:embed="rId2">
            <a:alphaModFix/>
          </a:blip>
          <a:stretch>
            <a:fillRect/>
          </a:stretch>
        </a:blipFill>
      </p:bgPr>
    </p:bg>
    <p:spTree>
      <p:nvGrpSpPr>
        <p:cNvPr id="37" name="Shape 37"/>
        <p:cNvGrpSpPr/>
        <p:nvPr/>
      </p:nvGrpSpPr>
      <p:grpSpPr>
        <a:xfrm>
          <a:off x="0" y="0"/>
          <a:ext cx="0" cy="0"/>
          <a:chOff x="0" y="0"/>
          <a:chExt cx="0" cy="0"/>
        </a:xfrm>
      </p:grpSpPr>
      <p:sp>
        <p:nvSpPr>
          <p:cNvPr id="38" name="Google Shape;38;p6"/>
          <p:cNvSpPr txBox="1"/>
          <p:nvPr>
            <p:ph idx="1" type="body"/>
          </p:nvPr>
        </p:nvSpPr>
        <p:spPr>
          <a:xfrm>
            <a:off x="746919" y="1143000"/>
            <a:ext cx="10668000" cy="533400"/>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420"/>
              </a:spcBef>
              <a:spcAft>
                <a:spcPts val="0"/>
              </a:spcAft>
              <a:buClr>
                <a:srgbClr val="00C0F3"/>
              </a:buClr>
              <a:buSzPts val="2100"/>
              <a:buFont typeface="Arial"/>
              <a:buNone/>
              <a:defRPr b="0" i="0" sz="2100" u="none" cap="none" strike="noStrike">
                <a:solidFill>
                  <a:srgbClr val="00C0F3"/>
                </a:solidFill>
                <a:latin typeface="Century Gothic"/>
                <a:ea typeface="Century Gothic"/>
                <a:cs typeface="Century Gothic"/>
                <a:sym typeface="Century Gothic"/>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9" name="Google Shape;39;p6"/>
          <p:cNvSpPr txBox="1"/>
          <p:nvPr>
            <p:ph type="title"/>
          </p:nvPr>
        </p:nvSpPr>
        <p:spPr>
          <a:xfrm>
            <a:off x="746919" y="228600"/>
            <a:ext cx="10668000" cy="838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Clr>
                <a:srgbClr val="0068B3"/>
              </a:buClr>
              <a:buSzPts val="2800"/>
              <a:buFont typeface="Century Gothic"/>
              <a:buNone/>
              <a:defRPr b="1" i="0" sz="2800" u="none" cap="none" strike="noStrike">
                <a:solidFill>
                  <a:srgbClr val="0068B3"/>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0" name="Google Shape;40;p6"/>
          <p:cNvSpPr txBox="1"/>
          <p:nvPr>
            <p:ph idx="2" type="body"/>
          </p:nvPr>
        </p:nvSpPr>
        <p:spPr>
          <a:xfrm>
            <a:off x="746919" y="1752600"/>
            <a:ext cx="10668000" cy="4267200"/>
          </a:xfrm>
          <a:prstGeom prst="rect">
            <a:avLst/>
          </a:prstGeom>
          <a:noFill/>
          <a:ln>
            <a:noFill/>
          </a:ln>
        </p:spPr>
        <p:txBody>
          <a:bodyPr anchorCtr="0" anchor="t" bIns="45700" lIns="91425" spcFirstLastPara="1" rIns="91425" wrap="square" tIns="45700">
            <a:noAutofit/>
          </a:bodyPr>
          <a:lstStyle>
            <a:lvl1pPr indent="-393700" lvl="0" marL="457200" marR="0" rtl="0" algn="l">
              <a:spcBef>
                <a:spcPts val="520"/>
              </a:spcBef>
              <a:spcAft>
                <a:spcPts val="0"/>
              </a:spcAft>
              <a:buClr>
                <a:srgbClr val="0070C0"/>
              </a:buClr>
              <a:buSzPts val="2600"/>
              <a:buFont typeface="Arial"/>
              <a:buChar char="•"/>
              <a:defRPr b="0" i="0" sz="2600" u="none" cap="none" strike="noStrike">
                <a:solidFill>
                  <a:srgbClr val="0C0C0C"/>
                </a:solidFill>
                <a:latin typeface="Times New Roman"/>
                <a:ea typeface="Times New Roman"/>
                <a:cs typeface="Times New Roman"/>
                <a:sym typeface="Times New Roman"/>
              </a:defRPr>
            </a:lvl1pPr>
            <a:lvl2pPr indent="-368300" lvl="1" marL="914400" marR="0" rtl="0" algn="l">
              <a:spcBef>
                <a:spcPts val="440"/>
              </a:spcBef>
              <a:spcAft>
                <a:spcPts val="0"/>
              </a:spcAft>
              <a:buClr>
                <a:srgbClr val="00C0F3"/>
              </a:buClr>
              <a:buSzPts val="2200"/>
              <a:buFont typeface="Arial"/>
              <a:buChar char="–"/>
              <a:defRPr b="0" i="0" sz="2200" u="none" cap="none" strike="noStrike">
                <a:solidFill>
                  <a:srgbClr val="595959"/>
                </a:solidFill>
                <a:latin typeface="Times New Roman"/>
                <a:ea typeface="Times New Roman"/>
                <a:cs typeface="Times New Roman"/>
                <a:sym typeface="Times New Roman"/>
              </a:defRPr>
            </a:lvl2pPr>
            <a:lvl3pPr indent="-342900" lvl="2" marL="1371600" marR="0" rtl="0" algn="l">
              <a:spcBef>
                <a:spcPts val="360"/>
              </a:spcBef>
              <a:spcAft>
                <a:spcPts val="0"/>
              </a:spcAft>
              <a:buClr>
                <a:srgbClr val="00C0F3"/>
              </a:buClr>
              <a:buSzPts val="1800"/>
              <a:buFont typeface="Arial"/>
              <a:buChar char="•"/>
              <a:defRPr b="0" i="0" sz="1800" u="none" cap="none" strike="noStrike">
                <a:solidFill>
                  <a:srgbClr val="595959"/>
                </a:solidFill>
                <a:latin typeface="Times New Roman"/>
                <a:ea typeface="Times New Roman"/>
                <a:cs typeface="Times New Roman"/>
                <a:sym typeface="Times New Roman"/>
              </a:defRPr>
            </a:lvl3pPr>
            <a:lvl4pPr indent="-330200" lvl="3" marL="1828800" marR="0" rtl="0" algn="l">
              <a:spcBef>
                <a:spcPts val="320"/>
              </a:spcBef>
              <a:spcAft>
                <a:spcPts val="0"/>
              </a:spcAft>
              <a:buClr>
                <a:srgbClr val="7F7F7F"/>
              </a:buClr>
              <a:buSzPts val="1600"/>
              <a:buFont typeface="Arial"/>
              <a:buChar char="–"/>
              <a:defRPr b="0" i="0" sz="1600" u="none" cap="none" strike="noStrike">
                <a:solidFill>
                  <a:srgbClr val="7F7F7F"/>
                </a:solidFill>
                <a:latin typeface="Times New Roman"/>
                <a:ea typeface="Times New Roman"/>
                <a:cs typeface="Times New Roman"/>
                <a:sym typeface="Times New Roman"/>
              </a:defRPr>
            </a:lvl4pPr>
            <a:lvl5pPr indent="-286385" lvl="4" marL="2286000" marR="0" rtl="0" algn="l">
              <a:spcBef>
                <a:spcPts val="280"/>
              </a:spcBef>
              <a:spcAft>
                <a:spcPts val="0"/>
              </a:spcAft>
              <a:buClr>
                <a:srgbClr val="A5A5A5"/>
              </a:buClr>
              <a:buSzPts val="910"/>
              <a:buFont typeface="Arial"/>
              <a:buChar char="»"/>
              <a:defRPr b="0" i="0" sz="1400" u="none" cap="none" strike="noStrike">
                <a:solidFill>
                  <a:srgbClr val="7F7F7F"/>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1" name="Google Shape;41;p6"/>
          <p:cNvSpPr/>
          <p:nvPr/>
        </p:nvSpPr>
        <p:spPr>
          <a:xfrm>
            <a:off x="5395119" y="1124712"/>
            <a:ext cx="1371600" cy="18288"/>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42" name="Google Shape;42;p6"/>
          <p:cNvPicPr preferRelativeResize="0"/>
          <p:nvPr/>
        </p:nvPicPr>
        <p:blipFill rotWithShape="1">
          <a:blip r:embed="rId3">
            <a:alphaModFix/>
          </a:blip>
          <a:srcRect b="0" l="0" r="0" t="0"/>
          <a:stretch/>
        </p:blipFill>
        <p:spPr>
          <a:xfrm>
            <a:off x="11336420" y="6096000"/>
            <a:ext cx="354724" cy="457200"/>
          </a:xfrm>
          <a:prstGeom prst="rect">
            <a:avLst/>
          </a:prstGeom>
          <a:noFill/>
          <a:ln>
            <a:noFill/>
          </a:ln>
        </p:spPr>
      </p:pic>
      <p:sp>
        <p:nvSpPr>
          <p:cNvPr id="43" name="Google Shape;43;p6"/>
          <p:cNvSpPr txBox="1"/>
          <p:nvPr/>
        </p:nvSpPr>
        <p:spPr>
          <a:xfrm>
            <a:off x="343308" y="6400800"/>
            <a:ext cx="1546611"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800" u="none" cap="none" strike="noStrike">
                <a:solidFill>
                  <a:srgbClr val="BFBFBF"/>
                </a:solidFill>
                <a:latin typeface="Verdana"/>
                <a:ea typeface="Verdana"/>
                <a:cs typeface="Verdana"/>
                <a:sym typeface="Verdana"/>
              </a:rPr>
              <a:t>Learning with Purpose</a:t>
            </a:r>
            <a:endParaRPr/>
          </a:p>
        </p:txBody>
      </p:sp>
      <p:sp>
        <p:nvSpPr>
          <p:cNvPr id="44" name="Google Shape;44;p6"/>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ide Template w/ Header + Sub Header on right">
  <p:cSld name="Inside Template w/ Header + Sub Header on right">
    <p:bg>
      <p:bgPr>
        <a:blipFill>
          <a:blip r:embed="rId2">
            <a:alphaModFix/>
          </a:blip>
          <a:stretch>
            <a:fillRect/>
          </a:stretch>
        </a:blipFill>
      </p:bgPr>
    </p:bg>
    <p:spTree>
      <p:nvGrpSpPr>
        <p:cNvPr id="45" name="Shape 45"/>
        <p:cNvGrpSpPr/>
        <p:nvPr/>
      </p:nvGrpSpPr>
      <p:grpSpPr>
        <a:xfrm>
          <a:off x="0" y="0"/>
          <a:ext cx="0" cy="0"/>
          <a:chOff x="0" y="0"/>
          <a:chExt cx="0" cy="0"/>
        </a:xfrm>
      </p:grpSpPr>
      <p:pic>
        <p:nvPicPr>
          <p:cNvPr id="46" name="Google Shape;46;p7"/>
          <p:cNvPicPr preferRelativeResize="0"/>
          <p:nvPr/>
        </p:nvPicPr>
        <p:blipFill rotWithShape="1">
          <a:blip r:embed="rId3">
            <a:alphaModFix/>
          </a:blip>
          <a:srcRect b="0" l="0" r="0" t="0"/>
          <a:stretch/>
        </p:blipFill>
        <p:spPr>
          <a:xfrm>
            <a:off x="11336420" y="6096000"/>
            <a:ext cx="354724" cy="457200"/>
          </a:xfrm>
          <a:prstGeom prst="rect">
            <a:avLst/>
          </a:prstGeom>
          <a:noFill/>
          <a:ln>
            <a:noFill/>
          </a:ln>
        </p:spPr>
      </p:pic>
      <p:sp>
        <p:nvSpPr>
          <p:cNvPr id="47" name="Google Shape;47;p7"/>
          <p:cNvSpPr txBox="1"/>
          <p:nvPr/>
        </p:nvSpPr>
        <p:spPr>
          <a:xfrm>
            <a:off x="343308" y="6400800"/>
            <a:ext cx="1546611"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800" u="none" cap="none" strike="noStrike">
                <a:solidFill>
                  <a:srgbClr val="BFBFBF"/>
                </a:solidFill>
                <a:latin typeface="Verdana"/>
                <a:ea typeface="Verdana"/>
                <a:cs typeface="Verdana"/>
                <a:sym typeface="Verdana"/>
              </a:rPr>
              <a:t>Learning with Purpose</a:t>
            </a:r>
            <a:endParaRPr/>
          </a:p>
        </p:txBody>
      </p:sp>
      <p:sp>
        <p:nvSpPr>
          <p:cNvPr id="48" name="Google Shape;48;p7"/>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9" name="Google Shape;49;p7"/>
          <p:cNvSpPr txBox="1"/>
          <p:nvPr>
            <p:ph idx="1" type="body"/>
          </p:nvPr>
        </p:nvSpPr>
        <p:spPr>
          <a:xfrm>
            <a:off x="8214519" y="1143000"/>
            <a:ext cx="3200400" cy="533400"/>
          </a:xfrm>
          <a:prstGeom prst="rect">
            <a:avLst/>
          </a:prstGeom>
          <a:noFill/>
          <a:ln>
            <a:noFill/>
          </a:ln>
        </p:spPr>
        <p:txBody>
          <a:bodyPr anchorCtr="0" anchor="ctr" bIns="45700" lIns="91425" spcFirstLastPara="1" rIns="91425" wrap="square" tIns="45700">
            <a:noAutofit/>
          </a:bodyPr>
          <a:lstStyle>
            <a:lvl1pPr indent="-228600" lvl="0" marL="457200" marR="0" rtl="0" algn="r">
              <a:spcBef>
                <a:spcPts val="440"/>
              </a:spcBef>
              <a:spcAft>
                <a:spcPts val="0"/>
              </a:spcAft>
              <a:buClr>
                <a:srgbClr val="00C0F3"/>
              </a:buClr>
              <a:buSzPts val="2200"/>
              <a:buFont typeface="Arial"/>
              <a:buNone/>
              <a:defRPr b="0" i="0" sz="2200" u="none" cap="none" strike="noStrike">
                <a:solidFill>
                  <a:srgbClr val="00C0F3"/>
                </a:solidFill>
                <a:latin typeface="Century Gothic"/>
                <a:ea typeface="Century Gothic"/>
                <a:cs typeface="Century Gothic"/>
                <a:sym typeface="Century Gothic"/>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0" name="Google Shape;50;p7"/>
          <p:cNvSpPr txBox="1"/>
          <p:nvPr>
            <p:ph type="title"/>
          </p:nvPr>
        </p:nvSpPr>
        <p:spPr>
          <a:xfrm>
            <a:off x="8214519" y="228600"/>
            <a:ext cx="3200400" cy="83820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Clr>
                <a:srgbClr val="0068B3"/>
              </a:buClr>
              <a:buSzPts val="2800"/>
              <a:buFont typeface="Century Gothic"/>
              <a:buNone/>
              <a:defRPr b="1" i="0" sz="2800" u="none" cap="none" strike="noStrike">
                <a:solidFill>
                  <a:srgbClr val="0068B3"/>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7"/>
          <p:cNvSpPr txBox="1"/>
          <p:nvPr>
            <p:ph idx="2" type="body"/>
          </p:nvPr>
        </p:nvSpPr>
        <p:spPr>
          <a:xfrm>
            <a:off x="746919" y="1752600"/>
            <a:ext cx="10668000" cy="4267200"/>
          </a:xfrm>
          <a:prstGeom prst="rect">
            <a:avLst/>
          </a:prstGeom>
          <a:noFill/>
          <a:ln>
            <a:noFill/>
          </a:ln>
        </p:spPr>
        <p:txBody>
          <a:bodyPr anchorCtr="0" anchor="t" bIns="45700" lIns="91425" spcFirstLastPara="1" rIns="91425" wrap="square" tIns="45700">
            <a:noAutofit/>
          </a:bodyPr>
          <a:lstStyle>
            <a:lvl1pPr indent="-393700" lvl="0" marL="457200" marR="0" rtl="0" algn="l">
              <a:spcBef>
                <a:spcPts val="520"/>
              </a:spcBef>
              <a:spcAft>
                <a:spcPts val="0"/>
              </a:spcAft>
              <a:buClr>
                <a:srgbClr val="0070C0"/>
              </a:buClr>
              <a:buSzPts val="2600"/>
              <a:buFont typeface="Arial"/>
              <a:buChar char="•"/>
              <a:defRPr b="0" i="0" sz="2600" u="none" cap="none" strike="noStrike">
                <a:solidFill>
                  <a:srgbClr val="0C0C0C"/>
                </a:solidFill>
                <a:latin typeface="Times New Roman"/>
                <a:ea typeface="Times New Roman"/>
                <a:cs typeface="Times New Roman"/>
                <a:sym typeface="Times New Roman"/>
              </a:defRPr>
            </a:lvl1pPr>
            <a:lvl2pPr indent="-368300" lvl="1" marL="914400" marR="0" rtl="0" algn="l">
              <a:spcBef>
                <a:spcPts val="440"/>
              </a:spcBef>
              <a:spcAft>
                <a:spcPts val="0"/>
              </a:spcAft>
              <a:buClr>
                <a:srgbClr val="00C0F3"/>
              </a:buClr>
              <a:buSzPts val="2200"/>
              <a:buFont typeface="Arial"/>
              <a:buChar char="–"/>
              <a:defRPr b="0" i="0" sz="2200" u="none" cap="none" strike="noStrike">
                <a:solidFill>
                  <a:srgbClr val="595959"/>
                </a:solidFill>
                <a:latin typeface="Times New Roman"/>
                <a:ea typeface="Times New Roman"/>
                <a:cs typeface="Times New Roman"/>
                <a:sym typeface="Times New Roman"/>
              </a:defRPr>
            </a:lvl2pPr>
            <a:lvl3pPr indent="-342900" lvl="2" marL="1371600" marR="0" rtl="0" algn="l">
              <a:spcBef>
                <a:spcPts val="360"/>
              </a:spcBef>
              <a:spcAft>
                <a:spcPts val="0"/>
              </a:spcAft>
              <a:buClr>
                <a:srgbClr val="00C0F3"/>
              </a:buClr>
              <a:buSzPts val="1800"/>
              <a:buFont typeface="Arial"/>
              <a:buChar char="•"/>
              <a:defRPr b="0" i="0" sz="1800" u="none" cap="none" strike="noStrike">
                <a:solidFill>
                  <a:srgbClr val="595959"/>
                </a:solidFill>
                <a:latin typeface="Times New Roman"/>
                <a:ea typeface="Times New Roman"/>
                <a:cs typeface="Times New Roman"/>
                <a:sym typeface="Times New Roman"/>
              </a:defRPr>
            </a:lvl3pPr>
            <a:lvl4pPr indent="-330200" lvl="3" marL="1828800" marR="0" rtl="0" algn="l">
              <a:spcBef>
                <a:spcPts val="320"/>
              </a:spcBef>
              <a:spcAft>
                <a:spcPts val="0"/>
              </a:spcAft>
              <a:buClr>
                <a:srgbClr val="7F7F7F"/>
              </a:buClr>
              <a:buSzPts val="1600"/>
              <a:buFont typeface="Arial"/>
              <a:buChar char="–"/>
              <a:defRPr b="0" i="0" sz="1600" u="none" cap="none" strike="noStrike">
                <a:solidFill>
                  <a:srgbClr val="7F7F7F"/>
                </a:solidFill>
                <a:latin typeface="Times New Roman"/>
                <a:ea typeface="Times New Roman"/>
                <a:cs typeface="Times New Roman"/>
                <a:sym typeface="Times New Roman"/>
              </a:defRPr>
            </a:lvl4pPr>
            <a:lvl5pPr indent="-286385" lvl="4" marL="2286000" marR="0" rtl="0" algn="l">
              <a:spcBef>
                <a:spcPts val="280"/>
              </a:spcBef>
              <a:spcAft>
                <a:spcPts val="0"/>
              </a:spcAft>
              <a:buClr>
                <a:srgbClr val="A5A5A5"/>
              </a:buClr>
              <a:buSzPts val="910"/>
              <a:buFont typeface="Arial"/>
              <a:buChar char="»"/>
              <a:defRPr b="0" i="0" sz="1400" u="none" cap="none" strike="noStrike">
                <a:solidFill>
                  <a:srgbClr val="7F7F7F"/>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Picture and content">
  <p:cSld name="Title Slide with Picture and content">
    <p:spTree>
      <p:nvGrpSpPr>
        <p:cNvPr id="52" name="Shape 52"/>
        <p:cNvGrpSpPr/>
        <p:nvPr/>
      </p:nvGrpSpPr>
      <p:grpSpPr>
        <a:xfrm>
          <a:off x="0" y="0"/>
          <a:ext cx="0" cy="0"/>
          <a:chOff x="0" y="0"/>
          <a:chExt cx="0" cy="0"/>
        </a:xfrm>
      </p:grpSpPr>
      <p:sp>
        <p:nvSpPr>
          <p:cNvPr id="53" name="Google Shape;53;p8"/>
          <p:cNvSpPr txBox="1"/>
          <p:nvPr>
            <p:ph idx="1" type="subTitle"/>
          </p:nvPr>
        </p:nvSpPr>
        <p:spPr>
          <a:xfrm>
            <a:off x="3566319" y="1828800"/>
            <a:ext cx="3505201" cy="609600"/>
          </a:xfrm>
          <a:prstGeom prst="rect">
            <a:avLst/>
          </a:prstGeom>
          <a:noFill/>
          <a:ln>
            <a:noFill/>
          </a:ln>
        </p:spPr>
        <p:txBody>
          <a:bodyPr anchorCtr="0" anchor="t" bIns="45700" lIns="91425" spcFirstLastPara="1" rIns="91425" wrap="square" tIns="45700">
            <a:normAutofit/>
          </a:bodyPr>
          <a:lstStyle>
            <a:lvl1pPr lvl="0" marR="0" rtl="0" algn="l">
              <a:spcBef>
                <a:spcPts val="440"/>
              </a:spcBef>
              <a:spcAft>
                <a:spcPts val="0"/>
              </a:spcAft>
              <a:buClr>
                <a:srgbClr val="00C0F3"/>
              </a:buClr>
              <a:buSzPts val="2200"/>
              <a:buFont typeface="Arial"/>
              <a:buNone/>
              <a:defRPr b="0" i="0" sz="2200" u="none" cap="none" strike="noStrike">
                <a:solidFill>
                  <a:srgbClr val="00C0F3"/>
                </a:solidFill>
                <a:latin typeface="Century Gothic"/>
                <a:ea typeface="Century Gothic"/>
                <a:cs typeface="Century Gothic"/>
                <a:sym typeface="Century Gothic"/>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54" name="Google Shape;54;p8"/>
          <p:cNvSpPr/>
          <p:nvPr>
            <p:ph idx="2" type="pic"/>
          </p:nvPr>
        </p:nvSpPr>
        <p:spPr>
          <a:xfrm>
            <a:off x="-15081" y="1752600"/>
            <a:ext cx="3399632" cy="3429000"/>
          </a:xfrm>
          <a:prstGeom prst="rect">
            <a:avLst/>
          </a:prstGeom>
          <a:noFill/>
          <a:ln>
            <a:noFill/>
          </a:ln>
        </p:spPr>
        <p:txBody>
          <a:bodyPr anchorCtr="0" anchor="t" bIns="45700" lIns="91425" spcFirstLastPara="1" rIns="91425" wrap="square" tIns="45700">
            <a:noAutofit/>
          </a:bodyPr>
          <a:lstStyle>
            <a:lvl1pPr lvl="0" marR="0" rtl="0" algn="l">
              <a:spcBef>
                <a:spcPts val="32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5" name="Google Shape;55;p8"/>
          <p:cNvSpPr txBox="1"/>
          <p:nvPr>
            <p:ph type="ctrTitle"/>
          </p:nvPr>
        </p:nvSpPr>
        <p:spPr>
          <a:xfrm>
            <a:off x="365919" y="304800"/>
            <a:ext cx="5257800" cy="12954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rgbClr val="0068B3"/>
              </a:buClr>
              <a:buSzPts val="2800"/>
              <a:buFont typeface="Century Gothic"/>
              <a:buNone/>
              <a:defRPr b="1" i="0" sz="2800" u="none" cap="none" strike="noStrike">
                <a:solidFill>
                  <a:srgbClr val="0068B3"/>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8"/>
          <p:cNvSpPr txBox="1"/>
          <p:nvPr>
            <p:ph idx="3" type="body"/>
          </p:nvPr>
        </p:nvSpPr>
        <p:spPr>
          <a:xfrm>
            <a:off x="3566319" y="2438400"/>
            <a:ext cx="3505200" cy="26670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520"/>
              </a:spcBef>
              <a:spcAft>
                <a:spcPts val="0"/>
              </a:spcAft>
              <a:buClr>
                <a:srgbClr val="3F3F3F"/>
              </a:buClr>
              <a:buSzPts val="2600"/>
              <a:buFont typeface="Arial"/>
              <a:buNone/>
              <a:defRPr b="0" i="0" sz="2600" u="none" cap="none" strike="noStrike">
                <a:solidFill>
                  <a:srgbClr val="3F3F3F"/>
                </a:solidFill>
                <a:latin typeface="Times New Roman"/>
                <a:ea typeface="Times New Roman"/>
                <a:cs typeface="Times New Roman"/>
                <a:sym typeface="Times New Roman"/>
              </a:defRPr>
            </a:lvl1pPr>
            <a:lvl2pPr indent="-228600" lvl="1" marL="914400" marR="0" rtl="0" algn="l">
              <a:spcBef>
                <a:spcPts val="420"/>
              </a:spcBef>
              <a:spcAft>
                <a:spcPts val="0"/>
              </a:spcAft>
              <a:buClr>
                <a:schemeClr val="dk1"/>
              </a:buClr>
              <a:buSzPts val="2100"/>
              <a:buFont typeface="Arial"/>
              <a:buNone/>
              <a:defRPr b="0" i="0" sz="21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420"/>
              </a:spcBef>
              <a:spcAft>
                <a:spcPts val="0"/>
              </a:spcAft>
              <a:buClr>
                <a:schemeClr val="dk1"/>
              </a:buClr>
              <a:buSzPts val="2100"/>
              <a:buFont typeface="Arial"/>
              <a:buNone/>
              <a:defRPr b="0" i="0" sz="21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420"/>
              </a:spcBef>
              <a:spcAft>
                <a:spcPts val="0"/>
              </a:spcAft>
              <a:buClr>
                <a:schemeClr val="dk1"/>
              </a:buClr>
              <a:buSzPts val="2100"/>
              <a:buFont typeface="Arial"/>
              <a:buNone/>
              <a:defRPr b="0" i="0" sz="21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420"/>
              </a:spcBef>
              <a:spcAft>
                <a:spcPts val="0"/>
              </a:spcAft>
              <a:buClr>
                <a:schemeClr val="dk1"/>
              </a:buClr>
              <a:buSzPts val="2100"/>
              <a:buFont typeface="Arial"/>
              <a:buNone/>
              <a:defRPr b="0" i="0" sz="21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id="57" name="Google Shape;57;p8"/>
          <p:cNvPicPr preferRelativeResize="0"/>
          <p:nvPr/>
        </p:nvPicPr>
        <p:blipFill rotWithShape="1">
          <a:blip r:embed="rId2">
            <a:alphaModFix/>
          </a:blip>
          <a:srcRect b="0" l="0" r="0" t="0"/>
          <a:stretch/>
        </p:blipFill>
        <p:spPr>
          <a:xfrm>
            <a:off x="11186319" y="5943600"/>
            <a:ext cx="490031" cy="590550"/>
          </a:xfrm>
          <a:prstGeom prst="rect">
            <a:avLst/>
          </a:prstGeom>
          <a:noFill/>
          <a:ln>
            <a:noFill/>
          </a:ln>
        </p:spPr>
      </p:pic>
      <p:sp>
        <p:nvSpPr>
          <p:cNvPr id="58" name="Google Shape;58;p8"/>
          <p:cNvSpPr txBox="1"/>
          <p:nvPr/>
        </p:nvSpPr>
        <p:spPr>
          <a:xfrm>
            <a:off x="343308" y="6400800"/>
            <a:ext cx="1546611"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800" u="none" cap="none" strike="noStrike">
                <a:solidFill>
                  <a:srgbClr val="BFBFBF"/>
                </a:solidFill>
                <a:latin typeface="Verdana"/>
                <a:ea typeface="Verdana"/>
                <a:cs typeface="Verdana"/>
                <a:sym typeface="Verdana"/>
              </a:rPr>
              <a:t>Learning with Purpose</a:t>
            </a:r>
            <a:endParaRPr/>
          </a:p>
        </p:txBody>
      </p:sp>
      <p:sp>
        <p:nvSpPr>
          <p:cNvPr id="59" name="Google Shape;59;p8"/>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ide template - Header + Sub Header and Two Content fields">
  <p:cSld name="Inside template - Header + Sub Header and Two Content fields">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9"/>
          <p:cNvSpPr txBox="1"/>
          <p:nvPr>
            <p:ph idx="1" type="body"/>
          </p:nvPr>
        </p:nvSpPr>
        <p:spPr>
          <a:xfrm>
            <a:off x="608092" y="990600"/>
            <a:ext cx="10945654" cy="533400"/>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440"/>
              </a:spcBef>
              <a:spcAft>
                <a:spcPts val="0"/>
              </a:spcAft>
              <a:buClr>
                <a:srgbClr val="00C0F3"/>
              </a:buClr>
              <a:buSzPts val="2200"/>
              <a:buFont typeface="Arial"/>
              <a:buNone/>
              <a:defRPr b="0" i="0" sz="2200" u="none" cap="none" strike="noStrike">
                <a:solidFill>
                  <a:srgbClr val="00C0F3"/>
                </a:solidFill>
                <a:latin typeface="Century Gothic"/>
                <a:ea typeface="Century Gothic"/>
                <a:cs typeface="Century Gothic"/>
                <a:sym typeface="Century Gothic"/>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2" name="Google Shape;62;p9"/>
          <p:cNvSpPr/>
          <p:nvPr/>
        </p:nvSpPr>
        <p:spPr>
          <a:xfrm>
            <a:off x="5395119" y="972312"/>
            <a:ext cx="1371600" cy="18288"/>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3" name="Google Shape;63;p9"/>
          <p:cNvSpPr txBox="1"/>
          <p:nvPr>
            <p:ph type="title"/>
          </p:nvPr>
        </p:nvSpPr>
        <p:spPr>
          <a:xfrm>
            <a:off x="608013" y="274638"/>
            <a:ext cx="10945812" cy="639762"/>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rgbClr val="0068B3"/>
              </a:buClr>
              <a:buSzPts val="2800"/>
              <a:buFont typeface="Century Gothic"/>
              <a:buNone/>
              <a:defRPr b="1" i="0" sz="2800" u="none" cap="none" strike="noStrike">
                <a:solidFill>
                  <a:srgbClr val="0068B3"/>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4" name="Google Shape;64;p9"/>
          <p:cNvSpPr txBox="1"/>
          <p:nvPr>
            <p:ph idx="2" type="body"/>
          </p:nvPr>
        </p:nvSpPr>
        <p:spPr>
          <a:xfrm>
            <a:off x="595313" y="1752600"/>
            <a:ext cx="5410200" cy="4572000"/>
          </a:xfrm>
          <a:prstGeom prst="rect">
            <a:avLst/>
          </a:prstGeom>
          <a:noFill/>
          <a:ln>
            <a:noFill/>
          </a:ln>
        </p:spPr>
        <p:txBody>
          <a:bodyPr anchorCtr="0" anchor="t" bIns="45700" lIns="91425" spcFirstLastPara="1" rIns="91425" wrap="square" tIns="45700">
            <a:noAutofit/>
          </a:bodyPr>
          <a:lstStyle>
            <a:lvl1pPr indent="-393700" lvl="0" marL="457200" marR="0" rtl="0" algn="l">
              <a:spcBef>
                <a:spcPts val="520"/>
              </a:spcBef>
              <a:spcAft>
                <a:spcPts val="0"/>
              </a:spcAft>
              <a:buClr>
                <a:srgbClr val="0068B3"/>
              </a:buClr>
              <a:buSzPts val="2600"/>
              <a:buFont typeface="Arial"/>
              <a:buChar char="•"/>
              <a:defRPr b="0" i="0" sz="2600" u="none" cap="none" strike="noStrike">
                <a:solidFill>
                  <a:srgbClr val="0C0C0C"/>
                </a:solidFill>
                <a:latin typeface="Times New Roman"/>
                <a:ea typeface="Times New Roman"/>
                <a:cs typeface="Times New Roman"/>
                <a:sym typeface="Times New Roman"/>
              </a:defRPr>
            </a:lvl1pPr>
            <a:lvl2pPr indent="-368300" lvl="1" marL="914400" marR="0" rtl="0" algn="l">
              <a:spcBef>
                <a:spcPts val="440"/>
              </a:spcBef>
              <a:spcAft>
                <a:spcPts val="0"/>
              </a:spcAft>
              <a:buClr>
                <a:srgbClr val="00B0F0"/>
              </a:buClr>
              <a:buSzPts val="2200"/>
              <a:buFont typeface="Arial"/>
              <a:buChar char="–"/>
              <a:defRPr b="0" i="0" sz="2200" u="none" cap="none" strike="noStrike">
                <a:solidFill>
                  <a:srgbClr val="3F3F3F"/>
                </a:solidFill>
                <a:latin typeface="Times New Roman"/>
                <a:ea typeface="Times New Roman"/>
                <a:cs typeface="Times New Roman"/>
                <a:sym typeface="Times New Roman"/>
              </a:defRPr>
            </a:lvl2pPr>
            <a:lvl3pPr indent="-342900" lvl="2" marL="1371600" marR="0" rtl="0" algn="l">
              <a:spcBef>
                <a:spcPts val="360"/>
              </a:spcBef>
              <a:spcAft>
                <a:spcPts val="0"/>
              </a:spcAft>
              <a:buClr>
                <a:srgbClr val="00C0F3"/>
              </a:buClr>
              <a:buSzPts val="1800"/>
              <a:buFont typeface="Arial"/>
              <a:buChar char="•"/>
              <a:defRPr b="0" i="0" sz="1800" u="none" cap="none" strike="noStrike">
                <a:solidFill>
                  <a:srgbClr val="595959"/>
                </a:solidFill>
                <a:latin typeface="Times New Roman"/>
                <a:ea typeface="Times New Roman"/>
                <a:cs typeface="Times New Roman"/>
                <a:sym typeface="Times New Roman"/>
              </a:defRPr>
            </a:lvl3pPr>
            <a:lvl4pPr indent="-330200" lvl="3" marL="1828800" marR="0" rtl="0" algn="l">
              <a:spcBef>
                <a:spcPts val="320"/>
              </a:spcBef>
              <a:spcAft>
                <a:spcPts val="0"/>
              </a:spcAft>
              <a:buClr>
                <a:srgbClr val="7F7F7F"/>
              </a:buClr>
              <a:buSzPts val="1600"/>
              <a:buFont typeface="Arial"/>
              <a:buChar char="–"/>
              <a:defRPr b="0" i="0" sz="1600" u="none" cap="none" strike="noStrike">
                <a:solidFill>
                  <a:srgbClr val="7F7F7F"/>
                </a:solidFill>
                <a:latin typeface="Times New Roman"/>
                <a:ea typeface="Times New Roman"/>
                <a:cs typeface="Times New Roman"/>
                <a:sym typeface="Times New Roman"/>
              </a:defRPr>
            </a:lvl4pPr>
            <a:lvl5pPr indent="-317500" lvl="4" marL="2286000" marR="0" rtl="0" algn="l">
              <a:spcBef>
                <a:spcPts val="280"/>
              </a:spcBef>
              <a:spcAft>
                <a:spcPts val="0"/>
              </a:spcAft>
              <a:buClr>
                <a:srgbClr val="7F7F7F"/>
              </a:buClr>
              <a:buSzPts val="1400"/>
              <a:buFont typeface="Arial"/>
              <a:buChar char="»"/>
              <a:defRPr b="0" i="0" sz="1400" u="none" cap="none" strike="noStrike">
                <a:solidFill>
                  <a:srgbClr val="7F7F7F"/>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5" name="Google Shape;65;p9"/>
          <p:cNvSpPr txBox="1"/>
          <p:nvPr>
            <p:ph idx="3" type="body"/>
          </p:nvPr>
        </p:nvSpPr>
        <p:spPr>
          <a:xfrm>
            <a:off x="6157119" y="1752600"/>
            <a:ext cx="5410200" cy="4572000"/>
          </a:xfrm>
          <a:prstGeom prst="rect">
            <a:avLst/>
          </a:prstGeom>
          <a:noFill/>
          <a:ln>
            <a:noFill/>
          </a:ln>
        </p:spPr>
        <p:txBody>
          <a:bodyPr anchorCtr="0" anchor="t" bIns="45700" lIns="91425" spcFirstLastPara="1" rIns="91425" wrap="square" tIns="45700">
            <a:noAutofit/>
          </a:bodyPr>
          <a:lstStyle>
            <a:lvl1pPr indent="-393700" lvl="0" marL="457200" marR="0" rtl="0" algn="l">
              <a:spcBef>
                <a:spcPts val="520"/>
              </a:spcBef>
              <a:spcAft>
                <a:spcPts val="0"/>
              </a:spcAft>
              <a:buClr>
                <a:srgbClr val="0068B3"/>
              </a:buClr>
              <a:buSzPts val="2600"/>
              <a:buFont typeface="Arial"/>
              <a:buChar char="•"/>
              <a:defRPr b="0" i="0" sz="2600" u="none" cap="none" strike="noStrike">
                <a:solidFill>
                  <a:srgbClr val="3F3F3F"/>
                </a:solidFill>
                <a:latin typeface="Times New Roman"/>
                <a:ea typeface="Times New Roman"/>
                <a:cs typeface="Times New Roman"/>
                <a:sym typeface="Times New Roman"/>
              </a:defRPr>
            </a:lvl1pPr>
            <a:lvl2pPr indent="-368300" lvl="1" marL="914400" marR="0" rtl="0" algn="l">
              <a:spcBef>
                <a:spcPts val="440"/>
              </a:spcBef>
              <a:spcAft>
                <a:spcPts val="0"/>
              </a:spcAft>
              <a:buClr>
                <a:srgbClr val="00B0F0"/>
              </a:buClr>
              <a:buSzPts val="2200"/>
              <a:buFont typeface="Arial"/>
              <a:buChar char="–"/>
              <a:defRPr b="0" i="0" sz="2200" u="none" cap="none" strike="noStrike">
                <a:solidFill>
                  <a:srgbClr val="3F3F3F"/>
                </a:solidFill>
                <a:latin typeface="Times New Roman"/>
                <a:ea typeface="Times New Roman"/>
                <a:cs typeface="Times New Roman"/>
                <a:sym typeface="Times New Roman"/>
              </a:defRPr>
            </a:lvl2pPr>
            <a:lvl3pPr indent="-342900" lvl="2" marL="1371600" marR="0" rtl="0" algn="l">
              <a:spcBef>
                <a:spcPts val="360"/>
              </a:spcBef>
              <a:spcAft>
                <a:spcPts val="0"/>
              </a:spcAft>
              <a:buClr>
                <a:srgbClr val="00C0F3"/>
              </a:buClr>
              <a:buSzPts val="1800"/>
              <a:buFont typeface="Arial"/>
              <a:buChar char="•"/>
              <a:defRPr b="0" i="0" sz="1800" u="none" cap="none" strike="noStrike">
                <a:solidFill>
                  <a:srgbClr val="595959"/>
                </a:solidFill>
                <a:latin typeface="Times New Roman"/>
                <a:ea typeface="Times New Roman"/>
                <a:cs typeface="Times New Roman"/>
                <a:sym typeface="Times New Roman"/>
              </a:defRPr>
            </a:lvl3pPr>
            <a:lvl4pPr indent="-330200" lvl="3" marL="1828800" marR="0" rtl="0" algn="l">
              <a:spcBef>
                <a:spcPts val="320"/>
              </a:spcBef>
              <a:spcAft>
                <a:spcPts val="0"/>
              </a:spcAft>
              <a:buClr>
                <a:srgbClr val="7F7F7F"/>
              </a:buClr>
              <a:buSzPts val="1600"/>
              <a:buFont typeface="Arial"/>
              <a:buChar char="–"/>
              <a:defRPr b="0" i="0" sz="1600" u="none" cap="none" strike="noStrike">
                <a:solidFill>
                  <a:srgbClr val="7F7F7F"/>
                </a:solidFill>
                <a:latin typeface="Times New Roman"/>
                <a:ea typeface="Times New Roman"/>
                <a:cs typeface="Times New Roman"/>
                <a:sym typeface="Times New Roman"/>
              </a:defRPr>
            </a:lvl4pPr>
            <a:lvl5pPr indent="-317500" lvl="4" marL="2286000" marR="0" rtl="0" algn="l">
              <a:spcBef>
                <a:spcPts val="280"/>
              </a:spcBef>
              <a:spcAft>
                <a:spcPts val="0"/>
              </a:spcAft>
              <a:buClr>
                <a:srgbClr val="7F7F7F"/>
              </a:buClr>
              <a:buSzPts val="1400"/>
              <a:buFont typeface="Arial"/>
              <a:buChar char="»"/>
              <a:defRPr b="0" i="0" sz="1400" u="none" cap="none" strike="noStrike">
                <a:solidFill>
                  <a:srgbClr val="7F7F7F"/>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id="66" name="Google Shape;66;p9"/>
          <p:cNvPicPr preferRelativeResize="0"/>
          <p:nvPr/>
        </p:nvPicPr>
        <p:blipFill rotWithShape="1">
          <a:blip r:embed="rId3">
            <a:alphaModFix/>
          </a:blip>
          <a:srcRect b="0" l="0" r="0" t="0"/>
          <a:stretch/>
        </p:blipFill>
        <p:spPr>
          <a:xfrm>
            <a:off x="11336420" y="6096000"/>
            <a:ext cx="354724" cy="457200"/>
          </a:xfrm>
          <a:prstGeom prst="rect">
            <a:avLst/>
          </a:prstGeom>
          <a:noFill/>
          <a:ln>
            <a:noFill/>
          </a:ln>
        </p:spPr>
      </p:pic>
      <p:sp>
        <p:nvSpPr>
          <p:cNvPr id="67" name="Google Shape;67;p9"/>
          <p:cNvSpPr txBox="1"/>
          <p:nvPr/>
        </p:nvSpPr>
        <p:spPr>
          <a:xfrm>
            <a:off x="343308" y="6400800"/>
            <a:ext cx="1546611"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800" u="none" cap="none" strike="noStrike">
                <a:solidFill>
                  <a:srgbClr val="BFBFBF"/>
                </a:solidFill>
                <a:latin typeface="Verdana"/>
                <a:ea typeface="Verdana"/>
                <a:cs typeface="Verdana"/>
                <a:sym typeface="Verdana"/>
              </a:rPr>
              <a:t>Learning with Purpose</a:t>
            </a:r>
            <a:endParaRPr/>
          </a:p>
        </p:txBody>
      </p:sp>
      <p:sp>
        <p:nvSpPr>
          <p:cNvPr id="68" name="Google Shape;68;p9"/>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ide template - Header and Two Content fields">
  <p:cSld name="Inside template - Header and Two Content fields">
    <p:bg>
      <p:bgPr>
        <a:blipFill>
          <a:blip r:embed="rId2">
            <a:alphaModFix/>
          </a:blip>
          <a:stretch>
            <a:fillRect/>
          </a:stretch>
        </a:blipFill>
      </p:bgPr>
    </p:bg>
    <p:spTree>
      <p:nvGrpSpPr>
        <p:cNvPr id="69" name="Shape 69"/>
        <p:cNvGrpSpPr/>
        <p:nvPr/>
      </p:nvGrpSpPr>
      <p:grpSpPr>
        <a:xfrm>
          <a:off x="0" y="0"/>
          <a:ext cx="0" cy="0"/>
          <a:chOff x="0" y="0"/>
          <a:chExt cx="0" cy="0"/>
        </a:xfrm>
      </p:grpSpPr>
      <p:sp>
        <p:nvSpPr>
          <p:cNvPr id="70" name="Google Shape;70;p10"/>
          <p:cNvSpPr txBox="1"/>
          <p:nvPr>
            <p:ph type="title"/>
          </p:nvPr>
        </p:nvSpPr>
        <p:spPr>
          <a:xfrm>
            <a:off x="608013" y="274638"/>
            <a:ext cx="10945812" cy="639762"/>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rgbClr val="0068B3"/>
              </a:buClr>
              <a:buSzPts val="2800"/>
              <a:buFont typeface="Century Gothic"/>
              <a:buNone/>
              <a:defRPr b="1" i="0" sz="2800" u="none" cap="none" strike="noStrike">
                <a:solidFill>
                  <a:srgbClr val="0068B3"/>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1" name="Google Shape;71;p10"/>
          <p:cNvSpPr txBox="1"/>
          <p:nvPr>
            <p:ph idx="1" type="body"/>
          </p:nvPr>
        </p:nvSpPr>
        <p:spPr>
          <a:xfrm>
            <a:off x="595313" y="1143000"/>
            <a:ext cx="5410200" cy="5181600"/>
          </a:xfrm>
          <a:prstGeom prst="rect">
            <a:avLst/>
          </a:prstGeom>
          <a:noFill/>
          <a:ln>
            <a:noFill/>
          </a:ln>
        </p:spPr>
        <p:txBody>
          <a:bodyPr anchorCtr="0" anchor="t" bIns="45700" lIns="91425" spcFirstLastPara="1" rIns="91425" wrap="square" tIns="45700">
            <a:noAutofit/>
          </a:bodyPr>
          <a:lstStyle>
            <a:lvl1pPr indent="-393700" lvl="0" marL="457200" marR="0" rtl="0" algn="l">
              <a:spcBef>
                <a:spcPts val="520"/>
              </a:spcBef>
              <a:spcAft>
                <a:spcPts val="0"/>
              </a:spcAft>
              <a:buClr>
                <a:srgbClr val="0068B3"/>
              </a:buClr>
              <a:buSzPts val="2600"/>
              <a:buFont typeface="Arial"/>
              <a:buChar char="•"/>
              <a:defRPr b="0" i="0" sz="2600" u="none" cap="none" strike="noStrike">
                <a:solidFill>
                  <a:srgbClr val="0C0C0C"/>
                </a:solidFill>
                <a:latin typeface="Times New Roman"/>
                <a:ea typeface="Times New Roman"/>
                <a:cs typeface="Times New Roman"/>
                <a:sym typeface="Times New Roman"/>
              </a:defRPr>
            </a:lvl1pPr>
            <a:lvl2pPr indent="-368300" lvl="1" marL="914400" marR="0" rtl="0" algn="l">
              <a:spcBef>
                <a:spcPts val="440"/>
              </a:spcBef>
              <a:spcAft>
                <a:spcPts val="0"/>
              </a:spcAft>
              <a:buClr>
                <a:srgbClr val="00B0F0"/>
              </a:buClr>
              <a:buSzPts val="2200"/>
              <a:buFont typeface="Arial"/>
              <a:buChar char="–"/>
              <a:defRPr b="0" i="0" sz="2200" u="none" cap="none" strike="noStrike">
                <a:solidFill>
                  <a:srgbClr val="3F3F3F"/>
                </a:solidFill>
                <a:latin typeface="Times New Roman"/>
                <a:ea typeface="Times New Roman"/>
                <a:cs typeface="Times New Roman"/>
                <a:sym typeface="Times New Roman"/>
              </a:defRPr>
            </a:lvl2pPr>
            <a:lvl3pPr indent="-342900" lvl="2" marL="1371600" marR="0" rtl="0" algn="l">
              <a:spcBef>
                <a:spcPts val="360"/>
              </a:spcBef>
              <a:spcAft>
                <a:spcPts val="0"/>
              </a:spcAft>
              <a:buClr>
                <a:srgbClr val="00C0F3"/>
              </a:buClr>
              <a:buSzPts val="1800"/>
              <a:buFont typeface="Arial"/>
              <a:buChar char="•"/>
              <a:defRPr b="0" i="0" sz="1800" u="none" cap="none" strike="noStrike">
                <a:solidFill>
                  <a:srgbClr val="595959"/>
                </a:solidFill>
                <a:latin typeface="Times New Roman"/>
                <a:ea typeface="Times New Roman"/>
                <a:cs typeface="Times New Roman"/>
                <a:sym typeface="Times New Roman"/>
              </a:defRPr>
            </a:lvl3pPr>
            <a:lvl4pPr indent="-330200" lvl="3" marL="1828800" marR="0" rtl="0" algn="l">
              <a:spcBef>
                <a:spcPts val="320"/>
              </a:spcBef>
              <a:spcAft>
                <a:spcPts val="0"/>
              </a:spcAft>
              <a:buClr>
                <a:srgbClr val="7F7F7F"/>
              </a:buClr>
              <a:buSzPts val="1600"/>
              <a:buFont typeface="Arial"/>
              <a:buChar char="–"/>
              <a:defRPr b="0" i="0" sz="1600" u="none" cap="none" strike="noStrike">
                <a:solidFill>
                  <a:srgbClr val="7F7F7F"/>
                </a:solidFill>
                <a:latin typeface="Times New Roman"/>
                <a:ea typeface="Times New Roman"/>
                <a:cs typeface="Times New Roman"/>
                <a:sym typeface="Times New Roman"/>
              </a:defRPr>
            </a:lvl4pPr>
            <a:lvl5pPr indent="-317500" lvl="4" marL="2286000" marR="0" rtl="0" algn="l">
              <a:spcBef>
                <a:spcPts val="280"/>
              </a:spcBef>
              <a:spcAft>
                <a:spcPts val="0"/>
              </a:spcAft>
              <a:buClr>
                <a:srgbClr val="7F7F7F"/>
              </a:buClr>
              <a:buSzPts val="1400"/>
              <a:buFont typeface="Arial"/>
              <a:buChar char="»"/>
              <a:defRPr b="0" i="0" sz="1400" u="none" cap="none" strike="noStrike">
                <a:solidFill>
                  <a:srgbClr val="7F7F7F"/>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2" name="Google Shape;72;p10"/>
          <p:cNvSpPr txBox="1"/>
          <p:nvPr>
            <p:ph idx="2" type="body"/>
          </p:nvPr>
        </p:nvSpPr>
        <p:spPr>
          <a:xfrm>
            <a:off x="6157119" y="1143000"/>
            <a:ext cx="5410200" cy="5181600"/>
          </a:xfrm>
          <a:prstGeom prst="rect">
            <a:avLst/>
          </a:prstGeom>
          <a:noFill/>
          <a:ln>
            <a:noFill/>
          </a:ln>
        </p:spPr>
        <p:txBody>
          <a:bodyPr anchorCtr="0" anchor="t" bIns="45700" lIns="91425" spcFirstLastPara="1" rIns="91425" wrap="square" tIns="45700">
            <a:noAutofit/>
          </a:bodyPr>
          <a:lstStyle>
            <a:lvl1pPr indent="-393700" lvl="0" marL="457200" marR="0" rtl="0" algn="l">
              <a:spcBef>
                <a:spcPts val="520"/>
              </a:spcBef>
              <a:spcAft>
                <a:spcPts val="0"/>
              </a:spcAft>
              <a:buClr>
                <a:srgbClr val="0068B3"/>
              </a:buClr>
              <a:buSzPts val="2600"/>
              <a:buFont typeface="Arial"/>
              <a:buChar char="•"/>
              <a:defRPr b="0" i="0" sz="2600" u="none" cap="none" strike="noStrike">
                <a:solidFill>
                  <a:srgbClr val="3F3F3F"/>
                </a:solidFill>
                <a:latin typeface="Times New Roman"/>
                <a:ea typeface="Times New Roman"/>
                <a:cs typeface="Times New Roman"/>
                <a:sym typeface="Times New Roman"/>
              </a:defRPr>
            </a:lvl1pPr>
            <a:lvl2pPr indent="-368300" lvl="1" marL="914400" marR="0" rtl="0" algn="l">
              <a:spcBef>
                <a:spcPts val="440"/>
              </a:spcBef>
              <a:spcAft>
                <a:spcPts val="0"/>
              </a:spcAft>
              <a:buClr>
                <a:srgbClr val="00B0F0"/>
              </a:buClr>
              <a:buSzPts val="2200"/>
              <a:buFont typeface="Arial"/>
              <a:buChar char="–"/>
              <a:defRPr b="0" i="0" sz="2200" u="none" cap="none" strike="noStrike">
                <a:solidFill>
                  <a:srgbClr val="3F3F3F"/>
                </a:solidFill>
                <a:latin typeface="Times New Roman"/>
                <a:ea typeface="Times New Roman"/>
                <a:cs typeface="Times New Roman"/>
                <a:sym typeface="Times New Roman"/>
              </a:defRPr>
            </a:lvl2pPr>
            <a:lvl3pPr indent="-342900" lvl="2" marL="1371600" marR="0" rtl="0" algn="l">
              <a:spcBef>
                <a:spcPts val="360"/>
              </a:spcBef>
              <a:spcAft>
                <a:spcPts val="0"/>
              </a:spcAft>
              <a:buClr>
                <a:srgbClr val="00C0F3"/>
              </a:buClr>
              <a:buSzPts val="1800"/>
              <a:buFont typeface="Arial"/>
              <a:buChar char="•"/>
              <a:defRPr b="0" i="0" sz="1800" u="none" cap="none" strike="noStrike">
                <a:solidFill>
                  <a:srgbClr val="595959"/>
                </a:solidFill>
                <a:latin typeface="Times New Roman"/>
                <a:ea typeface="Times New Roman"/>
                <a:cs typeface="Times New Roman"/>
                <a:sym typeface="Times New Roman"/>
              </a:defRPr>
            </a:lvl3pPr>
            <a:lvl4pPr indent="-330200" lvl="3" marL="1828800" marR="0" rtl="0" algn="l">
              <a:spcBef>
                <a:spcPts val="320"/>
              </a:spcBef>
              <a:spcAft>
                <a:spcPts val="0"/>
              </a:spcAft>
              <a:buClr>
                <a:srgbClr val="7F7F7F"/>
              </a:buClr>
              <a:buSzPts val="1600"/>
              <a:buFont typeface="Arial"/>
              <a:buChar char="–"/>
              <a:defRPr b="0" i="0" sz="1600" u="none" cap="none" strike="noStrike">
                <a:solidFill>
                  <a:srgbClr val="7F7F7F"/>
                </a:solidFill>
                <a:latin typeface="Times New Roman"/>
                <a:ea typeface="Times New Roman"/>
                <a:cs typeface="Times New Roman"/>
                <a:sym typeface="Times New Roman"/>
              </a:defRPr>
            </a:lvl4pPr>
            <a:lvl5pPr indent="-317500" lvl="4" marL="2286000" marR="0" rtl="0" algn="l">
              <a:spcBef>
                <a:spcPts val="280"/>
              </a:spcBef>
              <a:spcAft>
                <a:spcPts val="0"/>
              </a:spcAft>
              <a:buClr>
                <a:srgbClr val="7F7F7F"/>
              </a:buClr>
              <a:buSzPts val="1400"/>
              <a:buFont typeface="Arial"/>
              <a:buChar char="»"/>
              <a:defRPr b="0" i="0" sz="1400" u="none" cap="none" strike="noStrike">
                <a:solidFill>
                  <a:srgbClr val="7F7F7F"/>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3" name="Google Shape;73;p10"/>
          <p:cNvSpPr txBox="1"/>
          <p:nvPr/>
        </p:nvSpPr>
        <p:spPr>
          <a:xfrm>
            <a:off x="343308" y="6400800"/>
            <a:ext cx="1546611"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800" u="none" cap="none" strike="noStrike">
                <a:solidFill>
                  <a:srgbClr val="BFBFBF"/>
                </a:solidFill>
                <a:latin typeface="Verdana"/>
                <a:ea typeface="Verdana"/>
                <a:cs typeface="Verdana"/>
                <a:sym typeface="Verdana"/>
              </a:rPr>
              <a:t>Learning with Purpose</a:t>
            </a:r>
            <a:endParaRPr/>
          </a:p>
        </p:txBody>
      </p:sp>
      <p:pic>
        <p:nvPicPr>
          <p:cNvPr id="74" name="Google Shape;74;p10"/>
          <p:cNvPicPr preferRelativeResize="0"/>
          <p:nvPr/>
        </p:nvPicPr>
        <p:blipFill rotWithShape="1">
          <a:blip r:embed="rId3">
            <a:alphaModFix/>
          </a:blip>
          <a:srcRect b="0" l="0" r="0" t="0"/>
          <a:stretch/>
        </p:blipFill>
        <p:spPr>
          <a:xfrm>
            <a:off x="11336420" y="6096000"/>
            <a:ext cx="354724" cy="457200"/>
          </a:xfrm>
          <a:prstGeom prst="rect">
            <a:avLst/>
          </a:prstGeom>
          <a:noFill/>
          <a:ln>
            <a:noFill/>
          </a:ln>
        </p:spPr>
      </p:pic>
      <p:sp>
        <p:nvSpPr>
          <p:cNvPr id="75" name="Google Shape;75;p10"/>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p:nvPr/>
        </p:nvSpPr>
        <p:spPr>
          <a:xfrm>
            <a:off x="11047003" y="5901071"/>
            <a:ext cx="911300" cy="82061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Calibri"/>
              <a:ea typeface="Calibri"/>
              <a:cs typeface="Calibri"/>
              <a:sym typeface="Calibri"/>
            </a:endParaRPr>
          </a:p>
        </p:txBody>
      </p:sp>
      <p:sp>
        <p:nvSpPr>
          <p:cNvPr id="11" name="Google Shape;11;p1"/>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buNone/>
              <a:defRPr b="0" i="0" sz="1200" u="none" cap="none" strike="noStrike">
                <a:solidFill>
                  <a:srgbClr val="00C0F3"/>
                </a:solidFill>
                <a:latin typeface="Calibri"/>
                <a:ea typeface="Calibri"/>
                <a:cs typeface="Calibri"/>
                <a:sym typeface="Calibri"/>
              </a:defRPr>
            </a:lvl1pPr>
            <a:lvl2pPr indent="0" lvl="1" marL="0" marR="0" rtl="0" algn="ctr">
              <a:spcBef>
                <a:spcPts val="0"/>
              </a:spcBef>
              <a:buNone/>
              <a:defRPr b="0" i="0" sz="1200" u="none" cap="none" strike="noStrike">
                <a:solidFill>
                  <a:srgbClr val="00C0F3"/>
                </a:solidFill>
                <a:latin typeface="Calibri"/>
                <a:ea typeface="Calibri"/>
                <a:cs typeface="Calibri"/>
                <a:sym typeface="Calibri"/>
              </a:defRPr>
            </a:lvl2pPr>
            <a:lvl3pPr indent="0" lvl="2" marL="0" marR="0" rtl="0" algn="ctr">
              <a:spcBef>
                <a:spcPts val="0"/>
              </a:spcBef>
              <a:buNone/>
              <a:defRPr b="0" i="0" sz="1200" u="none" cap="none" strike="noStrike">
                <a:solidFill>
                  <a:srgbClr val="00C0F3"/>
                </a:solidFill>
                <a:latin typeface="Calibri"/>
                <a:ea typeface="Calibri"/>
                <a:cs typeface="Calibri"/>
                <a:sym typeface="Calibri"/>
              </a:defRPr>
            </a:lvl3pPr>
            <a:lvl4pPr indent="0" lvl="3" marL="0" marR="0" rtl="0" algn="ctr">
              <a:spcBef>
                <a:spcPts val="0"/>
              </a:spcBef>
              <a:buNone/>
              <a:defRPr b="0" i="0" sz="1200" u="none" cap="none" strike="noStrike">
                <a:solidFill>
                  <a:srgbClr val="00C0F3"/>
                </a:solidFill>
                <a:latin typeface="Calibri"/>
                <a:ea typeface="Calibri"/>
                <a:cs typeface="Calibri"/>
                <a:sym typeface="Calibri"/>
              </a:defRPr>
            </a:lvl4pPr>
            <a:lvl5pPr indent="0" lvl="4" marL="0" marR="0" rtl="0" algn="ctr">
              <a:spcBef>
                <a:spcPts val="0"/>
              </a:spcBef>
              <a:buNone/>
              <a:defRPr b="0" i="0" sz="1200" u="none" cap="none" strike="noStrike">
                <a:solidFill>
                  <a:srgbClr val="00C0F3"/>
                </a:solidFill>
                <a:latin typeface="Calibri"/>
                <a:ea typeface="Calibri"/>
                <a:cs typeface="Calibri"/>
                <a:sym typeface="Calibri"/>
              </a:defRPr>
            </a:lvl5pPr>
            <a:lvl6pPr indent="0" lvl="5" marL="0" marR="0" rtl="0" algn="ctr">
              <a:spcBef>
                <a:spcPts val="0"/>
              </a:spcBef>
              <a:buNone/>
              <a:defRPr b="0" i="0" sz="1200" u="none" cap="none" strike="noStrike">
                <a:solidFill>
                  <a:srgbClr val="00C0F3"/>
                </a:solidFill>
                <a:latin typeface="Calibri"/>
                <a:ea typeface="Calibri"/>
                <a:cs typeface="Calibri"/>
                <a:sym typeface="Calibri"/>
              </a:defRPr>
            </a:lvl6pPr>
            <a:lvl7pPr indent="0" lvl="6" marL="0" marR="0" rtl="0" algn="ctr">
              <a:spcBef>
                <a:spcPts val="0"/>
              </a:spcBef>
              <a:buNone/>
              <a:defRPr b="0" i="0" sz="1200" u="none" cap="none" strike="noStrike">
                <a:solidFill>
                  <a:srgbClr val="00C0F3"/>
                </a:solidFill>
                <a:latin typeface="Calibri"/>
                <a:ea typeface="Calibri"/>
                <a:cs typeface="Calibri"/>
                <a:sym typeface="Calibri"/>
              </a:defRPr>
            </a:lvl7pPr>
            <a:lvl8pPr indent="0" lvl="7" marL="0" marR="0" rtl="0" algn="ctr">
              <a:spcBef>
                <a:spcPts val="0"/>
              </a:spcBef>
              <a:buNone/>
              <a:defRPr b="0" i="0" sz="1200" u="none" cap="none" strike="noStrike">
                <a:solidFill>
                  <a:srgbClr val="00C0F3"/>
                </a:solidFill>
                <a:latin typeface="Calibri"/>
                <a:ea typeface="Calibri"/>
                <a:cs typeface="Calibri"/>
                <a:sym typeface="Calibri"/>
              </a:defRPr>
            </a:lvl8pPr>
            <a:lvl9pPr indent="0" lvl="8" marL="0" marR="0" rtl="0" algn="ctr">
              <a:spcBef>
                <a:spcPts val="0"/>
              </a:spcBef>
              <a:buNone/>
              <a:defRPr b="0" i="0" sz="1200" u="none" cap="none" strike="noStrike">
                <a:solidFill>
                  <a:srgbClr val="00C0F3"/>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jpg"/><Relationship Id="rId4"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www.openssl.or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5.jpg"/><Relationship Id="rId4" Type="http://schemas.openxmlformats.org/officeDocument/2006/relationships/image" Target="../media/image13.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8.png"/><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ctrTitle"/>
          </p:nvPr>
        </p:nvSpPr>
        <p:spPr>
          <a:xfrm>
            <a:off x="442119" y="1981200"/>
            <a:ext cx="7496482" cy="1447799"/>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0068B3"/>
              </a:buClr>
              <a:buSzPts val="2800"/>
              <a:buFont typeface="Century Gothic"/>
              <a:buNone/>
            </a:pPr>
            <a:r>
              <a:rPr lang="en-US">
                <a:latin typeface="Century Gothic"/>
                <a:ea typeface="Century Gothic"/>
                <a:cs typeface="Century Gothic"/>
                <a:sym typeface="Century Gothic"/>
              </a:rPr>
              <a:t>AN OVERVIEW OF CRYPTOGRAPHY</a:t>
            </a:r>
            <a:endParaRPr/>
          </a:p>
        </p:txBody>
      </p:sp>
      <p:sp>
        <p:nvSpPr>
          <p:cNvPr id="105" name="Google Shape;105;p15"/>
          <p:cNvSpPr txBox="1"/>
          <p:nvPr>
            <p:ph idx="1" type="subTitle"/>
          </p:nvPr>
        </p:nvSpPr>
        <p:spPr>
          <a:xfrm>
            <a:off x="442119" y="3581400"/>
            <a:ext cx="7496482" cy="1447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00C0F3"/>
              </a:buClr>
              <a:buSzPts val="2200"/>
              <a:buNone/>
            </a:pPr>
            <a:r>
              <a:rPr lang="en-US">
                <a:latin typeface="Century Gothic"/>
                <a:ea typeface="Century Gothic"/>
                <a:cs typeface="Century Gothic"/>
                <a:sym typeface="Century Gothic"/>
              </a:rPr>
              <a:t>SASHANK NARAIN</a:t>
            </a:r>
            <a:endParaRPr/>
          </a:p>
        </p:txBody>
      </p:sp>
      <p:sp>
        <p:nvSpPr>
          <p:cNvPr id="106" name="Google Shape;106;p15"/>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idx="1" type="body"/>
          </p:nvPr>
        </p:nvSpPr>
        <p:spPr>
          <a:xfrm>
            <a:off x="746919" y="1295400"/>
            <a:ext cx="10668000" cy="4267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3200"/>
              <a:buNone/>
            </a:pPr>
            <a:r>
              <a:rPr b="1" lang="en-US" sz="3200">
                <a:latin typeface="Calibri"/>
                <a:ea typeface="Calibri"/>
                <a:cs typeface="Calibri"/>
                <a:sym typeface="Calibri"/>
              </a:rPr>
              <a:t>Symmetric Cryptography</a:t>
            </a:r>
            <a:endParaRPr/>
          </a:p>
        </p:txBody>
      </p:sp>
      <p:sp>
        <p:nvSpPr>
          <p:cNvPr id="214" name="Google Shape;214;p24"/>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5"/>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21" name="Google Shape;221;p25"/>
          <p:cNvSpPr txBox="1"/>
          <p:nvPr>
            <p:ph type="title"/>
          </p:nvPr>
        </p:nvSpPr>
        <p:spPr>
          <a:xfrm>
            <a:off x="746919" y="228600"/>
            <a:ext cx="10668000" cy="838200"/>
          </a:xfrm>
          <a:prstGeom prst="rect">
            <a:avLst/>
          </a:prstGeom>
          <a:noFill/>
          <a:ln>
            <a:noFill/>
          </a:ln>
        </p:spPr>
        <p:txBody>
          <a:bodyPr anchorCtr="0" anchor="b" bIns="0" lIns="0" spcFirstLastPara="1" rIns="0" wrap="square" tIns="0">
            <a:noAutofit/>
          </a:bodyPr>
          <a:lstStyle/>
          <a:p>
            <a:pPr indent="0" lvl="0" marL="0" rtl="0" algn="ctr">
              <a:spcBef>
                <a:spcPts val="0"/>
              </a:spcBef>
              <a:spcAft>
                <a:spcPts val="0"/>
              </a:spcAft>
              <a:buClr>
                <a:srgbClr val="0068B3"/>
              </a:buClr>
              <a:buSzPts val="2800"/>
              <a:buFont typeface="Century Gothic"/>
              <a:buNone/>
            </a:pPr>
            <a:r>
              <a:rPr lang="en-US"/>
              <a:t>SYMMETRIC CRYPTOGRAPHY</a:t>
            </a:r>
            <a:endParaRPr/>
          </a:p>
        </p:txBody>
      </p:sp>
      <p:sp>
        <p:nvSpPr>
          <p:cNvPr id="222" name="Google Shape;222;p25"/>
          <p:cNvSpPr txBox="1"/>
          <p:nvPr>
            <p:ph idx="1" type="body"/>
          </p:nvPr>
        </p:nvSpPr>
        <p:spPr>
          <a:xfrm>
            <a:off x="746919" y="1295400"/>
            <a:ext cx="10668000" cy="4267200"/>
          </a:xfrm>
          <a:prstGeom prst="rect">
            <a:avLst/>
          </a:prstGeom>
          <a:noFill/>
          <a:ln>
            <a:noFill/>
          </a:ln>
        </p:spPr>
        <p:txBody>
          <a:bodyPr anchorCtr="0" anchor="t" bIns="0" lIns="0" spcFirstLastPara="1" rIns="0" wrap="square" tIns="0">
            <a:noAutofit/>
          </a:bodyPr>
          <a:lstStyle/>
          <a:p>
            <a:pPr indent="-342265" lvl="0" marL="342265" rtl="0" algn="just">
              <a:lnSpc>
                <a:spcPct val="100000"/>
              </a:lnSpc>
              <a:spcBef>
                <a:spcPts val="0"/>
              </a:spcBef>
              <a:spcAft>
                <a:spcPts val="0"/>
              </a:spcAft>
              <a:buSzPts val="2600"/>
              <a:buChar char="•"/>
            </a:pPr>
            <a:r>
              <a:rPr b="1" lang="en-US" sz="2400">
                <a:solidFill>
                  <a:schemeClr val="dk1"/>
                </a:solidFill>
                <a:latin typeface="Calibri"/>
                <a:ea typeface="Calibri"/>
                <a:cs typeface="Calibri"/>
                <a:sym typeface="Calibri"/>
              </a:rPr>
              <a:t>Same key</a:t>
            </a:r>
            <a:r>
              <a:rPr lang="en-US" sz="2400">
                <a:solidFill>
                  <a:schemeClr val="dk1"/>
                </a:solidFill>
                <a:latin typeface="Calibri"/>
                <a:ea typeface="Calibri"/>
                <a:cs typeface="Calibri"/>
                <a:sym typeface="Calibri"/>
              </a:rPr>
              <a:t> used for both encryption and decryption</a:t>
            </a:r>
            <a:endParaRPr/>
          </a:p>
        </p:txBody>
      </p:sp>
      <p:pic>
        <p:nvPicPr>
          <p:cNvPr descr="A screenshot of a cell phone&#10;&#10;Description generated with high confidence" id="223" name="Google Shape;223;p25"/>
          <p:cNvPicPr preferRelativeResize="0"/>
          <p:nvPr/>
        </p:nvPicPr>
        <p:blipFill rotWithShape="1">
          <a:blip r:embed="rId3">
            <a:alphaModFix/>
          </a:blip>
          <a:srcRect b="0" l="0" r="0" t="0"/>
          <a:stretch/>
        </p:blipFill>
        <p:spPr>
          <a:xfrm>
            <a:off x="1544164" y="2590800"/>
            <a:ext cx="9073509" cy="22747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6"/>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30" name="Google Shape;230;p26"/>
          <p:cNvSpPr txBox="1"/>
          <p:nvPr/>
        </p:nvSpPr>
        <p:spPr>
          <a:xfrm>
            <a:off x="746919" y="228600"/>
            <a:ext cx="10668000" cy="838200"/>
          </a:xfrm>
          <a:prstGeom prst="rect">
            <a:avLst/>
          </a:prstGeom>
          <a:noFill/>
          <a:ln>
            <a:noFill/>
          </a:ln>
        </p:spPr>
        <p:txBody>
          <a:bodyPr anchorCtr="0" anchor="b" bIns="0" lIns="0" spcFirstLastPara="1" rIns="0" wrap="square" tIns="0">
            <a:noAutofit/>
          </a:bodyPr>
          <a:lstStyle/>
          <a:p>
            <a:pPr indent="0" lvl="0" marL="0" marR="0" rtl="0" algn="ctr">
              <a:spcBef>
                <a:spcPts val="0"/>
              </a:spcBef>
              <a:spcAft>
                <a:spcPts val="0"/>
              </a:spcAft>
              <a:buClr>
                <a:srgbClr val="0068B3"/>
              </a:buClr>
              <a:buSzPts val="2800"/>
              <a:buFont typeface="Century Gothic"/>
              <a:buNone/>
            </a:pPr>
            <a:r>
              <a:rPr b="1" i="0" lang="en-US" sz="2800" u="none" cap="none" strike="noStrike">
                <a:solidFill>
                  <a:srgbClr val="0068B3"/>
                </a:solidFill>
                <a:latin typeface="Century Gothic"/>
                <a:ea typeface="Century Gothic"/>
                <a:cs typeface="Century Gothic"/>
                <a:sym typeface="Century Gothic"/>
              </a:rPr>
              <a:t>SYMMETRIC CRYPTOGRAPHY – PROS &amp; CONS</a:t>
            </a:r>
            <a:endParaRPr/>
          </a:p>
        </p:txBody>
      </p:sp>
      <p:sp>
        <p:nvSpPr>
          <p:cNvPr id="231" name="Google Shape;231;p26"/>
          <p:cNvSpPr txBox="1"/>
          <p:nvPr/>
        </p:nvSpPr>
        <p:spPr>
          <a:xfrm>
            <a:off x="746919" y="1295400"/>
            <a:ext cx="10668000" cy="4267200"/>
          </a:xfrm>
          <a:prstGeom prst="rect">
            <a:avLst/>
          </a:prstGeom>
          <a:noFill/>
          <a:ln>
            <a:noFill/>
          </a:ln>
        </p:spPr>
        <p:txBody>
          <a:bodyPr anchorCtr="0" anchor="ctr" bIns="0" lIns="0" spcFirstLastPara="1" rIns="0" wrap="square" tIns="0">
            <a:noAutofit/>
          </a:bodyPr>
          <a:lstStyle/>
          <a:p>
            <a:pPr indent="-342265" lvl="0" marL="342265" marR="0" rtl="0" algn="l">
              <a:lnSpc>
                <a:spcPct val="100000"/>
              </a:lnSpc>
              <a:spcBef>
                <a:spcPts val="0"/>
              </a:spcBef>
              <a:spcAft>
                <a:spcPts val="0"/>
              </a:spcAft>
              <a:buClr>
                <a:srgbClr val="0070C0"/>
              </a:buClr>
              <a:buSzPts val="2600"/>
              <a:buFont typeface="Arial"/>
              <a:buChar char="•"/>
            </a:pPr>
            <a:r>
              <a:rPr b="0" i="0" lang="en-US" sz="2400" u="none" cap="none" strike="noStrike">
                <a:solidFill>
                  <a:schemeClr val="dk1"/>
                </a:solidFill>
                <a:latin typeface="Calibri"/>
                <a:ea typeface="Calibri"/>
                <a:cs typeface="Calibri"/>
                <a:sym typeface="Calibri"/>
              </a:rPr>
              <a:t>Pros</a:t>
            </a:r>
            <a:endParaRPr/>
          </a:p>
          <a:p>
            <a:pPr indent="-285115" lvl="1" marL="742315" marR="0" rtl="0" algn="l">
              <a:lnSpc>
                <a:spcPct val="100000"/>
              </a:lnSpc>
              <a:spcBef>
                <a:spcPts val="0"/>
              </a:spcBef>
              <a:spcAft>
                <a:spcPts val="0"/>
              </a:spcAft>
              <a:buClr>
                <a:srgbClr val="00C0F3"/>
              </a:buClr>
              <a:buSzPts val="2600"/>
              <a:buFont typeface="Arial"/>
              <a:buChar char="–"/>
            </a:pPr>
            <a:r>
              <a:rPr b="0" i="0" lang="en-US" sz="2200" u="none" cap="none" strike="noStrike">
                <a:solidFill>
                  <a:schemeClr val="dk1"/>
                </a:solidFill>
                <a:latin typeface="Calibri"/>
                <a:ea typeface="Calibri"/>
                <a:cs typeface="Calibri"/>
                <a:sym typeface="Calibri"/>
              </a:rPr>
              <a:t>Provides </a:t>
            </a:r>
            <a:r>
              <a:rPr b="1" i="0" lang="en-US" sz="2200" u="none" cap="none" strike="noStrike">
                <a:solidFill>
                  <a:schemeClr val="dk1"/>
                </a:solidFill>
                <a:latin typeface="Calibri"/>
                <a:ea typeface="Calibri"/>
                <a:cs typeface="Calibri"/>
                <a:sym typeface="Calibri"/>
              </a:rPr>
              <a:t>confidentiality - </a:t>
            </a:r>
            <a:r>
              <a:rPr b="0" i="0" lang="en-US" sz="2200" u="none" cap="none" strike="noStrike">
                <a:solidFill>
                  <a:schemeClr val="dk1"/>
                </a:solidFill>
                <a:latin typeface="Calibri"/>
                <a:ea typeface="Calibri"/>
                <a:cs typeface="Calibri"/>
                <a:sym typeface="Calibri"/>
              </a:rPr>
              <a:t>Only entities with the key can encrypt and decrypt</a:t>
            </a:r>
            <a:endParaRPr/>
          </a:p>
          <a:p>
            <a:pPr indent="-285115" lvl="1" marL="742315" marR="0" rtl="0" algn="l">
              <a:lnSpc>
                <a:spcPct val="100000"/>
              </a:lnSpc>
              <a:spcBef>
                <a:spcPts val="0"/>
              </a:spcBef>
              <a:spcAft>
                <a:spcPts val="0"/>
              </a:spcAft>
              <a:buClr>
                <a:srgbClr val="00C0F3"/>
              </a:buClr>
              <a:buSzPts val="2600"/>
              <a:buFont typeface="Arial"/>
              <a:buChar char="–"/>
            </a:pPr>
            <a:r>
              <a:rPr b="0" i="0" lang="en-US" sz="2200" u="none" cap="none" strike="noStrike">
                <a:solidFill>
                  <a:schemeClr val="dk1"/>
                </a:solidFill>
                <a:latin typeface="Calibri"/>
                <a:ea typeface="Calibri"/>
                <a:cs typeface="Calibri"/>
                <a:sym typeface="Calibri"/>
              </a:rPr>
              <a:t>Very fast and easy to implement in both hardware and software</a:t>
            </a:r>
            <a:endParaRPr/>
          </a:p>
          <a:p>
            <a:pPr indent="0" lvl="0" marL="113665" marR="0" rtl="0" algn="l">
              <a:lnSpc>
                <a:spcPct val="100000"/>
              </a:lnSpc>
              <a:spcBef>
                <a:spcPts val="0"/>
              </a:spcBef>
              <a:spcAft>
                <a:spcPts val="0"/>
              </a:spcAft>
              <a:buClr>
                <a:srgbClr val="0070C0"/>
              </a:buClr>
              <a:buSzPts val="2600"/>
              <a:buFont typeface="Arial"/>
              <a:buNone/>
            </a:pPr>
            <a:r>
              <a:t/>
            </a:r>
            <a:endParaRPr b="0" i="0" sz="2400" u="none" cap="none" strike="noStrike">
              <a:solidFill>
                <a:schemeClr val="dk1"/>
              </a:solidFill>
              <a:latin typeface="Calibri"/>
              <a:ea typeface="Calibri"/>
              <a:cs typeface="Calibri"/>
              <a:sym typeface="Calibri"/>
            </a:endParaRPr>
          </a:p>
          <a:p>
            <a:pPr indent="-342265" lvl="0" marL="342265" marR="0" rtl="0" algn="l">
              <a:lnSpc>
                <a:spcPct val="100000"/>
              </a:lnSpc>
              <a:spcBef>
                <a:spcPts val="0"/>
              </a:spcBef>
              <a:spcAft>
                <a:spcPts val="0"/>
              </a:spcAft>
              <a:buClr>
                <a:srgbClr val="0070C0"/>
              </a:buClr>
              <a:buSzPts val="2600"/>
              <a:buFont typeface="Arial"/>
              <a:buChar char="•"/>
            </a:pPr>
            <a:r>
              <a:rPr b="0" i="0" lang="en-US" sz="2400" u="none" cap="none" strike="noStrike">
                <a:solidFill>
                  <a:schemeClr val="dk1"/>
                </a:solidFill>
                <a:latin typeface="Calibri"/>
                <a:ea typeface="Calibri"/>
                <a:cs typeface="Calibri"/>
                <a:sym typeface="Calibri"/>
              </a:rPr>
              <a:t>Cons</a:t>
            </a:r>
            <a:endParaRPr/>
          </a:p>
          <a:p>
            <a:pPr indent="-285115" lvl="1" marL="742315" marR="0" rtl="0" algn="l">
              <a:lnSpc>
                <a:spcPct val="100000"/>
              </a:lnSpc>
              <a:spcBef>
                <a:spcPts val="0"/>
              </a:spcBef>
              <a:spcAft>
                <a:spcPts val="0"/>
              </a:spcAft>
              <a:buClr>
                <a:srgbClr val="00C0F3"/>
              </a:buClr>
              <a:buSzPts val="2600"/>
              <a:buFont typeface="Arial"/>
              <a:buChar char="–"/>
            </a:pPr>
            <a:r>
              <a:rPr b="1" i="0" lang="en-US" sz="2200" u="none" cap="none" strike="noStrike">
                <a:solidFill>
                  <a:schemeClr val="dk1"/>
                </a:solidFill>
                <a:latin typeface="Calibri"/>
                <a:ea typeface="Calibri"/>
                <a:cs typeface="Calibri"/>
                <a:sym typeface="Calibri"/>
              </a:rPr>
              <a:t>Key must be shared </a:t>
            </a:r>
            <a:r>
              <a:rPr b="0" i="0" lang="en-US" sz="2200" u="none" cap="none" strike="noStrike">
                <a:solidFill>
                  <a:schemeClr val="dk1"/>
                </a:solidFill>
                <a:latin typeface="Calibri"/>
                <a:ea typeface="Calibri"/>
                <a:cs typeface="Calibri"/>
                <a:sym typeface="Calibri"/>
              </a:rPr>
              <a:t>through another channel, which may not be feasible </a:t>
            </a:r>
            <a:endParaRPr b="1" i="0" sz="22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7"/>
          <p:cNvSpPr txBox="1"/>
          <p:nvPr>
            <p:ph idx="1" type="body"/>
          </p:nvPr>
        </p:nvSpPr>
        <p:spPr>
          <a:xfrm>
            <a:off x="746919" y="1295400"/>
            <a:ext cx="10668000" cy="4267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3200"/>
              <a:buNone/>
            </a:pPr>
            <a:r>
              <a:rPr b="1" lang="en-US" sz="3200">
                <a:latin typeface="Calibri"/>
                <a:ea typeface="Calibri"/>
                <a:cs typeface="Calibri"/>
                <a:sym typeface="Calibri"/>
              </a:rPr>
              <a:t>Discussion</a:t>
            </a:r>
            <a:endParaRPr/>
          </a:p>
          <a:p>
            <a:pPr indent="0" lvl="0" marL="0" rtl="0" algn="ctr">
              <a:spcBef>
                <a:spcPts val="480"/>
              </a:spcBef>
              <a:spcAft>
                <a:spcPts val="0"/>
              </a:spcAft>
              <a:buSzPts val="2400"/>
              <a:buNone/>
            </a:pPr>
            <a:r>
              <a:rPr b="1" i="1" lang="en-US" sz="2400">
                <a:latin typeface="Calibri"/>
                <a:ea typeface="Calibri"/>
                <a:cs typeface="Calibri"/>
                <a:sym typeface="Calibri"/>
              </a:rPr>
              <a:t>Can you think of some scenarios for using symmetric cryptography?</a:t>
            </a:r>
            <a:endParaRPr/>
          </a:p>
        </p:txBody>
      </p:sp>
      <p:sp>
        <p:nvSpPr>
          <p:cNvPr id="237" name="Google Shape;237;p27"/>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8"/>
          <p:cNvSpPr txBox="1"/>
          <p:nvPr>
            <p:ph type="title"/>
          </p:nvPr>
        </p:nvSpPr>
        <p:spPr>
          <a:xfrm>
            <a:off x="746919" y="228600"/>
            <a:ext cx="10668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68B3"/>
              </a:buClr>
              <a:buSzPts val="2800"/>
              <a:buFont typeface="Century Gothic"/>
              <a:buNone/>
            </a:pPr>
            <a:r>
              <a:rPr lang="en-US"/>
              <a:t>CAESAR CIPHER – A HISTORICAL (INSECURE) ALGORITHM</a:t>
            </a:r>
            <a:endParaRPr/>
          </a:p>
        </p:txBody>
      </p:sp>
      <p:sp>
        <p:nvSpPr>
          <p:cNvPr id="244" name="Google Shape;244;p28"/>
          <p:cNvSpPr txBox="1"/>
          <p:nvPr>
            <p:ph idx="1" type="body"/>
          </p:nvPr>
        </p:nvSpPr>
        <p:spPr>
          <a:xfrm>
            <a:off x="746920" y="1295400"/>
            <a:ext cx="6553199" cy="4267200"/>
          </a:xfrm>
          <a:prstGeom prst="rect">
            <a:avLst/>
          </a:prstGeom>
          <a:noFill/>
          <a:ln>
            <a:noFill/>
          </a:ln>
        </p:spPr>
        <p:txBody>
          <a:bodyPr anchorCtr="0" anchor="ctr" bIns="45600" lIns="91200" spcFirstLastPara="1" rIns="91200" wrap="square" tIns="45600">
            <a:normAutofit/>
          </a:bodyPr>
          <a:lstStyle/>
          <a:p>
            <a:pPr indent="-342265" lvl="0" marL="342265" rtl="0" algn="l">
              <a:spcBef>
                <a:spcPts val="0"/>
              </a:spcBef>
              <a:spcAft>
                <a:spcPts val="0"/>
              </a:spcAft>
              <a:buSzPts val="2400"/>
              <a:buChar char="•"/>
            </a:pPr>
            <a:r>
              <a:rPr lang="en-US" sz="2400">
                <a:solidFill>
                  <a:schemeClr val="dk1"/>
                </a:solidFill>
                <a:latin typeface="Calibri"/>
                <a:ea typeface="Calibri"/>
                <a:cs typeface="Calibri"/>
                <a:sym typeface="Calibri"/>
              </a:rPr>
              <a:t>Idea –</a:t>
            </a:r>
            <a:endParaRPr/>
          </a:p>
          <a:p>
            <a:pPr indent="-342265" lvl="1" marL="742268" rtl="0" algn="l">
              <a:spcBef>
                <a:spcPts val="0"/>
              </a:spcBef>
              <a:spcAft>
                <a:spcPts val="0"/>
              </a:spcAft>
              <a:buSzPts val="2200"/>
              <a:buChar char="–"/>
            </a:pPr>
            <a:r>
              <a:rPr lang="en-US">
                <a:solidFill>
                  <a:schemeClr val="dk1"/>
                </a:solidFill>
                <a:latin typeface="Calibri"/>
                <a:ea typeface="Calibri"/>
                <a:cs typeface="Calibri"/>
                <a:sym typeface="Calibri"/>
              </a:rPr>
              <a:t>Generate a secret </a:t>
            </a:r>
            <a:r>
              <a:rPr lang="en-US">
                <a:solidFill>
                  <a:schemeClr val="dk1"/>
                </a:solidFill>
                <a:latin typeface="Consolas"/>
                <a:ea typeface="Consolas"/>
                <a:cs typeface="Consolas"/>
                <a:sym typeface="Consolas"/>
              </a:rPr>
              <a:t>K</a:t>
            </a:r>
            <a:r>
              <a:rPr lang="en-US">
                <a:solidFill>
                  <a:schemeClr val="dk1"/>
                </a:solidFill>
                <a:latin typeface="Calibri"/>
                <a:ea typeface="Calibri"/>
                <a:cs typeface="Calibri"/>
                <a:sym typeface="Calibri"/>
              </a:rPr>
              <a:t> where </a:t>
            </a:r>
            <a:r>
              <a:rPr lang="en-US">
                <a:solidFill>
                  <a:schemeClr val="dk1"/>
                </a:solidFill>
                <a:latin typeface="Consolas"/>
                <a:ea typeface="Consolas"/>
                <a:cs typeface="Consolas"/>
                <a:sym typeface="Consolas"/>
              </a:rPr>
              <a:t>0 &lt; K &lt; 26</a:t>
            </a:r>
            <a:endParaRPr/>
          </a:p>
          <a:p>
            <a:pPr indent="-342265" lvl="1" marL="742268" rtl="0" algn="l">
              <a:spcBef>
                <a:spcPts val="0"/>
              </a:spcBef>
              <a:spcAft>
                <a:spcPts val="0"/>
              </a:spcAft>
              <a:buSzPts val="2200"/>
              <a:buChar char="–"/>
            </a:pPr>
            <a:r>
              <a:rPr b="1" lang="en-US">
                <a:solidFill>
                  <a:schemeClr val="dk1"/>
                </a:solidFill>
                <a:latin typeface="Calibri"/>
                <a:ea typeface="Calibri"/>
                <a:cs typeface="Calibri"/>
                <a:sym typeface="Calibri"/>
              </a:rPr>
              <a:t>Rotate plaintext </a:t>
            </a:r>
            <a:r>
              <a:rPr lang="en-US">
                <a:solidFill>
                  <a:schemeClr val="dk1"/>
                </a:solidFill>
                <a:latin typeface="Consolas"/>
                <a:ea typeface="Consolas"/>
                <a:cs typeface="Consolas"/>
                <a:sym typeface="Consolas"/>
              </a:rPr>
              <a:t>K</a:t>
            </a:r>
            <a:r>
              <a:rPr lang="en-US">
                <a:solidFill>
                  <a:schemeClr val="dk1"/>
                </a:solidFill>
                <a:latin typeface="Calibri"/>
                <a:ea typeface="Calibri"/>
                <a:cs typeface="Calibri"/>
                <a:sym typeface="Calibri"/>
              </a:rPr>
              <a:t> times to obtain ciphertext</a:t>
            </a:r>
            <a:endParaRPr/>
          </a:p>
          <a:p>
            <a:pPr indent="-189865" lvl="0" marL="342265" rtl="0" algn="l">
              <a:spcBef>
                <a:spcPts val="0"/>
              </a:spcBef>
              <a:spcAft>
                <a:spcPts val="0"/>
              </a:spcAft>
              <a:buSzPts val="2400"/>
              <a:buNone/>
            </a:pPr>
            <a:r>
              <a:t/>
            </a:r>
            <a:endParaRPr sz="2400">
              <a:solidFill>
                <a:schemeClr val="dk1"/>
              </a:solidFill>
              <a:latin typeface="Calibri"/>
              <a:ea typeface="Calibri"/>
              <a:cs typeface="Calibri"/>
              <a:sym typeface="Calibri"/>
            </a:endParaRPr>
          </a:p>
          <a:p>
            <a:pPr indent="-342265" lvl="0" marL="342265" rtl="0" algn="l">
              <a:spcBef>
                <a:spcPts val="0"/>
              </a:spcBef>
              <a:spcAft>
                <a:spcPts val="0"/>
              </a:spcAft>
              <a:buSzPts val="2400"/>
              <a:buChar char="•"/>
            </a:pPr>
            <a:r>
              <a:rPr lang="en-US" sz="2400">
                <a:solidFill>
                  <a:schemeClr val="dk1"/>
                </a:solidFill>
                <a:latin typeface="Calibri"/>
                <a:ea typeface="Calibri"/>
                <a:cs typeface="Calibri"/>
                <a:sym typeface="Calibri"/>
              </a:rPr>
              <a:t>Let plaintext = </a:t>
            </a:r>
            <a:r>
              <a:rPr b="1" lang="en-US" sz="2400">
                <a:solidFill>
                  <a:schemeClr val="dk1"/>
                </a:solidFill>
                <a:latin typeface="Consolas"/>
                <a:ea typeface="Consolas"/>
                <a:cs typeface="Consolas"/>
                <a:sym typeface="Consolas"/>
              </a:rPr>
              <a:t>Hello</a:t>
            </a:r>
            <a:r>
              <a:rPr b="1" lang="en-US" sz="24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key = </a:t>
            </a:r>
            <a:r>
              <a:rPr b="1" lang="en-US" sz="2400">
                <a:solidFill>
                  <a:schemeClr val="dk1"/>
                </a:solidFill>
                <a:latin typeface="Calibri"/>
                <a:ea typeface="Calibri"/>
                <a:cs typeface="Calibri"/>
                <a:sym typeface="Calibri"/>
              </a:rPr>
              <a:t>5</a:t>
            </a:r>
            <a:endParaRPr sz="2400">
              <a:solidFill>
                <a:schemeClr val="dk1"/>
              </a:solidFill>
              <a:latin typeface="Calibri"/>
              <a:ea typeface="Calibri"/>
              <a:cs typeface="Calibri"/>
              <a:sym typeface="Calibri"/>
            </a:endParaRPr>
          </a:p>
          <a:p>
            <a:pPr indent="-342265" lvl="1" marL="742268" rtl="0" algn="l">
              <a:spcBef>
                <a:spcPts val="0"/>
              </a:spcBef>
              <a:spcAft>
                <a:spcPts val="0"/>
              </a:spcAft>
              <a:buSzPts val="2200"/>
              <a:buChar char="–"/>
            </a:pPr>
            <a:r>
              <a:rPr lang="en-US">
                <a:solidFill>
                  <a:schemeClr val="dk1"/>
                </a:solidFill>
                <a:latin typeface="Calibri"/>
                <a:ea typeface="Calibri"/>
                <a:cs typeface="Calibri"/>
                <a:sym typeface="Calibri"/>
              </a:rPr>
              <a:t>Encryption</a:t>
            </a:r>
            <a:endParaRPr/>
          </a:p>
          <a:p>
            <a:pPr indent="-285115" lvl="2" marL="1142319" rtl="0" algn="l">
              <a:spcBef>
                <a:spcPts val="0"/>
              </a:spcBef>
              <a:spcAft>
                <a:spcPts val="0"/>
              </a:spcAft>
              <a:buSzPts val="1800"/>
              <a:buChar char="•"/>
            </a:pPr>
            <a:r>
              <a:rPr b="1" lang="en-US">
                <a:solidFill>
                  <a:schemeClr val="dk1"/>
                </a:solidFill>
                <a:latin typeface="Consolas"/>
                <a:ea typeface="Consolas"/>
                <a:cs typeface="Consolas"/>
                <a:sym typeface="Consolas"/>
              </a:rPr>
              <a:t>H</a:t>
            </a:r>
            <a:r>
              <a:rPr lang="en-US">
                <a:solidFill>
                  <a:schemeClr val="dk1"/>
                </a:solidFill>
                <a:latin typeface="Consolas"/>
                <a:ea typeface="Consolas"/>
                <a:cs typeface="Consolas"/>
                <a:sym typeface="Consolas"/>
              </a:rPr>
              <a:t> -&gt; I -&gt; J -&gt; K -&gt; L -&gt; </a:t>
            </a:r>
            <a:r>
              <a:rPr b="1" lang="en-US">
                <a:solidFill>
                  <a:schemeClr val="dk1"/>
                </a:solidFill>
                <a:latin typeface="Consolas"/>
                <a:ea typeface="Consolas"/>
                <a:cs typeface="Consolas"/>
                <a:sym typeface="Consolas"/>
              </a:rPr>
              <a:t>M</a:t>
            </a:r>
            <a:endParaRPr/>
          </a:p>
          <a:p>
            <a:pPr indent="-285115" lvl="2" marL="1142319" rtl="0" algn="just">
              <a:spcBef>
                <a:spcPts val="0"/>
              </a:spcBef>
              <a:spcAft>
                <a:spcPts val="0"/>
              </a:spcAft>
              <a:buSzPts val="1800"/>
              <a:buChar char="•"/>
            </a:pPr>
            <a:r>
              <a:rPr b="1" lang="en-US">
                <a:solidFill>
                  <a:schemeClr val="dk1"/>
                </a:solidFill>
                <a:latin typeface="Consolas"/>
                <a:ea typeface="Consolas"/>
                <a:cs typeface="Consolas"/>
                <a:sym typeface="Consolas"/>
              </a:rPr>
              <a:t>e</a:t>
            </a:r>
            <a:r>
              <a:rPr lang="en-US">
                <a:solidFill>
                  <a:schemeClr val="dk1"/>
                </a:solidFill>
                <a:latin typeface="Consolas"/>
                <a:ea typeface="Consolas"/>
                <a:cs typeface="Consolas"/>
                <a:sym typeface="Consolas"/>
              </a:rPr>
              <a:t> -&gt; f -&gt; g -&gt; h -&gt; i -&gt; </a:t>
            </a:r>
            <a:r>
              <a:rPr b="1" lang="en-US">
                <a:solidFill>
                  <a:schemeClr val="dk1"/>
                </a:solidFill>
                <a:latin typeface="Consolas"/>
                <a:ea typeface="Consolas"/>
                <a:cs typeface="Consolas"/>
                <a:sym typeface="Consolas"/>
              </a:rPr>
              <a:t>j</a:t>
            </a:r>
            <a:endParaRPr/>
          </a:p>
          <a:p>
            <a:pPr indent="-285115" lvl="2" marL="1142319" rtl="0" algn="just">
              <a:spcBef>
                <a:spcPts val="0"/>
              </a:spcBef>
              <a:spcAft>
                <a:spcPts val="0"/>
              </a:spcAft>
              <a:buSzPts val="1800"/>
              <a:buChar char="•"/>
            </a:pPr>
            <a:r>
              <a:rPr b="1" lang="en-US">
                <a:solidFill>
                  <a:schemeClr val="dk1"/>
                </a:solidFill>
                <a:latin typeface="Consolas"/>
                <a:ea typeface="Consolas"/>
                <a:cs typeface="Consolas"/>
                <a:sym typeface="Consolas"/>
              </a:rPr>
              <a:t>l</a:t>
            </a:r>
            <a:r>
              <a:rPr lang="en-US">
                <a:solidFill>
                  <a:schemeClr val="dk1"/>
                </a:solidFill>
                <a:latin typeface="Consolas"/>
                <a:ea typeface="Consolas"/>
                <a:cs typeface="Consolas"/>
                <a:sym typeface="Consolas"/>
              </a:rPr>
              <a:t> -&gt; m -&gt; n -&gt; o -&gt; p -&gt; </a:t>
            </a:r>
            <a:r>
              <a:rPr b="1" lang="en-US">
                <a:solidFill>
                  <a:schemeClr val="dk1"/>
                </a:solidFill>
                <a:latin typeface="Consolas"/>
                <a:ea typeface="Consolas"/>
                <a:cs typeface="Consolas"/>
                <a:sym typeface="Consolas"/>
              </a:rPr>
              <a:t>q</a:t>
            </a:r>
            <a:endParaRPr/>
          </a:p>
          <a:p>
            <a:pPr indent="-285115" lvl="2" marL="1142319" rtl="0" algn="just">
              <a:spcBef>
                <a:spcPts val="0"/>
              </a:spcBef>
              <a:spcAft>
                <a:spcPts val="0"/>
              </a:spcAft>
              <a:buSzPts val="1800"/>
              <a:buChar char="•"/>
            </a:pPr>
            <a:r>
              <a:rPr b="1" lang="en-US">
                <a:solidFill>
                  <a:schemeClr val="dk1"/>
                </a:solidFill>
                <a:latin typeface="Consolas"/>
                <a:ea typeface="Consolas"/>
                <a:cs typeface="Consolas"/>
                <a:sym typeface="Consolas"/>
              </a:rPr>
              <a:t>o</a:t>
            </a:r>
            <a:r>
              <a:rPr lang="en-US">
                <a:solidFill>
                  <a:schemeClr val="dk1"/>
                </a:solidFill>
                <a:latin typeface="Consolas"/>
                <a:ea typeface="Consolas"/>
                <a:cs typeface="Consolas"/>
                <a:sym typeface="Consolas"/>
              </a:rPr>
              <a:t> -&gt; p -&gt; q -&gt; r -&gt; s -&gt; </a:t>
            </a:r>
            <a:r>
              <a:rPr b="1" lang="en-US">
                <a:solidFill>
                  <a:schemeClr val="dk1"/>
                </a:solidFill>
                <a:latin typeface="Consolas"/>
                <a:ea typeface="Consolas"/>
                <a:cs typeface="Consolas"/>
                <a:sym typeface="Consolas"/>
              </a:rPr>
              <a:t>t</a:t>
            </a:r>
            <a:endParaRPr/>
          </a:p>
          <a:p>
            <a:pPr indent="0" lvl="2" marL="857204" rtl="0" algn="just">
              <a:spcBef>
                <a:spcPts val="0"/>
              </a:spcBef>
              <a:spcAft>
                <a:spcPts val="0"/>
              </a:spcAft>
              <a:buSzPts val="2000"/>
              <a:buNone/>
            </a:pPr>
            <a:r>
              <a:t/>
            </a:r>
            <a:endParaRPr b="1" sz="2000">
              <a:solidFill>
                <a:schemeClr val="dk1"/>
              </a:solidFill>
              <a:latin typeface="Calibri"/>
              <a:ea typeface="Calibri"/>
              <a:cs typeface="Calibri"/>
              <a:sym typeface="Calibri"/>
            </a:endParaRPr>
          </a:p>
          <a:p>
            <a:pPr indent="0" lvl="2" marL="857204" rtl="0" algn="just">
              <a:spcBef>
                <a:spcPts val="0"/>
              </a:spcBef>
              <a:spcAft>
                <a:spcPts val="0"/>
              </a:spcAft>
              <a:buSzPts val="2400"/>
              <a:buNone/>
            </a:pPr>
            <a:r>
              <a:rPr b="1" lang="en-US" sz="24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Ciphertext =</a:t>
            </a:r>
            <a:r>
              <a:rPr lang="en-US" sz="2400">
                <a:solidFill>
                  <a:schemeClr val="dk1"/>
                </a:solidFill>
                <a:latin typeface="Consolas"/>
                <a:ea typeface="Consolas"/>
                <a:cs typeface="Consolas"/>
                <a:sym typeface="Consolas"/>
              </a:rPr>
              <a:t> </a:t>
            </a:r>
            <a:r>
              <a:rPr b="1" lang="en-US" sz="2400">
                <a:solidFill>
                  <a:schemeClr val="dk1"/>
                </a:solidFill>
                <a:latin typeface="Consolas"/>
                <a:ea typeface="Consolas"/>
                <a:cs typeface="Consolas"/>
                <a:sym typeface="Consolas"/>
              </a:rPr>
              <a:t>Mjqqt</a:t>
            </a:r>
            <a:endParaRPr b="1" sz="2400">
              <a:solidFill>
                <a:schemeClr val="dk1"/>
              </a:solidFill>
              <a:latin typeface="Consolas"/>
              <a:ea typeface="Consolas"/>
              <a:cs typeface="Consolas"/>
              <a:sym typeface="Consolas"/>
            </a:endParaRPr>
          </a:p>
        </p:txBody>
      </p:sp>
      <p:sp>
        <p:nvSpPr>
          <p:cNvPr id="245" name="Google Shape;245;p28"/>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46" name="Google Shape;246;p28"/>
          <p:cNvSpPr txBox="1"/>
          <p:nvPr/>
        </p:nvSpPr>
        <p:spPr>
          <a:xfrm>
            <a:off x="5880894" y="1295400"/>
            <a:ext cx="5915025" cy="4267200"/>
          </a:xfrm>
          <a:prstGeom prst="rect">
            <a:avLst/>
          </a:prstGeom>
          <a:noFill/>
          <a:ln>
            <a:noFill/>
          </a:ln>
        </p:spPr>
        <p:txBody>
          <a:bodyPr anchorCtr="0" anchor="ctr" bIns="45600" lIns="91200" spcFirstLastPara="1" rIns="91200" wrap="square" tIns="45600">
            <a:normAutofit/>
          </a:bodyPr>
          <a:lstStyle/>
          <a:p>
            <a:pPr indent="-177165" lvl="0" marL="342265" marR="0" rtl="0" algn="l">
              <a:spcBef>
                <a:spcPts val="0"/>
              </a:spcBef>
              <a:spcAft>
                <a:spcPts val="0"/>
              </a:spcAft>
              <a:buClr>
                <a:srgbClr val="0070C0"/>
              </a:buClr>
              <a:buSzPts val="2600"/>
              <a:buFont typeface="Arial"/>
              <a:buNone/>
            </a:pPr>
            <a:r>
              <a:t/>
            </a:r>
            <a:endParaRPr b="0" i="0" sz="2600" u="none" cap="none" strike="noStrike">
              <a:solidFill>
                <a:schemeClr val="dk1"/>
              </a:solidFill>
              <a:latin typeface="Calibri"/>
              <a:ea typeface="Calibri"/>
              <a:cs typeface="Calibri"/>
              <a:sym typeface="Calibri"/>
            </a:endParaRPr>
          </a:p>
          <a:p>
            <a:pPr indent="-177165" lvl="0" marL="342265" marR="0" rtl="0" algn="l">
              <a:spcBef>
                <a:spcPts val="0"/>
              </a:spcBef>
              <a:spcAft>
                <a:spcPts val="0"/>
              </a:spcAft>
              <a:buClr>
                <a:srgbClr val="0070C0"/>
              </a:buClr>
              <a:buSzPts val="2600"/>
              <a:buFont typeface="Arial"/>
              <a:buNone/>
            </a:pPr>
            <a:r>
              <a:t/>
            </a:r>
            <a:endParaRPr b="0" i="0" sz="26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rgbClr val="0070C0"/>
              </a:buClr>
              <a:buSzPts val="2600"/>
              <a:buFont typeface="Arial"/>
              <a:buNone/>
            </a:pPr>
            <a:r>
              <a:t/>
            </a:r>
            <a:endParaRPr b="0" i="0" sz="2600" u="none" cap="none" strike="noStrike">
              <a:solidFill>
                <a:schemeClr val="dk1"/>
              </a:solidFill>
              <a:latin typeface="Calibri"/>
              <a:ea typeface="Calibri"/>
              <a:cs typeface="Calibri"/>
              <a:sym typeface="Calibri"/>
            </a:endParaRPr>
          </a:p>
          <a:p>
            <a:pPr indent="-342265" lvl="1" marL="742268" marR="0" rtl="0" algn="l">
              <a:spcBef>
                <a:spcPts val="0"/>
              </a:spcBef>
              <a:spcAft>
                <a:spcPts val="0"/>
              </a:spcAft>
              <a:buClr>
                <a:srgbClr val="00C0F3"/>
              </a:buClr>
              <a:buSzPts val="2200"/>
              <a:buFont typeface="Arial"/>
              <a:buChar char="–"/>
            </a:pPr>
            <a:r>
              <a:rPr b="0" i="0" lang="en-US" sz="2200" u="none" cap="none" strike="noStrike">
                <a:solidFill>
                  <a:schemeClr val="dk1"/>
                </a:solidFill>
                <a:latin typeface="Calibri"/>
                <a:ea typeface="Calibri"/>
                <a:cs typeface="Calibri"/>
                <a:sym typeface="Calibri"/>
              </a:rPr>
              <a:t>Decryption</a:t>
            </a:r>
            <a:endParaRPr/>
          </a:p>
          <a:p>
            <a:pPr indent="-285115" lvl="2" marL="1142319" marR="0" rtl="0" algn="l">
              <a:spcBef>
                <a:spcPts val="0"/>
              </a:spcBef>
              <a:spcAft>
                <a:spcPts val="0"/>
              </a:spcAft>
              <a:buClr>
                <a:srgbClr val="00C0F3"/>
              </a:buClr>
              <a:buSzPts val="1800"/>
              <a:buFont typeface="Arial"/>
              <a:buChar char="•"/>
            </a:pPr>
            <a:r>
              <a:rPr b="1" i="0" lang="en-US" sz="1800" u="none" cap="none" strike="noStrike">
                <a:solidFill>
                  <a:schemeClr val="dk1"/>
                </a:solidFill>
                <a:latin typeface="Consolas"/>
                <a:ea typeface="Consolas"/>
                <a:cs typeface="Consolas"/>
                <a:sym typeface="Consolas"/>
              </a:rPr>
              <a:t>M</a:t>
            </a:r>
            <a:r>
              <a:rPr b="0" i="0" lang="en-US" sz="1800" u="none" cap="none" strike="noStrike">
                <a:solidFill>
                  <a:schemeClr val="dk1"/>
                </a:solidFill>
                <a:latin typeface="Consolas"/>
                <a:ea typeface="Consolas"/>
                <a:cs typeface="Consolas"/>
                <a:sym typeface="Consolas"/>
              </a:rPr>
              <a:t> -&gt; L -&gt; K -&gt; J -&gt; I -&gt; </a:t>
            </a:r>
            <a:r>
              <a:rPr b="1" i="0" lang="en-US" sz="1800" u="none" cap="none" strike="noStrike">
                <a:solidFill>
                  <a:schemeClr val="dk1"/>
                </a:solidFill>
                <a:latin typeface="Consolas"/>
                <a:ea typeface="Consolas"/>
                <a:cs typeface="Consolas"/>
                <a:sym typeface="Consolas"/>
              </a:rPr>
              <a:t>H</a:t>
            </a:r>
            <a:endParaRPr/>
          </a:p>
          <a:p>
            <a:pPr indent="-285115" lvl="2" marL="1142319" marR="0" rtl="0" algn="just">
              <a:spcBef>
                <a:spcPts val="0"/>
              </a:spcBef>
              <a:spcAft>
                <a:spcPts val="0"/>
              </a:spcAft>
              <a:buClr>
                <a:srgbClr val="00C0F3"/>
              </a:buClr>
              <a:buSzPts val="1800"/>
              <a:buFont typeface="Arial"/>
              <a:buChar char="•"/>
            </a:pPr>
            <a:r>
              <a:rPr b="1" i="0" lang="en-US" sz="1800" u="none" cap="none" strike="noStrike">
                <a:solidFill>
                  <a:schemeClr val="dk1"/>
                </a:solidFill>
                <a:latin typeface="Consolas"/>
                <a:ea typeface="Consolas"/>
                <a:cs typeface="Consolas"/>
                <a:sym typeface="Consolas"/>
              </a:rPr>
              <a:t>j</a:t>
            </a:r>
            <a:r>
              <a:rPr b="0" i="0" lang="en-US" sz="1800" u="none" cap="none" strike="noStrike">
                <a:solidFill>
                  <a:schemeClr val="dk1"/>
                </a:solidFill>
                <a:latin typeface="Consolas"/>
                <a:ea typeface="Consolas"/>
                <a:cs typeface="Consolas"/>
                <a:sym typeface="Consolas"/>
              </a:rPr>
              <a:t> -&gt; i -&gt; h -&gt; g -&gt; f -&gt; </a:t>
            </a:r>
            <a:r>
              <a:rPr b="1" i="0" lang="en-US" sz="1800" u="none" cap="none" strike="noStrike">
                <a:solidFill>
                  <a:schemeClr val="dk1"/>
                </a:solidFill>
                <a:latin typeface="Consolas"/>
                <a:ea typeface="Consolas"/>
                <a:cs typeface="Consolas"/>
                <a:sym typeface="Consolas"/>
              </a:rPr>
              <a:t>e</a:t>
            </a:r>
            <a:endParaRPr/>
          </a:p>
          <a:p>
            <a:pPr indent="-285115" lvl="2" marL="1142319" marR="0" rtl="0" algn="just">
              <a:spcBef>
                <a:spcPts val="0"/>
              </a:spcBef>
              <a:spcAft>
                <a:spcPts val="0"/>
              </a:spcAft>
              <a:buClr>
                <a:srgbClr val="00C0F3"/>
              </a:buClr>
              <a:buSzPts val="1800"/>
              <a:buFont typeface="Arial"/>
              <a:buChar char="•"/>
            </a:pPr>
            <a:r>
              <a:rPr b="1" i="0" lang="en-US" sz="1800" u="none" cap="none" strike="noStrike">
                <a:solidFill>
                  <a:schemeClr val="dk1"/>
                </a:solidFill>
                <a:latin typeface="Consolas"/>
                <a:ea typeface="Consolas"/>
                <a:cs typeface="Consolas"/>
                <a:sym typeface="Consolas"/>
              </a:rPr>
              <a:t>q</a:t>
            </a:r>
            <a:r>
              <a:rPr b="0" i="0" lang="en-US" sz="1800" u="none" cap="none" strike="noStrike">
                <a:solidFill>
                  <a:schemeClr val="dk1"/>
                </a:solidFill>
                <a:latin typeface="Consolas"/>
                <a:ea typeface="Consolas"/>
                <a:cs typeface="Consolas"/>
                <a:sym typeface="Consolas"/>
              </a:rPr>
              <a:t> -&gt; p -&gt; o -&gt; n -&gt; m -&gt; </a:t>
            </a:r>
            <a:r>
              <a:rPr b="1" i="0" lang="en-US" sz="1800" u="none" cap="none" strike="noStrike">
                <a:solidFill>
                  <a:schemeClr val="dk1"/>
                </a:solidFill>
                <a:latin typeface="Consolas"/>
                <a:ea typeface="Consolas"/>
                <a:cs typeface="Consolas"/>
                <a:sym typeface="Consolas"/>
              </a:rPr>
              <a:t>l</a:t>
            </a:r>
            <a:endParaRPr/>
          </a:p>
          <a:p>
            <a:pPr indent="-285115" lvl="2" marL="1142319" marR="0" rtl="0" algn="just">
              <a:spcBef>
                <a:spcPts val="0"/>
              </a:spcBef>
              <a:spcAft>
                <a:spcPts val="0"/>
              </a:spcAft>
              <a:buClr>
                <a:srgbClr val="00C0F3"/>
              </a:buClr>
              <a:buSzPts val="1800"/>
              <a:buFont typeface="Arial"/>
              <a:buChar char="•"/>
            </a:pPr>
            <a:r>
              <a:rPr b="1" i="0" lang="en-US" sz="1800" u="none" cap="none" strike="noStrike">
                <a:solidFill>
                  <a:schemeClr val="dk1"/>
                </a:solidFill>
                <a:latin typeface="Consolas"/>
                <a:ea typeface="Consolas"/>
                <a:cs typeface="Consolas"/>
                <a:sym typeface="Consolas"/>
              </a:rPr>
              <a:t>t</a:t>
            </a:r>
            <a:r>
              <a:rPr b="0" i="0" lang="en-US" sz="1800" u="none" cap="none" strike="noStrike">
                <a:solidFill>
                  <a:schemeClr val="dk1"/>
                </a:solidFill>
                <a:latin typeface="Consolas"/>
                <a:ea typeface="Consolas"/>
                <a:cs typeface="Consolas"/>
                <a:sym typeface="Consolas"/>
              </a:rPr>
              <a:t> -&gt; s -&gt; r -&gt; q -&gt; p -&gt; </a:t>
            </a:r>
            <a:r>
              <a:rPr b="1" i="0" lang="en-US" sz="1800" u="none" cap="none" strike="noStrike">
                <a:solidFill>
                  <a:schemeClr val="dk1"/>
                </a:solidFill>
                <a:latin typeface="Consolas"/>
                <a:ea typeface="Consolas"/>
                <a:cs typeface="Consolas"/>
                <a:sym typeface="Consolas"/>
              </a:rPr>
              <a:t>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9"/>
          <p:cNvSpPr txBox="1"/>
          <p:nvPr>
            <p:ph type="title"/>
          </p:nvPr>
        </p:nvSpPr>
        <p:spPr>
          <a:xfrm>
            <a:off x="746919" y="228600"/>
            <a:ext cx="10668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68B3"/>
              </a:buClr>
              <a:buSzPts val="2800"/>
              <a:buFont typeface="Century Gothic"/>
              <a:buNone/>
            </a:pPr>
            <a:r>
              <a:rPr lang="en-US"/>
              <a:t>BREAKING THE CAESAR CIPHER</a:t>
            </a:r>
            <a:endParaRPr/>
          </a:p>
        </p:txBody>
      </p:sp>
      <p:sp>
        <p:nvSpPr>
          <p:cNvPr id="253" name="Google Shape;253;p29"/>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54" name="Google Shape;254;p29"/>
          <p:cNvSpPr txBox="1"/>
          <p:nvPr>
            <p:ph idx="1" type="body"/>
          </p:nvPr>
        </p:nvSpPr>
        <p:spPr>
          <a:xfrm>
            <a:off x="746920" y="1295400"/>
            <a:ext cx="10591799" cy="4267200"/>
          </a:xfrm>
          <a:prstGeom prst="rect">
            <a:avLst/>
          </a:prstGeom>
          <a:noFill/>
          <a:ln>
            <a:noFill/>
          </a:ln>
        </p:spPr>
        <p:txBody>
          <a:bodyPr anchorCtr="0" anchor="ctr" bIns="45600" lIns="91200" spcFirstLastPara="1" rIns="91200" wrap="square" tIns="45600">
            <a:normAutofit/>
          </a:bodyPr>
          <a:lstStyle/>
          <a:p>
            <a:pPr indent="-342265" lvl="0" marL="342265" rtl="0" algn="l">
              <a:spcBef>
                <a:spcPts val="0"/>
              </a:spcBef>
              <a:spcAft>
                <a:spcPts val="0"/>
              </a:spcAft>
              <a:buSzPts val="2400"/>
              <a:buChar char="•"/>
            </a:pPr>
            <a:r>
              <a:rPr lang="en-US" sz="2400">
                <a:solidFill>
                  <a:schemeClr val="dk1"/>
                </a:solidFill>
                <a:latin typeface="Calibri"/>
                <a:ea typeface="Calibri"/>
                <a:cs typeface="Calibri"/>
                <a:sym typeface="Calibri"/>
              </a:rPr>
              <a:t>Intuition –</a:t>
            </a:r>
            <a:endParaRPr/>
          </a:p>
          <a:p>
            <a:pPr indent="-342265" lvl="1" marL="742268" rtl="0" algn="l">
              <a:spcBef>
                <a:spcPts val="0"/>
              </a:spcBef>
              <a:spcAft>
                <a:spcPts val="0"/>
              </a:spcAft>
              <a:buSzPts val="2200"/>
              <a:buChar char="–"/>
            </a:pPr>
            <a:r>
              <a:rPr b="1" lang="en-US">
                <a:solidFill>
                  <a:srgbClr val="FF0000"/>
                </a:solidFill>
                <a:latin typeface="Calibri"/>
                <a:ea typeface="Calibri"/>
                <a:cs typeface="Calibri"/>
                <a:sym typeface="Calibri"/>
              </a:rPr>
              <a:t>Only </a:t>
            </a:r>
            <a:r>
              <a:rPr b="1" lang="en-US">
                <a:solidFill>
                  <a:srgbClr val="FF0000"/>
                </a:solidFill>
                <a:latin typeface="Consolas"/>
                <a:ea typeface="Consolas"/>
                <a:cs typeface="Consolas"/>
                <a:sym typeface="Consolas"/>
              </a:rPr>
              <a:t>26</a:t>
            </a:r>
            <a:r>
              <a:rPr b="1" lang="en-US">
                <a:solidFill>
                  <a:srgbClr val="FF0000"/>
                </a:solidFill>
                <a:latin typeface="Calibri"/>
                <a:ea typeface="Calibri"/>
                <a:cs typeface="Calibri"/>
                <a:sym typeface="Calibri"/>
              </a:rPr>
              <a:t> possible keys</a:t>
            </a:r>
            <a:endParaRPr/>
          </a:p>
          <a:p>
            <a:pPr indent="-342265" lvl="1" marL="742268" rtl="0" algn="l">
              <a:spcBef>
                <a:spcPts val="0"/>
              </a:spcBef>
              <a:spcAft>
                <a:spcPts val="0"/>
              </a:spcAft>
              <a:buSzPts val="2200"/>
              <a:buChar char="–"/>
            </a:pPr>
            <a:r>
              <a:rPr b="1" lang="en-US">
                <a:solidFill>
                  <a:schemeClr val="dk1"/>
                </a:solidFill>
                <a:latin typeface="Calibri"/>
                <a:ea typeface="Calibri"/>
                <a:cs typeface="Calibri"/>
                <a:sym typeface="Calibri"/>
              </a:rPr>
              <a:t>Try all possible keys </a:t>
            </a:r>
            <a:r>
              <a:rPr lang="en-US">
                <a:solidFill>
                  <a:schemeClr val="dk1"/>
                </a:solidFill>
                <a:latin typeface="Calibri"/>
                <a:ea typeface="Calibri"/>
                <a:cs typeface="Calibri"/>
                <a:sym typeface="Calibri"/>
              </a:rPr>
              <a:t>(Brute-force) and check result</a:t>
            </a:r>
            <a:endParaRPr/>
          </a:p>
          <a:p>
            <a:pPr indent="-189865" lvl="0" marL="342265" rtl="0" algn="l">
              <a:spcBef>
                <a:spcPts val="0"/>
              </a:spcBef>
              <a:spcAft>
                <a:spcPts val="0"/>
              </a:spcAft>
              <a:buSzPts val="2400"/>
              <a:buNone/>
            </a:pPr>
            <a:r>
              <a:t/>
            </a:r>
            <a:endParaRPr sz="2400">
              <a:solidFill>
                <a:schemeClr val="dk1"/>
              </a:solidFill>
              <a:latin typeface="Calibri"/>
              <a:ea typeface="Calibri"/>
              <a:cs typeface="Calibri"/>
              <a:sym typeface="Calibri"/>
            </a:endParaRPr>
          </a:p>
          <a:p>
            <a:pPr indent="-342265" lvl="0" marL="342265" rtl="0" algn="l">
              <a:spcBef>
                <a:spcPts val="0"/>
              </a:spcBef>
              <a:spcAft>
                <a:spcPts val="0"/>
              </a:spcAft>
              <a:buSzPts val="2400"/>
              <a:buChar char="•"/>
            </a:pPr>
            <a:r>
              <a:rPr lang="en-US" sz="2400">
                <a:solidFill>
                  <a:schemeClr val="dk1"/>
                </a:solidFill>
                <a:latin typeface="Calibri"/>
                <a:ea typeface="Calibri"/>
                <a:cs typeface="Calibri"/>
                <a:sym typeface="Calibri"/>
              </a:rPr>
              <a:t>Let plaintext = </a:t>
            </a:r>
            <a:r>
              <a:rPr b="1" lang="en-US" sz="2400">
                <a:solidFill>
                  <a:schemeClr val="dk1"/>
                </a:solidFill>
                <a:latin typeface="Consolas"/>
                <a:ea typeface="Consolas"/>
                <a:cs typeface="Consolas"/>
                <a:sym typeface="Consolas"/>
              </a:rPr>
              <a:t>Hello</a:t>
            </a:r>
            <a:r>
              <a:rPr b="1" lang="en-US" sz="24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ciphertext = </a:t>
            </a:r>
            <a:r>
              <a:rPr b="1" lang="en-US" sz="2400">
                <a:solidFill>
                  <a:schemeClr val="dk1"/>
                </a:solidFill>
                <a:latin typeface="Consolas"/>
                <a:ea typeface="Consolas"/>
                <a:cs typeface="Consolas"/>
                <a:sym typeface="Consolas"/>
              </a:rPr>
              <a:t>Mjqqt</a:t>
            </a:r>
            <a:endParaRPr b="1" sz="2400">
              <a:solidFill>
                <a:schemeClr val="dk1"/>
              </a:solidFill>
              <a:latin typeface="Consolas"/>
              <a:ea typeface="Consolas"/>
              <a:cs typeface="Consolas"/>
              <a:sym typeface="Consolas"/>
            </a:endParaRPr>
          </a:p>
          <a:p>
            <a:pPr indent="-342265" lvl="1" marL="742268" rtl="0" algn="l">
              <a:spcBef>
                <a:spcPts val="0"/>
              </a:spcBef>
              <a:spcAft>
                <a:spcPts val="0"/>
              </a:spcAft>
              <a:buSzPts val="2200"/>
              <a:buChar char="–"/>
            </a:pPr>
            <a:r>
              <a:rPr lang="en-US">
                <a:solidFill>
                  <a:schemeClr val="dk1"/>
                </a:solidFill>
                <a:latin typeface="Calibri"/>
                <a:ea typeface="Calibri"/>
                <a:cs typeface="Calibri"/>
                <a:sym typeface="Calibri"/>
              </a:rPr>
              <a:t>K = </a:t>
            </a:r>
            <a:r>
              <a:rPr lang="en-US">
                <a:solidFill>
                  <a:schemeClr val="dk1"/>
                </a:solidFill>
                <a:latin typeface="Consolas"/>
                <a:ea typeface="Consolas"/>
                <a:cs typeface="Consolas"/>
                <a:sym typeface="Consolas"/>
              </a:rPr>
              <a:t>1, </a:t>
            </a:r>
            <a:r>
              <a:rPr lang="en-US">
                <a:solidFill>
                  <a:schemeClr val="dk1"/>
                </a:solidFill>
                <a:latin typeface="Calibri"/>
                <a:ea typeface="Calibri"/>
                <a:cs typeface="Calibri"/>
                <a:sym typeface="Calibri"/>
              </a:rPr>
              <a:t>ciphertext = </a:t>
            </a:r>
            <a:r>
              <a:rPr lang="en-US">
                <a:solidFill>
                  <a:schemeClr val="dk1"/>
                </a:solidFill>
                <a:latin typeface="Consolas"/>
                <a:ea typeface="Consolas"/>
                <a:cs typeface="Consolas"/>
                <a:sym typeface="Consolas"/>
              </a:rPr>
              <a:t>Ifmmp</a:t>
            </a:r>
            <a:endParaRPr>
              <a:solidFill>
                <a:schemeClr val="dk1"/>
              </a:solidFill>
              <a:latin typeface="Consolas"/>
              <a:ea typeface="Consolas"/>
              <a:cs typeface="Consolas"/>
              <a:sym typeface="Consolas"/>
            </a:endParaRPr>
          </a:p>
          <a:p>
            <a:pPr indent="-342265" lvl="1" marL="742268" rtl="0" algn="l">
              <a:spcBef>
                <a:spcPts val="0"/>
              </a:spcBef>
              <a:spcAft>
                <a:spcPts val="0"/>
              </a:spcAft>
              <a:buSzPts val="2200"/>
              <a:buChar char="–"/>
            </a:pPr>
            <a:r>
              <a:rPr lang="en-US">
                <a:solidFill>
                  <a:schemeClr val="dk1"/>
                </a:solidFill>
                <a:latin typeface="Calibri"/>
                <a:ea typeface="Calibri"/>
                <a:cs typeface="Calibri"/>
                <a:sym typeface="Calibri"/>
              </a:rPr>
              <a:t>K = </a:t>
            </a:r>
            <a:r>
              <a:rPr lang="en-US">
                <a:solidFill>
                  <a:schemeClr val="dk1"/>
                </a:solidFill>
                <a:latin typeface="Consolas"/>
                <a:ea typeface="Consolas"/>
                <a:cs typeface="Consolas"/>
                <a:sym typeface="Consolas"/>
              </a:rPr>
              <a:t>2, </a:t>
            </a:r>
            <a:r>
              <a:rPr lang="en-US">
                <a:solidFill>
                  <a:schemeClr val="dk1"/>
                </a:solidFill>
                <a:latin typeface="Calibri"/>
                <a:ea typeface="Calibri"/>
                <a:cs typeface="Calibri"/>
                <a:sym typeface="Calibri"/>
              </a:rPr>
              <a:t>ciphertext = </a:t>
            </a:r>
            <a:r>
              <a:rPr lang="en-US">
                <a:solidFill>
                  <a:schemeClr val="dk1"/>
                </a:solidFill>
                <a:latin typeface="Consolas"/>
                <a:ea typeface="Consolas"/>
                <a:cs typeface="Consolas"/>
                <a:sym typeface="Consolas"/>
              </a:rPr>
              <a:t>Jgnnq</a:t>
            </a:r>
            <a:endParaRPr>
              <a:solidFill>
                <a:schemeClr val="dk1"/>
              </a:solidFill>
              <a:latin typeface="Consolas"/>
              <a:ea typeface="Consolas"/>
              <a:cs typeface="Consolas"/>
              <a:sym typeface="Consolas"/>
            </a:endParaRPr>
          </a:p>
          <a:p>
            <a:pPr indent="-342265" lvl="1" marL="742268" rtl="0" algn="l">
              <a:spcBef>
                <a:spcPts val="0"/>
              </a:spcBef>
              <a:spcAft>
                <a:spcPts val="0"/>
              </a:spcAft>
              <a:buSzPts val="2200"/>
              <a:buChar char="–"/>
            </a:pPr>
            <a:r>
              <a:rPr lang="en-US">
                <a:solidFill>
                  <a:schemeClr val="dk1"/>
                </a:solidFill>
                <a:latin typeface="Calibri"/>
                <a:ea typeface="Calibri"/>
                <a:cs typeface="Calibri"/>
                <a:sym typeface="Calibri"/>
              </a:rPr>
              <a:t>K = </a:t>
            </a:r>
            <a:r>
              <a:rPr lang="en-US">
                <a:solidFill>
                  <a:schemeClr val="dk1"/>
                </a:solidFill>
                <a:latin typeface="Consolas"/>
                <a:ea typeface="Consolas"/>
                <a:cs typeface="Consolas"/>
                <a:sym typeface="Consolas"/>
              </a:rPr>
              <a:t>3, </a:t>
            </a:r>
            <a:r>
              <a:rPr lang="en-US">
                <a:solidFill>
                  <a:schemeClr val="dk1"/>
                </a:solidFill>
                <a:latin typeface="Calibri"/>
                <a:ea typeface="Calibri"/>
                <a:cs typeface="Calibri"/>
                <a:sym typeface="Calibri"/>
              </a:rPr>
              <a:t>ciphertext = </a:t>
            </a:r>
            <a:r>
              <a:rPr lang="en-US">
                <a:solidFill>
                  <a:schemeClr val="dk1"/>
                </a:solidFill>
                <a:latin typeface="Consolas"/>
                <a:ea typeface="Consolas"/>
                <a:cs typeface="Consolas"/>
                <a:sym typeface="Consolas"/>
              </a:rPr>
              <a:t>Khoor</a:t>
            </a:r>
            <a:endParaRPr>
              <a:solidFill>
                <a:schemeClr val="dk1"/>
              </a:solidFill>
              <a:latin typeface="Consolas"/>
              <a:ea typeface="Consolas"/>
              <a:cs typeface="Consolas"/>
              <a:sym typeface="Consolas"/>
            </a:endParaRPr>
          </a:p>
          <a:p>
            <a:pPr indent="-342265" lvl="1" marL="742268" rtl="0" algn="l">
              <a:spcBef>
                <a:spcPts val="0"/>
              </a:spcBef>
              <a:spcAft>
                <a:spcPts val="0"/>
              </a:spcAft>
              <a:buSzPts val="2200"/>
              <a:buChar char="–"/>
            </a:pPr>
            <a:r>
              <a:rPr lang="en-US">
                <a:solidFill>
                  <a:schemeClr val="dk1"/>
                </a:solidFill>
                <a:latin typeface="Calibri"/>
                <a:ea typeface="Calibri"/>
                <a:cs typeface="Calibri"/>
                <a:sym typeface="Calibri"/>
              </a:rPr>
              <a:t>K = </a:t>
            </a:r>
            <a:r>
              <a:rPr lang="en-US">
                <a:solidFill>
                  <a:schemeClr val="dk1"/>
                </a:solidFill>
                <a:latin typeface="Consolas"/>
                <a:ea typeface="Consolas"/>
                <a:cs typeface="Consolas"/>
                <a:sym typeface="Consolas"/>
              </a:rPr>
              <a:t>4, </a:t>
            </a:r>
            <a:r>
              <a:rPr lang="en-US">
                <a:solidFill>
                  <a:schemeClr val="dk1"/>
                </a:solidFill>
                <a:latin typeface="Calibri"/>
                <a:ea typeface="Calibri"/>
                <a:cs typeface="Calibri"/>
                <a:sym typeface="Calibri"/>
              </a:rPr>
              <a:t>ciphertext = </a:t>
            </a:r>
            <a:r>
              <a:rPr lang="en-US">
                <a:solidFill>
                  <a:schemeClr val="dk1"/>
                </a:solidFill>
                <a:latin typeface="Consolas"/>
                <a:ea typeface="Consolas"/>
                <a:cs typeface="Consolas"/>
                <a:sym typeface="Consolas"/>
              </a:rPr>
              <a:t>Lipps</a:t>
            </a:r>
            <a:endParaRPr>
              <a:solidFill>
                <a:schemeClr val="dk1"/>
              </a:solidFill>
              <a:latin typeface="Consolas"/>
              <a:ea typeface="Consolas"/>
              <a:cs typeface="Consolas"/>
              <a:sym typeface="Consolas"/>
            </a:endParaRPr>
          </a:p>
          <a:p>
            <a:pPr indent="-342265" lvl="1" marL="742268" rtl="0" algn="l">
              <a:spcBef>
                <a:spcPts val="0"/>
              </a:spcBef>
              <a:spcAft>
                <a:spcPts val="0"/>
              </a:spcAft>
              <a:buSzPts val="2200"/>
              <a:buChar char="–"/>
            </a:pPr>
            <a:r>
              <a:rPr b="1" lang="en-US">
                <a:solidFill>
                  <a:schemeClr val="dk1"/>
                </a:solidFill>
                <a:latin typeface="Calibri"/>
                <a:ea typeface="Calibri"/>
                <a:cs typeface="Calibri"/>
                <a:sym typeface="Calibri"/>
              </a:rPr>
              <a:t>K = </a:t>
            </a:r>
            <a:r>
              <a:rPr b="1" lang="en-US">
                <a:solidFill>
                  <a:schemeClr val="dk1"/>
                </a:solidFill>
                <a:latin typeface="Consolas"/>
                <a:ea typeface="Consolas"/>
                <a:cs typeface="Consolas"/>
                <a:sym typeface="Consolas"/>
              </a:rPr>
              <a:t>5, </a:t>
            </a:r>
            <a:r>
              <a:rPr b="1" lang="en-US">
                <a:solidFill>
                  <a:schemeClr val="dk1"/>
                </a:solidFill>
                <a:latin typeface="Calibri"/>
                <a:ea typeface="Calibri"/>
                <a:cs typeface="Calibri"/>
                <a:sym typeface="Calibri"/>
              </a:rPr>
              <a:t>ciphertext = </a:t>
            </a:r>
            <a:r>
              <a:rPr b="1" lang="en-US">
                <a:solidFill>
                  <a:schemeClr val="dk1"/>
                </a:solidFill>
                <a:latin typeface="Consolas"/>
                <a:ea typeface="Consolas"/>
                <a:cs typeface="Consolas"/>
                <a:sym typeface="Consolas"/>
              </a:rPr>
              <a:t>Mjqqt</a:t>
            </a:r>
            <a:endParaRPr b="1">
              <a:solidFill>
                <a:schemeClr val="dk1"/>
              </a:solidFill>
              <a:latin typeface="Consolas"/>
              <a:ea typeface="Consolas"/>
              <a:cs typeface="Consolas"/>
              <a:sym typeface="Consolas"/>
            </a:endParaRPr>
          </a:p>
        </p:txBody>
      </p:sp>
      <p:sp>
        <p:nvSpPr>
          <p:cNvPr id="255" name="Google Shape;255;p29"/>
          <p:cNvSpPr/>
          <p:nvPr/>
        </p:nvSpPr>
        <p:spPr>
          <a:xfrm rot="-2992056">
            <a:off x="4141956" y="3951796"/>
            <a:ext cx="2429965" cy="642188"/>
          </a:xfrm>
          <a:prstGeom prst="mathEqual">
            <a:avLst>
              <a:gd fmla="val 23520" name="adj1"/>
              <a:gd fmla="val 10289"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0"/>
          <p:cNvSpPr txBox="1"/>
          <p:nvPr>
            <p:ph type="title"/>
          </p:nvPr>
        </p:nvSpPr>
        <p:spPr>
          <a:xfrm>
            <a:off x="746919" y="228600"/>
            <a:ext cx="10668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68B3"/>
              </a:buClr>
              <a:buSzPts val="2800"/>
              <a:buFont typeface="Century Gothic"/>
              <a:buNone/>
            </a:pPr>
            <a:r>
              <a:rPr lang="en-US"/>
              <a:t>AES – A MODERN SECURE SYMMETRIC ALGORITHM</a:t>
            </a:r>
            <a:endParaRPr/>
          </a:p>
        </p:txBody>
      </p:sp>
      <p:sp>
        <p:nvSpPr>
          <p:cNvPr id="262" name="Google Shape;262;p30"/>
          <p:cNvSpPr txBox="1"/>
          <p:nvPr>
            <p:ph idx="1" type="body"/>
          </p:nvPr>
        </p:nvSpPr>
        <p:spPr>
          <a:xfrm>
            <a:off x="746920" y="1295400"/>
            <a:ext cx="6629400" cy="4267200"/>
          </a:xfrm>
          <a:prstGeom prst="rect">
            <a:avLst/>
          </a:prstGeom>
          <a:noFill/>
          <a:ln>
            <a:noFill/>
          </a:ln>
        </p:spPr>
        <p:txBody>
          <a:bodyPr anchorCtr="0" anchor="ctr" bIns="45600" lIns="91200" spcFirstLastPara="1" rIns="91200" wrap="square" tIns="45600">
            <a:normAutofit/>
          </a:bodyPr>
          <a:lstStyle/>
          <a:p>
            <a:pPr indent="-342265" lvl="0" marL="342265" rtl="0" algn="l">
              <a:spcBef>
                <a:spcPts val="0"/>
              </a:spcBef>
              <a:spcAft>
                <a:spcPts val="0"/>
              </a:spcAft>
              <a:buSzPts val="2400"/>
              <a:buChar char="•"/>
            </a:pPr>
            <a:r>
              <a:rPr lang="en-US" sz="2400">
                <a:solidFill>
                  <a:schemeClr val="dk1"/>
                </a:solidFill>
                <a:latin typeface="Calibri"/>
                <a:ea typeface="Calibri"/>
                <a:cs typeface="Calibri"/>
                <a:sym typeface="Calibri"/>
              </a:rPr>
              <a:t>Modern symmetric encryption algorithm</a:t>
            </a:r>
            <a:endParaRPr/>
          </a:p>
          <a:p>
            <a:pPr indent="-189865" lvl="0" marL="342265" rtl="0" algn="l">
              <a:spcBef>
                <a:spcPts val="0"/>
              </a:spcBef>
              <a:spcAft>
                <a:spcPts val="0"/>
              </a:spcAft>
              <a:buSzPts val="2400"/>
              <a:buNone/>
            </a:pPr>
            <a:r>
              <a:t/>
            </a:r>
            <a:endParaRPr sz="2400">
              <a:solidFill>
                <a:schemeClr val="dk1"/>
              </a:solidFill>
              <a:latin typeface="Calibri"/>
              <a:ea typeface="Calibri"/>
              <a:cs typeface="Calibri"/>
              <a:sym typeface="Calibri"/>
            </a:endParaRPr>
          </a:p>
          <a:p>
            <a:pPr indent="-342265" lvl="0" marL="342265" rtl="0" algn="l">
              <a:spcBef>
                <a:spcPts val="0"/>
              </a:spcBef>
              <a:spcAft>
                <a:spcPts val="0"/>
              </a:spcAft>
              <a:buSzPts val="2400"/>
              <a:buChar char="•"/>
            </a:pPr>
            <a:r>
              <a:rPr lang="en-US" sz="2400">
                <a:solidFill>
                  <a:schemeClr val="dk1"/>
                </a:solidFill>
                <a:latin typeface="Calibri"/>
                <a:ea typeface="Calibri"/>
                <a:cs typeface="Calibri"/>
                <a:sym typeface="Calibri"/>
              </a:rPr>
              <a:t>Pros</a:t>
            </a:r>
            <a:endParaRPr/>
          </a:p>
          <a:p>
            <a:pPr indent="-285115" lvl="1" marL="742315" rtl="0" algn="l">
              <a:spcBef>
                <a:spcPts val="0"/>
              </a:spcBef>
              <a:spcAft>
                <a:spcPts val="0"/>
              </a:spcAft>
              <a:buSzPts val="2200"/>
              <a:buChar char="–"/>
            </a:pPr>
            <a:r>
              <a:rPr b="1" lang="en-US">
                <a:solidFill>
                  <a:schemeClr val="dk1"/>
                </a:solidFill>
                <a:latin typeface="Calibri"/>
                <a:ea typeface="Calibri"/>
                <a:cs typeface="Calibri"/>
                <a:sym typeface="Calibri"/>
              </a:rPr>
              <a:t>Resistant against many attacks</a:t>
            </a:r>
            <a:endParaRPr/>
          </a:p>
          <a:p>
            <a:pPr indent="-285115" lvl="1" marL="742315" rtl="0" algn="l">
              <a:spcBef>
                <a:spcPts val="0"/>
              </a:spcBef>
              <a:spcAft>
                <a:spcPts val="0"/>
              </a:spcAft>
              <a:buSzPts val="2200"/>
              <a:buChar char="–"/>
            </a:pPr>
            <a:r>
              <a:rPr lang="en-US">
                <a:solidFill>
                  <a:schemeClr val="dk1"/>
                </a:solidFill>
                <a:latin typeface="Calibri"/>
                <a:ea typeface="Calibri"/>
                <a:cs typeface="Calibri"/>
                <a:sym typeface="Calibri"/>
              </a:rPr>
              <a:t>Very </a:t>
            </a:r>
            <a:r>
              <a:rPr b="1" lang="en-US">
                <a:solidFill>
                  <a:schemeClr val="dk1"/>
                </a:solidFill>
                <a:latin typeface="Calibri"/>
                <a:ea typeface="Calibri"/>
                <a:cs typeface="Calibri"/>
                <a:sym typeface="Calibri"/>
              </a:rPr>
              <a:t>simple design</a:t>
            </a:r>
            <a:endParaRPr/>
          </a:p>
          <a:p>
            <a:pPr indent="-285115" lvl="1" marL="742315" rtl="0" algn="l">
              <a:spcBef>
                <a:spcPts val="0"/>
              </a:spcBef>
              <a:spcAft>
                <a:spcPts val="0"/>
              </a:spcAft>
              <a:buSzPts val="2200"/>
              <a:buChar char="–"/>
            </a:pPr>
            <a:r>
              <a:rPr lang="en-US">
                <a:solidFill>
                  <a:schemeClr val="dk1"/>
                </a:solidFill>
                <a:latin typeface="Calibri"/>
                <a:ea typeface="Calibri"/>
                <a:cs typeface="Calibri"/>
                <a:sym typeface="Calibri"/>
              </a:rPr>
              <a:t>Very </a:t>
            </a:r>
            <a:r>
              <a:rPr b="1" lang="en-US">
                <a:solidFill>
                  <a:schemeClr val="dk1"/>
                </a:solidFill>
                <a:latin typeface="Calibri"/>
                <a:ea typeface="Calibri"/>
                <a:cs typeface="Calibri"/>
                <a:sym typeface="Calibri"/>
              </a:rPr>
              <a:t>fast implementation</a:t>
            </a:r>
            <a:endParaRPr/>
          </a:p>
          <a:p>
            <a:pPr indent="-285115" lvl="1" marL="742315" rtl="0" algn="l">
              <a:spcBef>
                <a:spcPts val="0"/>
              </a:spcBef>
              <a:spcAft>
                <a:spcPts val="0"/>
              </a:spcAft>
              <a:buSzPts val="2200"/>
              <a:buChar char="–"/>
            </a:pPr>
            <a:r>
              <a:rPr lang="en-US">
                <a:solidFill>
                  <a:schemeClr val="dk1"/>
                </a:solidFill>
                <a:latin typeface="Calibri"/>
                <a:ea typeface="Calibri"/>
                <a:cs typeface="Calibri"/>
                <a:sym typeface="Calibri"/>
              </a:rPr>
              <a:t>Supports </a:t>
            </a:r>
            <a:r>
              <a:rPr b="1" lang="en-US">
                <a:solidFill>
                  <a:schemeClr val="dk1"/>
                </a:solidFill>
                <a:latin typeface="Calibri"/>
                <a:ea typeface="Calibri"/>
                <a:cs typeface="Calibri"/>
                <a:sym typeface="Calibri"/>
              </a:rPr>
              <a:t>large key sizes</a:t>
            </a:r>
            <a:endParaRPr/>
          </a:p>
          <a:p>
            <a:pPr indent="-227964" lvl="2" marL="1142365" rtl="0" algn="l">
              <a:spcBef>
                <a:spcPts val="0"/>
              </a:spcBef>
              <a:spcAft>
                <a:spcPts val="0"/>
              </a:spcAft>
              <a:buSzPts val="2200"/>
              <a:buChar char="•"/>
            </a:pPr>
            <a:r>
              <a:rPr lang="en-US" sz="2200">
                <a:solidFill>
                  <a:schemeClr val="dk1"/>
                </a:solidFill>
                <a:latin typeface="Calibri"/>
                <a:ea typeface="Calibri"/>
                <a:cs typeface="Calibri"/>
                <a:sym typeface="Calibri"/>
              </a:rPr>
              <a:t>Key Sizes = 128/192/256 bits</a:t>
            </a:r>
            <a:endParaRPr/>
          </a:p>
        </p:txBody>
      </p:sp>
      <p:sp>
        <p:nvSpPr>
          <p:cNvPr id="263" name="Google Shape;263;p30"/>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pic>
        <p:nvPicPr>
          <p:cNvPr id="264" name="Google Shape;264;p30"/>
          <p:cNvPicPr preferRelativeResize="0"/>
          <p:nvPr/>
        </p:nvPicPr>
        <p:blipFill rotWithShape="1">
          <a:blip r:embed="rId3">
            <a:alphaModFix/>
          </a:blip>
          <a:srcRect b="0" l="0" r="0" t="0"/>
          <a:stretch/>
        </p:blipFill>
        <p:spPr>
          <a:xfrm>
            <a:off x="7376319" y="1295400"/>
            <a:ext cx="3399084" cy="451418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1"/>
          <p:cNvSpPr txBox="1"/>
          <p:nvPr>
            <p:ph type="title"/>
          </p:nvPr>
        </p:nvSpPr>
        <p:spPr>
          <a:xfrm>
            <a:off x="746919" y="228600"/>
            <a:ext cx="10668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68B3"/>
              </a:buClr>
              <a:buSzPts val="2800"/>
              <a:buFont typeface="Century Gothic"/>
              <a:buNone/>
            </a:pPr>
            <a:r>
              <a:rPr lang="en-US"/>
              <a:t>VISUAL AES ENCRYPTION EXAMPLE</a:t>
            </a:r>
            <a:endParaRPr/>
          </a:p>
        </p:txBody>
      </p:sp>
      <p:sp>
        <p:nvSpPr>
          <p:cNvPr id="271" name="Google Shape;271;p31"/>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Tux.jpg" id="272" name="Google Shape;272;p31"/>
          <p:cNvPicPr preferRelativeResize="0"/>
          <p:nvPr>
            <p:ph idx="1" type="body"/>
          </p:nvPr>
        </p:nvPicPr>
        <p:blipFill rotWithShape="1">
          <a:blip r:embed="rId3">
            <a:alphaModFix/>
          </a:blip>
          <a:srcRect b="0" l="0" r="0" t="0"/>
          <a:stretch/>
        </p:blipFill>
        <p:spPr>
          <a:xfrm>
            <a:off x="3337719" y="2222318"/>
            <a:ext cx="2398713" cy="2643188"/>
          </a:xfrm>
          <a:prstGeom prst="rect">
            <a:avLst/>
          </a:prstGeom>
          <a:noFill/>
          <a:ln>
            <a:noFill/>
          </a:ln>
        </p:spPr>
      </p:pic>
      <p:pic>
        <p:nvPicPr>
          <p:cNvPr descr="Tux_secure.jpg" id="273" name="Google Shape;273;p31"/>
          <p:cNvPicPr preferRelativeResize="0"/>
          <p:nvPr/>
        </p:nvPicPr>
        <p:blipFill rotWithShape="1">
          <a:blip r:embed="rId4">
            <a:alphaModFix/>
          </a:blip>
          <a:srcRect b="0" l="0" r="0" t="0"/>
          <a:stretch/>
        </p:blipFill>
        <p:spPr>
          <a:xfrm>
            <a:off x="6425408" y="2222373"/>
            <a:ext cx="2396976" cy="2643078"/>
          </a:xfrm>
          <a:prstGeom prst="rect">
            <a:avLst/>
          </a:prstGeom>
          <a:noFill/>
          <a:ln>
            <a:noFill/>
          </a:ln>
        </p:spPr>
      </p:pic>
      <p:sp>
        <p:nvSpPr>
          <p:cNvPr id="274" name="Google Shape;274;p31"/>
          <p:cNvSpPr txBox="1"/>
          <p:nvPr/>
        </p:nvSpPr>
        <p:spPr>
          <a:xfrm>
            <a:off x="3356002" y="4938757"/>
            <a:ext cx="2398713" cy="368418"/>
          </a:xfrm>
          <a:prstGeom prst="rect">
            <a:avLst/>
          </a:prstGeom>
          <a:noFill/>
          <a:ln>
            <a:noFill/>
          </a:ln>
        </p:spPr>
        <p:txBody>
          <a:bodyPr anchorCtr="0" anchor="t" bIns="45600" lIns="91200" spcFirstLastPara="1" rIns="91200" wrap="square" tIns="45600">
            <a:spAutoFit/>
          </a:bodyPr>
          <a:lstStyle/>
          <a:p>
            <a:pPr indent="0" lvl="0" marL="0" marR="0" rtl="0" algn="ctr">
              <a:spcBef>
                <a:spcPts val="0"/>
              </a:spcBef>
              <a:spcAft>
                <a:spcPts val="0"/>
              </a:spcAft>
              <a:buNone/>
            </a:pPr>
            <a:r>
              <a:rPr b="0" i="0" lang="en-US" sz="1795" u="none" cap="none" strike="noStrike">
                <a:solidFill>
                  <a:schemeClr val="dk1"/>
                </a:solidFill>
                <a:latin typeface="Calibri"/>
                <a:ea typeface="Calibri"/>
                <a:cs typeface="Calibri"/>
                <a:sym typeface="Calibri"/>
              </a:rPr>
              <a:t>Original Image</a:t>
            </a:r>
            <a:endParaRPr/>
          </a:p>
        </p:txBody>
      </p:sp>
      <p:sp>
        <p:nvSpPr>
          <p:cNvPr id="275" name="Google Shape;275;p31"/>
          <p:cNvSpPr txBox="1"/>
          <p:nvPr/>
        </p:nvSpPr>
        <p:spPr>
          <a:xfrm>
            <a:off x="6429857" y="4800600"/>
            <a:ext cx="2405823" cy="644732"/>
          </a:xfrm>
          <a:prstGeom prst="rect">
            <a:avLst/>
          </a:prstGeom>
          <a:noFill/>
          <a:ln>
            <a:noFill/>
          </a:ln>
        </p:spPr>
        <p:txBody>
          <a:bodyPr anchorCtr="0" anchor="t" bIns="45600" lIns="91200" spcFirstLastPara="1" rIns="91200" wrap="square" tIns="45600">
            <a:spAutoFit/>
          </a:bodyPr>
          <a:lstStyle/>
          <a:p>
            <a:pPr indent="0" lvl="0" marL="0" marR="0" rtl="0" algn="ctr">
              <a:spcBef>
                <a:spcPts val="0"/>
              </a:spcBef>
              <a:spcAft>
                <a:spcPts val="0"/>
              </a:spcAft>
              <a:buNone/>
            </a:pPr>
            <a:r>
              <a:rPr b="0" i="0" lang="en-US" sz="1795" u="none" cap="none" strike="noStrike">
                <a:solidFill>
                  <a:schemeClr val="dk1"/>
                </a:solidFill>
                <a:latin typeface="Calibri"/>
                <a:ea typeface="Calibri"/>
                <a:cs typeface="Calibri"/>
                <a:sym typeface="Calibri"/>
              </a:rPr>
              <a:t>Image encrypted using AES algorithm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2"/>
          <p:cNvSpPr txBox="1"/>
          <p:nvPr>
            <p:ph type="title"/>
          </p:nvPr>
        </p:nvSpPr>
        <p:spPr>
          <a:xfrm>
            <a:off x="746919" y="228600"/>
            <a:ext cx="10668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68B3"/>
              </a:buClr>
              <a:buSzPts val="2800"/>
              <a:buFont typeface="Century Gothic"/>
              <a:buNone/>
            </a:pPr>
            <a:r>
              <a:rPr lang="en-US"/>
              <a:t>AES EXAMPLE USING OPENSSL</a:t>
            </a:r>
            <a:endParaRPr/>
          </a:p>
        </p:txBody>
      </p:sp>
      <p:sp>
        <p:nvSpPr>
          <p:cNvPr id="282" name="Google Shape;282;p32"/>
          <p:cNvSpPr txBox="1"/>
          <p:nvPr>
            <p:ph idx="1" type="body"/>
          </p:nvPr>
        </p:nvSpPr>
        <p:spPr>
          <a:xfrm>
            <a:off x="746919" y="1295400"/>
            <a:ext cx="10668000" cy="4267200"/>
          </a:xfrm>
          <a:prstGeom prst="rect">
            <a:avLst/>
          </a:prstGeom>
          <a:noFill/>
          <a:ln>
            <a:noFill/>
          </a:ln>
        </p:spPr>
        <p:txBody>
          <a:bodyPr anchorCtr="0" anchor="ctr" bIns="45600" lIns="91200" spcFirstLastPara="1" rIns="91200" wrap="square" tIns="45600">
            <a:normAutofit/>
          </a:bodyPr>
          <a:lstStyle/>
          <a:p>
            <a:pPr indent="-342860" lvl="0" marL="342860" rtl="0" algn="l">
              <a:spcBef>
                <a:spcPts val="0"/>
              </a:spcBef>
              <a:spcAft>
                <a:spcPts val="0"/>
              </a:spcAft>
              <a:buSzPts val="2400"/>
              <a:buChar char="•"/>
            </a:pPr>
            <a:r>
              <a:rPr lang="en-US" sz="2400" u="sng">
                <a:solidFill>
                  <a:schemeClr val="hlink"/>
                </a:solidFill>
                <a:latin typeface="Calibri"/>
                <a:ea typeface="Calibri"/>
                <a:cs typeface="Calibri"/>
                <a:sym typeface="Calibri"/>
                <a:hlinkClick r:id="rId3"/>
              </a:rPr>
              <a:t>https://www.openssl.org/</a:t>
            </a:r>
            <a:endParaRPr sz="2400">
              <a:solidFill>
                <a:schemeClr val="dk1"/>
              </a:solidFill>
              <a:latin typeface="Calibri"/>
              <a:ea typeface="Calibri"/>
              <a:cs typeface="Calibri"/>
              <a:sym typeface="Calibri"/>
            </a:endParaRPr>
          </a:p>
          <a:p>
            <a:pPr indent="-342860" lvl="0" marL="342860" rtl="0" algn="l">
              <a:spcBef>
                <a:spcPts val="0"/>
              </a:spcBef>
              <a:spcAft>
                <a:spcPts val="0"/>
              </a:spcAft>
              <a:buSzPts val="2400"/>
              <a:buChar char="•"/>
            </a:pPr>
            <a:r>
              <a:rPr lang="en-US" sz="2400">
                <a:solidFill>
                  <a:schemeClr val="dk1"/>
                </a:solidFill>
                <a:latin typeface="Calibri"/>
                <a:ea typeface="Calibri"/>
                <a:cs typeface="Calibri"/>
                <a:sym typeface="Calibri"/>
              </a:rPr>
              <a:t>Cryptographic toolkit</a:t>
            </a:r>
            <a:endParaRPr/>
          </a:p>
          <a:p>
            <a:pPr indent="-285717" lvl="1" marL="742863" rtl="0" algn="l">
              <a:spcBef>
                <a:spcPts val="0"/>
              </a:spcBef>
              <a:spcAft>
                <a:spcPts val="0"/>
              </a:spcAft>
              <a:buSzPts val="2200"/>
              <a:buChar char="–"/>
            </a:pPr>
            <a:r>
              <a:rPr lang="en-US">
                <a:solidFill>
                  <a:schemeClr val="dk1"/>
                </a:solidFill>
                <a:latin typeface="Calibri"/>
                <a:ea typeface="Calibri"/>
                <a:cs typeface="Calibri"/>
                <a:sym typeface="Calibri"/>
              </a:rPr>
              <a:t>Open-source and widely used</a:t>
            </a:r>
            <a:endParaRPr/>
          </a:p>
          <a:p>
            <a:pPr indent="-285717" lvl="1" marL="742863" rtl="0" algn="l">
              <a:spcBef>
                <a:spcPts val="0"/>
              </a:spcBef>
              <a:spcAft>
                <a:spcPts val="0"/>
              </a:spcAft>
              <a:buSzPts val="2200"/>
              <a:buChar char="–"/>
            </a:pPr>
            <a:r>
              <a:rPr lang="en-US">
                <a:solidFill>
                  <a:schemeClr val="dk1"/>
                </a:solidFill>
                <a:latin typeface="Calibri"/>
                <a:ea typeface="Calibri"/>
                <a:cs typeface="Calibri"/>
                <a:sym typeface="Calibri"/>
              </a:rPr>
              <a:t>Provides </a:t>
            </a:r>
            <a:r>
              <a:rPr b="1" lang="en-US">
                <a:solidFill>
                  <a:schemeClr val="dk1"/>
                </a:solidFill>
                <a:latin typeface="Calibri"/>
                <a:ea typeface="Calibri"/>
                <a:cs typeface="Calibri"/>
                <a:sym typeface="Calibri"/>
              </a:rPr>
              <a:t>many general-purpose cryptographic APIs</a:t>
            </a:r>
            <a:endParaRPr/>
          </a:p>
        </p:txBody>
      </p:sp>
      <p:sp>
        <p:nvSpPr>
          <p:cNvPr id="283" name="Google Shape;283;p32"/>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3"/>
          <p:cNvSpPr txBox="1"/>
          <p:nvPr>
            <p:ph type="title"/>
          </p:nvPr>
        </p:nvSpPr>
        <p:spPr>
          <a:xfrm>
            <a:off x="746919" y="228600"/>
            <a:ext cx="10668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68B3"/>
              </a:buClr>
              <a:buSzPts val="2800"/>
              <a:buFont typeface="Century Gothic"/>
              <a:buNone/>
            </a:pPr>
            <a:r>
              <a:rPr lang="en-US"/>
              <a:t>AES EXAMPLE USING OPENSSL (CONTD.)</a:t>
            </a:r>
            <a:endParaRPr/>
          </a:p>
        </p:txBody>
      </p:sp>
      <p:sp>
        <p:nvSpPr>
          <p:cNvPr id="290" name="Google Shape;290;p33"/>
          <p:cNvSpPr txBox="1"/>
          <p:nvPr>
            <p:ph idx="1" type="body"/>
          </p:nvPr>
        </p:nvSpPr>
        <p:spPr>
          <a:xfrm>
            <a:off x="746919" y="1295400"/>
            <a:ext cx="10668000" cy="4572000"/>
          </a:xfrm>
          <a:prstGeom prst="rect">
            <a:avLst/>
          </a:prstGeom>
          <a:noFill/>
          <a:ln>
            <a:noFill/>
          </a:ln>
        </p:spPr>
        <p:txBody>
          <a:bodyPr anchorCtr="0" anchor="ctr" bIns="45600" lIns="91200" spcFirstLastPara="1" rIns="91200" wrap="square" tIns="45600">
            <a:normAutofit fontScale="92500" lnSpcReduction="20000"/>
          </a:bodyPr>
          <a:lstStyle/>
          <a:p>
            <a:pPr indent="-342860" lvl="0" marL="342860" rtl="0" algn="l">
              <a:lnSpc>
                <a:spcPct val="120000"/>
              </a:lnSpc>
              <a:spcBef>
                <a:spcPts val="0"/>
              </a:spcBef>
              <a:spcAft>
                <a:spcPts val="0"/>
              </a:spcAft>
              <a:buSzPct val="100000"/>
              <a:buChar char="•"/>
            </a:pPr>
            <a:r>
              <a:rPr lang="en-US">
                <a:solidFill>
                  <a:schemeClr val="dk1"/>
                </a:solidFill>
                <a:latin typeface="Calibri"/>
                <a:ea typeface="Calibri"/>
                <a:cs typeface="Calibri"/>
                <a:sym typeface="Calibri"/>
              </a:rPr>
              <a:t>Let plaintext = "</a:t>
            </a:r>
            <a:r>
              <a:rPr b="1" lang="en-US">
                <a:solidFill>
                  <a:schemeClr val="dk1"/>
                </a:solidFill>
                <a:latin typeface="Calibri"/>
                <a:ea typeface="Calibri"/>
                <a:cs typeface="Calibri"/>
                <a:sym typeface="Calibri"/>
              </a:rPr>
              <a:t>Security is fun!</a:t>
            </a:r>
            <a:r>
              <a:rPr lang="en-US">
                <a:solidFill>
                  <a:schemeClr val="dk1"/>
                </a:solidFill>
                <a:latin typeface="Calibri"/>
                <a:ea typeface="Calibri"/>
                <a:cs typeface="Calibri"/>
                <a:sym typeface="Calibri"/>
              </a:rPr>
              <a:t>"</a:t>
            </a:r>
            <a:endParaRPr/>
          </a:p>
          <a:p>
            <a:pPr indent="0" lvl="0" marL="0" rtl="0" algn="l">
              <a:lnSpc>
                <a:spcPct val="120000"/>
              </a:lnSpc>
              <a:spcBef>
                <a:spcPts val="0"/>
              </a:spcBef>
              <a:spcAft>
                <a:spcPts val="0"/>
              </a:spcAft>
              <a:buSzPct val="100000"/>
              <a:buNone/>
            </a:pPr>
            <a:r>
              <a:t/>
            </a:r>
            <a:endParaRPr>
              <a:solidFill>
                <a:schemeClr val="dk1"/>
              </a:solidFill>
              <a:latin typeface="Calibri"/>
              <a:ea typeface="Calibri"/>
              <a:cs typeface="Calibri"/>
              <a:sym typeface="Calibri"/>
            </a:endParaRPr>
          </a:p>
          <a:p>
            <a:pPr indent="-342860" lvl="0" marL="342860" rtl="0" algn="l">
              <a:lnSpc>
                <a:spcPct val="120000"/>
              </a:lnSpc>
              <a:spcBef>
                <a:spcPts val="0"/>
              </a:spcBef>
              <a:spcAft>
                <a:spcPts val="0"/>
              </a:spcAft>
              <a:buSzPct val="100000"/>
              <a:buChar char="•"/>
            </a:pPr>
            <a:r>
              <a:rPr lang="en-US">
                <a:solidFill>
                  <a:schemeClr val="dk1"/>
                </a:solidFill>
                <a:latin typeface="Calibri"/>
                <a:ea typeface="Calibri"/>
                <a:cs typeface="Calibri"/>
                <a:sym typeface="Calibri"/>
              </a:rPr>
              <a:t>Encryption</a:t>
            </a:r>
            <a:endParaRPr/>
          </a:p>
          <a:p>
            <a:pPr indent="-285716" lvl="1" marL="742863" rtl="0" algn="l">
              <a:lnSpc>
                <a:spcPct val="120000"/>
              </a:lnSpc>
              <a:spcBef>
                <a:spcPts val="0"/>
              </a:spcBef>
              <a:spcAft>
                <a:spcPts val="0"/>
              </a:spcAft>
              <a:buSzPct val="100000"/>
              <a:buChar char="–"/>
            </a:pPr>
            <a:r>
              <a:rPr lang="en-US" sz="2400">
                <a:solidFill>
                  <a:schemeClr val="dk1"/>
                </a:solidFill>
                <a:latin typeface="Calibri"/>
                <a:ea typeface="Calibri"/>
                <a:cs typeface="Calibri"/>
                <a:sym typeface="Calibri"/>
              </a:rPr>
              <a:t>Using the </a:t>
            </a:r>
            <a:r>
              <a:rPr b="1" lang="en-US" sz="2400">
                <a:solidFill>
                  <a:schemeClr val="dk1"/>
                </a:solidFill>
                <a:latin typeface="Calibri"/>
                <a:ea typeface="Calibri"/>
                <a:cs typeface="Calibri"/>
                <a:sym typeface="Calibri"/>
              </a:rPr>
              <a:t>aes-128-cbc</a:t>
            </a:r>
            <a:r>
              <a:rPr lang="en-US" sz="2400">
                <a:solidFill>
                  <a:schemeClr val="dk1"/>
                </a:solidFill>
                <a:latin typeface="Calibri"/>
                <a:ea typeface="Calibri"/>
                <a:cs typeface="Calibri"/>
                <a:sym typeface="Calibri"/>
              </a:rPr>
              <a:t> mode and –e option</a:t>
            </a:r>
            <a:endParaRPr/>
          </a:p>
          <a:p>
            <a:pPr indent="-285716" lvl="1" marL="742863" rtl="0" algn="l">
              <a:lnSpc>
                <a:spcPct val="120000"/>
              </a:lnSpc>
              <a:spcBef>
                <a:spcPts val="0"/>
              </a:spcBef>
              <a:spcAft>
                <a:spcPts val="0"/>
              </a:spcAft>
              <a:buSzPct val="100000"/>
              <a:buChar char="–"/>
            </a:pPr>
            <a:r>
              <a:rPr lang="en-US" sz="2400">
                <a:solidFill>
                  <a:schemeClr val="dk1"/>
                </a:solidFill>
                <a:latin typeface="Calibri"/>
                <a:ea typeface="Calibri"/>
                <a:cs typeface="Calibri"/>
                <a:sym typeface="Calibri"/>
              </a:rPr>
              <a:t>E.g., </a:t>
            </a:r>
            <a:endParaRPr/>
          </a:p>
          <a:p>
            <a:pPr indent="0" lvl="2" marL="914294" rtl="0" algn="l">
              <a:lnSpc>
                <a:spcPct val="120000"/>
              </a:lnSpc>
              <a:spcBef>
                <a:spcPts val="0"/>
              </a:spcBef>
              <a:spcAft>
                <a:spcPts val="0"/>
              </a:spcAft>
              <a:buSzPct val="100000"/>
              <a:buNone/>
            </a:pPr>
            <a:r>
              <a:rPr lang="en-US" sz="1900">
                <a:solidFill>
                  <a:schemeClr val="dk1"/>
                </a:solidFill>
                <a:latin typeface="Consolas"/>
                <a:ea typeface="Consolas"/>
                <a:cs typeface="Consolas"/>
                <a:sym typeface="Consolas"/>
              </a:rPr>
              <a:t>$ openssl aes-128-cbc -K 914bc48a7693a8af947120e196f40848 -iv 53c2ddaa439be09f5a8fef1366ae4579 -e -in plaintext -out ciphertext</a:t>
            </a:r>
            <a:endParaRPr/>
          </a:p>
          <a:p>
            <a:pPr indent="0" lvl="0" marL="0" rtl="0" algn="l">
              <a:lnSpc>
                <a:spcPct val="120000"/>
              </a:lnSpc>
              <a:spcBef>
                <a:spcPts val="0"/>
              </a:spcBef>
              <a:spcAft>
                <a:spcPts val="0"/>
              </a:spcAft>
              <a:buSzPct val="100000"/>
              <a:buNone/>
            </a:pPr>
            <a:r>
              <a:t/>
            </a:r>
            <a:endParaRPr>
              <a:solidFill>
                <a:schemeClr val="dk1"/>
              </a:solidFill>
              <a:latin typeface="Calibri"/>
              <a:ea typeface="Calibri"/>
              <a:cs typeface="Calibri"/>
              <a:sym typeface="Calibri"/>
            </a:endParaRPr>
          </a:p>
          <a:p>
            <a:pPr indent="-342860" lvl="0" marL="342860" rtl="0" algn="l">
              <a:lnSpc>
                <a:spcPct val="120000"/>
              </a:lnSpc>
              <a:spcBef>
                <a:spcPts val="0"/>
              </a:spcBef>
              <a:spcAft>
                <a:spcPts val="0"/>
              </a:spcAft>
              <a:buSzPct val="100000"/>
              <a:buChar char="•"/>
            </a:pPr>
            <a:r>
              <a:rPr lang="en-US">
                <a:solidFill>
                  <a:schemeClr val="dk1"/>
                </a:solidFill>
                <a:latin typeface="Calibri"/>
                <a:ea typeface="Calibri"/>
                <a:cs typeface="Calibri"/>
                <a:sym typeface="Calibri"/>
              </a:rPr>
              <a:t>Decryption</a:t>
            </a:r>
            <a:endParaRPr/>
          </a:p>
          <a:p>
            <a:pPr indent="-285716" lvl="1" marL="742863" rtl="0" algn="l">
              <a:lnSpc>
                <a:spcPct val="120000"/>
              </a:lnSpc>
              <a:spcBef>
                <a:spcPts val="0"/>
              </a:spcBef>
              <a:spcAft>
                <a:spcPts val="0"/>
              </a:spcAft>
              <a:buSzPct val="100000"/>
              <a:buChar char="–"/>
            </a:pPr>
            <a:r>
              <a:rPr lang="en-US" sz="2400">
                <a:solidFill>
                  <a:schemeClr val="dk1"/>
                </a:solidFill>
                <a:latin typeface="Calibri"/>
                <a:ea typeface="Calibri"/>
                <a:cs typeface="Calibri"/>
                <a:sym typeface="Calibri"/>
              </a:rPr>
              <a:t>Using the aes-128-cbc mode and –d option</a:t>
            </a:r>
            <a:endParaRPr/>
          </a:p>
          <a:p>
            <a:pPr indent="-285716" lvl="1" marL="742863" rtl="0" algn="l">
              <a:lnSpc>
                <a:spcPct val="120000"/>
              </a:lnSpc>
              <a:spcBef>
                <a:spcPts val="0"/>
              </a:spcBef>
              <a:spcAft>
                <a:spcPts val="0"/>
              </a:spcAft>
              <a:buSzPct val="100000"/>
              <a:buChar char="–"/>
            </a:pPr>
            <a:r>
              <a:rPr lang="en-US" sz="2400">
                <a:solidFill>
                  <a:schemeClr val="dk1"/>
                </a:solidFill>
                <a:latin typeface="Calibri"/>
                <a:ea typeface="Calibri"/>
                <a:cs typeface="Calibri"/>
                <a:sym typeface="Calibri"/>
              </a:rPr>
              <a:t>E.g.,</a:t>
            </a:r>
            <a:endParaRPr/>
          </a:p>
          <a:p>
            <a:pPr indent="0" lvl="2" marL="914294" rtl="0" algn="l">
              <a:lnSpc>
                <a:spcPct val="120000"/>
              </a:lnSpc>
              <a:spcBef>
                <a:spcPts val="0"/>
              </a:spcBef>
              <a:spcAft>
                <a:spcPts val="0"/>
              </a:spcAft>
              <a:buSzPct val="100000"/>
              <a:buNone/>
            </a:pPr>
            <a:r>
              <a:rPr lang="en-US" sz="1900">
                <a:solidFill>
                  <a:schemeClr val="dk1"/>
                </a:solidFill>
                <a:latin typeface="Consolas"/>
                <a:ea typeface="Consolas"/>
                <a:cs typeface="Consolas"/>
                <a:sym typeface="Consolas"/>
              </a:rPr>
              <a:t>$ openssl aes-128-cbc -K 914bc48a7693a8af947120e196f40848 -iv 53c2ddaa439be09f5a8fef1366ae4579 -d -in ciphertext -out decrypted</a:t>
            </a:r>
            <a:endParaRPr/>
          </a:p>
        </p:txBody>
      </p:sp>
      <p:sp>
        <p:nvSpPr>
          <p:cNvPr id="291" name="Google Shape;291;p33"/>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746919" y="228600"/>
            <a:ext cx="10668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68B3"/>
              </a:buClr>
              <a:buSzPts val="2800"/>
              <a:buFont typeface="Century Gothic"/>
              <a:buNone/>
            </a:pPr>
            <a:r>
              <a:rPr lang="en-US"/>
              <a:t>OUTLINE</a:t>
            </a:r>
            <a:endParaRPr/>
          </a:p>
        </p:txBody>
      </p:sp>
      <p:sp>
        <p:nvSpPr>
          <p:cNvPr id="113" name="Google Shape;113;p16"/>
          <p:cNvSpPr txBox="1"/>
          <p:nvPr>
            <p:ph idx="1" type="body"/>
          </p:nvPr>
        </p:nvSpPr>
        <p:spPr>
          <a:xfrm>
            <a:off x="746919" y="1295400"/>
            <a:ext cx="10668000" cy="4267200"/>
          </a:xfrm>
          <a:prstGeom prst="rect">
            <a:avLst/>
          </a:prstGeom>
          <a:noFill/>
          <a:ln>
            <a:noFill/>
          </a:ln>
        </p:spPr>
        <p:txBody>
          <a:bodyPr anchorCtr="0" anchor="ctr" bIns="45700" lIns="91425" spcFirstLastPara="1" rIns="91425" wrap="square" tIns="45700">
            <a:normAutofit/>
          </a:bodyPr>
          <a:lstStyle/>
          <a:p>
            <a:pPr indent="-342860" lvl="0" marL="342860" rtl="0" algn="l">
              <a:spcBef>
                <a:spcPts val="0"/>
              </a:spcBef>
              <a:spcAft>
                <a:spcPts val="0"/>
              </a:spcAft>
              <a:buSzPts val="2400"/>
              <a:buChar char="•"/>
            </a:pPr>
            <a:r>
              <a:rPr lang="en-US" sz="2400">
                <a:solidFill>
                  <a:schemeClr val="dk1"/>
                </a:solidFill>
                <a:latin typeface="Calibri"/>
                <a:ea typeface="Calibri"/>
                <a:cs typeface="Calibri"/>
                <a:sym typeface="Calibri"/>
              </a:rPr>
              <a:t>Introduction to </a:t>
            </a:r>
            <a:r>
              <a:rPr b="1" lang="en-US" sz="2400">
                <a:solidFill>
                  <a:schemeClr val="dk1"/>
                </a:solidFill>
                <a:latin typeface="Calibri"/>
                <a:ea typeface="Calibri"/>
                <a:cs typeface="Calibri"/>
                <a:sym typeface="Calibri"/>
              </a:rPr>
              <a:t>symmetric cryptography</a:t>
            </a:r>
            <a:r>
              <a:rPr lang="en-US" sz="2400">
                <a:solidFill>
                  <a:schemeClr val="dk1"/>
                </a:solidFill>
                <a:latin typeface="Calibri"/>
                <a:ea typeface="Calibri"/>
                <a:cs typeface="Calibri"/>
                <a:sym typeface="Calibri"/>
              </a:rPr>
              <a:t>​</a:t>
            </a:r>
            <a:endParaRPr/>
          </a:p>
          <a:p>
            <a:pPr indent="-285717" lvl="1" marL="742863" rtl="0" algn="l">
              <a:spcBef>
                <a:spcPts val="0"/>
              </a:spcBef>
              <a:spcAft>
                <a:spcPts val="0"/>
              </a:spcAft>
              <a:buSzPts val="2200"/>
              <a:buChar char="–"/>
            </a:pPr>
            <a:r>
              <a:rPr lang="en-US">
                <a:solidFill>
                  <a:schemeClr val="dk1"/>
                </a:solidFill>
                <a:latin typeface="Calibri"/>
                <a:ea typeface="Calibri"/>
                <a:cs typeface="Calibri"/>
                <a:sym typeface="Calibri"/>
              </a:rPr>
              <a:t>E.g., AES​</a:t>
            </a:r>
            <a:endParaRPr/>
          </a:p>
          <a:p>
            <a:pPr indent="-342860" lvl="0" marL="342860" rtl="0" algn="l">
              <a:spcBef>
                <a:spcPts val="0"/>
              </a:spcBef>
              <a:spcAft>
                <a:spcPts val="0"/>
              </a:spcAft>
              <a:buSzPts val="2400"/>
              <a:buChar char="•"/>
            </a:pPr>
            <a:r>
              <a:rPr lang="en-US" sz="2400">
                <a:solidFill>
                  <a:schemeClr val="dk1"/>
                </a:solidFill>
                <a:latin typeface="Calibri"/>
                <a:ea typeface="Calibri"/>
                <a:cs typeface="Calibri"/>
                <a:sym typeface="Calibri"/>
              </a:rPr>
              <a:t>Introduction to </a:t>
            </a:r>
            <a:r>
              <a:rPr b="1" lang="en-US" sz="2400">
                <a:solidFill>
                  <a:schemeClr val="dk1"/>
                </a:solidFill>
                <a:latin typeface="Calibri"/>
                <a:ea typeface="Calibri"/>
                <a:cs typeface="Calibri"/>
                <a:sym typeface="Calibri"/>
              </a:rPr>
              <a:t>asymmetric cryptography</a:t>
            </a:r>
            <a:r>
              <a:rPr lang="en-US" sz="2400">
                <a:solidFill>
                  <a:schemeClr val="dk1"/>
                </a:solidFill>
                <a:latin typeface="Calibri"/>
                <a:ea typeface="Calibri"/>
                <a:cs typeface="Calibri"/>
                <a:sym typeface="Calibri"/>
              </a:rPr>
              <a:t>​</a:t>
            </a:r>
            <a:endParaRPr/>
          </a:p>
          <a:p>
            <a:pPr indent="-285717" lvl="1" marL="742863" rtl="0" algn="l">
              <a:spcBef>
                <a:spcPts val="0"/>
              </a:spcBef>
              <a:spcAft>
                <a:spcPts val="0"/>
              </a:spcAft>
              <a:buSzPts val="2200"/>
              <a:buChar char="–"/>
            </a:pPr>
            <a:r>
              <a:rPr lang="en-US">
                <a:solidFill>
                  <a:schemeClr val="dk1"/>
                </a:solidFill>
                <a:latin typeface="Calibri"/>
                <a:ea typeface="Calibri"/>
                <a:cs typeface="Calibri"/>
                <a:sym typeface="Calibri"/>
              </a:rPr>
              <a:t>E.g., RSA</a:t>
            </a:r>
            <a:endParaRPr/>
          </a:p>
          <a:p>
            <a:pPr indent="-342860" lvl="0" marL="342860" rtl="0" algn="l">
              <a:spcBef>
                <a:spcPts val="0"/>
              </a:spcBef>
              <a:spcAft>
                <a:spcPts val="0"/>
              </a:spcAft>
              <a:buSzPts val="2400"/>
              <a:buChar char="•"/>
            </a:pPr>
            <a:r>
              <a:rPr lang="en-US" sz="2400">
                <a:solidFill>
                  <a:schemeClr val="dk1"/>
                </a:solidFill>
                <a:latin typeface="Calibri"/>
                <a:ea typeface="Calibri"/>
                <a:cs typeface="Calibri"/>
                <a:sym typeface="Calibri"/>
              </a:rPr>
              <a:t>Introduction to</a:t>
            </a:r>
            <a:r>
              <a:rPr b="1" lang="en-US" sz="2400">
                <a:solidFill>
                  <a:schemeClr val="dk1"/>
                </a:solidFill>
                <a:latin typeface="Calibri"/>
                <a:ea typeface="Calibri"/>
                <a:cs typeface="Calibri"/>
                <a:sym typeface="Calibri"/>
              </a:rPr>
              <a:t> secure hash functions</a:t>
            </a:r>
            <a:r>
              <a:rPr lang="en-US" sz="2400">
                <a:solidFill>
                  <a:schemeClr val="dk1"/>
                </a:solidFill>
                <a:latin typeface="Calibri"/>
                <a:ea typeface="Calibri"/>
                <a:cs typeface="Calibri"/>
                <a:sym typeface="Calibri"/>
              </a:rPr>
              <a:t>​</a:t>
            </a:r>
            <a:endParaRPr/>
          </a:p>
          <a:p>
            <a:pPr indent="-285717" lvl="1" marL="742863" rtl="0" algn="l">
              <a:spcBef>
                <a:spcPts val="0"/>
              </a:spcBef>
              <a:spcAft>
                <a:spcPts val="0"/>
              </a:spcAft>
              <a:buSzPts val="2200"/>
              <a:buChar char="–"/>
            </a:pPr>
            <a:r>
              <a:rPr lang="en-US">
                <a:solidFill>
                  <a:schemeClr val="dk1"/>
                </a:solidFill>
                <a:latin typeface="Calibri"/>
                <a:ea typeface="Calibri"/>
                <a:cs typeface="Calibri"/>
                <a:sym typeface="Calibri"/>
              </a:rPr>
              <a:t>E.g., SHA-2</a:t>
            </a:r>
            <a:endParaRPr/>
          </a:p>
          <a:p>
            <a:pPr indent="-342860" lvl="0" marL="342860" rtl="0" algn="l">
              <a:spcBef>
                <a:spcPts val="0"/>
              </a:spcBef>
              <a:spcAft>
                <a:spcPts val="0"/>
              </a:spcAft>
              <a:buSzPts val="2400"/>
              <a:buChar char="•"/>
            </a:pPr>
            <a:r>
              <a:rPr b="1" lang="en-US" sz="2400">
                <a:solidFill>
                  <a:schemeClr val="dk1"/>
                </a:solidFill>
                <a:latin typeface="Calibri"/>
                <a:ea typeface="Calibri"/>
                <a:cs typeface="Calibri"/>
                <a:sym typeface="Calibri"/>
              </a:rPr>
              <a:t>Combining cryptographic algorithms</a:t>
            </a:r>
            <a:r>
              <a:rPr lang="en-US" sz="2400">
                <a:solidFill>
                  <a:schemeClr val="dk1"/>
                </a:solidFill>
                <a:latin typeface="Calibri"/>
                <a:ea typeface="Calibri"/>
                <a:cs typeface="Calibri"/>
                <a:sym typeface="Calibri"/>
              </a:rPr>
              <a:t>​</a:t>
            </a:r>
            <a:endParaRPr/>
          </a:p>
          <a:p>
            <a:pPr indent="-285717" lvl="1" marL="742863" rtl="0" algn="l">
              <a:spcBef>
                <a:spcPts val="0"/>
              </a:spcBef>
              <a:spcAft>
                <a:spcPts val="0"/>
              </a:spcAft>
              <a:buSzPts val="2200"/>
              <a:buChar char="–"/>
            </a:pPr>
            <a:r>
              <a:rPr lang="en-US">
                <a:solidFill>
                  <a:schemeClr val="dk1"/>
                </a:solidFill>
                <a:latin typeface="Calibri"/>
                <a:ea typeface="Calibri"/>
                <a:cs typeface="Calibri"/>
                <a:sym typeface="Calibri"/>
              </a:rPr>
              <a:t>E.g., PGP</a:t>
            </a:r>
            <a:endParaRPr sz="2400">
              <a:solidFill>
                <a:schemeClr val="dk1"/>
              </a:solidFill>
              <a:latin typeface="Calibri"/>
              <a:ea typeface="Calibri"/>
              <a:cs typeface="Calibri"/>
              <a:sym typeface="Calibri"/>
            </a:endParaRPr>
          </a:p>
        </p:txBody>
      </p:sp>
      <p:sp>
        <p:nvSpPr>
          <p:cNvPr id="114" name="Google Shape;114;p16"/>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4"/>
          <p:cNvSpPr txBox="1"/>
          <p:nvPr>
            <p:ph type="title"/>
          </p:nvPr>
        </p:nvSpPr>
        <p:spPr>
          <a:xfrm>
            <a:off x="746919" y="228600"/>
            <a:ext cx="10668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68B3"/>
              </a:buClr>
              <a:buSzPts val="2800"/>
              <a:buFont typeface="Century Gothic"/>
              <a:buNone/>
            </a:pPr>
            <a:r>
              <a:rPr lang="en-US"/>
              <a:t>AES EXAMPLE USING OPENSSL (CONTD.)</a:t>
            </a:r>
            <a:endParaRPr/>
          </a:p>
        </p:txBody>
      </p:sp>
      <p:sp>
        <p:nvSpPr>
          <p:cNvPr id="298" name="Google Shape;298;p34"/>
          <p:cNvSpPr txBox="1"/>
          <p:nvPr>
            <p:ph idx="1" type="body"/>
          </p:nvPr>
        </p:nvSpPr>
        <p:spPr>
          <a:xfrm>
            <a:off x="746919" y="1295400"/>
            <a:ext cx="10668000" cy="4267200"/>
          </a:xfrm>
          <a:prstGeom prst="rect">
            <a:avLst/>
          </a:prstGeom>
          <a:noFill/>
          <a:ln>
            <a:noFill/>
          </a:ln>
        </p:spPr>
        <p:txBody>
          <a:bodyPr anchorCtr="0" anchor="ctr" bIns="45600" lIns="91200" spcFirstLastPara="1" rIns="91200" wrap="square" tIns="45600">
            <a:noAutofit/>
          </a:bodyPr>
          <a:lstStyle/>
          <a:p>
            <a:pPr indent="-342860" lvl="0" marL="342860" rtl="0" algn="l">
              <a:spcBef>
                <a:spcPts val="0"/>
              </a:spcBef>
              <a:spcAft>
                <a:spcPts val="0"/>
              </a:spcAft>
              <a:buSzPts val="1800"/>
              <a:buNone/>
            </a:pPr>
            <a:r>
              <a:rPr lang="en-US" sz="1800">
                <a:latin typeface="Consolas"/>
                <a:ea typeface="Consolas"/>
                <a:cs typeface="Consolas"/>
                <a:sym typeface="Consolas"/>
              </a:rPr>
              <a:t>$ cat plaintext </a:t>
            </a:r>
            <a:endParaRPr/>
          </a:p>
          <a:p>
            <a:pPr indent="-342860" lvl="0" marL="342860" rtl="0" algn="l">
              <a:spcBef>
                <a:spcPts val="0"/>
              </a:spcBef>
              <a:spcAft>
                <a:spcPts val="0"/>
              </a:spcAft>
              <a:buSzPts val="1800"/>
              <a:buNone/>
            </a:pPr>
            <a:r>
              <a:rPr b="1" lang="en-US" sz="1800">
                <a:latin typeface="Consolas"/>
                <a:ea typeface="Consolas"/>
                <a:cs typeface="Consolas"/>
                <a:sym typeface="Consolas"/>
              </a:rPr>
              <a:t>Security is fun!</a:t>
            </a:r>
            <a:endParaRPr/>
          </a:p>
          <a:p>
            <a:pPr indent="-342860" lvl="0" marL="342860" rtl="0" algn="l">
              <a:spcBef>
                <a:spcPts val="0"/>
              </a:spcBef>
              <a:spcAft>
                <a:spcPts val="0"/>
              </a:spcAft>
              <a:buSzPts val="1800"/>
              <a:buNone/>
            </a:pPr>
            <a:r>
              <a:t/>
            </a:r>
            <a:endParaRPr sz="1800">
              <a:latin typeface="Consolas"/>
              <a:ea typeface="Consolas"/>
              <a:cs typeface="Consolas"/>
              <a:sym typeface="Consolas"/>
            </a:endParaRPr>
          </a:p>
          <a:p>
            <a:pPr indent="-342860" lvl="0" marL="342860" rtl="0" algn="l">
              <a:spcBef>
                <a:spcPts val="0"/>
              </a:spcBef>
              <a:spcAft>
                <a:spcPts val="0"/>
              </a:spcAft>
              <a:buSzPts val="1800"/>
              <a:buNone/>
            </a:pPr>
            <a:r>
              <a:rPr lang="en-US" sz="1800">
                <a:latin typeface="Consolas"/>
                <a:ea typeface="Consolas"/>
                <a:cs typeface="Consolas"/>
                <a:sym typeface="Consolas"/>
              </a:rPr>
              <a:t>$ cat ciphertext | hexdump -C</a:t>
            </a:r>
            <a:endParaRPr/>
          </a:p>
          <a:p>
            <a:pPr indent="-342860" lvl="0" marL="342860" rtl="0" algn="l">
              <a:spcBef>
                <a:spcPts val="0"/>
              </a:spcBef>
              <a:spcAft>
                <a:spcPts val="0"/>
              </a:spcAft>
              <a:buSzPts val="1800"/>
              <a:buNone/>
            </a:pPr>
            <a:r>
              <a:rPr lang="en-US" sz="1800">
                <a:latin typeface="Consolas"/>
                <a:ea typeface="Consolas"/>
                <a:cs typeface="Consolas"/>
                <a:sym typeface="Consolas"/>
              </a:rPr>
              <a:t>00000000  29 2b f2 9e 0e 4b e5 09  be 20 76 1d 57 10 b2 b0  |)+...K... v.W...|</a:t>
            </a:r>
            <a:endParaRPr/>
          </a:p>
          <a:p>
            <a:pPr indent="-342860" lvl="0" marL="342860" rtl="0" algn="l">
              <a:spcBef>
                <a:spcPts val="0"/>
              </a:spcBef>
              <a:spcAft>
                <a:spcPts val="0"/>
              </a:spcAft>
              <a:buSzPts val="1800"/>
              <a:buNone/>
            </a:pPr>
            <a:r>
              <a:rPr lang="en-US" sz="1800">
                <a:latin typeface="Consolas"/>
                <a:ea typeface="Consolas"/>
                <a:cs typeface="Consolas"/>
                <a:sym typeface="Consolas"/>
              </a:rPr>
              <a:t>00000010  7f 12 bb a1 a4 bb e2 5f  de 85 54 79 b5 a9 6f cc  |......._..Ty..o.|</a:t>
            </a:r>
            <a:endParaRPr/>
          </a:p>
          <a:p>
            <a:pPr indent="-342860" lvl="0" marL="342860" rtl="0" algn="l">
              <a:spcBef>
                <a:spcPts val="0"/>
              </a:spcBef>
              <a:spcAft>
                <a:spcPts val="0"/>
              </a:spcAft>
              <a:buSzPts val="1800"/>
              <a:buNone/>
            </a:pPr>
            <a:r>
              <a:rPr lang="en-US" sz="1800">
                <a:latin typeface="Consolas"/>
                <a:ea typeface="Consolas"/>
                <a:cs typeface="Consolas"/>
                <a:sym typeface="Consolas"/>
              </a:rPr>
              <a:t>00000020</a:t>
            </a:r>
            <a:endParaRPr/>
          </a:p>
          <a:p>
            <a:pPr indent="-342860" lvl="0" marL="342860" rtl="0" algn="l">
              <a:spcBef>
                <a:spcPts val="0"/>
              </a:spcBef>
              <a:spcAft>
                <a:spcPts val="0"/>
              </a:spcAft>
              <a:buSzPts val="1800"/>
              <a:buNone/>
            </a:pPr>
            <a:r>
              <a:t/>
            </a:r>
            <a:endParaRPr sz="1800">
              <a:latin typeface="Consolas"/>
              <a:ea typeface="Consolas"/>
              <a:cs typeface="Consolas"/>
              <a:sym typeface="Consolas"/>
            </a:endParaRPr>
          </a:p>
          <a:p>
            <a:pPr indent="-342860" lvl="0" marL="342860" rtl="0" algn="l">
              <a:spcBef>
                <a:spcPts val="0"/>
              </a:spcBef>
              <a:spcAft>
                <a:spcPts val="0"/>
              </a:spcAft>
              <a:buSzPts val="1800"/>
              <a:buNone/>
            </a:pPr>
            <a:r>
              <a:rPr lang="en-US" sz="1800">
                <a:latin typeface="Consolas"/>
                <a:ea typeface="Consolas"/>
                <a:cs typeface="Consolas"/>
                <a:sym typeface="Consolas"/>
              </a:rPr>
              <a:t>$ cat decrypted</a:t>
            </a:r>
            <a:endParaRPr/>
          </a:p>
          <a:p>
            <a:pPr indent="-342860" lvl="0" marL="342860" rtl="0" algn="l">
              <a:spcBef>
                <a:spcPts val="0"/>
              </a:spcBef>
              <a:spcAft>
                <a:spcPts val="0"/>
              </a:spcAft>
              <a:buSzPts val="1800"/>
              <a:buNone/>
            </a:pPr>
            <a:r>
              <a:rPr b="1" lang="en-US" sz="1800">
                <a:latin typeface="Consolas"/>
                <a:ea typeface="Consolas"/>
                <a:cs typeface="Consolas"/>
                <a:sym typeface="Consolas"/>
              </a:rPr>
              <a:t>Security is fun!</a:t>
            </a:r>
            <a:endParaRPr/>
          </a:p>
        </p:txBody>
      </p:sp>
      <p:sp>
        <p:nvSpPr>
          <p:cNvPr id="299" name="Google Shape;299;p34"/>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5"/>
          <p:cNvSpPr txBox="1"/>
          <p:nvPr>
            <p:ph idx="1" type="body"/>
          </p:nvPr>
        </p:nvSpPr>
        <p:spPr>
          <a:xfrm>
            <a:off x="746919" y="1295400"/>
            <a:ext cx="10668000" cy="4267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3200"/>
              <a:buNone/>
            </a:pPr>
            <a:r>
              <a:rPr b="1" lang="en-US" sz="3200">
                <a:latin typeface="Calibri"/>
                <a:ea typeface="Calibri"/>
                <a:cs typeface="Calibri"/>
                <a:sym typeface="Calibri"/>
              </a:rPr>
              <a:t>Asymmetric Cryptography</a:t>
            </a:r>
            <a:endParaRPr/>
          </a:p>
        </p:txBody>
      </p:sp>
      <p:sp>
        <p:nvSpPr>
          <p:cNvPr id="305" name="Google Shape;305;p35"/>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6"/>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12" name="Google Shape;312;p36"/>
          <p:cNvSpPr txBox="1"/>
          <p:nvPr/>
        </p:nvSpPr>
        <p:spPr>
          <a:xfrm>
            <a:off x="746919" y="228600"/>
            <a:ext cx="10668000" cy="838200"/>
          </a:xfrm>
          <a:prstGeom prst="rect">
            <a:avLst/>
          </a:prstGeom>
          <a:noFill/>
          <a:ln>
            <a:noFill/>
          </a:ln>
        </p:spPr>
        <p:txBody>
          <a:bodyPr anchorCtr="0" anchor="b" bIns="0" lIns="0" spcFirstLastPara="1" rIns="0" wrap="square" tIns="0">
            <a:noAutofit/>
          </a:bodyPr>
          <a:lstStyle/>
          <a:p>
            <a:pPr indent="0" lvl="0" marL="0" marR="0" rtl="0" algn="ctr">
              <a:spcBef>
                <a:spcPts val="0"/>
              </a:spcBef>
              <a:spcAft>
                <a:spcPts val="0"/>
              </a:spcAft>
              <a:buClr>
                <a:srgbClr val="0068B3"/>
              </a:buClr>
              <a:buSzPts val="2800"/>
              <a:buFont typeface="Century Gothic"/>
              <a:buNone/>
            </a:pPr>
            <a:r>
              <a:rPr b="1" i="0" lang="en-US" sz="2800" u="none" cap="none" strike="noStrike">
                <a:solidFill>
                  <a:srgbClr val="0068B3"/>
                </a:solidFill>
                <a:latin typeface="Century Gothic"/>
                <a:ea typeface="Century Gothic"/>
                <a:cs typeface="Century Gothic"/>
                <a:sym typeface="Century Gothic"/>
              </a:rPr>
              <a:t>ASYMMETRIC CRYPTOGRAPHY</a:t>
            </a:r>
            <a:endParaRPr/>
          </a:p>
        </p:txBody>
      </p:sp>
      <p:sp>
        <p:nvSpPr>
          <p:cNvPr id="313" name="Google Shape;313;p36"/>
          <p:cNvSpPr txBox="1"/>
          <p:nvPr/>
        </p:nvSpPr>
        <p:spPr>
          <a:xfrm>
            <a:off x="746919" y="1295400"/>
            <a:ext cx="10668000" cy="4267200"/>
          </a:xfrm>
          <a:prstGeom prst="rect">
            <a:avLst/>
          </a:prstGeom>
          <a:noFill/>
          <a:ln>
            <a:noFill/>
          </a:ln>
        </p:spPr>
        <p:txBody>
          <a:bodyPr anchorCtr="0" anchor="t" bIns="0" lIns="0" spcFirstLastPara="1" rIns="0" wrap="square" tIns="0">
            <a:noAutofit/>
          </a:bodyPr>
          <a:lstStyle/>
          <a:p>
            <a:pPr indent="-342265" lvl="0" marL="342265" marR="0" rtl="0" algn="just">
              <a:lnSpc>
                <a:spcPct val="100000"/>
              </a:lnSpc>
              <a:spcBef>
                <a:spcPts val="0"/>
              </a:spcBef>
              <a:spcAft>
                <a:spcPts val="0"/>
              </a:spcAft>
              <a:buClr>
                <a:srgbClr val="0070C0"/>
              </a:buClr>
              <a:buSzPts val="2600"/>
              <a:buFont typeface="Arial"/>
              <a:buChar char="•"/>
            </a:pPr>
            <a:r>
              <a:rPr b="1" i="0" lang="en-US" sz="2400" u="none" cap="none" strike="noStrike">
                <a:solidFill>
                  <a:schemeClr val="dk1"/>
                </a:solidFill>
                <a:latin typeface="Calibri"/>
                <a:ea typeface="Calibri"/>
                <a:cs typeface="Calibri"/>
                <a:sym typeface="Calibri"/>
              </a:rPr>
              <a:t>Different keys</a:t>
            </a:r>
            <a:r>
              <a:rPr b="0" i="0" lang="en-US" sz="2400" u="none" cap="none" strike="noStrike">
                <a:solidFill>
                  <a:schemeClr val="dk1"/>
                </a:solidFill>
                <a:latin typeface="Calibri"/>
                <a:ea typeface="Calibri"/>
                <a:cs typeface="Calibri"/>
                <a:sym typeface="Calibri"/>
              </a:rPr>
              <a:t> used for encryption and decryption</a:t>
            </a:r>
            <a:endParaRPr/>
          </a:p>
          <a:p>
            <a:pPr indent="-285115" lvl="1" marL="742315" marR="0" rtl="0" algn="l">
              <a:lnSpc>
                <a:spcPct val="100000"/>
              </a:lnSpc>
              <a:spcBef>
                <a:spcPts val="0"/>
              </a:spcBef>
              <a:spcAft>
                <a:spcPts val="0"/>
              </a:spcAft>
              <a:buClr>
                <a:srgbClr val="A19994"/>
              </a:buClr>
              <a:buSzPts val="2600"/>
              <a:buFont typeface="Arial"/>
              <a:buChar char="–"/>
            </a:pPr>
            <a:r>
              <a:rPr b="0" i="0" lang="en-US" sz="2200" u="none" cap="none" strike="noStrike">
                <a:solidFill>
                  <a:schemeClr val="dk1"/>
                </a:solidFill>
                <a:latin typeface="Calibri"/>
                <a:ea typeface="Calibri"/>
                <a:cs typeface="Calibri"/>
                <a:sym typeface="Calibri"/>
              </a:rPr>
              <a:t>E.g.,</a:t>
            </a:r>
            <a:r>
              <a:rPr b="1" i="0" lang="en-US" sz="2200" u="none" cap="none" strike="noStrike">
                <a:solidFill>
                  <a:schemeClr val="dk1"/>
                </a:solidFill>
                <a:latin typeface="Calibri"/>
                <a:ea typeface="Calibri"/>
                <a:cs typeface="Calibri"/>
                <a:sym typeface="Calibri"/>
              </a:rPr>
              <a:t> RSA, ECC</a:t>
            </a:r>
            <a:endParaRPr b="0" i="0" sz="2200" u="none" cap="none" strike="noStrike">
              <a:solidFill>
                <a:schemeClr val="dk1"/>
              </a:solidFill>
              <a:latin typeface="Calibri"/>
              <a:ea typeface="Calibri"/>
              <a:cs typeface="Calibri"/>
              <a:sym typeface="Calibri"/>
            </a:endParaRPr>
          </a:p>
          <a:p>
            <a:pPr indent="-285115" lvl="1" marL="742315" marR="0" rtl="0" algn="l">
              <a:lnSpc>
                <a:spcPct val="100000"/>
              </a:lnSpc>
              <a:spcBef>
                <a:spcPts val="0"/>
              </a:spcBef>
              <a:spcAft>
                <a:spcPts val="0"/>
              </a:spcAft>
              <a:buClr>
                <a:srgbClr val="A19994"/>
              </a:buClr>
              <a:buSzPts val="2600"/>
              <a:buFont typeface="Arial"/>
              <a:buChar char="–"/>
            </a:pPr>
            <a:r>
              <a:rPr b="0" i="0" lang="en-US" sz="2200" u="none" cap="none" strike="noStrike">
                <a:solidFill>
                  <a:schemeClr val="dk1"/>
                </a:solidFill>
                <a:latin typeface="Calibri"/>
                <a:ea typeface="Calibri"/>
                <a:cs typeface="Calibri"/>
                <a:sym typeface="Calibri"/>
              </a:rPr>
              <a:t>Decryption keys cannot be derived from encryption keys</a:t>
            </a:r>
            <a:endParaRPr/>
          </a:p>
          <a:p>
            <a:pPr indent="-285115" lvl="1" marL="742315" marR="0" rtl="0" algn="l">
              <a:lnSpc>
                <a:spcPct val="100000"/>
              </a:lnSpc>
              <a:spcBef>
                <a:spcPts val="0"/>
              </a:spcBef>
              <a:spcAft>
                <a:spcPts val="0"/>
              </a:spcAft>
              <a:buClr>
                <a:srgbClr val="A19994"/>
              </a:buClr>
              <a:buSzPts val="2600"/>
              <a:buFont typeface="Arial"/>
              <a:buChar char="–"/>
            </a:pPr>
            <a:r>
              <a:rPr b="0" i="0" lang="en-US" sz="2200" u="none" cap="none" strike="noStrike">
                <a:solidFill>
                  <a:schemeClr val="dk1"/>
                </a:solidFill>
                <a:latin typeface="Calibri"/>
                <a:ea typeface="Calibri"/>
                <a:cs typeface="Calibri"/>
                <a:sym typeface="Calibri"/>
              </a:rPr>
              <a:t>One key kept </a:t>
            </a:r>
            <a:r>
              <a:rPr b="1" i="0" lang="en-US" sz="2200" u="none" cap="none" strike="noStrike">
                <a:solidFill>
                  <a:schemeClr val="dk1"/>
                </a:solidFill>
                <a:latin typeface="Calibri"/>
                <a:ea typeface="Calibri"/>
                <a:cs typeface="Calibri"/>
                <a:sym typeface="Calibri"/>
              </a:rPr>
              <a:t>private</a:t>
            </a:r>
            <a:r>
              <a:rPr b="0" i="0" lang="en-US" sz="2200" u="none" cap="none" strike="noStrike">
                <a:solidFill>
                  <a:schemeClr val="dk1"/>
                </a:solidFill>
                <a:latin typeface="Calibri"/>
                <a:ea typeface="Calibri"/>
                <a:cs typeface="Calibri"/>
                <a:sym typeface="Calibri"/>
              </a:rPr>
              <a:t>, and another made </a:t>
            </a:r>
            <a:r>
              <a:rPr b="1" i="0" lang="en-US" sz="2200" u="none" cap="none" strike="noStrike">
                <a:solidFill>
                  <a:schemeClr val="dk1"/>
                </a:solidFill>
                <a:latin typeface="Calibri"/>
                <a:ea typeface="Calibri"/>
                <a:cs typeface="Calibri"/>
                <a:sym typeface="Calibri"/>
              </a:rPr>
              <a:t>public</a:t>
            </a:r>
            <a:endParaRPr/>
          </a:p>
        </p:txBody>
      </p:sp>
      <p:pic>
        <p:nvPicPr>
          <p:cNvPr descr="A screenshot of a cell phone&#10;&#10;Description generated with high confidence" id="314" name="Google Shape;314;p36"/>
          <p:cNvPicPr preferRelativeResize="0"/>
          <p:nvPr/>
        </p:nvPicPr>
        <p:blipFill rotWithShape="1">
          <a:blip r:embed="rId3">
            <a:alphaModFix/>
          </a:blip>
          <a:srcRect b="0" l="0" r="0" t="0"/>
          <a:stretch/>
        </p:blipFill>
        <p:spPr>
          <a:xfrm>
            <a:off x="1990018" y="3122146"/>
            <a:ext cx="7781752" cy="1905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7"/>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21" name="Google Shape;321;p37"/>
          <p:cNvSpPr txBox="1"/>
          <p:nvPr/>
        </p:nvSpPr>
        <p:spPr>
          <a:xfrm>
            <a:off x="746919" y="228600"/>
            <a:ext cx="10668000" cy="838200"/>
          </a:xfrm>
          <a:prstGeom prst="rect">
            <a:avLst/>
          </a:prstGeom>
          <a:noFill/>
          <a:ln>
            <a:noFill/>
          </a:ln>
        </p:spPr>
        <p:txBody>
          <a:bodyPr anchorCtr="0" anchor="b" bIns="0" lIns="0" spcFirstLastPara="1" rIns="0" wrap="square" tIns="0">
            <a:noAutofit/>
          </a:bodyPr>
          <a:lstStyle/>
          <a:p>
            <a:pPr indent="0" lvl="0" marL="0" marR="0" rtl="0" algn="ctr">
              <a:spcBef>
                <a:spcPts val="0"/>
              </a:spcBef>
              <a:spcAft>
                <a:spcPts val="0"/>
              </a:spcAft>
              <a:buClr>
                <a:srgbClr val="0068B3"/>
              </a:buClr>
              <a:buSzPts val="2800"/>
              <a:buFont typeface="Century Gothic"/>
              <a:buNone/>
            </a:pPr>
            <a:r>
              <a:rPr b="1" i="0" lang="en-US" sz="2800" u="none" cap="none" strike="noStrike">
                <a:solidFill>
                  <a:srgbClr val="0068B3"/>
                </a:solidFill>
                <a:latin typeface="Century Gothic"/>
                <a:ea typeface="Century Gothic"/>
                <a:cs typeface="Century Gothic"/>
                <a:sym typeface="Century Gothic"/>
              </a:rPr>
              <a:t>ASYMMETRIC CRYPTOGRAPHY – PROS &amp; CONS</a:t>
            </a:r>
            <a:endParaRPr/>
          </a:p>
        </p:txBody>
      </p:sp>
      <p:sp>
        <p:nvSpPr>
          <p:cNvPr id="322" name="Google Shape;322;p37"/>
          <p:cNvSpPr txBox="1"/>
          <p:nvPr/>
        </p:nvSpPr>
        <p:spPr>
          <a:xfrm>
            <a:off x="746919" y="1295400"/>
            <a:ext cx="10668000" cy="4267200"/>
          </a:xfrm>
          <a:prstGeom prst="rect">
            <a:avLst/>
          </a:prstGeom>
          <a:noFill/>
          <a:ln>
            <a:noFill/>
          </a:ln>
        </p:spPr>
        <p:txBody>
          <a:bodyPr anchorCtr="0" anchor="ctr" bIns="0" lIns="0" spcFirstLastPara="1" rIns="0" wrap="square" tIns="0">
            <a:noAutofit/>
          </a:bodyPr>
          <a:lstStyle/>
          <a:p>
            <a:pPr indent="-342265" lvl="0" marL="342265" marR="0" rtl="0" algn="l">
              <a:lnSpc>
                <a:spcPct val="100000"/>
              </a:lnSpc>
              <a:spcBef>
                <a:spcPts val="0"/>
              </a:spcBef>
              <a:spcAft>
                <a:spcPts val="0"/>
              </a:spcAft>
              <a:buClr>
                <a:srgbClr val="0070C0"/>
              </a:buClr>
              <a:buSzPts val="2600"/>
              <a:buFont typeface="Arial"/>
              <a:buChar char="•"/>
            </a:pPr>
            <a:r>
              <a:rPr b="0" i="0" lang="en-US" sz="2400" u="none" cap="none" strike="noStrike">
                <a:solidFill>
                  <a:schemeClr val="dk1"/>
                </a:solidFill>
                <a:latin typeface="Calibri"/>
                <a:ea typeface="Calibri"/>
                <a:cs typeface="Calibri"/>
                <a:sym typeface="Calibri"/>
              </a:rPr>
              <a:t>Pros</a:t>
            </a:r>
            <a:endParaRPr/>
          </a:p>
          <a:p>
            <a:pPr indent="-285115" lvl="1" marL="742315" marR="0" rtl="0" algn="l">
              <a:lnSpc>
                <a:spcPct val="100000"/>
              </a:lnSpc>
              <a:spcBef>
                <a:spcPts val="0"/>
              </a:spcBef>
              <a:spcAft>
                <a:spcPts val="0"/>
              </a:spcAft>
              <a:buClr>
                <a:srgbClr val="00C0F3"/>
              </a:buClr>
              <a:buSzPts val="2600"/>
              <a:buFont typeface="Arial"/>
              <a:buChar char="–"/>
            </a:pPr>
            <a:r>
              <a:rPr b="0" i="0" lang="en-US" sz="2200" u="none" cap="none" strike="noStrike">
                <a:solidFill>
                  <a:schemeClr val="dk1"/>
                </a:solidFill>
                <a:latin typeface="Calibri"/>
                <a:ea typeface="Calibri"/>
                <a:cs typeface="Calibri"/>
                <a:sym typeface="Calibri"/>
              </a:rPr>
              <a:t>Provides message </a:t>
            </a:r>
            <a:r>
              <a:rPr b="1" i="0" lang="en-US" sz="2200" u="none" cap="none" strike="noStrike">
                <a:solidFill>
                  <a:schemeClr val="dk1"/>
                </a:solidFill>
                <a:latin typeface="Calibri"/>
                <a:ea typeface="Calibri"/>
                <a:cs typeface="Calibri"/>
                <a:sym typeface="Calibri"/>
              </a:rPr>
              <a:t>confidentiality </a:t>
            </a:r>
            <a:r>
              <a:rPr b="0" i="0" lang="en-US" sz="2200" u="none" cap="none" strike="noStrike">
                <a:solidFill>
                  <a:schemeClr val="dk1"/>
                </a:solidFill>
                <a:latin typeface="Calibri"/>
                <a:ea typeface="Calibri"/>
                <a:cs typeface="Calibri"/>
                <a:sym typeface="Calibri"/>
              </a:rPr>
              <a:t>(when used correctly)</a:t>
            </a:r>
            <a:endParaRPr/>
          </a:p>
          <a:p>
            <a:pPr indent="-285115" lvl="1" marL="742315" marR="0" rtl="0" algn="l">
              <a:lnSpc>
                <a:spcPct val="100000"/>
              </a:lnSpc>
              <a:spcBef>
                <a:spcPts val="0"/>
              </a:spcBef>
              <a:spcAft>
                <a:spcPts val="0"/>
              </a:spcAft>
              <a:buClr>
                <a:srgbClr val="00C0F3"/>
              </a:buClr>
              <a:buSzPts val="2600"/>
              <a:buFont typeface="Arial"/>
              <a:buChar char="–"/>
            </a:pPr>
            <a:r>
              <a:rPr b="0" i="0" lang="en-US" sz="2200" u="none" cap="none" strike="noStrike">
                <a:solidFill>
                  <a:schemeClr val="dk1"/>
                </a:solidFill>
                <a:latin typeface="Calibri"/>
                <a:ea typeface="Calibri"/>
                <a:cs typeface="Calibri"/>
                <a:sym typeface="Calibri"/>
              </a:rPr>
              <a:t>Can provide </a:t>
            </a:r>
            <a:r>
              <a:rPr b="1" i="0" lang="en-US" sz="2200" u="none" cap="none" strike="noStrike">
                <a:solidFill>
                  <a:schemeClr val="dk1"/>
                </a:solidFill>
                <a:latin typeface="Calibri"/>
                <a:ea typeface="Calibri"/>
                <a:cs typeface="Calibri"/>
                <a:sym typeface="Calibri"/>
              </a:rPr>
              <a:t>authentication</a:t>
            </a:r>
            <a:r>
              <a:rPr b="0" i="0" lang="en-US" sz="2200" u="none" cap="none" strike="noStrike">
                <a:solidFill>
                  <a:schemeClr val="dk1"/>
                </a:solidFill>
                <a:latin typeface="Calibri"/>
                <a:ea typeface="Calibri"/>
                <a:cs typeface="Calibri"/>
                <a:sym typeface="Calibri"/>
              </a:rPr>
              <a:t> through digital signatures</a:t>
            </a:r>
            <a:endParaRPr/>
          </a:p>
          <a:p>
            <a:pPr indent="-285115" lvl="1" marL="742315" marR="0" rtl="0" algn="l">
              <a:lnSpc>
                <a:spcPct val="100000"/>
              </a:lnSpc>
              <a:spcBef>
                <a:spcPts val="0"/>
              </a:spcBef>
              <a:spcAft>
                <a:spcPts val="0"/>
              </a:spcAft>
              <a:buClr>
                <a:srgbClr val="00C0F3"/>
              </a:buClr>
              <a:buSzPts val="2600"/>
              <a:buFont typeface="Arial"/>
              <a:buChar char="–"/>
            </a:pPr>
            <a:r>
              <a:rPr b="1" i="0" lang="en-US" sz="2200" u="none" cap="none" strike="noStrike">
                <a:solidFill>
                  <a:schemeClr val="dk1"/>
                </a:solidFill>
                <a:latin typeface="Calibri"/>
                <a:ea typeface="Calibri"/>
                <a:cs typeface="Calibri"/>
                <a:sym typeface="Calibri"/>
              </a:rPr>
              <a:t>Eliminates problem of distribution of shared key</a:t>
            </a:r>
            <a:endParaRPr b="0" i="0" sz="2200" u="none" cap="none" strike="noStrike">
              <a:solidFill>
                <a:schemeClr val="dk1"/>
              </a:solidFill>
              <a:latin typeface="Calibri"/>
              <a:ea typeface="Calibri"/>
              <a:cs typeface="Calibri"/>
              <a:sym typeface="Calibri"/>
            </a:endParaRPr>
          </a:p>
          <a:p>
            <a:pPr indent="0" lvl="0" marL="113665" marR="0" rtl="0" algn="l">
              <a:lnSpc>
                <a:spcPct val="100000"/>
              </a:lnSpc>
              <a:spcBef>
                <a:spcPts val="0"/>
              </a:spcBef>
              <a:spcAft>
                <a:spcPts val="0"/>
              </a:spcAft>
              <a:buClr>
                <a:srgbClr val="0070C0"/>
              </a:buClr>
              <a:buSzPts val="2600"/>
              <a:buFont typeface="Arial"/>
              <a:buNone/>
            </a:pPr>
            <a:r>
              <a:t/>
            </a:r>
            <a:endParaRPr b="0" i="0" sz="2400" u="none" cap="none" strike="noStrike">
              <a:solidFill>
                <a:schemeClr val="dk1"/>
              </a:solidFill>
              <a:latin typeface="Calibri"/>
              <a:ea typeface="Calibri"/>
              <a:cs typeface="Calibri"/>
              <a:sym typeface="Calibri"/>
            </a:endParaRPr>
          </a:p>
          <a:p>
            <a:pPr indent="-342265" lvl="0" marL="342265" marR="0" rtl="0" algn="l">
              <a:lnSpc>
                <a:spcPct val="100000"/>
              </a:lnSpc>
              <a:spcBef>
                <a:spcPts val="0"/>
              </a:spcBef>
              <a:spcAft>
                <a:spcPts val="0"/>
              </a:spcAft>
              <a:buClr>
                <a:srgbClr val="0070C0"/>
              </a:buClr>
              <a:buSzPts val="2600"/>
              <a:buFont typeface="Arial"/>
              <a:buChar char="•"/>
            </a:pPr>
            <a:r>
              <a:rPr b="0" i="0" lang="en-US" sz="2400" u="none" cap="none" strike="noStrike">
                <a:solidFill>
                  <a:schemeClr val="dk1"/>
                </a:solidFill>
                <a:latin typeface="Calibri"/>
                <a:ea typeface="Calibri"/>
                <a:cs typeface="Calibri"/>
                <a:sym typeface="Calibri"/>
              </a:rPr>
              <a:t>Cons</a:t>
            </a:r>
            <a:endParaRPr/>
          </a:p>
          <a:p>
            <a:pPr indent="-285115" lvl="1" marL="742315" marR="0" rtl="0" algn="l">
              <a:lnSpc>
                <a:spcPct val="100000"/>
              </a:lnSpc>
              <a:spcBef>
                <a:spcPts val="0"/>
              </a:spcBef>
              <a:spcAft>
                <a:spcPts val="0"/>
              </a:spcAft>
              <a:buClr>
                <a:srgbClr val="00C0F3"/>
              </a:buClr>
              <a:buSzPts val="2600"/>
              <a:buFont typeface="Arial"/>
              <a:buChar char="–"/>
            </a:pPr>
            <a:r>
              <a:rPr b="1" i="0" lang="en-US" sz="2200" u="none" cap="none" strike="noStrike">
                <a:solidFill>
                  <a:schemeClr val="dk1"/>
                </a:solidFill>
                <a:latin typeface="Calibri"/>
                <a:ea typeface="Calibri"/>
                <a:cs typeface="Calibri"/>
                <a:sym typeface="Calibri"/>
              </a:rPr>
              <a:t>Very slow - ~1000 times slower</a:t>
            </a:r>
            <a:r>
              <a:rPr b="0" i="0" lang="en-US" sz="2200" u="none" cap="none" strike="noStrike">
                <a:solidFill>
                  <a:schemeClr val="dk1"/>
                </a:solidFill>
                <a:latin typeface="Calibri"/>
                <a:ea typeface="Calibri"/>
                <a:cs typeface="Calibri"/>
                <a:sym typeface="Calibri"/>
              </a:rPr>
              <a:t> than symmetric algorithms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8"/>
          <p:cNvSpPr txBox="1"/>
          <p:nvPr>
            <p:ph idx="1" type="body"/>
          </p:nvPr>
        </p:nvSpPr>
        <p:spPr>
          <a:xfrm>
            <a:off x="746919" y="1295400"/>
            <a:ext cx="10668000" cy="4267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3200"/>
              <a:buNone/>
            </a:pPr>
            <a:r>
              <a:rPr b="1" lang="en-US" sz="3200">
                <a:latin typeface="Calibri"/>
                <a:ea typeface="Calibri"/>
                <a:cs typeface="Calibri"/>
                <a:sym typeface="Calibri"/>
              </a:rPr>
              <a:t>Discussion</a:t>
            </a:r>
            <a:endParaRPr/>
          </a:p>
          <a:p>
            <a:pPr indent="0" lvl="0" marL="0" rtl="0" algn="ctr">
              <a:spcBef>
                <a:spcPts val="480"/>
              </a:spcBef>
              <a:spcAft>
                <a:spcPts val="0"/>
              </a:spcAft>
              <a:buSzPts val="2400"/>
              <a:buNone/>
            </a:pPr>
            <a:r>
              <a:rPr b="1" i="1" lang="en-US" sz="2400">
                <a:latin typeface="Calibri"/>
                <a:ea typeface="Calibri"/>
                <a:cs typeface="Calibri"/>
                <a:sym typeface="Calibri"/>
              </a:rPr>
              <a:t>Can you think of some scenarios for using asymmetric cryptography?</a:t>
            </a:r>
            <a:endParaRPr/>
          </a:p>
        </p:txBody>
      </p:sp>
      <p:sp>
        <p:nvSpPr>
          <p:cNvPr id="328" name="Google Shape;328;p38"/>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9"/>
          <p:cNvSpPr txBox="1"/>
          <p:nvPr>
            <p:ph type="title"/>
          </p:nvPr>
        </p:nvSpPr>
        <p:spPr>
          <a:xfrm>
            <a:off x="746919" y="228600"/>
            <a:ext cx="10668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68B3"/>
              </a:buClr>
              <a:buSzPts val="2800"/>
              <a:buFont typeface="Century Gothic"/>
              <a:buNone/>
            </a:pPr>
            <a:r>
              <a:rPr lang="en-US"/>
              <a:t>RSA – A MODERN SECURE ASYMMETRIC ALGORITHM</a:t>
            </a:r>
            <a:endParaRPr/>
          </a:p>
        </p:txBody>
      </p:sp>
      <p:sp>
        <p:nvSpPr>
          <p:cNvPr id="335" name="Google Shape;335;p39"/>
          <p:cNvSpPr txBox="1"/>
          <p:nvPr>
            <p:ph idx="1" type="body"/>
          </p:nvPr>
        </p:nvSpPr>
        <p:spPr>
          <a:xfrm>
            <a:off x="746919" y="1295400"/>
            <a:ext cx="10668000" cy="4267200"/>
          </a:xfrm>
          <a:prstGeom prst="rect">
            <a:avLst/>
          </a:prstGeom>
          <a:noFill/>
          <a:ln>
            <a:noFill/>
          </a:ln>
        </p:spPr>
        <p:txBody>
          <a:bodyPr anchorCtr="0" anchor="ctr" bIns="0" lIns="0" spcFirstLastPara="1" rIns="0" wrap="square" tIns="0">
            <a:noAutofit/>
          </a:bodyPr>
          <a:lstStyle/>
          <a:p>
            <a:pPr indent="-342265" lvl="0" marL="342265" rtl="0" algn="l">
              <a:spcBef>
                <a:spcPts val="0"/>
              </a:spcBef>
              <a:spcAft>
                <a:spcPts val="0"/>
              </a:spcAft>
              <a:buSzPts val="2400"/>
              <a:buChar char="•"/>
            </a:pPr>
            <a:r>
              <a:rPr lang="en-US" sz="2400">
                <a:solidFill>
                  <a:schemeClr val="dk1"/>
                </a:solidFill>
                <a:latin typeface="Calibri"/>
                <a:ea typeface="Calibri"/>
                <a:cs typeface="Calibri"/>
                <a:sym typeface="Calibri"/>
              </a:rPr>
              <a:t>Mathematical premise that </a:t>
            </a:r>
            <a:r>
              <a:rPr b="1" lang="en-US" sz="2400">
                <a:solidFill>
                  <a:schemeClr val="dk1"/>
                </a:solidFill>
                <a:latin typeface="Calibri"/>
                <a:ea typeface="Calibri"/>
                <a:cs typeface="Calibri"/>
                <a:sym typeface="Calibri"/>
              </a:rPr>
              <a:t>factoring large numbers is hard</a:t>
            </a:r>
            <a:endParaRPr/>
          </a:p>
          <a:p>
            <a:pPr indent="-285115" lvl="1" marL="742315" rtl="0" algn="l">
              <a:spcBef>
                <a:spcPts val="0"/>
              </a:spcBef>
              <a:spcAft>
                <a:spcPts val="0"/>
              </a:spcAft>
              <a:buSzPts val="2200"/>
              <a:buChar char="–"/>
            </a:pPr>
            <a:r>
              <a:rPr b="1" lang="en-US">
                <a:solidFill>
                  <a:schemeClr val="dk1"/>
                </a:solidFill>
                <a:latin typeface="Calibri"/>
                <a:ea typeface="Calibri"/>
                <a:cs typeface="Calibri"/>
                <a:sym typeface="Calibri"/>
              </a:rPr>
              <a:t>Resistant against many attacks</a:t>
            </a:r>
            <a:endParaRPr/>
          </a:p>
          <a:p>
            <a:pPr indent="-285115" lvl="1" marL="742315" rtl="0" algn="l">
              <a:spcBef>
                <a:spcPts val="0"/>
              </a:spcBef>
              <a:spcAft>
                <a:spcPts val="0"/>
              </a:spcAft>
              <a:buSzPts val="2200"/>
              <a:buChar char="–"/>
            </a:pPr>
            <a:r>
              <a:rPr lang="en-US">
                <a:solidFill>
                  <a:schemeClr val="dk1"/>
                </a:solidFill>
                <a:latin typeface="Calibri"/>
                <a:ea typeface="Calibri"/>
                <a:cs typeface="Calibri"/>
                <a:sym typeface="Calibri"/>
              </a:rPr>
              <a:t>Very </a:t>
            </a:r>
            <a:r>
              <a:rPr b="1" lang="en-US">
                <a:solidFill>
                  <a:schemeClr val="dk1"/>
                </a:solidFill>
                <a:latin typeface="Calibri"/>
                <a:ea typeface="Calibri"/>
                <a:cs typeface="Calibri"/>
                <a:sym typeface="Calibri"/>
              </a:rPr>
              <a:t>simple design</a:t>
            </a:r>
            <a:endParaRPr/>
          </a:p>
          <a:p>
            <a:pPr indent="-285115" lvl="1" marL="742315" rtl="0" algn="l">
              <a:spcBef>
                <a:spcPts val="0"/>
              </a:spcBef>
              <a:spcAft>
                <a:spcPts val="0"/>
              </a:spcAft>
              <a:buSzPts val="2200"/>
              <a:buChar char="–"/>
            </a:pPr>
            <a:r>
              <a:rPr lang="en-US">
                <a:solidFill>
                  <a:schemeClr val="dk1"/>
                </a:solidFill>
                <a:latin typeface="Calibri"/>
                <a:ea typeface="Calibri"/>
                <a:cs typeface="Calibri"/>
                <a:sym typeface="Calibri"/>
              </a:rPr>
              <a:t>Supports </a:t>
            </a:r>
            <a:r>
              <a:rPr b="1" lang="en-US">
                <a:solidFill>
                  <a:schemeClr val="dk1"/>
                </a:solidFill>
                <a:latin typeface="Calibri"/>
                <a:ea typeface="Calibri"/>
                <a:cs typeface="Calibri"/>
                <a:sym typeface="Calibri"/>
              </a:rPr>
              <a:t>large key sizes</a:t>
            </a:r>
            <a:endParaRPr/>
          </a:p>
          <a:p>
            <a:pPr indent="-227964" lvl="2" marL="1142365" rtl="0" algn="l">
              <a:spcBef>
                <a:spcPts val="0"/>
              </a:spcBef>
              <a:spcAft>
                <a:spcPts val="0"/>
              </a:spcAft>
              <a:buSzPts val="2200"/>
              <a:buChar char="•"/>
            </a:pPr>
            <a:r>
              <a:rPr lang="en-US" sz="2200">
                <a:solidFill>
                  <a:schemeClr val="dk1"/>
                </a:solidFill>
                <a:latin typeface="Calibri"/>
                <a:ea typeface="Calibri"/>
                <a:cs typeface="Calibri"/>
                <a:sym typeface="Calibri"/>
              </a:rPr>
              <a:t>Key Sizes = 2048/4096 bits</a:t>
            </a:r>
            <a:endParaRPr/>
          </a:p>
        </p:txBody>
      </p:sp>
      <p:sp>
        <p:nvSpPr>
          <p:cNvPr id="336" name="Google Shape;336;p39"/>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0"/>
          <p:cNvSpPr txBox="1"/>
          <p:nvPr>
            <p:ph type="title"/>
          </p:nvPr>
        </p:nvSpPr>
        <p:spPr>
          <a:xfrm>
            <a:off x="746919" y="228600"/>
            <a:ext cx="10668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68B3"/>
              </a:buClr>
              <a:buSzPts val="2800"/>
              <a:buFont typeface="Century Gothic"/>
              <a:buNone/>
            </a:pPr>
            <a:r>
              <a:rPr lang="en-US"/>
              <a:t>ECC – A MODERN SECURE ASYMMETRIC ALGORITHM</a:t>
            </a:r>
            <a:endParaRPr/>
          </a:p>
        </p:txBody>
      </p:sp>
      <p:sp>
        <p:nvSpPr>
          <p:cNvPr id="343" name="Google Shape;343;p40"/>
          <p:cNvSpPr txBox="1"/>
          <p:nvPr>
            <p:ph idx="1" type="body"/>
          </p:nvPr>
        </p:nvSpPr>
        <p:spPr>
          <a:xfrm>
            <a:off x="746919" y="1295400"/>
            <a:ext cx="10668000" cy="4267200"/>
          </a:xfrm>
          <a:prstGeom prst="rect">
            <a:avLst/>
          </a:prstGeom>
          <a:noFill/>
          <a:ln>
            <a:noFill/>
          </a:ln>
        </p:spPr>
        <p:txBody>
          <a:bodyPr anchorCtr="0" anchor="ctr" bIns="0" lIns="0" spcFirstLastPara="1" rIns="0" wrap="square" tIns="0">
            <a:noAutofit/>
          </a:bodyPr>
          <a:lstStyle/>
          <a:p>
            <a:pPr indent="-342265" lvl="0" marL="342265" rtl="0" algn="l">
              <a:spcBef>
                <a:spcPts val="0"/>
              </a:spcBef>
              <a:spcAft>
                <a:spcPts val="0"/>
              </a:spcAft>
              <a:buSzPts val="2400"/>
              <a:buChar char="•"/>
            </a:pPr>
            <a:r>
              <a:rPr lang="en-US" sz="2400">
                <a:solidFill>
                  <a:schemeClr val="dk1"/>
                </a:solidFill>
                <a:latin typeface="Calibri"/>
                <a:ea typeface="Calibri"/>
                <a:cs typeface="Calibri"/>
                <a:sym typeface="Calibri"/>
              </a:rPr>
              <a:t>ECC = Elliptic Curve Cryptography</a:t>
            </a:r>
            <a:endParaRPr b="1" sz="2400">
              <a:solidFill>
                <a:schemeClr val="dk1"/>
              </a:solidFill>
              <a:latin typeface="Calibri"/>
              <a:ea typeface="Calibri"/>
              <a:cs typeface="Calibri"/>
              <a:sym typeface="Calibri"/>
            </a:endParaRPr>
          </a:p>
          <a:p>
            <a:pPr indent="-342265" lvl="1" marL="742268" rtl="0" algn="l">
              <a:spcBef>
                <a:spcPts val="0"/>
              </a:spcBef>
              <a:spcAft>
                <a:spcPts val="0"/>
              </a:spcAft>
              <a:buSzPts val="2200"/>
              <a:buChar char="–"/>
            </a:pPr>
            <a:r>
              <a:rPr lang="en-US">
                <a:solidFill>
                  <a:schemeClr val="dk1"/>
                </a:solidFill>
                <a:latin typeface="Calibri"/>
                <a:ea typeface="Calibri"/>
                <a:cs typeface="Calibri"/>
                <a:sym typeface="Calibri"/>
              </a:rPr>
              <a:t>Uses elliptic curves, a field of mathematics</a:t>
            </a:r>
            <a:endParaRPr/>
          </a:p>
          <a:p>
            <a:pPr indent="0" lvl="0" marL="0" rtl="0" algn="l">
              <a:spcBef>
                <a:spcPts val="0"/>
              </a:spcBef>
              <a:spcAft>
                <a:spcPts val="0"/>
              </a:spcAft>
              <a:buSzPts val="2400"/>
              <a:buNone/>
            </a:pPr>
            <a:r>
              <a:t/>
            </a:r>
            <a:endParaRPr sz="2400">
              <a:solidFill>
                <a:schemeClr val="dk1"/>
              </a:solidFill>
              <a:latin typeface="Calibri"/>
              <a:ea typeface="Calibri"/>
              <a:cs typeface="Calibri"/>
              <a:sym typeface="Calibri"/>
            </a:endParaRPr>
          </a:p>
          <a:p>
            <a:pPr indent="-342265" lvl="0" marL="342265" rtl="0" algn="l">
              <a:spcBef>
                <a:spcPts val="0"/>
              </a:spcBef>
              <a:spcAft>
                <a:spcPts val="0"/>
              </a:spcAft>
              <a:buSzPts val="2400"/>
              <a:buChar char="•"/>
            </a:pPr>
            <a:r>
              <a:rPr lang="en-US" sz="2400">
                <a:solidFill>
                  <a:schemeClr val="dk1"/>
                </a:solidFill>
                <a:latin typeface="Calibri"/>
                <a:ea typeface="Calibri"/>
                <a:cs typeface="Calibri"/>
                <a:sym typeface="Calibri"/>
              </a:rPr>
              <a:t>ECC has </a:t>
            </a:r>
            <a:r>
              <a:rPr b="1" lang="en-US" sz="2400">
                <a:solidFill>
                  <a:schemeClr val="dk1"/>
                </a:solidFill>
                <a:latin typeface="Calibri"/>
                <a:ea typeface="Calibri"/>
                <a:cs typeface="Calibri"/>
                <a:sym typeface="Calibri"/>
              </a:rPr>
              <a:t>three major advantages</a:t>
            </a:r>
            <a:r>
              <a:rPr lang="en-US" sz="2400">
                <a:solidFill>
                  <a:schemeClr val="dk1"/>
                </a:solidFill>
                <a:latin typeface="Calibri"/>
                <a:ea typeface="Calibri"/>
                <a:cs typeface="Calibri"/>
                <a:sym typeface="Calibri"/>
              </a:rPr>
              <a:t> over RSA</a:t>
            </a:r>
            <a:endParaRPr/>
          </a:p>
          <a:p>
            <a:pPr indent="-285115" lvl="1" marL="742315" rtl="0" algn="l">
              <a:spcBef>
                <a:spcPts val="0"/>
              </a:spcBef>
              <a:spcAft>
                <a:spcPts val="0"/>
              </a:spcAft>
              <a:buSzPts val="2200"/>
              <a:buChar char="–"/>
            </a:pPr>
            <a:r>
              <a:rPr b="1" lang="en-US">
                <a:solidFill>
                  <a:schemeClr val="dk1"/>
                </a:solidFill>
                <a:latin typeface="Calibri"/>
                <a:ea typeface="Calibri"/>
                <a:cs typeface="Calibri"/>
                <a:sym typeface="Calibri"/>
              </a:rPr>
              <a:t>ECC is in the public domain</a:t>
            </a:r>
            <a:r>
              <a:rPr lang="en-US">
                <a:solidFill>
                  <a:schemeClr val="dk1"/>
                </a:solidFill>
                <a:latin typeface="Calibri"/>
                <a:ea typeface="Calibri"/>
                <a:cs typeface="Calibri"/>
                <a:sym typeface="Calibri"/>
              </a:rPr>
              <a:t> while RSA is patented</a:t>
            </a:r>
            <a:endParaRPr/>
          </a:p>
          <a:p>
            <a:pPr indent="-285115" lvl="1" marL="742315" rtl="0" algn="l">
              <a:spcBef>
                <a:spcPts val="0"/>
              </a:spcBef>
              <a:spcAft>
                <a:spcPts val="0"/>
              </a:spcAft>
              <a:buSzPts val="2200"/>
              <a:buChar char="–"/>
            </a:pPr>
            <a:r>
              <a:rPr b="1" lang="en-US">
                <a:solidFill>
                  <a:schemeClr val="dk1"/>
                </a:solidFill>
                <a:latin typeface="Calibri"/>
                <a:ea typeface="Calibri"/>
                <a:cs typeface="Calibri"/>
                <a:sym typeface="Calibri"/>
              </a:rPr>
              <a:t>224 bit ECC key size provides comparable security</a:t>
            </a:r>
            <a:r>
              <a:rPr lang="en-US">
                <a:solidFill>
                  <a:schemeClr val="dk1"/>
                </a:solidFill>
                <a:latin typeface="Calibri"/>
                <a:ea typeface="Calibri"/>
                <a:cs typeface="Calibri"/>
                <a:sym typeface="Calibri"/>
              </a:rPr>
              <a:t> to 2048 bit RSA keys</a:t>
            </a:r>
            <a:endParaRPr/>
          </a:p>
          <a:p>
            <a:pPr indent="-285115" lvl="1" marL="742315" rtl="0" algn="l">
              <a:spcBef>
                <a:spcPts val="0"/>
              </a:spcBef>
              <a:spcAft>
                <a:spcPts val="0"/>
              </a:spcAft>
              <a:buSzPts val="2200"/>
              <a:buChar char="–"/>
            </a:pPr>
            <a:r>
              <a:rPr b="1" lang="en-US">
                <a:solidFill>
                  <a:schemeClr val="dk1"/>
                </a:solidFill>
                <a:latin typeface="Calibri"/>
                <a:ea typeface="Calibri"/>
                <a:cs typeface="Calibri"/>
                <a:sym typeface="Calibri"/>
              </a:rPr>
              <a:t>ECC encryption and decryption is faster</a:t>
            </a:r>
            <a:r>
              <a:rPr lang="en-US">
                <a:solidFill>
                  <a:schemeClr val="dk1"/>
                </a:solidFill>
                <a:latin typeface="Calibri"/>
                <a:ea typeface="Calibri"/>
                <a:cs typeface="Calibri"/>
                <a:sym typeface="Calibri"/>
              </a:rPr>
              <a:t> than RSA </a:t>
            </a:r>
            <a:endParaRPr/>
          </a:p>
        </p:txBody>
      </p:sp>
      <p:sp>
        <p:nvSpPr>
          <p:cNvPr id="344" name="Google Shape;344;p40"/>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1"/>
          <p:cNvSpPr txBox="1"/>
          <p:nvPr>
            <p:ph type="title"/>
          </p:nvPr>
        </p:nvSpPr>
        <p:spPr>
          <a:xfrm>
            <a:off x="746919" y="228600"/>
            <a:ext cx="10668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68B3"/>
              </a:buClr>
              <a:buSzPts val="2800"/>
              <a:buFont typeface="Century Gothic"/>
              <a:buNone/>
            </a:pPr>
            <a:r>
              <a:rPr lang="en-US"/>
              <a:t>USING ASYMMETRIC ALGORITHMS FOR CONFIDENTIALITY</a:t>
            </a:r>
            <a:endParaRPr/>
          </a:p>
        </p:txBody>
      </p:sp>
      <p:sp>
        <p:nvSpPr>
          <p:cNvPr id="351" name="Google Shape;351;p41"/>
          <p:cNvSpPr txBox="1"/>
          <p:nvPr>
            <p:ph idx="1" type="body"/>
          </p:nvPr>
        </p:nvSpPr>
        <p:spPr>
          <a:xfrm>
            <a:off x="746919" y="1295400"/>
            <a:ext cx="10668000" cy="4267200"/>
          </a:xfrm>
          <a:prstGeom prst="rect">
            <a:avLst/>
          </a:prstGeom>
          <a:noFill/>
          <a:ln>
            <a:noFill/>
          </a:ln>
        </p:spPr>
        <p:txBody>
          <a:bodyPr anchorCtr="0" anchor="ctr" bIns="0" lIns="0" spcFirstLastPara="1" rIns="0" wrap="square" tIns="0">
            <a:noAutofit/>
          </a:bodyPr>
          <a:lstStyle/>
          <a:p>
            <a:pPr indent="-342265" lvl="0" marL="342265" rtl="0" algn="l">
              <a:spcBef>
                <a:spcPts val="0"/>
              </a:spcBef>
              <a:spcAft>
                <a:spcPts val="0"/>
              </a:spcAft>
              <a:buSzPts val="2400"/>
              <a:buChar char="•"/>
            </a:pPr>
            <a:r>
              <a:rPr lang="en-US" sz="2400">
                <a:solidFill>
                  <a:schemeClr val="dk1"/>
                </a:solidFill>
                <a:latin typeface="Calibri"/>
                <a:ea typeface="Calibri"/>
                <a:cs typeface="Calibri"/>
                <a:sym typeface="Calibri"/>
              </a:rPr>
              <a:t>The public and private </a:t>
            </a:r>
            <a:r>
              <a:rPr b="1" lang="en-US" sz="2400">
                <a:solidFill>
                  <a:schemeClr val="dk1"/>
                </a:solidFill>
                <a:latin typeface="Calibri"/>
                <a:ea typeface="Calibri"/>
                <a:cs typeface="Calibri"/>
                <a:sym typeface="Calibri"/>
              </a:rPr>
              <a:t>keys can be used interchangeably</a:t>
            </a:r>
            <a:endParaRPr/>
          </a:p>
          <a:p>
            <a:pPr indent="-189865" lvl="0" marL="342265" rtl="0" algn="l">
              <a:spcBef>
                <a:spcPts val="0"/>
              </a:spcBef>
              <a:spcAft>
                <a:spcPts val="0"/>
              </a:spcAft>
              <a:buSzPts val="2400"/>
              <a:buNone/>
            </a:pPr>
            <a:r>
              <a:t/>
            </a:r>
            <a:endParaRPr sz="2400">
              <a:solidFill>
                <a:schemeClr val="dk1"/>
              </a:solidFill>
              <a:latin typeface="Calibri"/>
              <a:ea typeface="Calibri"/>
              <a:cs typeface="Calibri"/>
              <a:sym typeface="Calibri"/>
            </a:endParaRPr>
          </a:p>
          <a:p>
            <a:pPr indent="-342265" lvl="0" marL="342265" rtl="0" algn="l">
              <a:spcBef>
                <a:spcPts val="0"/>
              </a:spcBef>
              <a:spcAft>
                <a:spcPts val="0"/>
              </a:spcAft>
              <a:buSzPts val="2400"/>
              <a:buChar char="•"/>
            </a:pPr>
            <a:r>
              <a:rPr lang="en-US" sz="2400">
                <a:solidFill>
                  <a:schemeClr val="dk1"/>
                </a:solidFill>
                <a:latin typeface="Calibri"/>
                <a:ea typeface="Calibri"/>
                <a:cs typeface="Calibri"/>
                <a:sym typeface="Calibri"/>
              </a:rPr>
              <a:t>Provides </a:t>
            </a:r>
            <a:r>
              <a:rPr b="1" lang="en-US" sz="2400">
                <a:solidFill>
                  <a:schemeClr val="dk1"/>
                </a:solidFill>
                <a:latin typeface="Calibri"/>
                <a:ea typeface="Calibri"/>
                <a:cs typeface="Calibri"/>
                <a:sym typeface="Calibri"/>
              </a:rPr>
              <a:t>confidentiality </a:t>
            </a:r>
            <a:r>
              <a:rPr lang="en-US" sz="2400">
                <a:solidFill>
                  <a:schemeClr val="dk1"/>
                </a:solidFill>
                <a:latin typeface="Calibri"/>
                <a:ea typeface="Calibri"/>
                <a:cs typeface="Calibri"/>
                <a:sym typeface="Calibri"/>
              </a:rPr>
              <a:t>when public key is used for encryption and private key for decryption</a:t>
            </a:r>
            <a:endParaRPr/>
          </a:p>
          <a:p>
            <a:pPr indent="-285115" lvl="1" marL="742315" rtl="0" algn="l">
              <a:spcBef>
                <a:spcPts val="0"/>
              </a:spcBef>
              <a:spcAft>
                <a:spcPts val="0"/>
              </a:spcAft>
              <a:buSzPts val="2200"/>
              <a:buChar char="–"/>
            </a:pPr>
            <a:r>
              <a:rPr lang="en-US">
                <a:solidFill>
                  <a:schemeClr val="dk1"/>
                </a:solidFill>
                <a:latin typeface="Calibri"/>
                <a:ea typeface="Calibri"/>
                <a:cs typeface="Calibri"/>
                <a:sym typeface="Calibri"/>
              </a:rPr>
              <a:t>Sender A </a:t>
            </a:r>
            <a:r>
              <a:rPr b="1" lang="en-US">
                <a:solidFill>
                  <a:schemeClr val="dk1"/>
                </a:solidFill>
                <a:latin typeface="Calibri"/>
                <a:ea typeface="Calibri"/>
                <a:cs typeface="Calibri"/>
                <a:sym typeface="Calibri"/>
              </a:rPr>
              <a:t>encrypts </a:t>
            </a:r>
            <a:r>
              <a:rPr lang="en-US">
                <a:solidFill>
                  <a:schemeClr val="dk1"/>
                </a:solidFill>
                <a:latin typeface="Calibri"/>
                <a:ea typeface="Calibri"/>
                <a:cs typeface="Calibri"/>
                <a:sym typeface="Calibri"/>
              </a:rPr>
              <a:t>message using public key of recipient B</a:t>
            </a:r>
            <a:endParaRPr/>
          </a:p>
          <a:p>
            <a:pPr indent="-285115" lvl="1" marL="742315" rtl="0" algn="l">
              <a:spcBef>
                <a:spcPts val="0"/>
              </a:spcBef>
              <a:spcAft>
                <a:spcPts val="0"/>
              </a:spcAft>
              <a:buSzPts val="2200"/>
              <a:buChar char="–"/>
            </a:pPr>
            <a:r>
              <a:rPr lang="en-US">
                <a:solidFill>
                  <a:schemeClr val="dk1"/>
                </a:solidFill>
                <a:latin typeface="Calibri"/>
                <a:ea typeface="Calibri"/>
                <a:cs typeface="Calibri"/>
                <a:sym typeface="Calibri"/>
              </a:rPr>
              <a:t>Only recipient B can </a:t>
            </a:r>
            <a:r>
              <a:rPr b="1" lang="en-US">
                <a:solidFill>
                  <a:schemeClr val="dk1"/>
                </a:solidFill>
                <a:latin typeface="Calibri"/>
                <a:ea typeface="Calibri"/>
                <a:cs typeface="Calibri"/>
                <a:sym typeface="Calibri"/>
              </a:rPr>
              <a:t>decrypt </a:t>
            </a:r>
            <a:r>
              <a:rPr lang="en-US">
                <a:solidFill>
                  <a:schemeClr val="dk1"/>
                </a:solidFill>
                <a:latin typeface="Calibri"/>
                <a:ea typeface="Calibri"/>
                <a:cs typeface="Calibri"/>
                <a:sym typeface="Calibri"/>
              </a:rPr>
              <a:t>message using their private key</a:t>
            </a:r>
            <a:endParaRPr/>
          </a:p>
        </p:txBody>
      </p:sp>
      <p:sp>
        <p:nvSpPr>
          <p:cNvPr id="352" name="Google Shape;352;p41"/>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2"/>
          <p:cNvSpPr txBox="1"/>
          <p:nvPr>
            <p:ph type="title"/>
          </p:nvPr>
        </p:nvSpPr>
        <p:spPr>
          <a:xfrm>
            <a:off x="746919" y="228600"/>
            <a:ext cx="10668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68B3"/>
              </a:buClr>
              <a:buSzPts val="2800"/>
              <a:buFont typeface="Century Gothic"/>
              <a:buNone/>
            </a:pPr>
            <a:r>
              <a:rPr lang="en-US"/>
              <a:t>USING ASYMMETRIC ALGORITHMS FOR AUTHENTICATION</a:t>
            </a:r>
            <a:endParaRPr/>
          </a:p>
        </p:txBody>
      </p:sp>
      <p:sp>
        <p:nvSpPr>
          <p:cNvPr id="359" name="Google Shape;359;p42"/>
          <p:cNvSpPr txBox="1"/>
          <p:nvPr>
            <p:ph idx="1" type="body"/>
          </p:nvPr>
        </p:nvSpPr>
        <p:spPr>
          <a:xfrm>
            <a:off x="746919" y="1295400"/>
            <a:ext cx="10668000" cy="4267200"/>
          </a:xfrm>
          <a:prstGeom prst="rect">
            <a:avLst/>
          </a:prstGeom>
          <a:noFill/>
          <a:ln>
            <a:noFill/>
          </a:ln>
        </p:spPr>
        <p:txBody>
          <a:bodyPr anchorCtr="0" anchor="ctr" bIns="0" lIns="0" spcFirstLastPara="1" rIns="0" wrap="square" tIns="0">
            <a:noAutofit/>
          </a:bodyPr>
          <a:lstStyle/>
          <a:p>
            <a:pPr indent="-342860" lvl="0" marL="342860" rtl="0" algn="l">
              <a:spcBef>
                <a:spcPts val="0"/>
              </a:spcBef>
              <a:spcAft>
                <a:spcPts val="0"/>
              </a:spcAft>
              <a:buSzPts val="2400"/>
              <a:buChar char="•"/>
            </a:pPr>
            <a:r>
              <a:rPr lang="en-US" sz="2400">
                <a:solidFill>
                  <a:schemeClr val="dk1"/>
                </a:solidFill>
                <a:latin typeface="Calibri"/>
                <a:ea typeface="Calibri"/>
                <a:cs typeface="Calibri"/>
                <a:sym typeface="Calibri"/>
              </a:rPr>
              <a:t>Provides </a:t>
            </a:r>
            <a:r>
              <a:rPr b="1" lang="en-US" sz="2400">
                <a:solidFill>
                  <a:schemeClr val="dk1"/>
                </a:solidFill>
                <a:latin typeface="Calibri"/>
                <a:ea typeface="Calibri"/>
                <a:cs typeface="Calibri"/>
                <a:sym typeface="Calibri"/>
              </a:rPr>
              <a:t>authentication </a:t>
            </a:r>
            <a:r>
              <a:rPr lang="en-US" sz="2400">
                <a:solidFill>
                  <a:schemeClr val="dk1"/>
                </a:solidFill>
                <a:latin typeface="Calibri"/>
                <a:ea typeface="Calibri"/>
                <a:cs typeface="Calibri"/>
                <a:sym typeface="Calibri"/>
              </a:rPr>
              <a:t>when private key is used for encryption and public key for decryption</a:t>
            </a:r>
            <a:endParaRPr/>
          </a:p>
          <a:p>
            <a:pPr indent="-285115" lvl="1" marL="742315" rtl="0" algn="l">
              <a:spcBef>
                <a:spcPts val="0"/>
              </a:spcBef>
              <a:spcAft>
                <a:spcPts val="0"/>
              </a:spcAft>
              <a:buSzPts val="2200"/>
              <a:buChar char="–"/>
            </a:pPr>
            <a:r>
              <a:rPr lang="en-US">
                <a:solidFill>
                  <a:schemeClr val="dk1"/>
                </a:solidFill>
                <a:latin typeface="Calibri"/>
                <a:ea typeface="Calibri"/>
                <a:cs typeface="Calibri"/>
                <a:sym typeface="Calibri"/>
              </a:rPr>
              <a:t>Sender A </a:t>
            </a:r>
            <a:r>
              <a:rPr b="1" lang="en-US">
                <a:solidFill>
                  <a:schemeClr val="dk1"/>
                </a:solidFill>
                <a:latin typeface="Calibri"/>
                <a:ea typeface="Calibri"/>
                <a:cs typeface="Calibri"/>
                <a:sym typeface="Calibri"/>
              </a:rPr>
              <a:t>signs </a:t>
            </a:r>
            <a:r>
              <a:rPr lang="en-US">
                <a:solidFill>
                  <a:schemeClr val="dk1"/>
                </a:solidFill>
                <a:latin typeface="Calibri"/>
                <a:ea typeface="Calibri"/>
                <a:cs typeface="Calibri"/>
                <a:sym typeface="Calibri"/>
              </a:rPr>
              <a:t>message using their private key</a:t>
            </a:r>
            <a:endParaRPr/>
          </a:p>
          <a:p>
            <a:pPr indent="-285115" lvl="1" marL="742315" rtl="0" algn="l">
              <a:spcBef>
                <a:spcPts val="0"/>
              </a:spcBef>
              <a:spcAft>
                <a:spcPts val="0"/>
              </a:spcAft>
              <a:buSzPts val="2200"/>
              <a:buChar char="–"/>
            </a:pPr>
            <a:r>
              <a:rPr lang="en-US">
                <a:solidFill>
                  <a:schemeClr val="dk1"/>
                </a:solidFill>
                <a:latin typeface="Calibri"/>
                <a:ea typeface="Calibri"/>
                <a:cs typeface="Calibri"/>
                <a:sym typeface="Calibri"/>
              </a:rPr>
              <a:t>Recipient B can </a:t>
            </a:r>
            <a:r>
              <a:rPr b="1" lang="en-US">
                <a:solidFill>
                  <a:schemeClr val="dk1"/>
                </a:solidFill>
                <a:latin typeface="Calibri"/>
                <a:ea typeface="Calibri"/>
                <a:cs typeface="Calibri"/>
                <a:sym typeface="Calibri"/>
              </a:rPr>
              <a:t>verify </a:t>
            </a:r>
            <a:r>
              <a:rPr lang="en-US">
                <a:solidFill>
                  <a:schemeClr val="dk1"/>
                </a:solidFill>
                <a:latin typeface="Calibri"/>
                <a:ea typeface="Calibri"/>
                <a:cs typeface="Calibri"/>
                <a:sym typeface="Calibri"/>
              </a:rPr>
              <a:t>signature using the public key of sender A</a:t>
            </a:r>
            <a:endParaRPr/>
          </a:p>
        </p:txBody>
      </p:sp>
      <p:sp>
        <p:nvSpPr>
          <p:cNvPr id="360" name="Google Shape;360;p42"/>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3"/>
          <p:cNvSpPr txBox="1"/>
          <p:nvPr>
            <p:ph type="title"/>
          </p:nvPr>
        </p:nvSpPr>
        <p:spPr>
          <a:xfrm>
            <a:off x="746919" y="228600"/>
            <a:ext cx="10668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68B3"/>
              </a:buClr>
              <a:buSzPts val="2800"/>
              <a:buFont typeface="Century Gothic"/>
              <a:buNone/>
            </a:pPr>
            <a:r>
              <a:rPr lang="en-US"/>
              <a:t>GENERATING RSA KEYS USING OPENSSL</a:t>
            </a:r>
            <a:endParaRPr/>
          </a:p>
        </p:txBody>
      </p:sp>
      <p:sp>
        <p:nvSpPr>
          <p:cNvPr id="367" name="Google Shape;367;p43"/>
          <p:cNvSpPr txBox="1"/>
          <p:nvPr>
            <p:ph idx="1" type="body"/>
          </p:nvPr>
        </p:nvSpPr>
        <p:spPr>
          <a:xfrm>
            <a:off x="746919" y="1295400"/>
            <a:ext cx="10668000" cy="4267200"/>
          </a:xfrm>
          <a:prstGeom prst="rect">
            <a:avLst/>
          </a:prstGeom>
          <a:noFill/>
          <a:ln>
            <a:noFill/>
          </a:ln>
        </p:spPr>
        <p:txBody>
          <a:bodyPr anchorCtr="0" anchor="ctr" bIns="45600" lIns="91200" spcFirstLastPara="1" rIns="91200" wrap="square" tIns="45600">
            <a:normAutofit/>
          </a:bodyPr>
          <a:lstStyle/>
          <a:p>
            <a:pPr indent="-342860" lvl="0" marL="342860" rtl="0" algn="l">
              <a:spcBef>
                <a:spcPts val="0"/>
              </a:spcBef>
              <a:spcAft>
                <a:spcPts val="0"/>
              </a:spcAft>
              <a:buSzPts val="2400"/>
              <a:buChar char="•"/>
            </a:pPr>
            <a:r>
              <a:rPr lang="en-US" sz="2400">
                <a:solidFill>
                  <a:schemeClr val="dk1"/>
                </a:solidFill>
                <a:latin typeface="Calibri"/>
                <a:ea typeface="Calibri"/>
                <a:cs typeface="Calibri"/>
                <a:sym typeface="Calibri"/>
              </a:rPr>
              <a:t>Use the </a:t>
            </a:r>
            <a:r>
              <a:rPr b="1" lang="en-US" sz="2400">
                <a:solidFill>
                  <a:schemeClr val="dk1"/>
                </a:solidFill>
                <a:latin typeface="Calibri"/>
                <a:ea typeface="Calibri"/>
                <a:cs typeface="Calibri"/>
                <a:sym typeface="Calibri"/>
              </a:rPr>
              <a:t>genrsa</a:t>
            </a:r>
            <a:r>
              <a:rPr lang="en-US" sz="2400">
                <a:solidFill>
                  <a:schemeClr val="dk1"/>
                </a:solidFill>
                <a:latin typeface="Calibri"/>
                <a:ea typeface="Calibri"/>
                <a:cs typeface="Calibri"/>
                <a:sym typeface="Calibri"/>
              </a:rPr>
              <a:t> and </a:t>
            </a:r>
            <a:r>
              <a:rPr b="1" lang="en-US" sz="2400">
                <a:solidFill>
                  <a:schemeClr val="dk1"/>
                </a:solidFill>
                <a:latin typeface="Calibri"/>
                <a:ea typeface="Calibri"/>
                <a:cs typeface="Calibri"/>
                <a:sym typeface="Calibri"/>
              </a:rPr>
              <a:t>rsa</a:t>
            </a:r>
            <a:r>
              <a:rPr lang="en-US" sz="2400">
                <a:solidFill>
                  <a:schemeClr val="dk1"/>
                </a:solidFill>
                <a:latin typeface="Calibri"/>
                <a:ea typeface="Calibri"/>
                <a:cs typeface="Calibri"/>
                <a:sym typeface="Calibri"/>
              </a:rPr>
              <a:t> options</a:t>
            </a:r>
            <a:endParaRPr/>
          </a:p>
          <a:p>
            <a:pPr indent="-285717" lvl="1" marL="742863" rtl="0" algn="l">
              <a:spcBef>
                <a:spcPts val="0"/>
              </a:spcBef>
              <a:spcAft>
                <a:spcPts val="0"/>
              </a:spcAft>
              <a:buSzPts val="2200"/>
              <a:buChar char="–"/>
            </a:pPr>
            <a:r>
              <a:rPr lang="en-US">
                <a:solidFill>
                  <a:schemeClr val="dk1"/>
                </a:solidFill>
                <a:latin typeface="Calibri"/>
                <a:ea typeface="Calibri"/>
                <a:cs typeface="Calibri"/>
                <a:sym typeface="Calibri"/>
              </a:rPr>
              <a:t>E.g., generate 2048-bit RSA private key</a:t>
            </a:r>
            <a:endParaRPr/>
          </a:p>
          <a:p>
            <a:pPr indent="0" lvl="2" marL="914294" rtl="0" algn="l">
              <a:spcBef>
                <a:spcPts val="500"/>
              </a:spcBef>
              <a:spcAft>
                <a:spcPts val="0"/>
              </a:spcAft>
              <a:buSzPts val="1800"/>
              <a:buNone/>
            </a:pPr>
            <a:r>
              <a:rPr lang="en-US">
                <a:solidFill>
                  <a:schemeClr val="dk1"/>
                </a:solidFill>
                <a:latin typeface="Consolas"/>
                <a:ea typeface="Consolas"/>
                <a:cs typeface="Consolas"/>
                <a:sym typeface="Consolas"/>
              </a:rPr>
              <a:t>$ openssl genrsa -out private.key 2048</a:t>
            </a:r>
            <a:endParaRPr/>
          </a:p>
          <a:p>
            <a:pPr indent="-285717" lvl="1" marL="742863" rtl="0" algn="l">
              <a:spcBef>
                <a:spcPts val="500"/>
              </a:spcBef>
              <a:spcAft>
                <a:spcPts val="0"/>
              </a:spcAft>
              <a:buSzPts val="2200"/>
              <a:buChar char="–"/>
            </a:pPr>
            <a:r>
              <a:rPr lang="en-US">
                <a:solidFill>
                  <a:schemeClr val="dk1"/>
                </a:solidFill>
                <a:latin typeface="Calibri"/>
                <a:ea typeface="Calibri"/>
                <a:cs typeface="Calibri"/>
                <a:sym typeface="Calibri"/>
              </a:rPr>
              <a:t>E.g., generate public key from private key</a:t>
            </a:r>
            <a:endParaRPr/>
          </a:p>
          <a:p>
            <a:pPr indent="0" lvl="2" marL="914294" rtl="0" algn="l">
              <a:spcBef>
                <a:spcPts val="500"/>
              </a:spcBef>
              <a:spcAft>
                <a:spcPts val="0"/>
              </a:spcAft>
              <a:buSzPts val="1800"/>
              <a:buNone/>
            </a:pPr>
            <a:r>
              <a:rPr lang="en-US">
                <a:solidFill>
                  <a:schemeClr val="dk1"/>
                </a:solidFill>
                <a:latin typeface="Consolas"/>
                <a:ea typeface="Consolas"/>
                <a:cs typeface="Consolas"/>
                <a:sym typeface="Consolas"/>
              </a:rPr>
              <a:t>$ openssl rsa -in private.key -pubout -out public.key</a:t>
            </a:r>
            <a:endParaRPr>
              <a:solidFill>
                <a:schemeClr val="dk1"/>
              </a:solidFill>
              <a:latin typeface="Consolas"/>
              <a:ea typeface="Consolas"/>
              <a:cs typeface="Consolas"/>
              <a:sym typeface="Consolas"/>
            </a:endParaRPr>
          </a:p>
        </p:txBody>
      </p:sp>
      <p:sp>
        <p:nvSpPr>
          <p:cNvPr id="368" name="Google Shape;368;p43"/>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746919" y="228600"/>
            <a:ext cx="10668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68B3"/>
              </a:buClr>
              <a:buSzPts val="2800"/>
              <a:buFont typeface="Century Gothic"/>
              <a:buNone/>
            </a:pPr>
            <a:r>
              <a:rPr lang="en-US">
                <a:latin typeface="Century Gothic"/>
                <a:ea typeface="Century Gothic"/>
                <a:cs typeface="Century Gothic"/>
                <a:sym typeface="Century Gothic"/>
              </a:rPr>
              <a:t>WHAT IS CRYPTOGRAPHY?</a:t>
            </a:r>
            <a:endParaRPr/>
          </a:p>
        </p:txBody>
      </p:sp>
      <p:sp>
        <p:nvSpPr>
          <p:cNvPr id="121" name="Google Shape;121;p17"/>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22" name="Google Shape;122;p17"/>
          <p:cNvSpPr txBox="1"/>
          <p:nvPr/>
        </p:nvSpPr>
        <p:spPr>
          <a:xfrm>
            <a:off x="750098" y="1347423"/>
            <a:ext cx="10665462" cy="4224248"/>
          </a:xfrm>
          <a:prstGeom prst="rect">
            <a:avLst/>
          </a:prstGeom>
          <a:noFill/>
          <a:ln>
            <a:noFill/>
          </a:ln>
        </p:spPr>
        <p:txBody>
          <a:bodyPr anchorCtr="0" anchor="ctr" bIns="0" lIns="0" spcFirstLastPara="1" rIns="0" wrap="square" tIns="0">
            <a:noAutofit/>
          </a:bodyPr>
          <a:lstStyle/>
          <a:p>
            <a:pPr indent="-342900" lvl="0" marL="457200" marR="0" rtl="0" algn="l">
              <a:lnSpc>
                <a:spcPct val="104000"/>
              </a:lnSpc>
              <a:spcBef>
                <a:spcPts val="0"/>
              </a:spcBef>
              <a:spcAft>
                <a:spcPts val="0"/>
              </a:spcAft>
              <a:buClr>
                <a:schemeClr val="accent1"/>
              </a:buClr>
              <a:buSzPts val="1800"/>
              <a:buFont typeface="Arial"/>
              <a:buChar char="•"/>
            </a:pPr>
            <a:r>
              <a:rPr b="1" i="0" lang="en-US" sz="2400" u="none" cap="none" strike="noStrike">
                <a:solidFill>
                  <a:schemeClr val="dk1"/>
                </a:solidFill>
                <a:latin typeface="Calibri"/>
                <a:ea typeface="Calibri"/>
                <a:cs typeface="Calibri"/>
                <a:sym typeface="Calibri"/>
              </a:rPr>
              <a:t>Cryptography</a:t>
            </a:r>
            <a:r>
              <a:rPr b="0" i="0" lang="en-US" sz="2400" u="none" cap="none" strike="noStrike">
                <a:solidFill>
                  <a:schemeClr val="dk1"/>
                </a:solidFill>
                <a:latin typeface="Calibri"/>
                <a:ea typeface="Calibri"/>
                <a:cs typeface="Calibri"/>
                <a:sym typeface="Calibri"/>
              </a:rPr>
              <a:t> involves making and using codes to secure information </a:t>
            </a:r>
            <a:endParaRPr/>
          </a:p>
          <a:p>
            <a:pPr indent="-342900" lvl="1" marL="914400" marR="0" rtl="0" algn="l">
              <a:lnSpc>
                <a:spcPct val="104000"/>
              </a:lnSpc>
              <a:spcBef>
                <a:spcPts val="0"/>
              </a:spcBef>
              <a:spcAft>
                <a:spcPts val="0"/>
              </a:spcAft>
              <a:buClr>
                <a:srgbClr val="A19994"/>
              </a:buClr>
              <a:buSzPts val="1800"/>
              <a:buFont typeface="Arial"/>
              <a:buChar char="•"/>
            </a:pPr>
            <a:r>
              <a:rPr b="1" i="0" lang="en-US" sz="2200" u="none" cap="none" strike="noStrike">
                <a:solidFill>
                  <a:schemeClr val="dk1"/>
                </a:solidFill>
                <a:latin typeface="Calibri"/>
                <a:ea typeface="Calibri"/>
                <a:cs typeface="Calibri"/>
                <a:sym typeface="Calibri"/>
              </a:rPr>
              <a:t>Protecting data </a:t>
            </a:r>
            <a:r>
              <a:rPr b="0" i="0" lang="en-US" sz="2200" u="none" cap="none" strike="noStrike">
                <a:solidFill>
                  <a:schemeClr val="dk1"/>
                </a:solidFill>
                <a:latin typeface="Calibri"/>
                <a:ea typeface="Calibri"/>
                <a:cs typeface="Calibri"/>
                <a:sym typeface="Calibri"/>
              </a:rPr>
              <a:t>from unauthorized access </a:t>
            </a:r>
            <a:endParaRPr/>
          </a:p>
          <a:p>
            <a:pPr indent="-342900" lvl="1" marL="914400" marR="0" rtl="0" algn="l">
              <a:lnSpc>
                <a:spcPct val="104000"/>
              </a:lnSpc>
              <a:spcBef>
                <a:spcPts val="0"/>
              </a:spcBef>
              <a:spcAft>
                <a:spcPts val="0"/>
              </a:spcAft>
              <a:buClr>
                <a:srgbClr val="A19994"/>
              </a:buClr>
              <a:buSzPts val="1800"/>
              <a:buFont typeface="Arial"/>
              <a:buChar char="•"/>
            </a:pPr>
            <a:r>
              <a:rPr b="1" i="0" lang="en-US" sz="2200" u="none" cap="none" strike="noStrike">
                <a:solidFill>
                  <a:schemeClr val="dk1"/>
                </a:solidFill>
                <a:latin typeface="Calibri"/>
                <a:ea typeface="Calibri"/>
                <a:cs typeface="Calibri"/>
                <a:sym typeface="Calibri"/>
              </a:rPr>
              <a:t>Building blocks</a:t>
            </a:r>
            <a:r>
              <a:rPr b="0" i="0" lang="en-US" sz="2200" u="none" cap="none" strike="noStrike">
                <a:solidFill>
                  <a:schemeClr val="dk1"/>
                </a:solidFill>
                <a:latin typeface="Calibri"/>
                <a:ea typeface="Calibri"/>
                <a:cs typeface="Calibri"/>
                <a:sym typeface="Calibri"/>
              </a:rPr>
              <a:t> for many things related to security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4"/>
          <p:cNvSpPr txBox="1"/>
          <p:nvPr>
            <p:ph type="title"/>
          </p:nvPr>
        </p:nvSpPr>
        <p:spPr>
          <a:xfrm>
            <a:off x="746919" y="228600"/>
            <a:ext cx="10668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68B3"/>
              </a:buClr>
              <a:buSzPts val="2800"/>
              <a:buFont typeface="Century Gothic"/>
              <a:buNone/>
            </a:pPr>
            <a:r>
              <a:rPr lang="en-US"/>
              <a:t>EXAMPLE OF OPENSSL RSA KEYS</a:t>
            </a:r>
            <a:endParaRPr/>
          </a:p>
        </p:txBody>
      </p:sp>
      <p:sp>
        <p:nvSpPr>
          <p:cNvPr id="375" name="Google Shape;375;p44"/>
          <p:cNvSpPr txBox="1"/>
          <p:nvPr>
            <p:ph idx="1" type="body"/>
          </p:nvPr>
        </p:nvSpPr>
        <p:spPr>
          <a:xfrm>
            <a:off x="1004093" y="1219200"/>
            <a:ext cx="4876801" cy="4267200"/>
          </a:xfrm>
          <a:prstGeom prst="rect">
            <a:avLst/>
          </a:prstGeom>
          <a:noFill/>
          <a:ln>
            <a:noFill/>
          </a:ln>
        </p:spPr>
        <p:txBody>
          <a:bodyPr anchorCtr="0" anchor="t" bIns="45600" lIns="91200" spcFirstLastPara="1" rIns="91200" wrap="square" tIns="45600">
            <a:noAutofit/>
          </a:bodyPr>
          <a:lstStyle/>
          <a:p>
            <a:pPr indent="-342860" lvl="0" marL="342860" rtl="0" algn="l">
              <a:spcBef>
                <a:spcPts val="0"/>
              </a:spcBef>
              <a:spcAft>
                <a:spcPts val="0"/>
              </a:spcAft>
              <a:buSzPts val="1050"/>
              <a:buNone/>
            </a:pPr>
            <a:r>
              <a:rPr lang="en-US" sz="1050">
                <a:solidFill>
                  <a:schemeClr val="dk1"/>
                </a:solidFill>
                <a:latin typeface="Consolas"/>
                <a:ea typeface="Consolas"/>
                <a:cs typeface="Consolas"/>
                <a:sym typeface="Consolas"/>
              </a:rPr>
              <a:t>$ cat private.key</a:t>
            </a:r>
            <a:endParaRPr sz="1050">
              <a:solidFill>
                <a:schemeClr val="dk1"/>
              </a:solidFill>
              <a:latin typeface="Consolas"/>
              <a:ea typeface="Consolas"/>
              <a:cs typeface="Consolas"/>
              <a:sym typeface="Consolas"/>
            </a:endParaRPr>
          </a:p>
          <a:p>
            <a:pPr indent="-342860" lvl="0" marL="342860" rtl="0" algn="l">
              <a:spcBef>
                <a:spcPts val="0"/>
              </a:spcBef>
              <a:spcAft>
                <a:spcPts val="0"/>
              </a:spcAft>
              <a:buSzPts val="1050"/>
              <a:buNone/>
            </a:pPr>
            <a:r>
              <a:t/>
            </a:r>
            <a:endParaRPr sz="1050">
              <a:solidFill>
                <a:schemeClr val="dk1"/>
              </a:solidFill>
              <a:latin typeface="Consolas"/>
              <a:ea typeface="Consolas"/>
              <a:cs typeface="Consolas"/>
              <a:sym typeface="Consolas"/>
            </a:endParaRPr>
          </a:p>
          <a:p>
            <a:pPr indent="-342860" lvl="0" marL="342860" rtl="0" algn="l">
              <a:spcBef>
                <a:spcPts val="0"/>
              </a:spcBef>
              <a:spcAft>
                <a:spcPts val="0"/>
              </a:spcAft>
              <a:buSzPts val="1050"/>
              <a:buNone/>
            </a:pPr>
            <a:r>
              <a:rPr b="1" lang="en-US" sz="1050">
                <a:solidFill>
                  <a:schemeClr val="dk1"/>
                </a:solidFill>
                <a:latin typeface="Consolas"/>
                <a:ea typeface="Consolas"/>
                <a:cs typeface="Consolas"/>
                <a:sym typeface="Consolas"/>
              </a:rPr>
              <a:t>-----BEGIN RSA PRIVATE KEY-----</a:t>
            </a:r>
            <a:endParaRPr/>
          </a:p>
          <a:p>
            <a:pPr indent="-342860" lvl="0" marL="342860" rtl="0" algn="l">
              <a:spcBef>
                <a:spcPts val="0"/>
              </a:spcBef>
              <a:spcAft>
                <a:spcPts val="0"/>
              </a:spcAft>
              <a:buSzPts val="1050"/>
              <a:buNone/>
            </a:pPr>
            <a:r>
              <a:rPr b="1" lang="en-US" sz="1050">
                <a:solidFill>
                  <a:schemeClr val="dk1"/>
                </a:solidFill>
                <a:latin typeface="Consolas"/>
                <a:ea typeface="Consolas"/>
                <a:cs typeface="Consolas"/>
                <a:sym typeface="Consolas"/>
              </a:rPr>
              <a:t>MIIEogIBAAKCAQEA0Hy+PFrR370V38yo3DXyzO57Qm9br01J6Ck6KEXeeWEJ2Q7z</a:t>
            </a:r>
            <a:endParaRPr/>
          </a:p>
          <a:p>
            <a:pPr indent="-342860" lvl="0" marL="342860" rtl="0" algn="l">
              <a:spcBef>
                <a:spcPts val="0"/>
              </a:spcBef>
              <a:spcAft>
                <a:spcPts val="0"/>
              </a:spcAft>
              <a:buSzPts val="1050"/>
              <a:buNone/>
            </a:pPr>
            <a:r>
              <a:rPr b="1" lang="en-US" sz="1050">
                <a:solidFill>
                  <a:schemeClr val="dk1"/>
                </a:solidFill>
                <a:latin typeface="Consolas"/>
                <a:ea typeface="Consolas"/>
                <a:cs typeface="Consolas"/>
                <a:sym typeface="Consolas"/>
              </a:rPr>
              <a:t>BYhrI+bFenkdNkzYQLbjk1N/xMyP6pD2wUpePiBY4gCkfkTRpdVEFHzysSlcSIM0</a:t>
            </a:r>
            <a:endParaRPr/>
          </a:p>
          <a:p>
            <a:pPr indent="-342860" lvl="0" marL="342860" rtl="0" algn="l">
              <a:spcBef>
                <a:spcPts val="0"/>
              </a:spcBef>
              <a:spcAft>
                <a:spcPts val="0"/>
              </a:spcAft>
              <a:buSzPts val="1050"/>
              <a:buNone/>
            </a:pPr>
            <a:r>
              <a:rPr b="1" lang="en-US" sz="1050">
                <a:solidFill>
                  <a:schemeClr val="dk1"/>
                </a:solidFill>
                <a:latin typeface="Consolas"/>
                <a:ea typeface="Consolas"/>
                <a:cs typeface="Consolas"/>
                <a:sym typeface="Consolas"/>
              </a:rPr>
              <a:t>5j9bL9FlDbPbj9STM6SX6x+g16iv6Id5cxOjezAtaQ92DhCNKA4itOh+S7j/TKiJ</a:t>
            </a:r>
            <a:endParaRPr b="1" sz="1050">
              <a:solidFill>
                <a:schemeClr val="dk1"/>
              </a:solidFill>
              <a:latin typeface="Consolas"/>
              <a:ea typeface="Consolas"/>
              <a:cs typeface="Consolas"/>
              <a:sym typeface="Consolas"/>
            </a:endParaRPr>
          </a:p>
          <a:p>
            <a:pPr indent="-342860" lvl="0" marL="342860" rtl="0" algn="l">
              <a:spcBef>
                <a:spcPts val="0"/>
              </a:spcBef>
              <a:spcAft>
                <a:spcPts val="0"/>
              </a:spcAft>
              <a:buSzPts val="1050"/>
              <a:buNone/>
            </a:pPr>
            <a:r>
              <a:rPr b="1" lang="en-US" sz="1050">
                <a:solidFill>
                  <a:schemeClr val="dk1"/>
                </a:solidFill>
                <a:latin typeface="Consolas"/>
                <a:ea typeface="Consolas"/>
                <a:cs typeface="Consolas"/>
                <a:sym typeface="Consolas"/>
              </a:rPr>
              <a:t>BFMaKVIQer+ge4s+uoyBlBiOSe1W8R+2y8s711YrojTrGsPZFsGNW3EjxxHOQmGR</a:t>
            </a:r>
            <a:endParaRPr/>
          </a:p>
          <a:p>
            <a:pPr indent="-342860" lvl="0" marL="342860" rtl="0" algn="l">
              <a:spcBef>
                <a:spcPts val="0"/>
              </a:spcBef>
              <a:spcAft>
                <a:spcPts val="0"/>
              </a:spcAft>
              <a:buSzPts val="1050"/>
              <a:buNone/>
            </a:pPr>
            <a:r>
              <a:rPr b="1" lang="en-US" sz="1050">
                <a:solidFill>
                  <a:schemeClr val="dk1"/>
                </a:solidFill>
                <a:latin typeface="Consolas"/>
                <a:ea typeface="Consolas"/>
                <a:cs typeface="Consolas"/>
                <a:sym typeface="Consolas"/>
              </a:rPr>
              <a:t>IuD2vblaUHvwKMtKC1lri8WBPZ4QjaIMuztyQSdc0ypYfK8IwXbX+3UhIel9sCiw</a:t>
            </a:r>
            <a:endParaRPr/>
          </a:p>
          <a:p>
            <a:pPr indent="-342860" lvl="0" marL="342860" rtl="0" algn="l">
              <a:spcBef>
                <a:spcPts val="0"/>
              </a:spcBef>
              <a:spcAft>
                <a:spcPts val="0"/>
              </a:spcAft>
              <a:buSzPts val="1050"/>
              <a:buNone/>
            </a:pPr>
            <a:r>
              <a:rPr b="1" lang="en-US" sz="1050">
                <a:solidFill>
                  <a:schemeClr val="dk1"/>
                </a:solidFill>
                <a:latin typeface="Consolas"/>
                <a:ea typeface="Consolas"/>
                <a:cs typeface="Consolas"/>
                <a:sym typeface="Consolas"/>
              </a:rPr>
              <a:t>xy3DenN2ap7TvHeA/471N0siJhuhdYTrHu4T3wIDAQABAoIBAEK4OPT9p35vd4mY</a:t>
            </a:r>
            <a:endParaRPr/>
          </a:p>
          <a:p>
            <a:pPr indent="-342860" lvl="0" marL="342860" rtl="0" algn="l">
              <a:spcBef>
                <a:spcPts val="0"/>
              </a:spcBef>
              <a:spcAft>
                <a:spcPts val="0"/>
              </a:spcAft>
              <a:buSzPts val="1050"/>
              <a:buNone/>
            </a:pPr>
            <a:r>
              <a:rPr b="1" lang="en-US" sz="1050">
                <a:solidFill>
                  <a:schemeClr val="dk1"/>
                </a:solidFill>
                <a:latin typeface="Consolas"/>
                <a:ea typeface="Consolas"/>
                <a:cs typeface="Consolas"/>
                <a:sym typeface="Consolas"/>
              </a:rPr>
              <a:t>aE2Yoiv9Acsf8fpmxIkccHUk7u5vJISnKRSTNJ5Xosjv625OJ0KGhMvIA/KJ+GB7</a:t>
            </a:r>
            <a:endParaRPr/>
          </a:p>
          <a:p>
            <a:pPr indent="-342860" lvl="0" marL="342860" rtl="0" algn="l">
              <a:spcBef>
                <a:spcPts val="0"/>
              </a:spcBef>
              <a:spcAft>
                <a:spcPts val="0"/>
              </a:spcAft>
              <a:buSzPts val="1050"/>
              <a:buNone/>
            </a:pPr>
            <a:r>
              <a:rPr b="1" lang="en-US" sz="1050">
                <a:solidFill>
                  <a:schemeClr val="dk1"/>
                </a:solidFill>
                <a:latin typeface="Consolas"/>
                <a:ea typeface="Consolas"/>
                <a:cs typeface="Consolas"/>
                <a:sym typeface="Consolas"/>
              </a:rPr>
              <a:t>pcvzrbc6CNfCluGlymXEmzXnSo9xigvWmV451ke2Ph2lelVMFROIz+k5xPJfFHRY</a:t>
            </a:r>
            <a:endParaRPr/>
          </a:p>
          <a:p>
            <a:pPr indent="-342860" lvl="0" marL="342860" rtl="0" algn="l">
              <a:spcBef>
                <a:spcPts val="0"/>
              </a:spcBef>
              <a:spcAft>
                <a:spcPts val="0"/>
              </a:spcAft>
              <a:buSzPts val="1050"/>
              <a:buNone/>
            </a:pPr>
            <a:r>
              <a:rPr b="1" lang="en-US" sz="1050">
                <a:solidFill>
                  <a:schemeClr val="dk1"/>
                </a:solidFill>
                <a:latin typeface="Consolas"/>
                <a:ea typeface="Consolas"/>
                <a:cs typeface="Consolas"/>
                <a:sym typeface="Consolas"/>
              </a:rPr>
              <a:t>roAqP74Ti+S8Qu57U4EHDQpSAODgLcvcpYLCIQ0J3U7ODbFZLConxshkkIcXVFdd</a:t>
            </a:r>
            <a:endParaRPr/>
          </a:p>
          <a:p>
            <a:pPr indent="-342860" lvl="0" marL="342860" rtl="0" algn="l">
              <a:spcBef>
                <a:spcPts val="0"/>
              </a:spcBef>
              <a:spcAft>
                <a:spcPts val="0"/>
              </a:spcAft>
              <a:buSzPts val="1050"/>
              <a:buNone/>
            </a:pPr>
            <a:r>
              <a:rPr b="1" lang="en-US" sz="1050">
                <a:solidFill>
                  <a:schemeClr val="dk1"/>
                </a:solidFill>
                <a:latin typeface="Consolas"/>
                <a:ea typeface="Consolas"/>
                <a:cs typeface="Consolas"/>
                <a:sym typeface="Consolas"/>
              </a:rPr>
              <a:t>OOask/zC484yruL5zh7MdxU+IQyYaam4jA9j0pY9FTFP9xSl1qUNrGcoLfdHmzSc</a:t>
            </a:r>
            <a:endParaRPr/>
          </a:p>
          <a:p>
            <a:pPr indent="-342860" lvl="0" marL="342860" rtl="0" algn="l">
              <a:spcBef>
                <a:spcPts val="0"/>
              </a:spcBef>
              <a:spcAft>
                <a:spcPts val="0"/>
              </a:spcAft>
              <a:buSzPts val="1050"/>
              <a:buNone/>
            </a:pPr>
            <a:r>
              <a:rPr b="1" lang="en-US" sz="1050">
                <a:solidFill>
                  <a:schemeClr val="dk1"/>
                </a:solidFill>
                <a:latin typeface="Consolas"/>
                <a:ea typeface="Consolas"/>
                <a:cs typeface="Consolas"/>
                <a:sym typeface="Consolas"/>
              </a:rPr>
              <a:t>axh4w9lJNZ9W51qbtAnDeqb9iz2R0b4uzCBhga3Amc0SW1aFonIcbAAlzNYCxMSv</a:t>
            </a:r>
            <a:endParaRPr/>
          </a:p>
          <a:p>
            <a:pPr indent="-342860" lvl="0" marL="342860" rtl="0" algn="l">
              <a:spcBef>
                <a:spcPts val="0"/>
              </a:spcBef>
              <a:spcAft>
                <a:spcPts val="0"/>
              </a:spcAft>
              <a:buSzPts val="1050"/>
              <a:buNone/>
            </a:pPr>
            <a:r>
              <a:rPr b="1" lang="en-US" sz="1050">
                <a:solidFill>
                  <a:schemeClr val="dk1"/>
                </a:solidFill>
                <a:latin typeface="Consolas"/>
                <a:ea typeface="Consolas"/>
                <a:cs typeface="Consolas"/>
                <a:sym typeface="Consolas"/>
              </a:rPr>
              <a:t>oYY1mlkCgYEA+vUCQ/TIqDp50paCcjkHW+uvA0VnMDg7D5Q/b5bosRdGP9ISCwgH</a:t>
            </a:r>
            <a:endParaRPr/>
          </a:p>
          <a:p>
            <a:pPr indent="-342860" lvl="0" marL="342860" rtl="0" algn="l">
              <a:spcBef>
                <a:spcPts val="0"/>
              </a:spcBef>
              <a:spcAft>
                <a:spcPts val="0"/>
              </a:spcAft>
              <a:buSzPts val="1050"/>
              <a:buNone/>
            </a:pPr>
            <a:r>
              <a:rPr b="1" lang="en-US" sz="1050">
                <a:solidFill>
                  <a:schemeClr val="dk1"/>
                </a:solidFill>
                <a:latin typeface="Consolas"/>
                <a:ea typeface="Consolas"/>
                <a:cs typeface="Consolas"/>
                <a:sym typeface="Consolas"/>
              </a:rPr>
              <a:t>Oq4HGiSdjS4M06m15ZhItHXbyRkdUzeCQMHPbeGHouaSON6GT7OQ3VgPiSS84WHs</a:t>
            </a:r>
            <a:endParaRPr/>
          </a:p>
          <a:p>
            <a:pPr indent="-342860" lvl="0" marL="342860" rtl="0" algn="l">
              <a:spcBef>
                <a:spcPts val="0"/>
              </a:spcBef>
              <a:spcAft>
                <a:spcPts val="0"/>
              </a:spcAft>
              <a:buSzPts val="1050"/>
              <a:buNone/>
            </a:pPr>
            <a:r>
              <a:rPr b="1" lang="en-US" sz="1050">
                <a:solidFill>
                  <a:schemeClr val="dk1"/>
                </a:solidFill>
                <a:latin typeface="Consolas"/>
                <a:ea typeface="Consolas"/>
                <a:cs typeface="Consolas"/>
                <a:sym typeface="Consolas"/>
              </a:rPr>
              <a:t>WzQ74N5elcKtWLu81khuhxOLxcbfLDKb1bRB5xVnsBKgITLBP3g+itsCgYEA1K1C</a:t>
            </a:r>
            <a:endParaRPr/>
          </a:p>
          <a:p>
            <a:pPr indent="-342860" lvl="0" marL="342860" rtl="0" algn="l">
              <a:spcBef>
                <a:spcPts val="0"/>
              </a:spcBef>
              <a:spcAft>
                <a:spcPts val="0"/>
              </a:spcAft>
              <a:buSzPts val="1050"/>
              <a:buNone/>
            </a:pPr>
            <a:r>
              <a:rPr b="1" lang="en-US" sz="1050">
                <a:solidFill>
                  <a:schemeClr val="dk1"/>
                </a:solidFill>
                <a:latin typeface="Consolas"/>
                <a:ea typeface="Consolas"/>
                <a:cs typeface="Consolas"/>
                <a:sym typeface="Consolas"/>
              </a:rPr>
              <a:t>FtS8YgB7z/qiBaH+VP4nEqvbuU1fxaCNa1/uJFk6Cafykw5xqNaHIwLQPX79gWyR</a:t>
            </a:r>
            <a:endParaRPr/>
          </a:p>
          <a:p>
            <a:pPr indent="-342860" lvl="0" marL="342860" rtl="0" algn="l">
              <a:spcBef>
                <a:spcPts val="0"/>
              </a:spcBef>
              <a:spcAft>
                <a:spcPts val="0"/>
              </a:spcAft>
              <a:buSzPts val="1050"/>
              <a:buNone/>
            </a:pPr>
            <a:r>
              <a:rPr b="1" lang="en-US" sz="1050">
                <a:solidFill>
                  <a:schemeClr val="dk1"/>
                </a:solidFill>
                <a:latin typeface="Consolas"/>
                <a:ea typeface="Consolas"/>
                <a:cs typeface="Consolas"/>
                <a:sym typeface="Consolas"/>
              </a:rPr>
              <a:t>L3RIh0stai0XDkHSlYNX88STUomDBIO+koFHMfRYsQu2gr4zS99JPc5X+pfe7ymC</a:t>
            </a:r>
            <a:endParaRPr/>
          </a:p>
          <a:p>
            <a:pPr indent="-342860" lvl="0" marL="342860" rtl="0" algn="l">
              <a:spcBef>
                <a:spcPts val="0"/>
              </a:spcBef>
              <a:spcAft>
                <a:spcPts val="0"/>
              </a:spcAft>
              <a:buSzPts val="1050"/>
              <a:buNone/>
            </a:pPr>
            <a:r>
              <a:rPr b="1" lang="en-US" sz="1050">
                <a:solidFill>
                  <a:schemeClr val="dk1"/>
                </a:solidFill>
                <a:latin typeface="Consolas"/>
                <a:ea typeface="Consolas"/>
                <a:cs typeface="Consolas"/>
                <a:sym typeface="Consolas"/>
              </a:rPr>
              <a:t>9Lx3RIQTCiCHyCSF1fITVLOVb6ld51xbFeIj8E0CgYBLuShA1xjA4jwmFfIwgxK8</a:t>
            </a:r>
            <a:endParaRPr/>
          </a:p>
          <a:p>
            <a:pPr indent="-342860" lvl="0" marL="342860" rtl="0" algn="l">
              <a:spcBef>
                <a:spcPts val="0"/>
              </a:spcBef>
              <a:spcAft>
                <a:spcPts val="0"/>
              </a:spcAft>
              <a:buSzPts val="1050"/>
              <a:buNone/>
            </a:pPr>
            <a:r>
              <a:rPr b="1" lang="en-US" sz="1050">
                <a:solidFill>
                  <a:schemeClr val="dk1"/>
                </a:solidFill>
                <a:latin typeface="Consolas"/>
                <a:ea typeface="Consolas"/>
                <a:cs typeface="Consolas"/>
                <a:sym typeface="Consolas"/>
              </a:rPr>
              <a:t>YsZBR2zWePEhR0tI4ZE+9lXlJf75wydjRmWwNsIvemi2aWwQZj3x7eouqNxXYtVz</a:t>
            </a:r>
            <a:endParaRPr/>
          </a:p>
          <a:p>
            <a:pPr indent="-342860" lvl="0" marL="342860" rtl="0" algn="l">
              <a:spcBef>
                <a:spcPts val="0"/>
              </a:spcBef>
              <a:spcAft>
                <a:spcPts val="0"/>
              </a:spcAft>
              <a:buSzPts val="1050"/>
              <a:buNone/>
            </a:pPr>
            <a:r>
              <a:rPr b="1" lang="en-US" sz="1050">
                <a:solidFill>
                  <a:schemeClr val="dk1"/>
                </a:solidFill>
                <a:latin typeface="Consolas"/>
                <a:ea typeface="Consolas"/>
                <a:cs typeface="Consolas"/>
                <a:sym typeface="Consolas"/>
              </a:rPr>
              <a:t>ssdjUXz643XVoReH7xfUIiE18ZborwKBlqZGuPJzX/WsY6GcSujG61fuio6GqJKr</a:t>
            </a:r>
            <a:endParaRPr/>
          </a:p>
          <a:p>
            <a:pPr indent="-342860" lvl="0" marL="342860" rtl="0" algn="l">
              <a:spcBef>
                <a:spcPts val="0"/>
              </a:spcBef>
              <a:spcAft>
                <a:spcPts val="0"/>
              </a:spcAft>
              <a:buSzPts val="1050"/>
              <a:buNone/>
            </a:pPr>
            <a:r>
              <a:rPr b="1" lang="en-US" sz="1050">
                <a:solidFill>
                  <a:schemeClr val="dk1"/>
                </a:solidFill>
                <a:latin typeface="Consolas"/>
                <a:ea typeface="Consolas"/>
                <a:cs typeface="Consolas"/>
                <a:sym typeface="Consolas"/>
              </a:rPr>
              <a:t>DiQglS3fTA9zVPxIqYC9pwKBgECRjYQS+FKkpPJivHgLU4UIWGKBzMa4aAA/G1Bj</a:t>
            </a:r>
            <a:endParaRPr/>
          </a:p>
          <a:p>
            <a:pPr indent="-342860" lvl="0" marL="342860" rtl="0" algn="l">
              <a:spcBef>
                <a:spcPts val="0"/>
              </a:spcBef>
              <a:spcAft>
                <a:spcPts val="0"/>
              </a:spcAft>
              <a:buSzPts val="1050"/>
              <a:buNone/>
            </a:pPr>
            <a:r>
              <a:rPr b="1" lang="en-US" sz="1050">
                <a:solidFill>
                  <a:schemeClr val="dk1"/>
                </a:solidFill>
                <a:latin typeface="Consolas"/>
                <a:ea typeface="Consolas"/>
                <a:cs typeface="Consolas"/>
                <a:sym typeface="Consolas"/>
              </a:rPr>
              <a:t>IpDkigtOcwYUl4tT/lkxzHkvKdX2WSnYGwEAYPxgTiSk9UMxSi2XG8cuOpnPSbd/</a:t>
            </a:r>
            <a:endParaRPr/>
          </a:p>
          <a:p>
            <a:pPr indent="-342860" lvl="0" marL="342860" rtl="0" algn="l">
              <a:spcBef>
                <a:spcPts val="0"/>
              </a:spcBef>
              <a:spcAft>
                <a:spcPts val="0"/>
              </a:spcAft>
              <a:buSzPts val="1050"/>
              <a:buNone/>
            </a:pPr>
            <a:r>
              <a:rPr b="1" lang="en-US" sz="1050">
                <a:solidFill>
                  <a:schemeClr val="dk1"/>
                </a:solidFill>
                <a:latin typeface="Consolas"/>
                <a:ea typeface="Consolas"/>
                <a:cs typeface="Consolas"/>
                <a:sym typeface="Consolas"/>
              </a:rPr>
              <a:t>CldvQNIXpUSSbE53ruvVzr4lB6kCqGCXK3qgwosLj03DUOLAiP/pOdBZ0kmgr4K4</a:t>
            </a:r>
            <a:endParaRPr/>
          </a:p>
          <a:p>
            <a:pPr indent="-342860" lvl="0" marL="342860" rtl="0" algn="l">
              <a:spcBef>
                <a:spcPts val="0"/>
              </a:spcBef>
              <a:spcAft>
                <a:spcPts val="0"/>
              </a:spcAft>
              <a:buSzPts val="1050"/>
              <a:buNone/>
            </a:pPr>
            <a:r>
              <a:rPr b="1" lang="en-US" sz="1050">
                <a:solidFill>
                  <a:schemeClr val="dk1"/>
                </a:solidFill>
                <a:latin typeface="Consolas"/>
                <a:ea typeface="Consolas"/>
                <a:cs typeface="Consolas"/>
                <a:sym typeface="Consolas"/>
              </a:rPr>
              <a:t>UoLtAoGAf/u60vwyCLeaSdGESG8hdL/YXNT3n+F5hbYq3sMR+zzuYMSym/5wshmn</a:t>
            </a:r>
            <a:endParaRPr/>
          </a:p>
          <a:p>
            <a:pPr indent="-342860" lvl="0" marL="342860" rtl="0" algn="l">
              <a:spcBef>
                <a:spcPts val="0"/>
              </a:spcBef>
              <a:spcAft>
                <a:spcPts val="0"/>
              </a:spcAft>
              <a:buSzPts val="1050"/>
              <a:buNone/>
            </a:pPr>
            <a:r>
              <a:rPr b="1" lang="en-US" sz="1050">
                <a:solidFill>
                  <a:schemeClr val="dk1"/>
                </a:solidFill>
                <a:latin typeface="Consolas"/>
                <a:ea typeface="Consolas"/>
                <a:cs typeface="Consolas"/>
                <a:sym typeface="Consolas"/>
              </a:rPr>
              <a:t>PqpreY0KDBtCDYgNtW5kKmY89Hst8g4Gl2/6KEiIhVoU+kb3MQkm4314N9IUSN/G</a:t>
            </a:r>
            <a:endParaRPr/>
          </a:p>
          <a:p>
            <a:pPr indent="-342860" lvl="0" marL="342860" rtl="0" algn="l">
              <a:spcBef>
                <a:spcPts val="0"/>
              </a:spcBef>
              <a:spcAft>
                <a:spcPts val="0"/>
              </a:spcAft>
              <a:buSzPts val="1050"/>
              <a:buNone/>
            </a:pPr>
            <a:r>
              <a:rPr b="1" lang="en-US" sz="1050">
                <a:solidFill>
                  <a:schemeClr val="dk1"/>
                </a:solidFill>
                <a:latin typeface="Consolas"/>
                <a:ea typeface="Consolas"/>
                <a:cs typeface="Consolas"/>
                <a:sym typeface="Consolas"/>
              </a:rPr>
              <a:t>zLPkFBPXJeLXwA4hn8zNY6CC1Akyw9fxgIliJ6jyx1x8VRYJGw0=</a:t>
            </a:r>
            <a:endParaRPr/>
          </a:p>
          <a:p>
            <a:pPr indent="-342860" lvl="0" marL="342860" rtl="0" algn="l">
              <a:spcBef>
                <a:spcPts val="0"/>
              </a:spcBef>
              <a:spcAft>
                <a:spcPts val="0"/>
              </a:spcAft>
              <a:buSzPts val="1050"/>
              <a:buNone/>
            </a:pPr>
            <a:r>
              <a:rPr b="1" lang="en-US" sz="1050">
                <a:solidFill>
                  <a:schemeClr val="dk1"/>
                </a:solidFill>
                <a:latin typeface="Consolas"/>
                <a:ea typeface="Consolas"/>
                <a:cs typeface="Consolas"/>
                <a:sym typeface="Consolas"/>
              </a:rPr>
              <a:t>-----END RSA PRIVATE KEY-----</a:t>
            </a:r>
            <a:endParaRPr/>
          </a:p>
        </p:txBody>
      </p:sp>
      <p:sp>
        <p:nvSpPr>
          <p:cNvPr id="376" name="Google Shape;376;p44"/>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77" name="Google Shape;377;p44"/>
          <p:cNvSpPr txBox="1"/>
          <p:nvPr>
            <p:ph idx="1" type="body"/>
          </p:nvPr>
        </p:nvSpPr>
        <p:spPr>
          <a:xfrm>
            <a:off x="6233319" y="1219200"/>
            <a:ext cx="4876801" cy="4724400"/>
          </a:xfrm>
          <a:prstGeom prst="rect">
            <a:avLst/>
          </a:prstGeom>
          <a:noFill/>
          <a:ln>
            <a:noFill/>
          </a:ln>
        </p:spPr>
        <p:txBody>
          <a:bodyPr anchorCtr="0" anchor="t" bIns="45600" lIns="91200" spcFirstLastPara="1" rIns="91200" wrap="square" tIns="45600">
            <a:normAutofit/>
          </a:bodyPr>
          <a:lstStyle/>
          <a:p>
            <a:pPr indent="-342860" lvl="0" marL="342860" marR="0" rtl="0" algn="l">
              <a:spcBef>
                <a:spcPts val="0"/>
              </a:spcBef>
              <a:spcAft>
                <a:spcPts val="0"/>
              </a:spcAft>
              <a:buClr>
                <a:schemeClr val="dk1"/>
              </a:buClr>
              <a:buSzPts val="1050"/>
              <a:buFont typeface="Arial"/>
              <a:buNone/>
            </a:pPr>
            <a:r>
              <a:rPr b="0" i="0" lang="en-US" sz="1050" u="none" cap="none" strike="noStrike">
                <a:solidFill>
                  <a:schemeClr val="dk1"/>
                </a:solidFill>
                <a:latin typeface="Consolas"/>
                <a:ea typeface="Consolas"/>
                <a:cs typeface="Consolas"/>
                <a:sym typeface="Consolas"/>
              </a:rPr>
              <a:t>$ cat public.key</a:t>
            </a:r>
            <a:endParaRPr b="0" i="0" sz="1050" u="none" cap="none" strike="noStrike">
              <a:solidFill>
                <a:schemeClr val="dk1"/>
              </a:solidFill>
              <a:latin typeface="Consolas"/>
              <a:ea typeface="Consolas"/>
              <a:cs typeface="Consolas"/>
              <a:sym typeface="Consolas"/>
            </a:endParaRPr>
          </a:p>
          <a:p>
            <a:pPr indent="-342860" lvl="0" marL="342860" marR="0" rtl="0" algn="l">
              <a:spcBef>
                <a:spcPts val="0"/>
              </a:spcBef>
              <a:spcAft>
                <a:spcPts val="0"/>
              </a:spcAft>
              <a:buClr>
                <a:schemeClr val="dk1"/>
              </a:buClr>
              <a:buSzPts val="1050"/>
              <a:buFont typeface="Arial"/>
              <a:buNone/>
            </a:pPr>
            <a:r>
              <a:t/>
            </a:r>
            <a:endParaRPr b="0" i="0" sz="1050" u="none" cap="none" strike="noStrike">
              <a:solidFill>
                <a:schemeClr val="dk1"/>
              </a:solidFill>
              <a:latin typeface="Consolas"/>
              <a:ea typeface="Consolas"/>
              <a:cs typeface="Consolas"/>
              <a:sym typeface="Consolas"/>
            </a:endParaRPr>
          </a:p>
          <a:p>
            <a:pPr indent="-342860" lvl="0" marL="342860" marR="0" rtl="0" algn="l">
              <a:spcBef>
                <a:spcPts val="0"/>
              </a:spcBef>
              <a:spcAft>
                <a:spcPts val="0"/>
              </a:spcAft>
              <a:buClr>
                <a:schemeClr val="dk1"/>
              </a:buClr>
              <a:buSzPts val="1050"/>
              <a:buFont typeface="Arial"/>
              <a:buNone/>
            </a:pPr>
            <a:r>
              <a:rPr b="1" i="0" lang="en-US" sz="1050" u="none" cap="none" strike="noStrike">
                <a:solidFill>
                  <a:schemeClr val="dk1"/>
                </a:solidFill>
                <a:latin typeface="Consolas"/>
                <a:ea typeface="Consolas"/>
                <a:cs typeface="Consolas"/>
                <a:sym typeface="Consolas"/>
              </a:rPr>
              <a:t>-----BEGIN PUBLIC KEY-----</a:t>
            </a:r>
            <a:endParaRPr/>
          </a:p>
          <a:p>
            <a:pPr indent="-342860" lvl="0" marL="342860" marR="0" rtl="0" algn="l">
              <a:spcBef>
                <a:spcPts val="0"/>
              </a:spcBef>
              <a:spcAft>
                <a:spcPts val="0"/>
              </a:spcAft>
              <a:buClr>
                <a:schemeClr val="dk1"/>
              </a:buClr>
              <a:buSzPts val="1050"/>
              <a:buFont typeface="Arial"/>
              <a:buNone/>
            </a:pPr>
            <a:r>
              <a:rPr b="1" i="0" lang="en-US" sz="1050" u="none" cap="none" strike="noStrike">
                <a:solidFill>
                  <a:schemeClr val="dk1"/>
                </a:solidFill>
                <a:latin typeface="Consolas"/>
                <a:ea typeface="Consolas"/>
                <a:cs typeface="Consolas"/>
                <a:sym typeface="Consolas"/>
              </a:rPr>
              <a:t>MIIBIjANBgkqhkiG9w0BAQEFAAOCAQ8AMIIBCgKCAQEA0Hy+PFrR370V38yo3DXy</a:t>
            </a:r>
            <a:endParaRPr/>
          </a:p>
          <a:p>
            <a:pPr indent="-342860" lvl="0" marL="342860" marR="0" rtl="0" algn="l">
              <a:spcBef>
                <a:spcPts val="0"/>
              </a:spcBef>
              <a:spcAft>
                <a:spcPts val="0"/>
              </a:spcAft>
              <a:buClr>
                <a:schemeClr val="dk1"/>
              </a:buClr>
              <a:buSzPts val="1050"/>
              <a:buFont typeface="Arial"/>
              <a:buNone/>
            </a:pPr>
            <a:r>
              <a:rPr b="1" i="0" lang="en-US" sz="1050" u="none" cap="none" strike="noStrike">
                <a:solidFill>
                  <a:schemeClr val="dk1"/>
                </a:solidFill>
                <a:latin typeface="Consolas"/>
                <a:ea typeface="Consolas"/>
                <a:cs typeface="Consolas"/>
                <a:sym typeface="Consolas"/>
              </a:rPr>
              <a:t>zO57Qm9br01J6Ck6KEXeeWEJ2Q7zBYhrI+bFenkdNkzYQLbjk1N/xMyP6pD2wUpe</a:t>
            </a:r>
            <a:endParaRPr/>
          </a:p>
          <a:p>
            <a:pPr indent="-342860" lvl="0" marL="342860" marR="0" rtl="0" algn="l">
              <a:spcBef>
                <a:spcPts val="0"/>
              </a:spcBef>
              <a:spcAft>
                <a:spcPts val="0"/>
              </a:spcAft>
              <a:buClr>
                <a:schemeClr val="dk1"/>
              </a:buClr>
              <a:buSzPts val="1050"/>
              <a:buFont typeface="Arial"/>
              <a:buNone/>
            </a:pPr>
            <a:r>
              <a:rPr b="1" i="0" lang="en-US" sz="1050" u="none" cap="none" strike="noStrike">
                <a:solidFill>
                  <a:schemeClr val="dk1"/>
                </a:solidFill>
                <a:latin typeface="Consolas"/>
                <a:ea typeface="Consolas"/>
                <a:cs typeface="Consolas"/>
                <a:sym typeface="Consolas"/>
              </a:rPr>
              <a:t>PiBY4gCkfkTRpdVEFHzysSlcSIM05j9bL9FlDbPbj9STM6SX6x+g16iv6Id5cxOj</a:t>
            </a:r>
            <a:endParaRPr/>
          </a:p>
          <a:p>
            <a:pPr indent="-342860" lvl="0" marL="342860" marR="0" rtl="0" algn="l">
              <a:spcBef>
                <a:spcPts val="0"/>
              </a:spcBef>
              <a:spcAft>
                <a:spcPts val="0"/>
              </a:spcAft>
              <a:buClr>
                <a:schemeClr val="dk1"/>
              </a:buClr>
              <a:buSzPts val="1050"/>
              <a:buFont typeface="Arial"/>
              <a:buNone/>
            </a:pPr>
            <a:r>
              <a:rPr b="1" i="0" lang="en-US" sz="1050" u="none" cap="none" strike="noStrike">
                <a:solidFill>
                  <a:schemeClr val="dk1"/>
                </a:solidFill>
                <a:latin typeface="Consolas"/>
                <a:ea typeface="Consolas"/>
                <a:cs typeface="Consolas"/>
                <a:sym typeface="Consolas"/>
              </a:rPr>
              <a:t>ezAtaQ92DhCNKA4itOh+S7j/TKiJBFMaKVIQer+ge4s+uoyBlBiOSe1W8R+2y8s7</a:t>
            </a:r>
            <a:endParaRPr/>
          </a:p>
          <a:p>
            <a:pPr indent="-342860" lvl="0" marL="342860" marR="0" rtl="0" algn="l">
              <a:spcBef>
                <a:spcPts val="0"/>
              </a:spcBef>
              <a:spcAft>
                <a:spcPts val="0"/>
              </a:spcAft>
              <a:buClr>
                <a:schemeClr val="dk1"/>
              </a:buClr>
              <a:buSzPts val="1050"/>
              <a:buFont typeface="Arial"/>
              <a:buNone/>
            </a:pPr>
            <a:r>
              <a:rPr b="1" i="0" lang="en-US" sz="1050" u="none" cap="none" strike="noStrike">
                <a:solidFill>
                  <a:schemeClr val="dk1"/>
                </a:solidFill>
                <a:latin typeface="Consolas"/>
                <a:ea typeface="Consolas"/>
                <a:cs typeface="Consolas"/>
                <a:sym typeface="Consolas"/>
              </a:rPr>
              <a:t>11YrojTrGsPZFsGNW3EjxxHOQmGRIuD2vblaUHvwKMtKC1lri8WBPZ4QjaIMuzty</a:t>
            </a:r>
            <a:endParaRPr/>
          </a:p>
          <a:p>
            <a:pPr indent="-342860" lvl="0" marL="342860" marR="0" rtl="0" algn="l">
              <a:spcBef>
                <a:spcPts val="0"/>
              </a:spcBef>
              <a:spcAft>
                <a:spcPts val="0"/>
              </a:spcAft>
              <a:buClr>
                <a:schemeClr val="dk1"/>
              </a:buClr>
              <a:buSzPts val="1050"/>
              <a:buFont typeface="Arial"/>
              <a:buNone/>
            </a:pPr>
            <a:r>
              <a:rPr b="1" i="0" lang="en-US" sz="1050" u="none" cap="none" strike="noStrike">
                <a:solidFill>
                  <a:schemeClr val="dk1"/>
                </a:solidFill>
                <a:latin typeface="Consolas"/>
                <a:ea typeface="Consolas"/>
                <a:cs typeface="Consolas"/>
                <a:sym typeface="Consolas"/>
              </a:rPr>
              <a:t>QSdc0ypYfK8IwXbX+3UhIel9sCiwxy3DenN2ap7TvHeA/471N0siJhuhdYTrHu4T</a:t>
            </a:r>
            <a:endParaRPr/>
          </a:p>
          <a:p>
            <a:pPr indent="-342860" lvl="0" marL="342860" marR="0" rtl="0" algn="l">
              <a:spcBef>
                <a:spcPts val="0"/>
              </a:spcBef>
              <a:spcAft>
                <a:spcPts val="0"/>
              </a:spcAft>
              <a:buClr>
                <a:schemeClr val="dk1"/>
              </a:buClr>
              <a:buSzPts val="1050"/>
              <a:buFont typeface="Arial"/>
              <a:buNone/>
            </a:pPr>
            <a:r>
              <a:rPr b="1" i="0" lang="en-US" sz="1050" u="none" cap="none" strike="noStrike">
                <a:solidFill>
                  <a:schemeClr val="dk1"/>
                </a:solidFill>
                <a:latin typeface="Consolas"/>
                <a:ea typeface="Consolas"/>
                <a:cs typeface="Consolas"/>
                <a:sym typeface="Consolas"/>
              </a:rPr>
              <a:t>3wIDAQAB</a:t>
            </a:r>
            <a:endParaRPr/>
          </a:p>
          <a:p>
            <a:pPr indent="-342860" lvl="0" marL="342860" marR="0" rtl="0" algn="l">
              <a:spcBef>
                <a:spcPts val="0"/>
              </a:spcBef>
              <a:spcAft>
                <a:spcPts val="0"/>
              </a:spcAft>
              <a:buClr>
                <a:schemeClr val="dk1"/>
              </a:buClr>
              <a:buSzPts val="1050"/>
              <a:buFont typeface="Arial"/>
              <a:buNone/>
            </a:pPr>
            <a:r>
              <a:rPr b="1" i="0" lang="en-US" sz="1050" u="none" cap="none" strike="noStrike">
                <a:solidFill>
                  <a:schemeClr val="dk1"/>
                </a:solidFill>
                <a:latin typeface="Consolas"/>
                <a:ea typeface="Consolas"/>
                <a:cs typeface="Consolas"/>
                <a:sym typeface="Consolas"/>
              </a:rPr>
              <a:t>-----END PUBLIC KEY----</a:t>
            </a:r>
            <a:r>
              <a:rPr b="0" i="0" lang="en-US" sz="1050" u="none" cap="none" strike="noStrike">
                <a:solidFill>
                  <a:schemeClr val="dk1"/>
                </a:solidFill>
                <a:latin typeface="Consolas"/>
                <a:ea typeface="Consolas"/>
                <a:cs typeface="Consolas"/>
                <a:sym typeface="Consolas"/>
              </a:rPr>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5"/>
          <p:cNvSpPr txBox="1"/>
          <p:nvPr>
            <p:ph type="title"/>
          </p:nvPr>
        </p:nvSpPr>
        <p:spPr>
          <a:xfrm>
            <a:off x="746919" y="228600"/>
            <a:ext cx="10668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68B3"/>
              </a:buClr>
              <a:buSzPts val="2800"/>
              <a:buFont typeface="Century Gothic"/>
              <a:buNone/>
            </a:pPr>
            <a:r>
              <a:rPr lang="en-US"/>
              <a:t>RSA EXAMPLE USING OPENSSL</a:t>
            </a:r>
            <a:endParaRPr/>
          </a:p>
        </p:txBody>
      </p:sp>
      <p:sp>
        <p:nvSpPr>
          <p:cNvPr id="384" name="Google Shape;384;p45"/>
          <p:cNvSpPr txBox="1"/>
          <p:nvPr>
            <p:ph idx="1" type="body"/>
          </p:nvPr>
        </p:nvSpPr>
        <p:spPr>
          <a:xfrm>
            <a:off x="518319" y="1295400"/>
            <a:ext cx="11201400" cy="4267200"/>
          </a:xfrm>
          <a:prstGeom prst="rect">
            <a:avLst/>
          </a:prstGeom>
          <a:noFill/>
          <a:ln>
            <a:noFill/>
          </a:ln>
        </p:spPr>
        <p:txBody>
          <a:bodyPr anchorCtr="0" anchor="ctr" bIns="45600" lIns="91200" spcFirstLastPara="1" rIns="91200" wrap="square" tIns="45600">
            <a:normAutofit/>
          </a:bodyPr>
          <a:lstStyle/>
          <a:p>
            <a:pPr indent="-342860" lvl="0" marL="342860" rtl="0" algn="l">
              <a:spcBef>
                <a:spcPts val="0"/>
              </a:spcBef>
              <a:spcAft>
                <a:spcPts val="0"/>
              </a:spcAft>
              <a:buSzPts val="2400"/>
              <a:buChar char="•"/>
            </a:pPr>
            <a:r>
              <a:rPr lang="en-US" sz="2400">
                <a:solidFill>
                  <a:schemeClr val="dk1"/>
                </a:solidFill>
                <a:latin typeface="Calibri"/>
                <a:ea typeface="Calibri"/>
                <a:cs typeface="Calibri"/>
                <a:sym typeface="Calibri"/>
              </a:rPr>
              <a:t>Let plaintext = "</a:t>
            </a:r>
            <a:r>
              <a:rPr b="1" lang="en-US" sz="2400">
                <a:solidFill>
                  <a:schemeClr val="dk1"/>
                </a:solidFill>
                <a:latin typeface="Calibri"/>
                <a:ea typeface="Calibri"/>
                <a:cs typeface="Calibri"/>
                <a:sym typeface="Calibri"/>
              </a:rPr>
              <a:t>Security is fun!</a:t>
            </a:r>
            <a:r>
              <a:rPr lang="en-US" sz="2400">
                <a:solidFill>
                  <a:schemeClr val="dk1"/>
                </a:solidFill>
                <a:latin typeface="Calibri"/>
                <a:ea typeface="Calibri"/>
                <a:cs typeface="Calibri"/>
                <a:sym typeface="Calibri"/>
              </a:rPr>
              <a:t>"</a:t>
            </a:r>
            <a:endParaRPr/>
          </a:p>
          <a:p>
            <a:pPr indent="0" lvl="0" marL="0" rtl="0" algn="l">
              <a:spcBef>
                <a:spcPts val="0"/>
              </a:spcBef>
              <a:spcAft>
                <a:spcPts val="0"/>
              </a:spcAft>
              <a:buSzPts val="2400"/>
              <a:buNone/>
            </a:pPr>
            <a:r>
              <a:t/>
            </a:r>
            <a:endParaRPr sz="2400">
              <a:solidFill>
                <a:schemeClr val="dk1"/>
              </a:solidFill>
              <a:latin typeface="Calibri"/>
              <a:ea typeface="Calibri"/>
              <a:cs typeface="Calibri"/>
              <a:sym typeface="Calibri"/>
            </a:endParaRPr>
          </a:p>
          <a:p>
            <a:pPr indent="-342860" lvl="0" marL="342860" rtl="0" algn="l">
              <a:spcBef>
                <a:spcPts val="0"/>
              </a:spcBef>
              <a:spcAft>
                <a:spcPts val="0"/>
              </a:spcAft>
              <a:buSzPts val="2400"/>
              <a:buChar char="•"/>
            </a:pPr>
            <a:r>
              <a:rPr lang="en-US" sz="2400">
                <a:solidFill>
                  <a:schemeClr val="dk1"/>
                </a:solidFill>
                <a:latin typeface="Calibri"/>
                <a:ea typeface="Calibri"/>
                <a:cs typeface="Calibri"/>
                <a:sym typeface="Calibri"/>
              </a:rPr>
              <a:t>Encryption</a:t>
            </a:r>
            <a:endParaRPr/>
          </a:p>
          <a:p>
            <a:pPr indent="-285717" lvl="1" marL="742863" rtl="0" algn="l">
              <a:spcBef>
                <a:spcPts val="0"/>
              </a:spcBef>
              <a:spcAft>
                <a:spcPts val="0"/>
              </a:spcAft>
              <a:buSzPts val="2200"/>
              <a:buChar char="–"/>
            </a:pPr>
            <a:r>
              <a:rPr lang="en-US">
                <a:solidFill>
                  <a:schemeClr val="dk1"/>
                </a:solidFill>
                <a:latin typeface="Calibri"/>
                <a:ea typeface="Calibri"/>
                <a:cs typeface="Calibri"/>
                <a:sym typeface="Calibri"/>
              </a:rPr>
              <a:t>Use the </a:t>
            </a:r>
            <a:r>
              <a:rPr b="1" lang="en-US">
                <a:solidFill>
                  <a:schemeClr val="dk1"/>
                </a:solidFill>
                <a:latin typeface="Calibri"/>
                <a:ea typeface="Calibri"/>
                <a:cs typeface="Calibri"/>
                <a:sym typeface="Calibri"/>
              </a:rPr>
              <a:t>rsautl</a:t>
            </a:r>
            <a:r>
              <a:rPr lang="en-US">
                <a:solidFill>
                  <a:schemeClr val="dk1"/>
                </a:solidFill>
                <a:latin typeface="Calibri"/>
                <a:ea typeface="Calibri"/>
                <a:cs typeface="Calibri"/>
                <a:sym typeface="Calibri"/>
              </a:rPr>
              <a:t> mode and </a:t>
            </a:r>
            <a:r>
              <a:rPr b="1" lang="en-US">
                <a:solidFill>
                  <a:schemeClr val="dk1"/>
                </a:solidFill>
                <a:latin typeface="Calibri"/>
                <a:ea typeface="Calibri"/>
                <a:cs typeface="Calibri"/>
                <a:sym typeface="Calibri"/>
              </a:rPr>
              <a:t>–encrypt</a:t>
            </a:r>
            <a:r>
              <a:rPr lang="en-US">
                <a:solidFill>
                  <a:schemeClr val="dk1"/>
                </a:solidFill>
                <a:latin typeface="Calibri"/>
                <a:ea typeface="Calibri"/>
                <a:cs typeface="Calibri"/>
                <a:sym typeface="Calibri"/>
              </a:rPr>
              <a:t> option</a:t>
            </a:r>
            <a:endParaRPr/>
          </a:p>
          <a:p>
            <a:pPr indent="-285717" lvl="1" marL="742863" rtl="0" algn="l">
              <a:spcBef>
                <a:spcPts val="0"/>
              </a:spcBef>
              <a:spcAft>
                <a:spcPts val="0"/>
              </a:spcAft>
              <a:buSzPts val="2200"/>
              <a:buChar char="–"/>
            </a:pPr>
            <a:r>
              <a:rPr lang="en-US">
                <a:solidFill>
                  <a:schemeClr val="dk1"/>
                </a:solidFill>
                <a:latin typeface="Calibri"/>
                <a:ea typeface="Calibri"/>
                <a:cs typeface="Calibri"/>
                <a:sym typeface="Calibri"/>
              </a:rPr>
              <a:t>E.g., </a:t>
            </a:r>
            <a:endParaRPr/>
          </a:p>
          <a:p>
            <a:pPr indent="0" lvl="2" marL="914294" rtl="0" algn="l">
              <a:spcBef>
                <a:spcPts val="0"/>
              </a:spcBef>
              <a:spcAft>
                <a:spcPts val="0"/>
              </a:spcAft>
              <a:buSzPts val="1800"/>
              <a:buNone/>
            </a:pPr>
            <a:r>
              <a:rPr lang="en-US">
                <a:solidFill>
                  <a:schemeClr val="dk1"/>
                </a:solidFill>
                <a:latin typeface="Consolas"/>
                <a:ea typeface="Consolas"/>
                <a:cs typeface="Consolas"/>
                <a:sym typeface="Consolas"/>
              </a:rPr>
              <a:t>$ openssl rsautl -encrypt -inkey public.key -pubin -in plaintext -out ciphertext</a:t>
            </a:r>
            <a:endParaRPr/>
          </a:p>
          <a:p>
            <a:pPr indent="0" lvl="0" marL="0" rtl="0" algn="l">
              <a:spcBef>
                <a:spcPts val="0"/>
              </a:spcBef>
              <a:spcAft>
                <a:spcPts val="0"/>
              </a:spcAft>
              <a:buSzPts val="1400"/>
              <a:buNone/>
            </a:pPr>
            <a:r>
              <a:t/>
            </a:r>
            <a:endParaRPr sz="1400">
              <a:solidFill>
                <a:schemeClr val="dk1"/>
              </a:solidFill>
              <a:latin typeface="Calibri"/>
              <a:ea typeface="Calibri"/>
              <a:cs typeface="Calibri"/>
              <a:sym typeface="Calibri"/>
            </a:endParaRPr>
          </a:p>
          <a:p>
            <a:pPr indent="-342860" lvl="0" marL="342860" rtl="0" algn="l">
              <a:spcBef>
                <a:spcPts val="0"/>
              </a:spcBef>
              <a:spcAft>
                <a:spcPts val="0"/>
              </a:spcAft>
              <a:buSzPts val="2400"/>
              <a:buChar char="•"/>
            </a:pPr>
            <a:r>
              <a:rPr lang="en-US" sz="2400">
                <a:solidFill>
                  <a:schemeClr val="dk1"/>
                </a:solidFill>
                <a:latin typeface="Calibri"/>
                <a:ea typeface="Calibri"/>
                <a:cs typeface="Calibri"/>
                <a:sym typeface="Calibri"/>
              </a:rPr>
              <a:t>Decryption</a:t>
            </a:r>
            <a:endParaRPr/>
          </a:p>
          <a:p>
            <a:pPr indent="-285717" lvl="1" marL="742863" rtl="0" algn="l">
              <a:spcBef>
                <a:spcPts val="0"/>
              </a:spcBef>
              <a:spcAft>
                <a:spcPts val="0"/>
              </a:spcAft>
              <a:buSzPts val="2200"/>
              <a:buChar char="–"/>
            </a:pPr>
            <a:r>
              <a:rPr lang="en-US">
                <a:solidFill>
                  <a:schemeClr val="dk1"/>
                </a:solidFill>
                <a:latin typeface="Calibri"/>
                <a:ea typeface="Calibri"/>
                <a:cs typeface="Calibri"/>
                <a:sym typeface="Calibri"/>
              </a:rPr>
              <a:t>Use the </a:t>
            </a:r>
            <a:r>
              <a:rPr b="1" lang="en-US">
                <a:solidFill>
                  <a:schemeClr val="dk1"/>
                </a:solidFill>
                <a:latin typeface="Calibri"/>
                <a:ea typeface="Calibri"/>
                <a:cs typeface="Calibri"/>
                <a:sym typeface="Calibri"/>
              </a:rPr>
              <a:t>rsautl</a:t>
            </a:r>
            <a:r>
              <a:rPr lang="en-US">
                <a:solidFill>
                  <a:schemeClr val="dk1"/>
                </a:solidFill>
                <a:latin typeface="Calibri"/>
                <a:ea typeface="Calibri"/>
                <a:cs typeface="Calibri"/>
                <a:sym typeface="Calibri"/>
              </a:rPr>
              <a:t> mode and </a:t>
            </a:r>
            <a:r>
              <a:rPr b="1" lang="en-US">
                <a:solidFill>
                  <a:schemeClr val="dk1"/>
                </a:solidFill>
                <a:latin typeface="Calibri"/>
                <a:ea typeface="Calibri"/>
                <a:cs typeface="Calibri"/>
                <a:sym typeface="Calibri"/>
              </a:rPr>
              <a:t>–decrypt </a:t>
            </a:r>
            <a:r>
              <a:rPr lang="en-US">
                <a:solidFill>
                  <a:schemeClr val="dk1"/>
                </a:solidFill>
                <a:latin typeface="Calibri"/>
                <a:ea typeface="Calibri"/>
                <a:cs typeface="Calibri"/>
                <a:sym typeface="Calibri"/>
              </a:rPr>
              <a:t>option</a:t>
            </a:r>
            <a:endParaRPr/>
          </a:p>
          <a:p>
            <a:pPr indent="-285717" lvl="1" marL="742863" rtl="0" algn="l">
              <a:spcBef>
                <a:spcPts val="0"/>
              </a:spcBef>
              <a:spcAft>
                <a:spcPts val="0"/>
              </a:spcAft>
              <a:buSzPts val="2200"/>
              <a:buChar char="–"/>
            </a:pPr>
            <a:r>
              <a:rPr lang="en-US">
                <a:solidFill>
                  <a:schemeClr val="dk1"/>
                </a:solidFill>
                <a:latin typeface="Calibri"/>
                <a:ea typeface="Calibri"/>
                <a:cs typeface="Calibri"/>
                <a:sym typeface="Calibri"/>
              </a:rPr>
              <a:t>E.g.,</a:t>
            </a:r>
            <a:endParaRPr/>
          </a:p>
          <a:p>
            <a:pPr indent="0" lvl="2" marL="914294" rtl="0" algn="l">
              <a:spcBef>
                <a:spcPts val="0"/>
              </a:spcBef>
              <a:spcAft>
                <a:spcPts val="0"/>
              </a:spcAft>
              <a:buSzPts val="1800"/>
              <a:buNone/>
            </a:pPr>
            <a:r>
              <a:rPr lang="en-US">
                <a:solidFill>
                  <a:schemeClr val="dk1"/>
                </a:solidFill>
                <a:latin typeface="Consolas"/>
                <a:ea typeface="Consolas"/>
                <a:cs typeface="Consolas"/>
                <a:sym typeface="Consolas"/>
              </a:rPr>
              <a:t>$ openssl rsautl -decrypt -inkey private.key -in ciphertext -out decrypted</a:t>
            </a:r>
            <a:endParaRPr/>
          </a:p>
        </p:txBody>
      </p:sp>
      <p:sp>
        <p:nvSpPr>
          <p:cNvPr id="385" name="Google Shape;385;p45"/>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6"/>
          <p:cNvSpPr txBox="1"/>
          <p:nvPr>
            <p:ph type="title"/>
          </p:nvPr>
        </p:nvSpPr>
        <p:spPr>
          <a:xfrm>
            <a:off x="746919" y="228600"/>
            <a:ext cx="10668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68B3"/>
              </a:buClr>
              <a:buSzPts val="2800"/>
              <a:buFont typeface="Century Gothic"/>
              <a:buNone/>
            </a:pPr>
            <a:r>
              <a:rPr lang="en-US"/>
              <a:t>RSA EXAMPLE USING OPENSSL (CONTD.)</a:t>
            </a:r>
            <a:endParaRPr/>
          </a:p>
        </p:txBody>
      </p:sp>
      <p:sp>
        <p:nvSpPr>
          <p:cNvPr id="392" name="Google Shape;392;p46"/>
          <p:cNvSpPr txBox="1"/>
          <p:nvPr>
            <p:ph idx="1" type="body"/>
          </p:nvPr>
        </p:nvSpPr>
        <p:spPr>
          <a:xfrm>
            <a:off x="746919" y="1295400"/>
            <a:ext cx="10668000" cy="4267200"/>
          </a:xfrm>
          <a:prstGeom prst="rect">
            <a:avLst/>
          </a:prstGeom>
          <a:noFill/>
          <a:ln>
            <a:noFill/>
          </a:ln>
        </p:spPr>
        <p:txBody>
          <a:bodyPr anchorCtr="0" anchor="ctr" bIns="45600" lIns="91200" spcFirstLastPara="1" rIns="91200" wrap="square" tIns="45600">
            <a:noAutofit/>
          </a:bodyPr>
          <a:lstStyle/>
          <a:p>
            <a:pPr indent="-342860" lvl="0" marL="342860" rtl="0" algn="l">
              <a:spcBef>
                <a:spcPts val="0"/>
              </a:spcBef>
              <a:spcAft>
                <a:spcPts val="0"/>
              </a:spcAft>
              <a:buSzPts val="1800"/>
              <a:buNone/>
            </a:pPr>
            <a:r>
              <a:rPr lang="en-US" sz="1800">
                <a:latin typeface="Consolas"/>
                <a:ea typeface="Consolas"/>
                <a:cs typeface="Consolas"/>
                <a:sym typeface="Consolas"/>
              </a:rPr>
              <a:t>$ cat plaintext </a:t>
            </a:r>
            <a:endParaRPr/>
          </a:p>
          <a:p>
            <a:pPr indent="-342860" lvl="0" marL="342860" rtl="0" algn="l">
              <a:spcBef>
                <a:spcPts val="0"/>
              </a:spcBef>
              <a:spcAft>
                <a:spcPts val="0"/>
              </a:spcAft>
              <a:buSzPts val="1800"/>
              <a:buNone/>
            </a:pPr>
            <a:r>
              <a:rPr b="1" lang="en-US" sz="1800">
                <a:latin typeface="Consolas"/>
                <a:ea typeface="Consolas"/>
                <a:cs typeface="Consolas"/>
                <a:sym typeface="Consolas"/>
              </a:rPr>
              <a:t>Security is fun!</a:t>
            </a:r>
            <a:endParaRPr/>
          </a:p>
          <a:p>
            <a:pPr indent="-342860" lvl="0" marL="342860" rtl="0" algn="l">
              <a:spcBef>
                <a:spcPts val="0"/>
              </a:spcBef>
              <a:spcAft>
                <a:spcPts val="0"/>
              </a:spcAft>
              <a:buSzPts val="1800"/>
              <a:buNone/>
            </a:pPr>
            <a:r>
              <a:t/>
            </a:r>
            <a:endParaRPr sz="1800">
              <a:latin typeface="Consolas"/>
              <a:ea typeface="Consolas"/>
              <a:cs typeface="Consolas"/>
              <a:sym typeface="Consolas"/>
            </a:endParaRPr>
          </a:p>
          <a:p>
            <a:pPr indent="-342860" lvl="0" marL="342860" rtl="0" algn="l">
              <a:spcBef>
                <a:spcPts val="0"/>
              </a:spcBef>
              <a:spcAft>
                <a:spcPts val="0"/>
              </a:spcAft>
              <a:buSzPts val="1800"/>
              <a:buNone/>
            </a:pPr>
            <a:r>
              <a:rPr lang="en-US" sz="1800">
                <a:latin typeface="Consolas"/>
                <a:ea typeface="Consolas"/>
                <a:cs typeface="Consolas"/>
                <a:sym typeface="Consolas"/>
              </a:rPr>
              <a:t>$ cat ciphertext | hexdump -C</a:t>
            </a:r>
            <a:endParaRPr/>
          </a:p>
          <a:p>
            <a:pPr indent="-342860" lvl="0" marL="342860" rtl="0" algn="l">
              <a:spcBef>
                <a:spcPts val="0"/>
              </a:spcBef>
              <a:spcAft>
                <a:spcPts val="0"/>
              </a:spcAft>
              <a:buSzPts val="1800"/>
              <a:buNone/>
            </a:pPr>
            <a:r>
              <a:rPr lang="en-US" sz="1800">
                <a:latin typeface="Consolas"/>
                <a:ea typeface="Consolas"/>
                <a:cs typeface="Consolas"/>
                <a:sym typeface="Consolas"/>
              </a:rPr>
              <a:t>00000000  7c 8a 03 46 4b 3d 3d d7  37 07 03 c3 89 00 29 e0  ||..FK==.7.....).|</a:t>
            </a:r>
            <a:endParaRPr/>
          </a:p>
          <a:p>
            <a:pPr indent="-342860" lvl="0" marL="342860" rtl="0" algn="l">
              <a:spcBef>
                <a:spcPts val="0"/>
              </a:spcBef>
              <a:spcAft>
                <a:spcPts val="0"/>
              </a:spcAft>
              <a:buSzPts val="1800"/>
              <a:buNone/>
            </a:pPr>
            <a:r>
              <a:rPr lang="en-US" sz="1800">
                <a:latin typeface="Consolas"/>
                <a:ea typeface="Consolas"/>
                <a:cs typeface="Consolas"/>
                <a:sym typeface="Consolas"/>
              </a:rPr>
              <a:t>00000010  69 1d dc 9c 38 e4 b6 21  d6 67 11 6a 8a 3f f7 fd  |i...8..!.g.j.?..|</a:t>
            </a:r>
            <a:endParaRPr/>
          </a:p>
          <a:p>
            <a:pPr indent="-342860" lvl="0" marL="342860" rtl="0" algn="l">
              <a:spcBef>
                <a:spcPts val="0"/>
              </a:spcBef>
              <a:spcAft>
                <a:spcPts val="0"/>
              </a:spcAft>
              <a:buSzPts val="1800"/>
              <a:buNone/>
            </a:pPr>
            <a:r>
              <a:rPr lang="en-US" sz="1800">
                <a:latin typeface="Consolas"/>
                <a:ea typeface="Consolas"/>
                <a:cs typeface="Consolas"/>
                <a:sym typeface="Consolas"/>
              </a:rPr>
              <a:t>--snip--</a:t>
            </a:r>
            <a:endParaRPr/>
          </a:p>
          <a:p>
            <a:pPr indent="-342860" lvl="0" marL="342860" rtl="0" algn="l">
              <a:spcBef>
                <a:spcPts val="0"/>
              </a:spcBef>
              <a:spcAft>
                <a:spcPts val="0"/>
              </a:spcAft>
              <a:buSzPts val="1800"/>
              <a:buNone/>
            </a:pPr>
            <a:r>
              <a:rPr lang="en-US" sz="1800">
                <a:latin typeface="Consolas"/>
                <a:ea typeface="Consolas"/>
                <a:cs typeface="Consolas"/>
                <a:sym typeface="Consolas"/>
              </a:rPr>
              <a:t>000000e0  53 6b 63 ef a4 79 ef de  0b 70 5f 5c 51 6d d0 42  |Skc..y...p_\Qm.B|</a:t>
            </a:r>
            <a:endParaRPr/>
          </a:p>
          <a:p>
            <a:pPr indent="-342860" lvl="0" marL="342860" rtl="0" algn="l">
              <a:spcBef>
                <a:spcPts val="0"/>
              </a:spcBef>
              <a:spcAft>
                <a:spcPts val="0"/>
              </a:spcAft>
              <a:buSzPts val="1800"/>
              <a:buNone/>
            </a:pPr>
            <a:r>
              <a:rPr lang="en-US" sz="1800">
                <a:latin typeface="Consolas"/>
                <a:ea typeface="Consolas"/>
                <a:cs typeface="Consolas"/>
                <a:sym typeface="Consolas"/>
              </a:rPr>
              <a:t>000000f0  bc c0 65 e8 02 bb 88 b0  64 a0 08 a7 14 46 d1 19  |..e.....d....F..|</a:t>
            </a:r>
            <a:endParaRPr/>
          </a:p>
          <a:p>
            <a:pPr indent="-342860" lvl="0" marL="342860" rtl="0" algn="l">
              <a:spcBef>
                <a:spcPts val="0"/>
              </a:spcBef>
              <a:spcAft>
                <a:spcPts val="0"/>
              </a:spcAft>
              <a:buSzPts val="1800"/>
              <a:buNone/>
            </a:pPr>
            <a:r>
              <a:rPr lang="en-US" sz="1800">
                <a:latin typeface="Consolas"/>
                <a:ea typeface="Consolas"/>
                <a:cs typeface="Consolas"/>
                <a:sym typeface="Consolas"/>
              </a:rPr>
              <a:t>00000100</a:t>
            </a:r>
            <a:endParaRPr/>
          </a:p>
          <a:p>
            <a:pPr indent="-342860" lvl="0" marL="342860" rtl="0" algn="l">
              <a:spcBef>
                <a:spcPts val="0"/>
              </a:spcBef>
              <a:spcAft>
                <a:spcPts val="0"/>
              </a:spcAft>
              <a:buSzPts val="1800"/>
              <a:buNone/>
            </a:pPr>
            <a:r>
              <a:t/>
            </a:r>
            <a:endParaRPr sz="1800">
              <a:latin typeface="Consolas"/>
              <a:ea typeface="Consolas"/>
              <a:cs typeface="Consolas"/>
              <a:sym typeface="Consolas"/>
            </a:endParaRPr>
          </a:p>
          <a:p>
            <a:pPr indent="-342860" lvl="0" marL="342860" rtl="0" algn="l">
              <a:spcBef>
                <a:spcPts val="0"/>
              </a:spcBef>
              <a:spcAft>
                <a:spcPts val="0"/>
              </a:spcAft>
              <a:buSzPts val="1800"/>
              <a:buNone/>
            </a:pPr>
            <a:r>
              <a:rPr lang="en-US" sz="1800">
                <a:latin typeface="Consolas"/>
                <a:ea typeface="Consolas"/>
                <a:cs typeface="Consolas"/>
                <a:sym typeface="Consolas"/>
              </a:rPr>
              <a:t>$ cat decrypted</a:t>
            </a:r>
            <a:endParaRPr/>
          </a:p>
          <a:p>
            <a:pPr indent="-342860" lvl="0" marL="342860" rtl="0" algn="l">
              <a:spcBef>
                <a:spcPts val="0"/>
              </a:spcBef>
              <a:spcAft>
                <a:spcPts val="0"/>
              </a:spcAft>
              <a:buSzPts val="1800"/>
              <a:buNone/>
            </a:pPr>
            <a:r>
              <a:rPr b="1" lang="en-US" sz="1800">
                <a:latin typeface="Consolas"/>
                <a:ea typeface="Consolas"/>
                <a:cs typeface="Consolas"/>
                <a:sym typeface="Consolas"/>
              </a:rPr>
              <a:t>Security is fun!</a:t>
            </a:r>
            <a:endParaRPr/>
          </a:p>
        </p:txBody>
      </p:sp>
      <p:sp>
        <p:nvSpPr>
          <p:cNvPr id="393" name="Google Shape;393;p46"/>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7"/>
          <p:cNvSpPr txBox="1"/>
          <p:nvPr>
            <p:ph idx="1" type="body"/>
          </p:nvPr>
        </p:nvSpPr>
        <p:spPr>
          <a:xfrm>
            <a:off x="746919" y="1295400"/>
            <a:ext cx="10668000" cy="4267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3200"/>
              <a:buNone/>
            </a:pPr>
            <a:r>
              <a:rPr b="1" lang="en-US" sz="3200">
                <a:latin typeface="Calibri"/>
                <a:ea typeface="Calibri"/>
                <a:cs typeface="Calibri"/>
                <a:sym typeface="Calibri"/>
              </a:rPr>
              <a:t>Combining Cryptosystems</a:t>
            </a:r>
            <a:endParaRPr/>
          </a:p>
        </p:txBody>
      </p:sp>
      <p:sp>
        <p:nvSpPr>
          <p:cNvPr id="399" name="Google Shape;399;p47"/>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8"/>
          <p:cNvSpPr txBox="1"/>
          <p:nvPr>
            <p:ph type="title"/>
          </p:nvPr>
        </p:nvSpPr>
        <p:spPr>
          <a:xfrm>
            <a:off x="746919" y="228600"/>
            <a:ext cx="10668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68B3"/>
              </a:buClr>
              <a:buSzPts val="2800"/>
              <a:buFont typeface="Century Gothic"/>
              <a:buNone/>
            </a:pPr>
            <a:r>
              <a:rPr lang="en-US">
                <a:latin typeface="Century Gothic"/>
                <a:ea typeface="Century Gothic"/>
                <a:cs typeface="Century Gothic"/>
                <a:sym typeface="Century Gothic"/>
              </a:rPr>
              <a:t>COMBINING CRYPTOSYSTEMS FOR CONFIDENTIALITY</a:t>
            </a:r>
            <a:endParaRPr/>
          </a:p>
        </p:txBody>
      </p:sp>
      <p:sp>
        <p:nvSpPr>
          <p:cNvPr id="406" name="Google Shape;406;p48"/>
          <p:cNvSpPr txBox="1"/>
          <p:nvPr>
            <p:ph idx="1" type="body"/>
          </p:nvPr>
        </p:nvSpPr>
        <p:spPr>
          <a:xfrm>
            <a:off x="746919" y="1295400"/>
            <a:ext cx="10668000" cy="4267200"/>
          </a:xfrm>
          <a:prstGeom prst="rect">
            <a:avLst/>
          </a:prstGeom>
          <a:noFill/>
          <a:ln>
            <a:noFill/>
          </a:ln>
        </p:spPr>
        <p:txBody>
          <a:bodyPr anchorCtr="0" anchor="ctr" bIns="45600" lIns="91200" spcFirstLastPara="1" rIns="91200" wrap="square" tIns="45600">
            <a:normAutofit/>
          </a:bodyPr>
          <a:lstStyle/>
          <a:p>
            <a:pPr indent="-342265" lvl="0" marL="342265" rtl="0" algn="l">
              <a:spcBef>
                <a:spcPts val="0"/>
              </a:spcBef>
              <a:spcAft>
                <a:spcPts val="0"/>
              </a:spcAft>
              <a:buSzPts val="2400"/>
              <a:buChar char="•"/>
            </a:pPr>
            <a:r>
              <a:rPr lang="en-US" sz="2400">
                <a:solidFill>
                  <a:schemeClr val="dk1"/>
                </a:solidFill>
                <a:latin typeface="Calibri"/>
                <a:ea typeface="Calibri"/>
                <a:cs typeface="Calibri"/>
                <a:sym typeface="Calibri"/>
              </a:rPr>
              <a:t>Combine cryptosystems to address individual weaknesses</a:t>
            </a:r>
            <a:endParaRPr/>
          </a:p>
          <a:p>
            <a:pPr indent="-285115" lvl="1" marL="742315" rtl="0" algn="l">
              <a:spcBef>
                <a:spcPts val="0"/>
              </a:spcBef>
              <a:spcAft>
                <a:spcPts val="0"/>
              </a:spcAft>
              <a:buSzPts val="2200"/>
              <a:buChar char="–"/>
            </a:pPr>
            <a:r>
              <a:rPr lang="en-US">
                <a:solidFill>
                  <a:schemeClr val="dk1"/>
                </a:solidFill>
                <a:latin typeface="Calibri"/>
                <a:ea typeface="Calibri"/>
                <a:cs typeface="Calibri"/>
                <a:sym typeface="Calibri"/>
              </a:rPr>
              <a:t>E.g., Pretty Good Privacy (PGP)</a:t>
            </a:r>
            <a:endParaRPr/>
          </a:p>
          <a:p>
            <a:pPr indent="-285115" lvl="1" marL="742315" rtl="0" algn="l">
              <a:spcBef>
                <a:spcPts val="0"/>
              </a:spcBef>
              <a:spcAft>
                <a:spcPts val="0"/>
              </a:spcAft>
              <a:buSzPts val="2200"/>
              <a:buChar char="–"/>
            </a:pPr>
            <a:r>
              <a:rPr lang="en-US">
                <a:solidFill>
                  <a:schemeClr val="dk1"/>
                </a:solidFill>
                <a:latin typeface="Calibri"/>
                <a:ea typeface="Calibri"/>
                <a:cs typeface="Calibri"/>
                <a:sym typeface="Calibri"/>
              </a:rPr>
              <a:t>Use asymmetric cryptography for sharing keys</a:t>
            </a:r>
            <a:endParaRPr/>
          </a:p>
          <a:p>
            <a:pPr indent="-227964" lvl="2" marL="1142365" rtl="0" algn="l">
              <a:spcBef>
                <a:spcPts val="0"/>
              </a:spcBef>
              <a:spcAft>
                <a:spcPts val="0"/>
              </a:spcAft>
              <a:buSzPts val="2000"/>
              <a:buChar char="•"/>
            </a:pPr>
            <a:r>
              <a:rPr lang="en-US" sz="2000">
                <a:solidFill>
                  <a:schemeClr val="dk1"/>
                </a:solidFill>
                <a:latin typeface="Calibri"/>
                <a:ea typeface="Calibri"/>
                <a:cs typeface="Calibri"/>
                <a:sym typeface="Calibri"/>
              </a:rPr>
              <a:t>Creates a secure channel for transferring keys</a:t>
            </a:r>
            <a:endParaRPr/>
          </a:p>
          <a:p>
            <a:pPr indent="-285115" lvl="1" marL="742315" rtl="0" algn="l">
              <a:spcBef>
                <a:spcPts val="0"/>
              </a:spcBef>
              <a:spcAft>
                <a:spcPts val="0"/>
              </a:spcAft>
              <a:buSzPts val="2200"/>
              <a:buChar char="–"/>
            </a:pPr>
            <a:r>
              <a:rPr lang="en-US">
                <a:solidFill>
                  <a:schemeClr val="dk1"/>
                </a:solidFill>
                <a:latin typeface="Calibri"/>
                <a:ea typeface="Calibri"/>
                <a:cs typeface="Calibri"/>
                <a:sym typeface="Calibri"/>
              </a:rPr>
              <a:t>Use symmetric cryptography (shared key) for encryption</a:t>
            </a:r>
            <a:endParaRPr/>
          </a:p>
          <a:p>
            <a:pPr indent="-227964" lvl="2" marL="1142365" rtl="0" algn="l">
              <a:spcBef>
                <a:spcPts val="0"/>
              </a:spcBef>
              <a:spcAft>
                <a:spcPts val="0"/>
              </a:spcAft>
              <a:buSzPts val="2000"/>
              <a:buChar char="•"/>
            </a:pPr>
            <a:r>
              <a:rPr lang="en-US" sz="2000">
                <a:solidFill>
                  <a:schemeClr val="dk1"/>
                </a:solidFill>
                <a:latin typeface="Calibri"/>
                <a:ea typeface="Calibri"/>
                <a:cs typeface="Calibri"/>
                <a:sym typeface="Calibri"/>
              </a:rPr>
              <a:t>Much faster that asymmetric encryption</a:t>
            </a:r>
            <a:endParaRPr/>
          </a:p>
          <a:p>
            <a:pPr indent="-227964" lvl="2" marL="1142365" rtl="0" algn="l">
              <a:spcBef>
                <a:spcPts val="0"/>
              </a:spcBef>
              <a:spcAft>
                <a:spcPts val="0"/>
              </a:spcAft>
              <a:buSzPts val="2000"/>
              <a:buChar char="•"/>
            </a:pPr>
            <a:r>
              <a:rPr lang="en-US" sz="2000">
                <a:solidFill>
                  <a:schemeClr val="dk1"/>
                </a:solidFill>
                <a:latin typeface="Calibri"/>
                <a:ea typeface="Calibri"/>
                <a:cs typeface="Calibri"/>
                <a:sym typeface="Calibri"/>
              </a:rPr>
              <a:t>Ensures performance of cryptosystem for large messages </a:t>
            </a:r>
            <a:endParaRPr/>
          </a:p>
        </p:txBody>
      </p:sp>
      <p:sp>
        <p:nvSpPr>
          <p:cNvPr id="407" name="Google Shape;407;p48"/>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9"/>
          <p:cNvSpPr txBox="1"/>
          <p:nvPr>
            <p:ph type="title"/>
          </p:nvPr>
        </p:nvSpPr>
        <p:spPr>
          <a:xfrm>
            <a:off x="746919" y="228600"/>
            <a:ext cx="10668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68B3"/>
              </a:buClr>
              <a:buSzPts val="2800"/>
              <a:buFont typeface="Century Gothic"/>
              <a:buNone/>
            </a:pPr>
            <a:r>
              <a:rPr lang="en-US"/>
              <a:t>PRETTY GOOD PRIVACY (PGP)</a:t>
            </a:r>
            <a:endParaRPr/>
          </a:p>
        </p:txBody>
      </p:sp>
      <p:sp>
        <p:nvSpPr>
          <p:cNvPr id="414" name="Google Shape;414;p49"/>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PGP.png" id="415" name="Google Shape;415;p49"/>
          <p:cNvPicPr preferRelativeResize="0"/>
          <p:nvPr>
            <p:ph idx="1" type="body"/>
          </p:nvPr>
        </p:nvPicPr>
        <p:blipFill rotWithShape="1">
          <a:blip r:embed="rId3">
            <a:alphaModFix/>
          </a:blip>
          <a:srcRect b="0" l="0" r="0" t="0"/>
          <a:stretch/>
        </p:blipFill>
        <p:spPr>
          <a:xfrm>
            <a:off x="3363097" y="1100091"/>
            <a:ext cx="5035593" cy="524207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0"/>
          <p:cNvSpPr txBox="1"/>
          <p:nvPr>
            <p:ph idx="1" type="body"/>
          </p:nvPr>
        </p:nvSpPr>
        <p:spPr>
          <a:xfrm>
            <a:off x="746919" y="1295400"/>
            <a:ext cx="10668000" cy="4267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3200"/>
              <a:buNone/>
            </a:pPr>
            <a:r>
              <a:rPr b="1" lang="en-US" sz="3200">
                <a:latin typeface="Calibri"/>
                <a:ea typeface="Calibri"/>
                <a:cs typeface="Calibri"/>
                <a:sym typeface="Calibri"/>
              </a:rPr>
              <a:t>Hash Functions</a:t>
            </a:r>
            <a:endParaRPr/>
          </a:p>
        </p:txBody>
      </p:sp>
      <p:sp>
        <p:nvSpPr>
          <p:cNvPr id="421" name="Google Shape;421;p50"/>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1"/>
          <p:cNvSpPr txBox="1"/>
          <p:nvPr>
            <p:ph type="title"/>
          </p:nvPr>
        </p:nvSpPr>
        <p:spPr>
          <a:xfrm>
            <a:off x="746919" y="228600"/>
            <a:ext cx="10668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68B3"/>
              </a:buClr>
              <a:buSzPts val="2800"/>
              <a:buFont typeface="Century Gothic"/>
              <a:buNone/>
            </a:pPr>
            <a:r>
              <a:rPr lang="en-US"/>
              <a:t>INTEGRITY PROTECTION</a:t>
            </a:r>
            <a:endParaRPr/>
          </a:p>
        </p:txBody>
      </p:sp>
      <p:sp>
        <p:nvSpPr>
          <p:cNvPr id="428" name="Google Shape;428;p51"/>
          <p:cNvSpPr txBox="1"/>
          <p:nvPr>
            <p:ph idx="1" type="body"/>
          </p:nvPr>
        </p:nvSpPr>
        <p:spPr>
          <a:xfrm>
            <a:off x="746919" y="1295400"/>
            <a:ext cx="10668000" cy="4267200"/>
          </a:xfrm>
          <a:prstGeom prst="rect">
            <a:avLst/>
          </a:prstGeom>
          <a:noFill/>
          <a:ln>
            <a:noFill/>
          </a:ln>
        </p:spPr>
        <p:txBody>
          <a:bodyPr anchorCtr="0" anchor="ctr" bIns="45600" lIns="91200" spcFirstLastPara="1" rIns="91200" wrap="square" tIns="45600">
            <a:normAutofit/>
          </a:bodyPr>
          <a:lstStyle/>
          <a:p>
            <a:pPr indent="-342265" lvl="0" marL="342265" rtl="0" algn="l">
              <a:spcBef>
                <a:spcPts val="0"/>
              </a:spcBef>
              <a:spcAft>
                <a:spcPts val="0"/>
              </a:spcAft>
              <a:buSzPts val="2400"/>
              <a:buChar char="•"/>
            </a:pPr>
            <a:r>
              <a:rPr b="1" lang="en-US" sz="2400">
                <a:solidFill>
                  <a:schemeClr val="dk1"/>
                </a:solidFill>
                <a:latin typeface="Calibri"/>
                <a:ea typeface="Calibri"/>
                <a:cs typeface="Calibri"/>
                <a:sym typeface="Calibri"/>
              </a:rPr>
              <a:t>Goal </a:t>
            </a:r>
            <a:endParaRPr sz="2400">
              <a:solidFill>
                <a:schemeClr val="dk1"/>
              </a:solidFill>
              <a:latin typeface="Calibri"/>
              <a:ea typeface="Calibri"/>
              <a:cs typeface="Calibri"/>
              <a:sym typeface="Calibri"/>
            </a:endParaRPr>
          </a:p>
          <a:p>
            <a:pPr indent="-285115" lvl="1" marL="742315" rtl="0" algn="l">
              <a:spcBef>
                <a:spcPts val="0"/>
              </a:spcBef>
              <a:spcAft>
                <a:spcPts val="0"/>
              </a:spcAft>
              <a:buSzPts val="2200"/>
              <a:buChar char="–"/>
            </a:pPr>
            <a:r>
              <a:rPr lang="en-US">
                <a:solidFill>
                  <a:schemeClr val="dk1"/>
                </a:solidFill>
                <a:latin typeface="Calibri"/>
                <a:ea typeface="Calibri"/>
                <a:cs typeface="Calibri"/>
                <a:sym typeface="Calibri"/>
              </a:rPr>
              <a:t>Provide guarantees that the </a:t>
            </a:r>
            <a:r>
              <a:rPr b="1" lang="en-US">
                <a:solidFill>
                  <a:schemeClr val="dk1"/>
                </a:solidFill>
                <a:latin typeface="Calibri"/>
                <a:ea typeface="Calibri"/>
                <a:cs typeface="Calibri"/>
                <a:sym typeface="Calibri"/>
              </a:rPr>
              <a:t>message was not changed</a:t>
            </a:r>
            <a:r>
              <a:rPr lang="en-US">
                <a:solidFill>
                  <a:schemeClr val="dk1"/>
                </a:solidFill>
                <a:latin typeface="Calibri"/>
                <a:ea typeface="Calibri"/>
                <a:cs typeface="Calibri"/>
                <a:sym typeface="Calibri"/>
              </a:rPr>
              <a:t> in transit</a:t>
            </a:r>
            <a:endParaRPr/>
          </a:p>
          <a:p>
            <a:pPr indent="-285115" lvl="1" marL="742315" rtl="0" algn="l">
              <a:spcBef>
                <a:spcPts val="0"/>
              </a:spcBef>
              <a:spcAft>
                <a:spcPts val="0"/>
              </a:spcAft>
              <a:buSzPts val="2200"/>
              <a:buChar char="–"/>
            </a:pPr>
            <a:r>
              <a:rPr lang="en-US">
                <a:solidFill>
                  <a:schemeClr val="dk1"/>
                </a:solidFill>
                <a:latin typeface="Calibri"/>
                <a:ea typeface="Calibri"/>
                <a:cs typeface="Calibri"/>
                <a:sym typeface="Calibri"/>
              </a:rPr>
              <a:t>Previous symmetric and asymmetric cryptosystems don’t provide integrity protection</a:t>
            </a:r>
            <a:endParaRPr/>
          </a:p>
          <a:p>
            <a:pPr indent="-189865" lvl="0" marL="342265" rtl="0" algn="l">
              <a:spcBef>
                <a:spcPts val="0"/>
              </a:spcBef>
              <a:spcAft>
                <a:spcPts val="0"/>
              </a:spcAft>
              <a:buSzPts val="2400"/>
              <a:buNone/>
            </a:pPr>
            <a:r>
              <a:t/>
            </a:r>
            <a:endParaRPr sz="2400">
              <a:solidFill>
                <a:schemeClr val="dk1"/>
              </a:solidFill>
              <a:latin typeface="Calibri"/>
              <a:ea typeface="Calibri"/>
              <a:cs typeface="Calibri"/>
              <a:sym typeface="Calibri"/>
            </a:endParaRPr>
          </a:p>
          <a:p>
            <a:pPr indent="-342265" lvl="0" marL="342265" rtl="0" algn="l">
              <a:spcBef>
                <a:spcPts val="0"/>
              </a:spcBef>
              <a:spcAft>
                <a:spcPts val="0"/>
              </a:spcAft>
              <a:buSzPts val="2400"/>
              <a:buChar char="•"/>
            </a:pPr>
            <a:r>
              <a:rPr b="1" lang="en-US" sz="2400">
                <a:solidFill>
                  <a:schemeClr val="dk1"/>
                </a:solidFill>
                <a:latin typeface="Calibri"/>
                <a:ea typeface="Calibri"/>
                <a:cs typeface="Calibri"/>
                <a:sym typeface="Calibri"/>
              </a:rPr>
              <a:t>Several cryptographic schemes </a:t>
            </a:r>
            <a:r>
              <a:rPr lang="en-US" sz="2400">
                <a:solidFill>
                  <a:schemeClr val="dk1"/>
                </a:solidFill>
                <a:latin typeface="Calibri"/>
                <a:ea typeface="Calibri"/>
                <a:cs typeface="Calibri"/>
                <a:sym typeface="Calibri"/>
              </a:rPr>
              <a:t>for integrity protection:</a:t>
            </a:r>
            <a:endParaRPr/>
          </a:p>
          <a:p>
            <a:pPr indent="-285115" lvl="1" marL="742315" rtl="0" algn="l">
              <a:spcBef>
                <a:spcPts val="0"/>
              </a:spcBef>
              <a:spcAft>
                <a:spcPts val="0"/>
              </a:spcAft>
              <a:buSzPts val="2200"/>
              <a:buChar char="–"/>
            </a:pPr>
            <a:r>
              <a:rPr lang="en-US">
                <a:solidFill>
                  <a:schemeClr val="dk1"/>
                </a:solidFill>
                <a:latin typeface="Calibri"/>
                <a:ea typeface="Calibri"/>
                <a:cs typeface="Calibri"/>
                <a:sym typeface="Calibri"/>
              </a:rPr>
              <a:t>Secure Hash Functions</a:t>
            </a:r>
            <a:endParaRPr/>
          </a:p>
          <a:p>
            <a:pPr indent="-285115" lvl="1" marL="742315" rtl="0" algn="l">
              <a:spcBef>
                <a:spcPts val="0"/>
              </a:spcBef>
              <a:spcAft>
                <a:spcPts val="0"/>
              </a:spcAft>
              <a:buSzPts val="2200"/>
              <a:buChar char="–"/>
            </a:pPr>
            <a:r>
              <a:rPr lang="en-US">
                <a:solidFill>
                  <a:schemeClr val="dk1"/>
                </a:solidFill>
                <a:latin typeface="Calibri"/>
                <a:ea typeface="Calibri"/>
                <a:cs typeface="Calibri"/>
                <a:sym typeface="Calibri"/>
              </a:rPr>
              <a:t>Message Authentication Codes (out of scope)</a:t>
            </a:r>
            <a:endParaRPr/>
          </a:p>
          <a:p>
            <a:pPr indent="-285115" lvl="1" marL="742315" rtl="0" algn="l">
              <a:spcBef>
                <a:spcPts val="0"/>
              </a:spcBef>
              <a:spcAft>
                <a:spcPts val="0"/>
              </a:spcAft>
              <a:buSzPts val="2200"/>
              <a:buChar char="–"/>
            </a:pPr>
            <a:r>
              <a:rPr lang="en-US">
                <a:solidFill>
                  <a:schemeClr val="dk1"/>
                </a:solidFill>
                <a:latin typeface="Calibri"/>
                <a:ea typeface="Calibri"/>
                <a:cs typeface="Calibri"/>
                <a:sym typeface="Calibri"/>
              </a:rPr>
              <a:t>Authenticated Encryption (out of scope)</a:t>
            </a:r>
            <a:endParaRPr/>
          </a:p>
        </p:txBody>
      </p:sp>
      <p:sp>
        <p:nvSpPr>
          <p:cNvPr id="429" name="Google Shape;429;p51"/>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2"/>
          <p:cNvSpPr txBox="1"/>
          <p:nvPr>
            <p:ph idx="1" type="body"/>
          </p:nvPr>
        </p:nvSpPr>
        <p:spPr>
          <a:xfrm>
            <a:off x="746919" y="1295400"/>
            <a:ext cx="10668000" cy="4267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3200"/>
              <a:buNone/>
            </a:pPr>
            <a:r>
              <a:rPr b="1" lang="en-US" sz="3200">
                <a:latin typeface="Calibri"/>
                <a:ea typeface="Calibri"/>
                <a:cs typeface="Calibri"/>
                <a:sym typeface="Calibri"/>
              </a:rPr>
              <a:t>Discussion</a:t>
            </a:r>
            <a:endParaRPr/>
          </a:p>
          <a:p>
            <a:pPr indent="0" lvl="0" marL="0" rtl="0" algn="ctr">
              <a:spcBef>
                <a:spcPts val="480"/>
              </a:spcBef>
              <a:spcAft>
                <a:spcPts val="0"/>
              </a:spcAft>
              <a:buSzPts val="2400"/>
              <a:buNone/>
            </a:pPr>
            <a:r>
              <a:rPr b="1" i="1" lang="en-US" sz="2400">
                <a:latin typeface="Calibri"/>
                <a:ea typeface="Calibri"/>
                <a:cs typeface="Calibri"/>
                <a:sym typeface="Calibri"/>
              </a:rPr>
              <a:t>Why is it so important to check the integrity of a message? </a:t>
            </a:r>
            <a:endParaRPr/>
          </a:p>
        </p:txBody>
      </p:sp>
      <p:sp>
        <p:nvSpPr>
          <p:cNvPr id="435" name="Google Shape;435;p52"/>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3"/>
          <p:cNvSpPr txBox="1"/>
          <p:nvPr>
            <p:ph type="title"/>
          </p:nvPr>
        </p:nvSpPr>
        <p:spPr>
          <a:xfrm>
            <a:off x="746919" y="228600"/>
            <a:ext cx="10668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68B3"/>
              </a:buClr>
              <a:buSzPts val="2800"/>
              <a:buFont typeface="Century Gothic"/>
              <a:buNone/>
            </a:pPr>
            <a:r>
              <a:rPr lang="en-US"/>
              <a:t>SECURE HASH FUNCTIONS</a:t>
            </a:r>
            <a:endParaRPr/>
          </a:p>
        </p:txBody>
      </p:sp>
      <p:sp>
        <p:nvSpPr>
          <p:cNvPr id="442" name="Google Shape;442;p53"/>
          <p:cNvSpPr txBox="1"/>
          <p:nvPr>
            <p:ph idx="1" type="body"/>
          </p:nvPr>
        </p:nvSpPr>
        <p:spPr>
          <a:xfrm>
            <a:off x="746919" y="1295400"/>
            <a:ext cx="10668000" cy="4267200"/>
          </a:xfrm>
          <a:prstGeom prst="rect">
            <a:avLst/>
          </a:prstGeom>
          <a:noFill/>
          <a:ln>
            <a:noFill/>
          </a:ln>
        </p:spPr>
        <p:txBody>
          <a:bodyPr anchorCtr="0" anchor="ctr" bIns="45600" lIns="91200" spcFirstLastPara="1" rIns="91200" wrap="square" tIns="45600">
            <a:normAutofit/>
          </a:bodyPr>
          <a:lstStyle/>
          <a:p>
            <a:pPr indent="-342265" lvl="0" marL="342265" rtl="0" algn="l">
              <a:spcBef>
                <a:spcPts val="0"/>
              </a:spcBef>
              <a:spcAft>
                <a:spcPts val="0"/>
              </a:spcAft>
              <a:buSzPts val="2400"/>
              <a:buChar char="•"/>
            </a:pPr>
            <a:r>
              <a:rPr lang="en-US" sz="2400">
                <a:solidFill>
                  <a:schemeClr val="dk1"/>
                </a:solidFill>
                <a:latin typeface="Calibri"/>
                <a:ea typeface="Calibri"/>
                <a:cs typeface="Calibri"/>
                <a:sym typeface="Calibri"/>
              </a:rPr>
              <a:t>Convert an </a:t>
            </a:r>
            <a:r>
              <a:rPr b="1" lang="en-US" sz="2400">
                <a:solidFill>
                  <a:schemeClr val="dk1"/>
                </a:solidFill>
                <a:latin typeface="Calibri"/>
                <a:ea typeface="Calibri"/>
                <a:cs typeface="Calibri"/>
                <a:sym typeface="Calibri"/>
              </a:rPr>
              <a:t>arbitrary length input message to a fixed length output</a:t>
            </a:r>
            <a:r>
              <a:rPr lang="en-US" sz="2400">
                <a:solidFill>
                  <a:schemeClr val="dk1"/>
                </a:solidFill>
                <a:latin typeface="Calibri"/>
                <a:ea typeface="Calibri"/>
                <a:cs typeface="Calibri"/>
                <a:sym typeface="Calibri"/>
              </a:rPr>
              <a:t> (called </a:t>
            </a:r>
            <a:r>
              <a:rPr b="1" lang="en-US" sz="2400">
                <a:solidFill>
                  <a:schemeClr val="dk1"/>
                </a:solidFill>
                <a:latin typeface="Calibri"/>
                <a:ea typeface="Calibri"/>
                <a:cs typeface="Calibri"/>
                <a:sym typeface="Calibri"/>
              </a:rPr>
              <a:t>hash</a:t>
            </a:r>
            <a:r>
              <a:rPr lang="en-US" sz="2400">
                <a:solidFill>
                  <a:schemeClr val="dk1"/>
                </a:solidFill>
                <a:latin typeface="Calibri"/>
                <a:ea typeface="Calibri"/>
                <a:cs typeface="Calibri"/>
                <a:sym typeface="Calibri"/>
              </a:rPr>
              <a:t>)</a:t>
            </a:r>
            <a:endParaRPr/>
          </a:p>
          <a:p>
            <a:pPr indent="-285115" lvl="1" marL="742315" rtl="0" algn="l">
              <a:spcBef>
                <a:spcPts val="0"/>
              </a:spcBef>
              <a:spcAft>
                <a:spcPts val="0"/>
              </a:spcAft>
              <a:buSzPts val="2200"/>
              <a:buChar char="–"/>
            </a:pPr>
            <a:r>
              <a:rPr b="1" lang="en-US">
                <a:solidFill>
                  <a:schemeClr val="dk1"/>
                </a:solidFill>
                <a:latin typeface="Calibri"/>
                <a:ea typeface="Calibri"/>
                <a:cs typeface="Calibri"/>
                <a:sym typeface="Calibri"/>
              </a:rPr>
              <a:t>Original message MUST NOT be derivable from hash</a:t>
            </a:r>
            <a:endParaRPr>
              <a:solidFill>
                <a:schemeClr val="dk1"/>
              </a:solidFill>
              <a:latin typeface="Calibri"/>
              <a:ea typeface="Calibri"/>
              <a:cs typeface="Calibri"/>
              <a:sym typeface="Calibri"/>
            </a:endParaRPr>
          </a:p>
          <a:p>
            <a:pPr indent="-285115" lvl="1" marL="742315" rtl="0" algn="l">
              <a:spcBef>
                <a:spcPts val="0"/>
              </a:spcBef>
              <a:spcAft>
                <a:spcPts val="0"/>
              </a:spcAft>
              <a:buSzPts val="2200"/>
              <a:buChar char="–"/>
            </a:pPr>
            <a:r>
              <a:rPr lang="en-US">
                <a:solidFill>
                  <a:schemeClr val="dk1"/>
                </a:solidFill>
                <a:latin typeface="Calibri"/>
                <a:ea typeface="Calibri"/>
                <a:cs typeface="Calibri"/>
                <a:sym typeface="Calibri"/>
              </a:rPr>
              <a:t>Ideal for </a:t>
            </a:r>
            <a:r>
              <a:rPr b="1" lang="en-US">
                <a:solidFill>
                  <a:schemeClr val="dk1"/>
                </a:solidFill>
                <a:latin typeface="Calibri"/>
                <a:ea typeface="Calibri"/>
                <a:cs typeface="Calibri"/>
                <a:sym typeface="Calibri"/>
              </a:rPr>
              <a:t>Integrity Protection</a:t>
            </a:r>
            <a:r>
              <a:rPr lang="en-US">
                <a:solidFill>
                  <a:schemeClr val="dk1"/>
                </a:solidFill>
                <a:latin typeface="Calibri"/>
                <a:ea typeface="Calibri"/>
                <a:cs typeface="Calibri"/>
                <a:sym typeface="Calibri"/>
              </a:rPr>
              <a:t> due to small output</a:t>
            </a:r>
            <a:endParaRPr/>
          </a:p>
          <a:p>
            <a:pPr indent="-285115" lvl="1" marL="742315" rtl="0" algn="l">
              <a:spcBef>
                <a:spcPts val="0"/>
              </a:spcBef>
              <a:spcAft>
                <a:spcPts val="0"/>
              </a:spcAft>
              <a:buSzPts val="2200"/>
              <a:buChar char="–"/>
            </a:pPr>
            <a:r>
              <a:rPr lang="en-US">
                <a:solidFill>
                  <a:schemeClr val="dk1"/>
                </a:solidFill>
                <a:latin typeface="Calibri"/>
                <a:ea typeface="Calibri"/>
                <a:cs typeface="Calibri"/>
                <a:sym typeface="Calibri"/>
              </a:rPr>
              <a:t>Unique fixed length hash specific to every message </a:t>
            </a:r>
            <a:endParaRPr>
              <a:solidFill>
                <a:schemeClr val="dk1"/>
              </a:solidFill>
              <a:latin typeface="Calibri"/>
              <a:ea typeface="Calibri"/>
              <a:cs typeface="Calibri"/>
              <a:sym typeface="Calibri"/>
            </a:endParaRPr>
          </a:p>
          <a:p>
            <a:pPr indent="-161290" lvl="1" marL="742315" rtl="0" algn="l">
              <a:spcBef>
                <a:spcPts val="0"/>
              </a:spcBef>
              <a:spcAft>
                <a:spcPts val="0"/>
              </a:spcAft>
              <a:buSzPts val="1950"/>
              <a:buNone/>
            </a:pPr>
            <a:r>
              <a:t/>
            </a:r>
            <a:endParaRPr sz="1950">
              <a:solidFill>
                <a:schemeClr val="dk1"/>
              </a:solidFill>
              <a:latin typeface="Calibri"/>
              <a:ea typeface="Calibri"/>
              <a:cs typeface="Calibri"/>
              <a:sym typeface="Calibri"/>
            </a:endParaRPr>
          </a:p>
          <a:p>
            <a:pPr indent="-285115" lvl="1" marL="742315" rtl="0" algn="l">
              <a:spcBef>
                <a:spcPts val="0"/>
              </a:spcBef>
              <a:spcAft>
                <a:spcPts val="0"/>
              </a:spcAft>
              <a:buSzPts val="2200"/>
              <a:buChar char="–"/>
            </a:pPr>
            <a:r>
              <a:rPr lang="en-US">
                <a:solidFill>
                  <a:schemeClr val="dk1"/>
                </a:solidFill>
                <a:latin typeface="Calibri"/>
                <a:ea typeface="Calibri"/>
                <a:cs typeface="Calibri"/>
                <a:sym typeface="Calibri"/>
              </a:rPr>
              <a:t>Popular hash functions: </a:t>
            </a:r>
            <a:r>
              <a:rPr lang="en-US" strike="sngStrike">
                <a:solidFill>
                  <a:schemeClr val="dk1"/>
                </a:solidFill>
                <a:latin typeface="Calibri"/>
                <a:ea typeface="Calibri"/>
                <a:cs typeface="Calibri"/>
                <a:sym typeface="Calibri"/>
              </a:rPr>
              <a:t>MD5 (broken)</a:t>
            </a:r>
            <a:r>
              <a:rPr lang="en-US">
                <a:solidFill>
                  <a:schemeClr val="dk1"/>
                </a:solidFill>
                <a:latin typeface="Calibri"/>
                <a:ea typeface="Calibri"/>
                <a:cs typeface="Calibri"/>
                <a:sym typeface="Calibri"/>
              </a:rPr>
              <a:t>, </a:t>
            </a:r>
            <a:r>
              <a:rPr lang="en-US" strike="sngStrike">
                <a:solidFill>
                  <a:schemeClr val="dk1"/>
                </a:solidFill>
                <a:latin typeface="Calibri"/>
                <a:ea typeface="Calibri"/>
                <a:cs typeface="Calibri"/>
                <a:sym typeface="Calibri"/>
              </a:rPr>
              <a:t>SHA-1(broken)</a:t>
            </a:r>
            <a:r>
              <a:rPr lang="en-US">
                <a:solidFill>
                  <a:schemeClr val="dk1"/>
                </a:solidFill>
                <a:latin typeface="Calibri"/>
                <a:ea typeface="Calibri"/>
                <a:cs typeface="Calibri"/>
                <a:sym typeface="Calibri"/>
              </a:rPr>
              <a:t>, SHA-2, SHA-3</a:t>
            </a:r>
            <a:endParaRPr>
              <a:solidFill>
                <a:schemeClr val="dk1"/>
              </a:solidFill>
              <a:latin typeface="Calibri"/>
              <a:ea typeface="Calibri"/>
              <a:cs typeface="Calibri"/>
              <a:sym typeface="Calibri"/>
            </a:endParaRPr>
          </a:p>
          <a:p>
            <a:pPr indent="0" lvl="2" marL="994410" rtl="0" algn="l">
              <a:spcBef>
                <a:spcPts val="0"/>
              </a:spcBef>
              <a:spcAft>
                <a:spcPts val="0"/>
              </a:spcAft>
              <a:buSzPts val="1550"/>
              <a:buNone/>
            </a:pPr>
            <a:r>
              <a:t/>
            </a:r>
            <a:endParaRPr sz="1550">
              <a:solidFill>
                <a:schemeClr val="dk1"/>
              </a:solidFill>
              <a:latin typeface="Calibri"/>
              <a:ea typeface="Calibri"/>
              <a:cs typeface="Calibri"/>
              <a:sym typeface="Calibri"/>
            </a:endParaRPr>
          </a:p>
          <a:p>
            <a:pPr indent="0" lvl="2" marL="994410" rtl="0" algn="l">
              <a:spcBef>
                <a:spcPts val="0"/>
              </a:spcBef>
              <a:spcAft>
                <a:spcPts val="0"/>
              </a:spcAft>
              <a:buSzPts val="1550"/>
              <a:buNone/>
            </a:pPr>
            <a:r>
              <a:t/>
            </a:r>
            <a:endParaRPr sz="1550">
              <a:solidFill>
                <a:schemeClr val="dk1"/>
              </a:solidFill>
              <a:latin typeface="Calibri"/>
              <a:ea typeface="Calibri"/>
              <a:cs typeface="Calibri"/>
              <a:sym typeface="Calibri"/>
            </a:endParaRPr>
          </a:p>
          <a:p>
            <a:pPr indent="0" lvl="2" marL="994410" rtl="0" algn="l">
              <a:spcBef>
                <a:spcPts val="0"/>
              </a:spcBef>
              <a:spcAft>
                <a:spcPts val="0"/>
              </a:spcAft>
              <a:buSzPts val="1500"/>
              <a:buNone/>
            </a:pPr>
            <a:r>
              <a:rPr lang="en-US" sz="1500">
                <a:solidFill>
                  <a:schemeClr val="dk1"/>
                </a:solidFill>
                <a:latin typeface="Consolas"/>
                <a:ea typeface="Consolas"/>
                <a:cs typeface="Consolas"/>
                <a:sym typeface="Consolas"/>
              </a:rPr>
              <a:t>SHA2(“Hello”) -&gt; 66a045b452102c59d840ec097d59d9467e13a3f34f6494e539ffd32c1bb35f18</a:t>
            </a:r>
            <a:endParaRPr/>
          </a:p>
          <a:p>
            <a:pPr indent="0" lvl="2" marL="994410" rtl="0" algn="l">
              <a:spcBef>
                <a:spcPts val="0"/>
              </a:spcBef>
              <a:spcAft>
                <a:spcPts val="0"/>
              </a:spcAft>
              <a:buSzPts val="1500"/>
              <a:buNone/>
            </a:pPr>
            <a:r>
              <a:rPr lang="en-US" sz="1500">
                <a:solidFill>
                  <a:schemeClr val="dk1"/>
                </a:solidFill>
                <a:latin typeface="Consolas"/>
                <a:ea typeface="Consolas"/>
                <a:cs typeface="Consolas"/>
                <a:sym typeface="Consolas"/>
              </a:rPr>
              <a:t>SHA2(“hello”) -&gt; 5891b5b522d5df086d0ff0b110fbd9d21bb4fc7163af34d08286a2e846f6be03</a:t>
            </a:r>
            <a:endParaRPr/>
          </a:p>
          <a:p>
            <a:pPr indent="0" lvl="2" marL="994410" rtl="0" algn="l">
              <a:spcBef>
                <a:spcPts val="0"/>
              </a:spcBef>
              <a:spcAft>
                <a:spcPts val="0"/>
              </a:spcAft>
              <a:buSzPts val="1500"/>
              <a:buNone/>
            </a:pPr>
            <a:r>
              <a:rPr lang="en-US" sz="1500">
                <a:solidFill>
                  <a:schemeClr val="dk1"/>
                </a:solidFill>
                <a:latin typeface="Consolas"/>
                <a:ea typeface="Consolas"/>
                <a:cs typeface="Consolas"/>
                <a:sym typeface="Consolas"/>
              </a:rPr>
              <a:t>SHA2("Hell0") -&gt; ca02f68f4199885c488c3e56ef6780239dcff34e919e2318925051afe9ae89dd</a:t>
            </a:r>
            <a:endParaRPr/>
          </a:p>
        </p:txBody>
      </p:sp>
      <p:sp>
        <p:nvSpPr>
          <p:cNvPr id="443" name="Google Shape;443;p53"/>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746919" y="228600"/>
            <a:ext cx="10668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68B3"/>
              </a:buClr>
              <a:buSzPts val="2800"/>
              <a:buFont typeface="Century Gothic"/>
              <a:buNone/>
            </a:pPr>
            <a:r>
              <a:rPr lang="en-US"/>
              <a:t>TERMINOLOGY</a:t>
            </a:r>
            <a:endParaRPr/>
          </a:p>
        </p:txBody>
      </p:sp>
      <p:sp>
        <p:nvSpPr>
          <p:cNvPr id="129" name="Google Shape;129;p18"/>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grpSp>
        <p:nvGrpSpPr>
          <p:cNvPr id="130" name="Google Shape;130;p18"/>
          <p:cNvGrpSpPr/>
          <p:nvPr/>
        </p:nvGrpSpPr>
        <p:grpSpPr>
          <a:xfrm>
            <a:off x="2195080" y="1922997"/>
            <a:ext cx="7771676" cy="3012005"/>
            <a:chOff x="2430" y="17997"/>
            <a:chExt cx="7771676" cy="3012005"/>
          </a:xfrm>
        </p:grpSpPr>
        <p:sp>
          <p:nvSpPr>
            <p:cNvPr id="131" name="Google Shape;131;p18"/>
            <p:cNvSpPr/>
            <p:nvPr/>
          </p:nvSpPr>
          <p:spPr>
            <a:xfrm>
              <a:off x="2430" y="17997"/>
              <a:ext cx="2369413" cy="947765"/>
            </a:xfrm>
            <a:prstGeom prst="rect">
              <a:avLst/>
            </a:prstGeom>
            <a:solidFill>
              <a:srgbClr val="49ACC5"/>
            </a:solidFill>
            <a:ln cap="flat" cmpd="sng" w="25400">
              <a:solidFill>
                <a:srgbClr val="49AC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txBox="1"/>
            <p:nvPr/>
          </p:nvSpPr>
          <p:spPr>
            <a:xfrm>
              <a:off x="2430" y="17997"/>
              <a:ext cx="2369413" cy="947765"/>
            </a:xfrm>
            <a:prstGeom prst="rect">
              <a:avLst/>
            </a:prstGeom>
            <a:noFill/>
            <a:ln>
              <a:noFill/>
            </a:ln>
          </p:spPr>
          <p:txBody>
            <a:bodyPr anchorCtr="0" anchor="ctr" bIns="97525" lIns="170675" spcFirstLastPara="1" rIns="170675" wrap="square" tIns="97525">
              <a:noAutofit/>
            </a:bodyPr>
            <a:lstStyle/>
            <a:p>
              <a:pPr indent="0" lvl="0" marL="0" marR="0" rtl="0" algn="ctr">
                <a:lnSpc>
                  <a:spcPct val="9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Entities</a:t>
              </a:r>
              <a:endParaRPr b="1" i="0" sz="2400" u="none" cap="none" strike="noStrike">
                <a:solidFill>
                  <a:schemeClr val="dk1"/>
                </a:solidFill>
                <a:latin typeface="Calibri"/>
                <a:ea typeface="Calibri"/>
                <a:cs typeface="Calibri"/>
                <a:sym typeface="Calibri"/>
              </a:endParaRPr>
            </a:p>
          </p:txBody>
        </p:sp>
        <p:sp>
          <p:nvSpPr>
            <p:cNvPr id="133" name="Google Shape;133;p18"/>
            <p:cNvSpPr/>
            <p:nvPr/>
          </p:nvSpPr>
          <p:spPr>
            <a:xfrm>
              <a:off x="2430" y="965762"/>
              <a:ext cx="2369413" cy="2064240"/>
            </a:xfrm>
            <a:prstGeom prst="rect">
              <a:avLst/>
            </a:prstGeom>
            <a:solidFill>
              <a:srgbClr val="CDE1E8">
                <a:alpha val="89803"/>
              </a:srgbClr>
            </a:solidFill>
            <a:ln cap="flat" cmpd="sng" w="25400">
              <a:solidFill>
                <a:srgbClr val="CDE1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txBox="1"/>
            <p:nvPr/>
          </p:nvSpPr>
          <p:spPr>
            <a:xfrm>
              <a:off x="2430" y="965762"/>
              <a:ext cx="2369413" cy="2064240"/>
            </a:xfrm>
            <a:prstGeom prst="rect">
              <a:avLst/>
            </a:prstGeom>
            <a:noFill/>
            <a:ln>
              <a:noFill/>
            </a:ln>
          </p:spPr>
          <p:txBody>
            <a:bodyPr anchorCtr="0" anchor="t" bIns="176000" lIns="117325" spcFirstLastPara="1" rIns="156450" wrap="square" tIns="117325">
              <a:noAutofit/>
            </a:bodyPr>
            <a:lstStyle/>
            <a:p>
              <a:pPr indent="-228600" lvl="1" marL="228600" marR="0" rtl="0" algn="l">
                <a:lnSpc>
                  <a:spcPct val="90000"/>
                </a:lnSpc>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Sender</a:t>
              </a:r>
              <a:endParaRPr b="0" i="0" sz="2200" u="none" cap="none" strike="noStrike">
                <a:solidFill>
                  <a:schemeClr val="dk1"/>
                </a:solidFill>
                <a:latin typeface="Calibri"/>
                <a:ea typeface="Calibri"/>
                <a:cs typeface="Calibri"/>
                <a:sym typeface="Calibri"/>
              </a:endParaRPr>
            </a:p>
            <a:p>
              <a:pPr indent="-228600" lvl="1" marL="228600" marR="0" rtl="0" algn="l">
                <a:lnSpc>
                  <a:spcPct val="90000"/>
                </a:lnSpc>
                <a:spcBef>
                  <a:spcPts val="33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Recipient</a:t>
              </a:r>
              <a:endParaRPr b="0" i="0" sz="2200" u="none" cap="none" strike="noStrike">
                <a:solidFill>
                  <a:schemeClr val="dk1"/>
                </a:solidFill>
                <a:latin typeface="Calibri"/>
                <a:ea typeface="Calibri"/>
                <a:cs typeface="Calibri"/>
                <a:sym typeface="Calibri"/>
              </a:endParaRPr>
            </a:p>
            <a:p>
              <a:pPr indent="-228600" lvl="1" marL="228600" marR="0" rtl="0" algn="l">
                <a:lnSpc>
                  <a:spcPct val="90000"/>
                </a:lnSpc>
                <a:spcBef>
                  <a:spcPts val="33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Intruder / Attacker</a:t>
              </a:r>
              <a:endParaRPr b="0" i="0" sz="2200" u="none" cap="none" strike="noStrike">
                <a:solidFill>
                  <a:schemeClr val="dk1"/>
                </a:solidFill>
                <a:latin typeface="Calibri"/>
                <a:ea typeface="Calibri"/>
                <a:cs typeface="Calibri"/>
                <a:sym typeface="Calibri"/>
              </a:endParaRPr>
            </a:p>
          </p:txBody>
        </p:sp>
        <p:sp>
          <p:nvSpPr>
            <p:cNvPr id="135" name="Google Shape;135;p18"/>
            <p:cNvSpPr/>
            <p:nvPr/>
          </p:nvSpPr>
          <p:spPr>
            <a:xfrm>
              <a:off x="2703561" y="17997"/>
              <a:ext cx="2369413" cy="947765"/>
            </a:xfrm>
            <a:prstGeom prst="rect">
              <a:avLst/>
            </a:prstGeom>
            <a:solidFill>
              <a:srgbClr val="49ACC5"/>
            </a:solidFill>
            <a:ln cap="flat" cmpd="sng" w="25400">
              <a:solidFill>
                <a:srgbClr val="49AC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txBox="1"/>
            <p:nvPr/>
          </p:nvSpPr>
          <p:spPr>
            <a:xfrm>
              <a:off x="2703561" y="17997"/>
              <a:ext cx="2369413" cy="947765"/>
            </a:xfrm>
            <a:prstGeom prst="rect">
              <a:avLst/>
            </a:prstGeom>
            <a:noFill/>
            <a:ln>
              <a:noFill/>
            </a:ln>
          </p:spPr>
          <p:txBody>
            <a:bodyPr anchorCtr="0" anchor="ctr" bIns="97525" lIns="170675" spcFirstLastPara="1" rIns="170675" wrap="square" tIns="97525">
              <a:noAutofit/>
            </a:bodyPr>
            <a:lstStyle/>
            <a:p>
              <a:pPr indent="0" lvl="0" marL="0" marR="0" rtl="0" algn="ctr">
                <a:lnSpc>
                  <a:spcPct val="9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Plaintext</a:t>
              </a:r>
              <a:endParaRPr b="1" i="0" sz="2400" u="none" cap="none" strike="noStrike">
                <a:solidFill>
                  <a:schemeClr val="dk1"/>
                </a:solidFill>
                <a:latin typeface="Calibri"/>
                <a:ea typeface="Calibri"/>
                <a:cs typeface="Calibri"/>
                <a:sym typeface="Calibri"/>
              </a:endParaRPr>
            </a:p>
          </p:txBody>
        </p:sp>
        <p:sp>
          <p:nvSpPr>
            <p:cNvPr id="137" name="Google Shape;137;p18"/>
            <p:cNvSpPr/>
            <p:nvPr/>
          </p:nvSpPr>
          <p:spPr>
            <a:xfrm>
              <a:off x="2703561" y="965762"/>
              <a:ext cx="2369413" cy="2064240"/>
            </a:xfrm>
            <a:prstGeom prst="rect">
              <a:avLst/>
            </a:prstGeom>
            <a:solidFill>
              <a:srgbClr val="CDE1E8">
                <a:alpha val="89803"/>
              </a:srgbClr>
            </a:solidFill>
            <a:ln cap="flat" cmpd="sng" w="25400">
              <a:solidFill>
                <a:srgbClr val="CDE1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txBox="1"/>
            <p:nvPr/>
          </p:nvSpPr>
          <p:spPr>
            <a:xfrm>
              <a:off x="2703561" y="965762"/>
              <a:ext cx="2369413" cy="2064240"/>
            </a:xfrm>
            <a:prstGeom prst="rect">
              <a:avLst/>
            </a:prstGeom>
            <a:noFill/>
            <a:ln>
              <a:noFill/>
            </a:ln>
          </p:spPr>
          <p:txBody>
            <a:bodyPr anchorCtr="0" anchor="t" bIns="176000" lIns="117325" spcFirstLastPara="1" rIns="156450" wrap="square" tIns="117325">
              <a:noAutofit/>
            </a:bodyPr>
            <a:lstStyle/>
            <a:p>
              <a:pPr indent="-228600" lvl="1" marL="228600" marR="0" rtl="0" algn="l">
                <a:lnSpc>
                  <a:spcPct val="90000"/>
                </a:lnSpc>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Any secret information</a:t>
              </a:r>
              <a:endParaRPr b="0" i="0" sz="2200" u="none" cap="none" strike="noStrike">
                <a:solidFill>
                  <a:schemeClr val="dk1"/>
                </a:solidFill>
                <a:latin typeface="Calibri"/>
                <a:ea typeface="Calibri"/>
                <a:cs typeface="Calibri"/>
                <a:sym typeface="Calibri"/>
              </a:endParaRPr>
            </a:p>
            <a:p>
              <a:pPr indent="-228600" lvl="2" marL="457200" marR="0" rtl="0" algn="l">
                <a:lnSpc>
                  <a:spcPct val="90000"/>
                </a:lnSpc>
                <a:spcBef>
                  <a:spcPts val="33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Passwords</a:t>
              </a:r>
              <a:endParaRPr b="0" i="0" sz="2200" u="none" cap="none" strike="noStrike">
                <a:solidFill>
                  <a:schemeClr val="dk1"/>
                </a:solidFill>
                <a:latin typeface="Calibri"/>
                <a:ea typeface="Calibri"/>
                <a:cs typeface="Calibri"/>
                <a:sym typeface="Calibri"/>
              </a:endParaRPr>
            </a:p>
            <a:p>
              <a:pPr indent="-228600" lvl="2" marL="457200" marR="0" rtl="0" algn="l">
                <a:lnSpc>
                  <a:spcPct val="90000"/>
                </a:lnSpc>
                <a:spcBef>
                  <a:spcPts val="33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Emails</a:t>
              </a:r>
              <a:endParaRPr b="0" i="0" sz="2200" u="none" cap="none" strike="noStrike">
                <a:solidFill>
                  <a:schemeClr val="dk1"/>
                </a:solidFill>
                <a:latin typeface="Calibri"/>
                <a:ea typeface="Calibri"/>
                <a:cs typeface="Calibri"/>
                <a:sym typeface="Calibri"/>
              </a:endParaRPr>
            </a:p>
          </p:txBody>
        </p:sp>
        <p:sp>
          <p:nvSpPr>
            <p:cNvPr id="139" name="Google Shape;139;p18"/>
            <p:cNvSpPr/>
            <p:nvPr/>
          </p:nvSpPr>
          <p:spPr>
            <a:xfrm>
              <a:off x="5404693" y="17997"/>
              <a:ext cx="2369413" cy="947765"/>
            </a:xfrm>
            <a:prstGeom prst="rect">
              <a:avLst/>
            </a:prstGeom>
            <a:solidFill>
              <a:srgbClr val="49ACC5"/>
            </a:solidFill>
            <a:ln cap="flat" cmpd="sng" w="25400">
              <a:solidFill>
                <a:srgbClr val="49AC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txBox="1"/>
            <p:nvPr/>
          </p:nvSpPr>
          <p:spPr>
            <a:xfrm>
              <a:off x="5404693" y="17997"/>
              <a:ext cx="2369413" cy="947765"/>
            </a:xfrm>
            <a:prstGeom prst="rect">
              <a:avLst/>
            </a:prstGeom>
            <a:noFill/>
            <a:ln>
              <a:noFill/>
            </a:ln>
          </p:spPr>
          <p:txBody>
            <a:bodyPr anchorCtr="0" anchor="ctr" bIns="97525" lIns="170675" spcFirstLastPara="1" rIns="170675" wrap="square" tIns="97525">
              <a:noAutofit/>
            </a:bodyPr>
            <a:lstStyle/>
            <a:p>
              <a:pPr indent="0" lvl="0" marL="0" marR="0" rtl="0" algn="ctr">
                <a:lnSpc>
                  <a:spcPct val="9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Cryptosystem</a:t>
              </a:r>
              <a:endParaRPr/>
            </a:p>
          </p:txBody>
        </p:sp>
        <p:sp>
          <p:nvSpPr>
            <p:cNvPr id="141" name="Google Shape;141;p18"/>
            <p:cNvSpPr/>
            <p:nvPr/>
          </p:nvSpPr>
          <p:spPr>
            <a:xfrm>
              <a:off x="5404693" y="965762"/>
              <a:ext cx="2369413" cy="2064240"/>
            </a:xfrm>
            <a:prstGeom prst="rect">
              <a:avLst/>
            </a:prstGeom>
            <a:solidFill>
              <a:srgbClr val="CDE1E8">
                <a:alpha val="89803"/>
              </a:srgbClr>
            </a:solidFill>
            <a:ln cap="flat" cmpd="sng" w="25400">
              <a:solidFill>
                <a:srgbClr val="CDE1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txBox="1"/>
            <p:nvPr/>
          </p:nvSpPr>
          <p:spPr>
            <a:xfrm>
              <a:off x="5404693" y="965762"/>
              <a:ext cx="2369413" cy="2064240"/>
            </a:xfrm>
            <a:prstGeom prst="rect">
              <a:avLst/>
            </a:prstGeom>
            <a:noFill/>
            <a:ln>
              <a:noFill/>
            </a:ln>
          </p:spPr>
          <p:txBody>
            <a:bodyPr anchorCtr="0" anchor="t" bIns="176000" lIns="117325" spcFirstLastPara="1" rIns="156450" wrap="square" tIns="117325">
              <a:noAutofit/>
            </a:bodyPr>
            <a:lstStyle/>
            <a:p>
              <a:pPr indent="-228600" lvl="1" marL="228600" marR="0" rtl="0" algn="l">
                <a:lnSpc>
                  <a:spcPct val="90000"/>
                </a:lnSpc>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Algorithm</a:t>
              </a:r>
              <a:endParaRPr/>
            </a:p>
            <a:p>
              <a:pPr indent="-228600" lvl="1" marL="228600" marR="0" rtl="0" algn="l">
                <a:lnSpc>
                  <a:spcPct val="90000"/>
                </a:lnSpc>
                <a:spcBef>
                  <a:spcPts val="33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Key</a:t>
              </a:r>
              <a:endParaRPr/>
            </a:p>
            <a:p>
              <a:pPr indent="-228600" lvl="1" marL="228600" marR="0" rtl="0" algn="l">
                <a:lnSpc>
                  <a:spcPct val="90000"/>
                </a:lnSpc>
                <a:spcBef>
                  <a:spcPts val="33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Encryption</a:t>
              </a:r>
              <a:endParaRPr/>
            </a:p>
            <a:p>
              <a:pPr indent="-228600" lvl="1" marL="228600" marR="0" rtl="0" algn="l">
                <a:lnSpc>
                  <a:spcPct val="90000"/>
                </a:lnSpc>
                <a:spcBef>
                  <a:spcPts val="33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Decryption</a:t>
              </a: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4"/>
          <p:cNvSpPr txBox="1"/>
          <p:nvPr>
            <p:ph type="title"/>
          </p:nvPr>
        </p:nvSpPr>
        <p:spPr>
          <a:xfrm>
            <a:off x="746919" y="228600"/>
            <a:ext cx="10668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68B3"/>
              </a:buClr>
              <a:buSzPts val="2800"/>
              <a:buFont typeface="Century Gothic"/>
              <a:buNone/>
            </a:pPr>
            <a:r>
              <a:rPr lang="en-US"/>
              <a:t>BREAKING THE MD5 ALGORITHM</a:t>
            </a:r>
            <a:endParaRPr/>
          </a:p>
        </p:txBody>
      </p:sp>
      <p:sp>
        <p:nvSpPr>
          <p:cNvPr id="449" name="Google Shape;449;p54"/>
          <p:cNvSpPr txBox="1"/>
          <p:nvPr>
            <p:ph idx="1" type="body"/>
          </p:nvPr>
        </p:nvSpPr>
        <p:spPr>
          <a:xfrm>
            <a:off x="746919" y="1295400"/>
            <a:ext cx="10668000" cy="4267200"/>
          </a:xfrm>
          <a:prstGeom prst="rect">
            <a:avLst/>
          </a:prstGeom>
          <a:noFill/>
          <a:ln>
            <a:noFill/>
          </a:ln>
        </p:spPr>
        <p:txBody>
          <a:bodyPr anchorCtr="0" anchor="t" bIns="45700" lIns="91425" spcFirstLastPara="1" rIns="91425" wrap="square" tIns="45700">
            <a:noAutofit/>
          </a:bodyPr>
          <a:lstStyle/>
          <a:p>
            <a:pPr indent="-342860" lvl="0" marL="342860" rtl="0" algn="l">
              <a:spcBef>
                <a:spcPts val="0"/>
              </a:spcBef>
              <a:spcAft>
                <a:spcPts val="0"/>
              </a:spcAft>
              <a:buSzPts val="2400"/>
              <a:buChar char="•"/>
            </a:pPr>
            <a:r>
              <a:rPr lang="en-US" sz="2400">
                <a:solidFill>
                  <a:schemeClr val="dk1"/>
                </a:solidFill>
                <a:latin typeface="Calibri"/>
                <a:ea typeface="Calibri"/>
                <a:cs typeface="Calibri"/>
                <a:sym typeface="Calibri"/>
              </a:rPr>
              <a:t>Very </a:t>
            </a:r>
            <a:r>
              <a:rPr b="1" lang="en-US" sz="2400">
                <a:solidFill>
                  <a:schemeClr val="dk1"/>
                </a:solidFill>
                <a:latin typeface="Calibri"/>
                <a:ea typeface="Calibri"/>
                <a:cs typeface="Calibri"/>
                <a:sym typeface="Calibri"/>
              </a:rPr>
              <a:t>vulnerable to collisions</a:t>
            </a:r>
            <a:endParaRPr/>
          </a:p>
          <a:p>
            <a:pPr indent="-285717" lvl="1" marL="742863" rtl="0" algn="l">
              <a:spcBef>
                <a:spcPts val="0"/>
              </a:spcBef>
              <a:spcAft>
                <a:spcPts val="0"/>
              </a:spcAft>
              <a:buSzPts val="2200"/>
              <a:buChar char="–"/>
            </a:pPr>
            <a:r>
              <a:rPr lang="en-US">
                <a:solidFill>
                  <a:schemeClr val="dk1"/>
                </a:solidFill>
                <a:latin typeface="Calibri"/>
                <a:ea typeface="Calibri"/>
                <a:cs typeface="Calibri"/>
                <a:sym typeface="Calibri"/>
              </a:rPr>
              <a:t>Collision = Two (or more) messages with the same hash value</a:t>
            </a:r>
            <a:endParaRPr/>
          </a:p>
          <a:p>
            <a:pPr indent="0" lvl="0" marL="0" rtl="0" algn="l">
              <a:spcBef>
                <a:spcPts val="200"/>
              </a:spcBef>
              <a:spcAft>
                <a:spcPts val="0"/>
              </a:spcAft>
              <a:buSzPts val="1000"/>
              <a:buNone/>
            </a:pPr>
            <a:r>
              <a:t/>
            </a:r>
            <a:endParaRPr sz="1000">
              <a:solidFill>
                <a:schemeClr val="dk1"/>
              </a:solidFill>
              <a:latin typeface="Calibri"/>
              <a:ea typeface="Calibri"/>
              <a:cs typeface="Calibri"/>
              <a:sym typeface="Calibri"/>
            </a:endParaRPr>
          </a:p>
          <a:p>
            <a:pPr indent="0" lvl="0" marL="0" rtl="0" algn="l">
              <a:spcBef>
                <a:spcPts val="360"/>
              </a:spcBef>
              <a:spcAft>
                <a:spcPts val="0"/>
              </a:spcAft>
              <a:buSzPts val="1800"/>
              <a:buNone/>
            </a:pPr>
            <a:r>
              <a:rPr lang="en-US" sz="1800">
                <a:solidFill>
                  <a:schemeClr val="dk1"/>
                </a:solidFill>
                <a:latin typeface="Consolas"/>
                <a:ea typeface="Consolas"/>
                <a:cs typeface="Consolas"/>
                <a:sym typeface="Consolas"/>
              </a:rPr>
              <a:t>$ md5sum plane.jpeg ship.jpeg </a:t>
            </a:r>
            <a:endParaRPr/>
          </a:p>
          <a:p>
            <a:pPr indent="0" lvl="0" marL="0" rtl="0" algn="l">
              <a:spcBef>
                <a:spcPts val="360"/>
              </a:spcBef>
              <a:spcAft>
                <a:spcPts val="0"/>
              </a:spcAft>
              <a:buSzPts val="1800"/>
              <a:buNone/>
            </a:pPr>
            <a:r>
              <a:rPr b="1" lang="en-US" sz="1800">
                <a:solidFill>
                  <a:schemeClr val="dk1"/>
                </a:solidFill>
                <a:latin typeface="Consolas"/>
                <a:ea typeface="Consolas"/>
                <a:cs typeface="Consolas"/>
                <a:sym typeface="Consolas"/>
              </a:rPr>
              <a:t>253dd04e87492e4fc3471de5e776bc3d</a:t>
            </a:r>
            <a:r>
              <a:rPr lang="en-US" sz="1800">
                <a:solidFill>
                  <a:schemeClr val="dk1"/>
                </a:solidFill>
                <a:latin typeface="Consolas"/>
                <a:ea typeface="Consolas"/>
                <a:cs typeface="Consolas"/>
                <a:sym typeface="Consolas"/>
              </a:rPr>
              <a:t>  plane.jpeg</a:t>
            </a:r>
            <a:endParaRPr sz="1800">
              <a:solidFill>
                <a:schemeClr val="dk1"/>
              </a:solidFill>
              <a:latin typeface="Consolas"/>
              <a:ea typeface="Consolas"/>
              <a:cs typeface="Consolas"/>
              <a:sym typeface="Consolas"/>
            </a:endParaRPr>
          </a:p>
          <a:p>
            <a:pPr indent="0" lvl="0" marL="0" rtl="0" algn="l">
              <a:spcBef>
                <a:spcPts val="360"/>
              </a:spcBef>
              <a:spcAft>
                <a:spcPts val="0"/>
              </a:spcAft>
              <a:buSzPts val="1800"/>
              <a:buNone/>
            </a:pPr>
            <a:r>
              <a:rPr b="1" lang="en-US" sz="1800">
                <a:solidFill>
                  <a:schemeClr val="dk1"/>
                </a:solidFill>
                <a:latin typeface="Consolas"/>
                <a:ea typeface="Consolas"/>
                <a:cs typeface="Consolas"/>
                <a:sym typeface="Consolas"/>
              </a:rPr>
              <a:t>253dd04e87492e4fc3471de5e776bc3d</a:t>
            </a:r>
            <a:r>
              <a:rPr lang="en-US" sz="1800">
                <a:solidFill>
                  <a:schemeClr val="dk1"/>
                </a:solidFill>
                <a:latin typeface="Consolas"/>
                <a:ea typeface="Consolas"/>
                <a:cs typeface="Consolas"/>
                <a:sym typeface="Consolas"/>
              </a:rPr>
              <a:t>  ship.jpeg</a:t>
            </a:r>
            <a:endParaRPr sz="1800">
              <a:solidFill>
                <a:schemeClr val="dk1"/>
              </a:solidFill>
              <a:latin typeface="Consolas"/>
              <a:ea typeface="Consolas"/>
              <a:cs typeface="Consolas"/>
              <a:sym typeface="Consolas"/>
            </a:endParaRPr>
          </a:p>
          <a:p>
            <a:pPr indent="0" lvl="1" marL="457145" rtl="0" algn="l">
              <a:spcBef>
                <a:spcPts val="440"/>
              </a:spcBef>
              <a:spcAft>
                <a:spcPts val="0"/>
              </a:spcAft>
              <a:buSzPts val="2200"/>
              <a:buNone/>
            </a:pPr>
            <a:r>
              <a:t/>
            </a:r>
            <a:endParaRPr>
              <a:solidFill>
                <a:schemeClr val="dk1"/>
              </a:solidFill>
              <a:latin typeface="Calibri"/>
              <a:ea typeface="Calibri"/>
              <a:cs typeface="Calibri"/>
              <a:sym typeface="Calibri"/>
            </a:endParaRPr>
          </a:p>
          <a:p>
            <a:pPr indent="0" lvl="1" marL="457145" rtl="0" algn="l">
              <a:spcBef>
                <a:spcPts val="440"/>
              </a:spcBef>
              <a:spcAft>
                <a:spcPts val="0"/>
              </a:spcAft>
              <a:buSzPts val="2200"/>
              <a:buNone/>
            </a:pPr>
            <a:r>
              <a:t/>
            </a:r>
            <a:endParaRPr>
              <a:solidFill>
                <a:schemeClr val="dk1"/>
              </a:solidFill>
              <a:latin typeface="Calibri"/>
              <a:ea typeface="Calibri"/>
              <a:cs typeface="Calibri"/>
              <a:sym typeface="Calibri"/>
            </a:endParaRPr>
          </a:p>
        </p:txBody>
      </p:sp>
      <p:sp>
        <p:nvSpPr>
          <p:cNvPr id="450" name="Google Shape;450;p54"/>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A picture containing sky, grass, outdoor, flying&#10;&#10;Description automatically generated" id="451" name="Google Shape;451;p54"/>
          <p:cNvPicPr preferRelativeResize="0"/>
          <p:nvPr/>
        </p:nvPicPr>
        <p:blipFill rotWithShape="1">
          <a:blip r:embed="rId3">
            <a:alphaModFix/>
          </a:blip>
          <a:srcRect b="0" l="0" r="0" t="0"/>
          <a:stretch/>
        </p:blipFill>
        <p:spPr>
          <a:xfrm>
            <a:off x="1744329" y="3294062"/>
            <a:ext cx="3983464" cy="3062288"/>
          </a:xfrm>
          <a:prstGeom prst="rect">
            <a:avLst/>
          </a:prstGeom>
          <a:noFill/>
          <a:ln>
            <a:noFill/>
          </a:ln>
        </p:spPr>
      </p:pic>
      <p:pic>
        <p:nvPicPr>
          <p:cNvPr descr="A picture containing boat, green, wood, raft&#10;&#10;Description automatically generated" id="452" name="Google Shape;452;p54"/>
          <p:cNvPicPr preferRelativeResize="0"/>
          <p:nvPr/>
        </p:nvPicPr>
        <p:blipFill rotWithShape="1">
          <a:blip r:embed="rId4">
            <a:alphaModFix/>
          </a:blip>
          <a:srcRect b="0" l="0" r="0" t="0"/>
          <a:stretch/>
        </p:blipFill>
        <p:spPr>
          <a:xfrm>
            <a:off x="6081526" y="3276600"/>
            <a:ext cx="4335983" cy="3062288"/>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55"/>
          <p:cNvSpPr txBox="1"/>
          <p:nvPr>
            <p:ph type="title"/>
          </p:nvPr>
        </p:nvSpPr>
        <p:spPr>
          <a:xfrm>
            <a:off x="746919" y="228600"/>
            <a:ext cx="10668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68B3"/>
              </a:buClr>
              <a:buSzPts val="2800"/>
              <a:buFont typeface="Century Gothic"/>
              <a:buNone/>
            </a:pPr>
            <a:r>
              <a:rPr lang="en-US"/>
              <a:t>BREAKING THE SHA-1 ALGORITHM</a:t>
            </a:r>
            <a:endParaRPr/>
          </a:p>
        </p:txBody>
      </p:sp>
      <p:sp>
        <p:nvSpPr>
          <p:cNvPr id="459" name="Google Shape;459;p55"/>
          <p:cNvSpPr txBox="1"/>
          <p:nvPr>
            <p:ph idx="1" type="body"/>
          </p:nvPr>
        </p:nvSpPr>
        <p:spPr>
          <a:xfrm>
            <a:off x="746919" y="1295400"/>
            <a:ext cx="10668000" cy="4267200"/>
          </a:xfrm>
          <a:prstGeom prst="rect">
            <a:avLst/>
          </a:prstGeom>
          <a:noFill/>
          <a:ln>
            <a:noFill/>
          </a:ln>
        </p:spPr>
        <p:txBody>
          <a:bodyPr anchorCtr="0" anchor="t" bIns="45600" lIns="91200" spcFirstLastPara="1" rIns="91200" wrap="square" tIns="45600">
            <a:normAutofit/>
          </a:bodyPr>
          <a:lstStyle/>
          <a:p>
            <a:pPr indent="0" lvl="0" marL="0" rtl="0" algn="l">
              <a:spcBef>
                <a:spcPts val="0"/>
              </a:spcBef>
              <a:spcAft>
                <a:spcPts val="0"/>
              </a:spcAft>
              <a:buSzPts val="1800"/>
              <a:buNone/>
            </a:pPr>
            <a:r>
              <a:rPr lang="en-US" sz="1800">
                <a:solidFill>
                  <a:schemeClr val="dk1"/>
                </a:solidFill>
                <a:latin typeface="Consolas"/>
                <a:ea typeface="Consolas"/>
                <a:cs typeface="Consolas"/>
                <a:sym typeface="Consolas"/>
              </a:rPr>
              <a:t>$ sha1sum shattered-1.pdf shattered-2.pdf </a:t>
            </a:r>
            <a:endParaRPr/>
          </a:p>
          <a:p>
            <a:pPr indent="0" lvl="0" marL="0" rtl="0" algn="l">
              <a:spcBef>
                <a:spcPts val="360"/>
              </a:spcBef>
              <a:spcAft>
                <a:spcPts val="0"/>
              </a:spcAft>
              <a:buSzPts val="1800"/>
              <a:buNone/>
            </a:pPr>
            <a:r>
              <a:rPr b="1" lang="en-US" sz="1800">
                <a:solidFill>
                  <a:schemeClr val="dk1"/>
                </a:solidFill>
                <a:latin typeface="Consolas"/>
                <a:ea typeface="Consolas"/>
                <a:cs typeface="Consolas"/>
                <a:sym typeface="Consolas"/>
              </a:rPr>
              <a:t>38762cf7f55934b34d179ae6a4c80cadccbb7f0a</a:t>
            </a:r>
            <a:r>
              <a:rPr lang="en-US" sz="1800">
                <a:solidFill>
                  <a:schemeClr val="dk1"/>
                </a:solidFill>
                <a:latin typeface="Consolas"/>
                <a:ea typeface="Consolas"/>
                <a:cs typeface="Consolas"/>
                <a:sym typeface="Consolas"/>
              </a:rPr>
              <a:t>  shattered-1.pdf</a:t>
            </a:r>
            <a:endParaRPr/>
          </a:p>
          <a:p>
            <a:pPr indent="0" lvl="0" marL="0" rtl="0" algn="l">
              <a:spcBef>
                <a:spcPts val="360"/>
              </a:spcBef>
              <a:spcAft>
                <a:spcPts val="0"/>
              </a:spcAft>
              <a:buSzPts val="1800"/>
              <a:buNone/>
            </a:pPr>
            <a:r>
              <a:rPr b="1" lang="en-US" sz="1800">
                <a:solidFill>
                  <a:schemeClr val="dk1"/>
                </a:solidFill>
                <a:latin typeface="Consolas"/>
                <a:ea typeface="Consolas"/>
                <a:cs typeface="Consolas"/>
                <a:sym typeface="Consolas"/>
              </a:rPr>
              <a:t>38762cf7f55934b34d179ae6a4c80cadccbb7f0a</a:t>
            </a:r>
            <a:r>
              <a:rPr lang="en-US" sz="1800">
                <a:solidFill>
                  <a:schemeClr val="dk1"/>
                </a:solidFill>
                <a:latin typeface="Consolas"/>
                <a:ea typeface="Consolas"/>
                <a:cs typeface="Consolas"/>
                <a:sym typeface="Consolas"/>
              </a:rPr>
              <a:t>  shattered-2.pdf</a:t>
            </a:r>
            <a:endParaRPr/>
          </a:p>
          <a:p>
            <a:pPr indent="0" lvl="0" marL="0" rtl="0" algn="l">
              <a:spcBef>
                <a:spcPts val="310"/>
              </a:spcBef>
              <a:spcAft>
                <a:spcPts val="0"/>
              </a:spcAft>
              <a:buSzPts val="1550"/>
              <a:buNone/>
            </a:pPr>
            <a:r>
              <a:t/>
            </a:r>
            <a:endParaRPr sz="1550">
              <a:solidFill>
                <a:schemeClr val="dk1"/>
              </a:solidFill>
              <a:latin typeface="Consolas"/>
              <a:ea typeface="Consolas"/>
              <a:cs typeface="Consolas"/>
              <a:sym typeface="Consolas"/>
            </a:endParaRPr>
          </a:p>
        </p:txBody>
      </p:sp>
      <p:sp>
        <p:nvSpPr>
          <p:cNvPr id="460" name="Google Shape;460;p55"/>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pSp>
        <p:nvGrpSpPr>
          <p:cNvPr id="461" name="Google Shape;461;p55"/>
          <p:cNvGrpSpPr/>
          <p:nvPr/>
        </p:nvGrpSpPr>
        <p:grpSpPr>
          <a:xfrm>
            <a:off x="872144" y="2362200"/>
            <a:ext cx="10417549" cy="3951555"/>
            <a:chOff x="806039" y="2561691"/>
            <a:chExt cx="10417549" cy="3951555"/>
          </a:xfrm>
        </p:grpSpPr>
        <p:pic>
          <p:nvPicPr>
            <p:cNvPr descr="Collision1.png" id="462" name="Google Shape;462;p55"/>
            <p:cNvPicPr preferRelativeResize="0"/>
            <p:nvPr/>
          </p:nvPicPr>
          <p:blipFill rotWithShape="1">
            <a:blip r:embed="rId3">
              <a:alphaModFix/>
            </a:blip>
            <a:srcRect b="0" l="0" r="0" t="0"/>
            <a:stretch/>
          </p:blipFill>
          <p:spPr>
            <a:xfrm>
              <a:off x="806678" y="2561691"/>
              <a:ext cx="4911604" cy="3578386"/>
            </a:xfrm>
            <a:prstGeom prst="rect">
              <a:avLst/>
            </a:prstGeom>
            <a:noFill/>
            <a:ln>
              <a:noFill/>
            </a:ln>
          </p:spPr>
        </p:pic>
        <p:pic>
          <p:nvPicPr>
            <p:cNvPr descr="Collision2.png" id="463" name="Google Shape;463;p55"/>
            <p:cNvPicPr preferRelativeResize="0"/>
            <p:nvPr/>
          </p:nvPicPr>
          <p:blipFill rotWithShape="1">
            <a:blip r:embed="rId4">
              <a:alphaModFix/>
            </a:blip>
            <a:srcRect b="0" l="0" r="0" t="0"/>
            <a:stretch/>
          </p:blipFill>
          <p:spPr>
            <a:xfrm>
              <a:off x="6317596" y="2586084"/>
              <a:ext cx="4902017" cy="3553993"/>
            </a:xfrm>
            <a:prstGeom prst="rect">
              <a:avLst/>
            </a:prstGeom>
            <a:noFill/>
            <a:ln>
              <a:noFill/>
            </a:ln>
          </p:spPr>
        </p:pic>
        <p:sp>
          <p:nvSpPr>
            <p:cNvPr id="464" name="Google Shape;464;p55"/>
            <p:cNvSpPr txBox="1"/>
            <p:nvPr/>
          </p:nvSpPr>
          <p:spPr>
            <a:xfrm>
              <a:off x="806039" y="6144828"/>
              <a:ext cx="4915770" cy="368418"/>
            </a:xfrm>
            <a:prstGeom prst="rect">
              <a:avLst/>
            </a:prstGeom>
            <a:noFill/>
            <a:ln>
              <a:noFill/>
            </a:ln>
          </p:spPr>
          <p:txBody>
            <a:bodyPr anchorCtr="0" anchor="t" bIns="45600" lIns="91200" spcFirstLastPara="1" rIns="91200" wrap="square" tIns="45600">
              <a:spAutoFit/>
            </a:bodyPr>
            <a:lstStyle/>
            <a:p>
              <a:pPr indent="0" lvl="0" marL="0" marR="0" rtl="0" algn="ctr">
                <a:spcBef>
                  <a:spcPts val="0"/>
                </a:spcBef>
                <a:spcAft>
                  <a:spcPts val="0"/>
                </a:spcAft>
                <a:buNone/>
              </a:pPr>
              <a:r>
                <a:rPr b="0" i="0" lang="en-US" sz="1795" u="none" cap="none" strike="noStrike">
                  <a:solidFill>
                    <a:schemeClr val="dk1"/>
                  </a:solidFill>
                  <a:latin typeface="Calibri"/>
                  <a:ea typeface="Calibri"/>
                  <a:cs typeface="Calibri"/>
                  <a:sym typeface="Calibri"/>
                </a:rPr>
                <a:t>shattered-1.pdf</a:t>
              </a:r>
              <a:endParaRPr/>
            </a:p>
          </p:txBody>
        </p:sp>
        <p:sp>
          <p:nvSpPr>
            <p:cNvPr id="465" name="Google Shape;465;p55"/>
            <p:cNvSpPr txBox="1"/>
            <p:nvPr/>
          </p:nvSpPr>
          <p:spPr>
            <a:xfrm>
              <a:off x="6307818" y="6121421"/>
              <a:ext cx="4915770" cy="368418"/>
            </a:xfrm>
            <a:prstGeom prst="rect">
              <a:avLst/>
            </a:prstGeom>
            <a:noFill/>
            <a:ln>
              <a:noFill/>
            </a:ln>
          </p:spPr>
          <p:txBody>
            <a:bodyPr anchorCtr="0" anchor="t" bIns="45600" lIns="91200" spcFirstLastPara="1" rIns="91200" wrap="square" tIns="45600">
              <a:spAutoFit/>
            </a:bodyPr>
            <a:lstStyle/>
            <a:p>
              <a:pPr indent="0" lvl="0" marL="0" marR="0" rtl="0" algn="ctr">
                <a:spcBef>
                  <a:spcPts val="0"/>
                </a:spcBef>
                <a:spcAft>
                  <a:spcPts val="0"/>
                </a:spcAft>
                <a:buNone/>
              </a:pPr>
              <a:r>
                <a:rPr b="0" i="0" lang="en-US" sz="1795" u="none" cap="none" strike="noStrike">
                  <a:solidFill>
                    <a:schemeClr val="dk1"/>
                  </a:solidFill>
                  <a:latin typeface="Calibri"/>
                  <a:ea typeface="Calibri"/>
                  <a:cs typeface="Calibri"/>
                  <a:sym typeface="Calibri"/>
                </a:rPr>
                <a:t>shattered-2.pdf</a:t>
              </a:r>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6"/>
          <p:cNvSpPr txBox="1"/>
          <p:nvPr>
            <p:ph type="title"/>
          </p:nvPr>
        </p:nvSpPr>
        <p:spPr>
          <a:xfrm>
            <a:off x="746919" y="228600"/>
            <a:ext cx="10668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68B3"/>
              </a:buClr>
              <a:buSzPts val="2800"/>
              <a:buFont typeface="Century Gothic"/>
              <a:buNone/>
            </a:pPr>
            <a:r>
              <a:rPr lang="en-US"/>
              <a:t>SHA-2 AND SHA-3 HASH FUNCTIONS</a:t>
            </a:r>
            <a:endParaRPr/>
          </a:p>
        </p:txBody>
      </p:sp>
      <p:sp>
        <p:nvSpPr>
          <p:cNvPr id="472" name="Google Shape;472;p56"/>
          <p:cNvSpPr txBox="1"/>
          <p:nvPr>
            <p:ph idx="1" type="body"/>
          </p:nvPr>
        </p:nvSpPr>
        <p:spPr>
          <a:xfrm>
            <a:off x="746919" y="1295400"/>
            <a:ext cx="10668000" cy="4267200"/>
          </a:xfrm>
          <a:prstGeom prst="rect">
            <a:avLst/>
          </a:prstGeom>
          <a:noFill/>
          <a:ln>
            <a:noFill/>
          </a:ln>
        </p:spPr>
        <p:txBody>
          <a:bodyPr anchorCtr="0" anchor="ctr" bIns="45600" lIns="91200" spcFirstLastPara="1" rIns="91200" wrap="square" tIns="45600">
            <a:normAutofit/>
          </a:bodyPr>
          <a:lstStyle/>
          <a:p>
            <a:pPr indent="-342265" lvl="0" marL="342265" rtl="0" algn="l">
              <a:spcBef>
                <a:spcPts val="0"/>
              </a:spcBef>
              <a:spcAft>
                <a:spcPts val="0"/>
              </a:spcAft>
              <a:buSzPts val="2400"/>
              <a:buChar char="•"/>
            </a:pPr>
            <a:r>
              <a:rPr lang="en-US" sz="2400">
                <a:solidFill>
                  <a:schemeClr val="dk1"/>
                </a:solidFill>
                <a:latin typeface="Calibri"/>
                <a:ea typeface="Calibri"/>
                <a:cs typeface="Calibri"/>
                <a:sym typeface="Calibri"/>
              </a:rPr>
              <a:t>SHA-2</a:t>
            </a:r>
            <a:endParaRPr/>
          </a:p>
          <a:p>
            <a:pPr indent="-285115" lvl="1" marL="742315" rtl="0" algn="l">
              <a:spcBef>
                <a:spcPts val="0"/>
              </a:spcBef>
              <a:spcAft>
                <a:spcPts val="0"/>
              </a:spcAft>
              <a:buSzPts val="2200"/>
              <a:buChar char="–"/>
            </a:pPr>
            <a:r>
              <a:rPr lang="en-US">
                <a:solidFill>
                  <a:schemeClr val="dk1"/>
                </a:solidFill>
                <a:latin typeface="Calibri"/>
                <a:ea typeface="Calibri"/>
                <a:cs typeface="Calibri"/>
                <a:sym typeface="Calibri"/>
              </a:rPr>
              <a:t>224 / 256 / 384 / 512 bits hash outputs</a:t>
            </a:r>
            <a:endParaRPr/>
          </a:p>
          <a:p>
            <a:pPr indent="-285115" lvl="1" marL="742315" rtl="0" algn="l">
              <a:spcBef>
                <a:spcPts val="0"/>
              </a:spcBef>
              <a:spcAft>
                <a:spcPts val="0"/>
              </a:spcAft>
              <a:buSzPts val="2200"/>
              <a:buChar char="–"/>
            </a:pPr>
            <a:r>
              <a:rPr lang="en-US">
                <a:solidFill>
                  <a:schemeClr val="dk1"/>
                </a:solidFill>
                <a:latin typeface="Calibri"/>
                <a:ea typeface="Calibri"/>
                <a:cs typeface="Calibri"/>
                <a:sym typeface="Calibri"/>
              </a:rPr>
              <a:t>Believed to be </a:t>
            </a:r>
            <a:r>
              <a:rPr b="1" lang="en-US">
                <a:solidFill>
                  <a:schemeClr val="dk1"/>
                </a:solidFill>
                <a:latin typeface="Calibri"/>
                <a:ea typeface="Calibri"/>
                <a:cs typeface="Calibri"/>
                <a:sym typeface="Calibri"/>
              </a:rPr>
              <a:t>still secure</a:t>
            </a:r>
            <a:endParaRPr/>
          </a:p>
          <a:p>
            <a:pPr indent="-132715" lvl="0" marL="342312" rtl="0" algn="l">
              <a:spcBef>
                <a:spcPts val="0"/>
              </a:spcBef>
              <a:spcAft>
                <a:spcPts val="0"/>
              </a:spcAft>
              <a:buSzPts val="2400"/>
              <a:buNone/>
            </a:pPr>
            <a:r>
              <a:t/>
            </a:r>
            <a:endParaRPr sz="2400">
              <a:solidFill>
                <a:schemeClr val="dk1"/>
              </a:solidFill>
              <a:latin typeface="Calibri"/>
              <a:ea typeface="Calibri"/>
              <a:cs typeface="Calibri"/>
              <a:sym typeface="Calibri"/>
            </a:endParaRPr>
          </a:p>
          <a:p>
            <a:pPr indent="-342265" lvl="0" marL="342265" rtl="0" algn="l">
              <a:spcBef>
                <a:spcPts val="0"/>
              </a:spcBef>
              <a:spcAft>
                <a:spcPts val="0"/>
              </a:spcAft>
              <a:buSzPts val="2400"/>
              <a:buChar char="•"/>
            </a:pPr>
            <a:r>
              <a:rPr lang="en-US" sz="2400">
                <a:solidFill>
                  <a:schemeClr val="dk1"/>
                </a:solidFill>
                <a:latin typeface="Calibri"/>
                <a:ea typeface="Calibri"/>
                <a:cs typeface="Calibri"/>
                <a:sym typeface="Calibri"/>
              </a:rPr>
              <a:t>SHA-3</a:t>
            </a:r>
            <a:endParaRPr/>
          </a:p>
          <a:p>
            <a:pPr indent="-285115" lvl="1" marL="742315" rtl="0" algn="l">
              <a:spcBef>
                <a:spcPts val="0"/>
              </a:spcBef>
              <a:spcAft>
                <a:spcPts val="0"/>
              </a:spcAft>
              <a:buSzPts val="2200"/>
              <a:buChar char="–"/>
            </a:pPr>
            <a:r>
              <a:rPr lang="en-US">
                <a:solidFill>
                  <a:schemeClr val="dk1"/>
                </a:solidFill>
                <a:latin typeface="Calibri"/>
                <a:ea typeface="Calibri"/>
                <a:cs typeface="Calibri"/>
                <a:sym typeface="Calibri"/>
              </a:rPr>
              <a:t>224 / 256 / 384 / 512 bits hash outputs</a:t>
            </a:r>
            <a:endParaRPr/>
          </a:p>
          <a:p>
            <a:pPr indent="-285115" lvl="1" marL="742315" rtl="0" algn="l">
              <a:spcBef>
                <a:spcPts val="0"/>
              </a:spcBef>
              <a:spcAft>
                <a:spcPts val="0"/>
              </a:spcAft>
              <a:buSzPts val="2200"/>
              <a:buChar char="–"/>
            </a:pPr>
            <a:r>
              <a:rPr lang="en-US">
                <a:solidFill>
                  <a:schemeClr val="dk1"/>
                </a:solidFill>
                <a:latin typeface="Calibri"/>
                <a:ea typeface="Calibri"/>
                <a:cs typeface="Calibri"/>
                <a:sym typeface="Calibri"/>
              </a:rPr>
              <a:t>Considered as an </a:t>
            </a:r>
            <a:r>
              <a:rPr b="1" lang="en-US">
                <a:solidFill>
                  <a:schemeClr val="dk1"/>
                </a:solidFill>
                <a:latin typeface="Calibri"/>
                <a:ea typeface="Calibri"/>
                <a:cs typeface="Calibri"/>
                <a:sym typeface="Calibri"/>
              </a:rPr>
              <a:t>alternative to SHA-2</a:t>
            </a:r>
            <a:endParaRPr/>
          </a:p>
          <a:p>
            <a:pPr indent="-227964" lvl="2" marL="1142365" rtl="0" algn="l">
              <a:spcBef>
                <a:spcPts val="0"/>
              </a:spcBef>
              <a:spcAft>
                <a:spcPts val="0"/>
              </a:spcAft>
              <a:buSzPts val="1800"/>
              <a:buChar char="•"/>
            </a:pPr>
            <a:r>
              <a:rPr lang="en-US">
                <a:solidFill>
                  <a:schemeClr val="dk1"/>
                </a:solidFill>
                <a:latin typeface="Calibri"/>
                <a:ea typeface="Calibri"/>
                <a:cs typeface="Calibri"/>
                <a:sym typeface="Calibri"/>
              </a:rPr>
              <a:t>Not a successor</a:t>
            </a:r>
            <a:endParaRPr/>
          </a:p>
        </p:txBody>
      </p:sp>
      <p:sp>
        <p:nvSpPr>
          <p:cNvPr id="473" name="Google Shape;473;p56"/>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7"/>
          <p:cNvSpPr txBox="1"/>
          <p:nvPr>
            <p:ph type="title"/>
          </p:nvPr>
        </p:nvSpPr>
        <p:spPr>
          <a:xfrm>
            <a:off x="746919" y="228600"/>
            <a:ext cx="10668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68B3"/>
              </a:buClr>
              <a:buSzPts val="2800"/>
              <a:buFont typeface="Century Gothic"/>
              <a:buNone/>
            </a:pPr>
            <a:r>
              <a:rPr lang="en-US"/>
              <a:t>SHA-2 HASHING USING OPENSSL</a:t>
            </a:r>
            <a:endParaRPr/>
          </a:p>
        </p:txBody>
      </p:sp>
      <p:sp>
        <p:nvSpPr>
          <p:cNvPr id="480" name="Google Shape;480;p57"/>
          <p:cNvSpPr txBox="1"/>
          <p:nvPr>
            <p:ph idx="1" type="body"/>
          </p:nvPr>
        </p:nvSpPr>
        <p:spPr>
          <a:xfrm>
            <a:off x="746919" y="1295400"/>
            <a:ext cx="10668000" cy="4267200"/>
          </a:xfrm>
          <a:prstGeom prst="rect">
            <a:avLst/>
          </a:prstGeom>
          <a:noFill/>
          <a:ln>
            <a:noFill/>
          </a:ln>
        </p:spPr>
        <p:txBody>
          <a:bodyPr anchorCtr="0" anchor="ctr" bIns="45600" lIns="91200" spcFirstLastPara="1" rIns="91200" wrap="square" tIns="45600">
            <a:normAutofit/>
          </a:bodyPr>
          <a:lstStyle/>
          <a:p>
            <a:pPr indent="-342860" lvl="0" marL="342860" rtl="0" algn="l">
              <a:spcBef>
                <a:spcPts val="0"/>
              </a:spcBef>
              <a:spcAft>
                <a:spcPts val="0"/>
              </a:spcAft>
              <a:buSzPts val="2400"/>
              <a:buChar char="•"/>
            </a:pPr>
            <a:r>
              <a:rPr lang="en-US" sz="2400">
                <a:solidFill>
                  <a:schemeClr val="dk1"/>
                </a:solidFill>
                <a:latin typeface="Calibri"/>
                <a:ea typeface="Calibri"/>
                <a:cs typeface="Calibri"/>
                <a:sym typeface="Calibri"/>
              </a:rPr>
              <a:t>Let plaintext = "</a:t>
            </a:r>
            <a:r>
              <a:rPr b="1" lang="en-US" sz="2400">
                <a:solidFill>
                  <a:schemeClr val="dk1"/>
                </a:solidFill>
                <a:latin typeface="Calibri"/>
                <a:ea typeface="Calibri"/>
                <a:cs typeface="Calibri"/>
                <a:sym typeface="Calibri"/>
              </a:rPr>
              <a:t>Security is fun!</a:t>
            </a:r>
            <a:r>
              <a:rPr lang="en-US" sz="2400">
                <a:solidFill>
                  <a:schemeClr val="dk1"/>
                </a:solidFill>
                <a:latin typeface="Calibri"/>
                <a:ea typeface="Calibri"/>
                <a:cs typeface="Calibri"/>
                <a:sym typeface="Calibri"/>
              </a:rPr>
              <a:t>"</a:t>
            </a:r>
            <a:endParaRPr/>
          </a:p>
          <a:p>
            <a:pPr indent="0" lvl="0" marL="0" rtl="0" algn="l">
              <a:spcBef>
                <a:spcPts val="0"/>
              </a:spcBef>
              <a:spcAft>
                <a:spcPts val="0"/>
              </a:spcAft>
              <a:buSzPts val="2400"/>
              <a:buNone/>
            </a:pPr>
            <a:r>
              <a:t/>
            </a:r>
            <a:endParaRPr sz="2400">
              <a:solidFill>
                <a:schemeClr val="dk1"/>
              </a:solidFill>
              <a:latin typeface="Calibri"/>
              <a:ea typeface="Calibri"/>
              <a:cs typeface="Calibri"/>
              <a:sym typeface="Calibri"/>
            </a:endParaRPr>
          </a:p>
          <a:p>
            <a:pPr indent="-342860" lvl="0" marL="342860" rtl="0" algn="l">
              <a:spcBef>
                <a:spcPts val="0"/>
              </a:spcBef>
              <a:spcAft>
                <a:spcPts val="0"/>
              </a:spcAft>
              <a:buSzPts val="2400"/>
              <a:buChar char="•"/>
            </a:pPr>
            <a:r>
              <a:rPr lang="en-US" sz="2400">
                <a:solidFill>
                  <a:schemeClr val="dk1"/>
                </a:solidFill>
                <a:latin typeface="Calibri"/>
                <a:ea typeface="Calibri"/>
                <a:cs typeface="Calibri"/>
                <a:sym typeface="Calibri"/>
              </a:rPr>
              <a:t>Use the </a:t>
            </a:r>
            <a:r>
              <a:rPr b="1" lang="en-US" sz="2400">
                <a:solidFill>
                  <a:schemeClr val="dk1"/>
                </a:solidFill>
                <a:latin typeface="Calibri"/>
                <a:ea typeface="Calibri"/>
                <a:cs typeface="Calibri"/>
                <a:sym typeface="Calibri"/>
              </a:rPr>
              <a:t>dgst</a:t>
            </a:r>
            <a:r>
              <a:rPr lang="en-US" sz="2400">
                <a:solidFill>
                  <a:schemeClr val="dk1"/>
                </a:solidFill>
                <a:latin typeface="Calibri"/>
                <a:ea typeface="Calibri"/>
                <a:cs typeface="Calibri"/>
                <a:sym typeface="Calibri"/>
              </a:rPr>
              <a:t> mode</a:t>
            </a:r>
            <a:endParaRPr/>
          </a:p>
          <a:p>
            <a:pPr indent="-285717" lvl="1" marL="742863" rtl="0" algn="l">
              <a:spcBef>
                <a:spcPts val="0"/>
              </a:spcBef>
              <a:spcAft>
                <a:spcPts val="0"/>
              </a:spcAft>
              <a:buSzPts val="2200"/>
              <a:buChar char="–"/>
            </a:pPr>
            <a:r>
              <a:rPr lang="en-US">
                <a:solidFill>
                  <a:schemeClr val="dk1"/>
                </a:solidFill>
                <a:latin typeface="Calibri"/>
                <a:ea typeface="Calibri"/>
                <a:cs typeface="Calibri"/>
                <a:sym typeface="Calibri"/>
              </a:rPr>
              <a:t>E.g., generate SHA-256 hash of plaintext</a:t>
            </a:r>
            <a:endParaRPr/>
          </a:p>
          <a:p>
            <a:pPr indent="0" lvl="2" marL="914294" rtl="0" algn="l">
              <a:spcBef>
                <a:spcPts val="0"/>
              </a:spcBef>
              <a:spcAft>
                <a:spcPts val="0"/>
              </a:spcAft>
              <a:buSzPts val="1800"/>
              <a:buNone/>
            </a:pPr>
            <a:r>
              <a:rPr lang="en-US">
                <a:solidFill>
                  <a:schemeClr val="dk1"/>
                </a:solidFill>
                <a:latin typeface="Consolas"/>
                <a:ea typeface="Consolas"/>
                <a:cs typeface="Consolas"/>
                <a:sym typeface="Consolas"/>
              </a:rPr>
              <a:t>$ openssl dgst -sha256 plaintext | awk {'print $2’}</a:t>
            </a:r>
            <a:endParaRPr/>
          </a:p>
          <a:p>
            <a:pPr indent="0" lvl="2" marL="914294" rtl="0" algn="l">
              <a:spcBef>
                <a:spcPts val="0"/>
              </a:spcBef>
              <a:spcAft>
                <a:spcPts val="0"/>
              </a:spcAft>
              <a:buSzPts val="1800"/>
              <a:buNone/>
            </a:pPr>
            <a:r>
              <a:rPr b="1" lang="en-US">
                <a:solidFill>
                  <a:schemeClr val="dk1"/>
                </a:solidFill>
                <a:latin typeface="Consolas"/>
                <a:ea typeface="Consolas"/>
                <a:cs typeface="Consolas"/>
                <a:sym typeface="Consolas"/>
              </a:rPr>
              <a:t>743dfed76fca679dd8b64958bbbb825efa8ca43b81f6e8c1b34e4d311ed80e00</a:t>
            </a:r>
            <a:endParaRPr/>
          </a:p>
        </p:txBody>
      </p:sp>
      <p:sp>
        <p:nvSpPr>
          <p:cNvPr id="481" name="Google Shape;481;p57"/>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8"/>
          <p:cNvSpPr txBox="1"/>
          <p:nvPr>
            <p:ph type="title"/>
          </p:nvPr>
        </p:nvSpPr>
        <p:spPr>
          <a:xfrm>
            <a:off x="746919" y="228600"/>
            <a:ext cx="10668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68B3"/>
              </a:buClr>
              <a:buSzPts val="2800"/>
              <a:buFont typeface="Century Gothic"/>
              <a:buNone/>
            </a:pPr>
            <a:r>
              <a:rPr lang="en-US"/>
              <a:t>PRACTICAL APPLICATIONS OF CRYPTOGRAPHY - HTTPS</a:t>
            </a:r>
            <a:endParaRPr/>
          </a:p>
        </p:txBody>
      </p:sp>
      <p:sp>
        <p:nvSpPr>
          <p:cNvPr id="488" name="Google Shape;488;p58"/>
          <p:cNvSpPr txBox="1"/>
          <p:nvPr>
            <p:ph idx="1" type="body"/>
          </p:nvPr>
        </p:nvSpPr>
        <p:spPr>
          <a:xfrm>
            <a:off x="746919" y="1295400"/>
            <a:ext cx="6705600" cy="4267200"/>
          </a:xfrm>
          <a:prstGeom prst="rect">
            <a:avLst/>
          </a:prstGeom>
          <a:noFill/>
          <a:ln>
            <a:noFill/>
          </a:ln>
        </p:spPr>
        <p:txBody>
          <a:bodyPr anchorCtr="0" anchor="ctr" bIns="45600" lIns="91200" spcFirstLastPara="1" rIns="91200" wrap="square" tIns="45600">
            <a:normAutofit/>
          </a:bodyPr>
          <a:lstStyle/>
          <a:p>
            <a:pPr indent="-284480" lvl="0" marL="284480" rtl="0" algn="l">
              <a:spcBef>
                <a:spcPts val="0"/>
              </a:spcBef>
              <a:spcAft>
                <a:spcPts val="0"/>
              </a:spcAft>
              <a:buSzPts val="2400"/>
              <a:buChar char="•"/>
            </a:pPr>
            <a:r>
              <a:rPr b="1" lang="en-US" sz="2400">
                <a:solidFill>
                  <a:schemeClr val="dk1"/>
                </a:solidFill>
                <a:latin typeface="Calibri"/>
                <a:ea typeface="Calibri"/>
                <a:cs typeface="Calibri"/>
                <a:sym typeface="Calibri"/>
              </a:rPr>
              <a:t>HTTPS = HTTP + Transport Layer Security (TLS)</a:t>
            </a:r>
            <a:endParaRPr sz="2400">
              <a:solidFill>
                <a:schemeClr val="dk1"/>
              </a:solidFill>
              <a:latin typeface="Calibri"/>
              <a:ea typeface="Calibri"/>
              <a:cs typeface="Calibri"/>
              <a:sym typeface="Calibri"/>
            </a:endParaRPr>
          </a:p>
          <a:p>
            <a:pPr indent="0" lvl="0" marL="0" rtl="0" algn="l">
              <a:spcBef>
                <a:spcPts val="0"/>
              </a:spcBef>
              <a:spcAft>
                <a:spcPts val="0"/>
              </a:spcAft>
              <a:buSzPts val="2400"/>
              <a:buNone/>
            </a:pPr>
            <a:r>
              <a:t/>
            </a:r>
            <a:endParaRPr b="1" sz="2400">
              <a:solidFill>
                <a:schemeClr val="dk1"/>
              </a:solidFill>
              <a:latin typeface="Calibri"/>
              <a:ea typeface="Calibri"/>
              <a:cs typeface="Calibri"/>
              <a:sym typeface="Calibri"/>
            </a:endParaRPr>
          </a:p>
          <a:p>
            <a:pPr indent="-284480" lvl="0" marL="284480" rtl="0" algn="l">
              <a:spcBef>
                <a:spcPts val="0"/>
              </a:spcBef>
              <a:spcAft>
                <a:spcPts val="0"/>
              </a:spcAft>
              <a:buSzPts val="2400"/>
              <a:buChar char="•"/>
            </a:pPr>
            <a:r>
              <a:rPr b="1" lang="en-US" sz="2400">
                <a:solidFill>
                  <a:schemeClr val="dk1"/>
                </a:solidFill>
                <a:latin typeface="Calibri"/>
                <a:ea typeface="Calibri"/>
                <a:cs typeface="Calibri"/>
                <a:sym typeface="Calibri"/>
              </a:rPr>
              <a:t>SSL / TLS</a:t>
            </a:r>
            <a:endParaRPr/>
          </a:p>
          <a:p>
            <a:pPr indent="-285115" lvl="1" marL="742315" rtl="0" algn="l">
              <a:spcBef>
                <a:spcPts val="0"/>
              </a:spcBef>
              <a:spcAft>
                <a:spcPts val="0"/>
              </a:spcAft>
              <a:buSzPts val="2200"/>
              <a:buChar char="–"/>
            </a:pPr>
            <a:r>
              <a:rPr lang="en-US">
                <a:solidFill>
                  <a:schemeClr val="dk1"/>
                </a:solidFill>
                <a:latin typeface="Calibri"/>
                <a:ea typeface="Calibri"/>
                <a:cs typeface="Calibri"/>
                <a:sym typeface="Calibri"/>
              </a:rPr>
              <a:t>Deployed in virtually </a:t>
            </a:r>
            <a:r>
              <a:rPr b="1" lang="en-US">
                <a:solidFill>
                  <a:schemeClr val="dk1"/>
                </a:solidFill>
                <a:latin typeface="Calibri"/>
                <a:ea typeface="Calibri"/>
                <a:cs typeface="Calibri"/>
                <a:sym typeface="Calibri"/>
              </a:rPr>
              <a:t>every modern web browser</a:t>
            </a:r>
            <a:endParaRPr/>
          </a:p>
          <a:p>
            <a:pPr indent="-285115" lvl="1" marL="742315" rtl="0" algn="l">
              <a:spcBef>
                <a:spcPts val="0"/>
              </a:spcBef>
              <a:spcAft>
                <a:spcPts val="0"/>
              </a:spcAft>
              <a:buSzPts val="2200"/>
              <a:buChar char="–"/>
            </a:pPr>
            <a:r>
              <a:rPr lang="en-US">
                <a:solidFill>
                  <a:schemeClr val="dk1"/>
                </a:solidFill>
                <a:latin typeface="Calibri"/>
                <a:ea typeface="Calibri"/>
                <a:cs typeface="Calibri"/>
                <a:sym typeface="Calibri"/>
              </a:rPr>
              <a:t>Symmetric Cryptography for</a:t>
            </a:r>
            <a:r>
              <a:rPr b="1" lang="en-US">
                <a:solidFill>
                  <a:schemeClr val="dk1"/>
                </a:solidFill>
                <a:latin typeface="Calibri"/>
                <a:ea typeface="Calibri"/>
                <a:cs typeface="Calibri"/>
                <a:sym typeface="Calibri"/>
              </a:rPr>
              <a:t> confidentiality</a:t>
            </a:r>
            <a:endParaRPr/>
          </a:p>
          <a:p>
            <a:pPr indent="-285115" lvl="1" marL="742315" rtl="0" algn="l">
              <a:spcBef>
                <a:spcPts val="0"/>
              </a:spcBef>
              <a:spcAft>
                <a:spcPts val="0"/>
              </a:spcAft>
              <a:buSzPts val="2200"/>
              <a:buChar char="–"/>
            </a:pPr>
            <a:r>
              <a:rPr lang="en-US">
                <a:solidFill>
                  <a:schemeClr val="dk1"/>
                </a:solidFill>
                <a:latin typeface="Calibri"/>
                <a:ea typeface="Calibri"/>
                <a:cs typeface="Calibri"/>
                <a:sym typeface="Calibri"/>
              </a:rPr>
              <a:t>MACs for </a:t>
            </a:r>
            <a:r>
              <a:rPr b="1" lang="en-US">
                <a:solidFill>
                  <a:schemeClr val="dk1"/>
                </a:solidFill>
                <a:latin typeface="Calibri"/>
                <a:ea typeface="Calibri"/>
                <a:cs typeface="Calibri"/>
                <a:sym typeface="Calibri"/>
              </a:rPr>
              <a:t>integrity protection</a:t>
            </a:r>
            <a:endParaRPr/>
          </a:p>
          <a:p>
            <a:pPr indent="-285115" lvl="1" marL="742315" rtl="0" algn="l">
              <a:spcBef>
                <a:spcPts val="0"/>
              </a:spcBef>
              <a:spcAft>
                <a:spcPts val="0"/>
              </a:spcAft>
              <a:buSzPts val="2200"/>
              <a:buChar char="–"/>
            </a:pPr>
            <a:r>
              <a:rPr lang="en-US">
                <a:solidFill>
                  <a:schemeClr val="dk1"/>
                </a:solidFill>
                <a:latin typeface="Calibri"/>
                <a:ea typeface="Calibri"/>
                <a:cs typeface="Calibri"/>
                <a:sym typeface="Calibri"/>
              </a:rPr>
              <a:t>Digital Certificates for </a:t>
            </a:r>
            <a:r>
              <a:rPr b="1" lang="en-US">
                <a:solidFill>
                  <a:schemeClr val="dk1"/>
                </a:solidFill>
                <a:latin typeface="Calibri"/>
                <a:ea typeface="Calibri"/>
                <a:cs typeface="Calibri"/>
                <a:sym typeface="Calibri"/>
              </a:rPr>
              <a:t>authentication</a:t>
            </a:r>
            <a:endParaRPr/>
          </a:p>
        </p:txBody>
      </p:sp>
      <p:sp>
        <p:nvSpPr>
          <p:cNvPr id="489" name="Google Shape;489;p58"/>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A screenshot of a cell phone&#10;&#10;Description generated with very high confidence" id="490" name="Google Shape;490;p58"/>
          <p:cNvPicPr preferRelativeResize="0"/>
          <p:nvPr/>
        </p:nvPicPr>
        <p:blipFill rotWithShape="1">
          <a:blip r:embed="rId3">
            <a:alphaModFix/>
          </a:blip>
          <a:srcRect b="0" l="0" r="0" t="0"/>
          <a:stretch/>
        </p:blipFill>
        <p:spPr>
          <a:xfrm>
            <a:off x="7452519" y="2384981"/>
            <a:ext cx="3782689" cy="317761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type="title"/>
          </p:nvPr>
        </p:nvSpPr>
        <p:spPr>
          <a:xfrm>
            <a:off x="746919" y="228600"/>
            <a:ext cx="10668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68B3"/>
              </a:buClr>
              <a:buSzPts val="2800"/>
              <a:buFont typeface="Century Gothic"/>
              <a:buNone/>
            </a:pPr>
            <a:r>
              <a:rPr lang="en-US"/>
              <a:t>ENCRYPTION AND DECRYPTION</a:t>
            </a:r>
            <a:endParaRPr/>
          </a:p>
        </p:txBody>
      </p:sp>
      <p:sp>
        <p:nvSpPr>
          <p:cNvPr id="149" name="Google Shape;149;p19"/>
          <p:cNvSpPr txBox="1"/>
          <p:nvPr>
            <p:ph idx="1" type="body"/>
          </p:nvPr>
        </p:nvSpPr>
        <p:spPr>
          <a:xfrm>
            <a:off x="746919" y="1295400"/>
            <a:ext cx="10668000" cy="4267200"/>
          </a:xfrm>
          <a:prstGeom prst="rect">
            <a:avLst/>
          </a:prstGeom>
          <a:noFill/>
          <a:ln>
            <a:noFill/>
          </a:ln>
        </p:spPr>
        <p:txBody>
          <a:bodyPr anchorCtr="0" anchor="ctr" bIns="45600" lIns="91200" spcFirstLastPara="1" rIns="91200" wrap="square" tIns="45600">
            <a:normAutofit/>
          </a:bodyPr>
          <a:lstStyle/>
          <a:p>
            <a:pPr indent="-342265" lvl="0" marL="342265" rtl="0" algn="l">
              <a:spcBef>
                <a:spcPts val="0"/>
              </a:spcBef>
              <a:spcAft>
                <a:spcPts val="0"/>
              </a:spcAft>
              <a:buSzPts val="2400"/>
              <a:buChar char="•"/>
            </a:pPr>
            <a:r>
              <a:rPr lang="en-US" sz="2400">
                <a:solidFill>
                  <a:schemeClr val="dk1"/>
                </a:solidFill>
                <a:latin typeface="Calibri"/>
                <a:ea typeface="Calibri"/>
                <a:cs typeface="Calibri"/>
                <a:sym typeface="Calibri"/>
              </a:rPr>
              <a:t>Two entities (e.g., Alice and Bob) are communicating</a:t>
            </a:r>
            <a:endParaRPr/>
          </a:p>
          <a:p>
            <a:pPr indent="-285115" lvl="1" marL="742315" rtl="0" algn="l">
              <a:spcBef>
                <a:spcPts val="440"/>
              </a:spcBef>
              <a:spcAft>
                <a:spcPts val="0"/>
              </a:spcAft>
              <a:buSzPts val="2200"/>
              <a:buChar char="–"/>
            </a:pPr>
            <a:r>
              <a:rPr lang="en-US">
                <a:solidFill>
                  <a:schemeClr val="dk1"/>
                </a:solidFill>
                <a:latin typeface="Calibri"/>
                <a:ea typeface="Calibri"/>
                <a:cs typeface="Calibri"/>
                <a:sym typeface="Calibri"/>
              </a:rPr>
              <a:t>Alice </a:t>
            </a:r>
            <a:r>
              <a:rPr b="1" lang="en-US">
                <a:solidFill>
                  <a:schemeClr val="dk1"/>
                </a:solidFill>
                <a:latin typeface="Calibri"/>
                <a:ea typeface="Calibri"/>
                <a:cs typeface="Calibri"/>
                <a:sym typeface="Calibri"/>
              </a:rPr>
              <a:t>encrypts message </a:t>
            </a:r>
            <a:r>
              <a:rPr lang="en-US">
                <a:solidFill>
                  <a:schemeClr val="dk1"/>
                </a:solidFill>
                <a:latin typeface="Calibri"/>
                <a:ea typeface="Calibri"/>
                <a:cs typeface="Calibri"/>
                <a:sym typeface="Calibri"/>
              </a:rPr>
              <a:t>and sends ciphertext to Bob</a:t>
            </a:r>
            <a:endParaRPr/>
          </a:p>
          <a:p>
            <a:pPr indent="-285115" lvl="1" marL="742315" rtl="0" algn="l">
              <a:spcBef>
                <a:spcPts val="440"/>
              </a:spcBef>
              <a:spcAft>
                <a:spcPts val="0"/>
              </a:spcAft>
              <a:buSzPts val="2200"/>
              <a:buChar char="–"/>
            </a:pPr>
            <a:r>
              <a:rPr lang="en-US">
                <a:solidFill>
                  <a:schemeClr val="dk1"/>
                </a:solidFill>
                <a:latin typeface="Calibri"/>
                <a:ea typeface="Calibri"/>
                <a:cs typeface="Calibri"/>
                <a:sym typeface="Calibri"/>
              </a:rPr>
              <a:t>Bob </a:t>
            </a:r>
            <a:r>
              <a:rPr b="1" lang="en-US">
                <a:solidFill>
                  <a:schemeClr val="dk1"/>
                </a:solidFill>
                <a:latin typeface="Calibri"/>
                <a:ea typeface="Calibri"/>
                <a:cs typeface="Calibri"/>
                <a:sym typeface="Calibri"/>
              </a:rPr>
              <a:t>decrypts ciphertext </a:t>
            </a:r>
            <a:r>
              <a:rPr lang="en-US">
                <a:solidFill>
                  <a:schemeClr val="dk1"/>
                </a:solidFill>
                <a:latin typeface="Calibri"/>
                <a:ea typeface="Calibri"/>
                <a:cs typeface="Calibri"/>
                <a:sym typeface="Calibri"/>
              </a:rPr>
              <a:t>and reads the original message</a:t>
            </a:r>
            <a:endParaRPr/>
          </a:p>
          <a:p>
            <a:pPr indent="-285115" lvl="1" marL="742315" rtl="0" algn="l">
              <a:spcBef>
                <a:spcPts val="440"/>
              </a:spcBef>
              <a:spcAft>
                <a:spcPts val="0"/>
              </a:spcAft>
              <a:buSzPts val="2200"/>
              <a:buChar char="–"/>
            </a:pPr>
            <a:r>
              <a:rPr lang="en-US">
                <a:solidFill>
                  <a:schemeClr val="dk1"/>
                </a:solidFill>
                <a:latin typeface="Calibri"/>
                <a:ea typeface="Calibri"/>
                <a:cs typeface="Calibri"/>
                <a:sym typeface="Calibri"/>
              </a:rPr>
              <a:t>Attacker Trudy records the communication</a:t>
            </a:r>
            <a:endParaRPr/>
          </a:p>
          <a:p>
            <a:pPr indent="-227964" lvl="2" marL="1142365" rtl="0" algn="l">
              <a:spcBef>
                <a:spcPts val="400"/>
              </a:spcBef>
              <a:spcAft>
                <a:spcPts val="0"/>
              </a:spcAft>
              <a:buSzPts val="2000"/>
              <a:buChar char="•"/>
            </a:pPr>
            <a:r>
              <a:rPr lang="en-US" sz="2000">
                <a:solidFill>
                  <a:schemeClr val="dk1"/>
                </a:solidFill>
                <a:latin typeface="Calibri"/>
                <a:ea typeface="Calibri"/>
                <a:cs typeface="Calibri"/>
                <a:sym typeface="Calibri"/>
              </a:rPr>
              <a:t>Cannot understand the original message from the ciphertext</a:t>
            </a:r>
            <a:endParaRPr/>
          </a:p>
          <a:p>
            <a:pPr indent="-227964" lvl="2" marL="1142365" rtl="0" algn="l">
              <a:spcBef>
                <a:spcPts val="400"/>
              </a:spcBef>
              <a:spcAft>
                <a:spcPts val="0"/>
              </a:spcAft>
              <a:buSzPts val="2000"/>
              <a:buChar char="•"/>
            </a:pPr>
            <a:r>
              <a:rPr lang="en-US" sz="2000">
                <a:solidFill>
                  <a:schemeClr val="dk1"/>
                </a:solidFill>
                <a:latin typeface="Calibri"/>
                <a:ea typeface="Calibri"/>
                <a:cs typeface="Calibri"/>
                <a:sym typeface="Calibri"/>
              </a:rPr>
              <a:t>Provides message </a:t>
            </a:r>
            <a:r>
              <a:rPr b="1" lang="en-US" sz="2000">
                <a:solidFill>
                  <a:schemeClr val="dk1"/>
                </a:solidFill>
                <a:latin typeface="Calibri"/>
                <a:ea typeface="Calibri"/>
                <a:cs typeface="Calibri"/>
                <a:sym typeface="Calibri"/>
              </a:rPr>
              <a:t>confidentiality </a:t>
            </a:r>
            <a:r>
              <a:rPr lang="en-US" sz="2000">
                <a:solidFill>
                  <a:schemeClr val="dk1"/>
                </a:solidFill>
                <a:latin typeface="Calibri"/>
                <a:ea typeface="Calibri"/>
                <a:cs typeface="Calibri"/>
                <a:sym typeface="Calibri"/>
              </a:rPr>
              <a:t>to Alice and Bob</a:t>
            </a:r>
            <a:endParaRPr/>
          </a:p>
        </p:txBody>
      </p:sp>
      <p:sp>
        <p:nvSpPr>
          <p:cNvPr id="150" name="Google Shape;150;p19"/>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txBox="1"/>
          <p:nvPr>
            <p:ph type="title"/>
          </p:nvPr>
        </p:nvSpPr>
        <p:spPr>
          <a:xfrm>
            <a:off x="746919" y="228600"/>
            <a:ext cx="10668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68B3"/>
              </a:buClr>
              <a:buSzPts val="2800"/>
              <a:buFont typeface="Century Gothic"/>
              <a:buNone/>
            </a:pPr>
            <a:r>
              <a:rPr lang="en-US"/>
              <a:t>ENCRYPTION AND DECRYPTION PROCESS</a:t>
            </a:r>
            <a:endParaRPr/>
          </a:p>
        </p:txBody>
      </p:sp>
      <p:sp>
        <p:nvSpPr>
          <p:cNvPr id="157" name="Google Shape;157;p20"/>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grpSp>
        <p:nvGrpSpPr>
          <p:cNvPr id="158" name="Google Shape;158;p20"/>
          <p:cNvGrpSpPr/>
          <p:nvPr/>
        </p:nvGrpSpPr>
        <p:grpSpPr>
          <a:xfrm>
            <a:off x="745020" y="2171098"/>
            <a:ext cx="10668000" cy="2515804"/>
            <a:chOff x="609600" y="2545492"/>
            <a:chExt cx="11362225" cy="2902617"/>
          </a:xfrm>
        </p:grpSpPr>
        <p:sp>
          <p:nvSpPr>
            <p:cNvPr id="159" name="Google Shape;159;p20"/>
            <p:cNvSpPr/>
            <p:nvPr/>
          </p:nvSpPr>
          <p:spPr>
            <a:xfrm>
              <a:off x="609600" y="2545492"/>
              <a:ext cx="1460344" cy="679622"/>
            </a:xfrm>
            <a:prstGeom prst="rect">
              <a:avLst/>
            </a:prstGeom>
            <a:solidFill>
              <a:schemeClr val="lt1"/>
            </a:soli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795" u="none" cap="none" strike="noStrike">
                  <a:solidFill>
                    <a:schemeClr val="dk1"/>
                  </a:solidFill>
                  <a:latin typeface="Calibri"/>
                  <a:ea typeface="Calibri"/>
                  <a:cs typeface="Calibri"/>
                  <a:sym typeface="Calibri"/>
                </a:rPr>
                <a:t>Sender</a:t>
              </a:r>
              <a:endParaRPr/>
            </a:p>
          </p:txBody>
        </p:sp>
        <p:sp>
          <p:nvSpPr>
            <p:cNvPr id="160" name="Google Shape;160;p20"/>
            <p:cNvSpPr/>
            <p:nvPr/>
          </p:nvSpPr>
          <p:spPr>
            <a:xfrm>
              <a:off x="5564657" y="4768487"/>
              <a:ext cx="1460344" cy="679622"/>
            </a:xfrm>
            <a:prstGeom prst="rect">
              <a:avLst/>
            </a:prstGeom>
            <a:solidFill>
              <a:schemeClr val="lt1"/>
            </a:soli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795" u="none" cap="none" strike="noStrike">
                  <a:solidFill>
                    <a:schemeClr val="dk1"/>
                  </a:solidFill>
                  <a:latin typeface="Calibri"/>
                  <a:ea typeface="Calibri"/>
                  <a:cs typeface="Calibri"/>
                  <a:sym typeface="Calibri"/>
                </a:rPr>
                <a:t> Intruder / Attacker</a:t>
              </a:r>
              <a:endParaRPr/>
            </a:p>
          </p:txBody>
        </p:sp>
        <p:sp>
          <p:nvSpPr>
            <p:cNvPr id="161" name="Google Shape;161;p20"/>
            <p:cNvSpPr/>
            <p:nvPr/>
          </p:nvSpPr>
          <p:spPr>
            <a:xfrm>
              <a:off x="10511481" y="2545492"/>
              <a:ext cx="1460344" cy="679622"/>
            </a:xfrm>
            <a:prstGeom prst="rect">
              <a:avLst/>
            </a:prstGeom>
            <a:solidFill>
              <a:schemeClr val="lt1"/>
            </a:soli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795" u="none" cap="none" strike="noStrike">
                  <a:solidFill>
                    <a:schemeClr val="dk1"/>
                  </a:solidFill>
                  <a:latin typeface="Calibri"/>
                  <a:ea typeface="Calibri"/>
                  <a:cs typeface="Calibri"/>
                  <a:sym typeface="Calibri"/>
                </a:rPr>
                <a:t>Recipient</a:t>
              </a:r>
              <a:endParaRPr/>
            </a:p>
          </p:txBody>
        </p:sp>
        <p:cxnSp>
          <p:nvCxnSpPr>
            <p:cNvPr id="162" name="Google Shape;162;p20"/>
            <p:cNvCxnSpPr>
              <a:stCxn id="159" idx="2"/>
              <a:endCxn id="163" idx="1"/>
            </p:cNvCxnSpPr>
            <p:nvPr/>
          </p:nvCxnSpPr>
          <p:spPr>
            <a:xfrm>
              <a:off x="1339772" y="3225114"/>
              <a:ext cx="921600" cy="592200"/>
            </a:xfrm>
            <a:prstGeom prst="straightConnector1">
              <a:avLst/>
            </a:prstGeom>
            <a:noFill/>
            <a:ln cap="flat" cmpd="sng" w="9525">
              <a:solidFill>
                <a:schemeClr val="accent1"/>
              </a:solidFill>
              <a:prstDash val="solid"/>
              <a:round/>
              <a:headEnd len="sm" w="sm" type="none"/>
              <a:tailEnd len="med" w="med" type="stealth"/>
            </a:ln>
          </p:spPr>
        </p:cxnSp>
        <p:cxnSp>
          <p:nvCxnSpPr>
            <p:cNvPr id="164" name="Google Shape;164;p20"/>
            <p:cNvCxnSpPr>
              <a:stCxn id="160" idx="0"/>
              <a:endCxn id="165" idx="2"/>
            </p:cNvCxnSpPr>
            <p:nvPr/>
          </p:nvCxnSpPr>
          <p:spPr>
            <a:xfrm rot="10800000">
              <a:off x="6294829" y="4157087"/>
              <a:ext cx="0" cy="611400"/>
            </a:xfrm>
            <a:prstGeom prst="straightConnector1">
              <a:avLst/>
            </a:prstGeom>
            <a:noFill/>
            <a:ln cap="flat" cmpd="sng" w="9525">
              <a:solidFill>
                <a:schemeClr val="accent1"/>
              </a:solidFill>
              <a:prstDash val="solid"/>
              <a:round/>
              <a:headEnd len="sm" w="sm" type="none"/>
              <a:tailEnd len="med" w="med" type="stealth"/>
            </a:ln>
          </p:spPr>
        </p:cxnSp>
        <p:cxnSp>
          <p:nvCxnSpPr>
            <p:cNvPr id="166" name="Google Shape;166;p20"/>
            <p:cNvCxnSpPr>
              <a:stCxn id="167" idx="3"/>
              <a:endCxn id="161" idx="2"/>
            </p:cNvCxnSpPr>
            <p:nvPr/>
          </p:nvCxnSpPr>
          <p:spPr>
            <a:xfrm flipH="1" rot="10800000">
              <a:off x="10328372" y="3225046"/>
              <a:ext cx="913200" cy="592200"/>
            </a:xfrm>
            <a:prstGeom prst="straightConnector1">
              <a:avLst/>
            </a:prstGeom>
            <a:noFill/>
            <a:ln cap="flat" cmpd="sng" w="9525">
              <a:solidFill>
                <a:schemeClr val="accent1"/>
              </a:solidFill>
              <a:prstDash val="solid"/>
              <a:round/>
              <a:headEnd len="sm" w="sm" type="none"/>
              <a:tailEnd len="med" w="med" type="stealth"/>
            </a:ln>
          </p:spPr>
        </p:cxnSp>
        <p:sp>
          <p:nvSpPr>
            <p:cNvPr id="168" name="Google Shape;168;p20"/>
            <p:cNvSpPr txBox="1"/>
            <p:nvPr/>
          </p:nvSpPr>
          <p:spPr>
            <a:xfrm>
              <a:off x="7066188" y="4797563"/>
              <a:ext cx="3262184" cy="646331"/>
            </a:xfrm>
            <a:prstGeom prst="rect">
              <a:avLst/>
            </a:prstGeom>
            <a:solidFill>
              <a:schemeClr val="lt1"/>
            </a:solidFill>
            <a:ln>
              <a:noFill/>
            </a:ln>
          </p:spPr>
          <p:txBody>
            <a:bodyPr anchorCtr="0" anchor="t" bIns="45700" lIns="91425" spcFirstLastPara="1" rIns="91425" wrap="square" tIns="45700">
              <a:spAutoFit/>
            </a:bodyPr>
            <a:lstStyle/>
            <a:p>
              <a:pPr indent="-285036" lvl="0" marL="285036" marR="0" rtl="0" algn="l">
                <a:spcBef>
                  <a:spcPts val="0"/>
                </a:spcBef>
                <a:spcAft>
                  <a:spcPts val="0"/>
                </a:spcAft>
                <a:buClr>
                  <a:srgbClr val="FF0000"/>
                </a:buClr>
                <a:buSzPts val="1795"/>
                <a:buFont typeface="Calibri"/>
                <a:buChar char="-"/>
              </a:pPr>
              <a:r>
                <a:rPr b="1" i="0" lang="en-US" sz="1795" u="none" cap="none" strike="noStrike">
                  <a:solidFill>
                    <a:srgbClr val="FF0000"/>
                  </a:solidFill>
                  <a:latin typeface="Calibri"/>
                  <a:ea typeface="Calibri"/>
                  <a:cs typeface="Calibri"/>
                  <a:sym typeface="Calibri"/>
                </a:rPr>
                <a:t>INTERRUPT   - INTERCEPT</a:t>
              </a:r>
              <a:endParaRPr/>
            </a:p>
            <a:p>
              <a:pPr indent="-285036" lvl="0" marL="285036" marR="0" rtl="0" algn="l">
                <a:spcBef>
                  <a:spcPts val="0"/>
                </a:spcBef>
                <a:spcAft>
                  <a:spcPts val="0"/>
                </a:spcAft>
                <a:buClr>
                  <a:srgbClr val="FF0000"/>
                </a:buClr>
                <a:buSzPts val="1795"/>
                <a:buFont typeface="Calibri"/>
                <a:buChar char="-"/>
              </a:pPr>
              <a:r>
                <a:rPr b="1" i="0" lang="en-US" sz="1795" u="none" cap="none" strike="noStrike">
                  <a:solidFill>
                    <a:srgbClr val="FF0000"/>
                  </a:solidFill>
                  <a:latin typeface="Calibri"/>
                  <a:ea typeface="Calibri"/>
                  <a:cs typeface="Calibri"/>
                  <a:sym typeface="Calibri"/>
                </a:rPr>
                <a:t>MODIFY         - FABRICATE</a:t>
              </a:r>
              <a:endParaRPr/>
            </a:p>
          </p:txBody>
        </p:sp>
        <p:sp>
          <p:nvSpPr>
            <p:cNvPr id="169" name="Google Shape;169;p20"/>
            <p:cNvSpPr/>
            <p:nvPr/>
          </p:nvSpPr>
          <p:spPr>
            <a:xfrm>
              <a:off x="4244076" y="2575048"/>
              <a:ext cx="788045" cy="518014"/>
            </a:xfrm>
            <a:prstGeom prst="rect">
              <a:avLst/>
            </a:prstGeom>
            <a:solidFill>
              <a:schemeClr val="lt1"/>
            </a:soli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795" u="none" cap="none" strike="noStrike">
                  <a:solidFill>
                    <a:schemeClr val="dk1"/>
                  </a:solidFill>
                  <a:latin typeface="Calibri"/>
                  <a:ea typeface="Calibri"/>
                  <a:cs typeface="Calibri"/>
                  <a:sym typeface="Calibri"/>
                </a:rPr>
                <a:t>Key</a:t>
              </a:r>
              <a:endParaRPr/>
            </a:p>
          </p:txBody>
        </p:sp>
        <p:sp>
          <p:nvSpPr>
            <p:cNvPr id="170" name="Google Shape;170;p20"/>
            <p:cNvSpPr/>
            <p:nvPr/>
          </p:nvSpPr>
          <p:spPr>
            <a:xfrm>
              <a:off x="3994961" y="3558239"/>
              <a:ext cx="1296365" cy="518014"/>
            </a:xfrm>
            <a:prstGeom prst="rightArrow">
              <a:avLst>
                <a:gd fmla="val 50000" name="adj1"/>
                <a:gd fmla="val 50000" name="adj2"/>
              </a:avLst>
            </a:prstGeom>
            <a:solidFill>
              <a:schemeClr val="lt1"/>
            </a:soli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596" u="none" cap="none" strike="noStrike">
                  <a:solidFill>
                    <a:schemeClr val="dk1"/>
                  </a:solidFill>
                  <a:latin typeface="Calibri"/>
                  <a:ea typeface="Calibri"/>
                  <a:cs typeface="Calibri"/>
                  <a:sym typeface="Calibri"/>
                </a:rPr>
                <a:t>Encryption</a:t>
              </a:r>
              <a:endParaRPr/>
            </a:p>
          </p:txBody>
        </p:sp>
        <p:sp>
          <p:nvSpPr>
            <p:cNvPr id="165" name="Google Shape;165;p20"/>
            <p:cNvSpPr/>
            <p:nvPr/>
          </p:nvSpPr>
          <p:spPr>
            <a:xfrm>
              <a:off x="5564657" y="3477435"/>
              <a:ext cx="1460344" cy="679622"/>
            </a:xfrm>
            <a:prstGeom prst="rect">
              <a:avLst/>
            </a:prstGeom>
            <a:solidFill>
              <a:schemeClr val="lt1"/>
            </a:soli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795" u="none" cap="none" strike="noStrike">
                  <a:solidFill>
                    <a:schemeClr val="dk1"/>
                  </a:solidFill>
                  <a:latin typeface="Calibri"/>
                  <a:ea typeface="Calibri"/>
                  <a:cs typeface="Calibri"/>
                  <a:sym typeface="Calibri"/>
                </a:rPr>
                <a:t>Ciphertext</a:t>
              </a:r>
              <a:endParaRPr/>
            </a:p>
          </p:txBody>
        </p:sp>
        <p:sp>
          <p:nvSpPr>
            <p:cNvPr id="171" name="Google Shape;171;p20"/>
            <p:cNvSpPr/>
            <p:nvPr/>
          </p:nvSpPr>
          <p:spPr>
            <a:xfrm>
              <a:off x="7299743" y="3562995"/>
              <a:ext cx="1296365" cy="518014"/>
            </a:xfrm>
            <a:prstGeom prst="rightArrow">
              <a:avLst>
                <a:gd fmla="val 50000" name="adj1"/>
                <a:gd fmla="val 50000" name="adj2"/>
              </a:avLst>
            </a:prstGeom>
            <a:solidFill>
              <a:schemeClr val="lt1"/>
            </a:soli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596" u="none" cap="none" strike="noStrike">
                  <a:solidFill>
                    <a:schemeClr val="dk1"/>
                  </a:solidFill>
                  <a:latin typeface="Calibri"/>
                  <a:ea typeface="Calibri"/>
                  <a:cs typeface="Calibri"/>
                  <a:sym typeface="Calibri"/>
                </a:rPr>
                <a:t>Decryption</a:t>
              </a:r>
              <a:endParaRPr/>
            </a:p>
          </p:txBody>
        </p:sp>
        <p:sp>
          <p:nvSpPr>
            <p:cNvPr id="167" name="Google Shape;167;p20"/>
            <p:cNvSpPr/>
            <p:nvPr/>
          </p:nvSpPr>
          <p:spPr>
            <a:xfrm>
              <a:off x="8868028" y="3477435"/>
              <a:ext cx="1460344" cy="679622"/>
            </a:xfrm>
            <a:prstGeom prst="rect">
              <a:avLst/>
            </a:prstGeom>
            <a:solidFill>
              <a:schemeClr val="lt1"/>
            </a:soli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795" u="none" cap="none" strike="noStrike">
                  <a:solidFill>
                    <a:schemeClr val="dk1"/>
                  </a:solidFill>
                  <a:latin typeface="Calibri"/>
                  <a:ea typeface="Calibri"/>
                  <a:cs typeface="Calibri"/>
                  <a:sym typeface="Calibri"/>
                </a:rPr>
                <a:t>Original Plaintext</a:t>
              </a:r>
              <a:endParaRPr/>
            </a:p>
          </p:txBody>
        </p:sp>
        <p:sp>
          <p:nvSpPr>
            <p:cNvPr id="163" name="Google Shape;163;p20"/>
            <p:cNvSpPr/>
            <p:nvPr/>
          </p:nvSpPr>
          <p:spPr>
            <a:xfrm>
              <a:off x="2261286" y="3477435"/>
              <a:ext cx="1460344" cy="679622"/>
            </a:xfrm>
            <a:prstGeom prst="rect">
              <a:avLst/>
            </a:prstGeom>
            <a:solidFill>
              <a:schemeClr val="lt1"/>
            </a:soli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795" u="none" cap="none" strike="noStrike">
                  <a:solidFill>
                    <a:schemeClr val="dk1"/>
                  </a:solidFill>
                  <a:latin typeface="Calibri"/>
                  <a:ea typeface="Calibri"/>
                  <a:cs typeface="Calibri"/>
                  <a:sym typeface="Calibri"/>
                </a:rPr>
                <a:t>Plaintext</a:t>
              </a:r>
              <a:endParaRPr/>
            </a:p>
          </p:txBody>
        </p:sp>
        <p:cxnSp>
          <p:nvCxnSpPr>
            <p:cNvPr id="172" name="Google Shape;172;p20"/>
            <p:cNvCxnSpPr>
              <a:stCxn id="169" idx="2"/>
            </p:cNvCxnSpPr>
            <p:nvPr/>
          </p:nvCxnSpPr>
          <p:spPr>
            <a:xfrm>
              <a:off x="4638099" y="3093062"/>
              <a:ext cx="0" cy="611400"/>
            </a:xfrm>
            <a:prstGeom prst="straightConnector1">
              <a:avLst/>
            </a:prstGeom>
            <a:noFill/>
            <a:ln cap="flat" cmpd="sng" w="9525">
              <a:solidFill>
                <a:schemeClr val="accent1"/>
              </a:solidFill>
              <a:prstDash val="solid"/>
              <a:round/>
              <a:headEnd len="sm" w="sm" type="none"/>
              <a:tailEnd len="med" w="med" type="stealth"/>
            </a:ln>
          </p:spPr>
        </p:cxnSp>
        <p:sp>
          <p:nvSpPr>
            <p:cNvPr id="173" name="Google Shape;173;p20"/>
            <p:cNvSpPr/>
            <p:nvPr/>
          </p:nvSpPr>
          <p:spPr>
            <a:xfrm>
              <a:off x="7439971" y="2558081"/>
              <a:ext cx="788045" cy="518014"/>
            </a:xfrm>
            <a:prstGeom prst="rect">
              <a:avLst/>
            </a:prstGeom>
            <a:solidFill>
              <a:schemeClr val="lt1"/>
            </a:soli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795" u="none" cap="none" strike="noStrike">
                  <a:solidFill>
                    <a:schemeClr val="dk1"/>
                  </a:solidFill>
                  <a:latin typeface="Calibri"/>
                  <a:ea typeface="Calibri"/>
                  <a:cs typeface="Calibri"/>
                  <a:sym typeface="Calibri"/>
                </a:rPr>
                <a:t>Key</a:t>
              </a:r>
              <a:endParaRPr/>
            </a:p>
          </p:txBody>
        </p:sp>
        <p:cxnSp>
          <p:nvCxnSpPr>
            <p:cNvPr id="174" name="Google Shape;174;p20"/>
            <p:cNvCxnSpPr>
              <a:stCxn id="173" idx="2"/>
            </p:cNvCxnSpPr>
            <p:nvPr/>
          </p:nvCxnSpPr>
          <p:spPr>
            <a:xfrm>
              <a:off x="7833994" y="3076095"/>
              <a:ext cx="0" cy="611400"/>
            </a:xfrm>
            <a:prstGeom prst="straightConnector1">
              <a:avLst/>
            </a:prstGeom>
            <a:noFill/>
            <a:ln cap="flat" cmpd="sng" w="9525">
              <a:solidFill>
                <a:schemeClr val="accent1"/>
              </a:solidFill>
              <a:prstDash val="solid"/>
              <a:round/>
              <a:headEnd len="sm" w="sm" type="none"/>
              <a:tailEnd len="med" w="med" type="stealth"/>
            </a:ln>
          </p:spPr>
        </p:cxn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idx="1" type="body"/>
          </p:nvPr>
        </p:nvSpPr>
        <p:spPr>
          <a:xfrm>
            <a:off x="746919" y="1295400"/>
            <a:ext cx="10668000" cy="4267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3200"/>
              <a:buNone/>
            </a:pPr>
            <a:r>
              <a:rPr b="1" lang="en-US" sz="3200">
                <a:latin typeface="Calibri"/>
                <a:ea typeface="Calibri"/>
                <a:cs typeface="Calibri"/>
                <a:sym typeface="Calibri"/>
              </a:rPr>
              <a:t>Discussion</a:t>
            </a:r>
            <a:endParaRPr/>
          </a:p>
          <a:p>
            <a:pPr indent="0" lvl="0" marL="0" rtl="0" algn="ctr">
              <a:spcBef>
                <a:spcPts val="480"/>
              </a:spcBef>
              <a:spcAft>
                <a:spcPts val="0"/>
              </a:spcAft>
              <a:buSzPts val="2400"/>
              <a:buNone/>
            </a:pPr>
            <a:r>
              <a:rPr b="1" i="1" lang="en-US" sz="2400">
                <a:latin typeface="Calibri"/>
                <a:ea typeface="Calibri"/>
                <a:cs typeface="Calibri"/>
                <a:sym typeface="Calibri"/>
              </a:rPr>
              <a:t>Can you name some real-world systems where cryptography is used?</a:t>
            </a:r>
            <a:endParaRPr/>
          </a:p>
        </p:txBody>
      </p:sp>
      <p:sp>
        <p:nvSpPr>
          <p:cNvPr id="180" name="Google Shape;180;p21"/>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746919" y="228600"/>
            <a:ext cx="10668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68B3"/>
              </a:buClr>
              <a:buSzPts val="2800"/>
              <a:buFont typeface="Century Gothic"/>
              <a:buNone/>
            </a:pPr>
            <a:r>
              <a:rPr lang="en-US">
                <a:latin typeface="Century Gothic"/>
                <a:ea typeface="Century Gothic"/>
                <a:cs typeface="Century Gothic"/>
                <a:sym typeface="Century Gothic"/>
              </a:rPr>
              <a:t>GOALS OF SECURE CRYPTOSYSTEMS</a:t>
            </a:r>
            <a:endParaRPr/>
          </a:p>
        </p:txBody>
      </p:sp>
      <p:sp>
        <p:nvSpPr>
          <p:cNvPr id="187" name="Google Shape;187;p22"/>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pSp>
        <p:nvGrpSpPr>
          <p:cNvPr id="188" name="Google Shape;188;p22"/>
          <p:cNvGrpSpPr/>
          <p:nvPr/>
        </p:nvGrpSpPr>
        <p:grpSpPr>
          <a:xfrm>
            <a:off x="609600" y="1168248"/>
            <a:ext cx="10936941" cy="4817407"/>
            <a:chOff x="0" y="7283"/>
            <a:chExt cx="10936941" cy="4817407"/>
          </a:xfrm>
        </p:grpSpPr>
        <p:sp>
          <p:nvSpPr>
            <p:cNvPr id="189" name="Google Shape;189;p22"/>
            <p:cNvSpPr/>
            <p:nvPr/>
          </p:nvSpPr>
          <p:spPr>
            <a:xfrm>
              <a:off x="0" y="435323"/>
              <a:ext cx="10936941" cy="1073362"/>
            </a:xfrm>
            <a:prstGeom prst="rect">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txBox="1"/>
            <p:nvPr/>
          </p:nvSpPr>
          <p:spPr>
            <a:xfrm>
              <a:off x="0" y="435323"/>
              <a:ext cx="10936941" cy="1073362"/>
            </a:xfrm>
            <a:prstGeom prst="rect">
              <a:avLst/>
            </a:prstGeom>
            <a:noFill/>
            <a:ln>
              <a:noFill/>
            </a:ln>
          </p:spPr>
          <p:txBody>
            <a:bodyPr anchorCtr="0" anchor="t" bIns="156450" lIns="848825" spcFirstLastPara="1" rIns="848825" wrap="square" tIns="604000">
              <a:noAutofit/>
            </a:bodyPr>
            <a:lstStyle/>
            <a:p>
              <a:pPr indent="-228600" lvl="1" marL="228600" marR="0" rtl="0" algn="l">
                <a:lnSpc>
                  <a:spcPct val="90000"/>
                </a:lnSpc>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Allow secure communication between entities over an insecure channel</a:t>
              </a:r>
              <a:endParaRPr/>
            </a:p>
          </p:txBody>
        </p:sp>
        <p:sp>
          <p:nvSpPr>
            <p:cNvPr id="191" name="Google Shape;191;p22"/>
            <p:cNvSpPr/>
            <p:nvPr/>
          </p:nvSpPr>
          <p:spPr>
            <a:xfrm>
              <a:off x="546847" y="7283"/>
              <a:ext cx="7655858" cy="856080"/>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
            <p:cNvSpPr txBox="1"/>
            <p:nvPr/>
          </p:nvSpPr>
          <p:spPr>
            <a:xfrm>
              <a:off x="588637" y="49073"/>
              <a:ext cx="7572278" cy="772500"/>
            </a:xfrm>
            <a:prstGeom prst="rect">
              <a:avLst/>
            </a:prstGeom>
            <a:noFill/>
            <a:ln>
              <a:noFill/>
            </a:ln>
          </p:spPr>
          <p:txBody>
            <a:bodyPr anchorCtr="0" anchor="ctr" bIns="0" lIns="289350" spcFirstLastPara="1" rIns="289350" wrap="square" tIns="0">
              <a:noAutofit/>
            </a:bodyPr>
            <a:lstStyle/>
            <a:p>
              <a:pPr indent="0" lvl="0" marL="0" marR="0" rtl="0" algn="l">
                <a:lnSpc>
                  <a:spcPct val="90000"/>
                </a:lnSpc>
                <a:spcBef>
                  <a:spcPts val="0"/>
                </a:spcBef>
                <a:spcAft>
                  <a:spcPts val="0"/>
                </a:spcAft>
                <a:buClr>
                  <a:schemeClr val="lt1"/>
                </a:buClr>
                <a:buSzPts val="2400"/>
                <a:buFont typeface="Calibri"/>
                <a:buNone/>
              </a:pPr>
              <a:r>
                <a:rPr b="1" i="0" lang="en-US" sz="2400" u="none" cap="none" strike="noStrike">
                  <a:solidFill>
                    <a:schemeClr val="lt1"/>
                  </a:solidFill>
                  <a:latin typeface="Calibri"/>
                  <a:ea typeface="Calibri"/>
                  <a:cs typeface="Calibri"/>
                  <a:sym typeface="Calibri"/>
                </a:rPr>
                <a:t>Confidentiality</a:t>
              </a:r>
              <a:endParaRPr/>
            </a:p>
          </p:txBody>
        </p:sp>
        <p:sp>
          <p:nvSpPr>
            <p:cNvPr id="193" name="Google Shape;193;p22"/>
            <p:cNvSpPr/>
            <p:nvPr/>
          </p:nvSpPr>
          <p:spPr>
            <a:xfrm>
              <a:off x="0" y="2093326"/>
              <a:ext cx="10936941" cy="1073362"/>
            </a:xfrm>
            <a:prstGeom prst="rect">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txBox="1"/>
            <p:nvPr/>
          </p:nvSpPr>
          <p:spPr>
            <a:xfrm>
              <a:off x="0" y="2093326"/>
              <a:ext cx="10936941" cy="1073362"/>
            </a:xfrm>
            <a:prstGeom prst="rect">
              <a:avLst/>
            </a:prstGeom>
            <a:noFill/>
            <a:ln>
              <a:noFill/>
            </a:ln>
          </p:spPr>
          <p:txBody>
            <a:bodyPr anchorCtr="0" anchor="t" bIns="156450" lIns="848825" spcFirstLastPara="1" rIns="848825" wrap="square" tIns="604000">
              <a:noAutofit/>
            </a:bodyPr>
            <a:lstStyle/>
            <a:p>
              <a:pPr indent="-228600" lvl="1" marL="228600" marR="0" rtl="0" algn="l">
                <a:lnSpc>
                  <a:spcPct val="90000"/>
                </a:lnSpc>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Guarantees that message was not changed in transit</a:t>
              </a:r>
              <a:endParaRPr/>
            </a:p>
          </p:txBody>
        </p:sp>
        <p:sp>
          <p:nvSpPr>
            <p:cNvPr id="195" name="Google Shape;195;p22"/>
            <p:cNvSpPr/>
            <p:nvPr/>
          </p:nvSpPr>
          <p:spPr>
            <a:xfrm>
              <a:off x="546847" y="1665286"/>
              <a:ext cx="7655858" cy="856080"/>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txBox="1"/>
            <p:nvPr/>
          </p:nvSpPr>
          <p:spPr>
            <a:xfrm>
              <a:off x="588637" y="1707076"/>
              <a:ext cx="7572278" cy="772500"/>
            </a:xfrm>
            <a:prstGeom prst="rect">
              <a:avLst/>
            </a:prstGeom>
            <a:noFill/>
            <a:ln>
              <a:noFill/>
            </a:ln>
          </p:spPr>
          <p:txBody>
            <a:bodyPr anchorCtr="0" anchor="ctr" bIns="0" lIns="289350" spcFirstLastPara="1" rIns="289350" wrap="square" tIns="0">
              <a:noAutofit/>
            </a:bodyPr>
            <a:lstStyle/>
            <a:p>
              <a:pPr indent="0" lvl="0" marL="0" marR="0" rtl="0" algn="l">
                <a:lnSpc>
                  <a:spcPct val="90000"/>
                </a:lnSpc>
                <a:spcBef>
                  <a:spcPts val="0"/>
                </a:spcBef>
                <a:spcAft>
                  <a:spcPts val="0"/>
                </a:spcAft>
                <a:buClr>
                  <a:schemeClr val="lt1"/>
                </a:buClr>
                <a:buSzPts val="2400"/>
                <a:buFont typeface="Calibri"/>
                <a:buNone/>
              </a:pPr>
              <a:r>
                <a:rPr b="1" i="0" lang="en-US" sz="2400" u="none" cap="none" strike="noStrike">
                  <a:solidFill>
                    <a:schemeClr val="lt1"/>
                  </a:solidFill>
                  <a:latin typeface="Calibri"/>
                  <a:ea typeface="Calibri"/>
                  <a:cs typeface="Calibri"/>
                  <a:sym typeface="Calibri"/>
                </a:rPr>
                <a:t>Integrity</a:t>
              </a:r>
              <a:endParaRPr/>
            </a:p>
          </p:txBody>
        </p:sp>
        <p:sp>
          <p:nvSpPr>
            <p:cNvPr id="197" name="Google Shape;197;p22"/>
            <p:cNvSpPr/>
            <p:nvPr/>
          </p:nvSpPr>
          <p:spPr>
            <a:xfrm>
              <a:off x="0" y="3751328"/>
              <a:ext cx="10936941" cy="1073362"/>
            </a:xfrm>
            <a:prstGeom prst="rect">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txBox="1"/>
            <p:nvPr/>
          </p:nvSpPr>
          <p:spPr>
            <a:xfrm>
              <a:off x="0" y="3751328"/>
              <a:ext cx="10936941" cy="1073362"/>
            </a:xfrm>
            <a:prstGeom prst="rect">
              <a:avLst/>
            </a:prstGeom>
            <a:noFill/>
            <a:ln>
              <a:noFill/>
            </a:ln>
          </p:spPr>
          <p:txBody>
            <a:bodyPr anchorCtr="0" anchor="t" bIns="156450" lIns="848825" spcFirstLastPara="1" rIns="848825" wrap="square" tIns="604000">
              <a:noAutofit/>
            </a:bodyPr>
            <a:lstStyle/>
            <a:p>
              <a:pPr indent="-228600" lvl="1" marL="228600" marR="0" rtl="0" algn="l">
                <a:lnSpc>
                  <a:spcPct val="90000"/>
                </a:lnSpc>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Authenticate the source to the destination, and vice versa</a:t>
              </a:r>
              <a:endParaRPr/>
            </a:p>
          </p:txBody>
        </p:sp>
        <p:sp>
          <p:nvSpPr>
            <p:cNvPr id="199" name="Google Shape;199;p22"/>
            <p:cNvSpPr/>
            <p:nvPr/>
          </p:nvSpPr>
          <p:spPr>
            <a:xfrm>
              <a:off x="546847" y="3323288"/>
              <a:ext cx="7655858" cy="856080"/>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txBox="1"/>
            <p:nvPr/>
          </p:nvSpPr>
          <p:spPr>
            <a:xfrm>
              <a:off x="588637" y="3365078"/>
              <a:ext cx="7572278" cy="772500"/>
            </a:xfrm>
            <a:prstGeom prst="rect">
              <a:avLst/>
            </a:prstGeom>
            <a:noFill/>
            <a:ln>
              <a:noFill/>
            </a:ln>
          </p:spPr>
          <p:txBody>
            <a:bodyPr anchorCtr="0" anchor="ctr" bIns="0" lIns="289350" spcFirstLastPara="1" rIns="289350" wrap="square" tIns="0">
              <a:noAutofit/>
            </a:bodyPr>
            <a:lstStyle/>
            <a:p>
              <a:pPr indent="0" lvl="0" marL="0" marR="0" rtl="0" algn="l">
                <a:lnSpc>
                  <a:spcPct val="90000"/>
                </a:lnSpc>
                <a:spcBef>
                  <a:spcPts val="0"/>
                </a:spcBef>
                <a:spcAft>
                  <a:spcPts val="0"/>
                </a:spcAft>
                <a:buClr>
                  <a:schemeClr val="lt1"/>
                </a:buClr>
                <a:buSzPts val="2400"/>
                <a:buFont typeface="Calibri"/>
                <a:buNone/>
              </a:pPr>
              <a:r>
                <a:rPr b="1" i="0" lang="en-US" sz="2400" u="none" cap="none" strike="noStrike">
                  <a:solidFill>
                    <a:schemeClr val="lt1"/>
                  </a:solidFill>
                  <a:latin typeface="Calibri"/>
                  <a:ea typeface="Calibri"/>
                  <a:cs typeface="Calibri"/>
                  <a:sym typeface="Calibri"/>
                </a:rPr>
                <a:t>Authentication</a:t>
              </a:r>
              <a:endParaRPr b="1" i="0" sz="2400" u="none" cap="none" strike="noStrike">
                <a:solidFill>
                  <a:schemeClr val="lt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746919" y="228600"/>
            <a:ext cx="10668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68B3"/>
              </a:buClr>
              <a:buSzPts val="2800"/>
              <a:buFont typeface="Century Gothic"/>
              <a:buNone/>
            </a:pPr>
            <a:r>
              <a:rPr lang="en-US"/>
              <a:t>CRYPTOGRAPHIC KEY SIZE</a:t>
            </a:r>
            <a:endParaRPr/>
          </a:p>
        </p:txBody>
      </p:sp>
      <p:sp>
        <p:nvSpPr>
          <p:cNvPr id="207" name="Google Shape;207;p23"/>
          <p:cNvSpPr txBox="1"/>
          <p:nvPr>
            <p:ph idx="1" type="body"/>
          </p:nvPr>
        </p:nvSpPr>
        <p:spPr>
          <a:xfrm>
            <a:off x="746919" y="1295400"/>
            <a:ext cx="10668000" cy="4267200"/>
          </a:xfrm>
          <a:prstGeom prst="rect">
            <a:avLst/>
          </a:prstGeom>
          <a:noFill/>
          <a:ln>
            <a:noFill/>
          </a:ln>
        </p:spPr>
        <p:txBody>
          <a:bodyPr anchorCtr="0" anchor="ctr" bIns="45700" lIns="91425" spcFirstLastPara="1" rIns="91425" wrap="square" tIns="45700">
            <a:normAutofit/>
          </a:bodyPr>
          <a:lstStyle/>
          <a:p>
            <a:pPr indent="-342265" lvl="0" marL="342265" rtl="0" algn="l">
              <a:spcBef>
                <a:spcPts val="0"/>
              </a:spcBef>
              <a:spcAft>
                <a:spcPts val="0"/>
              </a:spcAft>
              <a:buSzPts val="2400"/>
              <a:buChar char="•"/>
            </a:pPr>
            <a:r>
              <a:rPr lang="en-US" sz="2400">
                <a:solidFill>
                  <a:schemeClr val="dk1"/>
                </a:solidFill>
                <a:latin typeface="Calibri"/>
                <a:ea typeface="Calibri"/>
                <a:cs typeface="Calibri"/>
                <a:sym typeface="Calibri"/>
              </a:rPr>
              <a:t>In modern cryptosystems, the </a:t>
            </a:r>
            <a:r>
              <a:rPr b="1" lang="en-US" sz="2400">
                <a:solidFill>
                  <a:schemeClr val="dk1"/>
                </a:solidFill>
                <a:latin typeface="Calibri"/>
                <a:ea typeface="Calibri"/>
                <a:cs typeface="Calibri"/>
                <a:sym typeface="Calibri"/>
              </a:rPr>
              <a:t>size of the key is very important</a:t>
            </a:r>
            <a:endParaRPr/>
          </a:p>
          <a:p>
            <a:pPr indent="-342265" lvl="1" marL="742268" rtl="0" algn="l">
              <a:spcBef>
                <a:spcPts val="0"/>
              </a:spcBef>
              <a:spcAft>
                <a:spcPts val="0"/>
              </a:spcAft>
              <a:buSzPts val="2200"/>
              <a:buChar char="–"/>
            </a:pPr>
            <a:r>
              <a:rPr lang="en-US">
                <a:solidFill>
                  <a:schemeClr val="dk1"/>
                </a:solidFill>
                <a:latin typeface="Calibri"/>
                <a:ea typeface="Calibri"/>
                <a:cs typeface="Calibri"/>
                <a:sym typeface="Calibri"/>
              </a:rPr>
              <a:t>The security of data is </a:t>
            </a:r>
            <a:r>
              <a:rPr b="1" lang="en-US">
                <a:solidFill>
                  <a:schemeClr val="dk1"/>
                </a:solidFill>
                <a:latin typeface="Calibri"/>
                <a:ea typeface="Calibri"/>
                <a:cs typeface="Calibri"/>
                <a:sym typeface="Calibri"/>
              </a:rPr>
              <a:t>not dependent on keeping the algorithm secret</a:t>
            </a:r>
            <a:endParaRPr/>
          </a:p>
          <a:p>
            <a:pPr indent="-342265" lvl="1" marL="742268" rtl="0" algn="l">
              <a:spcBef>
                <a:spcPts val="0"/>
              </a:spcBef>
              <a:spcAft>
                <a:spcPts val="0"/>
              </a:spcAft>
              <a:buSzPts val="2200"/>
              <a:buChar char="–"/>
            </a:pPr>
            <a:r>
              <a:rPr lang="en-US">
                <a:solidFill>
                  <a:schemeClr val="dk1"/>
                </a:solidFill>
                <a:latin typeface="Calibri"/>
                <a:ea typeface="Calibri"/>
                <a:cs typeface="Calibri"/>
                <a:sym typeface="Calibri"/>
              </a:rPr>
              <a:t>The security is dependent on keeping </a:t>
            </a:r>
            <a:r>
              <a:rPr b="1" lang="en-US">
                <a:solidFill>
                  <a:schemeClr val="dk1"/>
                </a:solidFill>
                <a:latin typeface="Calibri"/>
                <a:ea typeface="Calibri"/>
                <a:cs typeface="Calibri"/>
                <a:sym typeface="Calibri"/>
              </a:rPr>
              <a:t>some or all elements of key(s) secret</a:t>
            </a:r>
            <a:endParaRPr/>
          </a:p>
        </p:txBody>
      </p:sp>
      <p:sp>
        <p:nvSpPr>
          <p:cNvPr id="208" name="Google Shape;208;p23"/>
          <p:cNvSpPr txBox="1"/>
          <p:nvPr>
            <p:ph idx="12" type="sldNum"/>
          </p:nvPr>
        </p:nvSpPr>
        <p:spPr>
          <a:xfrm>
            <a:off x="5880894" y="6356350"/>
            <a:ext cx="400050" cy="3651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lank">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