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84" r:id="rId1"/>
  </p:sldMasterIdLst>
  <p:notesMasterIdLst>
    <p:notesMasterId r:id="rId34"/>
  </p:notesMasterIdLst>
  <p:handoutMasterIdLst>
    <p:handoutMasterId r:id="rId35"/>
  </p:handoutMasterIdLst>
  <p:sldIdLst>
    <p:sldId id="256" r:id="rId2"/>
    <p:sldId id="304" r:id="rId3"/>
    <p:sldId id="398" r:id="rId4"/>
    <p:sldId id="378" r:id="rId5"/>
    <p:sldId id="381" r:id="rId6"/>
    <p:sldId id="380" r:id="rId7"/>
    <p:sldId id="357" r:id="rId8"/>
    <p:sldId id="359" r:id="rId9"/>
    <p:sldId id="361" r:id="rId10"/>
    <p:sldId id="362" r:id="rId11"/>
    <p:sldId id="399" r:id="rId12"/>
    <p:sldId id="400" r:id="rId13"/>
    <p:sldId id="363" r:id="rId14"/>
    <p:sldId id="377" r:id="rId15"/>
    <p:sldId id="394" r:id="rId16"/>
    <p:sldId id="365" r:id="rId17"/>
    <p:sldId id="366" r:id="rId18"/>
    <p:sldId id="367" r:id="rId19"/>
    <p:sldId id="404" r:id="rId20"/>
    <p:sldId id="382" r:id="rId21"/>
    <p:sldId id="383" r:id="rId22"/>
    <p:sldId id="395" r:id="rId23"/>
    <p:sldId id="384" r:id="rId24"/>
    <p:sldId id="385" r:id="rId25"/>
    <p:sldId id="388" r:id="rId26"/>
    <p:sldId id="390" r:id="rId27"/>
    <p:sldId id="396" r:id="rId28"/>
    <p:sldId id="392" r:id="rId29"/>
    <p:sldId id="401" r:id="rId30"/>
    <p:sldId id="403" r:id="rId31"/>
    <p:sldId id="393" r:id="rId32"/>
    <p:sldId id="356" r:id="rId33"/>
  </p:sldIdLst>
  <p:sldSz cx="9144000" cy="6858000" type="screen4x3"/>
  <p:notesSz cx="6845300" cy="93964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3300"/>
    <a:srgbClr val="FF9966"/>
    <a:srgbClr val="33CCFF"/>
    <a:srgbClr val="9999FF"/>
    <a:srgbClr val="FF0066"/>
    <a:srgbClr val="999933"/>
    <a:srgbClr val="6699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0501D9-54F6-4F18-A947-9CB95495B3CF}" v="1" dt="2023-09-05T04:21:41.2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1204" autoAdjust="0"/>
  </p:normalViewPr>
  <p:slideViewPr>
    <p:cSldViewPr snapToGrid="0">
      <p:cViewPr varScale="1">
        <p:scale>
          <a:sx n="75" d="100"/>
          <a:sy n="75" d="100"/>
        </p:scale>
        <p:origin x="1579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1830" y="-84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u, Xinwen" userId="0e36c28d-7c66-4d23-8c4d-566aefcb51e0" providerId="ADAL" clId="{F731E2EF-8CB5-284F-9B89-801945210525}"/>
    <pc:docChg chg="modSld">
      <pc:chgData name="Fu, Xinwen" userId="0e36c28d-7c66-4d23-8c4d-566aefcb51e0" providerId="ADAL" clId="{F731E2EF-8CB5-284F-9B89-801945210525}" dt="2023-02-16T18:41:09.826" v="0" actId="478"/>
      <pc:docMkLst>
        <pc:docMk/>
      </pc:docMkLst>
      <pc:sldChg chg="addSp delSp modSp modAnim">
        <pc:chgData name="Fu, Xinwen" userId="0e36c28d-7c66-4d23-8c4d-566aefcb51e0" providerId="ADAL" clId="{F731E2EF-8CB5-284F-9B89-801945210525}" dt="2023-02-16T18:41:09.826" v="0" actId="478"/>
        <pc:sldMkLst>
          <pc:docMk/>
          <pc:sldMk cId="2093428859" sldId="398"/>
        </pc:sldMkLst>
        <pc:spChg chg="add mod">
          <ac:chgData name="Fu, Xinwen" userId="0e36c28d-7c66-4d23-8c4d-566aefcb51e0" providerId="ADAL" clId="{F731E2EF-8CB5-284F-9B89-801945210525}" dt="2023-02-16T18:41:09.826" v="0" actId="478"/>
          <ac:spMkLst>
            <pc:docMk/>
            <pc:sldMk cId="2093428859" sldId="398"/>
            <ac:spMk id="3" creationId="{479BC2B8-C53D-2046-6044-21E48C3DFF3A}"/>
          </ac:spMkLst>
        </pc:spChg>
        <pc:picChg chg="del">
          <ac:chgData name="Fu, Xinwen" userId="0e36c28d-7c66-4d23-8c4d-566aefcb51e0" providerId="ADAL" clId="{F731E2EF-8CB5-284F-9B89-801945210525}" dt="2023-02-16T18:41:09.826" v="0" actId="478"/>
          <ac:picMkLst>
            <pc:docMk/>
            <pc:sldMk cId="2093428859" sldId="398"/>
            <ac:picMk id="5" creationId="{00000000-0000-0000-0000-000000000000}"/>
          </ac:picMkLst>
        </pc:picChg>
      </pc:sldChg>
    </pc:docChg>
  </pc:docChgLst>
  <pc:docChgLst>
    <pc:chgData name="Fu, Xinwen" userId="0e36c28d-7c66-4d23-8c4d-566aefcb51e0" providerId="ADAL" clId="{210501D9-54F6-4F18-A947-9CB95495B3CF}"/>
    <pc:docChg chg="modSld">
      <pc:chgData name="Fu, Xinwen" userId="0e36c28d-7c66-4d23-8c4d-566aefcb51e0" providerId="ADAL" clId="{210501D9-54F6-4F18-A947-9CB95495B3CF}" dt="2023-09-05T04:21:41.228" v="0"/>
      <pc:docMkLst>
        <pc:docMk/>
      </pc:docMkLst>
      <pc:sldChg chg="addSp delSp modSp modAnim">
        <pc:chgData name="Fu, Xinwen" userId="0e36c28d-7c66-4d23-8c4d-566aefcb51e0" providerId="ADAL" clId="{210501D9-54F6-4F18-A947-9CB95495B3CF}" dt="2023-09-05T04:21:41.228" v="0"/>
        <pc:sldMkLst>
          <pc:docMk/>
          <pc:sldMk cId="2093428859" sldId="398"/>
        </pc:sldMkLst>
        <pc:spChg chg="del">
          <ac:chgData name="Fu, Xinwen" userId="0e36c28d-7c66-4d23-8c4d-566aefcb51e0" providerId="ADAL" clId="{210501D9-54F6-4F18-A947-9CB95495B3CF}" dt="2023-09-05T04:21:41.228" v="0"/>
          <ac:spMkLst>
            <pc:docMk/>
            <pc:sldMk cId="2093428859" sldId="398"/>
            <ac:spMk id="3" creationId="{479BC2B8-C53D-2046-6044-21E48C3DFF3A}"/>
          </ac:spMkLst>
        </pc:spChg>
        <pc:picChg chg="add mod">
          <ac:chgData name="Fu, Xinwen" userId="0e36c28d-7c66-4d23-8c4d-566aefcb51e0" providerId="ADAL" clId="{210501D9-54F6-4F18-A947-9CB95495B3CF}" dt="2023-09-05T04:21:41.228" v="0"/>
          <ac:picMkLst>
            <pc:docMk/>
            <pc:sldMk cId="2093428859" sldId="398"/>
            <ac:picMk id="5" creationId="{1F62D13F-4D57-91C3-D01F-7FAB87832482}"/>
          </ac:picMkLst>
        </pc:picChg>
      </pc:sldChg>
    </pc:docChg>
  </pc:docChgLst>
  <pc:docChgLst>
    <pc:chgData name="Fu, Xinwen" userId="0e36c28d-7c66-4d23-8c4d-566aefcb51e0" providerId="ADAL" clId="{F2058506-F809-D249-AECB-DD136AA23C8A}"/>
    <pc:docChg chg="modSld">
      <pc:chgData name="Fu, Xinwen" userId="0e36c28d-7c66-4d23-8c4d-566aefcb51e0" providerId="ADAL" clId="{F2058506-F809-D249-AECB-DD136AA23C8A}" dt="2022-02-15T18:25:49.181" v="27" actId="114"/>
      <pc:docMkLst>
        <pc:docMk/>
      </pc:docMkLst>
      <pc:sldChg chg="modSp mod">
        <pc:chgData name="Fu, Xinwen" userId="0e36c28d-7c66-4d23-8c4d-566aefcb51e0" providerId="ADAL" clId="{F2058506-F809-D249-AECB-DD136AA23C8A}" dt="2022-02-15T18:19:02.970" v="8" actId="20577"/>
        <pc:sldMkLst>
          <pc:docMk/>
          <pc:sldMk cId="2609938755" sldId="357"/>
        </pc:sldMkLst>
        <pc:spChg chg="mod">
          <ac:chgData name="Fu, Xinwen" userId="0e36c28d-7c66-4d23-8c4d-566aefcb51e0" providerId="ADAL" clId="{F2058506-F809-D249-AECB-DD136AA23C8A}" dt="2022-02-15T18:19:02.970" v="8" actId="20577"/>
          <ac:spMkLst>
            <pc:docMk/>
            <pc:sldMk cId="2609938755" sldId="357"/>
            <ac:spMk id="3" creationId="{00000000-0000-0000-0000-000000000000}"/>
          </ac:spMkLst>
        </pc:spChg>
      </pc:sldChg>
      <pc:sldChg chg="modSp mod">
        <pc:chgData name="Fu, Xinwen" userId="0e36c28d-7c66-4d23-8c4d-566aefcb51e0" providerId="ADAL" clId="{F2058506-F809-D249-AECB-DD136AA23C8A}" dt="2022-02-15T18:25:49.181" v="27" actId="114"/>
        <pc:sldMkLst>
          <pc:docMk/>
          <pc:sldMk cId="3333775100" sldId="366"/>
        </pc:sldMkLst>
        <pc:spChg chg="mod">
          <ac:chgData name="Fu, Xinwen" userId="0e36c28d-7c66-4d23-8c4d-566aefcb51e0" providerId="ADAL" clId="{F2058506-F809-D249-AECB-DD136AA23C8A}" dt="2022-02-15T18:25:49.181" v="27" actId="114"/>
          <ac:spMkLst>
            <pc:docMk/>
            <pc:sldMk cId="3333775100" sldId="366"/>
            <ac:spMk id="3" creationId="{3F0B0D65-9FF0-4B76-B697-271CC29FE674}"/>
          </ac:spMkLst>
        </pc:spChg>
      </pc:sldChg>
      <pc:sldChg chg="addSp delSp modSp">
        <pc:chgData name="Fu, Xinwen" userId="0e36c28d-7c66-4d23-8c4d-566aefcb51e0" providerId="ADAL" clId="{F2058506-F809-D249-AECB-DD136AA23C8A}" dt="2022-02-15T15:46:11.026" v="5" actId="1036"/>
        <pc:sldMkLst>
          <pc:docMk/>
          <pc:sldMk cId="3917227021" sldId="380"/>
        </pc:sldMkLst>
        <pc:spChg chg="add mod">
          <ac:chgData name="Fu, Xinwen" userId="0e36c28d-7c66-4d23-8c4d-566aefcb51e0" providerId="ADAL" clId="{F2058506-F809-D249-AECB-DD136AA23C8A}" dt="2022-02-15T15:45:04.603" v="0" actId="478"/>
          <ac:spMkLst>
            <pc:docMk/>
            <pc:sldMk cId="3917227021" sldId="380"/>
            <ac:spMk id="5" creationId="{8C780628-439A-0548-9094-D7F8516ECAD0}"/>
          </ac:spMkLst>
        </pc:spChg>
        <pc:picChg chg="del">
          <ac:chgData name="Fu, Xinwen" userId="0e36c28d-7c66-4d23-8c4d-566aefcb51e0" providerId="ADAL" clId="{F2058506-F809-D249-AECB-DD136AA23C8A}" dt="2022-02-15T15:45:04.603" v="0" actId="478"/>
          <ac:picMkLst>
            <pc:docMk/>
            <pc:sldMk cId="3917227021" sldId="380"/>
            <ac:picMk id="6" creationId="{00000000-0000-0000-0000-000000000000}"/>
          </ac:picMkLst>
        </pc:picChg>
        <pc:picChg chg="add del mod">
          <ac:chgData name="Fu, Xinwen" userId="0e36c28d-7c66-4d23-8c4d-566aefcb51e0" providerId="ADAL" clId="{F2058506-F809-D249-AECB-DD136AA23C8A}" dt="2022-02-15T15:46:02.809" v="2" actId="478"/>
          <ac:picMkLst>
            <pc:docMk/>
            <pc:sldMk cId="3917227021" sldId="380"/>
            <ac:picMk id="7" creationId="{9CBABED2-9B7D-3F43-9D4E-E23B60E069EA}"/>
          </ac:picMkLst>
        </pc:picChg>
        <pc:picChg chg="add mod">
          <ac:chgData name="Fu, Xinwen" userId="0e36c28d-7c66-4d23-8c4d-566aefcb51e0" providerId="ADAL" clId="{F2058506-F809-D249-AECB-DD136AA23C8A}" dt="2022-02-15T15:46:11.026" v="5" actId="1036"/>
          <ac:picMkLst>
            <pc:docMk/>
            <pc:sldMk cId="3917227021" sldId="380"/>
            <ac:picMk id="8" creationId="{ECAA864D-EB41-8548-A581-4580B82AB4CF}"/>
          </ac:picMkLst>
        </pc:picChg>
      </pc:sldChg>
      <pc:sldChg chg="modSp">
        <pc:chgData name="Fu, Xinwen" userId="0e36c28d-7c66-4d23-8c4d-566aefcb51e0" providerId="ADAL" clId="{F2058506-F809-D249-AECB-DD136AA23C8A}" dt="2022-02-15T18:24:54.254" v="26" actId="1038"/>
        <pc:sldMkLst>
          <pc:docMk/>
          <pc:sldMk cId="2337125827" sldId="382"/>
        </pc:sldMkLst>
        <pc:spChg chg="mod">
          <ac:chgData name="Fu, Xinwen" userId="0e36c28d-7c66-4d23-8c4d-566aefcb51e0" providerId="ADAL" clId="{F2058506-F809-D249-AECB-DD136AA23C8A}" dt="2022-02-15T18:24:54.254" v="26" actId="1038"/>
          <ac:spMkLst>
            <pc:docMk/>
            <pc:sldMk cId="2337125827" sldId="382"/>
            <ac:spMk id="6" creationId="{EDF5CE7A-4AC2-4D60-8AF5-F1A185619309}"/>
          </ac:spMkLst>
        </pc:spChg>
        <pc:spChg chg="mod">
          <ac:chgData name="Fu, Xinwen" userId="0e36c28d-7c66-4d23-8c4d-566aefcb51e0" providerId="ADAL" clId="{F2058506-F809-D249-AECB-DD136AA23C8A}" dt="2022-02-15T18:24:54.254" v="26" actId="1038"/>
          <ac:spMkLst>
            <pc:docMk/>
            <pc:sldMk cId="2337125827" sldId="382"/>
            <ac:spMk id="7" creationId="{F222367B-65A9-4DC5-9ACD-EAB6D30A3417}"/>
          </ac:spMkLst>
        </pc:spChg>
        <pc:spChg chg="mod">
          <ac:chgData name="Fu, Xinwen" userId="0e36c28d-7c66-4d23-8c4d-566aefcb51e0" providerId="ADAL" clId="{F2058506-F809-D249-AECB-DD136AA23C8A}" dt="2022-02-15T18:24:54.254" v="26" actId="1038"/>
          <ac:spMkLst>
            <pc:docMk/>
            <pc:sldMk cId="2337125827" sldId="382"/>
            <ac:spMk id="8" creationId="{352AF96B-01FA-4082-B83B-3181EAAE72F9}"/>
          </ac:spMkLst>
        </pc:spChg>
        <pc:spChg chg="mod">
          <ac:chgData name="Fu, Xinwen" userId="0e36c28d-7c66-4d23-8c4d-566aefcb51e0" providerId="ADAL" clId="{F2058506-F809-D249-AECB-DD136AA23C8A}" dt="2022-02-15T18:24:54.254" v="26" actId="1038"/>
          <ac:spMkLst>
            <pc:docMk/>
            <pc:sldMk cId="2337125827" sldId="382"/>
            <ac:spMk id="9" creationId="{43E99B17-E223-48E0-BFC5-041D0EB6B56F}"/>
          </ac:spMkLst>
        </pc:spChg>
        <pc:spChg chg="mod">
          <ac:chgData name="Fu, Xinwen" userId="0e36c28d-7c66-4d23-8c4d-566aefcb51e0" providerId="ADAL" clId="{F2058506-F809-D249-AECB-DD136AA23C8A}" dt="2022-02-15T18:24:54.254" v="26" actId="1038"/>
          <ac:spMkLst>
            <pc:docMk/>
            <pc:sldMk cId="2337125827" sldId="382"/>
            <ac:spMk id="10" creationId="{28BE0D39-F5DB-4564-A980-696D67C79873}"/>
          </ac:spMkLst>
        </pc:spChg>
        <pc:spChg chg="mod">
          <ac:chgData name="Fu, Xinwen" userId="0e36c28d-7c66-4d23-8c4d-566aefcb51e0" providerId="ADAL" clId="{F2058506-F809-D249-AECB-DD136AA23C8A}" dt="2022-02-15T18:24:54.254" v="26" actId="1038"/>
          <ac:spMkLst>
            <pc:docMk/>
            <pc:sldMk cId="2337125827" sldId="382"/>
            <ac:spMk id="11" creationId="{502F2014-EC89-43B2-9CE8-9909193EFDDD}"/>
          </ac:spMkLst>
        </pc:spChg>
        <pc:spChg chg="mod">
          <ac:chgData name="Fu, Xinwen" userId="0e36c28d-7c66-4d23-8c4d-566aefcb51e0" providerId="ADAL" clId="{F2058506-F809-D249-AECB-DD136AA23C8A}" dt="2022-02-15T18:24:54.254" v="26" actId="1038"/>
          <ac:spMkLst>
            <pc:docMk/>
            <pc:sldMk cId="2337125827" sldId="382"/>
            <ac:spMk id="12" creationId="{BBE0724C-6EA3-413F-A499-9743B45F60C2}"/>
          </ac:spMkLst>
        </pc:spChg>
        <pc:spChg chg="mod">
          <ac:chgData name="Fu, Xinwen" userId="0e36c28d-7c66-4d23-8c4d-566aefcb51e0" providerId="ADAL" clId="{F2058506-F809-D249-AECB-DD136AA23C8A}" dt="2022-02-15T18:24:54.254" v="26" actId="1038"/>
          <ac:spMkLst>
            <pc:docMk/>
            <pc:sldMk cId="2337125827" sldId="382"/>
            <ac:spMk id="13" creationId="{C85AAD9C-C626-4178-B843-44FD1DF4B215}"/>
          </ac:spMkLst>
        </pc:spChg>
        <pc:spChg chg="mod">
          <ac:chgData name="Fu, Xinwen" userId="0e36c28d-7c66-4d23-8c4d-566aefcb51e0" providerId="ADAL" clId="{F2058506-F809-D249-AECB-DD136AA23C8A}" dt="2022-02-15T18:24:54.254" v="26" actId="1038"/>
          <ac:spMkLst>
            <pc:docMk/>
            <pc:sldMk cId="2337125827" sldId="382"/>
            <ac:spMk id="14" creationId="{0AFD1229-98A6-4C30-AEEB-B31FE2EDAB80}"/>
          </ac:spMkLst>
        </pc:spChg>
        <pc:spChg chg="mod">
          <ac:chgData name="Fu, Xinwen" userId="0e36c28d-7c66-4d23-8c4d-566aefcb51e0" providerId="ADAL" clId="{F2058506-F809-D249-AECB-DD136AA23C8A}" dt="2022-02-15T18:24:54.254" v="26" actId="1038"/>
          <ac:spMkLst>
            <pc:docMk/>
            <pc:sldMk cId="2337125827" sldId="382"/>
            <ac:spMk id="15" creationId="{50CD01C0-E921-4E0A-AFB0-614345AC941C}"/>
          </ac:spMkLst>
        </pc:spChg>
        <pc:spChg chg="mod">
          <ac:chgData name="Fu, Xinwen" userId="0e36c28d-7c66-4d23-8c4d-566aefcb51e0" providerId="ADAL" clId="{F2058506-F809-D249-AECB-DD136AA23C8A}" dt="2022-02-15T18:24:54.254" v="26" actId="1038"/>
          <ac:spMkLst>
            <pc:docMk/>
            <pc:sldMk cId="2337125827" sldId="382"/>
            <ac:spMk id="16" creationId="{20AB9228-8353-4B9A-8685-66DAE3D22ED2}"/>
          </ac:spMkLst>
        </pc:spChg>
        <pc:spChg chg="mod">
          <ac:chgData name="Fu, Xinwen" userId="0e36c28d-7c66-4d23-8c4d-566aefcb51e0" providerId="ADAL" clId="{F2058506-F809-D249-AECB-DD136AA23C8A}" dt="2022-02-15T18:24:54.254" v="26" actId="1038"/>
          <ac:spMkLst>
            <pc:docMk/>
            <pc:sldMk cId="2337125827" sldId="382"/>
            <ac:spMk id="17" creationId="{53F18A42-B964-4D5B-9A09-D0C0D59811AC}"/>
          </ac:spMkLst>
        </pc:spChg>
        <pc:spChg chg="mod">
          <ac:chgData name="Fu, Xinwen" userId="0e36c28d-7c66-4d23-8c4d-566aefcb51e0" providerId="ADAL" clId="{F2058506-F809-D249-AECB-DD136AA23C8A}" dt="2022-02-15T18:24:54.254" v="26" actId="1038"/>
          <ac:spMkLst>
            <pc:docMk/>
            <pc:sldMk cId="2337125827" sldId="382"/>
            <ac:spMk id="18" creationId="{00026ECA-81AC-4A06-8FD5-F7BBE3FA2F3A}"/>
          </ac:spMkLst>
        </pc:spChg>
        <pc:spChg chg="mod">
          <ac:chgData name="Fu, Xinwen" userId="0e36c28d-7c66-4d23-8c4d-566aefcb51e0" providerId="ADAL" clId="{F2058506-F809-D249-AECB-DD136AA23C8A}" dt="2022-02-15T18:24:54.254" v="26" actId="1038"/>
          <ac:spMkLst>
            <pc:docMk/>
            <pc:sldMk cId="2337125827" sldId="382"/>
            <ac:spMk id="19" creationId="{F10E926C-6E29-47B8-9D19-92FA0904EFB4}"/>
          </ac:spMkLst>
        </pc:spChg>
        <pc:spChg chg="mod">
          <ac:chgData name="Fu, Xinwen" userId="0e36c28d-7c66-4d23-8c4d-566aefcb51e0" providerId="ADAL" clId="{F2058506-F809-D249-AECB-DD136AA23C8A}" dt="2022-02-15T18:24:54.254" v="26" actId="1038"/>
          <ac:spMkLst>
            <pc:docMk/>
            <pc:sldMk cId="2337125827" sldId="382"/>
            <ac:spMk id="20" creationId="{F2617B51-573D-4081-8595-4DB72FAF0A13}"/>
          </ac:spMkLst>
        </pc:spChg>
        <pc:spChg chg="mod">
          <ac:chgData name="Fu, Xinwen" userId="0e36c28d-7c66-4d23-8c4d-566aefcb51e0" providerId="ADAL" clId="{F2058506-F809-D249-AECB-DD136AA23C8A}" dt="2022-02-15T18:24:54.254" v="26" actId="1038"/>
          <ac:spMkLst>
            <pc:docMk/>
            <pc:sldMk cId="2337125827" sldId="382"/>
            <ac:spMk id="21" creationId="{05003FFB-E17C-45AE-AA5A-29469FD3D144}"/>
          </ac:spMkLst>
        </pc:spChg>
        <pc:spChg chg="mod">
          <ac:chgData name="Fu, Xinwen" userId="0e36c28d-7c66-4d23-8c4d-566aefcb51e0" providerId="ADAL" clId="{F2058506-F809-D249-AECB-DD136AA23C8A}" dt="2022-02-15T18:24:54.254" v="26" actId="1038"/>
          <ac:spMkLst>
            <pc:docMk/>
            <pc:sldMk cId="2337125827" sldId="382"/>
            <ac:spMk id="22" creationId="{CF222934-35EF-4551-8360-E2E9A2A986D5}"/>
          </ac:spMkLst>
        </pc:spChg>
        <pc:spChg chg="mod">
          <ac:chgData name="Fu, Xinwen" userId="0e36c28d-7c66-4d23-8c4d-566aefcb51e0" providerId="ADAL" clId="{F2058506-F809-D249-AECB-DD136AA23C8A}" dt="2022-02-15T18:24:54.254" v="26" actId="1038"/>
          <ac:spMkLst>
            <pc:docMk/>
            <pc:sldMk cId="2337125827" sldId="382"/>
            <ac:spMk id="23" creationId="{FE236CEF-3858-45CB-B623-A5B7836E148E}"/>
          </ac:spMkLst>
        </pc:spChg>
        <pc:spChg chg="mod">
          <ac:chgData name="Fu, Xinwen" userId="0e36c28d-7c66-4d23-8c4d-566aefcb51e0" providerId="ADAL" clId="{F2058506-F809-D249-AECB-DD136AA23C8A}" dt="2022-02-15T18:24:54.254" v="26" actId="1038"/>
          <ac:spMkLst>
            <pc:docMk/>
            <pc:sldMk cId="2337125827" sldId="382"/>
            <ac:spMk id="24" creationId="{E04AD747-CAA7-478A-A0F5-50010A047DD6}"/>
          </ac:spMkLst>
        </pc:spChg>
        <pc:spChg chg="mod">
          <ac:chgData name="Fu, Xinwen" userId="0e36c28d-7c66-4d23-8c4d-566aefcb51e0" providerId="ADAL" clId="{F2058506-F809-D249-AECB-DD136AA23C8A}" dt="2022-02-15T18:24:54.254" v="26" actId="1038"/>
          <ac:spMkLst>
            <pc:docMk/>
            <pc:sldMk cId="2337125827" sldId="382"/>
            <ac:spMk id="25" creationId="{9BB88B51-7A1B-499F-AD3A-8FC2A4AC2EC3}"/>
          </ac:spMkLst>
        </pc:spChg>
        <pc:spChg chg="mod">
          <ac:chgData name="Fu, Xinwen" userId="0e36c28d-7c66-4d23-8c4d-566aefcb51e0" providerId="ADAL" clId="{F2058506-F809-D249-AECB-DD136AA23C8A}" dt="2022-02-15T18:24:54.254" v="26" actId="1038"/>
          <ac:spMkLst>
            <pc:docMk/>
            <pc:sldMk cId="2337125827" sldId="382"/>
            <ac:spMk id="26" creationId="{E8C16E49-F015-46C2-96DD-449DF9195667}"/>
          </ac:spMkLst>
        </pc:spChg>
        <pc:spChg chg="mod">
          <ac:chgData name="Fu, Xinwen" userId="0e36c28d-7c66-4d23-8c4d-566aefcb51e0" providerId="ADAL" clId="{F2058506-F809-D249-AECB-DD136AA23C8A}" dt="2022-02-15T18:24:54.254" v="26" actId="1038"/>
          <ac:spMkLst>
            <pc:docMk/>
            <pc:sldMk cId="2337125827" sldId="382"/>
            <ac:spMk id="27" creationId="{D64BC1D8-E0FF-4265-B801-359A38B38110}"/>
          </ac:spMkLst>
        </pc:spChg>
        <pc:spChg chg="mod">
          <ac:chgData name="Fu, Xinwen" userId="0e36c28d-7c66-4d23-8c4d-566aefcb51e0" providerId="ADAL" clId="{F2058506-F809-D249-AECB-DD136AA23C8A}" dt="2022-02-15T18:24:54.254" v="26" actId="1038"/>
          <ac:spMkLst>
            <pc:docMk/>
            <pc:sldMk cId="2337125827" sldId="382"/>
            <ac:spMk id="28" creationId="{4CE7B3FF-1C64-44D2-8B2B-8501E4663234}"/>
          </ac:spMkLst>
        </pc:spChg>
        <pc:spChg chg="mod">
          <ac:chgData name="Fu, Xinwen" userId="0e36c28d-7c66-4d23-8c4d-566aefcb51e0" providerId="ADAL" clId="{F2058506-F809-D249-AECB-DD136AA23C8A}" dt="2022-02-15T18:24:54.254" v="26" actId="1038"/>
          <ac:spMkLst>
            <pc:docMk/>
            <pc:sldMk cId="2337125827" sldId="382"/>
            <ac:spMk id="29" creationId="{6C4E5D8A-9DB0-4DDE-94EC-981C2265A4C0}"/>
          </ac:spMkLst>
        </pc:spChg>
        <pc:spChg chg="mod">
          <ac:chgData name="Fu, Xinwen" userId="0e36c28d-7c66-4d23-8c4d-566aefcb51e0" providerId="ADAL" clId="{F2058506-F809-D249-AECB-DD136AA23C8A}" dt="2022-02-15T18:24:54.254" v="26" actId="1038"/>
          <ac:spMkLst>
            <pc:docMk/>
            <pc:sldMk cId="2337125827" sldId="382"/>
            <ac:spMk id="30" creationId="{A79E4C20-3433-4975-AEB9-A7F56472A6BD}"/>
          </ac:spMkLst>
        </pc:spChg>
        <pc:spChg chg="mod">
          <ac:chgData name="Fu, Xinwen" userId="0e36c28d-7c66-4d23-8c4d-566aefcb51e0" providerId="ADAL" clId="{F2058506-F809-D249-AECB-DD136AA23C8A}" dt="2022-02-15T18:24:54.254" v="26" actId="1038"/>
          <ac:spMkLst>
            <pc:docMk/>
            <pc:sldMk cId="2337125827" sldId="382"/>
            <ac:spMk id="31" creationId="{88DAEBBC-9DD5-47CC-9290-40EB540BF7F2}"/>
          </ac:spMkLst>
        </pc:spChg>
        <pc:spChg chg="mod">
          <ac:chgData name="Fu, Xinwen" userId="0e36c28d-7c66-4d23-8c4d-566aefcb51e0" providerId="ADAL" clId="{F2058506-F809-D249-AECB-DD136AA23C8A}" dt="2022-02-15T18:24:54.254" v="26" actId="1038"/>
          <ac:spMkLst>
            <pc:docMk/>
            <pc:sldMk cId="2337125827" sldId="382"/>
            <ac:spMk id="32" creationId="{5C6697E3-7911-47B7-88ED-BCB56DB0D1F4}"/>
          </ac:spMkLst>
        </pc:spChg>
        <pc:spChg chg="mod">
          <ac:chgData name="Fu, Xinwen" userId="0e36c28d-7c66-4d23-8c4d-566aefcb51e0" providerId="ADAL" clId="{F2058506-F809-D249-AECB-DD136AA23C8A}" dt="2022-02-15T18:24:54.254" v="26" actId="1038"/>
          <ac:spMkLst>
            <pc:docMk/>
            <pc:sldMk cId="2337125827" sldId="382"/>
            <ac:spMk id="33" creationId="{141FE5BC-3345-4ECC-816E-854CC5096EF8}"/>
          </ac:spMkLst>
        </pc:spChg>
        <pc:spChg chg="mod">
          <ac:chgData name="Fu, Xinwen" userId="0e36c28d-7c66-4d23-8c4d-566aefcb51e0" providerId="ADAL" clId="{F2058506-F809-D249-AECB-DD136AA23C8A}" dt="2022-02-15T18:24:54.254" v="26" actId="1038"/>
          <ac:spMkLst>
            <pc:docMk/>
            <pc:sldMk cId="2337125827" sldId="382"/>
            <ac:spMk id="34" creationId="{9B97DF95-0DAD-4899-ABAC-06D186AB8547}"/>
          </ac:spMkLst>
        </pc:spChg>
        <pc:spChg chg="mod">
          <ac:chgData name="Fu, Xinwen" userId="0e36c28d-7c66-4d23-8c4d-566aefcb51e0" providerId="ADAL" clId="{F2058506-F809-D249-AECB-DD136AA23C8A}" dt="2022-02-15T18:24:54.254" v="26" actId="1038"/>
          <ac:spMkLst>
            <pc:docMk/>
            <pc:sldMk cId="2337125827" sldId="382"/>
            <ac:spMk id="35" creationId="{2D7655B2-571A-42B2-B4A1-AFFDCA9EDB4C}"/>
          </ac:spMkLst>
        </pc:spChg>
        <pc:spChg chg="mod">
          <ac:chgData name="Fu, Xinwen" userId="0e36c28d-7c66-4d23-8c4d-566aefcb51e0" providerId="ADAL" clId="{F2058506-F809-D249-AECB-DD136AA23C8A}" dt="2022-02-15T18:24:54.254" v="26" actId="1038"/>
          <ac:spMkLst>
            <pc:docMk/>
            <pc:sldMk cId="2337125827" sldId="382"/>
            <ac:spMk id="36" creationId="{CE9730E3-863F-4AEE-9DFA-9BE293322A7E}"/>
          </ac:spMkLst>
        </pc:spChg>
        <pc:spChg chg="mod">
          <ac:chgData name="Fu, Xinwen" userId="0e36c28d-7c66-4d23-8c4d-566aefcb51e0" providerId="ADAL" clId="{F2058506-F809-D249-AECB-DD136AA23C8A}" dt="2022-02-15T18:24:54.254" v="26" actId="1038"/>
          <ac:spMkLst>
            <pc:docMk/>
            <pc:sldMk cId="2337125827" sldId="382"/>
            <ac:spMk id="37" creationId="{2030705A-1C32-4550-9BB5-DB9864ED070D}"/>
          </ac:spMkLst>
        </pc:spChg>
        <pc:spChg chg="mod">
          <ac:chgData name="Fu, Xinwen" userId="0e36c28d-7c66-4d23-8c4d-566aefcb51e0" providerId="ADAL" clId="{F2058506-F809-D249-AECB-DD136AA23C8A}" dt="2022-02-15T18:24:54.254" v="26" actId="1038"/>
          <ac:spMkLst>
            <pc:docMk/>
            <pc:sldMk cId="2337125827" sldId="382"/>
            <ac:spMk id="38" creationId="{B50844ED-BB47-4AAE-BFBB-15DE8816F1DC}"/>
          </ac:spMkLst>
        </pc:spChg>
        <pc:spChg chg="mod">
          <ac:chgData name="Fu, Xinwen" userId="0e36c28d-7c66-4d23-8c4d-566aefcb51e0" providerId="ADAL" clId="{F2058506-F809-D249-AECB-DD136AA23C8A}" dt="2022-02-15T18:24:54.254" v="26" actId="1038"/>
          <ac:spMkLst>
            <pc:docMk/>
            <pc:sldMk cId="2337125827" sldId="382"/>
            <ac:spMk id="39" creationId="{B7D9AB71-B6D5-4CA3-9626-E562C9890EF4}"/>
          </ac:spMkLst>
        </pc:spChg>
        <pc:spChg chg="mod">
          <ac:chgData name="Fu, Xinwen" userId="0e36c28d-7c66-4d23-8c4d-566aefcb51e0" providerId="ADAL" clId="{F2058506-F809-D249-AECB-DD136AA23C8A}" dt="2022-02-15T18:24:54.254" v="26" actId="1038"/>
          <ac:spMkLst>
            <pc:docMk/>
            <pc:sldMk cId="2337125827" sldId="382"/>
            <ac:spMk id="40" creationId="{265C2435-6B48-4DCC-93D5-7D4F675A4B82}"/>
          </ac:spMkLst>
        </pc:spChg>
        <pc:spChg chg="mod">
          <ac:chgData name="Fu, Xinwen" userId="0e36c28d-7c66-4d23-8c4d-566aefcb51e0" providerId="ADAL" clId="{F2058506-F809-D249-AECB-DD136AA23C8A}" dt="2022-02-15T18:24:54.254" v="26" actId="1038"/>
          <ac:spMkLst>
            <pc:docMk/>
            <pc:sldMk cId="2337125827" sldId="382"/>
            <ac:spMk id="41" creationId="{D18A8C40-C4D1-46E5-AF47-E691E19C2EF9}"/>
          </ac:spMkLst>
        </pc:spChg>
        <pc:spChg chg="mod">
          <ac:chgData name="Fu, Xinwen" userId="0e36c28d-7c66-4d23-8c4d-566aefcb51e0" providerId="ADAL" clId="{F2058506-F809-D249-AECB-DD136AA23C8A}" dt="2022-02-15T18:24:54.254" v="26" actId="1038"/>
          <ac:spMkLst>
            <pc:docMk/>
            <pc:sldMk cId="2337125827" sldId="382"/>
            <ac:spMk id="42" creationId="{5B8C915B-5C98-4247-9D99-A117D018DD6E}"/>
          </ac:spMkLst>
        </pc:spChg>
        <pc:spChg chg="mod">
          <ac:chgData name="Fu, Xinwen" userId="0e36c28d-7c66-4d23-8c4d-566aefcb51e0" providerId="ADAL" clId="{F2058506-F809-D249-AECB-DD136AA23C8A}" dt="2022-02-15T18:24:54.254" v="26" actId="1038"/>
          <ac:spMkLst>
            <pc:docMk/>
            <pc:sldMk cId="2337125827" sldId="382"/>
            <ac:spMk id="43" creationId="{AD98C9E8-E522-44CF-B4E3-2A17CD533D39}"/>
          </ac:spMkLst>
        </pc:spChg>
        <pc:grpChg chg="mod">
          <ac:chgData name="Fu, Xinwen" userId="0e36c28d-7c66-4d23-8c4d-566aefcb51e0" providerId="ADAL" clId="{F2058506-F809-D249-AECB-DD136AA23C8A}" dt="2022-02-15T18:24:54.254" v="26" actId="1038"/>
          <ac:grpSpMkLst>
            <pc:docMk/>
            <pc:sldMk cId="2337125827" sldId="382"/>
            <ac:grpSpMk id="5" creationId="{00000000-0000-0000-0000-000000000000}"/>
          </ac:grpSpMkLst>
        </pc:gr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defRPr>
            </a:lvl1pPr>
          </a:lstStyle>
          <a:p>
            <a:fld id="{3FC9B65F-6E91-C748-B72A-AC404BB700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21812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65002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08100" y="1174750"/>
            <a:ext cx="4229100" cy="3171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4213" y="4522788"/>
            <a:ext cx="5476875" cy="36988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Type P: Power</a:t>
            </a:r>
          </a:p>
          <a:p>
            <a:r>
              <a:rPr lang="en-US" dirty="0"/>
              <a:t>Type I: Only for Input?</a:t>
            </a:r>
          </a:p>
          <a:p>
            <a:r>
              <a:rPr lang="en-US" dirty="0"/>
              <a:t>Type I/O:</a:t>
            </a:r>
            <a:r>
              <a:rPr lang="en-US" baseline="0" dirty="0"/>
              <a:t> Input or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353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>
            <a:extLst>
              <a:ext uri="{FF2B5EF4-FFF2-40B4-BE49-F238E27FC236}">
                <a16:creationId xmlns:a16="http://schemas.microsoft.com/office/drawing/2014/main" id="{881C6FA2-DB0A-41F2-BA53-9D3F8715F8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4" name="Notes Placeholder 2">
            <a:extLst>
              <a:ext uri="{FF2B5EF4-FFF2-40B4-BE49-F238E27FC236}">
                <a16:creationId xmlns:a16="http://schemas.microsoft.com/office/drawing/2014/main" id="{BEF149CB-8666-4FD1-8167-E337D225A50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B0654-A0ED-4477-A42A-D33BA0CC40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EDB1FB7-0868-4B11-8A35-361339721A5E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18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7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87458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369303" y="6225769"/>
            <a:ext cx="1299316" cy="49570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By Dr. Xinwen Fu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7A436F-4A9E-EE44-B582-04F4DDC6880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743" y="3105720"/>
            <a:ext cx="338513" cy="3232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endCxn id="6" idx="1"/>
          </p:cNvCxnSpPr>
          <p:nvPr/>
        </p:nvCxnSpPr>
        <p:spPr>
          <a:xfrm flipV="1">
            <a:off x="1331913" y="1303338"/>
            <a:ext cx="3095625" cy="12700"/>
          </a:xfrm>
          <a:prstGeom prst="line">
            <a:avLst/>
          </a:prstGeom>
          <a:ln w="38100" cap="rnd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1196975"/>
            <a:ext cx="220662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>
            <a:stCxn id="6" idx="3"/>
          </p:cNvCxnSpPr>
          <p:nvPr/>
        </p:nvCxnSpPr>
        <p:spPr>
          <a:xfrm flipV="1">
            <a:off x="4648200" y="1293813"/>
            <a:ext cx="3092450" cy="9525"/>
          </a:xfrm>
          <a:prstGeom prst="line">
            <a:avLst/>
          </a:prstGeom>
          <a:ln w="38100" cap="rnd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801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904672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By Dr. Xinwen Fu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F844E4-0432-E94D-8BFC-37A16F6BDCE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endCxn id="6" idx="1"/>
          </p:cNvCxnSpPr>
          <p:nvPr/>
        </p:nvCxnSpPr>
        <p:spPr>
          <a:xfrm flipV="1">
            <a:off x="1331913" y="1303338"/>
            <a:ext cx="3095625" cy="12700"/>
          </a:xfrm>
          <a:prstGeom prst="line">
            <a:avLst/>
          </a:prstGeom>
          <a:ln w="38100" cap="rnd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1196975"/>
            <a:ext cx="220662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>
            <a:stCxn id="6" idx="3"/>
          </p:cNvCxnSpPr>
          <p:nvPr/>
        </p:nvCxnSpPr>
        <p:spPr>
          <a:xfrm flipV="1">
            <a:off x="4648200" y="1293813"/>
            <a:ext cx="3092450" cy="9525"/>
          </a:xfrm>
          <a:prstGeom prst="line">
            <a:avLst/>
          </a:prstGeom>
          <a:ln w="38100" cap="rnd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801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148991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904672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By Dr. Xinwen Fu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F844E4-0432-E94D-8BFC-37A16F6BDCE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57200" y="3049379"/>
            <a:ext cx="8229600" cy="306205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262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endCxn id="6" idx="1"/>
          </p:cNvCxnSpPr>
          <p:nvPr/>
        </p:nvCxnSpPr>
        <p:spPr>
          <a:xfrm flipV="1">
            <a:off x="1331913" y="1303338"/>
            <a:ext cx="3095625" cy="12700"/>
          </a:xfrm>
          <a:prstGeom prst="line">
            <a:avLst/>
          </a:prstGeom>
          <a:ln w="38100" cap="rnd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1196975"/>
            <a:ext cx="220662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>
            <a:stCxn id="6" idx="3"/>
          </p:cNvCxnSpPr>
          <p:nvPr/>
        </p:nvCxnSpPr>
        <p:spPr>
          <a:xfrm flipV="1">
            <a:off x="4648200" y="1293813"/>
            <a:ext cx="3092450" cy="9525"/>
          </a:xfrm>
          <a:prstGeom prst="line">
            <a:avLst/>
          </a:prstGeom>
          <a:ln w="38100" cap="rnd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801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4068501" cy="464137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904672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By Dr. Xinwen Fu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F844E4-0432-E94D-8BFC-37A16F6BDCE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585504" y="1487496"/>
            <a:ext cx="4068501" cy="464137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08422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x-none" dirty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x-none"/>
              <a:t>Haga clic para modificar el estilo de texto del patrón</a:t>
            </a:r>
          </a:p>
          <a:p>
            <a:pPr lvl="1"/>
            <a:r>
              <a:rPr lang="es-ES" altLang="x-none"/>
              <a:t>Segundo nivel</a:t>
            </a:r>
          </a:p>
          <a:p>
            <a:pPr lvl="2"/>
            <a:r>
              <a:rPr lang="es-ES" altLang="x-none"/>
              <a:t>Tercer nivel</a:t>
            </a:r>
          </a:p>
          <a:p>
            <a:pPr lvl="3"/>
            <a:r>
              <a:rPr lang="es-ES" altLang="x-none"/>
              <a:t>Cuarto nivel</a:t>
            </a:r>
          </a:p>
          <a:p>
            <a:pPr lvl="4"/>
            <a:r>
              <a:rPr lang="es-ES" altLang="x-none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76314" y="6245225"/>
            <a:ext cx="1414486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US"/>
              <a:t>By Dr. Xinwen Fu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1AB60E44-BBD5-6643-9423-A9B9D2464DB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8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91" y="5626100"/>
            <a:ext cx="1057275" cy="95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728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8" r:id="rId3"/>
    <p:sldLayoutId id="2147483789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yGwvGzrqp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utat-ss.readthedocs.io/en/master/communication-protocols/spi.html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yGwvGzrqp8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IyGwvGzrqp8?feature=oembed" TargetMode="Externa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sparkfun.com/tutorials/i2c/all" TargetMode="External"/><Relationship Id="rId2" Type="http://schemas.openxmlformats.org/officeDocument/2006/relationships/hyperlink" Target="https://www.raspberrypi.org/documentation/usage/gpio/README.m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tat-ss.readthedocs.io/en/master/communication-protocols/spi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spressif.com/sites/default/files/documentation/esp32-wroom-32_datasheet_en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s://www.raspberrypi.org/documentation/usage/gpio/README.md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aspberrypi.org/documentation/usage/gpio/README.m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pibrella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1" y="406400"/>
            <a:ext cx="9144000" cy="2354729"/>
          </a:xfrm>
        </p:spPr>
        <p:txBody>
          <a:bodyPr>
            <a:normAutofit/>
          </a:bodyPr>
          <a:lstStyle/>
          <a:p>
            <a:r>
              <a:rPr lang="en-US" altLang="en-US" sz="4000" dirty="0" err="1"/>
              <a:t>IoT</a:t>
            </a:r>
            <a:r>
              <a:rPr lang="en-US" altLang="en-US" sz="4000" dirty="0"/>
              <a:t> Security and Privacy </a:t>
            </a:r>
          </a:p>
        </p:txBody>
      </p:sp>
      <p:sp>
        <p:nvSpPr>
          <p:cNvPr id="3075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602037"/>
            <a:ext cx="6858000" cy="256323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sz="2600" dirty="0" err="1"/>
              <a:t>Input/Output</a:t>
            </a:r>
            <a:r>
              <a:rPr lang="en-US" altLang="en-US" sz="2600" dirty="0"/>
              <a:t> of ESP32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en-US" altLang="en-US" sz="26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sz="2600" dirty="0"/>
              <a:t>Xinwen Fu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1097"/>
            <a:ext cx="8229600" cy="274319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GPIO </a:t>
            </a:r>
            <a:r>
              <a:rPr lang="en-US" b="1" dirty="0"/>
              <a:t>outputs</a:t>
            </a:r>
            <a:r>
              <a:rPr lang="en-US" dirty="0"/>
              <a:t> are on or off, HIGH or LOW, 3v3 or 0v.</a:t>
            </a:r>
          </a:p>
          <a:p>
            <a:pPr>
              <a:lnSpc>
                <a:spcPct val="120000"/>
              </a:lnSpc>
            </a:pPr>
            <a:r>
              <a:rPr lang="en-US" dirty="0"/>
              <a:t>When we use a GPIO pin as an output as shown in the right diagram, the </a:t>
            </a:r>
            <a:r>
              <a:rPr lang="en-US" dirty="0" err="1"/>
              <a:t>IoT</a:t>
            </a:r>
            <a:r>
              <a:rPr lang="en-US"/>
              <a:t> kit </a:t>
            </a:r>
            <a:r>
              <a:rPr lang="en-US" dirty="0"/>
              <a:t>replaces </a:t>
            </a:r>
            <a:r>
              <a:rPr lang="en-US" b="1" dirty="0"/>
              <a:t>both the switch and the battery</a:t>
            </a:r>
            <a:r>
              <a:rPr lang="en-US" dirty="0"/>
              <a:t> in the left diagram.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Each pin can turn on or off, or go HIGH or LOW in computing terms. When the pin is HIGH it outputs 3.3 volts (3v3); when the pin is LOW it is off.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65102" y="4263846"/>
            <a:ext cx="8013795" cy="1896433"/>
            <a:chOff x="457200" y="4159859"/>
            <a:chExt cx="8013795" cy="189643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7200" y="4159859"/>
              <a:ext cx="3808099" cy="1896433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65299" y="4159859"/>
              <a:ext cx="4205696" cy="18964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6474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 (Light-Emitting Diode)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203391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LED is polarized</a:t>
            </a:r>
          </a:p>
          <a:p>
            <a:pPr>
              <a:lnSpc>
                <a:spcPct val="120000"/>
              </a:lnSpc>
            </a:pPr>
            <a:r>
              <a:rPr lang="en-US" dirty="0"/>
              <a:t>Many identifiers for finding positive and negative pins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E.g. longer leg should indicate the positive, anode pin.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44E4-0432-E94D-8BFC-37A16F6BDCE0}" type="slidenum">
              <a:rPr lang="en-US" altLang="en-US" smtClean="0"/>
              <a:pPr/>
              <a:t>11</a:t>
            </a:fld>
            <a:endParaRPr lang="en-US" alt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508" y="2839135"/>
            <a:ext cx="3637651" cy="2729815"/>
          </a:xfrm>
        </p:spPr>
      </p:pic>
    </p:spTree>
    <p:extLst>
      <p:ext uri="{BB962C8B-B14F-4D97-AF65-F5344CB8AC3E}">
        <p14:creationId xmlns:p14="http://schemas.microsoft.com/office/powerpoint/2010/main" val="2459468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Resistor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90" y="1050748"/>
            <a:ext cx="4728819" cy="485505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44E4-0432-E94D-8BFC-37A16F6BDCE0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12" name="Content Placeholder 11"/>
          <p:cNvSpPr>
            <a:spLocks noGrp="1"/>
          </p:cNvSpPr>
          <p:nvPr>
            <p:ph idx="13"/>
          </p:nvPr>
        </p:nvSpPr>
        <p:spPr>
          <a:xfrm>
            <a:off x="457200" y="5995687"/>
            <a:ext cx="8229600" cy="358814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The gold/silver band shall be held on the right</a:t>
            </a:r>
          </a:p>
        </p:txBody>
      </p:sp>
    </p:spTree>
    <p:extLst>
      <p:ext uri="{BB962C8B-B14F-4D97-AF65-F5344CB8AC3E}">
        <p14:creationId xmlns:p14="http://schemas.microsoft.com/office/powerpoint/2010/main" val="2897568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Inputs</a:t>
            </a:r>
            <a:r>
              <a:rPr lang="en-US" dirty="0"/>
              <a:t> are a bit trickier because of the way that digital devices work.</a:t>
            </a:r>
          </a:p>
          <a:p>
            <a:pPr>
              <a:lnSpc>
                <a:spcPct val="120000"/>
              </a:lnSpc>
            </a:pPr>
            <a:r>
              <a:rPr lang="en-US" dirty="0"/>
              <a:t>You will see phrases like "pull up" and "pull down" in GPIO tutorials.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It's a way of giving the input pin a reference so it knows for certain when an input is received.</a:t>
            </a:r>
          </a:p>
        </p:txBody>
      </p:sp>
    </p:spTree>
    <p:extLst>
      <p:ext uri="{BB962C8B-B14F-4D97-AF65-F5344CB8AC3E}">
        <p14:creationId xmlns:p14="http://schemas.microsoft.com/office/powerpoint/2010/main" val="1782189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Use of GPIO pins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UART (Universal Asynchronous Receiver/Transmitter)</a:t>
            </a:r>
          </a:p>
          <a:p>
            <a:r>
              <a:rPr lang="en-US" dirty="0"/>
              <a:t>SPI (Serial Peripheral Interface)</a:t>
            </a:r>
          </a:p>
          <a:p>
            <a:r>
              <a:rPr lang="en-US" dirty="0"/>
              <a:t>I2C (Inter-integrated circuit)</a:t>
            </a:r>
          </a:p>
          <a:p>
            <a:r>
              <a:rPr lang="en-US" dirty="0"/>
              <a:t>PWM (pulse-width modulation)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44E4-0432-E94D-8BFC-37A16F6BDCE0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6108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9FE09-B16C-4B4F-90ED-4B19D32BD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6DB3C-397E-49A4-AE74-6A48608DA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7676866" cy="464137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General-Purpose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Input/Output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(GPIO)</a:t>
            </a:r>
          </a:p>
          <a:p>
            <a:r>
              <a:rPr lang="en-US" dirty="0"/>
              <a:t>Universal Asynchronous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Receiver/Transmitter (UART)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Inter-integrated circuit (I2C)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Serial Peripheral Interface (SPI)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AC5FC9-09FE-450D-96E4-A7C4BC830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44E4-0432-E94D-8BFC-37A16F6BDCE0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3098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4A5D-7C2D-4B71-A37D-8CA82F52E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vs Parallel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1021F1F-92F2-40CB-BC12-48A2D87DC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455" y="1427290"/>
            <a:ext cx="4413089" cy="471839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8A5705-127B-4A7C-BF93-FD3C45D76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Dr. Xinwen Fu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89CA5A-6DF4-47AB-9168-CB14891E8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44E4-0432-E94D-8BFC-37A16F6BDCE0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7017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85FF0-46AE-45F8-9F47-FBA5DD49D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Synchronous vs. Asynchronous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B0D65-9FF0-4B76-B697-271CC29FE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Synchronous data transfer: sender and receiver use the same clock signal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supports high data transfer rate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needs clock signal between the sender and the receiver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requires master/slave configuration </a:t>
            </a:r>
          </a:p>
          <a:p>
            <a:pPr>
              <a:lnSpc>
                <a:spcPct val="120000"/>
              </a:lnSpc>
            </a:pPr>
            <a:r>
              <a:rPr lang="en-US" dirty="0"/>
              <a:t>Asynchronous data transfer: sender provides </a:t>
            </a:r>
            <a:r>
              <a:rPr lang="en-US" i="1" dirty="0"/>
              <a:t>a synchronization signal</a:t>
            </a:r>
            <a:r>
              <a:rPr lang="en-US" dirty="0"/>
              <a:t> to the receiver before starting the transfer of each message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does not need clock signal between sender the receiver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slower data transfer rate 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F5E7D5-0313-4D1D-84ED-2B7253DB9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Dr. Xinwen Fu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4E7AB-D90A-4527-8562-0E2CF828F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44E4-0432-E94D-8BFC-37A16F6BDCE0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3775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>
            <a:extLst>
              <a:ext uri="{FF2B5EF4-FFF2-40B4-BE49-F238E27FC236}">
                <a16:creationId xmlns:a16="http://schemas.microsoft.com/office/drawing/2014/main" id="{04C2E098-AA03-4BA4-9AB1-F90A9D51D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  <a:hlinkClick r:id="rId3"/>
              </a:rPr>
              <a:t>UART</a:t>
            </a:r>
            <a:r>
              <a:rPr lang="en-US" altLang="en-US" dirty="0">
                <a:ea typeface="ＭＳ Ｐゴシック" panose="020B0600070205080204" pitchFamily="34" charset="-128"/>
              </a:rPr>
              <a:t> (Universal Asynchronous Receiver/Transmitter)</a:t>
            </a:r>
          </a:p>
        </p:txBody>
      </p:sp>
      <p:sp>
        <p:nvSpPr>
          <p:cNvPr id="37890" name="Content Placeholder 2">
            <a:extLst>
              <a:ext uri="{FF2B5EF4-FFF2-40B4-BE49-F238E27FC236}">
                <a16:creationId xmlns:a16="http://schemas.microsoft.com/office/drawing/2014/main" id="{B1F7E680-AA63-40B2-851B-22804E80F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29790"/>
            <a:ext cx="8686800" cy="424834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Hardware translates between parallel and serial forms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Takes bytes of data and transmits the individual bits in a sequential fashion.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At the destination, a second UART re-assembles the bits into complete bytes.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lnSpc>
                <a:spcPct val="12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Commonly used in conjunction with communication standards such as EIA, RS-232, RS-422 or RS-485</a:t>
            </a:r>
          </a:p>
          <a:p>
            <a:pPr>
              <a:lnSpc>
                <a:spcPct val="12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The universal designation indicates that 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Data format and transmission speeds are configurable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A3049-0A33-446E-A7FE-A9A377897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CB467E9-8F05-4185-A06E-832DC2DEBC08}" type="slidenum">
              <a:rPr lang="en-US" altLang="en-US" sz="1600">
                <a:solidFill>
                  <a:srgbClr val="B2B2B2"/>
                </a:solidFill>
                <a:latin typeface="Trebuchet MS" panose="020B0603020202020204" pitchFamily="34" charset="0"/>
              </a:rPr>
              <a:pPr eaLnBrk="1" hangingPunct="1"/>
              <a:t>18</a:t>
            </a:fld>
            <a:endParaRPr lang="en-US" altLang="en-US" sz="1600">
              <a:solidFill>
                <a:srgbClr val="B2B2B2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904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Tx</a:t>
            </a:r>
            <a:r>
              <a:rPr lang="en-US" altLang="en-US" dirty="0"/>
              <a:t> and Rx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293973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en-US" dirty="0"/>
              <a:t>The UART has a transmission engine, and also a reception engine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solidFill>
                  <a:srgbClr val="C00000"/>
                </a:solidFill>
              </a:rPr>
              <a:t>They can operate simultaneously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Software controls the UART’s operations by accessing several registers, using the CPU’s input and output instructions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44E4-0432-E94D-8BFC-37A16F6BDCE0}" type="slidenum">
              <a:rPr lang="en-US" altLang="en-US" smtClean="0"/>
              <a:pPr/>
              <a:t>19</a:t>
            </a:fld>
            <a:endParaRPr lang="en-US" alt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633" y="4686859"/>
            <a:ext cx="5526734" cy="1162520"/>
          </a:xfrm>
        </p:spPr>
      </p:pic>
    </p:spTree>
    <p:extLst>
      <p:ext uri="{BB962C8B-B14F-4D97-AF65-F5344CB8AC3E}">
        <p14:creationId xmlns:p14="http://schemas.microsoft.com/office/powerpoint/2010/main" val="221376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9FE09-B16C-4B4F-90ED-4B19D32BD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6DB3C-397E-49A4-AE74-6A48608DA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7676866" cy="464137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General-Purpose </a:t>
            </a:r>
            <a:r>
              <a:rPr lang="en-US" dirty="0" err="1"/>
              <a:t>Input/Output</a:t>
            </a:r>
            <a:r>
              <a:rPr lang="en-US" dirty="0"/>
              <a:t> (GPIO)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Universal Asynchronous Receiver/Transmitter (UART)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Inter-integrated circuit (I2C)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Serial Peripheral Interface (SPI)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AC5FC9-09FE-450D-96E4-A7C4BC830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44E4-0432-E94D-8BFC-37A16F6BDCE0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9319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Serial Data Transmission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1205" y="1534836"/>
            <a:ext cx="3385595" cy="3308147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altLang="en-US" dirty="0"/>
              <a:t>Software outputs a byte of data to the THR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endParaRPr lang="en-US" altLang="en-US" dirty="0"/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altLang="en-US" dirty="0"/>
              <a:t>The bits are immediately copied into an internal ‘shift’-register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endParaRPr lang="en-US" altLang="en-US" dirty="0"/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altLang="en-US" dirty="0"/>
              <a:t>The bits are shifted out, one-at-a-time, in sync with a clock-pulse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44E4-0432-E94D-8BFC-37A16F6BDCE0}" type="slidenum">
              <a:rPr lang="en-US" altLang="en-US" smtClean="0"/>
              <a:pPr/>
              <a:t>20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610570" y="1388583"/>
            <a:ext cx="8047648" cy="5100637"/>
            <a:chOff x="610570" y="1388583"/>
            <a:chExt cx="8047648" cy="5100637"/>
          </a:xfrm>
        </p:grpSpPr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EDF5CE7A-4AC2-4D60-8AF5-F1A185619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445" y="1885470"/>
              <a:ext cx="533400" cy="609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0</a:t>
              </a:r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F222367B-65A9-4DC5-9ACD-EAB6D30A3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9845" y="1885470"/>
              <a:ext cx="533400" cy="609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352AF96B-01FA-4082-B83B-3181EAAE7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3245" y="1885470"/>
              <a:ext cx="533400" cy="609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43E99B17-E223-48E0-BFC5-041D0EB6B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6645" y="1885470"/>
              <a:ext cx="533400" cy="609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0</a:t>
              </a: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28BE0D39-F5DB-4564-A980-696D67C79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0045" y="1885470"/>
              <a:ext cx="533400" cy="609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0</a:t>
              </a: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502F2014-EC89-43B2-9CE8-9909193EF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3445" y="1885470"/>
              <a:ext cx="533400" cy="609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0</a:t>
              </a:r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BBE0724C-6EA3-413F-A499-9743B45F6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6845" y="1885470"/>
              <a:ext cx="533400" cy="609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0</a:t>
              </a:r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C85AAD9C-C626-4178-B843-44FD1DF4B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245" y="1885470"/>
              <a:ext cx="533400" cy="609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14" name="Text Box 12">
              <a:extLst>
                <a:ext uri="{FF2B5EF4-FFF2-40B4-BE49-F238E27FC236}">
                  <a16:creationId xmlns:a16="http://schemas.microsoft.com/office/drawing/2014/main" id="{0AFD1229-98A6-4C30-AEEB-B31FE2EDAB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0570" y="1388583"/>
              <a:ext cx="454239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dirty="0"/>
                <a:t>T</a:t>
              </a:r>
              <a:r>
                <a:rPr lang="en-US" altLang="en-US" dirty="0"/>
                <a:t>ransmitter </a:t>
              </a:r>
              <a:r>
                <a:rPr lang="en-US" altLang="en-US" b="1" dirty="0"/>
                <a:t>H</a:t>
              </a:r>
              <a:r>
                <a:rPr lang="en-US" altLang="en-US" dirty="0"/>
                <a:t>olding </a:t>
              </a:r>
              <a:r>
                <a:rPr lang="en-US" altLang="en-US" b="1" dirty="0"/>
                <a:t>R</a:t>
              </a:r>
              <a:r>
                <a:rPr lang="en-US" altLang="en-US" dirty="0"/>
                <a:t>egister (8-bits)</a:t>
              </a: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50CD01C0-E921-4E0A-AFB0-614345AC9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445" y="4476270"/>
              <a:ext cx="533400" cy="609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0</a:t>
              </a:r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20AB9228-8353-4B9A-8685-66DAE3D22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9845" y="4476270"/>
              <a:ext cx="533400" cy="609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53F18A42-B964-4D5B-9A09-D0C0D5981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3245" y="4476270"/>
              <a:ext cx="533400" cy="609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18" name="Rectangle 16">
              <a:extLst>
                <a:ext uri="{FF2B5EF4-FFF2-40B4-BE49-F238E27FC236}">
                  <a16:creationId xmlns:a16="http://schemas.microsoft.com/office/drawing/2014/main" id="{00026ECA-81AC-4A06-8FD5-F7BBE3FA2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6645" y="4476270"/>
              <a:ext cx="533400" cy="609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0</a:t>
              </a:r>
            </a:p>
          </p:txBody>
        </p:sp>
        <p:sp>
          <p:nvSpPr>
            <p:cNvPr id="19" name="Rectangle 17">
              <a:extLst>
                <a:ext uri="{FF2B5EF4-FFF2-40B4-BE49-F238E27FC236}">
                  <a16:creationId xmlns:a16="http://schemas.microsoft.com/office/drawing/2014/main" id="{F10E926C-6E29-47B8-9D19-92FA0904EF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0045" y="4476270"/>
              <a:ext cx="533400" cy="609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0</a:t>
              </a:r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F2617B51-573D-4081-8595-4DB72FAF0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3445" y="4476270"/>
              <a:ext cx="533400" cy="609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0</a:t>
              </a:r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05003FFB-E17C-45AE-AA5A-29469FD3D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6845" y="4476270"/>
              <a:ext cx="533400" cy="609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0</a:t>
              </a:r>
            </a:p>
          </p:txBody>
        </p:sp>
        <p:sp>
          <p:nvSpPr>
            <p:cNvPr id="22" name="Rectangle 20">
              <a:extLst>
                <a:ext uri="{FF2B5EF4-FFF2-40B4-BE49-F238E27FC236}">
                  <a16:creationId xmlns:a16="http://schemas.microsoft.com/office/drawing/2014/main" id="{CF222934-35EF-4551-8360-E2E9A2A98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245" y="4476270"/>
              <a:ext cx="533400" cy="609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23" name="Text Box 21">
              <a:extLst>
                <a:ext uri="{FF2B5EF4-FFF2-40B4-BE49-F238E27FC236}">
                  <a16:creationId xmlns:a16="http://schemas.microsoft.com/office/drawing/2014/main" id="{FE236CEF-3858-45CB-B623-A5B7836E14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770" y="5122383"/>
              <a:ext cx="431092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transmitter’s internal ‘shift’ register</a:t>
              </a:r>
            </a:p>
          </p:txBody>
        </p:sp>
        <p:sp>
          <p:nvSpPr>
            <p:cNvPr id="24" name="AutoShape 22">
              <a:extLst>
                <a:ext uri="{FF2B5EF4-FFF2-40B4-BE49-F238E27FC236}">
                  <a16:creationId xmlns:a16="http://schemas.microsoft.com/office/drawing/2014/main" id="{E04AD747-CAA7-478A-A0F5-50010A047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445" y="2799870"/>
              <a:ext cx="4267200" cy="137160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23">
              <a:extLst>
                <a:ext uri="{FF2B5EF4-FFF2-40B4-BE49-F238E27FC236}">
                  <a16:creationId xmlns:a16="http://schemas.microsoft.com/office/drawing/2014/main" id="{9BB88B51-7A1B-499F-AD3A-8FC2A4AC2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6645" y="5543070"/>
              <a:ext cx="914400" cy="914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clock</a:t>
              </a:r>
            </a:p>
          </p:txBody>
        </p:sp>
        <p:sp>
          <p:nvSpPr>
            <p:cNvPr id="26" name="Line 25">
              <a:extLst>
                <a:ext uri="{FF2B5EF4-FFF2-40B4-BE49-F238E27FC236}">
                  <a16:creationId xmlns:a16="http://schemas.microsoft.com/office/drawing/2014/main" id="{E8C16E49-F015-46C2-96DD-449DF91956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1245" y="4857270"/>
              <a:ext cx="990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6">
              <a:extLst>
                <a:ext uri="{FF2B5EF4-FFF2-40B4-BE49-F238E27FC236}">
                  <a16:creationId xmlns:a16="http://schemas.microsoft.com/office/drawing/2014/main" id="{D64BC1D8-E0FF-4265-B801-359A38B381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7445" y="485727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7">
              <a:extLst>
                <a:ext uri="{FF2B5EF4-FFF2-40B4-BE49-F238E27FC236}">
                  <a16:creationId xmlns:a16="http://schemas.microsoft.com/office/drawing/2014/main" id="{4CE7B3FF-1C64-44D2-8B2B-8501E46632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845" y="485727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8">
              <a:extLst>
                <a:ext uri="{FF2B5EF4-FFF2-40B4-BE49-F238E27FC236}">
                  <a16:creationId xmlns:a16="http://schemas.microsoft.com/office/drawing/2014/main" id="{6C4E5D8A-9DB0-4DDE-94EC-981C2265A4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4245" y="485727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9">
              <a:extLst>
                <a:ext uri="{FF2B5EF4-FFF2-40B4-BE49-F238E27FC236}">
                  <a16:creationId xmlns:a16="http://schemas.microsoft.com/office/drawing/2014/main" id="{A79E4C20-3433-4975-AEB9-A7F56472A6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7645" y="485727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0">
              <a:extLst>
                <a:ext uri="{FF2B5EF4-FFF2-40B4-BE49-F238E27FC236}">
                  <a16:creationId xmlns:a16="http://schemas.microsoft.com/office/drawing/2014/main" id="{88DAEBBC-9DD5-47CC-9290-40EB540BF7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1045" y="485727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31">
              <a:extLst>
                <a:ext uri="{FF2B5EF4-FFF2-40B4-BE49-F238E27FC236}">
                  <a16:creationId xmlns:a16="http://schemas.microsoft.com/office/drawing/2014/main" id="{5C6697E3-7911-47B7-88ED-BCB56DB0D1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4445" y="485727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2">
              <a:extLst>
                <a:ext uri="{FF2B5EF4-FFF2-40B4-BE49-F238E27FC236}">
                  <a16:creationId xmlns:a16="http://schemas.microsoft.com/office/drawing/2014/main" id="{141FE5BC-3345-4ECC-816E-854CC5096E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7845" y="485727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 Box 33">
              <a:extLst>
                <a:ext uri="{FF2B5EF4-FFF2-40B4-BE49-F238E27FC236}">
                  <a16:creationId xmlns:a16="http://schemas.microsoft.com/office/drawing/2014/main" id="{9B97DF95-0DAD-4899-ABAC-06D186AB85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5970" y="4665183"/>
              <a:ext cx="21399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>
                  <a:solidFill>
                    <a:srgbClr val="990000"/>
                  </a:solidFill>
                </a:rPr>
                <a:t>1</a:t>
              </a:r>
              <a:r>
                <a:rPr lang="en-US" altLang="en-US" dirty="0"/>
                <a:t>-</a:t>
              </a:r>
              <a:r>
                <a:rPr lang="en-US" altLang="en-US" b="1" dirty="0"/>
                <a:t>0-1-1-0-0-0-0-1</a:t>
              </a:r>
              <a:r>
                <a:rPr lang="en-US" altLang="en-US" dirty="0"/>
                <a:t>-</a:t>
              </a:r>
              <a:r>
                <a:rPr lang="en-US" altLang="en-US" dirty="0">
                  <a:solidFill>
                    <a:srgbClr val="990000"/>
                  </a:solidFill>
                </a:rPr>
                <a:t>0</a:t>
              </a:r>
            </a:p>
          </p:txBody>
        </p:sp>
        <p:sp>
          <p:nvSpPr>
            <p:cNvPr id="35" name="Line 34">
              <a:extLst>
                <a:ext uri="{FF2B5EF4-FFF2-40B4-BE49-F238E27FC236}">
                  <a16:creationId xmlns:a16="http://schemas.microsoft.com/office/drawing/2014/main" id="{2D7655B2-571A-42B2-B4A1-AFFDCA9EDB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58168" y="5009670"/>
              <a:ext cx="0" cy="609600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Text Box 35">
              <a:extLst>
                <a:ext uri="{FF2B5EF4-FFF2-40B4-BE49-F238E27FC236}">
                  <a16:creationId xmlns:a16="http://schemas.microsoft.com/office/drawing/2014/main" id="{CE9730E3-863F-4AEE-9DFA-9BE293322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9568" y="5543070"/>
              <a:ext cx="628650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>
                  <a:solidFill>
                    <a:srgbClr val="990000"/>
                  </a:solidFill>
                </a:rPr>
                <a:t>start</a:t>
              </a:r>
            </a:p>
            <a:p>
              <a:r>
                <a:rPr lang="en-US" altLang="en-US" dirty="0">
                  <a:solidFill>
                    <a:srgbClr val="990000"/>
                  </a:solidFill>
                </a:rPr>
                <a:t> bit</a:t>
              </a:r>
            </a:p>
          </p:txBody>
        </p:sp>
        <p:sp>
          <p:nvSpPr>
            <p:cNvPr id="37" name="Line 36">
              <a:extLst>
                <a:ext uri="{FF2B5EF4-FFF2-40B4-BE49-F238E27FC236}">
                  <a16:creationId xmlns:a16="http://schemas.microsoft.com/office/drawing/2014/main" id="{2030705A-1C32-4550-9BB5-DB9864ED07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84245" y="5009670"/>
              <a:ext cx="0" cy="609600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Text Box 37">
              <a:extLst>
                <a:ext uri="{FF2B5EF4-FFF2-40B4-BE49-F238E27FC236}">
                  <a16:creationId xmlns:a16="http://schemas.microsoft.com/office/drawing/2014/main" id="{B50844ED-BB47-4AAE-BFBB-15DE8816F1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5645" y="5543070"/>
              <a:ext cx="615950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rgbClr val="990000"/>
                  </a:solidFill>
                </a:rPr>
                <a:t>stop</a:t>
              </a:r>
            </a:p>
            <a:p>
              <a:r>
                <a:rPr lang="en-US" altLang="en-US">
                  <a:solidFill>
                    <a:srgbClr val="990000"/>
                  </a:solidFill>
                </a:rPr>
                <a:t> bit</a:t>
              </a:r>
            </a:p>
          </p:txBody>
        </p:sp>
        <p:sp>
          <p:nvSpPr>
            <p:cNvPr id="39" name="Line 38">
              <a:extLst>
                <a:ext uri="{FF2B5EF4-FFF2-40B4-BE49-F238E27FC236}">
                  <a16:creationId xmlns:a16="http://schemas.microsoft.com/office/drawing/2014/main" id="{B7D9AB71-B6D5-4CA3-9626-E562C9890E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06984" y="5085869"/>
              <a:ext cx="1932849" cy="36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Text Box 39">
              <a:extLst>
                <a:ext uri="{FF2B5EF4-FFF2-40B4-BE49-F238E27FC236}">
                  <a16:creationId xmlns:a16="http://schemas.microsoft.com/office/drawing/2014/main" id="{265C2435-6B48-4DCC-93D5-7D4F675A4B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89045" y="5009670"/>
              <a:ext cx="1060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data-bits</a:t>
              </a:r>
            </a:p>
          </p:txBody>
        </p:sp>
        <p:sp>
          <p:nvSpPr>
            <p:cNvPr id="41" name="Line 40">
              <a:extLst>
                <a:ext uri="{FF2B5EF4-FFF2-40B4-BE49-F238E27FC236}">
                  <a16:creationId xmlns:a16="http://schemas.microsoft.com/office/drawing/2014/main" id="{D18A8C40-C4D1-46E5-AF47-E691E19C2E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98445" y="4933470"/>
              <a:ext cx="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41">
              <a:extLst>
                <a:ext uri="{FF2B5EF4-FFF2-40B4-BE49-F238E27FC236}">
                  <a16:creationId xmlns:a16="http://schemas.microsoft.com/office/drawing/2014/main" id="{5B8C915B-5C98-4247-9D99-A117D018DD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41045" y="5924070"/>
              <a:ext cx="2057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Text Box 42">
              <a:extLst>
                <a:ext uri="{FF2B5EF4-FFF2-40B4-BE49-F238E27FC236}">
                  <a16:creationId xmlns:a16="http://schemas.microsoft.com/office/drawing/2014/main" id="{AD98C9E8-E522-44CF-B4E3-2A17CD533D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3445" y="5847870"/>
              <a:ext cx="1809750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   clock-pulses</a:t>
              </a:r>
            </a:p>
            <a:p>
              <a:r>
                <a:rPr lang="en-US" altLang="en-US"/>
                <a:t> trigger bit-shifts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272840" y="20374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❶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72840" y="322445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❷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72840" y="46356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25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Serial data reception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4645" y="1326861"/>
            <a:ext cx="5342806" cy="7477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44E4-0432-E94D-8BFC-37A16F6BDCE0}" type="slidenum">
              <a:rPr lang="en-US" altLang="en-US" smtClean="0"/>
              <a:pPr/>
              <a:t>21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288925" y="1331913"/>
            <a:ext cx="7699209" cy="5268913"/>
            <a:chOff x="288925" y="1331913"/>
            <a:chExt cx="7699209" cy="5268913"/>
          </a:xfrm>
        </p:grpSpPr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9B9C4D8E-A445-4A27-A117-CADC2B5AE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1524000"/>
              <a:ext cx="914400" cy="914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clock</a:t>
              </a:r>
            </a:p>
          </p:txBody>
        </p:sp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B276E070-169B-41A5-9B14-0E3C939B0E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00" y="1676400"/>
              <a:ext cx="1524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1CD06C90-C110-4112-9759-AC8875FB95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90600" y="16764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468C3EE9-9CD5-44F4-AFE0-1A8FFBFD2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0600" y="1981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E5B52F3E-2197-4F48-BC47-2AB75894DF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925" y="1331913"/>
              <a:ext cx="14795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input voltage</a:t>
              </a:r>
            </a:p>
          </p:txBody>
        </p:sp>
        <p:sp>
          <p:nvSpPr>
            <p:cNvPr id="11" name="Text Box 9">
              <a:extLst>
                <a:ext uri="{FF2B5EF4-FFF2-40B4-BE49-F238E27FC236}">
                  <a16:creationId xmlns:a16="http://schemas.microsoft.com/office/drawing/2014/main" id="{2BC5288E-74D1-4C8B-B8B8-21E2C63D27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4101" y="2018170"/>
              <a:ext cx="2819398" cy="1200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dirty="0"/>
                <a:t>clock-pulses trigger voltage-sampling and bit-shifts at regular intervals </a:t>
              </a:r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5652814B-EEA6-4403-B25C-78F6F35E6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3276600"/>
              <a:ext cx="533400" cy="609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0</a:t>
              </a:r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530B3497-8090-47E4-829E-9170B0C4B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3276600"/>
              <a:ext cx="533400" cy="609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54011DE9-825B-42FE-BFCD-35833085A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800" y="3276600"/>
              <a:ext cx="533400" cy="609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E329DD11-EF2D-4B6E-9C94-A0DC8E71F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3276600"/>
              <a:ext cx="533400" cy="609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0</a:t>
              </a:r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0379D219-74A9-4279-A03F-6BDAD936C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3276600"/>
              <a:ext cx="533400" cy="609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0</a:t>
              </a:r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1BF837B0-4A26-442E-B968-79FEAF315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276600"/>
              <a:ext cx="533400" cy="609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0</a:t>
              </a:r>
            </a:p>
          </p:txBody>
        </p:sp>
        <p:sp>
          <p:nvSpPr>
            <p:cNvPr id="18" name="Rectangle 16">
              <a:extLst>
                <a:ext uri="{FF2B5EF4-FFF2-40B4-BE49-F238E27FC236}">
                  <a16:creationId xmlns:a16="http://schemas.microsoft.com/office/drawing/2014/main" id="{78A593E2-9BF7-4F48-BC7C-B9D8451493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3276600"/>
              <a:ext cx="533400" cy="609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0</a:t>
              </a:r>
            </a:p>
          </p:txBody>
        </p:sp>
        <p:sp>
          <p:nvSpPr>
            <p:cNvPr id="19" name="Rectangle 17">
              <a:extLst>
                <a:ext uri="{FF2B5EF4-FFF2-40B4-BE49-F238E27FC236}">
                  <a16:creationId xmlns:a16="http://schemas.microsoft.com/office/drawing/2014/main" id="{849760F0-9A2F-4921-83A2-3288CB94A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276600"/>
              <a:ext cx="533400" cy="609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20" name="Text Box 18">
              <a:extLst>
                <a:ext uri="{FF2B5EF4-FFF2-40B4-BE49-F238E27FC236}">
                  <a16:creationId xmlns:a16="http://schemas.microsoft.com/office/drawing/2014/main" id="{DD377A56-6BA5-4423-A1F0-BDAAC8A50A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0" y="2827466"/>
              <a:ext cx="396268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Receiver’s internal ‘shift’ register</a:t>
              </a:r>
            </a:p>
          </p:txBody>
        </p:sp>
        <p:sp>
          <p:nvSpPr>
            <p:cNvPr id="21" name="Line 19">
              <a:extLst>
                <a:ext uri="{FF2B5EF4-FFF2-40B4-BE49-F238E27FC236}">
                  <a16:creationId xmlns:a16="http://schemas.microsoft.com/office/drawing/2014/main" id="{D5C904EE-FC14-412E-B5DD-E9BB62C4FD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0000" y="36576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5F75FCA5-D5CF-4EB2-930A-4DEBE227DE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3400" y="36576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975C4920-B8A0-4CE9-BE0E-22C0AEEA95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36576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C8D48972-1C7A-436C-8324-BDA44D0A00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0200" y="36576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54C99CC8-4DB6-4AB7-8284-F2D189E198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3600" y="36576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4">
              <a:extLst>
                <a:ext uri="{FF2B5EF4-FFF2-40B4-BE49-F238E27FC236}">
                  <a16:creationId xmlns:a16="http://schemas.microsoft.com/office/drawing/2014/main" id="{A679B91D-1980-44C0-B31A-CFBF264E23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77000" y="36576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5">
              <a:extLst>
                <a:ext uri="{FF2B5EF4-FFF2-40B4-BE49-F238E27FC236}">
                  <a16:creationId xmlns:a16="http://schemas.microsoft.com/office/drawing/2014/main" id="{46DDB1D5-1082-4726-AC3B-62CABA9F9D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0400" y="36576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 Box 33">
              <a:extLst>
                <a:ext uri="{FF2B5EF4-FFF2-40B4-BE49-F238E27FC236}">
                  <a16:creationId xmlns:a16="http://schemas.microsoft.com/office/drawing/2014/main" id="{6C610EBD-F8F7-4DF2-8DD2-7E0AC47F14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3352800"/>
              <a:ext cx="21399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rgbClr val="990000"/>
                  </a:solidFill>
                </a:rPr>
                <a:t>1</a:t>
              </a:r>
              <a:r>
                <a:rPr lang="en-US" altLang="en-US"/>
                <a:t>-</a:t>
              </a:r>
              <a:r>
                <a:rPr lang="en-US" altLang="en-US" b="1"/>
                <a:t>0-1-1-0-0-0-0-1</a:t>
              </a:r>
              <a:r>
                <a:rPr lang="en-US" altLang="en-US"/>
                <a:t>-</a:t>
              </a:r>
              <a:r>
                <a:rPr lang="en-US" altLang="en-US">
                  <a:solidFill>
                    <a:srgbClr val="990000"/>
                  </a:solidFill>
                </a:rPr>
                <a:t>0</a:t>
              </a:r>
            </a:p>
          </p:txBody>
        </p:sp>
        <p:sp>
          <p:nvSpPr>
            <p:cNvPr id="29" name="Line 34">
              <a:extLst>
                <a:ext uri="{FF2B5EF4-FFF2-40B4-BE49-F238E27FC236}">
                  <a16:creationId xmlns:a16="http://schemas.microsoft.com/office/drawing/2014/main" id="{AB69A996-AA9E-4E7C-98E4-340EAB9815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53263" y="3697288"/>
              <a:ext cx="0" cy="609600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 Box 35">
              <a:extLst>
                <a:ext uri="{FF2B5EF4-FFF2-40B4-BE49-F238E27FC236}">
                  <a16:creationId xmlns:a16="http://schemas.microsoft.com/office/drawing/2014/main" id="{20C44C7C-F711-4762-85F0-A86C102D30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4663" y="4230688"/>
              <a:ext cx="628650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>
                  <a:solidFill>
                    <a:srgbClr val="990000"/>
                  </a:solidFill>
                </a:rPr>
                <a:t>start</a:t>
              </a:r>
            </a:p>
            <a:p>
              <a:r>
                <a:rPr lang="en-US" altLang="en-US" dirty="0">
                  <a:solidFill>
                    <a:srgbClr val="990000"/>
                  </a:solidFill>
                </a:rPr>
                <a:t> bit</a:t>
              </a:r>
            </a:p>
          </p:txBody>
        </p:sp>
        <p:sp>
          <p:nvSpPr>
            <p:cNvPr id="31" name="Line 36">
              <a:extLst>
                <a:ext uri="{FF2B5EF4-FFF2-40B4-BE49-F238E27FC236}">
                  <a16:creationId xmlns:a16="http://schemas.microsoft.com/office/drawing/2014/main" id="{21667CD8-824A-455F-B09D-81348801C4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9275" y="3697288"/>
              <a:ext cx="0" cy="609600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Text Box 37">
              <a:extLst>
                <a:ext uri="{FF2B5EF4-FFF2-40B4-BE49-F238E27FC236}">
                  <a16:creationId xmlns:a16="http://schemas.microsoft.com/office/drawing/2014/main" id="{73CD80E5-4119-41D3-879A-C386F5A33C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675" y="4230688"/>
              <a:ext cx="615950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rgbClr val="990000"/>
                  </a:solidFill>
                </a:rPr>
                <a:t>stop</a:t>
              </a:r>
            </a:p>
            <a:p>
              <a:r>
                <a:rPr lang="en-US" altLang="en-US">
                  <a:solidFill>
                    <a:srgbClr val="990000"/>
                  </a:solidFill>
                </a:rPr>
                <a:t> bit</a:t>
              </a:r>
            </a:p>
          </p:txBody>
        </p:sp>
        <p:sp>
          <p:nvSpPr>
            <p:cNvPr id="33" name="Line 38">
              <a:extLst>
                <a:ext uri="{FF2B5EF4-FFF2-40B4-BE49-F238E27FC236}">
                  <a16:creationId xmlns:a16="http://schemas.microsoft.com/office/drawing/2014/main" id="{6EF37DEB-25CA-40C4-B7C6-A48F81C588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675" y="3773488"/>
              <a:ext cx="1524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 Box 39">
              <a:extLst>
                <a:ext uri="{FF2B5EF4-FFF2-40B4-BE49-F238E27FC236}">
                  <a16:creationId xmlns:a16="http://schemas.microsoft.com/office/drawing/2014/main" id="{E91E4C1D-F5EF-40DD-A74C-87D555B267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4075" y="3697288"/>
              <a:ext cx="1060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data-bits</a:t>
              </a:r>
            </a:p>
          </p:txBody>
        </p:sp>
        <p:sp>
          <p:nvSpPr>
            <p:cNvPr id="35" name="Line 40">
              <a:extLst>
                <a:ext uri="{FF2B5EF4-FFF2-40B4-BE49-F238E27FC236}">
                  <a16:creationId xmlns:a16="http://schemas.microsoft.com/office/drawing/2014/main" id="{7CAB374D-37E8-4505-977C-A88CD89D42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000" y="3567291"/>
              <a:ext cx="533400" cy="141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41">
              <a:extLst>
                <a:ext uri="{FF2B5EF4-FFF2-40B4-BE49-F238E27FC236}">
                  <a16:creationId xmlns:a16="http://schemas.microsoft.com/office/drawing/2014/main" id="{BE3A94E2-058C-4516-B5A4-68F3232E5A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800" y="1676400"/>
              <a:ext cx="0" cy="1524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AutoShape 42">
              <a:extLst>
                <a:ext uri="{FF2B5EF4-FFF2-40B4-BE49-F238E27FC236}">
                  <a16:creationId xmlns:a16="http://schemas.microsoft.com/office/drawing/2014/main" id="{95EB786B-6928-412E-9D9A-EB724643F2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4038600"/>
              <a:ext cx="4267200" cy="137160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43">
              <a:extLst>
                <a:ext uri="{FF2B5EF4-FFF2-40B4-BE49-F238E27FC236}">
                  <a16:creationId xmlns:a16="http://schemas.microsoft.com/office/drawing/2014/main" id="{ABA72083-3425-48C6-A682-549DD9DF4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5562600"/>
              <a:ext cx="533400" cy="609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0</a:t>
              </a:r>
            </a:p>
          </p:txBody>
        </p:sp>
        <p:sp>
          <p:nvSpPr>
            <p:cNvPr id="39" name="Rectangle 44">
              <a:extLst>
                <a:ext uri="{FF2B5EF4-FFF2-40B4-BE49-F238E27FC236}">
                  <a16:creationId xmlns:a16="http://schemas.microsoft.com/office/drawing/2014/main" id="{316C3E43-0E47-45E8-9E2D-9F043D37A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5562600"/>
              <a:ext cx="533400" cy="609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40" name="Rectangle 45">
              <a:extLst>
                <a:ext uri="{FF2B5EF4-FFF2-40B4-BE49-F238E27FC236}">
                  <a16:creationId xmlns:a16="http://schemas.microsoft.com/office/drawing/2014/main" id="{B247F63E-7426-4C61-9274-A898536A8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800" y="5562600"/>
              <a:ext cx="533400" cy="609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41" name="Rectangle 46">
              <a:extLst>
                <a:ext uri="{FF2B5EF4-FFF2-40B4-BE49-F238E27FC236}">
                  <a16:creationId xmlns:a16="http://schemas.microsoft.com/office/drawing/2014/main" id="{5EB31F0A-537B-412B-A224-BCD5811C1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5562600"/>
              <a:ext cx="533400" cy="609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0</a:t>
              </a:r>
            </a:p>
          </p:txBody>
        </p:sp>
        <p:sp>
          <p:nvSpPr>
            <p:cNvPr id="42" name="Rectangle 47">
              <a:extLst>
                <a:ext uri="{FF2B5EF4-FFF2-40B4-BE49-F238E27FC236}">
                  <a16:creationId xmlns:a16="http://schemas.microsoft.com/office/drawing/2014/main" id="{03EE4037-281B-46B5-8E79-AADD05E3C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5562600"/>
              <a:ext cx="533400" cy="609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0</a:t>
              </a:r>
            </a:p>
          </p:txBody>
        </p:sp>
        <p:sp>
          <p:nvSpPr>
            <p:cNvPr id="43" name="Rectangle 48">
              <a:extLst>
                <a:ext uri="{FF2B5EF4-FFF2-40B4-BE49-F238E27FC236}">
                  <a16:creationId xmlns:a16="http://schemas.microsoft.com/office/drawing/2014/main" id="{971E087D-DC2C-4A40-B247-6026FE712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5562600"/>
              <a:ext cx="533400" cy="609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0</a:t>
              </a:r>
            </a:p>
          </p:txBody>
        </p:sp>
        <p:sp>
          <p:nvSpPr>
            <p:cNvPr id="44" name="Rectangle 49">
              <a:extLst>
                <a:ext uri="{FF2B5EF4-FFF2-40B4-BE49-F238E27FC236}">
                  <a16:creationId xmlns:a16="http://schemas.microsoft.com/office/drawing/2014/main" id="{CD02182D-5960-4241-A6F3-60638D593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5562600"/>
              <a:ext cx="533400" cy="609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0</a:t>
              </a:r>
            </a:p>
          </p:txBody>
        </p:sp>
        <p:sp>
          <p:nvSpPr>
            <p:cNvPr id="45" name="Rectangle 50">
              <a:extLst>
                <a:ext uri="{FF2B5EF4-FFF2-40B4-BE49-F238E27FC236}">
                  <a16:creationId xmlns:a16="http://schemas.microsoft.com/office/drawing/2014/main" id="{DABB3454-B40C-4DB8-8EC7-F08B947AC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562600"/>
              <a:ext cx="533400" cy="609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46" name="Text Box 51">
              <a:extLst>
                <a:ext uri="{FF2B5EF4-FFF2-40B4-BE49-F238E27FC236}">
                  <a16:creationId xmlns:a16="http://schemas.microsoft.com/office/drawing/2014/main" id="{A31EC8F7-4D05-49C7-9E22-AA8600F812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9066" y="6172200"/>
              <a:ext cx="408906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dirty="0"/>
                <a:t>R</a:t>
              </a:r>
              <a:r>
                <a:rPr lang="en-US" altLang="en-US" dirty="0"/>
                <a:t>eceiver </a:t>
              </a:r>
              <a:r>
                <a:rPr lang="en-US" altLang="en-US" b="1" dirty="0"/>
                <a:t>B</a:t>
              </a:r>
              <a:r>
                <a:rPr lang="en-US" altLang="en-US" dirty="0"/>
                <a:t>uffer </a:t>
              </a:r>
              <a:r>
                <a:rPr lang="en-US" altLang="en-US" b="1" dirty="0"/>
                <a:t>R</a:t>
              </a:r>
              <a:r>
                <a:rPr lang="en-US" altLang="en-US" dirty="0"/>
                <a:t>egister (8-bits)</a:t>
              </a:r>
            </a:p>
          </p:txBody>
        </p:sp>
        <p:sp>
          <p:nvSpPr>
            <p:cNvPr id="47" name="Text Box 52">
              <a:extLst>
                <a:ext uri="{FF2B5EF4-FFF2-40B4-BE49-F238E27FC236}">
                  <a16:creationId xmlns:a16="http://schemas.microsoft.com/office/drawing/2014/main" id="{51620924-3FCB-4472-8B93-846F64D4D6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600" y="5123498"/>
              <a:ext cx="2569356" cy="1477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dirty="0"/>
                <a:t>Software can retrieve the received byte from the RBR </a:t>
              </a:r>
            </a:p>
            <a:p>
              <a:endParaRPr lang="en-US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70342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9FE09-B16C-4B4F-90ED-4B19D32BD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6DB3C-397E-49A4-AE74-6A48608DA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7676866" cy="464137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General-Purpose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Input/Output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(GPIO)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Universal Asynchronous Receiver/Transmitter (UART)</a:t>
            </a:r>
          </a:p>
          <a:p>
            <a:r>
              <a:rPr lang="en-US" dirty="0"/>
              <a:t>Inter-integrated circuit (I2C)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Serial Peripheral Interface (SPI)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AC5FC9-09FE-450D-96E4-A7C4BC830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44E4-0432-E94D-8BFC-37A16F6BDCE0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1226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</a:t>
            </a:r>
            <a:r>
              <a:rPr lang="en-US" altLang="en-US" baseline="30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C (I2C, IIC, Inter-integrated circuit)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Pronounced “eye-squared-see”</a:t>
            </a:r>
          </a:p>
          <a:p>
            <a:r>
              <a:rPr lang="en-US" altLang="en-US" dirty="0">
                <a:solidFill>
                  <a:srgbClr val="C00000"/>
                </a:solidFill>
              </a:rPr>
              <a:t>Two-wire</a:t>
            </a:r>
            <a:r>
              <a:rPr lang="en-US" altLang="en-US" dirty="0"/>
              <a:t> serial bus protocol</a:t>
            </a:r>
          </a:p>
          <a:p>
            <a:pPr lvl="1"/>
            <a:r>
              <a:rPr lang="en-US" altLang="en-US" dirty="0"/>
              <a:t>Between MCUs and sensors</a:t>
            </a:r>
          </a:p>
          <a:p>
            <a:pPr lvl="1"/>
            <a:r>
              <a:rPr lang="en-US" altLang="en-US" dirty="0"/>
              <a:t>Speed up to 3.4Mbits/s</a:t>
            </a:r>
          </a:p>
          <a:p>
            <a:r>
              <a:rPr lang="en-US" altLang="en-US" dirty="0"/>
              <a:t>Invented by Philips in the early 1980’s</a:t>
            </a:r>
          </a:p>
          <a:p>
            <a:pPr lvl="1"/>
            <a:r>
              <a:rPr lang="en-US" altLang="en-US" dirty="0"/>
              <a:t>The division now spun off into NXP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44E4-0432-E94D-8BFC-37A16F6BDCE0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9784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I2C Advantages and 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76044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Advantages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Needs two signal connections to MCU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Allows multiple devices on the two connections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Gets acknowledgment that signals have been correctly received</a:t>
            </a:r>
          </a:p>
          <a:p>
            <a:pPr>
              <a:lnSpc>
                <a:spcPct val="120000"/>
              </a:lnSpc>
            </a:pPr>
            <a:r>
              <a:rPr lang="en-US" dirty="0"/>
              <a:t>Disadvantages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rate is slower than SPI (Serial Peripheral Interface)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can only be traveling in one direction at a time, lowering the data rate even more if two-way communication is needed.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Necessary to connect pull-up resistors to the connections to ensure reliable transmission of signals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44E4-0432-E94D-8BFC-37A16F6BDCE0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9882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Connections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278503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The two connections for the I2C bus are called </a:t>
            </a:r>
          </a:p>
          <a:p>
            <a:pPr lvl="1">
              <a:lnSpc>
                <a:spcPct val="120000"/>
              </a:lnSpc>
            </a:pPr>
            <a:r>
              <a:rPr lang="en-US" i="1" dirty="0"/>
              <a:t>SCL (clock) </a:t>
            </a:r>
            <a:r>
              <a:rPr lang="en-US" dirty="0"/>
              <a:t>and </a:t>
            </a:r>
          </a:p>
          <a:p>
            <a:pPr lvl="1">
              <a:lnSpc>
                <a:spcPct val="120000"/>
              </a:lnSpc>
            </a:pPr>
            <a:r>
              <a:rPr lang="en-US" i="1" dirty="0"/>
              <a:t>SDA </a:t>
            </a:r>
            <a:r>
              <a:rPr lang="en-US" dirty="0"/>
              <a:t>(data).</a:t>
            </a:r>
          </a:p>
          <a:p>
            <a:pPr>
              <a:lnSpc>
                <a:spcPct val="120000"/>
              </a:lnSpc>
            </a:pPr>
            <a:r>
              <a:rPr lang="en-US" dirty="0"/>
              <a:t>One device on the I2C bus is considered the </a:t>
            </a:r>
            <a:r>
              <a:rPr lang="en-US" i="1" dirty="0"/>
              <a:t>master </a:t>
            </a:r>
            <a:r>
              <a:rPr lang="en-US" dirty="0"/>
              <a:t>device.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Coordinate the transfer of information between the other devices (</a:t>
            </a:r>
            <a:r>
              <a:rPr lang="en-US" i="1" dirty="0"/>
              <a:t>slaves</a:t>
            </a:r>
            <a:r>
              <a:rPr lang="en-US" dirty="0"/>
              <a:t>) that are attached.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There must be only one master like the MCU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44E4-0432-E94D-8BFC-37A16F6BDCE0}" type="slidenum">
              <a:rPr lang="en-US" altLang="en-US" smtClean="0"/>
              <a:pPr/>
              <a:t>25</a:t>
            </a:fld>
            <a:endParaRPr lang="en-US" alt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728" y="4165647"/>
            <a:ext cx="6360272" cy="1975405"/>
          </a:xfrm>
        </p:spPr>
      </p:pic>
    </p:spTree>
    <p:extLst>
      <p:ext uri="{BB962C8B-B14F-4D97-AF65-F5344CB8AC3E}">
        <p14:creationId xmlns:p14="http://schemas.microsoft.com/office/powerpoint/2010/main" val="32771700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Slave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Slave devices are identified by </a:t>
            </a:r>
            <a:r>
              <a:rPr lang="en-US" dirty="0">
                <a:solidFill>
                  <a:srgbClr val="C00000"/>
                </a:solidFill>
              </a:rPr>
              <a:t>their address number</a:t>
            </a:r>
            <a:endParaRPr lang="en-US" dirty="0"/>
          </a:p>
          <a:p>
            <a:r>
              <a:rPr lang="en-US" dirty="0"/>
              <a:t>Each slave must have a unique address. </a:t>
            </a:r>
          </a:p>
          <a:p>
            <a:pPr lvl="1"/>
            <a:r>
              <a:rPr lang="en-US" dirty="0"/>
              <a:t>Some I2C devices have a fixed address </a:t>
            </a:r>
          </a:p>
          <a:p>
            <a:pPr lvl="1"/>
            <a:r>
              <a:rPr lang="en-US" dirty="0"/>
              <a:t>while others allow you to configure their address by setting pins high or low or by sending initialization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44E4-0432-E94D-8BFC-37A16F6BDCE0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4847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9FE09-B16C-4B4F-90ED-4B19D32BD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6DB3C-397E-49A4-AE74-6A48608DA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7676866" cy="464137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General-Purpose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Input/Output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(GPIO)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Universal Asynchronous Receiver/Transmitter (UART)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Inter-integrated circuit (I2C)</a:t>
            </a:r>
          </a:p>
          <a:p>
            <a:r>
              <a:rPr lang="en-US" dirty="0"/>
              <a:t>Serial Peripheral Interface (SPI)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AC5FC9-09FE-450D-96E4-A7C4BC830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44E4-0432-E94D-8BFC-37A16F6BDCE0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0960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SPI</a:t>
            </a:r>
            <a:r>
              <a:rPr lang="en-US" dirty="0"/>
              <a:t> (Serial Peripheral Interface)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716" y="1484785"/>
            <a:ext cx="8672052" cy="234440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 synchronous circuit is a digital circuit in which the changes in the state of memory elements are synchronized by a clock signal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SCLK (SCK): Serial Clock (output from master)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MOSI: Master Out Slave In (data output from master)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MISO: Master In Slave Out (data output from slave)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SS (CS): Slave Select (often active low, output from master)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44E4-0432-E94D-8BFC-37A16F6BDCE0}" type="slidenum">
              <a:rPr lang="en-US" altLang="en-US" smtClean="0"/>
              <a:pPr/>
              <a:t>28</a:t>
            </a:fld>
            <a:endParaRPr lang="en-US" alt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681" y="3829190"/>
            <a:ext cx="4922638" cy="2654161"/>
          </a:xfrm>
        </p:spPr>
      </p:pic>
    </p:spTree>
    <p:extLst>
      <p:ext uri="{BB962C8B-B14F-4D97-AF65-F5344CB8AC3E}">
        <p14:creationId xmlns:p14="http://schemas.microsoft.com/office/powerpoint/2010/main" val="25036821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SPI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it runs at a higher data rate, and </a:t>
            </a:r>
          </a:p>
          <a:p>
            <a:pPr>
              <a:lnSpc>
                <a:spcPct val="120000"/>
              </a:lnSpc>
            </a:pPr>
            <a:r>
              <a:rPr lang="en-US" dirty="0"/>
              <a:t>it has separate input and output connections, so it can send and receive at the same time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Duplex</a:t>
            </a:r>
          </a:p>
          <a:p>
            <a:pPr>
              <a:lnSpc>
                <a:spcPct val="120000"/>
              </a:lnSpc>
            </a:pPr>
            <a:r>
              <a:rPr lang="en-US" dirty="0"/>
              <a:t>It uses </a:t>
            </a:r>
            <a:r>
              <a:rPr lang="en-US" dirty="0">
                <a:solidFill>
                  <a:srgbClr val="C00000"/>
                </a:solidFill>
              </a:rPr>
              <a:t>one additional line per device to select the active device</a:t>
            </a:r>
            <a:r>
              <a:rPr lang="en-US" dirty="0"/>
              <a:t>, so more connections are required if you have many devices to connect.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44E4-0432-E94D-8BFC-37A16F6BDCE0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546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hlinkClick r:id="rId3"/>
              </a:rPr>
              <a:t>UART - I2C – SPI</a:t>
            </a:r>
            <a:br>
              <a:rPr lang="en-US" dirty="0"/>
            </a:br>
            <a:r>
              <a:rPr lang="en-US" dirty="0"/>
              <a:t>Serial communications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44E4-0432-E94D-8BFC-37A16F6BDCE0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5" name="Online Media 4" title="PROTOCOLS: UART - I2C - SPI - Serial communications #001">
            <a:hlinkClick r:id="" action="ppaction://media"/>
            <a:extLst>
              <a:ext uri="{FF2B5EF4-FFF2-40B4-BE49-F238E27FC236}">
                <a16:creationId xmlns:a16="http://schemas.microsoft.com/office/drawing/2014/main" id="{1F62D13F-4D57-91C3-D01F-7FAB87832482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65138" y="1484313"/>
            <a:ext cx="8215312" cy="464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42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1" y="2212258"/>
            <a:ext cx="8595754" cy="314907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44E4-0432-E94D-8BFC-37A16F6BDCE0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43729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Uplayer</a:t>
            </a:r>
            <a:r>
              <a:rPr lang="en-US" dirty="0"/>
              <a:t>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UART, I2C and SPI only define how communication takes place between devices</a:t>
            </a:r>
          </a:p>
          <a:p>
            <a:r>
              <a:rPr lang="en-US" dirty="0"/>
              <a:t>The messages that need to be sent depend on each individual device and what it does. </a:t>
            </a:r>
          </a:p>
          <a:p>
            <a:r>
              <a:rPr lang="en-US" dirty="0"/>
              <a:t>You will need to consult the data sheet for your device to determine what commands are required to get it to function, and what data is required, or returned.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44E4-0432-E94D-8BFC-37A16F6BDCE0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17184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3B393-79F1-4A79-8571-1D17686D8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EDDCC-3EE9-4155-8D85-F9F40F355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indent="-914400">
              <a:lnSpc>
                <a:spcPct val="110000"/>
              </a:lnSpc>
              <a:buNone/>
              <a:tabLst>
                <a:tab pos="914400" algn="l"/>
              </a:tabLst>
            </a:pPr>
            <a:r>
              <a:rPr lang="en-US" dirty="0"/>
              <a:t>[1]	</a:t>
            </a:r>
            <a:r>
              <a:rPr lang="en-US" dirty="0">
                <a:hlinkClick r:id="rId2"/>
              </a:rPr>
              <a:t>GPIO</a:t>
            </a:r>
            <a:r>
              <a:rPr lang="en-US" dirty="0"/>
              <a:t>, Accessed on Feb. 25, 2021</a:t>
            </a:r>
          </a:p>
          <a:p>
            <a:pPr marL="914400" indent="-914400">
              <a:lnSpc>
                <a:spcPct val="110000"/>
              </a:lnSpc>
              <a:buNone/>
              <a:tabLst>
                <a:tab pos="914400" algn="l"/>
              </a:tabLst>
            </a:pPr>
            <a:r>
              <a:rPr lang="en-US" dirty="0"/>
              <a:t>[2]	</a:t>
            </a:r>
            <a:r>
              <a:rPr lang="en-US" dirty="0">
                <a:hlinkClick r:id="rId3"/>
              </a:rPr>
              <a:t>I2C</a:t>
            </a:r>
            <a:r>
              <a:rPr lang="en-US" dirty="0"/>
              <a:t>, Accessed on Feb. 25, 2021</a:t>
            </a:r>
          </a:p>
          <a:p>
            <a:pPr marL="914400" indent="-914400">
              <a:lnSpc>
                <a:spcPct val="110000"/>
              </a:lnSpc>
              <a:buNone/>
              <a:tabLst>
                <a:tab pos="914400" algn="l"/>
              </a:tabLst>
            </a:pPr>
            <a:r>
              <a:rPr lang="en-US" dirty="0"/>
              <a:t>[3]	</a:t>
            </a:r>
            <a:r>
              <a:rPr lang="en-US" dirty="0">
                <a:hlinkClick r:id="rId4"/>
              </a:rPr>
              <a:t>SPI</a:t>
            </a:r>
            <a:r>
              <a:rPr lang="en-US" dirty="0"/>
              <a:t>, Accessed on Feb. 25, 2021</a:t>
            </a:r>
          </a:p>
          <a:p>
            <a:pPr marL="914400" indent="-914400">
              <a:lnSpc>
                <a:spcPct val="110000"/>
              </a:lnSpc>
              <a:buNone/>
              <a:tabLst>
                <a:tab pos="914400" algn="l"/>
              </a:tabLst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7C1AE-3EFA-4061-97B8-58DC19989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endParaRPr lang="en-US" spc="-1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D9517-FBFC-4967-A389-36A17CBD8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7643B-8BAE-4C28-A43F-F20370B8E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342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44019"/>
          </a:xfrm>
        </p:spPr>
        <p:txBody>
          <a:bodyPr>
            <a:normAutofit fontScale="90000"/>
          </a:bodyPr>
          <a:lstStyle/>
          <a:p>
            <a:r>
              <a:rPr lang="en-US" dirty="0">
                <a:hlinkClick r:id="rId3"/>
              </a:rPr>
              <a:t>ESP32-WROOM-32 Pin Layout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44E4-0432-E94D-8BFC-37A16F6BDCE0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77" y="732659"/>
            <a:ext cx="4103245" cy="6080917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3" y="731226"/>
            <a:ext cx="4744234" cy="6082350"/>
          </a:xfrm>
        </p:spPr>
      </p:pic>
    </p:spTree>
    <p:extLst>
      <p:ext uri="{BB962C8B-B14F-4D97-AF65-F5344CB8AC3E}">
        <p14:creationId xmlns:p14="http://schemas.microsoft.com/office/powerpoint/2010/main" val="2246241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E381-321F-4365-9EFC-2D9926369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 of Our Board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A6C953-86DC-4F3F-A4BE-0DA57A82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44E4-0432-E94D-8BFC-37A16F6BDCE0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95" y="1507148"/>
            <a:ext cx="6944810" cy="4976202"/>
          </a:xfrm>
        </p:spPr>
      </p:pic>
    </p:spTree>
    <p:extLst>
      <p:ext uri="{BB962C8B-B14F-4D97-AF65-F5344CB8AC3E}">
        <p14:creationId xmlns:p14="http://schemas.microsoft.com/office/powerpoint/2010/main" val="2501052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4068501" cy="496231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Power pins</a:t>
            </a:r>
          </a:p>
          <a:p>
            <a:pPr>
              <a:lnSpc>
                <a:spcPct val="120000"/>
              </a:lnSpc>
            </a:pPr>
            <a:r>
              <a:rPr lang="en-US" dirty="0"/>
              <a:t>Input (only) pins</a:t>
            </a:r>
          </a:p>
          <a:p>
            <a:pPr>
              <a:lnSpc>
                <a:spcPct val="120000"/>
              </a:lnSpc>
            </a:pPr>
            <a:r>
              <a:rPr lang="en-US" dirty="0"/>
              <a:t>I/O pins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hlinkClick r:id="rId2"/>
              </a:rPr>
              <a:t>GPIO</a:t>
            </a:r>
            <a:r>
              <a:rPr lang="en-US" dirty="0"/>
              <a:t> (General-Purpose Input/</a:t>
            </a:r>
            <a:r>
              <a:rPr lang="en-US" dirty="0" err="1"/>
              <a:t>Ooutput</a:t>
            </a:r>
            <a:r>
              <a:rPr lang="en-US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May be used for special purposes</a:t>
            </a:r>
          </a:p>
          <a:p>
            <a:pPr>
              <a:lnSpc>
                <a:spcPct val="120000"/>
              </a:lnSpc>
            </a:pPr>
            <a:r>
              <a:rPr lang="en-US" dirty="0"/>
              <a:t>Pins SCK/CLK, SDO/SD0, SDI/SD1, SHD/SD2, SWP/SD3 and SCS/CMD, namely, </a:t>
            </a:r>
            <a:r>
              <a:rPr lang="en-US" dirty="0">
                <a:solidFill>
                  <a:srgbClr val="C00000"/>
                </a:solidFill>
              </a:rPr>
              <a:t>GPIO6 to GPIO11</a:t>
            </a:r>
            <a:r>
              <a:rPr lang="en-US" dirty="0"/>
              <a:t> are connected to the integrated SPI flash integrated on the module and are not recommended for other uses.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44E4-0432-E94D-8BFC-37A16F6BDCE0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780628-439A-0548-9094-D7F8516ECAD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12">
            <a:extLst>
              <a:ext uri="{FF2B5EF4-FFF2-40B4-BE49-F238E27FC236}">
                <a16:creationId xmlns:a16="http://schemas.microsoft.com/office/drawing/2014/main" id="{ECAA864D-EB41-8548-A581-4580B82AB4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73953" y="1268760"/>
            <a:ext cx="3491601" cy="557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3917227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hlinkClick r:id="rId2"/>
              </a:rPr>
              <a:t>GPIO</a:t>
            </a:r>
            <a:r>
              <a:rPr lang="en-US" dirty="0"/>
              <a:t> (General-Purpose Input/</a:t>
            </a:r>
            <a:r>
              <a:rPr lang="en-US" dirty="0" err="1"/>
              <a:t>Ooutput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055620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These pins are a physical interface between a MCU and the outside world. </a:t>
            </a:r>
          </a:p>
          <a:p>
            <a:pPr>
              <a:lnSpc>
                <a:spcPct val="120000"/>
              </a:lnSpc>
            </a:pPr>
            <a:r>
              <a:rPr lang="en-US" dirty="0"/>
              <a:t>At the simplest level, you can think of them as switches that you can turn on or off (input) or that the MCU can turn on or off (output). </a:t>
            </a:r>
          </a:p>
        </p:txBody>
      </p:sp>
    </p:spTree>
    <p:extLst>
      <p:ext uri="{BB962C8B-B14F-4D97-AF65-F5344CB8AC3E}">
        <p14:creationId xmlns:p14="http://schemas.microsoft.com/office/powerpoint/2010/main" val="2609938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/>
              <a:t>Use of GPIO Pins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7625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You can program the pins to interact in amazing ways with the real world. </a:t>
            </a:r>
          </a:p>
          <a:p>
            <a:pPr>
              <a:lnSpc>
                <a:spcPct val="120000"/>
              </a:lnSpc>
            </a:pPr>
            <a:r>
              <a:rPr lang="en-US" dirty="0"/>
              <a:t>It could be input from a sensor or a signal from another computer or device, for example. </a:t>
            </a:r>
          </a:p>
          <a:p>
            <a:pPr>
              <a:lnSpc>
                <a:spcPct val="120000"/>
              </a:lnSpc>
            </a:pPr>
            <a:r>
              <a:rPr lang="en-US" dirty="0"/>
              <a:t>The output can also do anything, from turning on an LED to sending a signal or data to another device. </a:t>
            </a:r>
          </a:p>
          <a:p>
            <a:pPr>
              <a:lnSpc>
                <a:spcPct val="120000"/>
              </a:lnSpc>
            </a:pPr>
            <a:r>
              <a:rPr lang="en-US" dirty="0"/>
              <a:t>If the </a:t>
            </a:r>
            <a:r>
              <a:rPr lang="en-US" dirty="0" err="1"/>
              <a:t>IoT</a:t>
            </a:r>
            <a:r>
              <a:rPr lang="en-US" dirty="0"/>
              <a:t> kit is on a network, you can control devices that are attached to it from anywhere** and those devices can send data back. </a:t>
            </a:r>
          </a:p>
          <a:p>
            <a:pPr>
              <a:lnSpc>
                <a:spcPct val="120000"/>
              </a:lnSpc>
            </a:pPr>
            <a:r>
              <a:rPr lang="en-US" dirty="0"/>
              <a:t>Connectivity and control of physical devices over the internet is a powerful and exciting thing, and the Raspberry Pi is ideal for this. </a:t>
            </a:r>
          </a:p>
        </p:txBody>
      </p:sp>
    </p:spTree>
    <p:extLst>
      <p:ext uri="{BB962C8B-B14F-4D97-AF65-F5344CB8AC3E}">
        <p14:creationId xmlns:p14="http://schemas.microsoft.com/office/powerpoint/2010/main" val="829443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111"/>
            <a:ext cx="8229600" cy="465302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If you follow the instructions, then messing about with the GPIO is safe and fun.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Randomly plugging wires and power sources into your Pi, however, may kill it. </a:t>
            </a:r>
          </a:p>
          <a:p>
            <a:pPr>
              <a:lnSpc>
                <a:spcPct val="120000"/>
              </a:lnSpc>
            </a:pPr>
            <a:r>
              <a:rPr lang="en-US" dirty="0"/>
              <a:t>Bad things can also happen if you try to connect things to your board that use a lot of power; LEDs are fine, motors are not. </a:t>
            </a:r>
          </a:p>
          <a:p>
            <a:pPr>
              <a:lnSpc>
                <a:spcPct val="120000"/>
              </a:lnSpc>
            </a:pPr>
            <a:r>
              <a:rPr lang="en-US" dirty="0"/>
              <a:t>If you are worried about this, then you might want to consider using a breakout board such as the </a:t>
            </a:r>
            <a:r>
              <a:rPr lang="en-US" u="sng" dirty="0">
                <a:hlinkClick r:id="rId2"/>
              </a:rPr>
              <a:t>Pibrella until you are confident enough to use the GPIO directly.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6891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6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Diseño predeterminado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6" id="{254163F0-5122-1443-B42B-09F33C56F643}" vid="{CAC72534-D667-3847-9EF0-0CD051AFE5F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Theme6</Template>
  <TotalTime>20216</TotalTime>
  <Words>1515</Words>
  <Application>Microsoft Office PowerPoint</Application>
  <PresentationFormat>On-screen Show (4:3)</PresentationFormat>
  <Paragraphs>232</Paragraphs>
  <Slides>32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Yu Gothic</vt:lpstr>
      <vt:lpstr>Arial</vt:lpstr>
      <vt:lpstr>Calibri</vt:lpstr>
      <vt:lpstr>Times New Roman</vt:lpstr>
      <vt:lpstr>Trebuchet MS</vt:lpstr>
      <vt:lpstr>Verdana</vt:lpstr>
      <vt:lpstr>Wingdings</vt:lpstr>
      <vt:lpstr>Theme6</vt:lpstr>
      <vt:lpstr>IoT Security and Privacy </vt:lpstr>
      <vt:lpstr>Outline</vt:lpstr>
      <vt:lpstr>UART - I2C – SPI Serial communications</vt:lpstr>
      <vt:lpstr>ESP32-WROOM-32 Pin Layout</vt:lpstr>
      <vt:lpstr>Schematic of Our Board</vt:lpstr>
      <vt:lpstr>Pins</vt:lpstr>
      <vt:lpstr>GPIO (General-Purpose Input/Ooutput)</vt:lpstr>
      <vt:lpstr>Use of GPIO Pins</vt:lpstr>
      <vt:lpstr>Warning</vt:lpstr>
      <vt:lpstr>Output</vt:lpstr>
      <vt:lpstr>LED (Light-Emitting Diode)</vt:lpstr>
      <vt:lpstr>Resistor</vt:lpstr>
      <vt:lpstr>INPUT</vt:lpstr>
      <vt:lpstr>Other Use of GPIO pins </vt:lpstr>
      <vt:lpstr>Outline</vt:lpstr>
      <vt:lpstr>Serial vs Parallel</vt:lpstr>
      <vt:lpstr>Synchronous vs. Asynchronous</vt:lpstr>
      <vt:lpstr>UART (Universal Asynchronous Receiver/Transmitter)</vt:lpstr>
      <vt:lpstr>Tx and Rx</vt:lpstr>
      <vt:lpstr>Serial Data Transmission</vt:lpstr>
      <vt:lpstr>Serial data reception</vt:lpstr>
      <vt:lpstr>Outline</vt:lpstr>
      <vt:lpstr>I2C (I2C, IIC, Inter-integrated circuit)</vt:lpstr>
      <vt:lpstr>I2C Advantages and Disadvantages</vt:lpstr>
      <vt:lpstr>Two Connections</vt:lpstr>
      <vt:lpstr>Slave Devices</vt:lpstr>
      <vt:lpstr>Outline</vt:lpstr>
      <vt:lpstr>SPI (Serial Peripheral Interface)</vt:lpstr>
      <vt:lpstr>Advantages of SPI </vt:lpstr>
      <vt:lpstr>Comparison</vt:lpstr>
      <vt:lpstr>Uplayer Protocol</vt:lpstr>
      <vt:lpstr>References</vt:lpstr>
    </vt:vector>
  </TitlesOfParts>
  <Company>BIS@DSU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</dc:title>
  <dc:creator>Xinwen Fu</dc:creator>
  <cp:lastModifiedBy>Fu, Xinwen</cp:lastModifiedBy>
  <cp:revision>1413</cp:revision>
  <dcterms:created xsi:type="dcterms:W3CDTF">1995-06-02T21:27:28Z</dcterms:created>
  <dcterms:modified xsi:type="dcterms:W3CDTF">2023-09-05T04:21:43Z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2</vt:i4>
  </property>
  <property fmtid="{D5CDD505-2E9C-101B-9397-08002B2CF9AE}" pid="7" name="MailAddress">
    <vt:lpwstr>gong@mcnc.org</vt:lpwstr>
  </property>
  <property fmtid="{D5CDD505-2E9C-101B-9397-08002B2CF9AE}" pid="8" name="HomePage">
    <vt:lpwstr>http://www.mcnc.org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2</vt:i4>
  </property>
  <property fmtid="{D5CDD505-2E9C-101B-9397-08002B2CF9AE}" pid="21" name="OutputDir">
    <vt:lpwstr>C:\fmg\cs591w</vt:lpwstr>
  </property>
</Properties>
</file>