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84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2" r:id="rId3"/>
    <p:sldId id="303" r:id="rId4"/>
    <p:sldId id="304" r:id="rId5"/>
    <p:sldId id="305" r:id="rId6"/>
    <p:sldId id="315" r:id="rId7"/>
    <p:sldId id="318" r:id="rId8"/>
    <p:sldId id="306" r:id="rId9"/>
    <p:sldId id="307" r:id="rId10"/>
    <p:sldId id="320" r:id="rId11"/>
    <p:sldId id="379" r:id="rId12"/>
    <p:sldId id="319" r:id="rId13"/>
    <p:sldId id="377" r:id="rId14"/>
    <p:sldId id="378" r:id="rId15"/>
    <p:sldId id="282" r:id="rId16"/>
    <p:sldId id="283" r:id="rId17"/>
    <p:sldId id="376" r:id="rId18"/>
    <p:sldId id="317" r:id="rId19"/>
    <p:sldId id="308" r:id="rId20"/>
    <p:sldId id="309" r:id="rId21"/>
    <p:sldId id="310" r:id="rId22"/>
    <p:sldId id="311" r:id="rId23"/>
    <p:sldId id="316" r:id="rId24"/>
    <p:sldId id="312" r:id="rId25"/>
    <p:sldId id="313" r:id="rId26"/>
    <p:sldId id="314" r:id="rId27"/>
  </p:sldIdLst>
  <p:sldSz cx="9144000" cy="6858000" type="screen4x3"/>
  <p:notesSz cx="6845300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CC3300"/>
    <a:srgbClr val="FF9966"/>
    <a:srgbClr val="33CCFF"/>
    <a:srgbClr val="9999FF"/>
    <a:srgbClr val="999933"/>
    <a:srgbClr val="6699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A0AED1-148C-314D-8CCD-E0339A1BCB52}" v="44" dt="2022-04-14T15:49:33.596"/>
    <p1510:client id="{924F376E-5B8F-1A42-BE64-69FC6A537792}" v="2" dt="2022-04-14T18:36:48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5" autoAdjust="0"/>
    <p:restoredTop sz="93277" autoAdjust="0"/>
  </p:normalViewPr>
  <p:slideViewPr>
    <p:cSldViewPr snapToGrid="0">
      <p:cViewPr varScale="1">
        <p:scale>
          <a:sx n="74" d="100"/>
          <a:sy n="74" d="100"/>
        </p:scale>
        <p:origin x="18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30" y="-8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, Xinwen" userId="0e36c28d-7c66-4d23-8c4d-566aefcb51e0" providerId="ADAL" clId="{E09A7737-4A09-434A-985D-AB54F5D203A9}"/>
    <pc:docChg chg="custSel addSld modSld">
      <pc:chgData name="Fu, Xinwen" userId="0e36c28d-7c66-4d23-8c4d-566aefcb51e0" providerId="ADAL" clId="{E09A7737-4A09-434A-985D-AB54F5D203A9}" dt="2022-02-08T17:10:32.959" v="194" actId="20577"/>
      <pc:docMkLst>
        <pc:docMk/>
      </pc:docMkLst>
      <pc:sldChg chg="delSp">
        <pc:chgData name="Fu, Xinwen" userId="0e36c28d-7c66-4d23-8c4d-566aefcb51e0" providerId="ADAL" clId="{E09A7737-4A09-434A-985D-AB54F5D203A9}" dt="2022-02-08T16:57:34.558" v="16"/>
        <pc:sldMkLst>
          <pc:docMk/>
          <pc:sldMk cId="3443771275" sldId="302"/>
        </pc:sldMkLst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3443771275" sldId="302"/>
            <ac:spMk id="4" creationId="{F07D8309-F88C-4337-826E-637CA1802198}"/>
          </ac:spMkLst>
        </pc:spChg>
      </pc:sldChg>
      <pc:sldChg chg="delSp">
        <pc:chgData name="Fu, Xinwen" userId="0e36c28d-7c66-4d23-8c4d-566aefcb51e0" providerId="ADAL" clId="{E09A7737-4A09-434A-985D-AB54F5D203A9}" dt="2022-02-08T16:57:34.558" v="16"/>
        <pc:sldMkLst>
          <pc:docMk/>
          <pc:sldMk cId="2258989333" sldId="303"/>
        </pc:sldMkLst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2258989333" sldId="303"/>
            <ac:spMk id="4" creationId="{00000000-0000-0000-0000-000000000000}"/>
          </ac:spMkLst>
        </pc:spChg>
      </pc:sldChg>
      <pc:sldChg chg="delSp">
        <pc:chgData name="Fu, Xinwen" userId="0e36c28d-7c66-4d23-8c4d-566aefcb51e0" providerId="ADAL" clId="{E09A7737-4A09-434A-985D-AB54F5D203A9}" dt="2022-02-08T16:57:34.558" v="16"/>
        <pc:sldMkLst>
          <pc:docMk/>
          <pc:sldMk cId="753953010" sldId="305"/>
        </pc:sldMkLst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753953010" sldId="305"/>
            <ac:spMk id="4" creationId="{00000000-0000-0000-0000-000000000000}"/>
          </ac:spMkLst>
        </pc:spChg>
      </pc:sldChg>
      <pc:sldChg chg="delSp">
        <pc:chgData name="Fu, Xinwen" userId="0e36c28d-7c66-4d23-8c4d-566aefcb51e0" providerId="ADAL" clId="{E09A7737-4A09-434A-985D-AB54F5D203A9}" dt="2022-02-08T16:57:34.558" v="16"/>
        <pc:sldMkLst>
          <pc:docMk/>
          <pc:sldMk cId="1684068676" sldId="306"/>
        </pc:sldMkLst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1684068676" sldId="306"/>
            <ac:spMk id="4" creationId="{00000000-0000-0000-0000-000000000000}"/>
          </ac:spMkLst>
        </pc:spChg>
      </pc:sldChg>
      <pc:sldChg chg="delSp">
        <pc:chgData name="Fu, Xinwen" userId="0e36c28d-7c66-4d23-8c4d-566aefcb51e0" providerId="ADAL" clId="{E09A7737-4A09-434A-985D-AB54F5D203A9}" dt="2022-02-08T16:57:34.558" v="16"/>
        <pc:sldMkLst>
          <pc:docMk/>
          <pc:sldMk cId="1359928789" sldId="309"/>
        </pc:sldMkLst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1359928789" sldId="309"/>
            <ac:spMk id="4" creationId="{00000000-0000-0000-0000-000000000000}"/>
          </ac:spMkLst>
        </pc:spChg>
      </pc:sldChg>
      <pc:sldChg chg="delSp">
        <pc:chgData name="Fu, Xinwen" userId="0e36c28d-7c66-4d23-8c4d-566aefcb51e0" providerId="ADAL" clId="{E09A7737-4A09-434A-985D-AB54F5D203A9}" dt="2022-02-08T16:57:34.558" v="16"/>
        <pc:sldMkLst>
          <pc:docMk/>
          <pc:sldMk cId="2522692336" sldId="311"/>
        </pc:sldMkLst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2522692336" sldId="311"/>
            <ac:spMk id="4" creationId="{00000000-0000-0000-0000-000000000000}"/>
          </ac:spMkLst>
        </pc:spChg>
      </pc:sldChg>
      <pc:sldChg chg="delSp">
        <pc:chgData name="Fu, Xinwen" userId="0e36c28d-7c66-4d23-8c4d-566aefcb51e0" providerId="ADAL" clId="{E09A7737-4A09-434A-985D-AB54F5D203A9}" dt="2022-02-08T16:57:34.558" v="16"/>
        <pc:sldMkLst>
          <pc:docMk/>
          <pc:sldMk cId="2705436737" sldId="313"/>
        </pc:sldMkLst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2705436737" sldId="313"/>
            <ac:spMk id="4" creationId="{00000000-0000-0000-0000-000000000000}"/>
          </ac:spMkLst>
        </pc:spChg>
      </pc:sldChg>
      <pc:sldChg chg="delSp">
        <pc:chgData name="Fu, Xinwen" userId="0e36c28d-7c66-4d23-8c4d-566aefcb51e0" providerId="ADAL" clId="{E09A7737-4A09-434A-985D-AB54F5D203A9}" dt="2022-02-08T16:57:34.558" v="16"/>
        <pc:sldMkLst>
          <pc:docMk/>
          <pc:sldMk cId="1773873580" sldId="315"/>
        </pc:sldMkLst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1773873580" sldId="315"/>
            <ac:spMk id="4" creationId="{F07D8309-F88C-4337-826E-637CA1802198}"/>
          </ac:spMkLst>
        </pc:spChg>
      </pc:sldChg>
      <pc:sldChg chg="addSp delSp modSp mod">
        <pc:chgData name="Fu, Xinwen" userId="0e36c28d-7c66-4d23-8c4d-566aefcb51e0" providerId="ADAL" clId="{E09A7737-4A09-434A-985D-AB54F5D203A9}" dt="2022-02-08T17:00:05.896" v="76" actId="20577"/>
        <pc:sldMkLst>
          <pc:docMk/>
          <pc:sldMk cId="3723269664" sldId="316"/>
        </pc:sldMkLst>
        <pc:spChg chg="mod">
          <ac:chgData name="Fu, Xinwen" userId="0e36c28d-7c66-4d23-8c4d-566aefcb51e0" providerId="ADAL" clId="{E09A7737-4A09-434A-985D-AB54F5D203A9}" dt="2022-02-08T17:00:05.896" v="76" actId="20577"/>
          <ac:spMkLst>
            <pc:docMk/>
            <pc:sldMk cId="3723269664" sldId="316"/>
            <ac:spMk id="3" creationId="{00000000-0000-0000-0000-000000000000}"/>
          </ac:spMkLst>
        </pc:spChg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3723269664" sldId="316"/>
            <ac:spMk id="4" creationId="{00000000-0000-0000-0000-000000000000}"/>
          </ac:spMkLst>
        </pc:spChg>
        <pc:spChg chg="add del mod">
          <ac:chgData name="Fu, Xinwen" userId="0e36c28d-7c66-4d23-8c4d-566aefcb51e0" providerId="ADAL" clId="{E09A7737-4A09-434A-985D-AB54F5D203A9}" dt="2022-02-08T16:56:29.988" v="1" actId="931"/>
          <ac:spMkLst>
            <pc:docMk/>
            <pc:sldMk cId="3723269664" sldId="316"/>
            <ac:spMk id="6" creationId="{ABCD5C81-A0C5-3642-A24C-F5E0A7359B2C}"/>
          </ac:spMkLst>
        </pc:spChg>
        <pc:spChg chg="mod">
          <ac:chgData name="Fu, Xinwen" userId="0e36c28d-7c66-4d23-8c4d-566aefcb51e0" providerId="ADAL" clId="{E09A7737-4A09-434A-985D-AB54F5D203A9}" dt="2022-02-08T16:59:40.236" v="69" actId="14100"/>
          <ac:spMkLst>
            <pc:docMk/>
            <pc:sldMk cId="3723269664" sldId="316"/>
            <ac:spMk id="8" creationId="{00000000-0000-0000-0000-000000000000}"/>
          </ac:spMkLst>
        </pc:spChg>
        <pc:spChg chg="del mod">
          <ac:chgData name="Fu, Xinwen" userId="0e36c28d-7c66-4d23-8c4d-566aefcb51e0" providerId="ADAL" clId="{E09A7737-4A09-434A-985D-AB54F5D203A9}" dt="2022-02-08T16:58:47.912" v="59" actId="478"/>
          <ac:spMkLst>
            <pc:docMk/>
            <pc:sldMk cId="3723269664" sldId="316"/>
            <ac:spMk id="9" creationId="{00000000-0000-0000-0000-000000000000}"/>
          </ac:spMkLst>
        </pc:spChg>
        <pc:spChg chg="mod">
          <ac:chgData name="Fu, Xinwen" userId="0e36c28d-7c66-4d23-8c4d-566aefcb51e0" providerId="ADAL" clId="{E09A7737-4A09-434A-985D-AB54F5D203A9}" dt="2022-02-08T16:59:04.702" v="62" actId="1076"/>
          <ac:spMkLst>
            <pc:docMk/>
            <pc:sldMk cId="3723269664" sldId="316"/>
            <ac:spMk id="12" creationId="{00000000-0000-0000-0000-000000000000}"/>
          </ac:spMkLst>
        </pc:spChg>
        <pc:spChg chg="mod">
          <ac:chgData name="Fu, Xinwen" userId="0e36c28d-7c66-4d23-8c4d-566aefcb51e0" providerId="ADAL" clId="{E09A7737-4A09-434A-985D-AB54F5D203A9}" dt="2022-02-08T16:58:59.629" v="61" actId="1076"/>
          <ac:spMkLst>
            <pc:docMk/>
            <pc:sldMk cId="3723269664" sldId="316"/>
            <ac:spMk id="13" creationId="{00000000-0000-0000-0000-000000000000}"/>
          </ac:spMkLst>
        </pc:spChg>
        <pc:spChg chg="mod">
          <ac:chgData name="Fu, Xinwen" userId="0e36c28d-7c66-4d23-8c4d-566aefcb51e0" providerId="ADAL" clId="{E09A7737-4A09-434A-985D-AB54F5D203A9}" dt="2022-02-08T16:59:56.055" v="71" actId="1076"/>
          <ac:spMkLst>
            <pc:docMk/>
            <pc:sldMk cId="3723269664" sldId="316"/>
            <ac:spMk id="14" creationId="{00000000-0000-0000-0000-000000000000}"/>
          </ac:spMkLst>
        </pc:spChg>
        <pc:spChg chg="mod">
          <ac:chgData name="Fu, Xinwen" userId="0e36c28d-7c66-4d23-8c4d-566aefcb51e0" providerId="ADAL" clId="{E09A7737-4A09-434A-985D-AB54F5D203A9}" dt="2022-02-08T16:58:09.504" v="22" actId="207"/>
          <ac:spMkLst>
            <pc:docMk/>
            <pc:sldMk cId="3723269664" sldId="316"/>
            <ac:spMk id="15" creationId="{00000000-0000-0000-0000-000000000000}"/>
          </ac:spMkLst>
        </pc:spChg>
        <pc:picChg chg="del">
          <ac:chgData name="Fu, Xinwen" userId="0e36c28d-7c66-4d23-8c4d-566aefcb51e0" providerId="ADAL" clId="{E09A7737-4A09-434A-985D-AB54F5D203A9}" dt="2022-02-08T16:56:09.542" v="0" actId="478"/>
          <ac:picMkLst>
            <pc:docMk/>
            <pc:sldMk cId="3723269664" sldId="316"/>
            <ac:picMk id="7" creationId="{00000000-0000-0000-0000-000000000000}"/>
          </ac:picMkLst>
        </pc:picChg>
        <pc:picChg chg="add mod">
          <ac:chgData name="Fu, Xinwen" userId="0e36c28d-7c66-4d23-8c4d-566aefcb51e0" providerId="ADAL" clId="{E09A7737-4A09-434A-985D-AB54F5D203A9}" dt="2022-02-08T16:58:53.458" v="60" actId="1076"/>
          <ac:picMkLst>
            <pc:docMk/>
            <pc:sldMk cId="3723269664" sldId="316"/>
            <ac:picMk id="11" creationId="{3BA239F6-2B63-0D4A-A218-B6E085EA7086}"/>
          </ac:picMkLst>
        </pc:picChg>
        <pc:cxnChg chg="mod">
          <ac:chgData name="Fu, Xinwen" userId="0e36c28d-7c66-4d23-8c4d-566aefcb51e0" providerId="ADAL" clId="{E09A7737-4A09-434A-985D-AB54F5D203A9}" dt="2022-02-08T16:58:30.612" v="56" actId="1035"/>
          <ac:cxnSpMkLst>
            <pc:docMk/>
            <pc:sldMk cId="3723269664" sldId="316"/>
            <ac:cxnSpMk id="17" creationId="{00000000-0000-0000-0000-000000000000}"/>
          </ac:cxnSpMkLst>
        </pc:cxnChg>
        <pc:cxnChg chg="add mod">
          <ac:chgData name="Fu, Xinwen" userId="0e36c28d-7c66-4d23-8c4d-566aefcb51e0" providerId="ADAL" clId="{E09A7737-4A09-434A-985D-AB54F5D203A9}" dt="2022-02-08T16:59:33.506" v="68" actId="14100"/>
          <ac:cxnSpMkLst>
            <pc:docMk/>
            <pc:sldMk cId="3723269664" sldId="316"/>
            <ac:cxnSpMk id="18" creationId="{98674B8E-166A-814D-AC5D-2F5D7CA91353}"/>
          </ac:cxnSpMkLst>
        </pc:cxnChg>
      </pc:sldChg>
      <pc:sldChg chg="delSp">
        <pc:chgData name="Fu, Xinwen" userId="0e36c28d-7c66-4d23-8c4d-566aefcb51e0" providerId="ADAL" clId="{E09A7737-4A09-434A-985D-AB54F5D203A9}" dt="2022-02-08T16:57:34.558" v="16"/>
        <pc:sldMkLst>
          <pc:docMk/>
          <pc:sldMk cId="1286364716" sldId="317"/>
        </pc:sldMkLst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1286364716" sldId="317"/>
            <ac:spMk id="4" creationId="{00000000-0000-0000-0000-000000000000}"/>
          </ac:spMkLst>
        </pc:spChg>
      </pc:sldChg>
      <pc:sldChg chg="delSp">
        <pc:chgData name="Fu, Xinwen" userId="0e36c28d-7c66-4d23-8c4d-566aefcb51e0" providerId="ADAL" clId="{E09A7737-4A09-434A-985D-AB54F5D203A9}" dt="2022-02-08T16:57:34.558" v="16"/>
        <pc:sldMkLst>
          <pc:docMk/>
          <pc:sldMk cId="91178208" sldId="318"/>
        </pc:sldMkLst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91178208" sldId="318"/>
            <ac:spMk id="4" creationId="{00000000-0000-0000-0000-000000000000}"/>
          </ac:spMkLst>
        </pc:spChg>
      </pc:sldChg>
      <pc:sldChg chg="delSp">
        <pc:chgData name="Fu, Xinwen" userId="0e36c28d-7c66-4d23-8c4d-566aefcb51e0" providerId="ADAL" clId="{E09A7737-4A09-434A-985D-AB54F5D203A9}" dt="2022-02-08T16:57:34.558" v="16"/>
        <pc:sldMkLst>
          <pc:docMk/>
          <pc:sldMk cId="853584286" sldId="319"/>
        </pc:sldMkLst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853584286" sldId="319"/>
            <ac:spMk id="4" creationId="{00000000-0000-0000-0000-000000000000}"/>
          </ac:spMkLst>
        </pc:spChg>
      </pc:sldChg>
      <pc:sldChg chg="delSp">
        <pc:chgData name="Fu, Xinwen" userId="0e36c28d-7c66-4d23-8c4d-566aefcb51e0" providerId="ADAL" clId="{E09A7737-4A09-434A-985D-AB54F5D203A9}" dt="2022-02-08T16:57:34.558" v="16"/>
        <pc:sldMkLst>
          <pc:docMk/>
          <pc:sldMk cId="1095841611" sldId="320"/>
        </pc:sldMkLst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1095841611" sldId="320"/>
            <ac:spMk id="4" creationId="{00000000-0000-0000-0000-000000000000}"/>
          </ac:spMkLst>
        </pc:spChg>
      </pc:sldChg>
      <pc:sldChg chg="delSp">
        <pc:chgData name="Fu, Xinwen" userId="0e36c28d-7c66-4d23-8c4d-566aefcb51e0" providerId="ADAL" clId="{E09A7737-4A09-434A-985D-AB54F5D203A9}" dt="2022-02-08T16:57:34.558" v="16"/>
        <pc:sldMkLst>
          <pc:docMk/>
          <pc:sldMk cId="3488246092" sldId="323"/>
        </pc:sldMkLst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3488246092" sldId="323"/>
            <ac:spMk id="4" creationId="{00000000-0000-0000-0000-000000000000}"/>
          </ac:spMkLst>
        </pc:spChg>
      </pc:sldChg>
      <pc:sldChg chg="addSp delSp modSp new mod">
        <pc:chgData name="Fu, Xinwen" userId="0e36c28d-7c66-4d23-8c4d-566aefcb51e0" providerId="ADAL" clId="{E09A7737-4A09-434A-985D-AB54F5D203A9}" dt="2022-02-08T17:10:32.959" v="194" actId="20577"/>
        <pc:sldMkLst>
          <pc:docMk/>
          <pc:sldMk cId="201067343" sldId="324"/>
        </pc:sldMkLst>
        <pc:spChg chg="mod">
          <ac:chgData name="Fu, Xinwen" userId="0e36c28d-7c66-4d23-8c4d-566aefcb51e0" providerId="ADAL" clId="{E09A7737-4A09-434A-985D-AB54F5D203A9}" dt="2022-02-08T17:10:32.959" v="194" actId="20577"/>
          <ac:spMkLst>
            <pc:docMk/>
            <pc:sldMk cId="201067343" sldId="324"/>
            <ac:spMk id="2" creationId="{26C35A3A-69F1-8E49-84F6-B76C2CB12C0B}"/>
          </ac:spMkLst>
        </pc:spChg>
        <pc:spChg chg="del">
          <ac:chgData name="Fu, Xinwen" userId="0e36c28d-7c66-4d23-8c4d-566aefcb51e0" providerId="ADAL" clId="{E09A7737-4A09-434A-985D-AB54F5D203A9}" dt="2022-02-08T17:05:07.337" v="78" actId="931"/>
          <ac:spMkLst>
            <pc:docMk/>
            <pc:sldMk cId="201067343" sldId="324"/>
            <ac:spMk id="3" creationId="{853BE1F5-322C-1E49-BA44-E0D80D84CFA8}"/>
          </ac:spMkLst>
        </pc:spChg>
        <pc:spChg chg="add mod">
          <ac:chgData name="Fu, Xinwen" userId="0e36c28d-7c66-4d23-8c4d-566aefcb51e0" providerId="ADAL" clId="{E09A7737-4A09-434A-985D-AB54F5D203A9}" dt="2022-02-08T17:06:27.432" v="95" actId="1076"/>
          <ac:spMkLst>
            <pc:docMk/>
            <pc:sldMk cId="201067343" sldId="324"/>
            <ac:spMk id="7" creationId="{25F099B3-1864-3A4A-A059-1999BD756FBC}"/>
          </ac:spMkLst>
        </pc:spChg>
        <pc:spChg chg="add mod">
          <ac:chgData name="Fu, Xinwen" userId="0e36c28d-7c66-4d23-8c4d-566aefcb51e0" providerId="ADAL" clId="{E09A7737-4A09-434A-985D-AB54F5D203A9}" dt="2022-02-08T17:10:16.074" v="183" actId="113"/>
          <ac:spMkLst>
            <pc:docMk/>
            <pc:sldMk cId="201067343" sldId="324"/>
            <ac:spMk id="8" creationId="{04306E62-BC56-5C43-BDE9-183A38CED14B}"/>
          </ac:spMkLst>
        </pc:spChg>
        <pc:spChg chg="add mod">
          <ac:chgData name="Fu, Xinwen" userId="0e36c28d-7c66-4d23-8c4d-566aefcb51e0" providerId="ADAL" clId="{E09A7737-4A09-434A-985D-AB54F5D203A9}" dt="2022-02-08T17:09:23.300" v="176" actId="1076"/>
          <ac:spMkLst>
            <pc:docMk/>
            <pc:sldMk cId="201067343" sldId="324"/>
            <ac:spMk id="12" creationId="{E613A8DE-544D-CA42-9F25-43A1FBA6356E}"/>
          </ac:spMkLst>
        </pc:spChg>
        <pc:spChg chg="add mod">
          <ac:chgData name="Fu, Xinwen" userId="0e36c28d-7c66-4d23-8c4d-566aefcb51e0" providerId="ADAL" clId="{E09A7737-4A09-434A-985D-AB54F5D203A9}" dt="2022-02-08T17:09:17.427" v="175" actId="1076"/>
          <ac:spMkLst>
            <pc:docMk/>
            <pc:sldMk cId="201067343" sldId="324"/>
            <ac:spMk id="13" creationId="{69F34465-3B3C-5640-9A4B-68DE58DC0C23}"/>
          </ac:spMkLst>
        </pc:spChg>
        <pc:spChg chg="add mod">
          <ac:chgData name="Fu, Xinwen" userId="0e36c28d-7c66-4d23-8c4d-566aefcb51e0" providerId="ADAL" clId="{E09A7737-4A09-434A-985D-AB54F5D203A9}" dt="2022-02-08T17:09:10.569" v="174" actId="1076"/>
          <ac:spMkLst>
            <pc:docMk/>
            <pc:sldMk cId="201067343" sldId="324"/>
            <ac:spMk id="14" creationId="{1E8AA1CD-D565-C849-9836-64500E56FD9D}"/>
          </ac:spMkLst>
        </pc:spChg>
        <pc:picChg chg="add mod">
          <ac:chgData name="Fu, Xinwen" userId="0e36c28d-7c66-4d23-8c4d-566aefcb51e0" providerId="ADAL" clId="{E09A7737-4A09-434A-985D-AB54F5D203A9}" dt="2022-02-08T17:05:23.602" v="87" actId="1038"/>
          <ac:picMkLst>
            <pc:docMk/>
            <pc:sldMk cId="201067343" sldId="324"/>
            <ac:picMk id="6" creationId="{D5E1BCC9-0119-F54B-845D-02C4E700F027}"/>
          </ac:picMkLst>
        </pc:picChg>
        <pc:cxnChg chg="add mod">
          <ac:chgData name="Fu, Xinwen" userId="0e36c28d-7c66-4d23-8c4d-566aefcb51e0" providerId="ADAL" clId="{E09A7737-4A09-434A-985D-AB54F5D203A9}" dt="2022-02-08T17:07:16.610" v="102" actId="14100"/>
          <ac:cxnSpMkLst>
            <pc:docMk/>
            <pc:sldMk cId="201067343" sldId="324"/>
            <ac:cxnSpMk id="9" creationId="{865E3F70-B30D-FC41-8D8D-841B669492C0}"/>
          </ac:cxnSpMkLst>
        </pc:cxnChg>
        <pc:cxnChg chg="add mod">
          <ac:chgData name="Fu, Xinwen" userId="0e36c28d-7c66-4d23-8c4d-566aefcb51e0" providerId="ADAL" clId="{E09A7737-4A09-434A-985D-AB54F5D203A9}" dt="2022-02-08T17:10:02.576" v="182" actId="14100"/>
          <ac:cxnSpMkLst>
            <pc:docMk/>
            <pc:sldMk cId="201067343" sldId="324"/>
            <ac:cxnSpMk id="15" creationId="{3D4B0F69-D939-4E4D-8373-18A26339D51A}"/>
          </ac:cxnSpMkLst>
        </pc:cxnChg>
        <pc:cxnChg chg="add mod">
          <ac:chgData name="Fu, Xinwen" userId="0e36c28d-7c66-4d23-8c4d-566aefcb51e0" providerId="ADAL" clId="{E09A7737-4A09-434A-985D-AB54F5D203A9}" dt="2022-02-08T17:09:38.455" v="179" actId="14100"/>
          <ac:cxnSpMkLst>
            <pc:docMk/>
            <pc:sldMk cId="201067343" sldId="324"/>
            <ac:cxnSpMk id="16" creationId="{D135D13E-B104-164B-9E03-1FF77464DC9E}"/>
          </ac:cxnSpMkLst>
        </pc:cxnChg>
        <pc:cxnChg chg="add mod">
          <ac:chgData name="Fu, Xinwen" userId="0e36c28d-7c66-4d23-8c4d-566aefcb51e0" providerId="ADAL" clId="{E09A7737-4A09-434A-985D-AB54F5D203A9}" dt="2022-02-08T17:09:27.287" v="177" actId="1076"/>
          <ac:cxnSpMkLst>
            <pc:docMk/>
            <pc:sldMk cId="201067343" sldId="324"/>
            <ac:cxnSpMk id="17" creationId="{F54EB019-A902-D44F-8976-B2B753B9462F}"/>
          </ac:cxnSpMkLst>
        </pc:cxnChg>
      </pc:sldChg>
    </pc:docChg>
  </pc:docChgLst>
  <pc:docChgLst>
    <pc:chgData name="Fu, Xinwen" userId="0e36c28d-7c66-4d23-8c4d-566aefcb51e0" providerId="ADAL" clId="{924F376E-5B8F-1A42-BE64-69FC6A537792}"/>
    <pc:docChg chg="custSel modSld">
      <pc:chgData name="Fu, Xinwen" userId="0e36c28d-7c66-4d23-8c4d-566aefcb51e0" providerId="ADAL" clId="{924F376E-5B8F-1A42-BE64-69FC6A537792}" dt="2022-04-14T18:37:02.473" v="45" actId="20577"/>
      <pc:docMkLst>
        <pc:docMk/>
      </pc:docMkLst>
      <pc:sldChg chg="addSp modSp mod">
        <pc:chgData name="Fu, Xinwen" userId="0e36c28d-7c66-4d23-8c4d-566aefcb51e0" providerId="ADAL" clId="{924F376E-5B8F-1A42-BE64-69FC6A537792}" dt="2022-04-14T18:37:02.473" v="45" actId="20577"/>
        <pc:sldMkLst>
          <pc:docMk/>
          <pc:sldMk cId="4039145816" sldId="376"/>
        </pc:sldMkLst>
        <pc:spChg chg="add mod">
          <ac:chgData name="Fu, Xinwen" userId="0e36c28d-7c66-4d23-8c4d-566aefcb51e0" providerId="ADAL" clId="{924F376E-5B8F-1A42-BE64-69FC6A537792}" dt="2022-04-14T18:36:25.680" v="37" actId="58"/>
          <ac:spMkLst>
            <pc:docMk/>
            <pc:sldMk cId="4039145816" sldId="376"/>
            <ac:spMk id="3" creationId="{09C14B91-A9F6-25EB-1DDB-EE8E46BE6931}"/>
          </ac:spMkLst>
        </pc:spChg>
        <pc:spChg chg="add mod">
          <ac:chgData name="Fu, Xinwen" userId="0e36c28d-7c66-4d23-8c4d-566aefcb51e0" providerId="ADAL" clId="{924F376E-5B8F-1A42-BE64-69FC6A537792}" dt="2022-04-14T18:37:02.473" v="45" actId="20577"/>
          <ac:spMkLst>
            <pc:docMk/>
            <pc:sldMk cId="4039145816" sldId="376"/>
            <ac:spMk id="10" creationId="{2B9E9844-ABEE-46DF-B0C8-EE60BB5B7A5A}"/>
          </ac:spMkLst>
        </pc:spChg>
      </pc:sldChg>
    </pc:docChg>
  </pc:docChgLst>
  <pc:docChgLst>
    <pc:chgData name="Fu, Xinwen" userId="0e36c28d-7c66-4d23-8c4d-566aefcb51e0" providerId="ADAL" clId="{7AA0AED1-148C-314D-8CCD-E0339A1BCB52}"/>
    <pc:docChg chg="undo custSel addSld modSld">
      <pc:chgData name="Fu, Xinwen" userId="0e36c28d-7c66-4d23-8c4d-566aefcb51e0" providerId="ADAL" clId="{7AA0AED1-148C-314D-8CCD-E0339A1BCB52}" dt="2022-04-14T15:50:16.989" v="529" actId="20577"/>
      <pc:docMkLst>
        <pc:docMk/>
      </pc:docMkLst>
      <pc:sldChg chg="delSp modSp add mod">
        <pc:chgData name="Fu, Xinwen" userId="0e36c28d-7c66-4d23-8c4d-566aefcb51e0" providerId="ADAL" clId="{7AA0AED1-148C-314D-8CCD-E0339A1BCB52}" dt="2022-04-14T14:46:52.536" v="338" actId="14100"/>
        <pc:sldMkLst>
          <pc:docMk/>
          <pc:sldMk cId="537192310" sldId="282"/>
        </pc:sldMkLst>
        <pc:spChg chg="mod">
          <ac:chgData name="Fu, Xinwen" userId="0e36c28d-7c66-4d23-8c4d-566aefcb51e0" providerId="ADAL" clId="{7AA0AED1-148C-314D-8CCD-E0339A1BCB52}" dt="2022-04-14T14:46:46.166" v="337" actId="27636"/>
          <ac:spMkLst>
            <pc:docMk/>
            <pc:sldMk cId="537192310" sldId="282"/>
            <ac:spMk id="3" creationId="{00000000-0000-0000-0000-000000000000}"/>
          </ac:spMkLst>
        </pc:spChg>
        <pc:picChg chg="mod">
          <ac:chgData name="Fu, Xinwen" userId="0e36c28d-7c66-4d23-8c4d-566aefcb51e0" providerId="ADAL" clId="{7AA0AED1-148C-314D-8CCD-E0339A1BCB52}" dt="2022-04-14T14:46:52.536" v="338" actId="14100"/>
          <ac:picMkLst>
            <pc:docMk/>
            <pc:sldMk cId="537192310" sldId="282"/>
            <ac:picMk id="5" creationId="{00000000-0000-0000-0000-000000000000}"/>
          </ac:picMkLst>
        </pc:picChg>
        <pc:inkChg chg="del">
          <ac:chgData name="Fu, Xinwen" userId="0e36c28d-7c66-4d23-8c4d-566aefcb51e0" providerId="ADAL" clId="{7AA0AED1-148C-314D-8CCD-E0339A1BCB52}" dt="2022-04-14T14:46:38.504" v="334" actId="478"/>
          <ac:inkMkLst>
            <pc:docMk/>
            <pc:sldMk cId="537192310" sldId="282"/>
            <ac:inkMk id="6" creationId="{DD24FFAB-D91F-433C-A526-48ACE3D75C24}"/>
          </ac:inkMkLst>
        </pc:inkChg>
      </pc:sldChg>
      <pc:sldChg chg="delSp modSp add mod">
        <pc:chgData name="Fu, Xinwen" userId="0e36c28d-7c66-4d23-8c4d-566aefcb51e0" providerId="ADAL" clId="{7AA0AED1-148C-314D-8CCD-E0339A1BCB52}" dt="2022-04-14T14:47:11.506" v="339" actId="478"/>
        <pc:sldMkLst>
          <pc:docMk/>
          <pc:sldMk cId="1457285759" sldId="283"/>
        </pc:sldMkLst>
        <pc:spChg chg="mod">
          <ac:chgData name="Fu, Xinwen" userId="0e36c28d-7c66-4d23-8c4d-566aefcb51e0" providerId="ADAL" clId="{7AA0AED1-148C-314D-8CCD-E0339A1BCB52}" dt="2022-04-14T14:46:35.038" v="332" actId="27636"/>
          <ac:spMkLst>
            <pc:docMk/>
            <pc:sldMk cId="1457285759" sldId="283"/>
            <ac:spMk id="3" creationId="{00000000-0000-0000-0000-000000000000}"/>
          </ac:spMkLst>
        </pc:spChg>
        <pc:inkChg chg="del">
          <ac:chgData name="Fu, Xinwen" userId="0e36c28d-7c66-4d23-8c4d-566aefcb51e0" providerId="ADAL" clId="{7AA0AED1-148C-314D-8CCD-E0339A1BCB52}" dt="2022-04-14T14:47:11.506" v="339" actId="478"/>
          <ac:inkMkLst>
            <pc:docMk/>
            <pc:sldMk cId="1457285759" sldId="283"/>
            <ac:inkMk id="5" creationId="{C2921F21-7ECA-43CA-8926-3323645CC2C3}"/>
          </ac:inkMkLst>
        </pc:inkChg>
      </pc:sldChg>
      <pc:sldChg chg="modSp mod">
        <pc:chgData name="Fu, Xinwen" userId="0e36c28d-7c66-4d23-8c4d-566aefcb51e0" providerId="ADAL" clId="{7AA0AED1-148C-314D-8CCD-E0339A1BCB52}" dt="2022-04-14T14:40:12.100" v="255" actId="207"/>
        <pc:sldMkLst>
          <pc:docMk/>
          <pc:sldMk cId="3443771275" sldId="302"/>
        </pc:sldMkLst>
        <pc:spChg chg="mod">
          <ac:chgData name="Fu, Xinwen" userId="0e36c28d-7c66-4d23-8c4d-566aefcb51e0" providerId="ADAL" clId="{7AA0AED1-148C-314D-8CCD-E0339A1BCB52}" dt="2022-04-14T14:40:12.100" v="255" actId="207"/>
          <ac:spMkLst>
            <pc:docMk/>
            <pc:sldMk cId="3443771275" sldId="302"/>
            <ac:spMk id="3" creationId="{4786DB3C-397E-49A4-AE74-6A48608DAB93}"/>
          </ac:spMkLst>
        </pc:spChg>
      </pc:sldChg>
      <pc:sldChg chg="modSp mod">
        <pc:chgData name="Fu, Xinwen" userId="0e36c28d-7c66-4d23-8c4d-566aefcb51e0" providerId="ADAL" clId="{7AA0AED1-148C-314D-8CCD-E0339A1BCB52}" dt="2022-04-14T14:45:36.398" v="329" actId="20577"/>
        <pc:sldMkLst>
          <pc:docMk/>
          <pc:sldMk cId="3956957081" sldId="307"/>
        </pc:sldMkLst>
        <pc:spChg chg="mod">
          <ac:chgData name="Fu, Xinwen" userId="0e36c28d-7c66-4d23-8c4d-566aefcb51e0" providerId="ADAL" clId="{7AA0AED1-148C-314D-8CCD-E0339A1BCB52}" dt="2022-04-14T14:45:36.398" v="329" actId="20577"/>
          <ac:spMkLst>
            <pc:docMk/>
            <pc:sldMk cId="3956957081" sldId="307"/>
            <ac:spMk id="3" creationId="{00000000-0000-0000-0000-000000000000}"/>
          </ac:spMkLst>
        </pc:spChg>
      </pc:sldChg>
      <pc:sldChg chg="modSp mod">
        <pc:chgData name="Fu, Xinwen" userId="0e36c28d-7c66-4d23-8c4d-566aefcb51e0" providerId="ADAL" clId="{7AA0AED1-148C-314D-8CCD-E0339A1BCB52}" dt="2022-04-14T14:44:48.425" v="317" actId="20577"/>
        <pc:sldMkLst>
          <pc:docMk/>
          <pc:sldMk cId="303032592" sldId="317"/>
        </pc:sldMkLst>
        <pc:spChg chg="mod">
          <ac:chgData name="Fu, Xinwen" userId="0e36c28d-7c66-4d23-8c4d-566aefcb51e0" providerId="ADAL" clId="{7AA0AED1-148C-314D-8CCD-E0339A1BCB52}" dt="2022-04-14T14:44:48.425" v="317" actId="20577"/>
          <ac:spMkLst>
            <pc:docMk/>
            <pc:sldMk cId="303032592" sldId="317"/>
            <ac:spMk id="3" creationId="{4786DB3C-397E-49A4-AE74-6A48608DAB93}"/>
          </ac:spMkLst>
        </pc:spChg>
      </pc:sldChg>
      <pc:sldChg chg="modSp new mod">
        <pc:chgData name="Fu, Xinwen" userId="0e36c28d-7c66-4d23-8c4d-566aefcb51e0" providerId="ADAL" clId="{7AA0AED1-148C-314D-8CCD-E0339A1BCB52}" dt="2022-04-14T14:37:53.652" v="206" actId="20577"/>
        <pc:sldMkLst>
          <pc:docMk/>
          <pc:sldMk cId="273972624" sldId="318"/>
        </pc:sldMkLst>
        <pc:spChg chg="mod">
          <ac:chgData name="Fu, Xinwen" userId="0e36c28d-7c66-4d23-8c4d-566aefcb51e0" providerId="ADAL" clId="{7AA0AED1-148C-314D-8CCD-E0339A1BCB52}" dt="2022-04-14T14:36:20.223" v="17" actId="20577"/>
          <ac:spMkLst>
            <pc:docMk/>
            <pc:sldMk cId="273972624" sldId="318"/>
            <ac:spMk id="2" creationId="{EC2BFB71-EFBF-D5B4-C261-BE07C5780B7F}"/>
          </ac:spMkLst>
        </pc:spChg>
        <pc:spChg chg="mod">
          <ac:chgData name="Fu, Xinwen" userId="0e36c28d-7c66-4d23-8c4d-566aefcb51e0" providerId="ADAL" clId="{7AA0AED1-148C-314D-8CCD-E0339A1BCB52}" dt="2022-04-14T14:37:53.652" v="206" actId="20577"/>
          <ac:spMkLst>
            <pc:docMk/>
            <pc:sldMk cId="273972624" sldId="318"/>
            <ac:spMk id="3" creationId="{BECBD446-2238-2B34-412F-972700C0D956}"/>
          </ac:spMkLst>
        </pc:spChg>
      </pc:sldChg>
      <pc:sldChg chg="addSp modSp new mod">
        <pc:chgData name="Fu, Xinwen" userId="0e36c28d-7c66-4d23-8c4d-566aefcb51e0" providerId="ADAL" clId="{7AA0AED1-148C-314D-8CCD-E0339A1BCB52}" dt="2022-04-14T14:42:03.503" v="281" actId="27636"/>
        <pc:sldMkLst>
          <pc:docMk/>
          <pc:sldMk cId="3917823999" sldId="319"/>
        </pc:sldMkLst>
        <pc:spChg chg="mod">
          <ac:chgData name="Fu, Xinwen" userId="0e36c28d-7c66-4d23-8c4d-566aefcb51e0" providerId="ADAL" clId="{7AA0AED1-148C-314D-8CCD-E0339A1BCB52}" dt="2022-04-14T14:39:50.102" v="253" actId="20577"/>
          <ac:spMkLst>
            <pc:docMk/>
            <pc:sldMk cId="3917823999" sldId="319"/>
            <ac:spMk id="2" creationId="{A6833E7C-705E-B75A-DED5-3EBE76F210C0}"/>
          </ac:spMkLst>
        </pc:spChg>
        <pc:spChg chg="mod">
          <ac:chgData name="Fu, Xinwen" userId="0e36c28d-7c66-4d23-8c4d-566aefcb51e0" providerId="ADAL" clId="{7AA0AED1-148C-314D-8CCD-E0339A1BCB52}" dt="2022-04-14T14:42:03.503" v="281" actId="27636"/>
          <ac:spMkLst>
            <pc:docMk/>
            <pc:sldMk cId="3917823999" sldId="319"/>
            <ac:spMk id="3" creationId="{95A27CB0-236C-3001-F02F-24615FA8D9B9}"/>
          </ac:spMkLst>
        </pc:spChg>
        <pc:picChg chg="add mod">
          <ac:chgData name="Fu, Xinwen" userId="0e36c28d-7c66-4d23-8c4d-566aefcb51e0" providerId="ADAL" clId="{7AA0AED1-148C-314D-8CCD-E0339A1BCB52}" dt="2022-04-14T14:41:46.473" v="279" actId="1076"/>
          <ac:picMkLst>
            <pc:docMk/>
            <pc:sldMk cId="3917823999" sldId="319"/>
            <ac:picMk id="1026" creationId="{B25E1858-BE45-B5B9-089F-F32C54F50419}"/>
          </ac:picMkLst>
        </pc:picChg>
      </pc:sldChg>
      <pc:sldChg chg="modSp add mod">
        <pc:chgData name="Fu, Xinwen" userId="0e36c28d-7c66-4d23-8c4d-566aefcb51e0" providerId="ADAL" clId="{7AA0AED1-148C-314D-8CCD-E0339A1BCB52}" dt="2022-04-14T14:40:28.328" v="258" actId="207"/>
        <pc:sldMkLst>
          <pc:docMk/>
          <pc:sldMk cId="2668505386" sldId="320"/>
        </pc:sldMkLst>
        <pc:spChg chg="mod">
          <ac:chgData name="Fu, Xinwen" userId="0e36c28d-7c66-4d23-8c4d-566aefcb51e0" providerId="ADAL" clId="{7AA0AED1-148C-314D-8CCD-E0339A1BCB52}" dt="2022-04-14T14:40:28.328" v="258" actId="207"/>
          <ac:spMkLst>
            <pc:docMk/>
            <pc:sldMk cId="2668505386" sldId="320"/>
            <ac:spMk id="3" creationId="{4786DB3C-397E-49A4-AE74-6A48608DAB93}"/>
          </ac:spMkLst>
        </pc:spChg>
      </pc:sldChg>
      <pc:sldChg chg="delSp modSp add mod">
        <pc:chgData name="Fu, Xinwen" userId="0e36c28d-7c66-4d23-8c4d-566aefcb51e0" providerId="ADAL" clId="{7AA0AED1-148C-314D-8CCD-E0339A1BCB52}" dt="2022-04-14T14:47:36.686" v="372" actId="1036"/>
        <pc:sldMkLst>
          <pc:docMk/>
          <pc:sldMk cId="4039145816" sldId="376"/>
        </pc:sldMkLst>
        <pc:spChg chg="del mod">
          <ac:chgData name="Fu, Xinwen" userId="0e36c28d-7c66-4d23-8c4d-566aefcb51e0" providerId="ADAL" clId="{7AA0AED1-148C-314D-8CCD-E0339A1BCB52}" dt="2022-04-14T14:47:29.590" v="359" actId="478"/>
          <ac:spMkLst>
            <pc:docMk/>
            <pc:sldMk cId="4039145816" sldId="376"/>
            <ac:spMk id="3" creationId="{00000000-0000-0000-0000-000000000000}"/>
          </ac:spMkLst>
        </pc:spChg>
        <pc:spChg chg="mod">
          <ac:chgData name="Fu, Xinwen" userId="0e36c28d-7c66-4d23-8c4d-566aefcb51e0" providerId="ADAL" clId="{7AA0AED1-148C-314D-8CCD-E0339A1BCB52}" dt="2022-04-14T14:47:36.686" v="372" actId="1036"/>
          <ac:spMkLst>
            <pc:docMk/>
            <pc:sldMk cId="4039145816" sldId="376"/>
            <ac:spMk id="5" creationId="{00000000-0000-0000-0000-000000000000}"/>
          </ac:spMkLst>
        </pc:spChg>
        <pc:spChg chg="mod">
          <ac:chgData name="Fu, Xinwen" userId="0e36c28d-7c66-4d23-8c4d-566aefcb51e0" providerId="ADAL" clId="{7AA0AED1-148C-314D-8CCD-E0339A1BCB52}" dt="2022-04-14T14:47:36.686" v="372" actId="1036"/>
          <ac:spMkLst>
            <pc:docMk/>
            <pc:sldMk cId="4039145816" sldId="376"/>
            <ac:spMk id="6" creationId="{00000000-0000-0000-0000-000000000000}"/>
          </ac:spMkLst>
        </pc:spChg>
        <pc:spChg chg="mod">
          <ac:chgData name="Fu, Xinwen" userId="0e36c28d-7c66-4d23-8c4d-566aefcb51e0" providerId="ADAL" clId="{7AA0AED1-148C-314D-8CCD-E0339A1BCB52}" dt="2022-04-14T14:47:36.686" v="372" actId="1036"/>
          <ac:spMkLst>
            <pc:docMk/>
            <pc:sldMk cId="4039145816" sldId="376"/>
            <ac:spMk id="7" creationId="{00000000-0000-0000-0000-000000000000}"/>
          </ac:spMkLst>
        </pc:spChg>
        <pc:spChg chg="mod">
          <ac:chgData name="Fu, Xinwen" userId="0e36c28d-7c66-4d23-8c4d-566aefcb51e0" providerId="ADAL" clId="{7AA0AED1-148C-314D-8CCD-E0339A1BCB52}" dt="2022-04-14T14:47:36.686" v="372" actId="1036"/>
          <ac:spMkLst>
            <pc:docMk/>
            <pc:sldMk cId="4039145816" sldId="376"/>
            <ac:spMk id="8" creationId="{00000000-0000-0000-0000-000000000000}"/>
          </ac:spMkLst>
        </pc:spChg>
        <pc:spChg chg="mod">
          <ac:chgData name="Fu, Xinwen" userId="0e36c28d-7c66-4d23-8c4d-566aefcb51e0" providerId="ADAL" clId="{7AA0AED1-148C-314D-8CCD-E0339A1BCB52}" dt="2022-04-14T14:47:36.686" v="372" actId="1036"/>
          <ac:spMkLst>
            <pc:docMk/>
            <pc:sldMk cId="4039145816" sldId="376"/>
            <ac:spMk id="9" creationId="{00000000-0000-0000-0000-000000000000}"/>
          </ac:spMkLst>
        </pc:spChg>
        <pc:spChg chg="mod">
          <ac:chgData name="Fu, Xinwen" userId="0e36c28d-7c66-4d23-8c4d-566aefcb51e0" providerId="ADAL" clId="{7AA0AED1-148C-314D-8CCD-E0339A1BCB52}" dt="2022-04-14T14:47:36.686" v="372" actId="1036"/>
          <ac:spMkLst>
            <pc:docMk/>
            <pc:sldMk cId="4039145816" sldId="376"/>
            <ac:spMk id="13" creationId="{44AFC133-5417-4AFC-B351-F121C71455FB}"/>
          </ac:spMkLst>
        </pc:spChg>
        <pc:spChg chg="mod">
          <ac:chgData name="Fu, Xinwen" userId="0e36c28d-7c66-4d23-8c4d-566aefcb51e0" providerId="ADAL" clId="{7AA0AED1-148C-314D-8CCD-E0339A1BCB52}" dt="2022-04-14T14:47:36.686" v="372" actId="1036"/>
          <ac:spMkLst>
            <pc:docMk/>
            <pc:sldMk cId="4039145816" sldId="376"/>
            <ac:spMk id="19" creationId="{52735A02-F7F0-4044-8CDD-FD3A25B61A13}"/>
          </ac:spMkLst>
        </pc:spChg>
        <pc:spChg chg="mod">
          <ac:chgData name="Fu, Xinwen" userId="0e36c28d-7c66-4d23-8c4d-566aefcb51e0" providerId="ADAL" clId="{7AA0AED1-148C-314D-8CCD-E0339A1BCB52}" dt="2022-04-14T14:47:36.686" v="372" actId="1036"/>
          <ac:spMkLst>
            <pc:docMk/>
            <pc:sldMk cId="4039145816" sldId="376"/>
            <ac:spMk id="21" creationId="{D3936D8A-F189-471F-932F-AAA32FC89D12}"/>
          </ac:spMkLst>
        </pc:spChg>
        <pc:spChg chg="mod">
          <ac:chgData name="Fu, Xinwen" userId="0e36c28d-7c66-4d23-8c4d-566aefcb51e0" providerId="ADAL" clId="{7AA0AED1-148C-314D-8CCD-E0339A1BCB52}" dt="2022-04-14T14:47:36.686" v="372" actId="1036"/>
          <ac:spMkLst>
            <pc:docMk/>
            <pc:sldMk cId="4039145816" sldId="376"/>
            <ac:spMk id="26" creationId="{00000000-0000-0000-0000-000000000000}"/>
          </ac:spMkLst>
        </pc:spChg>
        <pc:spChg chg="mod">
          <ac:chgData name="Fu, Xinwen" userId="0e36c28d-7c66-4d23-8c4d-566aefcb51e0" providerId="ADAL" clId="{7AA0AED1-148C-314D-8CCD-E0339A1BCB52}" dt="2022-04-14T14:47:36.686" v="372" actId="1036"/>
          <ac:spMkLst>
            <pc:docMk/>
            <pc:sldMk cId="4039145816" sldId="376"/>
            <ac:spMk id="27" creationId="{00000000-0000-0000-0000-000000000000}"/>
          </ac:spMkLst>
        </pc:spChg>
        <pc:spChg chg="mod">
          <ac:chgData name="Fu, Xinwen" userId="0e36c28d-7c66-4d23-8c4d-566aefcb51e0" providerId="ADAL" clId="{7AA0AED1-148C-314D-8CCD-E0339A1BCB52}" dt="2022-04-14T14:47:36.686" v="372" actId="1036"/>
          <ac:spMkLst>
            <pc:docMk/>
            <pc:sldMk cId="4039145816" sldId="376"/>
            <ac:spMk id="28" creationId="{00000000-0000-0000-0000-000000000000}"/>
          </ac:spMkLst>
        </pc:spChg>
        <pc:spChg chg="mod">
          <ac:chgData name="Fu, Xinwen" userId="0e36c28d-7c66-4d23-8c4d-566aefcb51e0" providerId="ADAL" clId="{7AA0AED1-148C-314D-8CCD-E0339A1BCB52}" dt="2022-04-14T14:47:36.686" v="372" actId="1036"/>
          <ac:spMkLst>
            <pc:docMk/>
            <pc:sldMk cId="4039145816" sldId="376"/>
            <ac:spMk id="29" creationId="{00000000-0000-0000-0000-000000000000}"/>
          </ac:spMkLst>
        </pc:spChg>
        <pc:spChg chg="mod">
          <ac:chgData name="Fu, Xinwen" userId="0e36c28d-7c66-4d23-8c4d-566aefcb51e0" providerId="ADAL" clId="{7AA0AED1-148C-314D-8CCD-E0339A1BCB52}" dt="2022-04-14T14:47:36.686" v="372" actId="1036"/>
          <ac:spMkLst>
            <pc:docMk/>
            <pc:sldMk cId="4039145816" sldId="376"/>
            <ac:spMk id="31" creationId="{86E81FCA-5519-481E-8934-6E3FAC404B9F}"/>
          </ac:spMkLst>
        </pc:spChg>
        <pc:spChg chg="mod">
          <ac:chgData name="Fu, Xinwen" userId="0e36c28d-7c66-4d23-8c4d-566aefcb51e0" providerId="ADAL" clId="{7AA0AED1-148C-314D-8CCD-E0339A1BCB52}" dt="2022-04-14T14:47:36.686" v="372" actId="1036"/>
          <ac:spMkLst>
            <pc:docMk/>
            <pc:sldMk cId="4039145816" sldId="376"/>
            <ac:spMk id="32" creationId="{00000000-0000-0000-0000-000000000000}"/>
          </ac:spMkLst>
        </pc:spChg>
        <pc:spChg chg="mod">
          <ac:chgData name="Fu, Xinwen" userId="0e36c28d-7c66-4d23-8c4d-566aefcb51e0" providerId="ADAL" clId="{7AA0AED1-148C-314D-8CCD-E0339A1BCB52}" dt="2022-04-14T14:47:36.686" v="372" actId="1036"/>
          <ac:spMkLst>
            <pc:docMk/>
            <pc:sldMk cId="4039145816" sldId="376"/>
            <ac:spMk id="33" creationId="{00000000-0000-0000-0000-000000000000}"/>
          </ac:spMkLst>
        </pc:spChg>
        <pc:spChg chg="mod">
          <ac:chgData name="Fu, Xinwen" userId="0e36c28d-7c66-4d23-8c4d-566aefcb51e0" providerId="ADAL" clId="{7AA0AED1-148C-314D-8CCD-E0339A1BCB52}" dt="2022-04-14T14:47:36.686" v="372" actId="1036"/>
          <ac:spMkLst>
            <pc:docMk/>
            <pc:sldMk cId="4039145816" sldId="376"/>
            <ac:spMk id="34" creationId="{00000000-0000-0000-0000-000000000000}"/>
          </ac:spMkLst>
        </pc:spChg>
        <pc:cxnChg chg="mod">
          <ac:chgData name="Fu, Xinwen" userId="0e36c28d-7c66-4d23-8c4d-566aefcb51e0" providerId="ADAL" clId="{7AA0AED1-148C-314D-8CCD-E0339A1BCB52}" dt="2022-04-14T14:47:36.686" v="372" actId="1036"/>
          <ac:cxnSpMkLst>
            <pc:docMk/>
            <pc:sldMk cId="4039145816" sldId="376"/>
            <ac:cxnSpMk id="11" creationId="{1AEE710D-076F-471D-BE86-C6732A0A2DB4}"/>
          </ac:cxnSpMkLst>
        </pc:cxnChg>
        <pc:cxnChg chg="mod">
          <ac:chgData name="Fu, Xinwen" userId="0e36c28d-7c66-4d23-8c4d-566aefcb51e0" providerId="ADAL" clId="{7AA0AED1-148C-314D-8CCD-E0339A1BCB52}" dt="2022-04-14T14:47:36.686" v="372" actId="1036"/>
          <ac:cxnSpMkLst>
            <pc:docMk/>
            <pc:sldMk cId="4039145816" sldId="376"/>
            <ac:cxnSpMk id="12" creationId="{00000000-0000-0000-0000-000000000000}"/>
          </ac:cxnSpMkLst>
        </pc:cxnChg>
        <pc:cxnChg chg="mod">
          <ac:chgData name="Fu, Xinwen" userId="0e36c28d-7c66-4d23-8c4d-566aefcb51e0" providerId="ADAL" clId="{7AA0AED1-148C-314D-8CCD-E0339A1BCB52}" dt="2022-04-14T14:47:36.686" v="372" actId="1036"/>
          <ac:cxnSpMkLst>
            <pc:docMk/>
            <pc:sldMk cId="4039145816" sldId="376"/>
            <ac:cxnSpMk id="14" creationId="{00000000-0000-0000-0000-000000000000}"/>
          </ac:cxnSpMkLst>
        </pc:cxnChg>
        <pc:cxnChg chg="mod">
          <ac:chgData name="Fu, Xinwen" userId="0e36c28d-7c66-4d23-8c4d-566aefcb51e0" providerId="ADAL" clId="{7AA0AED1-148C-314D-8CCD-E0339A1BCB52}" dt="2022-04-14T14:47:36.686" v="372" actId="1036"/>
          <ac:cxnSpMkLst>
            <pc:docMk/>
            <pc:sldMk cId="4039145816" sldId="376"/>
            <ac:cxnSpMk id="16" creationId="{00000000-0000-0000-0000-000000000000}"/>
          </ac:cxnSpMkLst>
        </pc:cxnChg>
        <pc:cxnChg chg="mod">
          <ac:chgData name="Fu, Xinwen" userId="0e36c28d-7c66-4d23-8c4d-566aefcb51e0" providerId="ADAL" clId="{7AA0AED1-148C-314D-8CCD-E0339A1BCB52}" dt="2022-04-14T14:47:36.686" v="372" actId="1036"/>
          <ac:cxnSpMkLst>
            <pc:docMk/>
            <pc:sldMk cId="4039145816" sldId="376"/>
            <ac:cxnSpMk id="18" creationId="{00000000-0000-0000-0000-000000000000}"/>
          </ac:cxnSpMkLst>
        </pc:cxnChg>
        <pc:cxnChg chg="mod">
          <ac:chgData name="Fu, Xinwen" userId="0e36c28d-7c66-4d23-8c4d-566aefcb51e0" providerId="ADAL" clId="{7AA0AED1-148C-314D-8CCD-E0339A1BCB52}" dt="2022-04-14T14:47:36.686" v="372" actId="1036"/>
          <ac:cxnSpMkLst>
            <pc:docMk/>
            <pc:sldMk cId="4039145816" sldId="376"/>
            <ac:cxnSpMk id="20" creationId="{00000000-0000-0000-0000-000000000000}"/>
          </ac:cxnSpMkLst>
        </pc:cxnChg>
        <pc:cxnChg chg="mod">
          <ac:chgData name="Fu, Xinwen" userId="0e36c28d-7c66-4d23-8c4d-566aefcb51e0" providerId="ADAL" clId="{7AA0AED1-148C-314D-8CCD-E0339A1BCB52}" dt="2022-04-14T14:47:36.686" v="372" actId="1036"/>
          <ac:cxnSpMkLst>
            <pc:docMk/>
            <pc:sldMk cId="4039145816" sldId="376"/>
            <ac:cxnSpMk id="22" creationId="{00000000-0000-0000-0000-000000000000}"/>
          </ac:cxnSpMkLst>
        </pc:cxnChg>
        <pc:cxnChg chg="mod">
          <ac:chgData name="Fu, Xinwen" userId="0e36c28d-7c66-4d23-8c4d-566aefcb51e0" providerId="ADAL" clId="{7AA0AED1-148C-314D-8CCD-E0339A1BCB52}" dt="2022-04-14T14:47:36.686" v="372" actId="1036"/>
          <ac:cxnSpMkLst>
            <pc:docMk/>
            <pc:sldMk cId="4039145816" sldId="376"/>
            <ac:cxnSpMk id="25" creationId="{00000000-0000-0000-0000-000000000000}"/>
          </ac:cxnSpMkLst>
        </pc:cxnChg>
        <pc:cxnChg chg="mod">
          <ac:chgData name="Fu, Xinwen" userId="0e36c28d-7c66-4d23-8c4d-566aefcb51e0" providerId="ADAL" clId="{7AA0AED1-148C-314D-8CCD-E0339A1BCB52}" dt="2022-04-14T14:47:36.686" v="372" actId="1036"/>
          <ac:cxnSpMkLst>
            <pc:docMk/>
            <pc:sldMk cId="4039145816" sldId="376"/>
            <ac:cxnSpMk id="30" creationId="{F1239D73-D7C2-4095-82A9-1054E901CF47}"/>
          </ac:cxnSpMkLst>
        </pc:cxnChg>
      </pc:sldChg>
      <pc:sldChg chg="modSp new mod">
        <pc:chgData name="Fu, Xinwen" userId="0e36c28d-7c66-4d23-8c4d-566aefcb51e0" providerId="ADAL" clId="{7AA0AED1-148C-314D-8CCD-E0339A1BCB52}" dt="2022-04-14T15:46:49.230" v="424" actId="27636"/>
        <pc:sldMkLst>
          <pc:docMk/>
          <pc:sldMk cId="1892186378" sldId="377"/>
        </pc:sldMkLst>
        <pc:spChg chg="mod">
          <ac:chgData name="Fu, Xinwen" userId="0e36c28d-7c66-4d23-8c4d-566aefcb51e0" providerId="ADAL" clId="{7AA0AED1-148C-314D-8CCD-E0339A1BCB52}" dt="2022-04-14T15:45:28.125" v="376" actId="20577"/>
          <ac:spMkLst>
            <pc:docMk/>
            <pc:sldMk cId="1892186378" sldId="377"/>
            <ac:spMk id="2" creationId="{F89CA1A9-B929-8197-E901-D79B9FA47E7E}"/>
          </ac:spMkLst>
        </pc:spChg>
        <pc:spChg chg="mod">
          <ac:chgData name="Fu, Xinwen" userId="0e36c28d-7c66-4d23-8c4d-566aefcb51e0" providerId="ADAL" clId="{7AA0AED1-148C-314D-8CCD-E0339A1BCB52}" dt="2022-04-14T15:46:49.230" v="424" actId="27636"/>
          <ac:spMkLst>
            <pc:docMk/>
            <pc:sldMk cId="1892186378" sldId="377"/>
            <ac:spMk id="3" creationId="{D0A1151E-E07D-D336-2C57-ACC8808C0401}"/>
          </ac:spMkLst>
        </pc:spChg>
      </pc:sldChg>
      <pc:sldChg chg="modSp new mod">
        <pc:chgData name="Fu, Xinwen" userId="0e36c28d-7c66-4d23-8c4d-566aefcb51e0" providerId="ADAL" clId="{7AA0AED1-148C-314D-8CCD-E0339A1BCB52}" dt="2022-04-14T15:47:20.724" v="445" actId="27636"/>
        <pc:sldMkLst>
          <pc:docMk/>
          <pc:sldMk cId="317022968" sldId="378"/>
        </pc:sldMkLst>
        <pc:spChg chg="mod">
          <ac:chgData name="Fu, Xinwen" userId="0e36c28d-7c66-4d23-8c4d-566aefcb51e0" providerId="ADAL" clId="{7AA0AED1-148C-314D-8CCD-E0339A1BCB52}" dt="2022-04-14T15:47:12.476" v="440" actId="20577"/>
          <ac:spMkLst>
            <pc:docMk/>
            <pc:sldMk cId="317022968" sldId="378"/>
            <ac:spMk id="2" creationId="{A10A8412-6A8A-F469-A1A0-C218AB7F9AFA}"/>
          </ac:spMkLst>
        </pc:spChg>
        <pc:spChg chg="mod">
          <ac:chgData name="Fu, Xinwen" userId="0e36c28d-7c66-4d23-8c4d-566aefcb51e0" providerId="ADAL" clId="{7AA0AED1-148C-314D-8CCD-E0339A1BCB52}" dt="2022-04-14T15:47:20.724" v="445" actId="27636"/>
          <ac:spMkLst>
            <pc:docMk/>
            <pc:sldMk cId="317022968" sldId="378"/>
            <ac:spMk id="3" creationId="{D807CD4F-FB5E-C2E4-76DF-123176B564CE}"/>
          </ac:spMkLst>
        </pc:spChg>
      </pc:sldChg>
      <pc:sldChg chg="modSp new mod">
        <pc:chgData name="Fu, Xinwen" userId="0e36c28d-7c66-4d23-8c4d-566aefcb51e0" providerId="ADAL" clId="{7AA0AED1-148C-314D-8CCD-E0339A1BCB52}" dt="2022-04-14T15:50:16.989" v="529" actId="20577"/>
        <pc:sldMkLst>
          <pc:docMk/>
          <pc:sldMk cId="3793694184" sldId="379"/>
        </pc:sldMkLst>
        <pc:spChg chg="mod">
          <ac:chgData name="Fu, Xinwen" userId="0e36c28d-7c66-4d23-8c4d-566aefcb51e0" providerId="ADAL" clId="{7AA0AED1-148C-314D-8CCD-E0339A1BCB52}" dt="2022-04-14T15:49:25.775" v="468" actId="20577"/>
          <ac:spMkLst>
            <pc:docMk/>
            <pc:sldMk cId="3793694184" sldId="379"/>
            <ac:spMk id="2" creationId="{8CBBC27C-AF29-D986-7F1F-67787FC78ACE}"/>
          </ac:spMkLst>
        </pc:spChg>
        <pc:spChg chg="mod">
          <ac:chgData name="Fu, Xinwen" userId="0e36c28d-7c66-4d23-8c4d-566aefcb51e0" providerId="ADAL" clId="{7AA0AED1-148C-314D-8CCD-E0339A1BCB52}" dt="2022-04-14T15:50:16.989" v="529" actId="20577"/>
          <ac:spMkLst>
            <pc:docMk/>
            <pc:sldMk cId="3793694184" sldId="379"/>
            <ac:spMk id="3" creationId="{3E3F47BE-B980-A5FC-D34C-ADE8B630968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defRPr>
            </a:lvl1pPr>
          </a:lstStyle>
          <a:p>
            <a:fld id="{3FC9B65F-6E91-C748-B72A-AC404BB700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181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500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BIOS/EFI hashes the next boot stage: the MBR, bootloader, etc. It puts the result in TPM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PCRs. Control is passed to the next boot stage.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Windows bootloader asks the TPM to unseal the BitLocker encryption key, which will verify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PCR values. The returned key is stored in RAM, the operating system is decrypted,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is passed to the operating system.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The operating system continues to decrypt disk contents on the y using the key stored in 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C7A-02C7-964C-896D-0AF6689C62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9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8745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369303" y="6225769"/>
            <a:ext cx="1299316" cy="49570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 Dr. Xinwen Fu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A436F-4A9E-EE44-B582-04F4DDC6880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43" y="3105720"/>
            <a:ext cx="338513" cy="3232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6" idx="1"/>
          </p:cNvCxnSpPr>
          <p:nvPr/>
        </p:nvCxnSpPr>
        <p:spPr>
          <a:xfrm flipV="1">
            <a:off x="1331913" y="1303338"/>
            <a:ext cx="3095625" cy="12700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22066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6" idx="3"/>
          </p:cNvCxnSpPr>
          <p:nvPr/>
        </p:nvCxnSpPr>
        <p:spPr>
          <a:xfrm flipV="1">
            <a:off x="4648200" y="1293813"/>
            <a:ext cx="3092450" cy="9525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04672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 Xinwen Fu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844E4-0432-E94D-8BFC-37A16F6BDCE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6" idx="1"/>
          </p:cNvCxnSpPr>
          <p:nvPr/>
        </p:nvCxnSpPr>
        <p:spPr>
          <a:xfrm flipV="1">
            <a:off x="1331913" y="1303338"/>
            <a:ext cx="3095625" cy="12700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22066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6" idx="3"/>
          </p:cNvCxnSpPr>
          <p:nvPr/>
        </p:nvCxnSpPr>
        <p:spPr>
          <a:xfrm flipV="1">
            <a:off x="4648200" y="1293813"/>
            <a:ext cx="3092450" cy="9525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48991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04672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 Xinwen Fu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844E4-0432-E94D-8BFC-37A16F6BDCE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3049379"/>
            <a:ext cx="8229600" cy="306205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6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x-none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x-none"/>
              <a:t>Haga clic para modificar el estilo de texto del patrón</a:t>
            </a:r>
          </a:p>
          <a:p>
            <a:pPr lvl="1"/>
            <a:r>
              <a:rPr lang="es-ES" altLang="x-none"/>
              <a:t>Segundo nivel</a:t>
            </a:r>
          </a:p>
          <a:p>
            <a:pPr lvl="2"/>
            <a:r>
              <a:rPr lang="es-ES" altLang="x-none"/>
              <a:t>Tercer nivel</a:t>
            </a:r>
          </a:p>
          <a:p>
            <a:pPr lvl="3"/>
            <a:r>
              <a:rPr lang="es-ES" altLang="x-none"/>
              <a:t>Cuarto nivel</a:t>
            </a:r>
          </a:p>
          <a:p>
            <a:pPr lvl="4"/>
            <a:r>
              <a:rPr lang="es-ES" altLang="x-none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6314" y="6245225"/>
            <a:ext cx="141448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By Dr. Xinwen Fu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AB60E44-BBD5-6643-9423-A9B9D2464DB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1" y="5626100"/>
            <a:ext cx="1057275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28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8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" y="406400"/>
            <a:ext cx="9144000" cy="2354729"/>
          </a:xfrm>
        </p:spPr>
        <p:txBody>
          <a:bodyPr>
            <a:normAutofit/>
          </a:bodyPr>
          <a:lstStyle/>
          <a:p>
            <a:r>
              <a:rPr lang="en-US" altLang="en-US" sz="4000" dirty="0" err="1"/>
              <a:t>IoT</a:t>
            </a:r>
            <a:r>
              <a:rPr lang="en-US" altLang="en-US" sz="4000" dirty="0"/>
              <a:t> Security and Privacy </a:t>
            </a:r>
          </a:p>
        </p:txBody>
      </p:sp>
      <p:sp>
        <p:nvSpPr>
          <p:cNvPr id="3075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7"/>
            <a:ext cx="6858000" cy="256323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600" dirty="0"/>
              <a:t>Flash Encryption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sz="2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600" dirty="0"/>
              <a:t>Xinwen Fu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FE09-B16C-4B4F-90ED-4B19D32B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DB3C-397E-49A4-AE74-6A48608DAB93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/>
              <a:t>Secure storage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Flash Encryption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C5FC9-09FE-450D-96E4-A7C4BC83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505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C27C-AF29-D986-7F1F-67787FC7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Secure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F47BE-B980-A5FC-D34C-ADE8B6309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One-time programmable memory</a:t>
            </a:r>
          </a:p>
          <a:p>
            <a:pPr lvl="1"/>
            <a:r>
              <a:rPr lang="en-US" dirty="0" err="1"/>
              <a:t>eFuse</a:t>
            </a:r>
            <a:r>
              <a:rPr lang="en-US" dirty="0"/>
              <a:t> in ESP32</a:t>
            </a:r>
          </a:p>
          <a:p>
            <a:r>
              <a:rPr lang="en-US" dirty="0"/>
              <a:t>Crypto processors</a:t>
            </a:r>
          </a:p>
          <a:p>
            <a:pPr lvl="1"/>
            <a:r>
              <a:rPr lang="en-US" dirty="0"/>
              <a:t>TPM</a:t>
            </a:r>
          </a:p>
          <a:p>
            <a:pPr lvl="1"/>
            <a:r>
              <a:rPr lang="en-US" dirty="0"/>
              <a:t>ATECC608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B4BC1-756A-0FBC-0DFE-EBC668BF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694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3E7C-705E-B75A-DED5-3EBE76F2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programmable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7CB0-236C-3001-F02F-24615FA8D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9442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ESP32 has a 1024-bit </a:t>
            </a:r>
            <a:r>
              <a:rPr lang="en-US" dirty="0" err="1"/>
              <a:t>eFuse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/>
              <a:t>eFuse</a:t>
            </a:r>
            <a:r>
              <a:rPr lang="en-US" dirty="0"/>
              <a:t> is a one-time programmable memory</a:t>
            </a:r>
          </a:p>
          <a:p>
            <a:pPr>
              <a:lnSpc>
                <a:spcPct val="110000"/>
              </a:lnSpc>
            </a:pPr>
            <a:r>
              <a:rPr lang="en-US" dirty="0"/>
              <a:t>This </a:t>
            </a:r>
            <a:r>
              <a:rPr lang="en-US" dirty="0" err="1"/>
              <a:t>eFUSE</a:t>
            </a:r>
            <a:r>
              <a:rPr lang="en-US" dirty="0"/>
              <a:t> is divided into 4 blocks of 256-bits each.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E2842-4EE3-04F2-D4E5-6D75ACDE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5E1858-BE45-B5B9-089F-F32C54F50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5026"/>
            <a:ext cx="9144000" cy="228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82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A1A9-B929-8197-E901-D79B9FA4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Platform Module (TPM)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1151E-E07D-D336-2C57-ACC8808C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TPM technology is designed to provide hardware-based, security-related functions. </a:t>
            </a:r>
          </a:p>
          <a:p>
            <a:r>
              <a:rPr lang="en-US" dirty="0"/>
              <a:t>A TPM chip is a secure crypto-processor that is designed to carry out cryptographic operations. </a:t>
            </a:r>
          </a:p>
          <a:p>
            <a:r>
              <a:rPr lang="en-US" dirty="0"/>
              <a:t>The chip includes multiple physical security mechanisms to make it tamper-resistant, and malicious software is unable to tamper with the security functions of the TPM.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6AFA6-A339-BA38-99EA-D98E9C51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186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8412-6A8A-F469-A1A0-C218AB7F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TPM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7CD4F-FB5E-C2E4-76DF-123176B5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Generate, store, and limit the use of cryptographic keys.</a:t>
            </a:r>
          </a:p>
          <a:p>
            <a:r>
              <a:rPr lang="en-US" dirty="0"/>
              <a:t>Use TPM technology for platform device authentication by using the TPM’s unique RSA key, which is burned into it.</a:t>
            </a:r>
          </a:p>
          <a:p>
            <a:r>
              <a:rPr lang="en-US" dirty="0"/>
              <a:t>Help ensure platform integrity by taking and storing security measurements.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054D9-24BF-9868-D968-93548D58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2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TPM-Based Sealed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Software on the platform’s main CPU </a:t>
            </a:r>
            <a:r>
              <a:rPr lang="en-US" i="1" dirty="0">
                <a:solidFill>
                  <a:srgbClr val="C00000"/>
                </a:solidFill>
              </a:rPr>
              <a:t>seals</a:t>
            </a:r>
            <a:r>
              <a:rPr lang="en-US" dirty="0"/>
              <a:t> or </a:t>
            </a:r>
            <a:r>
              <a:rPr lang="en-US" i="1" dirty="0">
                <a:solidFill>
                  <a:srgbClr val="C00000"/>
                </a:solidFill>
              </a:rPr>
              <a:t>binds</a:t>
            </a:r>
            <a:r>
              <a:rPr lang="en-US" dirty="0"/>
              <a:t> secrets to a set of measurements representing some future platform state</a:t>
            </a:r>
            <a:endParaRPr lang="en-US" sz="1300" dirty="0"/>
          </a:p>
          <a:p>
            <a:pPr lvl="1">
              <a:lnSpc>
                <a:spcPct val="120000"/>
              </a:lnSpc>
            </a:pPr>
            <a:r>
              <a:rPr lang="en-US" dirty="0"/>
              <a:t>Both operations (seal and bind) essentially </a:t>
            </a:r>
            <a:r>
              <a:rPr lang="en-US" dirty="0">
                <a:solidFill>
                  <a:srgbClr val="C00000"/>
                </a:solidFill>
              </a:rPr>
              <a:t>encrypt</a:t>
            </a:r>
            <a:r>
              <a:rPr lang="en-US" dirty="0"/>
              <a:t> the secret value provided by the software.</a:t>
            </a:r>
            <a:endParaRPr lang="en-US" sz="900" dirty="0"/>
          </a:p>
          <a:p>
            <a:pPr>
              <a:lnSpc>
                <a:spcPct val="120000"/>
              </a:lnSpc>
            </a:pPr>
            <a:r>
              <a:rPr lang="en-US" dirty="0"/>
              <a:t>TPM will refuse to perform a decryption, unless the current values in its </a:t>
            </a:r>
            <a:r>
              <a:rPr lang="en-US" i="1" dirty="0"/>
              <a:t>Platform Configuration Registers </a:t>
            </a:r>
            <a:r>
              <a:rPr lang="en-US" dirty="0"/>
              <a:t>(</a:t>
            </a:r>
            <a:r>
              <a:rPr lang="en-US" b="1" i="1" dirty="0">
                <a:solidFill>
                  <a:srgbClr val="C00000"/>
                </a:solidFill>
              </a:rPr>
              <a:t>PCR</a:t>
            </a:r>
            <a:r>
              <a:rPr lang="en-US" dirty="0"/>
              <a:t>) </a:t>
            </a:r>
            <a:r>
              <a:rPr lang="en-US" dirty="0">
                <a:solidFill>
                  <a:srgbClr val="C00000"/>
                </a:solidFill>
              </a:rPr>
              <a:t>match those specified during the seal or bind operation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4AD9-87BC-2541-9239-DCF1CAE7DF3F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17" y="5728240"/>
            <a:ext cx="1211252" cy="8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92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Full disk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1088"/>
            <a:ext cx="7886700" cy="46458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disk encryption keys can be sealed to measurements representing the user’s operating system</a:t>
            </a:r>
            <a:br>
              <a:rPr lang="en-US" dirty="0"/>
            </a:br>
            <a:r>
              <a:rPr lang="en-US" dirty="0"/>
              <a:t>		(</a:t>
            </a:r>
            <a:r>
              <a:rPr lang="en-US" i="1" dirty="0"/>
              <a:t>Specific OS</a:t>
            </a:r>
            <a:r>
              <a:rPr lang="en-US" dirty="0"/>
              <a:t>, </a:t>
            </a:r>
            <a:r>
              <a:rPr lang="en-US" i="1" dirty="0"/>
              <a:t>disk encryption keys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e.g. Microsoft </a:t>
            </a:r>
            <a:r>
              <a:rPr lang="en-US" dirty="0">
                <a:solidFill>
                  <a:srgbClr val="C00000"/>
                </a:solidFill>
              </a:rPr>
              <a:t>BitLocker</a:t>
            </a:r>
            <a:r>
              <a:rPr lang="en-US" dirty="0"/>
              <a:t> does it [2]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disk can only be decrypted if the intended OS kernel has booted? </a:t>
            </a:r>
          </a:p>
          <a:p>
            <a:pPr>
              <a:lnSpc>
                <a:spcPct val="120000"/>
              </a:lnSpc>
            </a:pPr>
            <a:r>
              <a:rPr lang="en-US" dirty="0"/>
              <a:t>Connecting disk encryption with code identity ensures that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Boot sequence cannot be changed to load malware or other OS</a:t>
            </a:r>
          </a:p>
          <a:p>
            <a:pPr>
              <a:lnSpc>
                <a:spcPct val="120000"/>
              </a:lnSpc>
            </a:pPr>
            <a:r>
              <a:rPr lang="en-US" dirty="0"/>
              <a:t>Seal and bind operations use 2048-bit asymmetric RSA keys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</a:rPr>
              <a:t>RSA keys are generated on TPM 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</a:rPr>
              <a:t>Private keys are never released in the clear</a:t>
            </a:r>
            <a:r>
              <a:rPr lang="en-US" dirty="0"/>
              <a:t>.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Encryption scheme provides both secrecy and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4AD9-87BC-2541-9239-DCF1CAE7DF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85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Simplified BitLocker boot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4AD9-87BC-2541-9239-DCF1CAE7DF3F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7584" y="1651037"/>
            <a:ext cx="660758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TPM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857" y="2786327"/>
            <a:ext cx="1260281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BIOS/EFI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0674" y="2791934"/>
            <a:ext cx="2489912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MBR/BOOT LOADER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6755" y="2641845"/>
            <a:ext cx="2270750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Operating System</a:t>
            </a:r>
          </a:p>
          <a:p>
            <a:pPr algn="ctr"/>
            <a:r>
              <a:rPr lang="en-US" dirty="0"/>
              <a:t>(Encrypted)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37001" y="4385792"/>
            <a:ext cx="696024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cxnSp>
        <p:nvCxnSpPr>
          <p:cNvPr id="12" name="Curved Connector 11"/>
          <p:cNvCxnSpPr>
            <a:stCxn id="7" idx="2"/>
            <a:endCxn id="6" idx="2"/>
          </p:cNvCxnSpPr>
          <p:nvPr/>
        </p:nvCxnSpPr>
        <p:spPr>
          <a:xfrm rot="5400000" flipH="1">
            <a:off x="2806510" y="1902147"/>
            <a:ext cx="5607" cy="2512632"/>
          </a:xfrm>
          <a:prstGeom prst="curvedConnector3">
            <a:avLst>
              <a:gd name="adj1" fmla="val -4077047"/>
            </a:avLst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0"/>
            <a:endCxn id="7" idx="0"/>
          </p:cNvCxnSpPr>
          <p:nvPr/>
        </p:nvCxnSpPr>
        <p:spPr>
          <a:xfrm rot="16200000" flipH="1">
            <a:off x="2806510" y="1532814"/>
            <a:ext cx="5607" cy="2512632"/>
          </a:xfrm>
          <a:prstGeom prst="curvedConnector3">
            <a:avLst>
              <a:gd name="adj1" fmla="val -40770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0"/>
            <a:endCxn id="5" idx="1"/>
          </p:cNvCxnSpPr>
          <p:nvPr/>
        </p:nvCxnSpPr>
        <p:spPr>
          <a:xfrm rot="5400000" flipH="1" flipV="1">
            <a:off x="1439979" y="1948722"/>
            <a:ext cx="950624" cy="724586"/>
          </a:xfrm>
          <a:prstGeom prst="curved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3"/>
            <a:endCxn id="7" idx="0"/>
          </p:cNvCxnSpPr>
          <p:nvPr/>
        </p:nvCxnSpPr>
        <p:spPr>
          <a:xfrm>
            <a:off x="2938342" y="1835703"/>
            <a:ext cx="1127288" cy="956231"/>
          </a:xfrm>
          <a:prstGeom prst="curved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7" idx="2"/>
            <a:endCxn id="9" idx="0"/>
          </p:cNvCxnSpPr>
          <p:nvPr/>
        </p:nvCxnSpPr>
        <p:spPr>
          <a:xfrm rot="16200000" flipH="1">
            <a:off x="3463058" y="3763837"/>
            <a:ext cx="1224526" cy="193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3"/>
            <a:endCxn id="8" idx="1"/>
          </p:cNvCxnSpPr>
          <p:nvPr/>
        </p:nvCxnSpPr>
        <p:spPr>
          <a:xfrm flipV="1">
            <a:off x="5310586" y="2965011"/>
            <a:ext cx="686169" cy="115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3"/>
            <a:endCxn id="8" idx="2"/>
          </p:cNvCxnSpPr>
          <p:nvPr/>
        </p:nvCxnSpPr>
        <p:spPr>
          <a:xfrm flipV="1">
            <a:off x="4433025" y="3288176"/>
            <a:ext cx="2699105" cy="1282282"/>
          </a:xfrm>
          <a:prstGeom prst="curved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93585" y="3464766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9A"/>
                </a:solidFill>
                <a:latin typeface="CMR10"/>
              </a:rPr>
              <a:t>1.1: Read and hash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4963" y="2047685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9A"/>
                </a:solidFill>
                <a:latin typeface="CMR10"/>
              </a:rPr>
              <a:t>1.2: Save to PCRs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45602" y="1714707"/>
            <a:ext cx="3204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9A33"/>
                </a:solidFill>
                <a:latin typeface="CMR10"/>
              </a:rPr>
              <a:t>2.1: Unseal key after verification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986799" y="2295141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9A"/>
                </a:solidFill>
                <a:latin typeface="CMR10"/>
              </a:rPr>
              <a:t>1.3: Pass control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71182" y="3195843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9A33"/>
                </a:solidFill>
                <a:latin typeface="CMR10"/>
              </a:rPr>
              <a:t>2.3: Pass control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563159" y="3776342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9A33"/>
                </a:solidFill>
                <a:latin typeface="CMR10"/>
              </a:rPr>
              <a:t>2.2: Save key to RAM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0447" y="4385792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9A9A"/>
                </a:solidFill>
                <a:latin typeface="CMR10"/>
              </a:rPr>
              <a:t>3: Use key as needed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EE710D-076F-471D-BE86-C6732A0A2DB4}"/>
              </a:ext>
            </a:extLst>
          </p:cNvPr>
          <p:cNvCxnSpPr/>
          <p:nvPr/>
        </p:nvCxnSpPr>
        <p:spPr>
          <a:xfrm>
            <a:off x="357695" y="5400435"/>
            <a:ext cx="1228550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AFC133-5417-4AFC-B351-F121C71455FB}"/>
              </a:ext>
            </a:extLst>
          </p:cNvPr>
          <p:cNvSpPr txBox="1"/>
          <p:nvPr/>
        </p:nvSpPr>
        <p:spPr>
          <a:xfrm>
            <a:off x="1680691" y="5243818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 flow</a:t>
            </a:r>
          </a:p>
        </p:txBody>
      </p:sp>
      <p:cxnSp>
        <p:nvCxnSpPr>
          <p:cNvPr id="30" name="Curved Connector 13">
            <a:extLst>
              <a:ext uri="{FF2B5EF4-FFF2-40B4-BE49-F238E27FC236}">
                <a16:creationId xmlns:a16="http://schemas.microsoft.com/office/drawing/2014/main" id="{F1239D73-D7C2-4095-82A9-1054E901CF47}"/>
              </a:ext>
            </a:extLst>
          </p:cNvPr>
          <p:cNvCxnSpPr>
            <a:cxnSpLocks/>
          </p:cNvCxnSpPr>
          <p:nvPr/>
        </p:nvCxnSpPr>
        <p:spPr>
          <a:xfrm>
            <a:off x="392462" y="5120402"/>
            <a:ext cx="1193785" cy="561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E81FCA-5519-481E-8934-6E3FAC404B9F}"/>
              </a:ext>
            </a:extLst>
          </p:cNvPr>
          <p:cNvSpPr txBox="1"/>
          <p:nvPr/>
        </p:nvSpPr>
        <p:spPr>
          <a:xfrm>
            <a:off x="1680337" y="4874486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 flow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735A02-F7F0-4044-8CDD-FD3A25B61A13}"/>
              </a:ext>
            </a:extLst>
          </p:cNvPr>
          <p:cNvSpPr/>
          <p:nvPr/>
        </p:nvSpPr>
        <p:spPr>
          <a:xfrm>
            <a:off x="194963" y="4874486"/>
            <a:ext cx="2980193" cy="7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936D8A-F189-471F-932F-AAA32FC89D12}"/>
              </a:ext>
            </a:extLst>
          </p:cNvPr>
          <p:cNvSpPr txBox="1"/>
          <p:nvPr/>
        </p:nvSpPr>
        <p:spPr>
          <a:xfrm>
            <a:off x="452141" y="4664042"/>
            <a:ext cx="10344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Legend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14B91-A9F6-25EB-1DDB-EE8E46BE6931}"/>
              </a:ext>
            </a:extLst>
          </p:cNvPr>
          <p:cNvSpPr txBox="1"/>
          <p:nvPr/>
        </p:nvSpPr>
        <p:spPr>
          <a:xfrm>
            <a:off x="4018954" y="2417017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TPM</a:t>
            </a:r>
            <a:r>
              <a:rPr lang="en-US" dirty="0"/>
              <a:t>(h, </a:t>
            </a:r>
            <a:r>
              <a:rPr lang="en-US" dirty="0" err="1"/>
              <a:t>k</a:t>
            </a:r>
            <a:r>
              <a:rPr lang="en-US" baseline="-25000" dirty="0" err="1"/>
              <a:t>d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E9844-ABEE-46DF-B0C8-EE60BB5B7A5A}"/>
              </a:ext>
            </a:extLst>
          </p:cNvPr>
          <p:cNvSpPr txBox="1"/>
          <p:nvPr/>
        </p:nvSpPr>
        <p:spPr>
          <a:xfrm>
            <a:off x="1986799" y="150099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45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FE09-B16C-4B4F-90ED-4B19D32B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DB3C-397E-49A4-AE74-6A48608DAB93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Secure Key Storage</a:t>
            </a:r>
          </a:p>
          <a:p>
            <a:r>
              <a:rPr lang="en-US" dirty="0"/>
              <a:t>Flash Encryption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C5FC9-09FE-450D-96E4-A7C4BC83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32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Encryption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eFuse</a:t>
            </a:r>
            <a:r>
              <a:rPr lang="en-US" dirty="0"/>
              <a:t> values are in their default states </a:t>
            </a:r>
          </a:p>
          <a:p>
            <a:pPr lvl="1"/>
            <a:r>
              <a:rPr lang="en-US" dirty="0"/>
              <a:t>The firmware bootloader is compiled to support flash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78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FE09-B16C-4B4F-90ED-4B19D32B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DB3C-397E-49A4-AE74-6A48608DAB93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Secure storage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Flash Encryption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C5FC9-09FE-450D-96E4-A7C4BC83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771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Flash Encryption Process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6044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On the first power-on reset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all data in flash is un-encrypted (plaintext)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ROM bootloader </a:t>
            </a:r>
            <a:r>
              <a:rPr lang="en-US" dirty="0">
                <a:solidFill>
                  <a:srgbClr val="C00000"/>
                </a:solidFill>
              </a:rPr>
              <a:t>loads the firmware bootloader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Firmware bootloader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Reads the FLASH_CRYPT_CNT </a:t>
            </a:r>
            <a:r>
              <a:rPr lang="en-US" dirty="0" err="1"/>
              <a:t>eFuse</a:t>
            </a:r>
            <a:r>
              <a:rPr lang="en-US" dirty="0"/>
              <a:t> value (0b0000000)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Since FLASH_CRYPT_CNT==0 (even number of bits set), it configures and </a:t>
            </a:r>
            <a:r>
              <a:rPr lang="en-US" dirty="0">
                <a:solidFill>
                  <a:srgbClr val="C00000"/>
                </a:solidFill>
              </a:rPr>
              <a:t>enables the flash encryption block </a:t>
            </a:r>
            <a:r>
              <a:rPr lang="en-US" dirty="0"/>
              <a:t>which performs encryption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Sets the FLASH_CRYPT_CONFIG </a:t>
            </a:r>
            <a:r>
              <a:rPr lang="en-US" dirty="0" err="1"/>
              <a:t>eFuse</a:t>
            </a:r>
            <a:r>
              <a:rPr lang="en-US" dirty="0"/>
              <a:t> to 0xF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Generate an AES-256 bit key and then writes it into the </a:t>
            </a:r>
            <a:r>
              <a:rPr lang="en-US" dirty="0" err="1"/>
              <a:t>flash_encryption</a:t>
            </a:r>
            <a:r>
              <a:rPr lang="en-US" dirty="0"/>
              <a:t> </a:t>
            </a:r>
            <a:r>
              <a:rPr lang="en-US" dirty="0" err="1"/>
              <a:t>eFuse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The key is not accessible to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695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Flash Encryption Process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dirty="0">
                <a:solidFill>
                  <a:srgbClr val="C00000"/>
                </a:solidFill>
              </a:rPr>
              <a:t>Flash encryption block </a:t>
            </a:r>
            <a:r>
              <a:rPr lang="en-US" dirty="0"/>
              <a:t>encrypts the flash contents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Firmware bootloader, applications and partitions marked as encrypted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dirty="0">
                <a:solidFill>
                  <a:srgbClr val="C00000"/>
                </a:solidFill>
              </a:rPr>
              <a:t>Firmware bootloader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Sets the first available bit in FLASH_CRYPT_CNT (0b0000001) to mark the flash contents as encrypted (Odd number of bits is set)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 Development Mode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Firmware bootloader sets only </a:t>
            </a:r>
            <a:r>
              <a:rPr lang="en-US" dirty="0" err="1"/>
              <a:t>eFuse</a:t>
            </a:r>
            <a:r>
              <a:rPr lang="en-US" dirty="0"/>
              <a:t> bits DISABLE_DL_DECRYPT and DISABLE_DL_CACHE and allows the UART bootloader to re-flash encrypted binaries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FLASH_CRYPT_CNT </a:t>
            </a:r>
            <a:r>
              <a:rPr lang="en-US" dirty="0" err="1"/>
              <a:t>eFuse</a:t>
            </a:r>
            <a:r>
              <a:rPr lang="en-US" dirty="0"/>
              <a:t> bits are NOT write-protected.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 Release Mode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Firmware bootloader sets the </a:t>
            </a:r>
            <a:r>
              <a:rPr lang="en-US" dirty="0" err="1"/>
              <a:t>eFuse</a:t>
            </a:r>
            <a:r>
              <a:rPr lang="en-US" dirty="0"/>
              <a:t> bits DISABLE_DL_ENCRYPT, DISABLE_DL_DECRYPT, and DISABLE_DL_CACHE to 1 to prevent the UART bootloader from decrypting the flash contents.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It also write-protects the FLASH_CRYPT_CNT </a:t>
            </a:r>
            <a:r>
              <a:rPr lang="en-US" dirty="0" err="1"/>
              <a:t>eFuse</a:t>
            </a:r>
            <a:r>
              <a:rPr lang="en-US" dirty="0"/>
              <a:t> bits.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925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Flash Encryption Process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5"/>
            </a:pPr>
            <a:r>
              <a:rPr lang="en-US" dirty="0"/>
              <a:t>The device reboots to start executing the encrypted image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</a:rPr>
              <a:t>The firmware bootloader calls the flash decryption block </a:t>
            </a:r>
            <a:r>
              <a:rPr lang="en-US" dirty="0"/>
              <a:t>to decrypt the flash contents and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then loads the decrypted contents into IRAM (Instruction RAM), which is part of the Internal SRAM region for instruction 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541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Leaving DISABLE_DL_DECRYPT unset (0) makes flash encryption useless.</a:t>
            </a:r>
          </a:p>
          <a:p>
            <a:pPr>
              <a:lnSpc>
                <a:spcPct val="120000"/>
              </a:lnSpc>
            </a:pPr>
            <a:r>
              <a:rPr lang="en-US" dirty="0"/>
              <a:t>An attacker with physical access to the chip can use UART bootloader mode with custom stub code to read out the flash contents.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6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Release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Release mode, UART bootloader cannot perform flash encryption operations</a:t>
            </a:r>
          </a:p>
          <a:p>
            <a:r>
              <a:rPr lang="en-US" dirty="0"/>
              <a:t>New plaintext images can ONLY be downloaded using the over-the-air (OTA) scheme </a:t>
            </a:r>
          </a:p>
          <a:p>
            <a:pPr lvl="1"/>
            <a:r>
              <a:rPr lang="en-US" dirty="0"/>
              <a:t>which will encrypt the plaintext image before writing to flash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640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Flash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Flash encryption does not prevent an attacker from understanding the high-level layout of the flash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This is because the same AES key is used for every pair of adjacent 16 byte AES blocks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When these adjacent 16 byte blocks contain identical content (such as empty or padding areas), these blocks will encrypt to produce matching pairs of encrypted blocks</a:t>
            </a:r>
          </a:p>
          <a:p>
            <a:pPr>
              <a:lnSpc>
                <a:spcPct val="120000"/>
              </a:lnSpc>
            </a:pPr>
            <a:r>
              <a:rPr lang="en-US" dirty="0"/>
              <a:t>Flash encryption alone may not prevent an attacker from modifying the firmware of the device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To prevent </a:t>
            </a:r>
            <a:r>
              <a:rPr lang="en-US" dirty="0" err="1"/>
              <a:t>unauthorised</a:t>
            </a:r>
            <a:r>
              <a:rPr lang="en-US" dirty="0"/>
              <a:t> firmware from running on the device, use flash encryption in combination with Secure Boot.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284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JTAG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when Flash Encryption is enabled (in either Development or Release mode) then JTAG debugging is disabled via </a:t>
            </a:r>
            <a:r>
              <a:rPr lang="en-US" dirty="0" err="1"/>
              <a:t>eFuse</a:t>
            </a:r>
            <a:endParaRPr lang="en-US" dirty="0"/>
          </a:p>
          <a:p>
            <a:r>
              <a:rPr lang="en-US" dirty="0"/>
              <a:t>The bootloader does this on first boot, at the same time it enables flash encryption.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74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Flash encryption encrypts the ESP32’s off-chip flash memory</a:t>
            </a:r>
          </a:p>
          <a:p>
            <a:pPr>
              <a:lnSpc>
                <a:spcPct val="120000"/>
              </a:lnSpc>
            </a:pPr>
            <a:r>
              <a:rPr lang="en-US" dirty="0"/>
              <a:t>When it is enabled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We flash plaintext firmware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data is encrypted on the first boot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Dumping flash will not recover most flash contents</a:t>
            </a:r>
          </a:p>
          <a:p>
            <a:pPr>
              <a:lnSpc>
                <a:spcPct val="120000"/>
              </a:lnSpc>
            </a:pPr>
            <a:r>
              <a:rPr lang="en-US" dirty="0"/>
              <a:t>Secure Boot is a separate feature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Secure boot and flash encryption can work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99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Encrypted Data by Flash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Data encrypted by default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Firmware bootloader (second stage bootloader)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Partition Table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All “app” type partitions</a:t>
            </a:r>
          </a:p>
          <a:p>
            <a:pPr>
              <a:lnSpc>
                <a:spcPct val="120000"/>
              </a:lnSpc>
            </a:pPr>
            <a:r>
              <a:rPr lang="en-US" dirty="0"/>
              <a:t>Other types of data conditionally encrypted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Secure Boot bootloader digest if Secure Boot is enabled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Any partition marked with the encrypted flag in the partition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19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</a:t>
            </a:r>
            <a:r>
              <a:rPr lang="en-US" dirty="0" err="1"/>
              <a:t>v.s</a:t>
            </a:r>
            <a:r>
              <a:rPr lang="en-US" dirty="0"/>
              <a:t>. Release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3673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Development Mode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recommended for use ONLY DURING DEVELOPMENT, as it does not prevent modification and readout of encrypted flash contents</a:t>
            </a:r>
          </a:p>
          <a:p>
            <a:pPr>
              <a:lnSpc>
                <a:spcPct val="120000"/>
              </a:lnSpc>
            </a:pPr>
            <a:r>
              <a:rPr lang="en-US" dirty="0"/>
              <a:t>Release Mode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recommended for manufacturing and production to prevent </a:t>
            </a:r>
            <a:r>
              <a:rPr lang="en-US" dirty="0">
                <a:solidFill>
                  <a:srgbClr val="FF0066"/>
                </a:solidFill>
              </a:rPr>
              <a:t>physical readout of encrypted flash contents</a:t>
            </a:r>
            <a:r>
              <a:rPr lang="en-US" dirty="0"/>
              <a:t> (?)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 production use, flash encryption should be enabled in the “Release” mode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72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Enabling flash encryption limits the options for further updates of ESP32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Before using this feature, read the document and make sure to understand the implications.</a:t>
            </a:r>
          </a:p>
          <a:p>
            <a:r>
              <a:rPr lang="en-US" dirty="0"/>
              <a:t>Development mode is ok with some complexities of updating ESP32</a:t>
            </a:r>
          </a:p>
          <a:p>
            <a:r>
              <a:rPr lang="en-US" dirty="0"/>
              <a:t>Release mode can be problematic with wrong operation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82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FB71-EFBF-D5B4-C261-BE07C578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D446-2238-2B34-412F-972700C0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shall the flash encryption key be stored?</a:t>
            </a:r>
          </a:p>
          <a:p>
            <a:r>
              <a:rPr lang="en-US" dirty="0"/>
              <a:t>How shall the flash encryption key be protected against malicious Read/Write?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B069D-3FA7-8CDD-A07F-21789958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7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eFuse</a:t>
            </a:r>
            <a:r>
              <a:rPr lang="en-US" dirty="0"/>
              <a:t> in Flash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17168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8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01343"/>
              </p:ext>
            </p:extLst>
          </p:nvPr>
        </p:nvGraphicFramePr>
        <p:xfrm>
          <a:off x="539496" y="1359835"/>
          <a:ext cx="8065008" cy="4870771"/>
        </p:xfrm>
        <a:graphic>
          <a:graphicData uri="http://schemas.openxmlformats.org/drawingml/2006/table">
            <a:tbl>
              <a:tblPr/>
              <a:tblGrid>
                <a:gridCol w="2532888">
                  <a:extLst>
                    <a:ext uri="{9D8B030D-6E8A-4147-A177-3AD203B41FA5}">
                      <a16:colId xmlns:a16="http://schemas.microsoft.com/office/drawing/2014/main" val="4229881840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61424919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728416581"/>
                    </a:ext>
                  </a:extLst>
                </a:gridCol>
              </a:tblGrid>
              <a:tr h="186195">
                <a:tc>
                  <a:txBody>
                    <a:bodyPr/>
                    <a:lstStyle/>
                    <a:p>
                      <a:pPr fontAlgn="ctr"/>
                      <a:r>
                        <a:rPr lang="en-US" sz="1600" b="1">
                          <a:effectLst/>
                        </a:rPr>
                        <a:t>eFuse</a:t>
                      </a:r>
                      <a:endParaRPr lang="en-US" sz="1600">
                        <a:effectLst/>
                      </a:endParaRPr>
                    </a:p>
                  </a:txBody>
                  <a:tcPr marL="57291" marR="57291" marT="28645" marB="28645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b="1">
                          <a:effectLst/>
                        </a:rPr>
                        <a:t>Description</a:t>
                      </a:r>
                      <a:endParaRPr lang="en-US" sz="1600">
                        <a:effectLst/>
                      </a:endParaRPr>
                    </a:p>
                  </a:txBody>
                  <a:tcPr marL="57291" marR="57291" marT="28645" marB="28645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b="1">
                          <a:effectLst/>
                        </a:rPr>
                        <a:t>Bit Depth</a:t>
                      </a:r>
                      <a:endParaRPr lang="en-US" sz="1600">
                        <a:effectLst/>
                      </a:endParaRPr>
                    </a:p>
                  </a:txBody>
                  <a:tcPr marL="57291" marR="57291" marT="28645" marB="28645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953345"/>
                  </a:ext>
                </a:extLst>
              </a:tr>
              <a:tr h="1346331"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CODING_SCHEME</a:t>
                      </a:r>
                    </a:p>
                  </a:txBody>
                  <a:tcPr marL="57291" marR="57291" marT="28645" marB="28645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Controls actual number of block1 bits used to derive final 256-bit AES key. Possible values: 0 for 256 bits, 1 for 192 bits, 2 for 128 bits. Final AES key is derived based on the FLASH_CRYPT_CONFIG value.</a:t>
                      </a:r>
                    </a:p>
                  </a:txBody>
                  <a:tcPr marL="57291" marR="57291" marT="28645" marB="28645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57291" marR="57291" marT="28645" marB="28645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453992"/>
                  </a:ext>
                </a:extLst>
              </a:tr>
              <a:tr h="315099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flash_encryption (block1)</a:t>
                      </a:r>
                    </a:p>
                  </a:txBody>
                  <a:tcPr marL="57291" marR="57291" marT="28645" marB="28645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AES key storage.</a:t>
                      </a:r>
                    </a:p>
                  </a:txBody>
                  <a:tcPr marL="57291" marR="57291" marT="28645" marB="28645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256 bit key block</a:t>
                      </a:r>
                    </a:p>
                  </a:txBody>
                  <a:tcPr marL="57291" marR="57291" marT="28645" marB="28645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536604"/>
                  </a:ext>
                </a:extLst>
              </a:tr>
              <a:tr h="315099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FLASH_CRYPT_CONFIG</a:t>
                      </a:r>
                    </a:p>
                  </a:txBody>
                  <a:tcPr marL="57291" marR="57291" marT="28645" marB="28645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Controls the AES encryption process.</a:t>
                      </a:r>
                    </a:p>
                  </a:txBody>
                  <a:tcPr marL="57291" marR="57291" marT="28645" marB="28645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57291" marR="57291" marT="28645" marB="28645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985318"/>
                  </a:ext>
                </a:extLst>
              </a:tr>
              <a:tr h="701811"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DISABLE_DL_ENCRYPT</a:t>
                      </a:r>
                    </a:p>
                  </a:txBody>
                  <a:tcPr marL="57291" marR="57291" marT="28645" marB="28645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If set, disables flash encryption operation while running in Firmware Download mode.</a:t>
                      </a:r>
                    </a:p>
                  </a:txBody>
                  <a:tcPr marL="57291" marR="57291" marT="28645" marB="28645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57291" marR="57291" marT="28645" marB="28645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543264"/>
                  </a:ext>
                </a:extLst>
              </a:tr>
              <a:tr h="572907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DISABLE_DL_DECRYPT</a:t>
                      </a:r>
                    </a:p>
                  </a:txBody>
                  <a:tcPr marL="57291" marR="57291" marT="28645" marB="28645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If set, disables flash decryption while running in UART Firmware Download mode.</a:t>
                      </a:r>
                    </a:p>
                  </a:txBody>
                  <a:tcPr marL="57291" marR="57291" marT="28645" marB="28645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57291" marR="57291" marT="28645" marB="28645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96110"/>
                  </a:ext>
                </a:extLst>
              </a:tr>
              <a:tr h="1088523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FLASH_CRYPT_CNT</a:t>
                      </a:r>
                    </a:p>
                  </a:txBody>
                  <a:tcPr marL="57291" marR="57291" marT="28645" marB="28645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Enables/disables encryption at boot time. If even number of bits set (0, 2, 4, 6) - encrypt flash at boot time. If odd number of bits set (1, 3, 5, 7) - do not encrypt flash at boot time.</a:t>
                      </a:r>
                    </a:p>
                  </a:txBody>
                  <a:tcPr marL="57291" marR="57291" marT="28645" marB="28645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7</a:t>
                      </a:r>
                    </a:p>
                  </a:txBody>
                  <a:tcPr marL="57291" marR="57291" marT="28645" marB="28645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59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93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Read/write access to </a:t>
            </a:r>
            <a:r>
              <a:rPr lang="en-US" dirty="0" err="1"/>
              <a:t>eFuse</a:t>
            </a:r>
            <a:r>
              <a:rPr lang="en-US" dirty="0"/>
              <a:t> bits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Use espefuse.py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Two commands: </a:t>
            </a:r>
            <a:r>
              <a:rPr lang="en-US" dirty="0" err="1"/>
              <a:t>read_protect_efuse</a:t>
            </a:r>
            <a:r>
              <a:rPr lang="en-US" dirty="0"/>
              <a:t> and </a:t>
            </a:r>
            <a:r>
              <a:rPr lang="en-US" dirty="0" err="1"/>
              <a:t>write_protect_efuse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Example </a:t>
            </a:r>
            <a:br>
              <a:rPr lang="en-US" dirty="0"/>
            </a:br>
            <a:r>
              <a:rPr lang="en-US" i="1" dirty="0"/>
              <a:t>espefuse.py </a:t>
            </a:r>
            <a:r>
              <a:rPr lang="en-US" i="1" dirty="0" err="1"/>
              <a:t>write_protect_efuse</a:t>
            </a:r>
            <a:r>
              <a:rPr lang="en-US" i="1" dirty="0"/>
              <a:t> DISABLE_DL_ENCRYPT</a:t>
            </a:r>
          </a:p>
          <a:p>
            <a:pPr>
              <a:lnSpc>
                <a:spcPct val="110000"/>
              </a:lnSpc>
            </a:pPr>
            <a:r>
              <a:rPr lang="en-US" dirty="0"/>
              <a:t>R/W access control by software is available for all the </a:t>
            </a:r>
            <a:r>
              <a:rPr lang="en-US" dirty="0" err="1"/>
              <a:t>eFuse</a:t>
            </a:r>
            <a:r>
              <a:rPr lang="en-US" dirty="0"/>
              <a:t> bits listed in the table above.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default value of these bits is 0 </a:t>
            </a:r>
            <a:r>
              <a:rPr lang="en-US" dirty="0" err="1"/>
              <a:t>afer</a:t>
            </a:r>
            <a:r>
              <a:rPr lang="en-US" dirty="0"/>
              <a:t> manufacturing.</a:t>
            </a:r>
          </a:p>
          <a:p>
            <a:pPr>
              <a:lnSpc>
                <a:spcPct val="110000"/>
              </a:lnSpc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95708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6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6" id="{254163F0-5122-1443-B42B-09F33C56F643}" vid="{CAC72534-D667-3847-9EF0-0CD051AFE5F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16056</TotalTime>
  <Words>1565</Words>
  <Application>Microsoft Macintosh PowerPoint</Application>
  <PresentationFormat>On-screen Show (4:3)</PresentationFormat>
  <Paragraphs>202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CMR10</vt:lpstr>
      <vt:lpstr>Arial</vt:lpstr>
      <vt:lpstr>Calibri</vt:lpstr>
      <vt:lpstr>Times New Roman</vt:lpstr>
      <vt:lpstr>Verdana</vt:lpstr>
      <vt:lpstr>Wingdings</vt:lpstr>
      <vt:lpstr>Theme6</vt:lpstr>
      <vt:lpstr>IoT Security and Privacy </vt:lpstr>
      <vt:lpstr>Outline</vt:lpstr>
      <vt:lpstr>Overview</vt:lpstr>
      <vt:lpstr>Encrypted Data by Flash Encryption</vt:lpstr>
      <vt:lpstr>Development v.s. Release Mode</vt:lpstr>
      <vt:lpstr>Warning</vt:lpstr>
      <vt:lpstr>Challenge</vt:lpstr>
      <vt:lpstr>eFuse in Flash Encryption</vt:lpstr>
      <vt:lpstr>Read/write access to eFuse bits </vt:lpstr>
      <vt:lpstr>Outline</vt:lpstr>
      <vt:lpstr>Types of Secure Storage</vt:lpstr>
      <vt:lpstr>One-time programmable memory</vt:lpstr>
      <vt:lpstr>Trusted Platform Module (TPM)</vt:lpstr>
      <vt:lpstr>Advantages of using TPM</vt:lpstr>
      <vt:lpstr> TPM-Based Sealed Storage</vt:lpstr>
      <vt:lpstr> Full disk encryption</vt:lpstr>
      <vt:lpstr>Simplified BitLocker boot process</vt:lpstr>
      <vt:lpstr>Outline</vt:lpstr>
      <vt:lpstr>Flash Encryption Process</vt:lpstr>
      <vt:lpstr>Flash Encryption Process (Cont’d)</vt:lpstr>
      <vt:lpstr>Flash Encryption Process (Cont’d)</vt:lpstr>
      <vt:lpstr>Flash Encryption Process (Cont’d)</vt:lpstr>
      <vt:lpstr>Notes</vt:lpstr>
      <vt:lpstr>Release Mode</vt:lpstr>
      <vt:lpstr>Limitations of Flash Encryption</vt:lpstr>
      <vt:lpstr>JTAG Debugging</vt:lpstr>
    </vt:vector>
  </TitlesOfParts>
  <Company>BIS@DSU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Xinwen Fu</dc:creator>
  <cp:lastModifiedBy>Fu, Xinwen</cp:lastModifiedBy>
  <cp:revision>1173</cp:revision>
  <dcterms:created xsi:type="dcterms:W3CDTF">1995-06-02T21:27:28Z</dcterms:created>
  <dcterms:modified xsi:type="dcterms:W3CDTF">2022-04-14T18:37:09Z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gong@mcnc.org</vt:lpwstr>
  </property>
  <property fmtid="{D5CDD505-2E9C-101B-9397-08002B2CF9AE}" pid="8" name="HomePage">
    <vt:lpwstr>http://www.mcnc.org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C:\fmg\cs591w</vt:lpwstr>
  </property>
</Properties>
</file>