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4" r:id="rId1"/>
  </p:sldMasterIdLst>
  <p:notesMasterIdLst>
    <p:notesMasterId r:id="rId26"/>
  </p:notesMasterIdLst>
  <p:handoutMasterIdLst>
    <p:handoutMasterId r:id="rId27"/>
  </p:handoutMasterIdLst>
  <p:sldIdLst>
    <p:sldId id="256" r:id="rId2"/>
    <p:sldId id="302" r:id="rId3"/>
    <p:sldId id="303" r:id="rId4"/>
    <p:sldId id="328" r:id="rId5"/>
    <p:sldId id="315" r:id="rId6"/>
    <p:sldId id="311" r:id="rId7"/>
    <p:sldId id="304" r:id="rId8"/>
    <p:sldId id="326" r:id="rId9"/>
    <p:sldId id="329" r:id="rId10"/>
    <p:sldId id="307" r:id="rId11"/>
    <p:sldId id="308" r:id="rId12"/>
    <p:sldId id="316" r:id="rId13"/>
    <p:sldId id="330" r:id="rId14"/>
    <p:sldId id="322" r:id="rId15"/>
    <p:sldId id="323" r:id="rId16"/>
    <p:sldId id="324" r:id="rId17"/>
    <p:sldId id="325" r:id="rId18"/>
    <p:sldId id="327" r:id="rId19"/>
    <p:sldId id="331" r:id="rId20"/>
    <p:sldId id="320" r:id="rId21"/>
    <p:sldId id="321" r:id="rId22"/>
    <p:sldId id="319" r:id="rId23"/>
    <p:sldId id="318" r:id="rId24"/>
    <p:sldId id="317" r:id="rId25"/>
  </p:sldIdLst>
  <p:sldSz cx="9144000" cy="6858000" type="screen4x3"/>
  <p:notesSz cx="6845300" cy="9396413"/>
  <p:defaultTextStyle>
    <a:defPPr>
      <a:defRPr lang="en-US"/>
    </a:defPPr>
    <a:lvl1pPr algn="l" rtl="0" eaLnBrk="0" fontAlgn="base" hangingPunct="0">
      <a:spcBef>
        <a:spcPct val="0"/>
      </a:spcBef>
      <a:spcAft>
        <a:spcPct val="0"/>
      </a:spcAft>
      <a:defRPr kern="1200">
        <a:solidFill>
          <a:schemeClr val="tx1"/>
        </a:solidFill>
        <a:latin typeface="Verdana" charset="0"/>
        <a:ea typeface="+mn-ea"/>
        <a:cs typeface="+mn-cs"/>
      </a:defRPr>
    </a:lvl1pPr>
    <a:lvl2pPr marL="457200" algn="l" rtl="0" eaLnBrk="0" fontAlgn="base" hangingPunct="0">
      <a:spcBef>
        <a:spcPct val="0"/>
      </a:spcBef>
      <a:spcAft>
        <a:spcPct val="0"/>
      </a:spcAft>
      <a:defRPr kern="1200">
        <a:solidFill>
          <a:schemeClr val="tx1"/>
        </a:solidFill>
        <a:latin typeface="Verdana" charset="0"/>
        <a:ea typeface="+mn-ea"/>
        <a:cs typeface="+mn-cs"/>
      </a:defRPr>
    </a:lvl2pPr>
    <a:lvl3pPr marL="914400" algn="l" rtl="0" eaLnBrk="0" fontAlgn="base" hangingPunct="0">
      <a:spcBef>
        <a:spcPct val="0"/>
      </a:spcBef>
      <a:spcAft>
        <a:spcPct val="0"/>
      </a:spcAft>
      <a:defRPr kern="1200">
        <a:solidFill>
          <a:schemeClr val="tx1"/>
        </a:solidFill>
        <a:latin typeface="Verdana" charset="0"/>
        <a:ea typeface="+mn-ea"/>
        <a:cs typeface="+mn-cs"/>
      </a:defRPr>
    </a:lvl3pPr>
    <a:lvl4pPr marL="1371600" algn="l" rtl="0" eaLnBrk="0" fontAlgn="base" hangingPunct="0">
      <a:spcBef>
        <a:spcPct val="0"/>
      </a:spcBef>
      <a:spcAft>
        <a:spcPct val="0"/>
      </a:spcAft>
      <a:defRPr kern="1200">
        <a:solidFill>
          <a:schemeClr val="tx1"/>
        </a:solidFill>
        <a:latin typeface="Verdana" charset="0"/>
        <a:ea typeface="+mn-ea"/>
        <a:cs typeface="+mn-cs"/>
      </a:defRPr>
    </a:lvl4pPr>
    <a:lvl5pPr marL="1828800" algn="l" rtl="0" eaLnBrk="0" fontAlgn="base" hangingPunct="0">
      <a:spcBef>
        <a:spcPct val="0"/>
      </a:spcBef>
      <a:spcAft>
        <a:spcPct val="0"/>
      </a:spcAft>
      <a:defRPr kern="1200">
        <a:solidFill>
          <a:schemeClr val="tx1"/>
        </a:solidFill>
        <a:latin typeface="Verdana" charset="0"/>
        <a:ea typeface="+mn-ea"/>
        <a:cs typeface="+mn-cs"/>
      </a:defRPr>
    </a:lvl5pPr>
    <a:lvl6pPr marL="2286000" algn="l" defTabSz="914400" rtl="0" eaLnBrk="1" latinLnBrk="0" hangingPunct="1">
      <a:defRPr kern="1200">
        <a:solidFill>
          <a:schemeClr val="tx1"/>
        </a:solidFill>
        <a:latin typeface="Verdana" charset="0"/>
        <a:ea typeface="+mn-ea"/>
        <a:cs typeface="+mn-cs"/>
      </a:defRPr>
    </a:lvl6pPr>
    <a:lvl7pPr marL="2743200" algn="l" defTabSz="914400" rtl="0" eaLnBrk="1" latinLnBrk="0" hangingPunct="1">
      <a:defRPr kern="1200">
        <a:solidFill>
          <a:schemeClr val="tx1"/>
        </a:solidFill>
        <a:latin typeface="Verdana" charset="0"/>
        <a:ea typeface="+mn-ea"/>
        <a:cs typeface="+mn-cs"/>
      </a:defRPr>
    </a:lvl7pPr>
    <a:lvl8pPr marL="3200400" algn="l" defTabSz="914400" rtl="0" eaLnBrk="1" latinLnBrk="0" hangingPunct="1">
      <a:defRPr kern="1200">
        <a:solidFill>
          <a:schemeClr val="tx1"/>
        </a:solidFill>
        <a:latin typeface="Verdana" charset="0"/>
        <a:ea typeface="+mn-ea"/>
        <a:cs typeface="+mn-cs"/>
      </a:defRPr>
    </a:lvl8pPr>
    <a:lvl9pPr marL="3657600" algn="l" defTabSz="914400" rtl="0" eaLnBrk="1" latinLnBrk="0" hangingPunct="1">
      <a:defRPr kern="1200">
        <a:solidFill>
          <a:schemeClr val="tx1"/>
        </a:solidFill>
        <a:latin typeface="Verdan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CC3300"/>
    <a:srgbClr val="FF0066"/>
    <a:srgbClr val="FF9966"/>
    <a:srgbClr val="33CCFF"/>
    <a:srgbClr val="9999FF"/>
    <a:srgbClr val="999933"/>
    <a:srgbClr val="66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53B11-F068-584E-A38F-24851ACC156C}" v="2" dt="2022-04-21T18:54:54.919"/>
    <p1510:client id="{55B840B9-9D6D-C947-A3CE-7F7585F35871}" v="34" dt="2022-04-21T14:26:17.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5" autoAdjust="0"/>
    <p:restoredTop sz="93235" autoAdjust="0"/>
  </p:normalViewPr>
  <p:slideViewPr>
    <p:cSldViewPr snapToGrid="0">
      <p:cViewPr varScale="1">
        <p:scale>
          <a:sx n="83" d="100"/>
          <a:sy n="83" d="100"/>
        </p:scale>
        <p:origin x="72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830" y="-8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E09A7737-4A09-434A-985D-AB54F5D203A9}"/>
    <pc:docChg chg="custSel addSld modSld">
      <pc:chgData name="Fu, Xinwen" userId="0e36c28d-7c66-4d23-8c4d-566aefcb51e0" providerId="ADAL" clId="{E09A7737-4A09-434A-985D-AB54F5D203A9}" dt="2022-02-08T17:10:32.959" v="194" actId="20577"/>
      <pc:docMkLst>
        <pc:docMk/>
      </pc:docMkLst>
      <pc:sldChg chg="delSp">
        <pc:chgData name="Fu, Xinwen" userId="0e36c28d-7c66-4d23-8c4d-566aefcb51e0" providerId="ADAL" clId="{E09A7737-4A09-434A-985D-AB54F5D203A9}" dt="2022-02-08T16:57:34.558" v="16"/>
        <pc:sldMkLst>
          <pc:docMk/>
          <pc:sldMk cId="3443771275" sldId="302"/>
        </pc:sldMkLst>
        <pc:spChg chg="del">
          <ac:chgData name="Fu, Xinwen" userId="0e36c28d-7c66-4d23-8c4d-566aefcb51e0" providerId="ADAL" clId="{E09A7737-4A09-434A-985D-AB54F5D203A9}" dt="2022-02-08T16:57:34.558" v="16"/>
          <ac:spMkLst>
            <pc:docMk/>
            <pc:sldMk cId="3443771275" sldId="302"/>
            <ac:spMk id="4" creationId="{F07D8309-F88C-4337-826E-637CA1802198}"/>
          </ac:spMkLst>
        </pc:spChg>
      </pc:sldChg>
      <pc:sldChg chg="delSp">
        <pc:chgData name="Fu, Xinwen" userId="0e36c28d-7c66-4d23-8c4d-566aefcb51e0" providerId="ADAL" clId="{E09A7737-4A09-434A-985D-AB54F5D203A9}" dt="2022-02-08T16:57:34.558" v="16"/>
        <pc:sldMkLst>
          <pc:docMk/>
          <pc:sldMk cId="2258989333" sldId="303"/>
        </pc:sldMkLst>
        <pc:spChg chg="del">
          <ac:chgData name="Fu, Xinwen" userId="0e36c28d-7c66-4d23-8c4d-566aefcb51e0" providerId="ADAL" clId="{E09A7737-4A09-434A-985D-AB54F5D203A9}" dt="2022-02-08T16:57:34.558" v="16"/>
          <ac:spMkLst>
            <pc:docMk/>
            <pc:sldMk cId="2258989333" sldId="303"/>
            <ac:spMk id="4" creationId="{00000000-0000-0000-0000-000000000000}"/>
          </ac:spMkLst>
        </pc:spChg>
      </pc:sldChg>
      <pc:sldChg chg="delSp">
        <pc:chgData name="Fu, Xinwen" userId="0e36c28d-7c66-4d23-8c4d-566aefcb51e0" providerId="ADAL" clId="{E09A7737-4A09-434A-985D-AB54F5D203A9}" dt="2022-02-08T16:57:34.558" v="16"/>
        <pc:sldMkLst>
          <pc:docMk/>
          <pc:sldMk cId="753953010" sldId="305"/>
        </pc:sldMkLst>
        <pc:spChg chg="del">
          <ac:chgData name="Fu, Xinwen" userId="0e36c28d-7c66-4d23-8c4d-566aefcb51e0" providerId="ADAL" clId="{E09A7737-4A09-434A-985D-AB54F5D203A9}" dt="2022-02-08T16:57:34.558" v="16"/>
          <ac:spMkLst>
            <pc:docMk/>
            <pc:sldMk cId="753953010" sldId="305"/>
            <ac:spMk id="4" creationId="{00000000-0000-0000-0000-000000000000}"/>
          </ac:spMkLst>
        </pc:spChg>
      </pc:sldChg>
      <pc:sldChg chg="delSp">
        <pc:chgData name="Fu, Xinwen" userId="0e36c28d-7c66-4d23-8c4d-566aefcb51e0" providerId="ADAL" clId="{E09A7737-4A09-434A-985D-AB54F5D203A9}" dt="2022-02-08T16:57:34.558" v="16"/>
        <pc:sldMkLst>
          <pc:docMk/>
          <pc:sldMk cId="1684068676" sldId="306"/>
        </pc:sldMkLst>
        <pc:spChg chg="del">
          <ac:chgData name="Fu, Xinwen" userId="0e36c28d-7c66-4d23-8c4d-566aefcb51e0" providerId="ADAL" clId="{E09A7737-4A09-434A-985D-AB54F5D203A9}" dt="2022-02-08T16:57:34.558" v="16"/>
          <ac:spMkLst>
            <pc:docMk/>
            <pc:sldMk cId="1684068676" sldId="306"/>
            <ac:spMk id="4" creationId="{00000000-0000-0000-0000-000000000000}"/>
          </ac:spMkLst>
        </pc:spChg>
      </pc:sldChg>
      <pc:sldChg chg="delSp">
        <pc:chgData name="Fu, Xinwen" userId="0e36c28d-7c66-4d23-8c4d-566aefcb51e0" providerId="ADAL" clId="{E09A7737-4A09-434A-985D-AB54F5D203A9}" dt="2022-02-08T16:57:34.558" v="16"/>
        <pc:sldMkLst>
          <pc:docMk/>
          <pc:sldMk cId="1359928789" sldId="309"/>
        </pc:sldMkLst>
        <pc:spChg chg="del">
          <ac:chgData name="Fu, Xinwen" userId="0e36c28d-7c66-4d23-8c4d-566aefcb51e0" providerId="ADAL" clId="{E09A7737-4A09-434A-985D-AB54F5D203A9}" dt="2022-02-08T16:57:34.558" v="16"/>
          <ac:spMkLst>
            <pc:docMk/>
            <pc:sldMk cId="1359928789" sldId="309"/>
            <ac:spMk id="4" creationId="{00000000-0000-0000-0000-000000000000}"/>
          </ac:spMkLst>
        </pc:spChg>
      </pc:sldChg>
      <pc:sldChg chg="delSp">
        <pc:chgData name="Fu, Xinwen" userId="0e36c28d-7c66-4d23-8c4d-566aefcb51e0" providerId="ADAL" clId="{E09A7737-4A09-434A-985D-AB54F5D203A9}" dt="2022-02-08T16:57:34.558" v="16"/>
        <pc:sldMkLst>
          <pc:docMk/>
          <pc:sldMk cId="2522692336" sldId="311"/>
        </pc:sldMkLst>
        <pc:spChg chg="del">
          <ac:chgData name="Fu, Xinwen" userId="0e36c28d-7c66-4d23-8c4d-566aefcb51e0" providerId="ADAL" clId="{E09A7737-4A09-434A-985D-AB54F5D203A9}" dt="2022-02-08T16:57:34.558" v="16"/>
          <ac:spMkLst>
            <pc:docMk/>
            <pc:sldMk cId="2522692336" sldId="311"/>
            <ac:spMk id="4" creationId="{00000000-0000-0000-0000-000000000000}"/>
          </ac:spMkLst>
        </pc:spChg>
      </pc:sldChg>
      <pc:sldChg chg="delSp">
        <pc:chgData name="Fu, Xinwen" userId="0e36c28d-7c66-4d23-8c4d-566aefcb51e0" providerId="ADAL" clId="{E09A7737-4A09-434A-985D-AB54F5D203A9}" dt="2022-02-08T16:57:34.558" v="16"/>
        <pc:sldMkLst>
          <pc:docMk/>
          <pc:sldMk cId="2705436737" sldId="313"/>
        </pc:sldMkLst>
        <pc:spChg chg="del">
          <ac:chgData name="Fu, Xinwen" userId="0e36c28d-7c66-4d23-8c4d-566aefcb51e0" providerId="ADAL" clId="{E09A7737-4A09-434A-985D-AB54F5D203A9}" dt="2022-02-08T16:57:34.558" v="16"/>
          <ac:spMkLst>
            <pc:docMk/>
            <pc:sldMk cId="2705436737" sldId="313"/>
            <ac:spMk id="4" creationId="{00000000-0000-0000-0000-000000000000}"/>
          </ac:spMkLst>
        </pc:spChg>
      </pc:sldChg>
      <pc:sldChg chg="delSp">
        <pc:chgData name="Fu, Xinwen" userId="0e36c28d-7c66-4d23-8c4d-566aefcb51e0" providerId="ADAL" clId="{E09A7737-4A09-434A-985D-AB54F5D203A9}" dt="2022-02-08T16:57:34.558" v="16"/>
        <pc:sldMkLst>
          <pc:docMk/>
          <pc:sldMk cId="1773873580" sldId="315"/>
        </pc:sldMkLst>
        <pc:spChg chg="del">
          <ac:chgData name="Fu, Xinwen" userId="0e36c28d-7c66-4d23-8c4d-566aefcb51e0" providerId="ADAL" clId="{E09A7737-4A09-434A-985D-AB54F5D203A9}" dt="2022-02-08T16:57:34.558" v="16"/>
          <ac:spMkLst>
            <pc:docMk/>
            <pc:sldMk cId="1773873580" sldId="315"/>
            <ac:spMk id="4" creationId="{F07D8309-F88C-4337-826E-637CA1802198}"/>
          </ac:spMkLst>
        </pc:spChg>
      </pc:sldChg>
      <pc:sldChg chg="addSp delSp modSp mod">
        <pc:chgData name="Fu, Xinwen" userId="0e36c28d-7c66-4d23-8c4d-566aefcb51e0" providerId="ADAL" clId="{E09A7737-4A09-434A-985D-AB54F5D203A9}" dt="2022-02-08T17:00:05.896" v="76" actId="20577"/>
        <pc:sldMkLst>
          <pc:docMk/>
          <pc:sldMk cId="3723269664" sldId="316"/>
        </pc:sldMkLst>
        <pc:spChg chg="mod">
          <ac:chgData name="Fu, Xinwen" userId="0e36c28d-7c66-4d23-8c4d-566aefcb51e0" providerId="ADAL" clId="{E09A7737-4A09-434A-985D-AB54F5D203A9}" dt="2022-02-08T17:00:05.896" v="76" actId="20577"/>
          <ac:spMkLst>
            <pc:docMk/>
            <pc:sldMk cId="3723269664" sldId="316"/>
            <ac:spMk id="3" creationId="{00000000-0000-0000-0000-000000000000}"/>
          </ac:spMkLst>
        </pc:spChg>
        <pc:spChg chg="del">
          <ac:chgData name="Fu, Xinwen" userId="0e36c28d-7c66-4d23-8c4d-566aefcb51e0" providerId="ADAL" clId="{E09A7737-4A09-434A-985D-AB54F5D203A9}" dt="2022-02-08T16:57:34.558" v="16"/>
          <ac:spMkLst>
            <pc:docMk/>
            <pc:sldMk cId="3723269664" sldId="316"/>
            <ac:spMk id="4" creationId="{00000000-0000-0000-0000-000000000000}"/>
          </ac:spMkLst>
        </pc:spChg>
        <pc:spChg chg="add del mod">
          <ac:chgData name="Fu, Xinwen" userId="0e36c28d-7c66-4d23-8c4d-566aefcb51e0" providerId="ADAL" clId="{E09A7737-4A09-434A-985D-AB54F5D203A9}" dt="2022-02-08T16:56:29.988" v="1" actId="931"/>
          <ac:spMkLst>
            <pc:docMk/>
            <pc:sldMk cId="3723269664" sldId="316"/>
            <ac:spMk id="6" creationId="{ABCD5C81-A0C5-3642-A24C-F5E0A7359B2C}"/>
          </ac:spMkLst>
        </pc:spChg>
        <pc:spChg chg="mod">
          <ac:chgData name="Fu, Xinwen" userId="0e36c28d-7c66-4d23-8c4d-566aefcb51e0" providerId="ADAL" clId="{E09A7737-4A09-434A-985D-AB54F5D203A9}" dt="2022-02-08T16:59:40.236" v="69" actId="14100"/>
          <ac:spMkLst>
            <pc:docMk/>
            <pc:sldMk cId="3723269664" sldId="316"/>
            <ac:spMk id="8" creationId="{00000000-0000-0000-0000-000000000000}"/>
          </ac:spMkLst>
        </pc:spChg>
        <pc:spChg chg="del mod">
          <ac:chgData name="Fu, Xinwen" userId="0e36c28d-7c66-4d23-8c4d-566aefcb51e0" providerId="ADAL" clId="{E09A7737-4A09-434A-985D-AB54F5D203A9}" dt="2022-02-08T16:58:47.912" v="59" actId="478"/>
          <ac:spMkLst>
            <pc:docMk/>
            <pc:sldMk cId="3723269664" sldId="316"/>
            <ac:spMk id="9" creationId="{00000000-0000-0000-0000-000000000000}"/>
          </ac:spMkLst>
        </pc:spChg>
        <pc:spChg chg="mod">
          <ac:chgData name="Fu, Xinwen" userId="0e36c28d-7c66-4d23-8c4d-566aefcb51e0" providerId="ADAL" clId="{E09A7737-4A09-434A-985D-AB54F5D203A9}" dt="2022-02-08T16:59:04.702" v="62" actId="1076"/>
          <ac:spMkLst>
            <pc:docMk/>
            <pc:sldMk cId="3723269664" sldId="316"/>
            <ac:spMk id="12" creationId="{00000000-0000-0000-0000-000000000000}"/>
          </ac:spMkLst>
        </pc:spChg>
        <pc:spChg chg="mod">
          <ac:chgData name="Fu, Xinwen" userId="0e36c28d-7c66-4d23-8c4d-566aefcb51e0" providerId="ADAL" clId="{E09A7737-4A09-434A-985D-AB54F5D203A9}" dt="2022-02-08T16:58:59.629" v="61" actId="1076"/>
          <ac:spMkLst>
            <pc:docMk/>
            <pc:sldMk cId="3723269664" sldId="316"/>
            <ac:spMk id="13" creationId="{00000000-0000-0000-0000-000000000000}"/>
          </ac:spMkLst>
        </pc:spChg>
        <pc:spChg chg="mod">
          <ac:chgData name="Fu, Xinwen" userId="0e36c28d-7c66-4d23-8c4d-566aefcb51e0" providerId="ADAL" clId="{E09A7737-4A09-434A-985D-AB54F5D203A9}" dt="2022-02-08T16:59:56.055" v="71" actId="1076"/>
          <ac:spMkLst>
            <pc:docMk/>
            <pc:sldMk cId="3723269664" sldId="316"/>
            <ac:spMk id="14" creationId="{00000000-0000-0000-0000-000000000000}"/>
          </ac:spMkLst>
        </pc:spChg>
        <pc:spChg chg="mod">
          <ac:chgData name="Fu, Xinwen" userId="0e36c28d-7c66-4d23-8c4d-566aefcb51e0" providerId="ADAL" clId="{E09A7737-4A09-434A-985D-AB54F5D203A9}" dt="2022-02-08T16:58:09.504" v="22" actId="207"/>
          <ac:spMkLst>
            <pc:docMk/>
            <pc:sldMk cId="3723269664" sldId="316"/>
            <ac:spMk id="15" creationId="{00000000-0000-0000-0000-000000000000}"/>
          </ac:spMkLst>
        </pc:spChg>
        <pc:picChg chg="del">
          <ac:chgData name="Fu, Xinwen" userId="0e36c28d-7c66-4d23-8c4d-566aefcb51e0" providerId="ADAL" clId="{E09A7737-4A09-434A-985D-AB54F5D203A9}" dt="2022-02-08T16:56:09.542" v="0" actId="478"/>
          <ac:picMkLst>
            <pc:docMk/>
            <pc:sldMk cId="3723269664" sldId="316"/>
            <ac:picMk id="7" creationId="{00000000-0000-0000-0000-000000000000}"/>
          </ac:picMkLst>
        </pc:picChg>
        <pc:picChg chg="add mod">
          <ac:chgData name="Fu, Xinwen" userId="0e36c28d-7c66-4d23-8c4d-566aefcb51e0" providerId="ADAL" clId="{E09A7737-4A09-434A-985D-AB54F5D203A9}" dt="2022-02-08T16:58:53.458" v="60" actId="1076"/>
          <ac:picMkLst>
            <pc:docMk/>
            <pc:sldMk cId="3723269664" sldId="316"/>
            <ac:picMk id="11" creationId="{3BA239F6-2B63-0D4A-A218-B6E085EA7086}"/>
          </ac:picMkLst>
        </pc:picChg>
        <pc:cxnChg chg="mod">
          <ac:chgData name="Fu, Xinwen" userId="0e36c28d-7c66-4d23-8c4d-566aefcb51e0" providerId="ADAL" clId="{E09A7737-4A09-434A-985D-AB54F5D203A9}" dt="2022-02-08T16:58:30.612" v="56" actId="1035"/>
          <ac:cxnSpMkLst>
            <pc:docMk/>
            <pc:sldMk cId="3723269664" sldId="316"/>
            <ac:cxnSpMk id="17" creationId="{00000000-0000-0000-0000-000000000000}"/>
          </ac:cxnSpMkLst>
        </pc:cxnChg>
        <pc:cxnChg chg="add mod">
          <ac:chgData name="Fu, Xinwen" userId="0e36c28d-7c66-4d23-8c4d-566aefcb51e0" providerId="ADAL" clId="{E09A7737-4A09-434A-985D-AB54F5D203A9}" dt="2022-02-08T16:59:33.506" v="68" actId="14100"/>
          <ac:cxnSpMkLst>
            <pc:docMk/>
            <pc:sldMk cId="3723269664" sldId="316"/>
            <ac:cxnSpMk id="18" creationId="{98674B8E-166A-814D-AC5D-2F5D7CA91353}"/>
          </ac:cxnSpMkLst>
        </pc:cxnChg>
      </pc:sldChg>
      <pc:sldChg chg="delSp">
        <pc:chgData name="Fu, Xinwen" userId="0e36c28d-7c66-4d23-8c4d-566aefcb51e0" providerId="ADAL" clId="{E09A7737-4A09-434A-985D-AB54F5D203A9}" dt="2022-02-08T16:57:34.558" v="16"/>
        <pc:sldMkLst>
          <pc:docMk/>
          <pc:sldMk cId="1286364716" sldId="317"/>
        </pc:sldMkLst>
        <pc:spChg chg="del">
          <ac:chgData name="Fu, Xinwen" userId="0e36c28d-7c66-4d23-8c4d-566aefcb51e0" providerId="ADAL" clId="{E09A7737-4A09-434A-985D-AB54F5D203A9}" dt="2022-02-08T16:57:34.558" v="16"/>
          <ac:spMkLst>
            <pc:docMk/>
            <pc:sldMk cId="1286364716" sldId="317"/>
            <ac:spMk id="4" creationId="{00000000-0000-0000-0000-000000000000}"/>
          </ac:spMkLst>
        </pc:spChg>
      </pc:sldChg>
      <pc:sldChg chg="delSp">
        <pc:chgData name="Fu, Xinwen" userId="0e36c28d-7c66-4d23-8c4d-566aefcb51e0" providerId="ADAL" clId="{E09A7737-4A09-434A-985D-AB54F5D203A9}" dt="2022-02-08T16:57:34.558" v="16"/>
        <pc:sldMkLst>
          <pc:docMk/>
          <pc:sldMk cId="91178208" sldId="318"/>
        </pc:sldMkLst>
        <pc:spChg chg="del">
          <ac:chgData name="Fu, Xinwen" userId="0e36c28d-7c66-4d23-8c4d-566aefcb51e0" providerId="ADAL" clId="{E09A7737-4A09-434A-985D-AB54F5D203A9}" dt="2022-02-08T16:57:34.558" v="16"/>
          <ac:spMkLst>
            <pc:docMk/>
            <pc:sldMk cId="91178208" sldId="318"/>
            <ac:spMk id="4" creationId="{00000000-0000-0000-0000-000000000000}"/>
          </ac:spMkLst>
        </pc:spChg>
      </pc:sldChg>
      <pc:sldChg chg="delSp">
        <pc:chgData name="Fu, Xinwen" userId="0e36c28d-7c66-4d23-8c4d-566aefcb51e0" providerId="ADAL" clId="{E09A7737-4A09-434A-985D-AB54F5D203A9}" dt="2022-02-08T16:57:34.558" v="16"/>
        <pc:sldMkLst>
          <pc:docMk/>
          <pc:sldMk cId="853584286" sldId="319"/>
        </pc:sldMkLst>
        <pc:spChg chg="del">
          <ac:chgData name="Fu, Xinwen" userId="0e36c28d-7c66-4d23-8c4d-566aefcb51e0" providerId="ADAL" clId="{E09A7737-4A09-434A-985D-AB54F5D203A9}" dt="2022-02-08T16:57:34.558" v="16"/>
          <ac:spMkLst>
            <pc:docMk/>
            <pc:sldMk cId="853584286" sldId="319"/>
            <ac:spMk id="4" creationId="{00000000-0000-0000-0000-000000000000}"/>
          </ac:spMkLst>
        </pc:spChg>
      </pc:sldChg>
      <pc:sldChg chg="delSp">
        <pc:chgData name="Fu, Xinwen" userId="0e36c28d-7c66-4d23-8c4d-566aefcb51e0" providerId="ADAL" clId="{E09A7737-4A09-434A-985D-AB54F5D203A9}" dt="2022-02-08T16:57:34.558" v="16"/>
        <pc:sldMkLst>
          <pc:docMk/>
          <pc:sldMk cId="1095841611" sldId="320"/>
        </pc:sldMkLst>
        <pc:spChg chg="del">
          <ac:chgData name="Fu, Xinwen" userId="0e36c28d-7c66-4d23-8c4d-566aefcb51e0" providerId="ADAL" clId="{E09A7737-4A09-434A-985D-AB54F5D203A9}" dt="2022-02-08T16:57:34.558" v="16"/>
          <ac:spMkLst>
            <pc:docMk/>
            <pc:sldMk cId="1095841611" sldId="320"/>
            <ac:spMk id="4" creationId="{00000000-0000-0000-0000-000000000000}"/>
          </ac:spMkLst>
        </pc:spChg>
      </pc:sldChg>
      <pc:sldChg chg="delSp">
        <pc:chgData name="Fu, Xinwen" userId="0e36c28d-7c66-4d23-8c4d-566aefcb51e0" providerId="ADAL" clId="{E09A7737-4A09-434A-985D-AB54F5D203A9}" dt="2022-02-08T16:57:34.558" v="16"/>
        <pc:sldMkLst>
          <pc:docMk/>
          <pc:sldMk cId="3488246092" sldId="323"/>
        </pc:sldMkLst>
        <pc:spChg chg="del">
          <ac:chgData name="Fu, Xinwen" userId="0e36c28d-7c66-4d23-8c4d-566aefcb51e0" providerId="ADAL" clId="{E09A7737-4A09-434A-985D-AB54F5D203A9}" dt="2022-02-08T16:57:34.558" v="16"/>
          <ac:spMkLst>
            <pc:docMk/>
            <pc:sldMk cId="3488246092" sldId="323"/>
            <ac:spMk id="4" creationId="{00000000-0000-0000-0000-000000000000}"/>
          </ac:spMkLst>
        </pc:spChg>
      </pc:sldChg>
      <pc:sldChg chg="addSp delSp modSp new mod">
        <pc:chgData name="Fu, Xinwen" userId="0e36c28d-7c66-4d23-8c4d-566aefcb51e0" providerId="ADAL" clId="{E09A7737-4A09-434A-985D-AB54F5D203A9}" dt="2022-02-08T17:10:32.959" v="194" actId="20577"/>
        <pc:sldMkLst>
          <pc:docMk/>
          <pc:sldMk cId="201067343" sldId="324"/>
        </pc:sldMkLst>
        <pc:spChg chg="mod">
          <ac:chgData name="Fu, Xinwen" userId="0e36c28d-7c66-4d23-8c4d-566aefcb51e0" providerId="ADAL" clId="{E09A7737-4A09-434A-985D-AB54F5D203A9}" dt="2022-02-08T17:10:32.959" v="194" actId="20577"/>
          <ac:spMkLst>
            <pc:docMk/>
            <pc:sldMk cId="201067343" sldId="324"/>
            <ac:spMk id="2" creationId="{26C35A3A-69F1-8E49-84F6-B76C2CB12C0B}"/>
          </ac:spMkLst>
        </pc:spChg>
        <pc:spChg chg="del">
          <ac:chgData name="Fu, Xinwen" userId="0e36c28d-7c66-4d23-8c4d-566aefcb51e0" providerId="ADAL" clId="{E09A7737-4A09-434A-985D-AB54F5D203A9}" dt="2022-02-08T17:05:07.337" v="78" actId="931"/>
          <ac:spMkLst>
            <pc:docMk/>
            <pc:sldMk cId="201067343" sldId="324"/>
            <ac:spMk id="3" creationId="{853BE1F5-322C-1E49-BA44-E0D80D84CFA8}"/>
          </ac:spMkLst>
        </pc:spChg>
        <pc:spChg chg="add mod">
          <ac:chgData name="Fu, Xinwen" userId="0e36c28d-7c66-4d23-8c4d-566aefcb51e0" providerId="ADAL" clId="{E09A7737-4A09-434A-985D-AB54F5D203A9}" dt="2022-02-08T17:06:27.432" v="95" actId="1076"/>
          <ac:spMkLst>
            <pc:docMk/>
            <pc:sldMk cId="201067343" sldId="324"/>
            <ac:spMk id="7" creationId="{25F099B3-1864-3A4A-A059-1999BD756FBC}"/>
          </ac:spMkLst>
        </pc:spChg>
        <pc:spChg chg="add mod">
          <ac:chgData name="Fu, Xinwen" userId="0e36c28d-7c66-4d23-8c4d-566aefcb51e0" providerId="ADAL" clId="{E09A7737-4A09-434A-985D-AB54F5D203A9}" dt="2022-02-08T17:10:16.074" v="183" actId="113"/>
          <ac:spMkLst>
            <pc:docMk/>
            <pc:sldMk cId="201067343" sldId="324"/>
            <ac:spMk id="8" creationId="{04306E62-BC56-5C43-BDE9-183A38CED14B}"/>
          </ac:spMkLst>
        </pc:spChg>
        <pc:spChg chg="add mod">
          <ac:chgData name="Fu, Xinwen" userId="0e36c28d-7c66-4d23-8c4d-566aefcb51e0" providerId="ADAL" clId="{E09A7737-4A09-434A-985D-AB54F5D203A9}" dt="2022-02-08T17:09:23.300" v="176" actId="1076"/>
          <ac:spMkLst>
            <pc:docMk/>
            <pc:sldMk cId="201067343" sldId="324"/>
            <ac:spMk id="12" creationId="{E613A8DE-544D-CA42-9F25-43A1FBA6356E}"/>
          </ac:spMkLst>
        </pc:spChg>
        <pc:spChg chg="add mod">
          <ac:chgData name="Fu, Xinwen" userId="0e36c28d-7c66-4d23-8c4d-566aefcb51e0" providerId="ADAL" clId="{E09A7737-4A09-434A-985D-AB54F5D203A9}" dt="2022-02-08T17:09:17.427" v="175" actId="1076"/>
          <ac:spMkLst>
            <pc:docMk/>
            <pc:sldMk cId="201067343" sldId="324"/>
            <ac:spMk id="13" creationId="{69F34465-3B3C-5640-9A4B-68DE58DC0C23}"/>
          </ac:spMkLst>
        </pc:spChg>
        <pc:spChg chg="add mod">
          <ac:chgData name="Fu, Xinwen" userId="0e36c28d-7c66-4d23-8c4d-566aefcb51e0" providerId="ADAL" clId="{E09A7737-4A09-434A-985D-AB54F5D203A9}" dt="2022-02-08T17:09:10.569" v="174" actId="1076"/>
          <ac:spMkLst>
            <pc:docMk/>
            <pc:sldMk cId="201067343" sldId="324"/>
            <ac:spMk id="14" creationId="{1E8AA1CD-D565-C849-9836-64500E56FD9D}"/>
          </ac:spMkLst>
        </pc:spChg>
        <pc:picChg chg="add mod">
          <ac:chgData name="Fu, Xinwen" userId="0e36c28d-7c66-4d23-8c4d-566aefcb51e0" providerId="ADAL" clId="{E09A7737-4A09-434A-985D-AB54F5D203A9}" dt="2022-02-08T17:05:23.602" v="87" actId="1038"/>
          <ac:picMkLst>
            <pc:docMk/>
            <pc:sldMk cId="201067343" sldId="324"/>
            <ac:picMk id="6" creationId="{D5E1BCC9-0119-F54B-845D-02C4E700F027}"/>
          </ac:picMkLst>
        </pc:picChg>
        <pc:cxnChg chg="add mod">
          <ac:chgData name="Fu, Xinwen" userId="0e36c28d-7c66-4d23-8c4d-566aefcb51e0" providerId="ADAL" clId="{E09A7737-4A09-434A-985D-AB54F5D203A9}" dt="2022-02-08T17:07:16.610" v="102" actId="14100"/>
          <ac:cxnSpMkLst>
            <pc:docMk/>
            <pc:sldMk cId="201067343" sldId="324"/>
            <ac:cxnSpMk id="9" creationId="{865E3F70-B30D-FC41-8D8D-841B669492C0}"/>
          </ac:cxnSpMkLst>
        </pc:cxnChg>
        <pc:cxnChg chg="add mod">
          <ac:chgData name="Fu, Xinwen" userId="0e36c28d-7c66-4d23-8c4d-566aefcb51e0" providerId="ADAL" clId="{E09A7737-4A09-434A-985D-AB54F5D203A9}" dt="2022-02-08T17:10:02.576" v="182" actId="14100"/>
          <ac:cxnSpMkLst>
            <pc:docMk/>
            <pc:sldMk cId="201067343" sldId="324"/>
            <ac:cxnSpMk id="15" creationId="{3D4B0F69-D939-4E4D-8373-18A26339D51A}"/>
          </ac:cxnSpMkLst>
        </pc:cxnChg>
        <pc:cxnChg chg="add mod">
          <ac:chgData name="Fu, Xinwen" userId="0e36c28d-7c66-4d23-8c4d-566aefcb51e0" providerId="ADAL" clId="{E09A7737-4A09-434A-985D-AB54F5D203A9}" dt="2022-02-08T17:09:38.455" v="179" actId="14100"/>
          <ac:cxnSpMkLst>
            <pc:docMk/>
            <pc:sldMk cId="201067343" sldId="324"/>
            <ac:cxnSpMk id="16" creationId="{D135D13E-B104-164B-9E03-1FF77464DC9E}"/>
          </ac:cxnSpMkLst>
        </pc:cxnChg>
        <pc:cxnChg chg="add mod">
          <ac:chgData name="Fu, Xinwen" userId="0e36c28d-7c66-4d23-8c4d-566aefcb51e0" providerId="ADAL" clId="{E09A7737-4A09-434A-985D-AB54F5D203A9}" dt="2022-02-08T17:09:27.287" v="177" actId="1076"/>
          <ac:cxnSpMkLst>
            <pc:docMk/>
            <pc:sldMk cId="201067343" sldId="324"/>
            <ac:cxnSpMk id="17" creationId="{F54EB019-A902-D44F-8976-B2B753B9462F}"/>
          </ac:cxnSpMkLst>
        </pc:cxnChg>
      </pc:sldChg>
    </pc:docChg>
  </pc:docChgLst>
  <pc:docChgLst>
    <pc:chgData name="Fu, Xinwen" userId="0e36c28d-7c66-4d23-8c4d-566aefcb51e0" providerId="ADAL" clId="{7AA0AED1-148C-314D-8CCD-E0339A1BCB52}"/>
    <pc:docChg chg="undo custSel addSld modSld">
      <pc:chgData name="Fu, Xinwen" userId="0e36c28d-7c66-4d23-8c4d-566aefcb51e0" providerId="ADAL" clId="{7AA0AED1-148C-314D-8CCD-E0339A1BCB52}" dt="2022-04-14T15:50:16.989" v="529" actId="20577"/>
      <pc:docMkLst>
        <pc:docMk/>
      </pc:docMkLst>
      <pc:sldChg chg="delSp modSp add mod">
        <pc:chgData name="Fu, Xinwen" userId="0e36c28d-7c66-4d23-8c4d-566aefcb51e0" providerId="ADAL" clId="{7AA0AED1-148C-314D-8CCD-E0339A1BCB52}" dt="2022-04-14T14:46:52.536" v="338" actId="14100"/>
        <pc:sldMkLst>
          <pc:docMk/>
          <pc:sldMk cId="537192310" sldId="282"/>
        </pc:sldMkLst>
        <pc:spChg chg="mod">
          <ac:chgData name="Fu, Xinwen" userId="0e36c28d-7c66-4d23-8c4d-566aefcb51e0" providerId="ADAL" clId="{7AA0AED1-148C-314D-8CCD-E0339A1BCB52}" dt="2022-04-14T14:46:46.166" v="337" actId="27636"/>
          <ac:spMkLst>
            <pc:docMk/>
            <pc:sldMk cId="537192310" sldId="282"/>
            <ac:spMk id="3" creationId="{00000000-0000-0000-0000-000000000000}"/>
          </ac:spMkLst>
        </pc:spChg>
        <pc:picChg chg="mod">
          <ac:chgData name="Fu, Xinwen" userId="0e36c28d-7c66-4d23-8c4d-566aefcb51e0" providerId="ADAL" clId="{7AA0AED1-148C-314D-8CCD-E0339A1BCB52}" dt="2022-04-14T14:46:52.536" v="338" actId="14100"/>
          <ac:picMkLst>
            <pc:docMk/>
            <pc:sldMk cId="537192310" sldId="282"/>
            <ac:picMk id="5" creationId="{00000000-0000-0000-0000-000000000000}"/>
          </ac:picMkLst>
        </pc:picChg>
        <pc:inkChg chg="del">
          <ac:chgData name="Fu, Xinwen" userId="0e36c28d-7c66-4d23-8c4d-566aefcb51e0" providerId="ADAL" clId="{7AA0AED1-148C-314D-8CCD-E0339A1BCB52}" dt="2022-04-14T14:46:38.504" v="334" actId="478"/>
          <ac:inkMkLst>
            <pc:docMk/>
            <pc:sldMk cId="537192310" sldId="282"/>
            <ac:inkMk id="6" creationId="{DD24FFAB-D91F-433C-A526-48ACE3D75C24}"/>
          </ac:inkMkLst>
        </pc:inkChg>
      </pc:sldChg>
      <pc:sldChg chg="delSp modSp add mod">
        <pc:chgData name="Fu, Xinwen" userId="0e36c28d-7c66-4d23-8c4d-566aefcb51e0" providerId="ADAL" clId="{7AA0AED1-148C-314D-8CCD-E0339A1BCB52}" dt="2022-04-14T14:47:11.506" v="339" actId="478"/>
        <pc:sldMkLst>
          <pc:docMk/>
          <pc:sldMk cId="1457285759" sldId="283"/>
        </pc:sldMkLst>
        <pc:spChg chg="mod">
          <ac:chgData name="Fu, Xinwen" userId="0e36c28d-7c66-4d23-8c4d-566aefcb51e0" providerId="ADAL" clId="{7AA0AED1-148C-314D-8CCD-E0339A1BCB52}" dt="2022-04-14T14:46:35.038" v="332" actId="27636"/>
          <ac:spMkLst>
            <pc:docMk/>
            <pc:sldMk cId="1457285759" sldId="283"/>
            <ac:spMk id="3" creationId="{00000000-0000-0000-0000-000000000000}"/>
          </ac:spMkLst>
        </pc:spChg>
        <pc:inkChg chg="del">
          <ac:chgData name="Fu, Xinwen" userId="0e36c28d-7c66-4d23-8c4d-566aefcb51e0" providerId="ADAL" clId="{7AA0AED1-148C-314D-8CCD-E0339A1BCB52}" dt="2022-04-14T14:47:11.506" v="339" actId="478"/>
          <ac:inkMkLst>
            <pc:docMk/>
            <pc:sldMk cId="1457285759" sldId="283"/>
            <ac:inkMk id="5" creationId="{C2921F21-7ECA-43CA-8926-3323645CC2C3}"/>
          </ac:inkMkLst>
        </pc:inkChg>
      </pc:sldChg>
      <pc:sldChg chg="modSp mod">
        <pc:chgData name="Fu, Xinwen" userId="0e36c28d-7c66-4d23-8c4d-566aefcb51e0" providerId="ADAL" clId="{7AA0AED1-148C-314D-8CCD-E0339A1BCB52}" dt="2022-04-14T14:40:12.100" v="255" actId="207"/>
        <pc:sldMkLst>
          <pc:docMk/>
          <pc:sldMk cId="3443771275" sldId="302"/>
        </pc:sldMkLst>
        <pc:spChg chg="mod">
          <ac:chgData name="Fu, Xinwen" userId="0e36c28d-7c66-4d23-8c4d-566aefcb51e0" providerId="ADAL" clId="{7AA0AED1-148C-314D-8CCD-E0339A1BCB52}" dt="2022-04-14T14:40:12.100" v="255" actId="207"/>
          <ac:spMkLst>
            <pc:docMk/>
            <pc:sldMk cId="3443771275" sldId="302"/>
            <ac:spMk id="3" creationId="{4786DB3C-397E-49A4-AE74-6A48608DAB93}"/>
          </ac:spMkLst>
        </pc:spChg>
      </pc:sldChg>
      <pc:sldChg chg="modSp mod">
        <pc:chgData name="Fu, Xinwen" userId="0e36c28d-7c66-4d23-8c4d-566aefcb51e0" providerId="ADAL" clId="{7AA0AED1-148C-314D-8CCD-E0339A1BCB52}" dt="2022-04-14T14:45:36.398" v="329" actId="20577"/>
        <pc:sldMkLst>
          <pc:docMk/>
          <pc:sldMk cId="3956957081" sldId="307"/>
        </pc:sldMkLst>
        <pc:spChg chg="mod">
          <ac:chgData name="Fu, Xinwen" userId="0e36c28d-7c66-4d23-8c4d-566aefcb51e0" providerId="ADAL" clId="{7AA0AED1-148C-314D-8CCD-E0339A1BCB52}" dt="2022-04-14T14:45:36.398" v="329" actId="20577"/>
          <ac:spMkLst>
            <pc:docMk/>
            <pc:sldMk cId="3956957081" sldId="307"/>
            <ac:spMk id="3" creationId="{00000000-0000-0000-0000-000000000000}"/>
          </ac:spMkLst>
        </pc:spChg>
      </pc:sldChg>
      <pc:sldChg chg="modSp mod">
        <pc:chgData name="Fu, Xinwen" userId="0e36c28d-7c66-4d23-8c4d-566aefcb51e0" providerId="ADAL" clId="{7AA0AED1-148C-314D-8CCD-E0339A1BCB52}" dt="2022-04-14T14:44:48.425" v="317" actId="20577"/>
        <pc:sldMkLst>
          <pc:docMk/>
          <pc:sldMk cId="303032592" sldId="317"/>
        </pc:sldMkLst>
        <pc:spChg chg="mod">
          <ac:chgData name="Fu, Xinwen" userId="0e36c28d-7c66-4d23-8c4d-566aefcb51e0" providerId="ADAL" clId="{7AA0AED1-148C-314D-8CCD-E0339A1BCB52}" dt="2022-04-14T14:44:48.425" v="317" actId="20577"/>
          <ac:spMkLst>
            <pc:docMk/>
            <pc:sldMk cId="303032592" sldId="317"/>
            <ac:spMk id="3" creationId="{4786DB3C-397E-49A4-AE74-6A48608DAB93}"/>
          </ac:spMkLst>
        </pc:spChg>
      </pc:sldChg>
      <pc:sldChg chg="modSp new mod">
        <pc:chgData name="Fu, Xinwen" userId="0e36c28d-7c66-4d23-8c4d-566aefcb51e0" providerId="ADAL" clId="{7AA0AED1-148C-314D-8CCD-E0339A1BCB52}" dt="2022-04-14T14:37:53.652" v="206" actId="20577"/>
        <pc:sldMkLst>
          <pc:docMk/>
          <pc:sldMk cId="273972624" sldId="318"/>
        </pc:sldMkLst>
        <pc:spChg chg="mod">
          <ac:chgData name="Fu, Xinwen" userId="0e36c28d-7c66-4d23-8c4d-566aefcb51e0" providerId="ADAL" clId="{7AA0AED1-148C-314D-8CCD-E0339A1BCB52}" dt="2022-04-14T14:36:20.223" v="17" actId="20577"/>
          <ac:spMkLst>
            <pc:docMk/>
            <pc:sldMk cId="273972624" sldId="318"/>
            <ac:spMk id="2" creationId="{EC2BFB71-EFBF-D5B4-C261-BE07C5780B7F}"/>
          </ac:spMkLst>
        </pc:spChg>
        <pc:spChg chg="mod">
          <ac:chgData name="Fu, Xinwen" userId="0e36c28d-7c66-4d23-8c4d-566aefcb51e0" providerId="ADAL" clId="{7AA0AED1-148C-314D-8CCD-E0339A1BCB52}" dt="2022-04-14T14:37:53.652" v="206" actId="20577"/>
          <ac:spMkLst>
            <pc:docMk/>
            <pc:sldMk cId="273972624" sldId="318"/>
            <ac:spMk id="3" creationId="{BECBD446-2238-2B34-412F-972700C0D956}"/>
          </ac:spMkLst>
        </pc:spChg>
      </pc:sldChg>
      <pc:sldChg chg="addSp modSp new mod">
        <pc:chgData name="Fu, Xinwen" userId="0e36c28d-7c66-4d23-8c4d-566aefcb51e0" providerId="ADAL" clId="{7AA0AED1-148C-314D-8CCD-E0339A1BCB52}" dt="2022-04-14T14:42:03.503" v="281" actId="27636"/>
        <pc:sldMkLst>
          <pc:docMk/>
          <pc:sldMk cId="3917823999" sldId="319"/>
        </pc:sldMkLst>
        <pc:spChg chg="mod">
          <ac:chgData name="Fu, Xinwen" userId="0e36c28d-7c66-4d23-8c4d-566aefcb51e0" providerId="ADAL" clId="{7AA0AED1-148C-314D-8CCD-E0339A1BCB52}" dt="2022-04-14T14:39:50.102" v="253" actId="20577"/>
          <ac:spMkLst>
            <pc:docMk/>
            <pc:sldMk cId="3917823999" sldId="319"/>
            <ac:spMk id="2" creationId="{A6833E7C-705E-B75A-DED5-3EBE76F210C0}"/>
          </ac:spMkLst>
        </pc:spChg>
        <pc:spChg chg="mod">
          <ac:chgData name="Fu, Xinwen" userId="0e36c28d-7c66-4d23-8c4d-566aefcb51e0" providerId="ADAL" clId="{7AA0AED1-148C-314D-8CCD-E0339A1BCB52}" dt="2022-04-14T14:42:03.503" v="281" actId="27636"/>
          <ac:spMkLst>
            <pc:docMk/>
            <pc:sldMk cId="3917823999" sldId="319"/>
            <ac:spMk id="3" creationId="{95A27CB0-236C-3001-F02F-24615FA8D9B9}"/>
          </ac:spMkLst>
        </pc:spChg>
        <pc:picChg chg="add mod">
          <ac:chgData name="Fu, Xinwen" userId="0e36c28d-7c66-4d23-8c4d-566aefcb51e0" providerId="ADAL" clId="{7AA0AED1-148C-314D-8CCD-E0339A1BCB52}" dt="2022-04-14T14:41:46.473" v="279" actId="1076"/>
          <ac:picMkLst>
            <pc:docMk/>
            <pc:sldMk cId="3917823999" sldId="319"/>
            <ac:picMk id="1026" creationId="{B25E1858-BE45-B5B9-089F-F32C54F50419}"/>
          </ac:picMkLst>
        </pc:picChg>
      </pc:sldChg>
      <pc:sldChg chg="modSp add mod">
        <pc:chgData name="Fu, Xinwen" userId="0e36c28d-7c66-4d23-8c4d-566aefcb51e0" providerId="ADAL" clId="{7AA0AED1-148C-314D-8CCD-E0339A1BCB52}" dt="2022-04-14T14:40:28.328" v="258" actId="207"/>
        <pc:sldMkLst>
          <pc:docMk/>
          <pc:sldMk cId="2668505386" sldId="320"/>
        </pc:sldMkLst>
        <pc:spChg chg="mod">
          <ac:chgData name="Fu, Xinwen" userId="0e36c28d-7c66-4d23-8c4d-566aefcb51e0" providerId="ADAL" clId="{7AA0AED1-148C-314D-8CCD-E0339A1BCB52}" dt="2022-04-14T14:40:28.328" v="258" actId="207"/>
          <ac:spMkLst>
            <pc:docMk/>
            <pc:sldMk cId="2668505386" sldId="320"/>
            <ac:spMk id="3" creationId="{4786DB3C-397E-49A4-AE74-6A48608DAB93}"/>
          </ac:spMkLst>
        </pc:spChg>
      </pc:sldChg>
      <pc:sldChg chg="delSp modSp add mod">
        <pc:chgData name="Fu, Xinwen" userId="0e36c28d-7c66-4d23-8c4d-566aefcb51e0" providerId="ADAL" clId="{7AA0AED1-148C-314D-8CCD-E0339A1BCB52}" dt="2022-04-14T14:47:36.686" v="372" actId="1036"/>
        <pc:sldMkLst>
          <pc:docMk/>
          <pc:sldMk cId="4039145816" sldId="376"/>
        </pc:sldMkLst>
        <pc:spChg chg="del mod">
          <ac:chgData name="Fu, Xinwen" userId="0e36c28d-7c66-4d23-8c4d-566aefcb51e0" providerId="ADAL" clId="{7AA0AED1-148C-314D-8CCD-E0339A1BCB52}" dt="2022-04-14T14:47:29.590" v="359" actId="478"/>
          <ac:spMkLst>
            <pc:docMk/>
            <pc:sldMk cId="4039145816" sldId="376"/>
            <ac:spMk id="3"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5"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6"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7"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8"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9"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13" creationId="{44AFC133-5417-4AFC-B351-F121C71455FB}"/>
          </ac:spMkLst>
        </pc:spChg>
        <pc:spChg chg="mod">
          <ac:chgData name="Fu, Xinwen" userId="0e36c28d-7c66-4d23-8c4d-566aefcb51e0" providerId="ADAL" clId="{7AA0AED1-148C-314D-8CCD-E0339A1BCB52}" dt="2022-04-14T14:47:36.686" v="372" actId="1036"/>
          <ac:spMkLst>
            <pc:docMk/>
            <pc:sldMk cId="4039145816" sldId="376"/>
            <ac:spMk id="19" creationId="{52735A02-F7F0-4044-8CDD-FD3A25B61A13}"/>
          </ac:spMkLst>
        </pc:spChg>
        <pc:spChg chg="mod">
          <ac:chgData name="Fu, Xinwen" userId="0e36c28d-7c66-4d23-8c4d-566aefcb51e0" providerId="ADAL" clId="{7AA0AED1-148C-314D-8CCD-E0339A1BCB52}" dt="2022-04-14T14:47:36.686" v="372" actId="1036"/>
          <ac:spMkLst>
            <pc:docMk/>
            <pc:sldMk cId="4039145816" sldId="376"/>
            <ac:spMk id="21" creationId="{D3936D8A-F189-471F-932F-AAA32FC89D12}"/>
          </ac:spMkLst>
        </pc:spChg>
        <pc:spChg chg="mod">
          <ac:chgData name="Fu, Xinwen" userId="0e36c28d-7c66-4d23-8c4d-566aefcb51e0" providerId="ADAL" clId="{7AA0AED1-148C-314D-8CCD-E0339A1BCB52}" dt="2022-04-14T14:47:36.686" v="372" actId="1036"/>
          <ac:spMkLst>
            <pc:docMk/>
            <pc:sldMk cId="4039145816" sldId="376"/>
            <ac:spMk id="26"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27"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28"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29"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31" creationId="{86E81FCA-5519-481E-8934-6E3FAC404B9F}"/>
          </ac:spMkLst>
        </pc:spChg>
        <pc:spChg chg="mod">
          <ac:chgData name="Fu, Xinwen" userId="0e36c28d-7c66-4d23-8c4d-566aefcb51e0" providerId="ADAL" clId="{7AA0AED1-148C-314D-8CCD-E0339A1BCB52}" dt="2022-04-14T14:47:36.686" v="372" actId="1036"/>
          <ac:spMkLst>
            <pc:docMk/>
            <pc:sldMk cId="4039145816" sldId="376"/>
            <ac:spMk id="32"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33" creationId="{00000000-0000-0000-0000-000000000000}"/>
          </ac:spMkLst>
        </pc:spChg>
        <pc:spChg chg="mod">
          <ac:chgData name="Fu, Xinwen" userId="0e36c28d-7c66-4d23-8c4d-566aefcb51e0" providerId="ADAL" clId="{7AA0AED1-148C-314D-8CCD-E0339A1BCB52}" dt="2022-04-14T14:47:36.686" v="372" actId="1036"/>
          <ac:spMkLst>
            <pc:docMk/>
            <pc:sldMk cId="4039145816" sldId="376"/>
            <ac:spMk id="34" creationId="{00000000-0000-0000-0000-000000000000}"/>
          </ac:spMkLst>
        </pc:spChg>
        <pc:cxnChg chg="mod">
          <ac:chgData name="Fu, Xinwen" userId="0e36c28d-7c66-4d23-8c4d-566aefcb51e0" providerId="ADAL" clId="{7AA0AED1-148C-314D-8CCD-E0339A1BCB52}" dt="2022-04-14T14:47:36.686" v="372" actId="1036"/>
          <ac:cxnSpMkLst>
            <pc:docMk/>
            <pc:sldMk cId="4039145816" sldId="376"/>
            <ac:cxnSpMk id="11" creationId="{1AEE710D-076F-471D-BE86-C6732A0A2DB4}"/>
          </ac:cxnSpMkLst>
        </pc:cxnChg>
        <pc:cxnChg chg="mod">
          <ac:chgData name="Fu, Xinwen" userId="0e36c28d-7c66-4d23-8c4d-566aefcb51e0" providerId="ADAL" clId="{7AA0AED1-148C-314D-8CCD-E0339A1BCB52}" dt="2022-04-14T14:47:36.686" v="372" actId="1036"/>
          <ac:cxnSpMkLst>
            <pc:docMk/>
            <pc:sldMk cId="4039145816" sldId="376"/>
            <ac:cxnSpMk id="12" creationId="{00000000-0000-0000-0000-000000000000}"/>
          </ac:cxnSpMkLst>
        </pc:cxnChg>
        <pc:cxnChg chg="mod">
          <ac:chgData name="Fu, Xinwen" userId="0e36c28d-7c66-4d23-8c4d-566aefcb51e0" providerId="ADAL" clId="{7AA0AED1-148C-314D-8CCD-E0339A1BCB52}" dt="2022-04-14T14:47:36.686" v="372" actId="1036"/>
          <ac:cxnSpMkLst>
            <pc:docMk/>
            <pc:sldMk cId="4039145816" sldId="376"/>
            <ac:cxnSpMk id="14" creationId="{00000000-0000-0000-0000-000000000000}"/>
          </ac:cxnSpMkLst>
        </pc:cxnChg>
        <pc:cxnChg chg="mod">
          <ac:chgData name="Fu, Xinwen" userId="0e36c28d-7c66-4d23-8c4d-566aefcb51e0" providerId="ADAL" clId="{7AA0AED1-148C-314D-8CCD-E0339A1BCB52}" dt="2022-04-14T14:47:36.686" v="372" actId="1036"/>
          <ac:cxnSpMkLst>
            <pc:docMk/>
            <pc:sldMk cId="4039145816" sldId="376"/>
            <ac:cxnSpMk id="16" creationId="{00000000-0000-0000-0000-000000000000}"/>
          </ac:cxnSpMkLst>
        </pc:cxnChg>
        <pc:cxnChg chg="mod">
          <ac:chgData name="Fu, Xinwen" userId="0e36c28d-7c66-4d23-8c4d-566aefcb51e0" providerId="ADAL" clId="{7AA0AED1-148C-314D-8CCD-E0339A1BCB52}" dt="2022-04-14T14:47:36.686" v="372" actId="1036"/>
          <ac:cxnSpMkLst>
            <pc:docMk/>
            <pc:sldMk cId="4039145816" sldId="376"/>
            <ac:cxnSpMk id="18" creationId="{00000000-0000-0000-0000-000000000000}"/>
          </ac:cxnSpMkLst>
        </pc:cxnChg>
        <pc:cxnChg chg="mod">
          <ac:chgData name="Fu, Xinwen" userId="0e36c28d-7c66-4d23-8c4d-566aefcb51e0" providerId="ADAL" clId="{7AA0AED1-148C-314D-8CCD-E0339A1BCB52}" dt="2022-04-14T14:47:36.686" v="372" actId="1036"/>
          <ac:cxnSpMkLst>
            <pc:docMk/>
            <pc:sldMk cId="4039145816" sldId="376"/>
            <ac:cxnSpMk id="20" creationId="{00000000-0000-0000-0000-000000000000}"/>
          </ac:cxnSpMkLst>
        </pc:cxnChg>
        <pc:cxnChg chg="mod">
          <ac:chgData name="Fu, Xinwen" userId="0e36c28d-7c66-4d23-8c4d-566aefcb51e0" providerId="ADAL" clId="{7AA0AED1-148C-314D-8CCD-E0339A1BCB52}" dt="2022-04-14T14:47:36.686" v="372" actId="1036"/>
          <ac:cxnSpMkLst>
            <pc:docMk/>
            <pc:sldMk cId="4039145816" sldId="376"/>
            <ac:cxnSpMk id="22" creationId="{00000000-0000-0000-0000-000000000000}"/>
          </ac:cxnSpMkLst>
        </pc:cxnChg>
        <pc:cxnChg chg="mod">
          <ac:chgData name="Fu, Xinwen" userId="0e36c28d-7c66-4d23-8c4d-566aefcb51e0" providerId="ADAL" clId="{7AA0AED1-148C-314D-8CCD-E0339A1BCB52}" dt="2022-04-14T14:47:36.686" v="372" actId="1036"/>
          <ac:cxnSpMkLst>
            <pc:docMk/>
            <pc:sldMk cId="4039145816" sldId="376"/>
            <ac:cxnSpMk id="25" creationId="{00000000-0000-0000-0000-000000000000}"/>
          </ac:cxnSpMkLst>
        </pc:cxnChg>
        <pc:cxnChg chg="mod">
          <ac:chgData name="Fu, Xinwen" userId="0e36c28d-7c66-4d23-8c4d-566aefcb51e0" providerId="ADAL" clId="{7AA0AED1-148C-314D-8CCD-E0339A1BCB52}" dt="2022-04-14T14:47:36.686" v="372" actId="1036"/>
          <ac:cxnSpMkLst>
            <pc:docMk/>
            <pc:sldMk cId="4039145816" sldId="376"/>
            <ac:cxnSpMk id="30" creationId="{F1239D73-D7C2-4095-82A9-1054E901CF47}"/>
          </ac:cxnSpMkLst>
        </pc:cxnChg>
      </pc:sldChg>
      <pc:sldChg chg="modSp new mod">
        <pc:chgData name="Fu, Xinwen" userId="0e36c28d-7c66-4d23-8c4d-566aefcb51e0" providerId="ADAL" clId="{7AA0AED1-148C-314D-8CCD-E0339A1BCB52}" dt="2022-04-14T15:46:49.230" v="424" actId="27636"/>
        <pc:sldMkLst>
          <pc:docMk/>
          <pc:sldMk cId="1892186378" sldId="377"/>
        </pc:sldMkLst>
        <pc:spChg chg="mod">
          <ac:chgData name="Fu, Xinwen" userId="0e36c28d-7c66-4d23-8c4d-566aefcb51e0" providerId="ADAL" clId="{7AA0AED1-148C-314D-8CCD-E0339A1BCB52}" dt="2022-04-14T15:45:28.125" v="376" actId="20577"/>
          <ac:spMkLst>
            <pc:docMk/>
            <pc:sldMk cId="1892186378" sldId="377"/>
            <ac:spMk id="2" creationId="{F89CA1A9-B929-8197-E901-D79B9FA47E7E}"/>
          </ac:spMkLst>
        </pc:spChg>
        <pc:spChg chg="mod">
          <ac:chgData name="Fu, Xinwen" userId="0e36c28d-7c66-4d23-8c4d-566aefcb51e0" providerId="ADAL" clId="{7AA0AED1-148C-314D-8CCD-E0339A1BCB52}" dt="2022-04-14T15:46:49.230" v="424" actId="27636"/>
          <ac:spMkLst>
            <pc:docMk/>
            <pc:sldMk cId="1892186378" sldId="377"/>
            <ac:spMk id="3" creationId="{D0A1151E-E07D-D336-2C57-ACC8808C0401}"/>
          </ac:spMkLst>
        </pc:spChg>
      </pc:sldChg>
      <pc:sldChg chg="modSp new mod">
        <pc:chgData name="Fu, Xinwen" userId="0e36c28d-7c66-4d23-8c4d-566aefcb51e0" providerId="ADAL" clId="{7AA0AED1-148C-314D-8CCD-E0339A1BCB52}" dt="2022-04-14T15:47:20.724" v="445" actId="27636"/>
        <pc:sldMkLst>
          <pc:docMk/>
          <pc:sldMk cId="317022968" sldId="378"/>
        </pc:sldMkLst>
        <pc:spChg chg="mod">
          <ac:chgData name="Fu, Xinwen" userId="0e36c28d-7c66-4d23-8c4d-566aefcb51e0" providerId="ADAL" clId="{7AA0AED1-148C-314D-8CCD-E0339A1BCB52}" dt="2022-04-14T15:47:12.476" v="440" actId="20577"/>
          <ac:spMkLst>
            <pc:docMk/>
            <pc:sldMk cId="317022968" sldId="378"/>
            <ac:spMk id="2" creationId="{A10A8412-6A8A-F469-A1A0-C218AB7F9AFA}"/>
          </ac:spMkLst>
        </pc:spChg>
        <pc:spChg chg="mod">
          <ac:chgData name="Fu, Xinwen" userId="0e36c28d-7c66-4d23-8c4d-566aefcb51e0" providerId="ADAL" clId="{7AA0AED1-148C-314D-8CCD-E0339A1BCB52}" dt="2022-04-14T15:47:20.724" v="445" actId="27636"/>
          <ac:spMkLst>
            <pc:docMk/>
            <pc:sldMk cId="317022968" sldId="378"/>
            <ac:spMk id="3" creationId="{D807CD4F-FB5E-C2E4-76DF-123176B564CE}"/>
          </ac:spMkLst>
        </pc:spChg>
      </pc:sldChg>
      <pc:sldChg chg="modSp new mod">
        <pc:chgData name="Fu, Xinwen" userId="0e36c28d-7c66-4d23-8c4d-566aefcb51e0" providerId="ADAL" clId="{7AA0AED1-148C-314D-8CCD-E0339A1BCB52}" dt="2022-04-14T15:50:16.989" v="529" actId="20577"/>
        <pc:sldMkLst>
          <pc:docMk/>
          <pc:sldMk cId="3793694184" sldId="379"/>
        </pc:sldMkLst>
        <pc:spChg chg="mod">
          <ac:chgData name="Fu, Xinwen" userId="0e36c28d-7c66-4d23-8c4d-566aefcb51e0" providerId="ADAL" clId="{7AA0AED1-148C-314D-8CCD-E0339A1BCB52}" dt="2022-04-14T15:49:25.775" v="468" actId="20577"/>
          <ac:spMkLst>
            <pc:docMk/>
            <pc:sldMk cId="3793694184" sldId="379"/>
            <ac:spMk id="2" creationId="{8CBBC27C-AF29-D986-7F1F-67787FC78ACE}"/>
          </ac:spMkLst>
        </pc:spChg>
        <pc:spChg chg="mod">
          <ac:chgData name="Fu, Xinwen" userId="0e36c28d-7c66-4d23-8c4d-566aefcb51e0" providerId="ADAL" clId="{7AA0AED1-148C-314D-8CCD-E0339A1BCB52}" dt="2022-04-14T15:50:16.989" v="529" actId="20577"/>
          <ac:spMkLst>
            <pc:docMk/>
            <pc:sldMk cId="3793694184" sldId="379"/>
            <ac:spMk id="3" creationId="{3E3F47BE-B980-A5FC-D34C-ADE8B6309688}"/>
          </ac:spMkLst>
        </pc:spChg>
      </pc:sldChg>
    </pc:docChg>
  </pc:docChgLst>
  <pc:docChgLst>
    <pc:chgData name="Fu, Xinwen" userId="0e36c28d-7c66-4d23-8c4d-566aefcb51e0" providerId="ADAL" clId="{0C253B11-F068-584E-A38F-24851ACC156C}"/>
    <pc:docChg chg="custSel modSld">
      <pc:chgData name="Fu, Xinwen" userId="0e36c28d-7c66-4d23-8c4d-566aefcb51e0" providerId="ADAL" clId="{0C253B11-F068-584E-A38F-24851ACC156C}" dt="2022-04-21T18:59:41.826" v="133" actId="20577"/>
      <pc:docMkLst>
        <pc:docMk/>
      </pc:docMkLst>
      <pc:sldChg chg="modSp mod">
        <pc:chgData name="Fu, Xinwen" userId="0e36c28d-7c66-4d23-8c4d-566aefcb51e0" providerId="ADAL" clId="{0C253B11-F068-584E-A38F-24851ACC156C}" dt="2022-04-21T18:59:41.826" v="133" actId="20577"/>
        <pc:sldMkLst>
          <pc:docMk/>
          <pc:sldMk cId="824701359" sldId="320"/>
        </pc:sldMkLst>
        <pc:spChg chg="mod">
          <ac:chgData name="Fu, Xinwen" userId="0e36c28d-7c66-4d23-8c4d-566aefcb51e0" providerId="ADAL" clId="{0C253B11-F068-584E-A38F-24851ACC156C}" dt="2022-04-21T18:59:41.826" v="133" actId="20577"/>
          <ac:spMkLst>
            <pc:docMk/>
            <pc:sldMk cId="824701359" sldId="320"/>
            <ac:spMk id="3" creationId="{00000000-0000-0000-0000-000000000000}"/>
          </ac:spMkLst>
        </pc:spChg>
      </pc:sldChg>
    </pc:docChg>
  </pc:docChgLst>
  <pc:docChgLst>
    <pc:chgData name="Fu, Xinwen" userId="0e36c28d-7c66-4d23-8c4d-566aefcb51e0" providerId="ADAL" clId="{55B840B9-9D6D-C947-A3CE-7F7585F35871}"/>
    <pc:docChg chg="undo custSel addSld modSld modMainMaster">
      <pc:chgData name="Fu, Xinwen" userId="0e36c28d-7c66-4d23-8c4d-566aefcb51e0" providerId="ADAL" clId="{55B840B9-9D6D-C947-A3CE-7F7585F35871}" dt="2022-04-21T14:26:17.645" v="252" actId="27636"/>
      <pc:docMkLst>
        <pc:docMk/>
      </pc:docMkLst>
      <pc:sldChg chg="modSp mod">
        <pc:chgData name="Fu, Xinwen" userId="0e36c28d-7c66-4d23-8c4d-566aefcb51e0" providerId="ADAL" clId="{55B840B9-9D6D-C947-A3CE-7F7585F35871}" dt="2022-04-21T14:03:22.457" v="19" actId="27636"/>
        <pc:sldMkLst>
          <pc:docMk/>
          <pc:sldMk cId="625996986" sldId="303"/>
        </pc:sldMkLst>
        <pc:spChg chg="mod">
          <ac:chgData name="Fu, Xinwen" userId="0e36c28d-7c66-4d23-8c4d-566aefcb51e0" providerId="ADAL" clId="{55B840B9-9D6D-C947-A3CE-7F7585F35871}" dt="2022-04-21T14:03:22.457" v="19" actId="27636"/>
          <ac:spMkLst>
            <pc:docMk/>
            <pc:sldMk cId="625996986" sldId="303"/>
            <ac:spMk id="3" creationId="{00000000-0000-0000-0000-000000000000}"/>
          </ac:spMkLst>
        </pc:spChg>
      </pc:sldChg>
      <pc:sldChg chg="modSp mod">
        <pc:chgData name="Fu, Xinwen" userId="0e36c28d-7c66-4d23-8c4d-566aefcb51e0" providerId="ADAL" clId="{55B840B9-9D6D-C947-A3CE-7F7585F35871}" dt="2022-04-21T14:26:17.645" v="252" actId="27636"/>
        <pc:sldMkLst>
          <pc:docMk/>
          <pc:sldMk cId="4103095349" sldId="304"/>
        </pc:sldMkLst>
        <pc:spChg chg="mod">
          <ac:chgData name="Fu, Xinwen" userId="0e36c28d-7c66-4d23-8c4d-566aefcb51e0" providerId="ADAL" clId="{55B840B9-9D6D-C947-A3CE-7F7585F35871}" dt="2022-04-21T14:26:17.645" v="252" actId="27636"/>
          <ac:spMkLst>
            <pc:docMk/>
            <pc:sldMk cId="4103095349" sldId="304"/>
            <ac:spMk id="3" creationId="{00000000-0000-0000-0000-000000000000}"/>
          </ac:spMkLst>
        </pc:spChg>
      </pc:sldChg>
      <pc:sldChg chg="modSp mod">
        <pc:chgData name="Fu, Xinwen" userId="0e36c28d-7c66-4d23-8c4d-566aefcb51e0" providerId="ADAL" clId="{55B840B9-9D6D-C947-A3CE-7F7585F35871}" dt="2022-04-21T14:08:51.977" v="184" actId="207"/>
        <pc:sldMkLst>
          <pc:docMk/>
          <pc:sldMk cId="2071890936" sldId="307"/>
        </pc:sldMkLst>
        <pc:spChg chg="mod">
          <ac:chgData name="Fu, Xinwen" userId="0e36c28d-7c66-4d23-8c4d-566aefcb51e0" providerId="ADAL" clId="{55B840B9-9D6D-C947-A3CE-7F7585F35871}" dt="2022-04-21T14:08:51.977" v="184" actId="207"/>
          <ac:spMkLst>
            <pc:docMk/>
            <pc:sldMk cId="2071890936" sldId="307"/>
            <ac:spMk id="3" creationId="{00000000-0000-0000-0000-000000000000}"/>
          </ac:spMkLst>
        </pc:spChg>
      </pc:sldChg>
      <pc:sldChg chg="modSp mod">
        <pc:chgData name="Fu, Xinwen" userId="0e36c28d-7c66-4d23-8c4d-566aefcb51e0" providerId="ADAL" clId="{55B840B9-9D6D-C947-A3CE-7F7585F35871}" dt="2022-04-21T14:18:09.554" v="191" actId="20577"/>
        <pc:sldMkLst>
          <pc:docMk/>
          <pc:sldMk cId="2599658453" sldId="308"/>
        </pc:sldMkLst>
        <pc:spChg chg="mod">
          <ac:chgData name="Fu, Xinwen" userId="0e36c28d-7c66-4d23-8c4d-566aefcb51e0" providerId="ADAL" clId="{55B840B9-9D6D-C947-A3CE-7F7585F35871}" dt="2022-04-21T14:18:09.554" v="191" actId="20577"/>
          <ac:spMkLst>
            <pc:docMk/>
            <pc:sldMk cId="2599658453" sldId="308"/>
            <ac:spMk id="3" creationId="{00000000-0000-0000-0000-000000000000}"/>
          </ac:spMkLst>
        </pc:spChg>
      </pc:sldChg>
      <pc:sldChg chg="modSp">
        <pc:chgData name="Fu, Xinwen" userId="0e36c28d-7c66-4d23-8c4d-566aefcb51e0" providerId="ADAL" clId="{55B840B9-9D6D-C947-A3CE-7F7585F35871}" dt="2022-04-21T14:04:10.803" v="28" actId="1036"/>
        <pc:sldMkLst>
          <pc:docMk/>
          <pc:sldMk cId="2083115054" sldId="311"/>
        </pc:sldMkLst>
        <pc:picChg chg="mod">
          <ac:chgData name="Fu, Xinwen" userId="0e36c28d-7c66-4d23-8c4d-566aefcb51e0" providerId="ADAL" clId="{55B840B9-9D6D-C947-A3CE-7F7585F35871}" dt="2022-04-21T14:04:10.803" v="28" actId="1036"/>
          <ac:picMkLst>
            <pc:docMk/>
            <pc:sldMk cId="2083115054" sldId="311"/>
            <ac:picMk id="1026" creationId="{00000000-0000-0000-0000-000000000000}"/>
          </ac:picMkLst>
        </pc:picChg>
      </pc:sldChg>
      <pc:sldChg chg="delSp modSp mod">
        <pc:chgData name="Fu, Xinwen" userId="0e36c28d-7c66-4d23-8c4d-566aefcb51e0" providerId="ADAL" clId="{55B840B9-9D6D-C947-A3CE-7F7585F35871}" dt="2022-04-21T14:05:18.142" v="58" actId="14100"/>
        <pc:sldMkLst>
          <pc:docMk/>
          <pc:sldMk cId="4127386245" sldId="326"/>
        </pc:sldMkLst>
        <pc:spChg chg="mod">
          <ac:chgData name="Fu, Xinwen" userId="0e36c28d-7c66-4d23-8c4d-566aefcb51e0" providerId="ADAL" clId="{55B840B9-9D6D-C947-A3CE-7F7585F35871}" dt="2022-04-21T14:05:13.888" v="57" actId="20577"/>
          <ac:spMkLst>
            <pc:docMk/>
            <pc:sldMk cId="4127386245" sldId="326"/>
            <ac:spMk id="2" creationId="{00000000-0000-0000-0000-000000000000}"/>
          </ac:spMkLst>
        </pc:spChg>
        <pc:picChg chg="del">
          <ac:chgData name="Fu, Xinwen" userId="0e36c28d-7c66-4d23-8c4d-566aefcb51e0" providerId="ADAL" clId="{55B840B9-9D6D-C947-A3CE-7F7585F35871}" dt="2022-04-21T14:04:59.804" v="31" actId="478"/>
          <ac:picMkLst>
            <pc:docMk/>
            <pc:sldMk cId="4127386245" sldId="326"/>
            <ac:picMk id="7" creationId="{00000000-0000-0000-0000-000000000000}"/>
          </ac:picMkLst>
        </pc:picChg>
        <pc:picChg chg="mod">
          <ac:chgData name="Fu, Xinwen" userId="0e36c28d-7c66-4d23-8c4d-566aefcb51e0" providerId="ADAL" clId="{55B840B9-9D6D-C947-A3CE-7F7585F35871}" dt="2022-04-21T14:05:18.142" v="58" actId="14100"/>
          <ac:picMkLst>
            <pc:docMk/>
            <pc:sldMk cId="4127386245" sldId="326"/>
            <ac:picMk id="8" creationId="{00000000-0000-0000-0000-000000000000}"/>
          </ac:picMkLst>
        </pc:picChg>
      </pc:sldChg>
      <pc:sldChg chg="modSp add mod">
        <pc:chgData name="Fu, Xinwen" userId="0e36c28d-7c66-4d23-8c4d-566aefcb51e0" providerId="ADAL" clId="{55B840B9-9D6D-C947-A3CE-7F7585F35871}" dt="2022-04-21T14:03:12.753" v="17" actId="27636"/>
        <pc:sldMkLst>
          <pc:docMk/>
          <pc:sldMk cId="408958593" sldId="328"/>
        </pc:sldMkLst>
        <pc:spChg chg="mod">
          <ac:chgData name="Fu, Xinwen" userId="0e36c28d-7c66-4d23-8c4d-566aefcb51e0" providerId="ADAL" clId="{55B840B9-9D6D-C947-A3CE-7F7585F35871}" dt="2022-04-21T14:03:09.497" v="15" actId="20577"/>
          <ac:spMkLst>
            <pc:docMk/>
            <pc:sldMk cId="408958593" sldId="328"/>
            <ac:spMk id="2" creationId="{00000000-0000-0000-0000-000000000000}"/>
          </ac:spMkLst>
        </pc:spChg>
        <pc:spChg chg="mod">
          <ac:chgData name="Fu, Xinwen" userId="0e36c28d-7c66-4d23-8c4d-566aefcb51e0" providerId="ADAL" clId="{55B840B9-9D6D-C947-A3CE-7F7585F35871}" dt="2022-04-21T14:03:12.753" v="17" actId="27636"/>
          <ac:spMkLst>
            <pc:docMk/>
            <pc:sldMk cId="408958593" sldId="328"/>
            <ac:spMk id="3" creationId="{00000000-0000-0000-0000-000000000000}"/>
          </ac:spMkLst>
        </pc:spChg>
      </pc:sldChg>
      <pc:sldChg chg="addSp delSp modSp add mod">
        <pc:chgData name="Fu, Xinwen" userId="0e36c28d-7c66-4d23-8c4d-566aefcb51e0" providerId="ADAL" clId="{55B840B9-9D6D-C947-A3CE-7F7585F35871}" dt="2022-04-21T14:24:13.710" v="242" actId="1037"/>
        <pc:sldMkLst>
          <pc:docMk/>
          <pc:sldMk cId="3302459184" sldId="329"/>
        </pc:sldMkLst>
        <pc:spChg chg="mod">
          <ac:chgData name="Fu, Xinwen" userId="0e36c28d-7c66-4d23-8c4d-566aefcb51e0" providerId="ADAL" clId="{55B840B9-9D6D-C947-A3CE-7F7585F35871}" dt="2022-04-21T14:05:45.696" v="76" actId="20577"/>
          <ac:spMkLst>
            <pc:docMk/>
            <pc:sldMk cId="3302459184" sldId="329"/>
            <ac:spMk id="2" creationId="{00000000-0000-0000-0000-000000000000}"/>
          </ac:spMkLst>
        </pc:spChg>
        <pc:spChg chg="add mod">
          <ac:chgData name="Fu, Xinwen" userId="0e36c28d-7c66-4d23-8c4d-566aefcb51e0" providerId="ADAL" clId="{55B840B9-9D6D-C947-A3CE-7F7585F35871}" dt="2022-04-21T14:24:13.710" v="242" actId="1037"/>
          <ac:spMkLst>
            <pc:docMk/>
            <pc:sldMk cId="3302459184" sldId="329"/>
            <ac:spMk id="5" creationId="{F1C5C283-0D46-CC11-7269-EF56D8166DC7}"/>
          </ac:spMkLst>
        </pc:spChg>
        <pc:picChg chg="mod">
          <ac:chgData name="Fu, Xinwen" userId="0e36c28d-7c66-4d23-8c4d-566aefcb51e0" providerId="ADAL" clId="{55B840B9-9D6D-C947-A3CE-7F7585F35871}" dt="2022-04-21T14:24:09.186" v="239" actId="14100"/>
          <ac:picMkLst>
            <pc:docMk/>
            <pc:sldMk cId="3302459184" sldId="329"/>
            <ac:picMk id="7" creationId="{00000000-0000-0000-0000-000000000000}"/>
          </ac:picMkLst>
        </pc:picChg>
        <pc:picChg chg="del">
          <ac:chgData name="Fu, Xinwen" userId="0e36c28d-7c66-4d23-8c4d-566aefcb51e0" providerId="ADAL" clId="{55B840B9-9D6D-C947-A3CE-7F7585F35871}" dt="2022-04-21T14:05:25.110" v="59" actId="478"/>
          <ac:picMkLst>
            <pc:docMk/>
            <pc:sldMk cId="3302459184" sldId="329"/>
            <ac:picMk id="8" creationId="{00000000-0000-0000-0000-000000000000}"/>
          </ac:picMkLst>
        </pc:picChg>
      </pc:sldChg>
      <pc:sldChg chg="modSp new mod">
        <pc:chgData name="Fu, Xinwen" userId="0e36c28d-7c66-4d23-8c4d-566aefcb51e0" providerId="ADAL" clId="{55B840B9-9D6D-C947-A3CE-7F7585F35871}" dt="2022-04-21T14:22:10.781" v="213" actId="122"/>
        <pc:sldMkLst>
          <pc:docMk/>
          <pc:sldMk cId="124452209" sldId="330"/>
        </pc:sldMkLst>
        <pc:spChg chg="mod">
          <ac:chgData name="Fu, Xinwen" userId="0e36c28d-7c66-4d23-8c4d-566aefcb51e0" providerId="ADAL" clId="{55B840B9-9D6D-C947-A3CE-7F7585F35871}" dt="2022-04-21T14:22:10.781" v="213" actId="122"/>
          <ac:spMkLst>
            <pc:docMk/>
            <pc:sldMk cId="124452209" sldId="330"/>
            <ac:spMk id="2" creationId="{5FE547CA-4811-A768-543D-8A21F4B14516}"/>
          </ac:spMkLst>
        </pc:spChg>
      </pc:sldChg>
      <pc:sldChg chg="modSp add mod">
        <pc:chgData name="Fu, Xinwen" userId="0e36c28d-7c66-4d23-8c4d-566aefcb51e0" providerId="ADAL" clId="{55B840B9-9D6D-C947-A3CE-7F7585F35871}" dt="2022-04-21T14:23:02.393" v="236" actId="20577"/>
        <pc:sldMkLst>
          <pc:docMk/>
          <pc:sldMk cId="1152203498" sldId="331"/>
        </pc:sldMkLst>
        <pc:spChg chg="mod">
          <ac:chgData name="Fu, Xinwen" userId="0e36c28d-7c66-4d23-8c4d-566aefcb51e0" providerId="ADAL" clId="{55B840B9-9D6D-C947-A3CE-7F7585F35871}" dt="2022-04-21T14:23:02.393" v="236" actId="20577"/>
          <ac:spMkLst>
            <pc:docMk/>
            <pc:sldMk cId="1152203498" sldId="331"/>
            <ac:spMk id="2" creationId="{5FE547CA-4811-A768-543D-8A21F4B14516}"/>
          </ac:spMkLst>
        </pc:spChg>
      </pc:sldChg>
      <pc:sldMasterChg chg="modSldLayout sldLayoutOrd">
        <pc:chgData name="Fu, Xinwen" userId="0e36c28d-7c66-4d23-8c4d-566aefcb51e0" providerId="ADAL" clId="{55B840B9-9D6D-C947-A3CE-7F7585F35871}" dt="2022-04-21T14:21:26.629" v="199" actId="12"/>
        <pc:sldMasterMkLst>
          <pc:docMk/>
          <pc:sldMasterMk cId="2047288509" sldId="2147483784"/>
        </pc:sldMasterMkLst>
        <pc:sldLayoutChg chg="delSp modSp mod ord">
          <pc:chgData name="Fu, Xinwen" userId="0e36c28d-7c66-4d23-8c4d-566aefcb51e0" providerId="ADAL" clId="{55B840B9-9D6D-C947-A3CE-7F7585F35871}" dt="2022-04-21T14:21:26.629" v="199" actId="12"/>
          <pc:sldLayoutMkLst>
            <pc:docMk/>
            <pc:sldMasterMk cId="2047288509" sldId="2147483784"/>
            <pc:sldLayoutMk cId="747130614" sldId="2147483789"/>
          </pc:sldLayoutMkLst>
          <pc:spChg chg="del">
            <ac:chgData name="Fu, Xinwen" userId="0e36c28d-7c66-4d23-8c4d-566aefcb51e0" providerId="ADAL" clId="{55B840B9-9D6D-C947-A3CE-7F7585F35871}" dt="2022-04-21T14:20:33.390" v="193" actId="478"/>
            <ac:spMkLst>
              <pc:docMk/>
              <pc:sldMasterMk cId="2047288509" sldId="2147483784"/>
              <pc:sldLayoutMk cId="747130614" sldId="2147483789"/>
              <ac:spMk id="2" creationId="{00000000-0000-0000-0000-000000000000}"/>
            </ac:spMkLst>
          </pc:spChg>
          <pc:spChg chg="mod">
            <ac:chgData name="Fu, Xinwen" userId="0e36c28d-7c66-4d23-8c4d-566aefcb51e0" providerId="ADAL" clId="{55B840B9-9D6D-C947-A3CE-7F7585F35871}" dt="2022-04-21T14:21:26.629" v="199" actId="12"/>
            <ac:spMkLst>
              <pc:docMk/>
              <pc:sldMasterMk cId="2047288509" sldId="2147483784"/>
              <pc:sldLayoutMk cId="747130614" sldId="2147483789"/>
              <ac:spMk id="3" creationId="{00000000-0000-0000-0000-000000000000}"/>
            </ac:spMkLst>
          </pc:spChg>
          <pc:picChg chg="del">
            <ac:chgData name="Fu, Xinwen" userId="0e36c28d-7c66-4d23-8c4d-566aefcb51e0" providerId="ADAL" clId="{55B840B9-9D6D-C947-A3CE-7F7585F35871}" dt="2022-04-21T14:20:36.266" v="195" actId="478"/>
            <ac:picMkLst>
              <pc:docMk/>
              <pc:sldMasterMk cId="2047288509" sldId="2147483784"/>
              <pc:sldLayoutMk cId="747130614" sldId="2147483789"/>
              <ac:picMk id="6" creationId="{00000000-0000-0000-0000-000000000000}"/>
            </ac:picMkLst>
          </pc:picChg>
          <pc:cxnChg chg="del mod">
            <ac:chgData name="Fu, Xinwen" userId="0e36c28d-7c66-4d23-8c4d-566aefcb51e0" providerId="ADAL" clId="{55B840B9-9D6D-C947-A3CE-7F7585F35871}" dt="2022-04-21T14:20:35.033" v="194" actId="478"/>
            <ac:cxnSpMkLst>
              <pc:docMk/>
              <pc:sldMasterMk cId="2047288509" sldId="2147483784"/>
              <pc:sldLayoutMk cId="747130614" sldId="2147483789"/>
              <ac:cxnSpMk id="5" creationId="{00000000-0000-0000-0000-000000000000}"/>
            </ac:cxnSpMkLst>
          </pc:cxnChg>
          <pc:cxnChg chg="del">
            <ac:chgData name="Fu, Xinwen" userId="0e36c28d-7c66-4d23-8c4d-566aefcb51e0" providerId="ADAL" clId="{55B840B9-9D6D-C947-A3CE-7F7585F35871}" dt="2022-04-21T14:20:37.280" v="196" actId="478"/>
            <ac:cxnSpMkLst>
              <pc:docMk/>
              <pc:sldMasterMk cId="2047288509" sldId="2147483784"/>
              <pc:sldLayoutMk cId="747130614" sldId="2147483789"/>
              <ac:cxnSpMk id="7" creationId="{00000000-0000-0000-0000-000000000000}"/>
            </ac:cxnSpMkLst>
          </pc:cxnChg>
        </pc:sldLayoutChg>
      </pc:sldMasterChg>
    </pc:docChg>
  </pc:docChgLst>
  <pc:docChgLst>
    <pc:chgData name="Fu, Xinwen" userId="0e36c28d-7c66-4d23-8c4d-566aefcb51e0" providerId="ADAL" clId="{924F376E-5B8F-1A42-BE64-69FC6A537792}"/>
    <pc:docChg chg="custSel modSld">
      <pc:chgData name="Fu, Xinwen" userId="0e36c28d-7c66-4d23-8c4d-566aefcb51e0" providerId="ADAL" clId="{924F376E-5B8F-1A42-BE64-69FC6A537792}" dt="2022-04-14T18:37:02.473" v="45" actId="20577"/>
      <pc:docMkLst>
        <pc:docMk/>
      </pc:docMkLst>
      <pc:sldChg chg="addSp modSp mod">
        <pc:chgData name="Fu, Xinwen" userId="0e36c28d-7c66-4d23-8c4d-566aefcb51e0" providerId="ADAL" clId="{924F376E-5B8F-1A42-BE64-69FC6A537792}" dt="2022-04-14T18:37:02.473" v="45" actId="20577"/>
        <pc:sldMkLst>
          <pc:docMk/>
          <pc:sldMk cId="4039145816" sldId="376"/>
        </pc:sldMkLst>
        <pc:spChg chg="add mod">
          <ac:chgData name="Fu, Xinwen" userId="0e36c28d-7c66-4d23-8c4d-566aefcb51e0" providerId="ADAL" clId="{924F376E-5B8F-1A42-BE64-69FC6A537792}" dt="2022-04-14T18:36:25.680" v="37" actId="58"/>
          <ac:spMkLst>
            <pc:docMk/>
            <pc:sldMk cId="4039145816" sldId="376"/>
            <ac:spMk id="3" creationId="{09C14B91-A9F6-25EB-1DDB-EE8E46BE6931}"/>
          </ac:spMkLst>
        </pc:spChg>
        <pc:spChg chg="add mod">
          <ac:chgData name="Fu, Xinwen" userId="0e36c28d-7c66-4d23-8c4d-566aefcb51e0" providerId="ADAL" clId="{924F376E-5B8F-1A42-BE64-69FC6A537792}" dt="2022-04-14T18:37:02.473" v="45" actId="20577"/>
          <ac:spMkLst>
            <pc:docMk/>
            <pc:sldMk cId="4039145816" sldId="376"/>
            <ac:spMk id="10" creationId="{2B9E9844-ABEE-46DF-B0C8-EE60BB5B7A5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1"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2"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3"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latin typeface="Times New Roman" charset="0"/>
              </a:defRPr>
            </a:lvl1pPr>
          </a:lstStyle>
          <a:p>
            <a:fld id="{3FC9B65F-6E91-C748-B72A-AC404BB7002B}" type="slidenum">
              <a:rPr lang="en-US" altLang="en-US"/>
              <a:pPr/>
              <a:t>‹#›</a:t>
            </a:fld>
            <a:endParaRPr lang="en-US" altLang="en-US"/>
          </a:p>
        </p:txBody>
      </p:sp>
    </p:spTree>
    <p:extLst>
      <p:ext uri="{BB962C8B-B14F-4D97-AF65-F5344CB8AC3E}">
        <p14:creationId xmlns:p14="http://schemas.microsoft.com/office/powerpoint/2010/main" val="982181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500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874589"/>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p:cNvSpPr>
            <a:spLocks noGrp="1"/>
          </p:cNvSpPr>
          <p:nvPr>
            <p:ph type="dt" sz="half" idx="10"/>
          </p:nvPr>
        </p:nvSpPr>
        <p:spPr>
          <a:xfrm>
            <a:off x="1369303" y="6225769"/>
            <a:ext cx="1299316" cy="495706"/>
          </a:xfr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By Dr. Xinwen Fu</a:t>
            </a:r>
          </a:p>
        </p:txBody>
      </p:sp>
      <p:sp>
        <p:nvSpPr>
          <p:cNvPr id="7" name="Slide Number Placeholder 5"/>
          <p:cNvSpPr>
            <a:spLocks noGrp="1"/>
          </p:cNvSpPr>
          <p:nvPr>
            <p:ph type="sldNum" sz="quarter" idx="12"/>
          </p:nvPr>
        </p:nvSpPr>
        <p:spPr/>
        <p:txBody>
          <a:bodyPr/>
          <a:lstStyle>
            <a:lvl1pPr>
              <a:defRPr/>
            </a:lvl1pPr>
          </a:lstStyle>
          <a:p>
            <a:fld id="{1C7A436F-4A9E-EE44-B582-04F4DDC68801}" type="slidenum">
              <a:rPr lang="en-US" altLang="en-US" smtClean="0"/>
              <a:pPr/>
              <a:t>‹#›</a:t>
            </a:fld>
            <a:endParaRPr lang="en-US" alt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2743" y="3105720"/>
            <a:ext cx="338513" cy="3232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8229600" cy="108012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484784"/>
            <a:ext cx="8229600" cy="4641379"/>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r>
              <a:rPr lang="en-US"/>
              <a:t>By Dr. Xinwen Fu</a:t>
            </a:r>
          </a:p>
        </p:txBody>
      </p:sp>
      <p:sp>
        <p:nvSpPr>
          <p:cNvPr id="10" name="Slide Number Placeholder 5"/>
          <p:cNvSpPr>
            <a:spLocks noGrp="1"/>
          </p:cNvSpPr>
          <p:nvPr>
            <p:ph type="sldNum" sz="quarter" idx="12"/>
          </p:nvPr>
        </p:nvSpPr>
        <p:spPr/>
        <p:txBody>
          <a:bodyPr/>
          <a:lstStyle>
            <a:lvl1pPr>
              <a:defRPr/>
            </a:lvl1pPr>
          </a:lstStyle>
          <a:p>
            <a:fld id="{1EF844E4-0432-E94D-8BFC-37A16F6BDCE0}"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8229600" cy="108012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484785"/>
            <a:ext cx="8229600" cy="1489910"/>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r>
              <a:rPr lang="en-US"/>
              <a:t>By Dr. Xinwen Fu</a:t>
            </a:r>
          </a:p>
        </p:txBody>
      </p:sp>
      <p:sp>
        <p:nvSpPr>
          <p:cNvPr id="10" name="Slide Number Placeholder 5"/>
          <p:cNvSpPr>
            <a:spLocks noGrp="1"/>
          </p:cNvSpPr>
          <p:nvPr>
            <p:ph type="sldNum" sz="quarter" idx="12"/>
          </p:nvPr>
        </p:nvSpPr>
        <p:spPr/>
        <p:txBody>
          <a:bodyPr/>
          <a:lstStyle>
            <a:lvl1pPr>
              <a:defRPr/>
            </a:lvl1pPr>
          </a:lstStyle>
          <a:p>
            <a:fld id="{1EF844E4-0432-E94D-8BFC-37A16F6BDCE0}" type="slidenum">
              <a:rPr lang="en-US" altLang="en-US" smtClean="0"/>
              <a:pPr/>
              <a:t>‹#›</a:t>
            </a:fld>
            <a:endParaRPr lang="en-US" altLang="en-US"/>
          </a:p>
        </p:txBody>
      </p:sp>
      <p:sp>
        <p:nvSpPr>
          <p:cNvPr id="11" name="Content Placeholder 2"/>
          <p:cNvSpPr>
            <a:spLocks noGrp="1"/>
          </p:cNvSpPr>
          <p:nvPr>
            <p:ph idx="13"/>
          </p:nvPr>
        </p:nvSpPr>
        <p:spPr>
          <a:xfrm>
            <a:off x="457200" y="3049379"/>
            <a:ext cx="8229600" cy="3062053"/>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526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5"/>
            <a:ext cx="8229600" cy="2233776"/>
          </a:xfrm>
        </p:spPr>
        <p:txBody>
          <a:bodyPr>
            <a:normAutofit/>
          </a:bodyPr>
          <a:lstStyle>
            <a:lvl1pPr marL="0" indent="0">
              <a:lnSpc>
                <a:spcPct val="100000"/>
              </a:lnSpc>
              <a:buNone/>
              <a:defRPr/>
            </a:lvl1pPr>
            <a:lvl2pPr marL="457200" indent="0">
              <a:lnSpc>
                <a:spcPct val="100000"/>
              </a:lnSpc>
              <a:buNone/>
              <a:defRPr/>
            </a:lvl2pPr>
            <a:lvl3pPr marL="914400" indent="0">
              <a:lnSpc>
                <a:spcPct val="100000"/>
              </a:lnSpc>
              <a:buNone/>
              <a:defRPr/>
            </a:lvl3pPr>
            <a:lvl4pPr marL="1371600" indent="0">
              <a:lnSpc>
                <a:spcPct val="100000"/>
              </a:lnSpc>
              <a:buNone/>
              <a:defRPr/>
            </a:lvl4pPr>
            <a:lvl5pPr marL="1828800" indent="0">
              <a:lnSpc>
                <a:spcPct val="100000"/>
              </a:lnSpc>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r>
              <a:rPr lang="en-US"/>
              <a:t>By Dr. Xinwen Fu</a:t>
            </a:r>
          </a:p>
        </p:txBody>
      </p:sp>
      <p:sp>
        <p:nvSpPr>
          <p:cNvPr id="10" name="Slide Number Placeholder 5"/>
          <p:cNvSpPr>
            <a:spLocks noGrp="1"/>
          </p:cNvSpPr>
          <p:nvPr>
            <p:ph type="sldNum" sz="quarter" idx="12"/>
          </p:nvPr>
        </p:nvSpPr>
        <p:spPr/>
        <p:txBody>
          <a:bodyPr/>
          <a:lstStyle>
            <a:lvl1pPr>
              <a:defRPr/>
            </a:lvl1pPr>
          </a:lstStyle>
          <a:p>
            <a:fld id="{1EF844E4-0432-E94D-8BFC-37A16F6BDCE0}" type="slidenum">
              <a:rPr lang="en-US" altLang="en-US" smtClean="0"/>
              <a:pPr/>
              <a:t>‹#›</a:t>
            </a:fld>
            <a:endParaRPr lang="en-US" altLang="en-US"/>
          </a:p>
        </p:txBody>
      </p:sp>
    </p:spTree>
    <p:extLst>
      <p:ext uri="{BB962C8B-B14F-4D97-AF65-F5344CB8AC3E}">
        <p14:creationId xmlns:p14="http://schemas.microsoft.com/office/powerpoint/2010/main" val="7471306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 altLang="x-none" dirty="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 altLang="x-none"/>
              <a:t>Haga clic para modificar el estilo de texto del patrón</a:t>
            </a:r>
          </a:p>
          <a:p>
            <a:pPr lvl="1"/>
            <a:r>
              <a:rPr lang="es-ES" altLang="x-none"/>
              <a:t>Segundo nivel</a:t>
            </a:r>
          </a:p>
          <a:p>
            <a:pPr lvl="2"/>
            <a:r>
              <a:rPr lang="es-ES" altLang="x-none"/>
              <a:t>Tercer nivel</a:t>
            </a:r>
          </a:p>
          <a:p>
            <a:pPr lvl="3"/>
            <a:r>
              <a:rPr lang="es-ES" altLang="x-none"/>
              <a:t>Cuarto nivel</a:t>
            </a:r>
          </a:p>
          <a:p>
            <a:pPr lvl="4"/>
            <a:r>
              <a:rPr lang="es-ES" altLang="x-none"/>
              <a:t>Quinto nivel</a:t>
            </a:r>
          </a:p>
        </p:txBody>
      </p:sp>
      <p:sp>
        <p:nvSpPr>
          <p:cNvPr id="1028" name="Rectangle 4"/>
          <p:cNvSpPr>
            <a:spLocks noGrp="1" noChangeArrowheads="1"/>
          </p:cNvSpPr>
          <p:nvPr>
            <p:ph type="dt" sz="half" idx="2"/>
          </p:nvPr>
        </p:nvSpPr>
        <p:spPr bwMode="auto">
          <a:xfrm>
            <a:off x="1176314" y="6245225"/>
            <a:ext cx="141448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By Dr. Xinwen Fu</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1AB60E44-BBD5-6643-9423-A9B9D2464DBF}" type="slidenum">
              <a:rPr lang="en-US" altLang="en-US" smtClean="0"/>
              <a:pPr/>
              <a:t>‹#›</a:t>
            </a:fld>
            <a:endParaRPr lang="en-US" altLang="en-US"/>
          </a:p>
        </p:txBody>
      </p:sp>
      <p:pic>
        <p:nvPicPr>
          <p:cNvPr id="8"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791" y="5626100"/>
            <a:ext cx="10572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728850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8" r:id="rId3"/>
    <p:sldLayoutId id="2147483789" r:id="rId4"/>
  </p:sldLayoutIdLst>
  <p:hf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Arial" charset="0"/>
          <a:cs typeface="Arial" charset="0"/>
        </a:defRPr>
      </a:lvl2pPr>
      <a:lvl3pPr algn="ctr" rtl="0" eaLnBrk="1" fontAlgn="base" hangingPunct="1">
        <a:spcBef>
          <a:spcPct val="0"/>
        </a:spcBef>
        <a:spcAft>
          <a:spcPct val="0"/>
        </a:spcAft>
        <a:defRPr sz="4400">
          <a:solidFill>
            <a:schemeClr val="tx2"/>
          </a:solidFill>
          <a:latin typeface="Arial" charset="0"/>
          <a:ea typeface="Arial" charset="0"/>
          <a:cs typeface="Arial" charset="0"/>
        </a:defRPr>
      </a:lvl3pPr>
      <a:lvl4pPr algn="ctr" rtl="0" eaLnBrk="1" fontAlgn="base" hangingPunct="1">
        <a:spcBef>
          <a:spcPct val="0"/>
        </a:spcBef>
        <a:spcAft>
          <a:spcPct val="0"/>
        </a:spcAft>
        <a:defRPr sz="4400">
          <a:solidFill>
            <a:schemeClr val="tx2"/>
          </a:solidFill>
          <a:latin typeface="Arial" charset="0"/>
          <a:ea typeface="Arial" charset="0"/>
          <a:cs typeface="Arial" charset="0"/>
        </a:defRPr>
      </a:lvl4pPr>
      <a:lvl5pPr algn="ctr" rtl="0" eaLnBrk="1" fontAlgn="base" hangingPunct="1">
        <a:spcBef>
          <a:spcPct val="0"/>
        </a:spcBef>
        <a:spcAft>
          <a:spcPct val="0"/>
        </a:spcAft>
        <a:defRPr sz="4400">
          <a:solidFill>
            <a:schemeClr val="tx2"/>
          </a:solidFill>
          <a:latin typeface="Arial" charset="0"/>
          <a:ea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ea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ea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ea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Grp="1" noChangeArrowheads="1"/>
          </p:cNvSpPr>
          <p:nvPr>
            <p:ph type="ctrTitle"/>
          </p:nvPr>
        </p:nvSpPr>
        <p:spPr>
          <a:xfrm>
            <a:off x="1" y="406400"/>
            <a:ext cx="9144000" cy="2354729"/>
          </a:xfrm>
        </p:spPr>
        <p:txBody>
          <a:bodyPr>
            <a:normAutofit/>
          </a:bodyPr>
          <a:lstStyle/>
          <a:p>
            <a:r>
              <a:rPr lang="en-US" altLang="en-US" sz="4000" dirty="0" err="1"/>
              <a:t>IoT</a:t>
            </a:r>
            <a:r>
              <a:rPr lang="en-US" altLang="en-US" sz="4000" dirty="0"/>
              <a:t> Security and Privacy </a:t>
            </a:r>
          </a:p>
        </p:txBody>
      </p:sp>
      <p:sp>
        <p:nvSpPr>
          <p:cNvPr id="3075" name="Rectangle 12"/>
          <p:cNvSpPr>
            <a:spLocks noGrp="1" noChangeArrowheads="1"/>
          </p:cNvSpPr>
          <p:nvPr>
            <p:ph type="subTitle" idx="1"/>
          </p:nvPr>
        </p:nvSpPr>
        <p:spPr>
          <a:xfrm>
            <a:off x="1143000" y="3602037"/>
            <a:ext cx="6858000" cy="2563235"/>
          </a:xfrm>
        </p:spPr>
        <p:txBody>
          <a:bodyPr/>
          <a:lstStyle/>
          <a:p>
            <a:pPr eaLnBrk="1" hangingPunct="1">
              <a:lnSpc>
                <a:spcPct val="80000"/>
              </a:lnSpc>
              <a:buFont typeface="Wingdings" charset="2"/>
              <a:buNone/>
            </a:pPr>
            <a:r>
              <a:rPr lang="en-US" altLang="en-US" sz="2600" dirty="0"/>
              <a:t>Secure Boot</a:t>
            </a:r>
          </a:p>
          <a:p>
            <a:pPr eaLnBrk="1" hangingPunct="1">
              <a:lnSpc>
                <a:spcPct val="80000"/>
              </a:lnSpc>
              <a:buFont typeface="Wingdings" charset="2"/>
              <a:buNone/>
            </a:pPr>
            <a:endParaRPr lang="en-US" altLang="en-US" sz="2600" dirty="0"/>
          </a:p>
          <a:p>
            <a:pPr eaLnBrk="1" hangingPunct="1">
              <a:lnSpc>
                <a:spcPct val="80000"/>
              </a:lnSpc>
              <a:buFont typeface="Wingdings" charset="2"/>
              <a:buNone/>
            </a:pPr>
            <a:r>
              <a:rPr lang="en-US" altLang="en-US" sz="2600" dirty="0"/>
              <a:t>Xinwen Fu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t>“</a:t>
            </a:r>
            <a:r>
              <a:rPr lang="en-US" i="1" dirty="0">
                <a:solidFill>
                  <a:srgbClr val="C00000"/>
                </a:solidFill>
              </a:rPr>
              <a:t>Secure bootloader key</a:t>
            </a:r>
            <a:r>
              <a:rPr lang="en-US" dirty="0"/>
              <a:t>” </a:t>
            </a:r>
          </a:p>
          <a:p>
            <a:pPr lvl="1">
              <a:lnSpc>
                <a:spcPct val="120000"/>
              </a:lnSpc>
            </a:pPr>
            <a:r>
              <a:rPr lang="en-US" dirty="0"/>
              <a:t> 256-bit AES key that is stored in </a:t>
            </a:r>
            <a:r>
              <a:rPr lang="en-US" dirty="0" err="1"/>
              <a:t>eFuse</a:t>
            </a:r>
            <a:r>
              <a:rPr lang="en-US" dirty="0"/>
              <a:t> block 2</a:t>
            </a:r>
          </a:p>
          <a:p>
            <a:pPr lvl="1">
              <a:lnSpc>
                <a:spcPct val="120000"/>
              </a:lnSpc>
            </a:pPr>
            <a:r>
              <a:rPr lang="en-US" dirty="0"/>
              <a:t>The bootloader can generate this key itself from the internal hardware random number generator, e.g. in one-time flash mode</a:t>
            </a:r>
          </a:p>
          <a:p>
            <a:pPr>
              <a:lnSpc>
                <a:spcPct val="120000"/>
              </a:lnSpc>
            </a:pPr>
            <a:r>
              <a:rPr lang="en-US" dirty="0"/>
              <a:t>“</a:t>
            </a:r>
            <a:r>
              <a:rPr lang="en-US" i="1" dirty="0">
                <a:solidFill>
                  <a:srgbClr val="C00000"/>
                </a:solidFill>
              </a:rPr>
              <a:t>Secure boot signing key</a:t>
            </a:r>
            <a:r>
              <a:rPr lang="en-US" dirty="0"/>
              <a:t>”</a:t>
            </a:r>
          </a:p>
          <a:p>
            <a:pPr lvl="1">
              <a:lnSpc>
                <a:spcPct val="120000"/>
              </a:lnSpc>
            </a:pPr>
            <a:r>
              <a:rPr lang="en-US" dirty="0"/>
              <a:t>A standard ECDSA public/private key pair</a:t>
            </a:r>
          </a:p>
          <a:p>
            <a:pPr lvl="1">
              <a:lnSpc>
                <a:spcPct val="120000"/>
              </a:lnSpc>
            </a:pPr>
            <a:r>
              <a:rPr lang="en-US" dirty="0"/>
              <a:t>The public key from this key pair is </a:t>
            </a:r>
            <a:r>
              <a:rPr lang="en-US" dirty="0">
                <a:solidFill>
                  <a:srgbClr val="C00000"/>
                </a:solidFill>
              </a:rPr>
              <a:t>compiled into the software bootloader</a:t>
            </a:r>
            <a:r>
              <a:rPr lang="en-US" dirty="0"/>
              <a:t> and used to verify the second stage of booting (partition table, app image) before booting continues. </a:t>
            </a:r>
          </a:p>
          <a:p>
            <a:pPr lvl="1">
              <a:lnSpc>
                <a:spcPct val="120000"/>
              </a:lnSpc>
            </a:pPr>
            <a:r>
              <a:rPr lang="en-US" dirty="0"/>
              <a:t>The private key from this key pair </a:t>
            </a:r>
            <a:r>
              <a:rPr lang="en-US" i="1" dirty="0"/>
              <a:t>must be securely kept private</a:t>
            </a:r>
            <a:r>
              <a:rPr lang="en-US" dirty="0"/>
              <a:t>, as anyone who has this key can authenticate to any bootloader that is configured with secure boot and the matching public key</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10</a:t>
            </a:fld>
            <a:endParaRPr lang="en-US" altLang="en-US"/>
          </a:p>
        </p:txBody>
      </p:sp>
    </p:spTree>
    <p:extLst>
      <p:ext uri="{BB962C8B-B14F-4D97-AF65-F5344CB8AC3E}">
        <p14:creationId xmlns:p14="http://schemas.microsoft.com/office/powerpoint/2010/main" val="2071890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Boot Modes</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t>One-Time Flash</a:t>
            </a:r>
          </a:p>
          <a:p>
            <a:pPr lvl="1">
              <a:lnSpc>
                <a:spcPct val="120000"/>
              </a:lnSpc>
            </a:pPr>
            <a:r>
              <a:rPr lang="en-US" dirty="0"/>
              <a:t>Hardware generates a unique Secure bootloader key that is never stored outside the device</a:t>
            </a:r>
          </a:p>
          <a:p>
            <a:pPr>
              <a:lnSpc>
                <a:spcPct val="120000"/>
              </a:lnSpc>
            </a:pPr>
            <a:r>
              <a:rPr lang="en-US" dirty="0" err="1"/>
              <a:t>Reflashable</a:t>
            </a:r>
            <a:endParaRPr lang="en-US" dirty="0"/>
          </a:p>
          <a:p>
            <a:pPr lvl="1">
              <a:lnSpc>
                <a:spcPct val="120000"/>
              </a:lnSpc>
            </a:pPr>
            <a:r>
              <a:rPr lang="en-US" dirty="0"/>
              <a:t>A user supplies a 256-bit binary key file that is used for </a:t>
            </a:r>
            <a:r>
              <a:rPr lang="en-US" i="1" dirty="0"/>
              <a:t>the secure bootloader key</a:t>
            </a:r>
          </a:p>
          <a:p>
            <a:pPr lvl="1">
              <a:lnSpc>
                <a:spcPct val="120000"/>
              </a:lnSpc>
            </a:pPr>
            <a:r>
              <a:rPr lang="en-US" dirty="0"/>
              <a:t>As you have the key file, you can generate new bootloader images and secure boot digests for them.</a:t>
            </a:r>
          </a:p>
          <a:p>
            <a:pPr lvl="1">
              <a:lnSpc>
                <a:spcPct val="120000"/>
              </a:lnSpc>
            </a:pPr>
            <a:r>
              <a:rPr lang="en-US" dirty="0"/>
              <a:t>In the </a:t>
            </a:r>
            <a:r>
              <a:rPr lang="en-US" dirty="0" err="1"/>
              <a:t>esp-idf</a:t>
            </a:r>
            <a:r>
              <a:rPr lang="en-US" dirty="0"/>
              <a:t> build process, the SHA-256 digest of the private key of the ECDSA app signing key is used as the secure bootloader key in effuse</a:t>
            </a:r>
          </a:p>
          <a:p>
            <a:pPr>
              <a:lnSpc>
                <a:spcPct val="120000"/>
              </a:lnSpc>
            </a:pPr>
            <a:r>
              <a:rPr lang="en-US" dirty="0">
                <a:solidFill>
                  <a:srgbClr val="C00000"/>
                </a:solidFill>
              </a:rPr>
              <a:t>App can be changed in both modes</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11</a:t>
            </a:fld>
            <a:endParaRPr lang="en-US" altLang="en-US"/>
          </a:p>
        </p:txBody>
      </p:sp>
    </p:spTree>
    <p:extLst>
      <p:ext uri="{BB962C8B-B14F-4D97-AF65-F5344CB8AC3E}">
        <p14:creationId xmlns:p14="http://schemas.microsoft.com/office/powerpoint/2010/main" val="2599658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E09-B16C-4B4F-90ED-4B19D32BD72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786DB3C-397E-49A4-AE74-6A48608DAB93}"/>
              </a:ext>
            </a:extLst>
          </p:cNvPr>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en-US" dirty="0">
                <a:solidFill>
                  <a:schemeClr val="bg1">
                    <a:lumMod val="50000"/>
                  </a:schemeClr>
                </a:solidFill>
              </a:rPr>
              <a:t>Introduction</a:t>
            </a:r>
          </a:p>
          <a:p>
            <a:r>
              <a:rPr lang="en-US" dirty="0">
                <a:solidFill>
                  <a:schemeClr val="bg1">
                    <a:lumMod val="50000"/>
                  </a:schemeClr>
                </a:solidFill>
              </a:rPr>
              <a:t>Secure boot overview</a:t>
            </a:r>
          </a:p>
          <a:p>
            <a:r>
              <a:rPr lang="en-US" dirty="0"/>
              <a:t>Secure boot steps</a:t>
            </a:r>
          </a:p>
          <a:p>
            <a:r>
              <a:rPr lang="en-US" dirty="0">
                <a:solidFill>
                  <a:schemeClr val="bg1">
                    <a:lumMod val="50000"/>
                  </a:schemeClr>
                </a:solidFill>
              </a:rPr>
              <a:t>Notes</a:t>
            </a:r>
          </a:p>
        </p:txBody>
      </p:sp>
      <p:sp>
        <p:nvSpPr>
          <p:cNvPr id="5" name="Slide Number Placeholder 4">
            <a:extLst>
              <a:ext uri="{FF2B5EF4-FFF2-40B4-BE49-F238E27FC236}">
                <a16:creationId xmlns:a16="http://schemas.microsoft.com/office/drawing/2014/main" id="{84AC5FC9-09FE-450D-96E4-A7C4BC830523}"/>
              </a:ext>
            </a:extLst>
          </p:cNvPr>
          <p:cNvSpPr>
            <a:spLocks noGrp="1"/>
          </p:cNvSpPr>
          <p:nvPr>
            <p:ph type="sldNum" sz="quarter" idx="12"/>
          </p:nvPr>
        </p:nvSpPr>
        <p:spPr/>
        <p:txBody>
          <a:bodyPr/>
          <a:lstStyle/>
          <a:p>
            <a:fld id="{1EF844E4-0432-E94D-8BFC-37A16F6BDCE0}" type="slidenum">
              <a:rPr lang="en-US" altLang="en-US" smtClean="0"/>
              <a:pPr/>
              <a:t>12</a:t>
            </a:fld>
            <a:endParaRPr lang="en-US" altLang="en-US"/>
          </a:p>
        </p:txBody>
      </p:sp>
    </p:spTree>
    <p:extLst>
      <p:ext uri="{BB962C8B-B14F-4D97-AF65-F5344CB8AC3E}">
        <p14:creationId xmlns:p14="http://schemas.microsoft.com/office/powerpoint/2010/main" val="2190161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547CA-4811-A768-543D-8A21F4B14516}"/>
              </a:ext>
            </a:extLst>
          </p:cNvPr>
          <p:cNvSpPr>
            <a:spLocks noGrp="1"/>
          </p:cNvSpPr>
          <p:nvPr>
            <p:ph idx="1"/>
          </p:nvPr>
        </p:nvSpPr>
        <p:spPr>
          <a:xfrm>
            <a:off x="457200" y="1484785"/>
            <a:ext cx="8229600" cy="745459"/>
          </a:xfrm>
        </p:spPr>
        <p:txBody>
          <a:bodyPr>
            <a:normAutofit fontScale="92500"/>
          </a:bodyPr>
          <a:lstStyle/>
          <a:p>
            <a:pPr algn="ctr"/>
            <a:r>
              <a:rPr lang="en-US" dirty="0"/>
              <a:t>Enable One-time Flash Mode of Secure Boot</a:t>
            </a:r>
          </a:p>
        </p:txBody>
      </p:sp>
      <p:sp>
        <p:nvSpPr>
          <p:cNvPr id="3" name="Slide Number Placeholder 2">
            <a:extLst>
              <a:ext uri="{FF2B5EF4-FFF2-40B4-BE49-F238E27FC236}">
                <a16:creationId xmlns:a16="http://schemas.microsoft.com/office/drawing/2014/main" id="{AF64198D-107D-3A3C-E97A-5716A53775A0}"/>
              </a:ext>
            </a:extLst>
          </p:cNvPr>
          <p:cNvSpPr>
            <a:spLocks noGrp="1"/>
          </p:cNvSpPr>
          <p:nvPr>
            <p:ph type="sldNum" sz="quarter" idx="12"/>
          </p:nvPr>
        </p:nvSpPr>
        <p:spPr/>
        <p:txBody>
          <a:bodyPr/>
          <a:lstStyle/>
          <a:p>
            <a:fld id="{1EF844E4-0432-E94D-8BFC-37A16F6BDCE0}" type="slidenum">
              <a:rPr lang="en-US" altLang="en-US" smtClean="0"/>
              <a:pPr/>
              <a:t>13</a:t>
            </a:fld>
            <a:endParaRPr lang="en-US" altLang="en-US"/>
          </a:p>
        </p:txBody>
      </p:sp>
    </p:spTree>
    <p:extLst>
      <p:ext uri="{BB962C8B-B14F-4D97-AF65-F5344CB8AC3E}">
        <p14:creationId xmlns:p14="http://schemas.microsoft.com/office/powerpoint/2010/main" val="124452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Enable Secure Boot One-time Flash</a:t>
            </a:r>
          </a:p>
        </p:txBody>
      </p:sp>
      <p:sp>
        <p:nvSpPr>
          <p:cNvPr id="3" name="Content Placeholder 2"/>
          <p:cNvSpPr>
            <a:spLocks noGrp="1"/>
          </p:cNvSpPr>
          <p:nvPr>
            <p:ph idx="1"/>
          </p:nvPr>
        </p:nvSpPr>
        <p:spPr>
          <a:xfrm>
            <a:off x="457200" y="1484785"/>
            <a:ext cx="8229600" cy="4260234"/>
          </a:xfrm>
        </p:spPr>
        <p:txBody>
          <a:bodyPr>
            <a:normAutofit fontScale="85000" lnSpcReduction="10000"/>
          </a:bodyPr>
          <a:lstStyle/>
          <a:p>
            <a:pPr marL="514350" indent="-514350">
              <a:lnSpc>
                <a:spcPct val="120000"/>
              </a:lnSpc>
              <a:buFont typeface="+mj-lt"/>
              <a:buAutoNum type="arabicPeriod"/>
            </a:pPr>
            <a:r>
              <a:rPr lang="en-US" dirty="0"/>
              <a:t>Enable hardware Secure Boot in bootloader – “One-time Flash”</a:t>
            </a:r>
          </a:p>
          <a:p>
            <a:pPr marL="514350" indent="-514350">
              <a:lnSpc>
                <a:spcPct val="120000"/>
              </a:lnSpc>
              <a:buFont typeface="+mj-lt"/>
              <a:buAutoNum type="arabicPeriod"/>
            </a:pPr>
            <a:r>
              <a:rPr lang="en-US" dirty="0"/>
              <a:t>Select a name for the secure boot signing key</a:t>
            </a:r>
          </a:p>
          <a:p>
            <a:pPr marL="914400" lvl="1" indent="-514350">
              <a:lnSpc>
                <a:spcPct val="120000"/>
              </a:lnSpc>
              <a:buFont typeface="Arial" panose="020B0604020202020204" pitchFamily="34" charset="0"/>
              <a:buChar char="•"/>
            </a:pPr>
            <a:r>
              <a:rPr lang="en-US" dirty="0"/>
              <a:t>The file can be anywhere on your system. A relative path will be evaluated from the project directory</a:t>
            </a:r>
          </a:p>
          <a:p>
            <a:pPr marL="914400" lvl="1" indent="-514350">
              <a:lnSpc>
                <a:spcPct val="120000"/>
              </a:lnSpc>
              <a:buFont typeface="Arial" panose="020B0604020202020204" pitchFamily="34" charset="0"/>
              <a:buChar char="•"/>
            </a:pPr>
            <a:r>
              <a:rPr lang="en-US" dirty="0"/>
              <a:t>The file does not need to exist yet.</a:t>
            </a:r>
          </a:p>
          <a:p>
            <a:pPr marL="514350" indent="-514350">
              <a:lnSpc>
                <a:spcPct val="120000"/>
              </a:lnSpc>
              <a:buFont typeface="+mj-lt"/>
              <a:buAutoNum type="arabicPeriod"/>
            </a:pPr>
            <a:r>
              <a:rPr lang="en-US" dirty="0"/>
              <a:t>Set other </a:t>
            </a:r>
            <a:r>
              <a:rPr lang="en-US" dirty="0" err="1"/>
              <a:t>menuconfig</a:t>
            </a:r>
            <a:r>
              <a:rPr lang="en-US" dirty="0"/>
              <a:t> options (as desired)</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14</a:t>
            </a:fld>
            <a:endParaRPr lang="en-US" altLang="en-US"/>
          </a:p>
        </p:txBody>
      </p:sp>
    </p:spTree>
    <p:extLst>
      <p:ext uri="{BB962C8B-B14F-4D97-AF65-F5344CB8AC3E}">
        <p14:creationId xmlns:p14="http://schemas.microsoft.com/office/powerpoint/2010/main" val="4195514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73" y="188640"/>
            <a:ext cx="8802254" cy="1080120"/>
          </a:xfrm>
        </p:spPr>
        <p:txBody>
          <a:bodyPr>
            <a:normAutofit fontScale="90000"/>
          </a:bodyPr>
          <a:lstStyle/>
          <a:p>
            <a:r>
              <a:rPr lang="en-US" dirty="0"/>
              <a:t>Enable Secure Boot One-time Flash</a:t>
            </a:r>
          </a:p>
        </p:txBody>
      </p:sp>
      <p:sp>
        <p:nvSpPr>
          <p:cNvPr id="3" name="Content Placeholder 2"/>
          <p:cNvSpPr>
            <a:spLocks noGrp="1"/>
          </p:cNvSpPr>
          <p:nvPr>
            <p:ph idx="1"/>
          </p:nvPr>
        </p:nvSpPr>
        <p:spPr/>
        <p:txBody>
          <a:bodyPr>
            <a:normAutofit fontScale="92500" lnSpcReduction="20000"/>
          </a:bodyPr>
          <a:lstStyle/>
          <a:p>
            <a:pPr marL="514350" indent="-514350">
              <a:lnSpc>
                <a:spcPct val="120000"/>
              </a:lnSpc>
              <a:buFont typeface="+mj-lt"/>
              <a:buAutoNum type="arabicPeriod" startAt="4"/>
            </a:pPr>
            <a:r>
              <a:rPr lang="en-US" dirty="0" smtClean="0"/>
              <a:t>The first time you </a:t>
            </a:r>
            <a:r>
              <a:rPr lang="en-US" dirty="0"/>
              <a:t>run </a:t>
            </a:r>
            <a:r>
              <a:rPr lang="en-US" i="1" dirty="0"/>
              <a:t>idf.py build</a:t>
            </a:r>
            <a:r>
              <a:rPr lang="en-US" dirty="0"/>
              <a:t>, </a:t>
            </a:r>
            <a:r>
              <a:rPr lang="en-US" dirty="0"/>
              <a:t>if the signing key is not found then an error message will be printed with a command to </a:t>
            </a:r>
            <a:r>
              <a:rPr lang="en-US" dirty="0">
                <a:solidFill>
                  <a:srgbClr val="C00000"/>
                </a:solidFill>
              </a:rPr>
              <a:t>generate a signing key </a:t>
            </a:r>
            <a:r>
              <a:rPr lang="en-US" dirty="0"/>
              <a:t>via </a:t>
            </a:r>
            <a:r>
              <a:rPr lang="en-US" i="1" dirty="0"/>
              <a:t>espsecure.py </a:t>
            </a:r>
            <a:r>
              <a:rPr lang="en-US" i="1" dirty="0" err="1"/>
              <a:t>generate_signing_key</a:t>
            </a:r>
            <a:endParaRPr lang="en-US" dirty="0"/>
          </a:p>
          <a:p>
            <a:pPr marL="514350" indent="-514350">
              <a:lnSpc>
                <a:spcPct val="120000"/>
              </a:lnSpc>
              <a:buFont typeface="+mj-lt"/>
              <a:buAutoNum type="arabicPeriod" startAt="4"/>
            </a:pPr>
            <a:r>
              <a:rPr lang="en-US" dirty="0"/>
              <a:t>Run </a:t>
            </a:r>
            <a:r>
              <a:rPr lang="en-US" i="1" dirty="0"/>
              <a:t>idf.py bootloader </a:t>
            </a:r>
            <a:r>
              <a:rPr lang="en-US" dirty="0"/>
              <a:t>to build a secure boot enabled bootloader.</a:t>
            </a:r>
          </a:p>
          <a:p>
            <a:pPr marL="914400" lvl="1" indent="-514350">
              <a:lnSpc>
                <a:spcPct val="120000"/>
              </a:lnSpc>
              <a:buFont typeface="Arial" panose="020B0604020202020204" pitchFamily="34" charset="0"/>
              <a:buChar char="•"/>
            </a:pPr>
            <a:r>
              <a:rPr lang="en-US" dirty="0"/>
              <a:t>The build output will include a prompt for a flashing command, using </a:t>
            </a:r>
            <a:r>
              <a:rPr lang="en-US" i="1" dirty="0"/>
              <a:t>esptool.py </a:t>
            </a:r>
            <a:r>
              <a:rPr lang="en-US" i="1" dirty="0" err="1"/>
              <a:t>write_flash</a:t>
            </a:r>
            <a:r>
              <a:rPr lang="en-US" dirty="0"/>
              <a:t>.</a:t>
            </a:r>
          </a:p>
          <a:p>
            <a:pPr marL="514350" indent="-514350">
              <a:lnSpc>
                <a:spcPct val="120000"/>
              </a:lnSpc>
              <a:buFont typeface="Arial" panose="020B0604020202020204" pitchFamily="34" charset="0"/>
              <a:buChar char="•"/>
            </a:pPr>
            <a:endParaRPr lang="en-US" dirty="0"/>
          </a:p>
          <a:p>
            <a:pPr marL="514350" indent="-514350">
              <a:lnSpc>
                <a:spcPct val="120000"/>
              </a:lnSpc>
              <a:buFont typeface="+mj-lt"/>
              <a:buAutoNum type="arabicPeriod" startAt="4"/>
            </a:pPr>
            <a:endParaRPr lang="en-US" dirty="0"/>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15</a:t>
            </a:fld>
            <a:endParaRPr lang="en-US" altLang="en-US"/>
          </a:p>
        </p:txBody>
      </p:sp>
    </p:spTree>
    <p:extLst>
      <p:ext uri="{BB962C8B-B14F-4D97-AF65-F5344CB8AC3E}">
        <p14:creationId xmlns:p14="http://schemas.microsoft.com/office/powerpoint/2010/main" val="195144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73" y="188640"/>
            <a:ext cx="8802254" cy="1080120"/>
          </a:xfrm>
        </p:spPr>
        <p:txBody>
          <a:bodyPr>
            <a:normAutofit fontScale="90000"/>
          </a:bodyPr>
          <a:lstStyle/>
          <a:p>
            <a:r>
              <a:rPr lang="en-US" dirty="0"/>
              <a:t>Enable Secure Boot One-time Flash</a:t>
            </a:r>
          </a:p>
        </p:txBody>
      </p:sp>
      <p:sp>
        <p:nvSpPr>
          <p:cNvPr id="3" name="Content Placeholder 2"/>
          <p:cNvSpPr>
            <a:spLocks noGrp="1"/>
          </p:cNvSpPr>
          <p:nvPr>
            <p:ph idx="1"/>
          </p:nvPr>
        </p:nvSpPr>
        <p:spPr>
          <a:xfrm>
            <a:off x="457200" y="1484785"/>
            <a:ext cx="8229600" cy="4528088"/>
          </a:xfrm>
        </p:spPr>
        <p:txBody>
          <a:bodyPr>
            <a:normAutofit fontScale="70000" lnSpcReduction="20000"/>
          </a:bodyPr>
          <a:lstStyle/>
          <a:p>
            <a:pPr marL="514350" indent="-514350">
              <a:lnSpc>
                <a:spcPct val="120000"/>
              </a:lnSpc>
              <a:buFont typeface="+mj-lt"/>
              <a:buAutoNum type="arabicPeriod" startAt="6"/>
            </a:pPr>
            <a:r>
              <a:rPr lang="en-US" dirty="0"/>
              <a:t>When you’re ready to flash the bootloader, run the specified command (you have to enter it yourself, this step is not performed by make) and then wait for flashing to complete</a:t>
            </a:r>
          </a:p>
          <a:p>
            <a:pPr marL="914400" lvl="1" indent="-514350">
              <a:lnSpc>
                <a:spcPct val="120000"/>
              </a:lnSpc>
              <a:buFont typeface="Arial" panose="020B0604020202020204" pitchFamily="34" charset="0"/>
              <a:buChar char="•"/>
            </a:pPr>
            <a:r>
              <a:rPr lang="en-US" b="1" dirty="0"/>
              <a:t>Remember this is a one time flash, you can’t change the bootloader after this!</a:t>
            </a:r>
            <a:endParaRPr lang="en-US" dirty="0"/>
          </a:p>
          <a:p>
            <a:pPr marL="514350" indent="-514350">
              <a:lnSpc>
                <a:spcPct val="120000"/>
              </a:lnSpc>
              <a:buFont typeface="+mj-lt"/>
              <a:buAutoNum type="arabicPeriod" startAt="7"/>
            </a:pPr>
            <a:r>
              <a:rPr lang="en-US" dirty="0"/>
              <a:t>Run </a:t>
            </a:r>
            <a:r>
              <a:rPr lang="en-US" i="1" dirty="0"/>
              <a:t>idf.py flash </a:t>
            </a:r>
            <a:r>
              <a:rPr lang="en-US" dirty="0"/>
              <a:t>to build and flash partition table and </a:t>
            </a:r>
            <a:r>
              <a:rPr lang="en-US" dirty="0"/>
              <a:t/>
            </a:r>
            <a:br>
              <a:rPr lang="en-US" dirty="0"/>
            </a:br>
            <a:r>
              <a:rPr lang="en-US" dirty="0" smtClean="0"/>
              <a:t>just-built </a:t>
            </a:r>
            <a:r>
              <a:rPr lang="en-US" dirty="0"/>
              <a:t>app image</a:t>
            </a:r>
          </a:p>
          <a:p>
            <a:pPr marL="914400" lvl="1" indent="-514350">
              <a:lnSpc>
                <a:spcPct val="120000"/>
              </a:lnSpc>
              <a:buFont typeface="Arial" panose="020B0604020202020204" pitchFamily="34" charset="0"/>
              <a:buChar char="•"/>
            </a:pPr>
            <a:r>
              <a:rPr lang="en-US" dirty="0">
                <a:solidFill>
                  <a:srgbClr val="C00000"/>
                </a:solidFill>
              </a:rPr>
              <a:t>The app image will be signed </a:t>
            </a:r>
            <a:r>
              <a:rPr lang="en-US" dirty="0"/>
              <a:t>using the signing key you generated in step 4.</a:t>
            </a:r>
          </a:p>
          <a:p>
            <a:pPr marL="914400" lvl="1" indent="-514350">
              <a:lnSpc>
                <a:spcPct val="120000"/>
              </a:lnSpc>
              <a:buFont typeface="Arial" panose="020B0604020202020204" pitchFamily="34" charset="0"/>
              <a:buChar char="•"/>
            </a:pPr>
            <a:r>
              <a:rPr lang="en-US" i="1" dirty="0"/>
              <a:t>idf.py flash </a:t>
            </a:r>
            <a:r>
              <a:rPr lang="en-US" dirty="0"/>
              <a:t>doesn’t flash the bootloader if secure boot is enabled.</a:t>
            </a:r>
          </a:p>
          <a:p>
            <a:pPr marL="514350" indent="-514350">
              <a:lnSpc>
                <a:spcPct val="120000"/>
              </a:lnSpc>
              <a:buFont typeface="Arial" panose="020B0604020202020204" pitchFamily="34" charset="0"/>
              <a:buChar char="•"/>
            </a:pPr>
            <a:endParaRPr lang="en-US" dirty="0"/>
          </a:p>
          <a:p>
            <a:pPr marL="514350" indent="-514350">
              <a:lnSpc>
                <a:spcPct val="120000"/>
              </a:lnSpc>
              <a:buFont typeface="+mj-lt"/>
              <a:buAutoNum type="arabicPeriod" startAt="4"/>
            </a:pPr>
            <a:endParaRPr lang="en-US" dirty="0"/>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16</a:t>
            </a:fld>
            <a:endParaRPr lang="en-US" altLang="en-US"/>
          </a:p>
        </p:txBody>
      </p:sp>
    </p:spTree>
    <p:extLst>
      <p:ext uri="{BB962C8B-B14F-4D97-AF65-F5344CB8AC3E}">
        <p14:creationId xmlns:p14="http://schemas.microsoft.com/office/powerpoint/2010/main" val="2354837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188640"/>
            <a:ext cx="8959273" cy="1080120"/>
          </a:xfrm>
        </p:spPr>
        <p:txBody>
          <a:bodyPr>
            <a:normAutofit fontScale="90000"/>
          </a:bodyPr>
          <a:lstStyle/>
          <a:p>
            <a:r>
              <a:rPr lang="en-US" dirty="0"/>
              <a:t>Enable Secure Boot One-time Flash (Cont’d)</a:t>
            </a:r>
          </a:p>
        </p:txBody>
      </p:sp>
      <p:sp>
        <p:nvSpPr>
          <p:cNvPr id="3" name="Content Placeholder 2"/>
          <p:cNvSpPr>
            <a:spLocks noGrp="1"/>
          </p:cNvSpPr>
          <p:nvPr>
            <p:ph idx="1"/>
          </p:nvPr>
        </p:nvSpPr>
        <p:spPr>
          <a:xfrm>
            <a:off x="457200" y="1484784"/>
            <a:ext cx="8229600" cy="5036089"/>
          </a:xfrm>
        </p:spPr>
        <p:txBody>
          <a:bodyPr>
            <a:normAutofit fontScale="55000" lnSpcReduction="20000"/>
          </a:bodyPr>
          <a:lstStyle/>
          <a:p>
            <a:pPr marL="514350" indent="-514350">
              <a:lnSpc>
                <a:spcPct val="120000"/>
              </a:lnSpc>
              <a:buFont typeface="+mj-lt"/>
              <a:buAutoNum type="arabicPeriod" startAt="8"/>
            </a:pPr>
            <a:r>
              <a:rPr lang="en-US" sz="3300" dirty="0"/>
              <a:t>(</a:t>
            </a:r>
            <a:r>
              <a:rPr lang="en-US" sz="3300" dirty="0">
                <a:solidFill>
                  <a:srgbClr val="C00000"/>
                </a:solidFill>
              </a:rPr>
              <a:t>First boot</a:t>
            </a:r>
            <a:r>
              <a:rPr lang="en-US" sz="3300" dirty="0"/>
              <a:t>) Reset ESP32 and boot the software bootloader you flashed</a:t>
            </a:r>
          </a:p>
          <a:p>
            <a:pPr marL="914400" lvl="1" indent="-514350">
              <a:lnSpc>
                <a:spcPct val="120000"/>
              </a:lnSpc>
              <a:buFont typeface="Arial" panose="020B0604020202020204" pitchFamily="34" charset="0"/>
              <a:buChar char="•"/>
            </a:pPr>
            <a:r>
              <a:rPr lang="en-US" i="1" dirty="0"/>
              <a:t>The software bootloader </a:t>
            </a:r>
            <a:r>
              <a:rPr lang="en-US" dirty="0"/>
              <a:t>will enable secure boot on the chip, and then it verifies the app image signature and boots the app. </a:t>
            </a:r>
          </a:p>
          <a:p>
            <a:pPr marL="914400" lvl="1" indent="-514350">
              <a:lnSpc>
                <a:spcPct val="120000"/>
              </a:lnSpc>
              <a:buFont typeface="Arial" panose="020B0604020202020204" pitchFamily="34" charset="0"/>
              <a:buChar char="•"/>
            </a:pPr>
            <a:r>
              <a:rPr lang="en-US" dirty="0"/>
              <a:t>Hardware secure boot support generates </a:t>
            </a:r>
            <a:r>
              <a:rPr lang="en-US" dirty="0">
                <a:solidFill>
                  <a:srgbClr val="C00000"/>
                </a:solidFill>
              </a:rPr>
              <a:t>a </a:t>
            </a:r>
            <a:r>
              <a:rPr lang="en-US" i="1" dirty="0">
                <a:solidFill>
                  <a:srgbClr val="C00000"/>
                </a:solidFill>
              </a:rPr>
              <a:t>device secure bootloader key</a:t>
            </a:r>
            <a:r>
              <a:rPr lang="en-US" dirty="0">
                <a:solidFill>
                  <a:srgbClr val="C00000"/>
                </a:solidFill>
              </a:rPr>
              <a:t> </a:t>
            </a:r>
            <a:r>
              <a:rPr lang="en-US" dirty="0"/>
              <a:t>(generated via hardware RNG, then stored read/write protected in </a:t>
            </a:r>
            <a:r>
              <a:rPr lang="en-US" dirty="0" err="1"/>
              <a:t>eFuse</a:t>
            </a:r>
            <a:r>
              <a:rPr lang="en-US" dirty="0"/>
              <a:t>), and a secure digest</a:t>
            </a:r>
          </a:p>
          <a:p>
            <a:pPr marL="914400" lvl="1" indent="-514350">
              <a:lnSpc>
                <a:spcPct val="120000"/>
              </a:lnSpc>
              <a:buFont typeface="Arial" panose="020B0604020202020204" pitchFamily="34" charset="0"/>
              <a:buChar char="•"/>
            </a:pPr>
            <a:r>
              <a:rPr lang="en-US" dirty="0"/>
              <a:t>The digest is derived from the key, an IV, and the bootloader image contents and is flashed at offset 0x0 in the flash</a:t>
            </a:r>
          </a:p>
          <a:p>
            <a:pPr marL="914400" lvl="1" indent="-514350">
              <a:lnSpc>
                <a:spcPct val="120000"/>
              </a:lnSpc>
              <a:buFont typeface="Arial" panose="020B0604020202020204" pitchFamily="34" charset="0"/>
              <a:buChar char="•"/>
            </a:pPr>
            <a:r>
              <a:rPr lang="en-US" dirty="0"/>
              <a:t>Depending on Secure Boot Configuration, </a:t>
            </a:r>
            <a:r>
              <a:rPr lang="en-US" dirty="0" err="1"/>
              <a:t>eFuses</a:t>
            </a:r>
            <a:r>
              <a:rPr lang="en-US" dirty="0"/>
              <a:t> are burned to disable JTAG and the ROM BASIC interpreter </a:t>
            </a:r>
          </a:p>
          <a:p>
            <a:pPr marL="914400" lvl="1" indent="-514350">
              <a:lnSpc>
                <a:spcPct val="120000"/>
              </a:lnSpc>
              <a:buFont typeface="Arial" panose="020B0604020202020204" pitchFamily="34" charset="0"/>
              <a:buChar char="•"/>
            </a:pPr>
            <a:r>
              <a:rPr lang="en-US" dirty="0">
                <a:solidFill>
                  <a:srgbClr val="C00000"/>
                </a:solidFill>
              </a:rPr>
              <a:t>Bootloader permanently enables secure boot</a:t>
            </a:r>
            <a:r>
              <a:rPr lang="en-US" dirty="0"/>
              <a:t> by burning the ABS_DONE_0 </a:t>
            </a:r>
            <a:r>
              <a:rPr lang="en-US" dirty="0" err="1"/>
              <a:t>eFuse</a:t>
            </a:r>
            <a:endParaRPr lang="en-US" dirty="0"/>
          </a:p>
          <a:p>
            <a:pPr marL="914400" lvl="1" indent="-514350">
              <a:lnSpc>
                <a:spcPct val="120000"/>
              </a:lnSpc>
              <a:buFont typeface="Arial" panose="020B0604020202020204" pitchFamily="34" charset="0"/>
              <a:buChar char="•"/>
            </a:pPr>
            <a:r>
              <a:rPr lang="en-US" dirty="0"/>
              <a:t>The software bootloader then becomes protected (the chip will only boot a bootloader image if the digest matches)</a:t>
            </a:r>
          </a:p>
          <a:p>
            <a:pPr marL="914400" lvl="1" indent="-514350">
              <a:lnSpc>
                <a:spcPct val="120000"/>
              </a:lnSpc>
              <a:buFont typeface="Arial" panose="020B0604020202020204" pitchFamily="34" charset="0"/>
              <a:buChar char="•"/>
            </a:pPr>
            <a:r>
              <a:rPr lang="en-US" dirty="0"/>
              <a:t>If the ESP32 is reset or powered down during the first boot, it will start the process again on the next boot.</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17</a:t>
            </a:fld>
            <a:endParaRPr lang="en-US" altLang="en-US"/>
          </a:p>
        </p:txBody>
      </p:sp>
    </p:spTree>
    <p:extLst>
      <p:ext uri="{BB962C8B-B14F-4D97-AF65-F5344CB8AC3E}">
        <p14:creationId xmlns:p14="http://schemas.microsoft.com/office/powerpoint/2010/main" val="1795821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188640"/>
            <a:ext cx="8959273" cy="1080120"/>
          </a:xfrm>
        </p:spPr>
        <p:txBody>
          <a:bodyPr>
            <a:normAutofit fontScale="90000"/>
          </a:bodyPr>
          <a:lstStyle/>
          <a:p>
            <a:r>
              <a:rPr lang="en-US" dirty="0"/>
              <a:t>Enable Secure Boot One-time Flash (Cont’d)</a:t>
            </a:r>
          </a:p>
        </p:txBody>
      </p:sp>
      <p:sp>
        <p:nvSpPr>
          <p:cNvPr id="3" name="Content Placeholder 2"/>
          <p:cNvSpPr>
            <a:spLocks noGrp="1"/>
          </p:cNvSpPr>
          <p:nvPr>
            <p:ph idx="1"/>
          </p:nvPr>
        </p:nvSpPr>
        <p:spPr>
          <a:xfrm>
            <a:off x="457200" y="1484784"/>
            <a:ext cx="8229600" cy="4869834"/>
          </a:xfrm>
        </p:spPr>
        <p:txBody>
          <a:bodyPr>
            <a:normAutofit fontScale="70000" lnSpcReduction="20000"/>
          </a:bodyPr>
          <a:lstStyle/>
          <a:p>
            <a:pPr marL="514350" indent="-514350">
              <a:lnSpc>
                <a:spcPct val="120000"/>
              </a:lnSpc>
              <a:buFont typeface="+mj-lt"/>
              <a:buAutoNum type="arabicPeriod" startAt="9"/>
            </a:pPr>
            <a:r>
              <a:rPr lang="en-US" sz="3300" dirty="0"/>
              <a:t>On </a:t>
            </a:r>
            <a:r>
              <a:rPr lang="en-US" sz="3300" dirty="0">
                <a:solidFill>
                  <a:srgbClr val="C00000"/>
                </a:solidFill>
              </a:rPr>
              <a:t>subsequent boots </a:t>
            </a:r>
            <a:r>
              <a:rPr lang="en-US" sz="3300" dirty="0"/>
              <a:t>the ROM bootloader sees that the secure boot </a:t>
            </a:r>
            <a:r>
              <a:rPr lang="en-US" sz="3300" dirty="0" err="1"/>
              <a:t>eFuse</a:t>
            </a:r>
            <a:r>
              <a:rPr lang="en-US" sz="3300" dirty="0"/>
              <a:t> is burned, reads the saved digest at 0x0 and uses hardware secure boot support to compare it with a newly calculated digest</a:t>
            </a:r>
          </a:p>
          <a:p>
            <a:pPr marL="914400" lvl="1" indent="-514350">
              <a:lnSpc>
                <a:spcPct val="120000"/>
              </a:lnSpc>
              <a:buFont typeface="Arial" panose="020B0604020202020204" pitchFamily="34" charset="0"/>
              <a:buChar char="•"/>
            </a:pPr>
            <a:r>
              <a:rPr lang="en-US" sz="2900" dirty="0"/>
              <a:t>If the digest does not match then booting will not continue.</a:t>
            </a:r>
          </a:p>
          <a:p>
            <a:pPr marL="914400" lvl="1" indent="-514350">
              <a:lnSpc>
                <a:spcPct val="120000"/>
              </a:lnSpc>
              <a:buFont typeface="Arial" panose="020B0604020202020204" pitchFamily="34" charset="0"/>
              <a:buChar char="•"/>
            </a:pPr>
            <a:r>
              <a:rPr lang="en-US" sz="2900" dirty="0"/>
              <a:t>The digest and comparison are performed entirely by hardware, and the calculated digest is not readable by software. </a:t>
            </a:r>
          </a:p>
          <a:p>
            <a:pPr marL="914400" lvl="1" indent="-514350">
              <a:lnSpc>
                <a:spcPct val="120000"/>
              </a:lnSpc>
              <a:buFont typeface="Arial" panose="020B0604020202020204" pitchFamily="34" charset="0"/>
              <a:buChar char="•"/>
            </a:pPr>
            <a:r>
              <a:rPr lang="en-US" sz="2900" dirty="0"/>
              <a:t>When running in secure boot mode, the software bootloader uses the secure boot signing key (the public key of which is embedded in the bootloader itself, and therefore validated as part of the bootloader) to verify the signature appended to all subsequent partition tables and app images before they are booted.</a:t>
            </a:r>
          </a:p>
          <a:p>
            <a:pPr marL="514350" indent="-514350">
              <a:lnSpc>
                <a:spcPct val="120000"/>
              </a:lnSpc>
              <a:buFont typeface="+mj-lt"/>
              <a:buAutoNum type="arabicPeriod" startAt="9"/>
            </a:pPr>
            <a:endParaRPr lang="en-US" sz="3300" dirty="0"/>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18</a:t>
            </a:fld>
            <a:endParaRPr lang="en-US" altLang="en-US"/>
          </a:p>
        </p:txBody>
      </p:sp>
    </p:spTree>
    <p:extLst>
      <p:ext uri="{BB962C8B-B14F-4D97-AF65-F5344CB8AC3E}">
        <p14:creationId xmlns:p14="http://schemas.microsoft.com/office/powerpoint/2010/main" val="229068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547CA-4811-A768-543D-8A21F4B14516}"/>
              </a:ext>
            </a:extLst>
          </p:cNvPr>
          <p:cNvSpPr>
            <a:spLocks noGrp="1"/>
          </p:cNvSpPr>
          <p:nvPr>
            <p:ph idx="1"/>
          </p:nvPr>
        </p:nvSpPr>
        <p:spPr>
          <a:xfrm>
            <a:off x="457200" y="1484785"/>
            <a:ext cx="8229600" cy="745459"/>
          </a:xfrm>
        </p:spPr>
        <p:txBody>
          <a:bodyPr>
            <a:normAutofit/>
          </a:bodyPr>
          <a:lstStyle/>
          <a:p>
            <a:pPr algn="ctr"/>
            <a:r>
              <a:rPr lang="en-US" dirty="0"/>
              <a:t>Enable </a:t>
            </a:r>
            <a:r>
              <a:rPr lang="en-US" dirty="0" err="1"/>
              <a:t>Reflashable</a:t>
            </a:r>
            <a:r>
              <a:rPr lang="en-US" dirty="0"/>
              <a:t> Mode of Secure Boot</a:t>
            </a:r>
          </a:p>
        </p:txBody>
      </p:sp>
      <p:sp>
        <p:nvSpPr>
          <p:cNvPr id="3" name="Slide Number Placeholder 2">
            <a:extLst>
              <a:ext uri="{FF2B5EF4-FFF2-40B4-BE49-F238E27FC236}">
                <a16:creationId xmlns:a16="http://schemas.microsoft.com/office/drawing/2014/main" id="{AF64198D-107D-3A3C-E97A-5716A53775A0}"/>
              </a:ext>
            </a:extLst>
          </p:cNvPr>
          <p:cNvSpPr>
            <a:spLocks noGrp="1"/>
          </p:cNvSpPr>
          <p:nvPr>
            <p:ph type="sldNum" sz="quarter" idx="12"/>
          </p:nvPr>
        </p:nvSpPr>
        <p:spPr/>
        <p:txBody>
          <a:bodyPr/>
          <a:lstStyle/>
          <a:p>
            <a:fld id="{1EF844E4-0432-E94D-8BFC-37A16F6BDCE0}" type="slidenum">
              <a:rPr lang="en-US" altLang="en-US" smtClean="0"/>
              <a:pPr/>
              <a:t>19</a:t>
            </a:fld>
            <a:endParaRPr lang="en-US" altLang="en-US"/>
          </a:p>
        </p:txBody>
      </p:sp>
    </p:spTree>
    <p:extLst>
      <p:ext uri="{BB962C8B-B14F-4D97-AF65-F5344CB8AC3E}">
        <p14:creationId xmlns:p14="http://schemas.microsoft.com/office/powerpoint/2010/main" val="115220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E09-B16C-4B4F-90ED-4B19D32BD72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786DB3C-397E-49A4-AE74-6A48608DAB93}"/>
              </a:ext>
            </a:extLst>
          </p:cNvPr>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en-US" dirty="0"/>
              <a:t>Introduction</a:t>
            </a:r>
          </a:p>
          <a:p>
            <a:r>
              <a:rPr lang="en-US" dirty="0">
                <a:solidFill>
                  <a:schemeClr val="bg1">
                    <a:lumMod val="50000"/>
                  </a:schemeClr>
                </a:solidFill>
              </a:rPr>
              <a:t>Secure boot overview</a:t>
            </a:r>
          </a:p>
          <a:p>
            <a:r>
              <a:rPr lang="en-US" dirty="0">
                <a:solidFill>
                  <a:schemeClr val="bg1">
                    <a:lumMod val="50000"/>
                  </a:schemeClr>
                </a:solidFill>
              </a:rPr>
              <a:t>Secure boot steps</a:t>
            </a:r>
          </a:p>
          <a:p>
            <a:r>
              <a:rPr lang="en-US" dirty="0">
                <a:solidFill>
                  <a:schemeClr val="bg1">
                    <a:lumMod val="50000"/>
                  </a:schemeClr>
                </a:solidFill>
              </a:rPr>
              <a:t>Notes</a:t>
            </a:r>
          </a:p>
        </p:txBody>
      </p:sp>
      <p:sp>
        <p:nvSpPr>
          <p:cNvPr id="5" name="Slide Number Placeholder 4">
            <a:extLst>
              <a:ext uri="{FF2B5EF4-FFF2-40B4-BE49-F238E27FC236}">
                <a16:creationId xmlns:a16="http://schemas.microsoft.com/office/drawing/2014/main" id="{84AC5FC9-09FE-450D-96E4-A7C4BC830523}"/>
              </a:ext>
            </a:extLst>
          </p:cNvPr>
          <p:cNvSpPr>
            <a:spLocks noGrp="1"/>
          </p:cNvSpPr>
          <p:nvPr>
            <p:ph type="sldNum" sz="quarter" idx="12"/>
          </p:nvPr>
        </p:nvSpPr>
        <p:spPr/>
        <p:txBody>
          <a:bodyPr/>
          <a:lstStyle/>
          <a:p>
            <a:fld id="{1EF844E4-0432-E94D-8BFC-37A16F6BDCE0}" type="slidenum">
              <a:rPr lang="en-US" altLang="en-US" smtClean="0"/>
              <a:pPr/>
              <a:t>2</a:t>
            </a:fld>
            <a:endParaRPr lang="en-US" altLang="en-US"/>
          </a:p>
        </p:txBody>
      </p:sp>
    </p:spTree>
    <p:extLst>
      <p:ext uri="{BB962C8B-B14F-4D97-AF65-F5344CB8AC3E}">
        <p14:creationId xmlns:p14="http://schemas.microsoft.com/office/powerpoint/2010/main" val="3443771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Enable Secure Boot </a:t>
            </a:r>
            <a:r>
              <a:rPr lang="en-US" dirty="0" err="1"/>
              <a:t>Reflashable</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lnSpc>
                <a:spcPct val="120000"/>
              </a:lnSpc>
              <a:buFont typeface="+mj-lt"/>
              <a:buAutoNum type="arabicPeriod"/>
            </a:pPr>
            <a:r>
              <a:rPr lang="en-US" dirty="0"/>
              <a:t>Enable hardware Secure Boot in bootloader – </a:t>
            </a:r>
            <a:r>
              <a:rPr lang="en-US" dirty="0" err="1"/>
              <a:t>Reflashable</a:t>
            </a:r>
            <a:endParaRPr lang="en-US" dirty="0"/>
          </a:p>
          <a:p>
            <a:pPr marL="914400" lvl="1" indent="-514350">
              <a:lnSpc>
                <a:spcPct val="120000"/>
              </a:lnSpc>
              <a:buFont typeface="Arial" panose="020B0604020202020204" pitchFamily="34" charset="0"/>
              <a:buChar char="•"/>
            </a:pPr>
            <a:r>
              <a:rPr lang="en-US" dirty="0"/>
              <a:t>Bootloader is configured to this end</a:t>
            </a:r>
          </a:p>
          <a:p>
            <a:pPr marL="514350" indent="-514350">
              <a:lnSpc>
                <a:spcPct val="120000"/>
              </a:lnSpc>
              <a:buFont typeface="+mj-lt"/>
              <a:buAutoNum type="arabicPeriod"/>
            </a:pPr>
            <a:r>
              <a:rPr lang="en-US" dirty="0"/>
              <a:t>Generate </a:t>
            </a:r>
            <a:r>
              <a:rPr lang="en-US" i="1" dirty="0">
                <a:solidFill>
                  <a:srgbClr val="C00000"/>
                </a:solidFill>
              </a:rPr>
              <a:t>secure boot signing key </a:t>
            </a:r>
            <a:r>
              <a:rPr lang="en-US" dirty="0"/>
              <a:t>by user</a:t>
            </a:r>
          </a:p>
          <a:p>
            <a:pPr marL="514350" indent="-514350">
              <a:lnSpc>
                <a:spcPct val="120000"/>
              </a:lnSpc>
              <a:buFont typeface="+mj-lt"/>
              <a:buAutoNum type="arabicPeriod"/>
            </a:pPr>
            <a:r>
              <a:rPr lang="en-US" dirty="0"/>
              <a:t>Build bootloader</a:t>
            </a:r>
          </a:p>
          <a:p>
            <a:pPr lvl="1">
              <a:lnSpc>
                <a:spcPct val="120000"/>
              </a:lnSpc>
            </a:pPr>
            <a:r>
              <a:rPr lang="en-US" dirty="0"/>
              <a:t>Append the public key component of the signing key to the software bootloader, and</a:t>
            </a:r>
          </a:p>
          <a:p>
            <a:pPr lvl="1">
              <a:lnSpc>
                <a:spcPct val="120000"/>
              </a:lnSpc>
            </a:pPr>
            <a:r>
              <a:rPr lang="en-US" dirty="0"/>
              <a:t>Calculate the </a:t>
            </a:r>
            <a:r>
              <a:rPr lang="en-US" i="1" dirty="0">
                <a:solidFill>
                  <a:srgbClr val="C00000"/>
                </a:solidFill>
              </a:rPr>
              <a:t>secure bootloader key, which is </a:t>
            </a:r>
            <a:r>
              <a:rPr lang="en-US" dirty="0"/>
              <a:t>the SHA-256 digest of the private key of the ECDSA app signing key</a:t>
            </a:r>
            <a:endParaRPr lang="en-US" dirty="0">
              <a:solidFill>
                <a:srgbClr val="C00000"/>
              </a:solidFill>
            </a:endParaRPr>
          </a:p>
          <a:p>
            <a:pPr marL="514350" indent="-514350">
              <a:lnSpc>
                <a:spcPct val="120000"/>
              </a:lnSpc>
              <a:buFont typeface="+mj-lt"/>
              <a:buAutoNum type="arabicPeriod"/>
            </a:pPr>
            <a:r>
              <a:rPr lang="en-US" dirty="0"/>
              <a:t>Burn secure bootloader key into </a:t>
            </a:r>
            <a:r>
              <a:rPr lang="en-US" dirty="0" err="1"/>
              <a:t>eFuse</a:t>
            </a:r>
            <a:r>
              <a:rPr lang="en-US" dirty="0"/>
              <a:t> by user</a:t>
            </a:r>
          </a:p>
          <a:p>
            <a:pPr marL="514350" indent="-514350">
              <a:lnSpc>
                <a:spcPct val="120000"/>
              </a:lnSpc>
              <a:buFont typeface="+mj-lt"/>
              <a:buAutoNum type="arabicPeriod"/>
            </a:pPr>
            <a:r>
              <a:rPr lang="en-US" dirty="0"/>
              <a:t>Upload/flash the bootloader including </a:t>
            </a:r>
            <a:r>
              <a:rPr lang="en-US"/>
              <a:t>secure digest</a:t>
            </a:r>
            <a:endParaRPr lang="en-US" dirty="0"/>
          </a:p>
          <a:p>
            <a:pPr marL="514350" indent="-514350">
              <a:lnSpc>
                <a:spcPct val="120000"/>
              </a:lnSpc>
              <a:buFont typeface="+mj-lt"/>
              <a:buAutoNum type="arabicPeriod"/>
            </a:pPr>
            <a:r>
              <a:rPr lang="en-US" dirty="0"/>
              <a:t>Flash app and others</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20</a:t>
            </a:fld>
            <a:endParaRPr lang="en-US" altLang="en-US"/>
          </a:p>
        </p:txBody>
      </p:sp>
    </p:spTree>
    <p:extLst>
      <p:ext uri="{BB962C8B-B14F-4D97-AF65-F5344CB8AC3E}">
        <p14:creationId xmlns:p14="http://schemas.microsoft.com/office/powerpoint/2010/main" val="82470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188640"/>
            <a:ext cx="8876145" cy="1080120"/>
          </a:xfrm>
        </p:spPr>
        <p:txBody>
          <a:bodyPr>
            <a:normAutofit fontScale="90000"/>
          </a:bodyPr>
          <a:lstStyle/>
          <a:p>
            <a:r>
              <a:rPr lang="en-US" dirty="0"/>
              <a:t>Enable Secure Boot One-time Flash </a:t>
            </a:r>
            <a:r>
              <a:rPr lang="en-US"/>
              <a:t>(Cont’d)</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lnSpc>
                <a:spcPct val="120000"/>
              </a:lnSpc>
              <a:buFont typeface="+mj-lt"/>
              <a:buAutoNum type="arabicPeriod" startAt="7"/>
            </a:pPr>
            <a:r>
              <a:rPr lang="en-US" dirty="0">
                <a:solidFill>
                  <a:srgbClr val="C00000"/>
                </a:solidFill>
              </a:rPr>
              <a:t>(First boot) Reset ESP32 and boot the software bootloader you flashed</a:t>
            </a:r>
          </a:p>
          <a:p>
            <a:pPr marL="914400" lvl="1" indent="-514350">
              <a:lnSpc>
                <a:spcPct val="120000"/>
              </a:lnSpc>
              <a:buFont typeface="Arial" panose="020B0604020202020204" pitchFamily="34" charset="0"/>
              <a:buChar char="•"/>
            </a:pPr>
            <a:r>
              <a:rPr lang="en-US" i="1" dirty="0"/>
              <a:t>The software bootloader </a:t>
            </a:r>
            <a:r>
              <a:rPr lang="en-US" dirty="0"/>
              <a:t>will enable secure boot on the chip, and then it verifies the app image signature and boots the app </a:t>
            </a:r>
          </a:p>
          <a:p>
            <a:pPr marL="914400" lvl="1" indent="-514350">
              <a:lnSpc>
                <a:spcPct val="120000"/>
              </a:lnSpc>
              <a:buFont typeface="Arial" panose="020B0604020202020204" pitchFamily="34" charset="0"/>
              <a:buChar char="•"/>
            </a:pPr>
            <a:r>
              <a:rPr lang="en-US" dirty="0"/>
              <a:t>If the ESP32 is reset or powered down during the first boot, it will start the process again on the next boot</a:t>
            </a:r>
          </a:p>
          <a:p>
            <a:pPr marL="514350" indent="-514350">
              <a:lnSpc>
                <a:spcPct val="120000"/>
              </a:lnSpc>
              <a:buFont typeface="+mj-lt"/>
              <a:buAutoNum type="arabicPeriod" startAt="7"/>
            </a:pPr>
            <a:r>
              <a:rPr lang="en-US" dirty="0">
                <a:solidFill>
                  <a:srgbClr val="C00000"/>
                </a:solidFill>
              </a:rPr>
              <a:t>On subsequent boots</a:t>
            </a:r>
            <a:r>
              <a:rPr lang="en-US" dirty="0"/>
              <a:t>, </a:t>
            </a:r>
          </a:p>
          <a:p>
            <a:pPr marL="914400" lvl="1" indent="-514350">
              <a:lnSpc>
                <a:spcPct val="120000"/>
              </a:lnSpc>
              <a:buFont typeface="Arial" panose="020B0604020202020204" pitchFamily="34" charset="0"/>
              <a:buChar char="•"/>
            </a:pPr>
            <a:r>
              <a:rPr lang="en-US" i="1" dirty="0"/>
              <a:t>the secure boot hardware </a:t>
            </a:r>
            <a:r>
              <a:rPr lang="en-US" dirty="0"/>
              <a:t>will verify the software bootloader has not changed (using the secure bootloader key) and then </a:t>
            </a:r>
          </a:p>
          <a:p>
            <a:pPr marL="914400" lvl="1" indent="-514350">
              <a:lnSpc>
                <a:spcPct val="120000"/>
              </a:lnSpc>
              <a:buFont typeface="Arial" panose="020B0604020202020204" pitchFamily="34" charset="0"/>
              <a:buChar char="•"/>
            </a:pPr>
            <a:r>
              <a:rPr lang="en-US" dirty="0"/>
              <a:t>the software bootloader will verify the signed partition table and app image (using the public key portion of the secure boot signing key)</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21</a:t>
            </a:fld>
            <a:endParaRPr lang="en-US" altLang="en-US"/>
          </a:p>
        </p:txBody>
      </p:sp>
    </p:spTree>
    <p:extLst>
      <p:ext uri="{BB962C8B-B14F-4D97-AF65-F5344CB8AC3E}">
        <p14:creationId xmlns:p14="http://schemas.microsoft.com/office/powerpoint/2010/main" val="3176130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E09-B16C-4B4F-90ED-4B19D32BD72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786DB3C-397E-49A4-AE74-6A48608DAB93}"/>
              </a:ext>
            </a:extLst>
          </p:cNvPr>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en-US" dirty="0">
                <a:solidFill>
                  <a:schemeClr val="bg1">
                    <a:lumMod val="50000"/>
                  </a:schemeClr>
                </a:solidFill>
              </a:rPr>
              <a:t>Introduction</a:t>
            </a:r>
          </a:p>
          <a:p>
            <a:r>
              <a:rPr lang="en-US" dirty="0">
                <a:solidFill>
                  <a:schemeClr val="bg1">
                    <a:lumMod val="50000"/>
                  </a:schemeClr>
                </a:solidFill>
              </a:rPr>
              <a:t>Secure boot overview</a:t>
            </a:r>
          </a:p>
          <a:p>
            <a:r>
              <a:rPr lang="en-US" dirty="0">
                <a:solidFill>
                  <a:schemeClr val="bg1">
                    <a:lumMod val="50000"/>
                  </a:schemeClr>
                </a:solidFill>
              </a:rPr>
              <a:t>Secure boot steps</a:t>
            </a:r>
          </a:p>
          <a:p>
            <a:r>
              <a:rPr lang="en-US" dirty="0"/>
              <a:t>Notes</a:t>
            </a:r>
          </a:p>
        </p:txBody>
      </p:sp>
      <p:sp>
        <p:nvSpPr>
          <p:cNvPr id="5" name="Slide Number Placeholder 4">
            <a:extLst>
              <a:ext uri="{FF2B5EF4-FFF2-40B4-BE49-F238E27FC236}">
                <a16:creationId xmlns:a16="http://schemas.microsoft.com/office/drawing/2014/main" id="{84AC5FC9-09FE-450D-96E4-A7C4BC830523}"/>
              </a:ext>
            </a:extLst>
          </p:cNvPr>
          <p:cNvSpPr>
            <a:spLocks noGrp="1"/>
          </p:cNvSpPr>
          <p:nvPr>
            <p:ph type="sldNum" sz="quarter" idx="12"/>
          </p:nvPr>
        </p:nvSpPr>
        <p:spPr/>
        <p:txBody>
          <a:bodyPr/>
          <a:lstStyle/>
          <a:p>
            <a:fld id="{1EF844E4-0432-E94D-8BFC-37A16F6BDCE0}" type="slidenum">
              <a:rPr lang="en-US" altLang="en-US" smtClean="0"/>
              <a:pPr/>
              <a:t>22</a:t>
            </a:fld>
            <a:endParaRPr lang="en-US" altLang="en-US"/>
          </a:p>
        </p:txBody>
      </p:sp>
    </p:spTree>
    <p:extLst>
      <p:ext uri="{BB962C8B-B14F-4D97-AF65-F5344CB8AC3E}">
        <p14:creationId xmlns:p14="http://schemas.microsoft.com/office/powerpoint/2010/main" val="141203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Boot &amp; Flash Encryption</a:t>
            </a:r>
          </a:p>
        </p:txBody>
      </p:sp>
      <p:sp>
        <p:nvSpPr>
          <p:cNvPr id="3" name="Content Placeholder 2"/>
          <p:cNvSpPr>
            <a:spLocks noGrp="1"/>
          </p:cNvSpPr>
          <p:nvPr>
            <p:ph idx="1"/>
          </p:nvPr>
        </p:nvSpPr>
        <p:spPr/>
        <p:txBody>
          <a:bodyPr/>
          <a:lstStyle/>
          <a:p>
            <a:r>
              <a:rPr lang="en-US" dirty="0"/>
              <a:t>If secure boot is used without Flash Encryption, it is possible to launch “time-of-check to time-of-use” attack, where flash contents are swapped after the image is verified and running. </a:t>
            </a:r>
          </a:p>
          <a:p>
            <a:r>
              <a:rPr lang="en-US" dirty="0"/>
              <a:t>It is recommended to use both the features together.</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23</a:t>
            </a:fld>
            <a:endParaRPr lang="en-US" altLang="en-US"/>
          </a:p>
        </p:txBody>
      </p:sp>
    </p:spTree>
    <p:extLst>
      <p:ext uri="{BB962C8B-B14F-4D97-AF65-F5344CB8AC3E}">
        <p14:creationId xmlns:p14="http://schemas.microsoft.com/office/powerpoint/2010/main" val="1055649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JTAG Debugging</a:t>
            </a:r>
          </a:p>
        </p:txBody>
      </p:sp>
      <p:sp>
        <p:nvSpPr>
          <p:cNvPr id="3" name="Content Placeholder 2"/>
          <p:cNvSpPr>
            <a:spLocks noGrp="1"/>
          </p:cNvSpPr>
          <p:nvPr>
            <p:ph idx="1"/>
          </p:nvPr>
        </p:nvSpPr>
        <p:spPr/>
        <p:txBody>
          <a:bodyPr/>
          <a:lstStyle/>
          <a:p>
            <a:r>
              <a:rPr lang="en-US" dirty="0"/>
              <a:t>By default, when Secure Boot is enabled then JTAG debugging is disabled via </a:t>
            </a:r>
            <a:r>
              <a:rPr lang="en-US" dirty="0" err="1"/>
              <a:t>eFuse</a:t>
            </a:r>
            <a:r>
              <a:rPr lang="en-US" dirty="0"/>
              <a:t>. </a:t>
            </a:r>
          </a:p>
          <a:p>
            <a:r>
              <a:rPr lang="en-US" dirty="0"/>
              <a:t>The bootloader does this on first boot, at the same time it enables Secure Boot.</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24</a:t>
            </a:fld>
            <a:endParaRPr lang="en-US" altLang="en-US"/>
          </a:p>
        </p:txBody>
      </p:sp>
    </p:spTree>
    <p:extLst>
      <p:ext uri="{BB962C8B-B14F-4D97-AF65-F5344CB8AC3E}">
        <p14:creationId xmlns:p14="http://schemas.microsoft.com/office/powerpoint/2010/main" val="282000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Boot </a:t>
            </a:r>
            <a:r>
              <a:rPr lang="en-US" dirty="0" err="1"/>
              <a:t>v.s</a:t>
            </a:r>
            <a:r>
              <a:rPr lang="en-US" dirty="0"/>
              <a:t>. Flash Access</a:t>
            </a:r>
          </a:p>
        </p:txBody>
      </p:sp>
      <p:sp>
        <p:nvSpPr>
          <p:cNvPr id="3" name="Content Placeholder 2"/>
          <p:cNvSpPr>
            <a:spLocks noGrp="1"/>
          </p:cNvSpPr>
          <p:nvPr>
            <p:ph idx="1"/>
          </p:nvPr>
        </p:nvSpPr>
        <p:spPr/>
        <p:txBody>
          <a:bodyPr>
            <a:normAutofit fontScale="92500" lnSpcReduction="20000"/>
          </a:bodyPr>
          <a:lstStyle/>
          <a:p>
            <a:pPr>
              <a:lnSpc>
                <a:spcPct val="120000"/>
              </a:lnSpc>
            </a:pPr>
            <a:r>
              <a:rPr lang="en-US" dirty="0"/>
              <a:t>Most data is stored in flash</a:t>
            </a:r>
          </a:p>
          <a:p>
            <a:pPr>
              <a:lnSpc>
                <a:spcPct val="120000"/>
              </a:lnSpc>
            </a:pPr>
            <a:r>
              <a:rPr lang="en-US" dirty="0"/>
              <a:t>Flash access does not need to be protected from physical access in order for secure boot to function, because critical data used in secure boot is stored (non-software-accessible) in </a:t>
            </a:r>
            <a:r>
              <a:rPr lang="en-US" dirty="0" err="1"/>
              <a:t>eFuses</a:t>
            </a:r>
            <a:r>
              <a:rPr lang="en-US" dirty="0"/>
              <a:t> internal to the chip</a:t>
            </a:r>
          </a:p>
          <a:p>
            <a:pPr lvl="1">
              <a:lnSpc>
                <a:spcPct val="120000"/>
              </a:lnSpc>
            </a:pPr>
            <a:r>
              <a:rPr lang="en-US" dirty="0" err="1"/>
              <a:t>eFuses</a:t>
            </a:r>
            <a:r>
              <a:rPr lang="en-US" dirty="0"/>
              <a:t> are used to store the secure bootloader key (in </a:t>
            </a:r>
            <a:r>
              <a:rPr lang="en-US" dirty="0" err="1"/>
              <a:t>eFuse</a:t>
            </a:r>
            <a:r>
              <a:rPr lang="en-US" dirty="0"/>
              <a:t> BLOCK2), and also a single </a:t>
            </a:r>
            <a:r>
              <a:rPr lang="en-US" dirty="0" err="1"/>
              <a:t>eFuse</a:t>
            </a:r>
            <a:r>
              <a:rPr lang="en-US" dirty="0"/>
              <a:t> bit (ABS_DONE_0) is burned (written to 1) to </a:t>
            </a:r>
            <a:r>
              <a:rPr lang="en-US" dirty="0">
                <a:solidFill>
                  <a:srgbClr val="C00000"/>
                </a:solidFill>
              </a:rPr>
              <a:t>permanently enable secure boot </a:t>
            </a:r>
            <a:r>
              <a:rPr lang="en-US" dirty="0"/>
              <a:t>on the chip</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3</a:t>
            </a:fld>
            <a:endParaRPr lang="en-US" altLang="en-US"/>
          </a:p>
        </p:txBody>
      </p:sp>
    </p:spTree>
    <p:extLst>
      <p:ext uri="{BB962C8B-B14F-4D97-AF65-F5344CB8AC3E}">
        <p14:creationId xmlns:p14="http://schemas.microsoft.com/office/powerpoint/2010/main" val="625996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Trust</a:t>
            </a:r>
          </a:p>
        </p:txBody>
      </p:sp>
      <p:sp>
        <p:nvSpPr>
          <p:cNvPr id="3" name="Content Placeholder 2"/>
          <p:cNvSpPr>
            <a:spLocks noGrp="1"/>
          </p:cNvSpPr>
          <p:nvPr>
            <p:ph idx="1"/>
          </p:nvPr>
        </p:nvSpPr>
        <p:spPr/>
        <p:txBody>
          <a:bodyPr>
            <a:normAutofit/>
          </a:bodyPr>
          <a:lstStyle/>
          <a:p>
            <a:pPr>
              <a:lnSpc>
                <a:spcPct val="120000"/>
              </a:lnSpc>
            </a:pPr>
            <a:r>
              <a:rPr lang="en-US" dirty="0"/>
              <a:t>Both stages of the boot process (initial software bootloader load, and subsequent partition &amp; app loading) are verified by the secure boot process, in a “</a:t>
            </a:r>
            <a:r>
              <a:rPr lang="en-US" dirty="0">
                <a:solidFill>
                  <a:srgbClr val="C00000"/>
                </a:solidFill>
              </a:rPr>
              <a:t>chain of trust</a:t>
            </a:r>
            <a:r>
              <a:rPr lang="en-US" dirty="0"/>
              <a:t>” relationship</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4</a:t>
            </a:fld>
            <a:endParaRPr lang="en-US" altLang="en-US"/>
          </a:p>
        </p:txBody>
      </p:sp>
    </p:spTree>
    <p:extLst>
      <p:ext uri="{BB962C8B-B14F-4D97-AF65-F5344CB8AC3E}">
        <p14:creationId xmlns:p14="http://schemas.microsoft.com/office/powerpoint/2010/main" val="408958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E09-B16C-4B4F-90ED-4B19D32BD72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786DB3C-397E-49A4-AE74-6A48608DAB93}"/>
              </a:ext>
            </a:extLst>
          </p:cNvPr>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en-US" dirty="0">
                <a:solidFill>
                  <a:schemeClr val="bg1">
                    <a:lumMod val="50000"/>
                  </a:schemeClr>
                </a:solidFill>
              </a:rPr>
              <a:t>Introduction</a:t>
            </a:r>
          </a:p>
          <a:p>
            <a:r>
              <a:rPr lang="en-US" dirty="0"/>
              <a:t>Secure boot overview</a:t>
            </a:r>
          </a:p>
          <a:p>
            <a:r>
              <a:rPr lang="en-US" dirty="0">
                <a:solidFill>
                  <a:schemeClr val="bg1">
                    <a:lumMod val="50000"/>
                  </a:schemeClr>
                </a:solidFill>
              </a:rPr>
              <a:t>Secure boot steps</a:t>
            </a:r>
          </a:p>
          <a:p>
            <a:r>
              <a:rPr lang="en-US" dirty="0">
                <a:solidFill>
                  <a:schemeClr val="bg1">
                    <a:lumMod val="50000"/>
                  </a:schemeClr>
                </a:solidFill>
              </a:rPr>
              <a:t>Notes</a:t>
            </a:r>
          </a:p>
        </p:txBody>
      </p:sp>
      <p:sp>
        <p:nvSpPr>
          <p:cNvPr id="5" name="Slide Number Placeholder 4">
            <a:extLst>
              <a:ext uri="{FF2B5EF4-FFF2-40B4-BE49-F238E27FC236}">
                <a16:creationId xmlns:a16="http://schemas.microsoft.com/office/drawing/2014/main" id="{84AC5FC9-09FE-450D-96E4-A7C4BC830523}"/>
              </a:ext>
            </a:extLst>
          </p:cNvPr>
          <p:cNvSpPr>
            <a:spLocks noGrp="1"/>
          </p:cNvSpPr>
          <p:nvPr>
            <p:ph type="sldNum" sz="quarter" idx="12"/>
          </p:nvPr>
        </p:nvSpPr>
        <p:spPr/>
        <p:txBody>
          <a:bodyPr/>
          <a:lstStyle/>
          <a:p>
            <a:fld id="{1EF844E4-0432-E94D-8BFC-37A16F6BDCE0}" type="slidenum">
              <a:rPr lang="en-US" altLang="en-US" smtClean="0"/>
              <a:pPr/>
              <a:t>5</a:t>
            </a:fld>
            <a:endParaRPr lang="en-US" altLang="en-US"/>
          </a:p>
        </p:txBody>
      </p:sp>
    </p:spTree>
    <p:extLst>
      <p:ext uri="{BB962C8B-B14F-4D97-AF65-F5344CB8AC3E}">
        <p14:creationId xmlns:p14="http://schemas.microsoft.com/office/powerpoint/2010/main" val="1387142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Layout with Secure Boot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6</a:t>
            </a:fld>
            <a:endParaRPr lang="en-US" altLang="en-US"/>
          </a:p>
        </p:txBody>
      </p:sp>
      <p:pic>
        <p:nvPicPr>
          <p:cNvPr id="1026" name="Picture 2" descr="ESP32SecureBo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92378"/>
            <a:ext cx="9144000" cy="480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115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Boot Process Overview</a:t>
            </a:r>
          </a:p>
        </p:txBody>
      </p:sp>
      <p:sp>
        <p:nvSpPr>
          <p:cNvPr id="3" name="Content Placeholder 2"/>
          <p:cNvSpPr>
            <a:spLocks noGrp="1"/>
          </p:cNvSpPr>
          <p:nvPr>
            <p:ph idx="1"/>
          </p:nvPr>
        </p:nvSpPr>
        <p:spPr>
          <a:xfrm>
            <a:off x="457200" y="1484786"/>
            <a:ext cx="8229600" cy="3332542"/>
          </a:xfrm>
        </p:spPr>
        <p:txBody>
          <a:bodyPr>
            <a:normAutofit fontScale="92500"/>
          </a:bodyPr>
          <a:lstStyle/>
          <a:p>
            <a:pPr>
              <a:lnSpc>
                <a:spcPct val="110000"/>
              </a:lnSpc>
            </a:pPr>
            <a:r>
              <a:rPr lang="en-US" dirty="0"/>
              <a:t>The options to enable secure boot are provided in </a:t>
            </a:r>
            <a:r>
              <a:rPr lang="en-US" i="1" dirty="0"/>
              <a:t>the Project Configuration Menu </a:t>
            </a:r>
            <a:r>
              <a:rPr lang="en-US" dirty="0"/>
              <a:t>(i.e. </a:t>
            </a:r>
            <a:r>
              <a:rPr lang="en-US" i="1" dirty="0" err="1"/>
              <a:t>menuconfig</a:t>
            </a:r>
            <a:r>
              <a:rPr lang="en-US" dirty="0"/>
              <a:t>), under “</a:t>
            </a:r>
            <a:r>
              <a:rPr lang="en-US" i="1" dirty="0"/>
              <a:t>Security features</a:t>
            </a:r>
            <a:r>
              <a:rPr lang="en-US" dirty="0"/>
              <a:t>”</a:t>
            </a:r>
          </a:p>
          <a:p>
            <a:pPr>
              <a:lnSpc>
                <a:spcPct val="110000"/>
              </a:lnSpc>
            </a:pPr>
            <a:r>
              <a:rPr lang="en-US" dirty="0"/>
              <a:t>Secure Boot defaults to signing images and partition table data </a:t>
            </a:r>
            <a:r>
              <a:rPr lang="en-US" dirty="0">
                <a:solidFill>
                  <a:srgbClr val="C00000"/>
                </a:solidFill>
              </a:rPr>
              <a:t>during the build process</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7</a:t>
            </a:fld>
            <a:endParaRPr lang="en-US" altLang="en-US"/>
          </a:p>
        </p:txBody>
      </p:sp>
    </p:spTree>
    <p:extLst>
      <p:ext uri="{BB962C8B-B14F-4D97-AF65-F5344CB8AC3E}">
        <p14:creationId xmlns:p14="http://schemas.microsoft.com/office/powerpoint/2010/main" val="4103095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Menuconfig</a:t>
            </a:r>
            <a:r>
              <a:rPr lang="en-US" dirty="0"/>
              <a:t>: Security Features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8</a:t>
            </a:fld>
            <a:endParaRPr lang="en-US" altLang="en-US"/>
          </a:p>
        </p:txBody>
      </p:sp>
      <p:pic>
        <p:nvPicPr>
          <p:cNvPr id="8" name="Picture 7"/>
          <p:cNvPicPr>
            <a:picLocks noChangeAspect="1"/>
          </p:cNvPicPr>
          <p:nvPr/>
        </p:nvPicPr>
        <p:blipFill>
          <a:blip r:embed="rId2"/>
          <a:stretch>
            <a:fillRect/>
          </a:stretch>
        </p:blipFill>
        <p:spPr>
          <a:xfrm>
            <a:off x="2339039" y="1841623"/>
            <a:ext cx="4775653" cy="4284540"/>
          </a:xfrm>
          <a:prstGeom prst="rect">
            <a:avLst/>
          </a:prstGeom>
        </p:spPr>
      </p:pic>
    </p:spTree>
    <p:extLst>
      <p:ext uri="{BB962C8B-B14F-4D97-AF65-F5344CB8AC3E}">
        <p14:creationId xmlns:p14="http://schemas.microsoft.com/office/powerpoint/2010/main" val="4127386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Menuconfig</a:t>
            </a:r>
            <a:r>
              <a:rPr lang="en-US" dirty="0"/>
              <a:t>: Secure Boot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9</a:t>
            </a:fld>
            <a:endParaRPr lang="en-US" altLang="en-US"/>
          </a:p>
        </p:txBody>
      </p:sp>
      <p:pic>
        <p:nvPicPr>
          <p:cNvPr id="7" name="Picture 6"/>
          <p:cNvPicPr>
            <a:picLocks noChangeAspect="1"/>
          </p:cNvPicPr>
          <p:nvPr/>
        </p:nvPicPr>
        <p:blipFill>
          <a:blip r:embed="rId2"/>
          <a:stretch>
            <a:fillRect/>
          </a:stretch>
        </p:blipFill>
        <p:spPr>
          <a:xfrm>
            <a:off x="457200" y="2319844"/>
            <a:ext cx="8229600" cy="2987552"/>
          </a:xfrm>
          <a:prstGeom prst="rect">
            <a:avLst/>
          </a:prstGeom>
        </p:spPr>
      </p:pic>
      <p:sp>
        <p:nvSpPr>
          <p:cNvPr id="5" name="Oval 4">
            <a:extLst>
              <a:ext uri="{FF2B5EF4-FFF2-40B4-BE49-F238E27FC236}">
                <a16:creationId xmlns:a16="http://schemas.microsoft.com/office/drawing/2014/main" id="{F1C5C283-0D46-CC11-7269-EF56D8166DC7}"/>
              </a:ext>
            </a:extLst>
          </p:cNvPr>
          <p:cNvSpPr/>
          <p:nvPr/>
        </p:nvSpPr>
        <p:spPr>
          <a:xfrm>
            <a:off x="4282070" y="3233853"/>
            <a:ext cx="3679902" cy="239751"/>
          </a:xfrm>
          <a:prstGeom prst="ellipse">
            <a:avLst/>
          </a:prstGeom>
          <a:solidFill>
            <a:srgbClr val="CC3300">
              <a:alpha val="3184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459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6">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6" id="{254163F0-5122-1443-B42B-09F33C56F643}" vid="{CAC72534-D667-3847-9EF0-0CD051AFE5F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Theme6</Template>
  <TotalTime>16917</TotalTime>
  <Words>1275</Words>
  <Application>Microsoft Office PowerPoint</Application>
  <PresentationFormat>On-screen Show (4:3)</PresentationFormat>
  <Paragraphs>130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Verdana</vt:lpstr>
      <vt:lpstr>Wingdings</vt:lpstr>
      <vt:lpstr>Theme6</vt:lpstr>
      <vt:lpstr>IoT Security and Privacy </vt:lpstr>
      <vt:lpstr>Outline</vt:lpstr>
      <vt:lpstr>Secure Boot v.s. Flash Access</vt:lpstr>
      <vt:lpstr>Chain of Trust</vt:lpstr>
      <vt:lpstr>Outline</vt:lpstr>
      <vt:lpstr>Flash Layout with Secure Boot</vt:lpstr>
      <vt:lpstr>Secure Boot Process Overview</vt:lpstr>
      <vt:lpstr>Menuconfig: Security Features</vt:lpstr>
      <vt:lpstr>Menuconfig: Secure Boot</vt:lpstr>
      <vt:lpstr>Keys</vt:lpstr>
      <vt:lpstr>Secure Boot Modes</vt:lpstr>
      <vt:lpstr>Outline</vt:lpstr>
      <vt:lpstr>PowerPoint Presentation</vt:lpstr>
      <vt:lpstr>Enable Secure Boot One-time Flash</vt:lpstr>
      <vt:lpstr>Enable Secure Boot One-time Flash</vt:lpstr>
      <vt:lpstr>Enable Secure Boot One-time Flash</vt:lpstr>
      <vt:lpstr>Enable Secure Boot One-time Flash (Cont’d)</vt:lpstr>
      <vt:lpstr>Enable Secure Boot One-time Flash (Cont’d)</vt:lpstr>
      <vt:lpstr>PowerPoint Presentation</vt:lpstr>
      <vt:lpstr>Enable Secure Boot Reflashable</vt:lpstr>
      <vt:lpstr>Enable Secure Boot One-time Flash (Cont’d)</vt:lpstr>
      <vt:lpstr>Outline</vt:lpstr>
      <vt:lpstr>Secure Boot &amp; Flash Encryption</vt:lpstr>
      <vt:lpstr>JTAG Debugging</vt:lpstr>
    </vt:vector>
  </TitlesOfParts>
  <Company>BIS@DSU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Xinwen Fu</dc:creator>
  <cp:lastModifiedBy>Fu, Xinwen</cp:lastModifiedBy>
  <cp:revision>1217</cp:revision>
  <dcterms:created xsi:type="dcterms:W3CDTF">1995-06-02T21:27:28Z</dcterms:created>
  <dcterms:modified xsi:type="dcterms:W3CDTF">2022-04-22T02:23:41Z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gong@mcnc.org</vt:lpwstr>
  </property>
  <property fmtid="{D5CDD505-2E9C-101B-9397-08002B2CF9AE}" pid="8" name="HomePage">
    <vt:lpwstr>http://www.mcnc.org</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2</vt:i4>
  </property>
  <property fmtid="{D5CDD505-2E9C-101B-9397-08002B2CF9AE}" pid="21" name="OutputDir">
    <vt:lpwstr>C:\fmg\cs591w</vt:lpwstr>
  </property>
</Properties>
</file>