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99" r:id="rId1"/>
  </p:sldMasterIdLst>
  <p:notesMasterIdLst>
    <p:notesMasterId r:id="rId37"/>
  </p:notesMasterIdLst>
  <p:handoutMasterIdLst>
    <p:handoutMasterId r:id="rId38"/>
  </p:handoutMasterIdLst>
  <p:sldIdLst>
    <p:sldId id="397" r:id="rId2"/>
    <p:sldId id="399" r:id="rId3"/>
    <p:sldId id="376" r:id="rId4"/>
    <p:sldId id="377" r:id="rId5"/>
    <p:sldId id="386" r:id="rId6"/>
    <p:sldId id="387" r:id="rId7"/>
    <p:sldId id="389" r:id="rId8"/>
    <p:sldId id="364" r:id="rId9"/>
    <p:sldId id="378" r:id="rId10"/>
    <p:sldId id="400" r:id="rId11"/>
    <p:sldId id="379" r:id="rId12"/>
    <p:sldId id="366" r:id="rId13"/>
    <p:sldId id="398" r:id="rId14"/>
    <p:sldId id="384" r:id="rId15"/>
    <p:sldId id="385" r:id="rId16"/>
    <p:sldId id="391" r:id="rId17"/>
    <p:sldId id="402" r:id="rId18"/>
    <p:sldId id="405" r:id="rId19"/>
    <p:sldId id="401" r:id="rId20"/>
    <p:sldId id="368" r:id="rId21"/>
    <p:sldId id="392" r:id="rId22"/>
    <p:sldId id="393" r:id="rId23"/>
    <p:sldId id="369" r:id="rId24"/>
    <p:sldId id="381" r:id="rId25"/>
    <p:sldId id="403" r:id="rId26"/>
    <p:sldId id="394" r:id="rId27"/>
    <p:sldId id="372" r:id="rId28"/>
    <p:sldId id="371" r:id="rId29"/>
    <p:sldId id="404" r:id="rId30"/>
    <p:sldId id="373" r:id="rId31"/>
    <p:sldId id="374" r:id="rId32"/>
    <p:sldId id="383" r:id="rId33"/>
    <p:sldId id="395" r:id="rId34"/>
    <p:sldId id="375" r:id="rId35"/>
    <p:sldId id="406" r:id="rId36"/>
  </p:sldIdLst>
  <p:sldSz cx="9144000" cy="6858000" type="screen4x3"/>
  <p:notesSz cx="6845300" cy="9396413"/>
  <p:defaultTextStyle>
    <a:defPPr>
      <a:defRPr lang="en-US"/>
    </a:defPPr>
    <a:lvl1pPr algn="l" rtl="0" eaLnBrk="0" fontAlgn="base" hangingPunct="0">
      <a:spcBef>
        <a:spcPct val="0"/>
      </a:spcBef>
      <a:spcAft>
        <a:spcPct val="0"/>
      </a:spcAft>
      <a:defRPr kern="1200">
        <a:solidFill>
          <a:schemeClr val="tx1"/>
        </a:solidFill>
        <a:latin typeface="Verdana" charset="0"/>
        <a:ea typeface="+mn-ea"/>
        <a:cs typeface="+mn-cs"/>
      </a:defRPr>
    </a:lvl1pPr>
    <a:lvl2pPr marL="457200" algn="l" rtl="0" eaLnBrk="0" fontAlgn="base" hangingPunct="0">
      <a:spcBef>
        <a:spcPct val="0"/>
      </a:spcBef>
      <a:spcAft>
        <a:spcPct val="0"/>
      </a:spcAft>
      <a:defRPr kern="1200">
        <a:solidFill>
          <a:schemeClr val="tx1"/>
        </a:solidFill>
        <a:latin typeface="Verdana" charset="0"/>
        <a:ea typeface="+mn-ea"/>
        <a:cs typeface="+mn-cs"/>
      </a:defRPr>
    </a:lvl2pPr>
    <a:lvl3pPr marL="914400" algn="l" rtl="0" eaLnBrk="0" fontAlgn="base" hangingPunct="0">
      <a:spcBef>
        <a:spcPct val="0"/>
      </a:spcBef>
      <a:spcAft>
        <a:spcPct val="0"/>
      </a:spcAft>
      <a:defRPr kern="1200">
        <a:solidFill>
          <a:schemeClr val="tx1"/>
        </a:solidFill>
        <a:latin typeface="Verdana" charset="0"/>
        <a:ea typeface="+mn-ea"/>
        <a:cs typeface="+mn-cs"/>
      </a:defRPr>
    </a:lvl3pPr>
    <a:lvl4pPr marL="1371600" algn="l" rtl="0" eaLnBrk="0" fontAlgn="base" hangingPunct="0">
      <a:spcBef>
        <a:spcPct val="0"/>
      </a:spcBef>
      <a:spcAft>
        <a:spcPct val="0"/>
      </a:spcAft>
      <a:defRPr kern="1200">
        <a:solidFill>
          <a:schemeClr val="tx1"/>
        </a:solidFill>
        <a:latin typeface="Verdana" charset="0"/>
        <a:ea typeface="+mn-ea"/>
        <a:cs typeface="+mn-cs"/>
      </a:defRPr>
    </a:lvl4pPr>
    <a:lvl5pPr marL="1828800" algn="l" rtl="0" eaLnBrk="0" fontAlgn="base" hangingPunct="0">
      <a:spcBef>
        <a:spcPct val="0"/>
      </a:spcBef>
      <a:spcAft>
        <a:spcPct val="0"/>
      </a:spcAft>
      <a:defRPr kern="1200">
        <a:solidFill>
          <a:schemeClr val="tx1"/>
        </a:solidFill>
        <a:latin typeface="Verdana" charset="0"/>
        <a:ea typeface="+mn-ea"/>
        <a:cs typeface="+mn-cs"/>
      </a:defRPr>
    </a:lvl5pPr>
    <a:lvl6pPr marL="2286000" algn="l" defTabSz="914400" rtl="0" eaLnBrk="1" latinLnBrk="0" hangingPunct="1">
      <a:defRPr kern="1200">
        <a:solidFill>
          <a:schemeClr val="tx1"/>
        </a:solidFill>
        <a:latin typeface="Verdana" charset="0"/>
        <a:ea typeface="+mn-ea"/>
        <a:cs typeface="+mn-cs"/>
      </a:defRPr>
    </a:lvl6pPr>
    <a:lvl7pPr marL="2743200" algn="l" defTabSz="914400" rtl="0" eaLnBrk="1" latinLnBrk="0" hangingPunct="1">
      <a:defRPr kern="1200">
        <a:solidFill>
          <a:schemeClr val="tx1"/>
        </a:solidFill>
        <a:latin typeface="Verdana" charset="0"/>
        <a:ea typeface="+mn-ea"/>
        <a:cs typeface="+mn-cs"/>
      </a:defRPr>
    </a:lvl7pPr>
    <a:lvl8pPr marL="3200400" algn="l" defTabSz="914400" rtl="0" eaLnBrk="1" latinLnBrk="0" hangingPunct="1">
      <a:defRPr kern="1200">
        <a:solidFill>
          <a:schemeClr val="tx1"/>
        </a:solidFill>
        <a:latin typeface="Verdana" charset="0"/>
        <a:ea typeface="+mn-ea"/>
        <a:cs typeface="+mn-cs"/>
      </a:defRPr>
    </a:lvl8pPr>
    <a:lvl9pPr marL="3657600" algn="l" defTabSz="914400" rtl="0" eaLnBrk="1" latinLnBrk="0" hangingPunct="1">
      <a:defRPr kern="1200">
        <a:solidFill>
          <a:schemeClr val="tx1"/>
        </a:solidFill>
        <a:latin typeface="Verdan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FF"/>
    <a:srgbClr val="FF9966"/>
    <a:srgbClr val="33CCFF"/>
    <a:srgbClr val="9999FF"/>
    <a:srgbClr val="FF0066"/>
    <a:srgbClr val="9999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AFE8EA-EAB3-D24C-A174-D61FA69818AE}" v="2" dt="2023-01-31T20:42:56.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2817" autoAdjust="0"/>
  </p:normalViewPr>
  <p:slideViewPr>
    <p:cSldViewPr>
      <p:cViewPr varScale="1">
        <p:scale>
          <a:sx n="110" d="100"/>
          <a:sy n="110" d="100"/>
        </p:scale>
        <p:origin x="148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76"/>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9CAFE8EA-EAB3-D24C-A174-D61FA69818AE}"/>
    <pc:docChg chg="custSel modSld">
      <pc:chgData name="Fu, Xinwen" userId="0e36c28d-7c66-4d23-8c4d-566aefcb51e0" providerId="ADAL" clId="{9CAFE8EA-EAB3-D24C-A174-D61FA69818AE}" dt="2023-01-31T20:42:56.355" v="10"/>
      <pc:docMkLst>
        <pc:docMk/>
      </pc:docMkLst>
      <pc:sldChg chg="delSp mod">
        <pc:chgData name="Fu, Xinwen" userId="0e36c28d-7c66-4d23-8c4d-566aefcb51e0" providerId="ADAL" clId="{9CAFE8EA-EAB3-D24C-A174-D61FA69818AE}" dt="2023-01-24T15:51:03.690" v="6" actId="478"/>
        <pc:sldMkLst>
          <pc:docMk/>
          <pc:sldMk cId="0" sldId="371"/>
        </pc:sldMkLst>
        <pc:inkChg chg="del">
          <ac:chgData name="Fu, Xinwen" userId="0e36c28d-7c66-4d23-8c4d-566aefcb51e0" providerId="ADAL" clId="{9CAFE8EA-EAB3-D24C-A174-D61FA69818AE}" dt="2023-01-24T15:51:03.690" v="6" actId="478"/>
          <ac:inkMkLst>
            <pc:docMk/>
            <pc:sldMk cId="0" sldId="371"/>
            <ac:inkMk id="2" creationId="{F58B4687-AA80-8D44-8242-53331DCCC132}"/>
          </ac:inkMkLst>
        </pc:inkChg>
      </pc:sldChg>
      <pc:sldChg chg="delSp mod">
        <pc:chgData name="Fu, Xinwen" userId="0e36c28d-7c66-4d23-8c4d-566aefcb51e0" providerId="ADAL" clId="{9CAFE8EA-EAB3-D24C-A174-D61FA69818AE}" dt="2023-01-24T15:51:00.431" v="5" actId="478"/>
        <pc:sldMkLst>
          <pc:docMk/>
          <pc:sldMk cId="0" sldId="372"/>
        </pc:sldMkLst>
        <pc:inkChg chg="del">
          <ac:chgData name="Fu, Xinwen" userId="0e36c28d-7c66-4d23-8c4d-566aefcb51e0" providerId="ADAL" clId="{9CAFE8EA-EAB3-D24C-A174-D61FA69818AE}" dt="2023-01-24T15:51:00.431" v="5" actId="478"/>
          <ac:inkMkLst>
            <pc:docMk/>
            <pc:sldMk cId="0" sldId="372"/>
            <ac:inkMk id="2" creationId="{C2349A77-84D2-2C49-87B2-0923C589CB24}"/>
          </ac:inkMkLst>
        </pc:inkChg>
      </pc:sldChg>
      <pc:sldChg chg="delSp mod">
        <pc:chgData name="Fu, Xinwen" userId="0e36c28d-7c66-4d23-8c4d-566aefcb51e0" providerId="ADAL" clId="{9CAFE8EA-EAB3-D24C-A174-D61FA69818AE}" dt="2023-01-24T15:51:09.176" v="7" actId="478"/>
        <pc:sldMkLst>
          <pc:docMk/>
          <pc:sldMk cId="0" sldId="374"/>
        </pc:sldMkLst>
        <pc:inkChg chg="del">
          <ac:chgData name="Fu, Xinwen" userId="0e36c28d-7c66-4d23-8c4d-566aefcb51e0" providerId="ADAL" clId="{9CAFE8EA-EAB3-D24C-A174-D61FA69818AE}" dt="2023-01-24T15:51:09.176" v="7" actId="478"/>
          <ac:inkMkLst>
            <pc:docMk/>
            <pc:sldMk cId="0" sldId="374"/>
            <ac:inkMk id="2" creationId="{A4280591-A597-A340-8BC0-A7B8ACA6AC09}"/>
          </ac:inkMkLst>
        </pc:inkChg>
      </pc:sldChg>
      <pc:sldChg chg="addSp delSp mod">
        <pc:chgData name="Fu, Xinwen" userId="0e36c28d-7c66-4d23-8c4d-566aefcb51e0" providerId="ADAL" clId="{9CAFE8EA-EAB3-D24C-A174-D61FA69818AE}" dt="2023-01-31T20:42:56.355" v="10"/>
        <pc:sldMkLst>
          <pc:docMk/>
          <pc:sldMk cId="0" sldId="375"/>
        </pc:sldMkLst>
        <pc:inkChg chg="add">
          <ac:chgData name="Fu, Xinwen" userId="0e36c28d-7c66-4d23-8c4d-566aefcb51e0" providerId="ADAL" clId="{9CAFE8EA-EAB3-D24C-A174-D61FA69818AE}" dt="2023-01-31T20:42:56.355" v="10"/>
          <ac:inkMkLst>
            <pc:docMk/>
            <pc:sldMk cId="0" sldId="375"/>
            <ac:inkMk id="2" creationId="{1B9DA2CB-684D-3C4D-C994-89364219A437}"/>
          </ac:inkMkLst>
        </pc:inkChg>
        <pc:inkChg chg="del">
          <ac:chgData name="Fu, Xinwen" userId="0e36c28d-7c66-4d23-8c4d-566aefcb51e0" providerId="ADAL" clId="{9CAFE8EA-EAB3-D24C-A174-D61FA69818AE}" dt="2023-01-24T15:51:17.094" v="8" actId="478"/>
          <ac:inkMkLst>
            <pc:docMk/>
            <pc:sldMk cId="0" sldId="375"/>
            <ac:inkMk id="2" creationId="{C395DF01-8EA5-0948-AC91-C1E8CCB0A812}"/>
          </ac:inkMkLst>
        </pc:inkChg>
      </pc:sldChg>
      <pc:sldChg chg="delSp mod">
        <pc:chgData name="Fu, Xinwen" userId="0e36c28d-7c66-4d23-8c4d-566aefcb51e0" providerId="ADAL" clId="{9CAFE8EA-EAB3-D24C-A174-D61FA69818AE}" dt="2023-01-24T15:50:47.758" v="2" actId="478"/>
        <pc:sldMkLst>
          <pc:docMk/>
          <pc:sldMk cId="0" sldId="381"/>
        </pc:sldMkLst>
        <pc:inkChg chg="del">
          <ac:chgData name="Fu, Xinwen" userId="0e36c28d-7c66-4d23-8c4d-566aefcb51e0" providerId="ADAL" clId="{9CAFE8EA-EAB3-D24C-A174-D61FA69818AE}" dt="2023-01-24T15:50:47.758" v="2" actId="478"/>
          <ac:inkMkLst>
            <pc:docMk/>
            <pc:sldMk cId="0" sldId="381"/>
            <ac:inkMk id="2" creationId="{32AE92C8-0755-1540-8E68-D8C1334AE34D}"/>
          </ac:inkMkLst>
        </pc:inkChg>
      </pc:sldChg>
      <pc:sldChg chg="addSp delSp mod">
        <pc:chgData name="Fu, Xinwen" userId="0e36c28d-7c66-4d23-8c4d-566aefcb51e0" providerId="ADAL" clId="{9CAFE8EA-EAB3-D24C-A174-D61FA69818AE}" dt="2023-01-24T21:45:14.488" v="9"/>
        <pc:sldMkLst>
          <pc:docMk/>
          <pc:sldMk cId="0" sldId="389"/>
        </pc:sldMkLst>
        <pc:inkChg chg="add">
          <ac:chgData name="Fu, Xinwen" userId="0e36c28d-7c66-4d23-8c4d-566aefcb51e0" providerId="ADAL" clId="{9CAFE8EA-EAB3-D24C-A174-D61FA69818AE}" dt="2023-01-24T21:45:14.488" v="9"/>
          <ac:inkMkLst>
            <pc:docMk/>
            <pc:sldMk cId="0" sldId="389"/>
            <ac:inkMk id="2" creationId="{A876F3E8-2B0A-ABCD-AC94-7F9F79B35DA2}"/>
          </ac:inkMkLst>
        </pc:inkChg>
        <pc:inkChg chg="del">
          <ac:chgData name="Fu, Xinwen" userId="0e36c28d-7c66-4d23-8c4d-566aefcb51e0" providerId="ADAL" clId="{9CAFE8EA-EAB3-D24C-A174-D61FA69818AE}" dt="2023-01-24T15:50:27.736" v="0" actId="478"/>
          <ac:inkMkLst>
            <pc:docMk/>
            <pc:sldMk cId="0" sldId="389"/>
            <ac:inkMk id="2" creationId="{E5A95AAB-DE91-F241-92BC-5DF94B56BA04}"/>
          </ac:inkMkLst>
        </pc:inkChg>
      </pc:sldChg>
      <pc:sldChg chg="delSp mod">
        <pc:chgData name="Fu, Xinwen" userId="0e36c28d-7c66-4d23-8c4d-566aefcb51e0" providerId="ADAL" clId="{9CAFE8EA-EAB3-D24C-A174-D61FA69818AE}" dt="2023-01-24T15:50:41.249" v="1" actId="478"/>
        <pc:sldMkLst>
          <pc:docMk/>
          <pc:sldMk cId="0" sldId="393"/>
        </pc:sldMkLst>
        <pc:inkChg chg="del">
          <ac:chgData name="Fu, Xinwen" userId="0e36c28d-7c66-4d23-8c4d-566aefcb51e0" providerId="ADAL" clId="{9CAFE8EA-EAB3-D24C-A174-D61FA69818AE}" dt="2023-01-24T15:50:41.249" v="1" actId="478"/>
          <ac:inkMkLst>
            <pc:docMk/>
            <pc:sldMk cId="0" sldId="393"/>
            <ac:inkMk id="2" creationId="{A2703AB7-3887-C742-A00F-ABC9B05B35E8}"/>
          </ac:inkMkLst>
        </pc:inkChg>
      </pc:sldChg>
      <pc:sldChg chg="delSp mod">
        <pc:chgData name="Fu, Xinwen" userId="0e36c28d-7c66-4d23-8c4d-566aefcb51e0" providerId="ADAL" clId="{9CAFE8EA-EAB3-D24C-A174-D61FA69818AE}" dt="2023-01-24T15:50:56.679" v="4" actId="478"/>
        <pc:sldMkLst>
          <pc:docMk/>
          <pc:sldMk cId="0" sldId="394"/>
        </pc:sldMkLst>
        <pc:inkChg chg="del">
          <ac:chgData name="Fu, Xinwen" userId="0e36c28d-7c66-4d23-8c4d-566aefcb51e0" providerId="ADAL" clId="{9CAFE8EA-EAB3-D24C-A174-D61FA69818AE}" dt="2023-01-24T15:50:56.679" v="4" actId="478"/>
          <ac:inkMkLst>
            <pc:docMk/>
            <pc:sldMk cId="0" sldId="394"/>
            <ac:inkMk id="2" creationId="{F0DAD948-058B-D047-90BC-203A942B40A6}"/>
          </ac:inkMkLst>
        </pc:inkChg>
      </pc:sldChg>
      <pc:sldChg chg="delSp mod">
        <pc:chgData name="Fu, Xinwen" userId="0e36c28d-7c66-4d23-8c4d-566aefcb51e0" providerId="ADAL" clId="{9CAFE8EA-EAB3-D24C-A174-D61FA69818AE}" dt="2023-01-24T15:50:50.912" v="3" actId="478"/>
        <pc:sldMkLst>
          <pc:docMk/>
          <pc:sldMk cId="0" sldId="403"/>
        </pc:sldMkLst>
        <pc:inkChg chg="del">
          <ac:chgData name="Fu, Xinwen" userId="0e36c28d-7c66-4d23-8c4d-566aefcb51e0" providerId="ADAL" clId="{9CAFE8EA-EAB3-D24C-A174-D61FA69818AE}" dt="2023-01-24T15:50:50.912" v="3" actId="478"/>
          <ac:inkMkLst>
            <pc:docMk/>
            <pc:sldMk cId="0" sldId="403"/>
            <ac:inkMk id="2" creationId="{77ECFC7A-30A3-284D-BEA2-0156480DB25A}"/>
          </ac:inkMkLst>
        </pc:inkChg>
      </pc:sldChg>
    </pc:docChg>
  </pc:docChgLst>
  <pc:docChgLst>
    <pc:chgData name="Fu, Xinwen" userId="0e36c28d-7c66-4d23-8c4d-566aefcb51e0" providerId="ADAL" clId="{E37C812F-CD33-FC45-8A04-DC369C9C4F3C}"/>
    <pc:docChg chg="custSel modSld">
      <pc:chgData name="Fu, Xinwen" userId="0e36c28d-7c66-4d23-8c4d-566aefcb51e0" providerId="ADAL" clId="{E37C812F-CD33-FC45-8A04-DC369C9C4F3C}" dt="2022-01-27T19:53:40.580" v="9"/>
      <pc:docMkLst>
        <pc:docMk/>
      </pc:docMkLst>
      <pc:sldChg chg="delSp modSp mod">
        <pc:chgData name="Fu, Xinwen" userId="0e36c28d-7c66-4d23-8c4d-566aefcb51e0" providerId="ADAL" clId="{E37C812F-CD33-FC45-8A04-DC369C9C4F3C}" dt="2022-01-20T15:01:42.151" v="2" actId="478"/>
        <pc:sldMkLst>
          <pc:docMk/>
          <pc:sldMk cId="0" sldId="368"/>
        </pc:sldMkLst>
        <pc:inkChg chg="del mod">
          <ac:chgData name="Fu, Xinwen" userId="0e36c28d-7c66-4d23-8c4d-566aefcb51e0" providerId="ADAL" clId="{E37C812F-CD33-FC45-8A04-DC369C9C4F3C}" dt="2022-01-20T15:01:42.151" v="2" actId="478"/>
          <ac:inkMkLst>
            <pc:docMk/>
            <pc:sldMk cId="0" sldId="368"/>
            <ac:inkMk id="2" creationId="{00000000-0000-0000-0000-000000000000}"/>
          </ac:inkMkLst>
        </pc:inkChg>
      </pc:sldChg>
      <pc:sldChg chg="addSp">
        <pc:chgData name="Fu, Xinwen" userId="0e36c28d-7c66-4d23-8c4d-566aefcb51e0" providerId="ADAL" clId="{E37C812F-CD33-FC45-8A04-DC369C9C4F3C}" dt="2022-01-27T19:38:45.239" v="8"/>
        <pc:sldMkLst>
          <pc:docMk/>
          <pc:sldMk cId="0" sldId="371"/>
        </pc:sldMkLst>
        <pc:inkChg chg="add">
          <ac:chgData name="Fu, Xinwen" userId="0e36c28d-7c66-4d23-8c4d-566aefcb51e0" providerId="ADAL" clId="{E37C812F-CD33-FC45-8A04-DC369C9C4F3C}" dt="2022-01-27T19:38:45.239" v="8"/>
          <ac:inkMkLst>
            <pc:docMk/>
            <pc:sldMk cId="0" sldId="371"/>
            <ac:inkMk id="2" creationId="{F58B4687-AA80-8D44-8242-53331DCCC132}"/>
          </ac:inkMkLst>
        </pc:inkChg>
      </pc:sldChg>
      <pc:sldChg chg="addSp">
        <pc:chgData name="Fu, Xinwen" userId="0e36c28d-7c66-4d23-8c4d-566aefcb51e0" providerId="ADAL" clId="{E37C812F-CD33-FC45-8A04-DC369C9C4F3C}" dt="2022-01-25T20:19:29.399" v="7"/>
        <pc:sldMkLst>
          <pc:docMk/>
          <pc:sldMk cId="0" sldId="372"/>
        </pc:sldMkLst>
        <pc:inkChg chg="add">
          <ac:chgData name="Fu, Xinwen" userId="0e36c28d-7c66-4d23-8c4d-566aefcb51e0" providerId="ADAL" clId="{E37C812F-CD33-FC45-8A04-DC369C9C4F3C}" dt="2022-01-25T20:19:29.399" v="7"/>
          <ac:inkMkLst>
            <pc:docMk/>
            <pc:sldMk cId="0" sldId="372"/>
            <ac:inkMk id="2" creationId="{C2349A77-84D2-2C49-87B2-0923C589CB24}"/>
          </ac:inkMkLst>
        </pc:inkChg>
      </pc:sldChg>
      <pc:sldChg chg="addSp">
        <pc:chgData name="Fu, Xinwen" userId="0e36c28d-7c66-4d23-8c4d-566aefcb51e0" providerId="ADAL" clId="{E37C812F-CD33-FC45-8A04-DC369C9C4F3C}" dt="2022-01-27T19:38:45.239" v="8"/>
        <pc:sldMkLst>
          <pc:docMk/>
          <pc:sldMk cId="0" sldId="374"/>
        </pc:sldMkLst>
        <pc:inkChg chg="add">
          <ac:chgData name="Fu, Xinwen" userId="0e36c28d-7c66-4d23-8c4d-566aefcb51e0" providerId="ADAL" clId="{E37C812F-CD33-FC45-8A04-DC369C9C4F3C}" dt="2022-01-27T19:38:45.239" v="8"/>
          <ac:inkMkLst>
            <pc:docMk/>
            <pc:sldMk cId="0" sldId="374"/>
            <ac:inkMk id="2" creationId="{A4280591-A597-A340-8BC0-A7B8ACA6AC09}"/>
          </ac:inkMkLst>
        </pc:inkChg>
      </pc:sldChg>
      <pc:sldChg chg="addSp">
        <pc:chgData name="Fu, Xinwen" userId="0e36c28d-7c66-4d23-8c4d-566aefcb51e0" providerId="ADAL" clId="{E37C812F-CD33-FC45-8A04-DC369C9C4F3C}" dt="2022-01-27T19:53:40.580" v="9"/>
        <pc:sldMkLst>
          <pc:docMk/>
          <pc:sldMk cId="0" sldId="375"/>
        </pc:sldMkLst>
        <pc:inkChg chg="add">
          <ac:chgData name="Fu, Xinwen" userId="0e36c28d-7c66-4d23-8c4d-566aefcb51e0" providerId="ADAL" clId="{E37C812F-CD33-FC45-8A04-DC369C9C4F3C}" dt="2022-01-27T19:53:40.580" v="9"/>
          <ac:inkMkLst>
            <pc:docMk/>
            <pc:sldMk cId="0" sldId="375"/>
            <ac:inkMk id="2" creationId="{C395DF01-8EA5-0948-AC91-C1E8CCB0A812}"/>
          </ac:inkMkLst>
        </pc:inkChg>
      </pc:sldChg>
      <pc:sldChg chg="addSp delSp mod">
        <pc:chgData name="Fu, Xinwen" userId="0e36c28d-7c66-4d23-8c4d-566aefcb51e0" providerId="ADAL" clId="{E37C812F-CD33-FC45-8A04-DC369C9C4F3C}" dt="2022-01-25T20:19:29.399" v="7"/>
        <pc:sldMkLst>
          <pc:docMk/>
          <pc:sldMk cId="0" sldId="379"/>
        </pc:sldMkLst>
        <pc:inkChg chg="del">
          <ac:chgData name="Fu, Xinwen" userId="0e36c28d-7c66-4d23-8c4d-566aefcb51e0" providerId="ADAL" clId="{E37C812F-CD33-FC45-8A04-DC369C9C4F3C}" dt="2022-01-20T15:01:27.164" v="0" actId="478"/>
          <ac:inkMkLst>
            <pc:docMk/>
            <pc:sldMk cId="0" sldId="379"/>
            <ac:inkMk id="3" creationId="{00000000-0000-0000-0000-000000000000}"/>
          </ac:inkMkLst>
        </pc:inkChg>
        <pc:inkChg chg="add">
          <ac:chgData name="Fu, Xinwen" userId="0e36c28d-7c66-4d23-8c4d-566aefcb51e0" providerId="ADAL" clId="{E37C812F-CD33-FC45-8A04-DC369C9C4F3C}" dt="2022-01-25T20:19:29.399" v="7"/>
          <ac:inkMkLst>
            <pc:docMk/>
            <pc:sldMk cId="0" sldId="379"/>
            <ac:inkMk id="3" creationId="{AE8994C7-1E04-B746-9B4F-3BBAE505307C}"/>
          </ac:inkMkLst>
        </pc:inkChg>
      </pc:sldChg>
      <pc:sldChg chg="addSp">
        <pc:chgData name="Fu, Xinwen" userId="0e36c28d-7c66-4d23-8c4d-566aefcb51e0" providerId="ADAL" clId="{E37C812F-CD33-FC45-8A04-DC369C9C4F3C}" dt="2022-01-25T20:19:29.399" v="7"/>
        <pc:sldMkLst>
          <pc:docMk/>
          <pc:sldMk cId="0" sldId="381"/>
        </pc:sldMkLst>
        <pc:inkChg chg="add">
          <ac:chgData name="Fu, Xinwen" userId="0e36c28d-7c66-4d23-8c4d-566aefcb51e0" providerId="ADAL" clId="{E37C812F-CD33-FC45-8A04-DC369C9C4F3C}" dt="2022-01-25T20:19:29.399" v="7"/>
          <ac:inkMkLst>
            <pc:docMk/>
            <pc:sldMk cId="0" sldId="381"/>
            <ac:inkMk id="2" creationId="{32AE92C8-0755-1540-8E68-D8C1334AE34D}"/>
          </ac:inkMkLst>
        </pc:inkChg>
      </pc:sldChg>
      <pc:sldChg chg="addSp">
        <pc:chgData name="Fu, Xinwen" userId="0e36c28d-7c66-4d23-8c4d-566aefcb51e0" providerId="ADAL" clId="{E37C812F-CD33-FC45-8A04-DC369C9C4F3C}" dt="2022-01-20T20:16:44.323" v="6"/>
        <pc:sldMkLst>
          <pc:docMk/>
          <pc:sldMk cId="0" sldId="389"/>
        </pc:sldMkLst>
        <pc:inkChg chg="add">
          <ac:chgData name="Fu, Xinwen" userId="0e36c28d-7c66-4d23-8c4d-566aefcb51e0" providerId="ADAL" clId="{E37C812F-CD33-FC45-8A04-DC369C9C4F3C}" dt="2022-01-20T20:16:44.323" v="6"/>
          <ac:inkMkLst>
            <pc:docMk/>
            <pc:sldMk cId="0" sldId="389"/>
            <ac:inkMk id="2" creationId="{E5A95AAB-DE91-F241-92BC-5DF94B56BA04}"/>
          </ac:inkMkLst>
        </pc:inkChg>
      </pc:sldChg>
      <pc:sldChg chg="addSp">
        <pc:chgData name="Fu, Xinwen" userId="0e36c28d-7c66-4d23-8c4d-566aefcb51e0" providerId="ADAL" clId="{E37C812F-CD33-FC45-8A04-DC369C9C4F3C}" dt="2022-01-25T20:19:29.399" v="7"/>
        <pc:sldMkLst>
          <pc:docMk/>
          <pc:sldMk cId="0" sldId="393"/>
        </pc:sldMkLst>
        <pc:inkChg chg="add">
          <ac:chgData name="Fu, Xinwen" userId="0e36c28d-7c66-4d23-8c4d-566aefcb51e0" providerId="ADAL" clId="{E37C812F-CD33-FC45-8A04-DC369C9C4F3C}" dt="2022-01-25T20:19:29.399" v="7"/>
          <ac:inkMkLst>
            <pc:docMk/>
            <pc:sldMk cId="0" sldId="393"/>
            <ac:inkMk id="2" creationId="{A2703AB7-3887-C742-A00F-ABC9B05B35E8}"/>
          </ac:inkMkLst>
        </pc:inkChg>
      </pc:sldChg>
      <pc:sldChg chg="addSp">
        <pc:chgData name="Fu, Xinwen" userId="0e36c28d-7c66-4d23-8c4d-566aefcb51e0" providerId="ADAL" clId="{E37C812F-CD33-FC45-8A04-DC369C9C4F3C}" dt="2022-01-25T20:19:29.399" v="7"/>
        <pc:sldMkLst>
          <pc:docMk/>
          <pc:sldMk cId="0" sldId="394"/>
        </pc:sldMkLst>
        <pc:inkChg chg="add">
          <ac:chgData name="Fu, Xinwen" userId="0e36c28d-7c66-4d23-8c4d-566aefcb51e0" providerId="ADAL" clId="{E37C812F-CD33-FC45-8A04-DC369C9C4F3C}" dt="2022-01-25T20:19:29.399" v="7"/>
          <ac:inkMkLst>
            <pc:docMk/>
            <pc:sldMk cId="0" sldId="394"/>
            <ac:inkMk id="2" creationId="{F0DAD948-058B-D047-90BC-203A942B40A6}"/>
          </ac:inkMkLst>
        </pc:inkChg>
      </pc:sldChg>
      <pc:sldChg chg="addSp">
        <pc:chgData name="Fu, Xinwen" userId="0e36c28d-7c66-4d23-8c4d-566aefcb51e0" providerId="ADAL" clId="{E37C812F-CD33-FC45-8A04-DC369C9C4F3C}" dt="2022-01-27T19:53:40.580" v="9"/>
        <pc:sldMkLst>
          <pc:docMk/>
          <pc:sldMk cId="0" sldId="395"/>
        </pc:sldMkLst>
        <pc:inkChg chg="add">
          <ac:chgData name="Fu, Xinwen" userId="0e36c28d-7c66-4d23-8c4d-566aefcb51e0" providerId="ADAL" clId="{E37C812F-CD33-FC45-8A04-DC369C9C4F3C}" dt="2022-01-27T19:53:40.580" v="9"/>
          <ac:inkMkLst>
            <pc:docMk/>
            <pc:sldMk cId="0" sldId="395"/>
            <ac:inkMk id="2" creationId="{F29F7882-34AD-5448-9D72-EC579CDFDD41}"/>
          </ac:inkMkLst>
        </pc:inkChg>
      </pc:sldChg>
      <pc:sldChg chg="addSp">
        <pc:chgData name="Fu, Xinwen" userId="0e36c28d-7c66-4d23-8c4d-566aefcb51e0" providerId="ADAL" clId="{E37C812F-CD33-FC45-8A04-DC369C9C4F3C}" dt="2022-01-25T20:19:29.399" v="7"/>
        <pc:sldMkLst>
          <pc:docMk/>
          <pc:sldMk cId="0" sldId="403"/>
        </pc:sldMkLst>
        <pc:inkChg chg="add">
          <ac:chgData name="Fu, Xinwen" userId="0e36c28d-7c66-4d23-8c4d-566aefcb51e0" providerId="ADAL" clId="{E37C812F-CD33-FC45-8A04-DC369C9C4F3C}" dt="2022-01-25T20:19:29.399" v="7"/>
          <ac:inkMkLst>
            <pc:docMk/>
            <pc:sldMk cId="0" sldId="403"/>
            <ac:inkMk id="2" creationId="{77ECFC7A-30A3-284D-BEA2-0156480DB25A}"/>
          </ac:inkMkLst>
        </pc:inkChg>
      </pc:sldChg>
      <pc:sldChg chg="delSp modSp mod">
        <pc:chgData name="Fu, Xinwen" userId="0e36c28d-7c66-4d23-8c4d-566aefcb51e0" providerId="ADAL" clId="{E37C812F-CD33-FC45-8A04-DC369C9C4F3C}" dt="2022-01-20T15:02:05.028" v="5" actId="478"/>
        <pc:sldMkLst>
          <pc:docMk/>
          <pc:sldMk cId="1490854599" sldId="406"/>
        </pc:sldMkLst>
        <pc:inkChg chg="del mod">
          <ac:chgData name="Fu, Xinwen" userId="0e36c28d-7c66-4d23-8c4d-566aefcb51e0" providerId="ADAL" clId="{E37C812F-CD33-FC45-8A04-DC369C9C4F3C}" dt="2022-01-20T15:02:05.028" v="5" actId="478"/>
          <ac:inkMkLst>
            <pc:docMk/>
            <pc:sldMk cId="1490854599" sldId="406"/>
            <ac:inkMk id="5" creationId="{00000000-0000-0000-0000-000000000000}"/>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21:26:54.263"/>
    </inkml:context>
    <inkml:brush xml:id="br0">
      <inkml:brushProperty name="width" value="0.05292" units="cm"/>
      <inkml:brushProperty name="height" value="0.05292" units="cm"/>
    </inkml:brush>
  </inkml:definitions>
  <inkml:trace contextRef="#ctx0" brushRef="#br0">17484 14161 24575,'0'0'0</inkml:trace>
  <inkml:trace contextRef="#ctx0" brushRef="#br0" timeOffset="332">17484 14161 24575,'0'0'0</inkml:trace>
  <inkml:trace contextRef="#ctx0" brushRef="#br0" timeOffset="7965">16087 15748 24575,'0'0'0</inkml:trace>
  <inkml:trace contextRef="#ctx0" brushRef="#br0" timeOffset="20116">15833 13653 24575,'0'54'0,"0"-16"0,0 4 0,0 0 0,0 3 0,0 7 0,0 4 0,0-12 0,0 1 0,0 0-339,0 15 1,0 0 338,0-15 0,0 0 0,0 1 0,0 0 0,0 1 0,0-3 0,0 7 0,0-1 83,0 4 1,0-7-84,0-12 0,0 12 0,0-42 0,0 32 0,0-32 510,0 14-510,0-66 0,-13 10 0,-2-4 0,11-14 0,1 0 0,-12 14 0,2 4 0,13-10 0</inkml:trace>
  <inkml:trace contextRef="#ctx0" brushRef="#br0" timeOffset="21883">15939 13758 8191,'19'14'0,"-15"-23"5063,15 56-5063,-9-45 2818,-8 27-2818,26-25 1719,-23 25-1719,14-27 6784,-1 26-6784,-3-23 0,6 14 0,-12-1 0,29-3 0,-19 25 0,21-26 0,-12 23 0,-14-23 0,7 8 0,-11 6 0,-10-23 0,0 23 0,0-26 0,0 8 0,0 8 0,0-13 0,0 14 0,0-19 0,0 19 0,0-15 0,-10 15 0,8-9 0,-8-8 0,-8 26 0,3-23 0,-6 14 0,-7-19 0,5 0 0,-1 0 0,5 0 0,10 0 0,6 0 0,-6 0 0,9 0 0,0 0 0,0 0 0</inkml:trace>
  <inkml:trace contextRef="#ctx0" brushRef="#br0" timeOffset="23116">16891 14266 8191,'17'0'0,"9"0"2490,11 0 0,8 0-2490,11-1 0,3 2 0,-13 4 0,1 3 0,1-2 589,8-1 1,1-1 0,0 1-590,-3 2 0,-1 1 0,0-2 0,-5-1 0,-1-2 0,-4-1 934,3-2 0,-5 0-934,-3 0 0,-7 0 1574,-17 0 1,5 0-1,-19 0 1</inkml:trace>
  <inkml:trace contextRef="#ctx0" brushRef="#br0" timeOffset="24405">17505 13991 24575,'0'43'0,"0"-1"0,0 3 0,0 4 0,0-2 0,0 6 0,0 2-385,0-12 0,0 4 1,0 1-1,0-5 385,0 15 0,0-3 0,0 4 0,0-3 250,0-17 0,0-5-250,0 9 254,0-22-254,19-12 0,-14 10 0,14-14 785,-19 14-785,0-38 0,0-14 0,0 7 0,0-2 0</inkml:trace>
  <inkml:trace contextRef="#ctx0" brushRef="#br0" timeOffset="25966">18267 13991 24575,'0'43'0,"0"-11"0,0 8 0,0 3 0,0 11 0,0-22 0,0-1 0,0 23 0,0-2 0,0 0 0,0-17 0,0 15 0,0-17 0,0-10 0,0 24 0,0-21 0,0 16 0,0-2 0,0-16 0,0 16 0,0-7 0,0 0 0,0-12 0,0 7 0,0-23 0,0 14 0,0-19 0,0-19 0,0 14 0,0-14 0</inkml:trace>
  <inkml:trace contextRef="#ctx0" brushRef="#br0" timeOffset="27800">18839 14309 24575,'-31'0'0,"-11"0"0,-12 0 0,13-1 0,-1 2 0,9 2 0,-2 3 0,-4-1 0,-4 2 0,5 2-330,11 8 1,0-1 329,-18-3 0,3-2 0,9 8 0,-19-10 163,27-7-163,-22 8 0,32-10 0,-6 0 0,12 0 0,9 0 496,0 0-496,0-10 0,0 8 0,0-7 0,0 9 0,9 0 0,-6 0 0,6 0 0,-9 0 0,19 0 0,-14 0 0,32 0 0,-32 0 0,23 0 0,-7 0 0,-7 0 0,24 0 0,-24 9 0,26 12 0,-26-7 0,14 14 0,-25-25 0,25 25 0,-23-23 0,32 32 0,-32-32 0,23 23 0,-7-7 0,-6 12 0,13-9 0,-26 4 0,26-26 0,-23 27 0,14-25 0,-19 15 0,0-9 0,0-8 0,0 7 0</inkml:trace>
  <inkml:trace contextRef="#ctx0" brushRef="#br0" timeOffset="29184">15198 13631 8191,'0'12'0,"0"26"5063,0 6-5063,0-7 0,0 2 0,0 4 0,0-2 0,0 16 0,0 2 0,0-26 2818,0-1-2818,0 8 1719,0-16-1719,0 16 6784,0-7-6784,0 19 0,0-17 0,2-1 0,5 0 0,12-10 0,2-1 0,2 12 0,1 3 0,12 3 0,1 0 0,-4 3 0,-2-1 0,-3-9 0,-2 1 0,-4 11 0,-2-5 0,1-23 0,-11 20 0,9-38 0,-15 9 0,15-6 0,-19 6 0,19-9 0,-14 0 0,14 0 0,-19 0 0</inkml:trace>
  <inkml:trace contextRef="#ctx0" brushRef="#br0" timeOffset="30524">18945 13483 24575,'0'33'0,"8"-4"0,2 1 0,4 17 0,4-2 0,4 2 0,-1-13 0,1 0 0,0 16 0,0 1 0,0-7 0,-1-1 0,0 0 0,-2 1-641,-11-2 1,-2-2 640,13 14 0,-1-11 313,-13-3-313,14-17 0,-19 17 0,0-7 0,0-3 0,0 1 0,0 16 0,0-15 0,0-2 0,0 2 0,0 8 968,0-7-968,0 0 0,0 7 0,0 3 0,-8-9 0,-3 4 0,0 10 0,-1 1 0,0 0 0,0 1-322,-3-2 0,2-2 322,11 8 0,-8-24 0,10-20 0,0 9 0,-19-15 0,15-4 0,-15-14 0,19-35 0,0 14 0,0 2 0,0 14 0</inkml:trace>
  <inkml:trace contextRef="#ctx0" brushRef="#br0" timeOffset="32983">19770 14584 24575,'0'30'0,"0"3"0,0-2 0,0-1 0,0-1 0,0 11 0,0-5 0,0-26 0,0 38 0,0-25 0,0 1 0,0-2 0,0 7 0,0-42 0,0 28 0,0-61 0,0 12 0,0 5 0,0-3 0,-1 1 0,2 0 0,8-22 0,-6 2 0,6 19 0,10 12 0,-14-7 0,32 23 0,-32-13 0,14 18 0,-19 0 0,9-19 0,12 14 0,12-23 0,0 25 0,-12-6 0,8 9 0,-25 9 0,15-6 0,-19 25 0,0-4 0,0 8 0,0-10 0,0 6 0,0-23 0,0 32 0,-19-32 0,15 23 0,-15-26 0,19 27 0,-10-25 0,8 25 0,-7-27 0,9 26 0,0-23 0,-19 32 0,14-32 0,-14 14 0,19-38 0,19-14 0,-14-21 0,8 17 0,2 1 0,6-11 0,-9 17 0,0 1 0,9-3 0,7 8 0,-23 5 0,32 19 0,-32 0 0,14 0 0,-10 0 0,-6 0 0,25 0 0,-14 0 0,26 0 0,-7 0 0,-9 0 0,4 0 0,-26 0 0,8 19 0,8-14 0,-13 32 0,14-23 0,-19 8 0,0 6 0,0-23 0,0 32 0,0-32 0,0 23 0,0-7 0,0 3 0,0-3 0,0 7 0,0-23 0,0 14 0,0-19 0</inkml:trace>
  <inkml:trace contextRef="#ctx0" brushRef="#br0" timeOffset="35072">20892 14817 24575,'-24'18'0,"6"-13"0,18 14 0,0-19 0,-10 9 0,8-6 0,-8 6 0,10 10 0,0-14 0,0 14 0,0-10 0,0 12 0,0 12 0,0 0 0,0-12 0,0 7 0,0-23 0,0 33 0,0-34 0,0 15 0,0-19 0,0 0 0,10 0 0,11 0 0,12 0 0,0 0 0,7 0 0,-7 0 0,0 0 0,7 0 0,-17-19 0,-2 15 0,-11-15 0,8 19 0,-13 0 0,33 0 0,-33-19 0,13 14 0,-8-13 0,-8 18 0,26-10 0,-23 8 0,23-26 0,-25 23 0,6-14 0,-9 19 0,0-19 0,19 14 0,-14-23 0,13 26 0,-18-7 0,0 9 0,0-19 0,0 14 0,0-23 0,-18 25 0,13-25 0,-14 23 0,10-13 0,-13-1 0,8 14 0,-14-14 0,26 19 0,-8 0 0,-8 0 0,13 0 0,-33 0 0,33 0 0,-23 0 0,26 0 0,-26 0 0,14 0 0,-8 0 0,-6 0 0,23 0 0,-32 0 0,23 0 0,-7 0 0,11 0 0,10 0 0,0 0 0,0 0 0</inkml:trace>
  <inkml:trace contextRef="#ctx0" brushRef="#br0" timeOffset="37518">21675 14880 24575,'-12'0'0,"-16"0"0,5 0 0,-1 19 0,-4-14 0,7 14 0,6-10 0,-13 12 0,26-7 0,-26 24 0,4-24 0,-9 26 0,12-7 0,-7 0 0,23-12 0,-32 7 0,32-14 0,-23 26 0,25-26 0,-6 5 0,9 0 0,0-14 0,9 14 0,12-19 0,-6 0 0,32-19 0,-22 14 0,5-14 0,2 0 0,12 15 0,-1-25 0,-22 27 0,7-26 0,-4 14 0,-1-7 0,5-8 0,-25 25 0,25-34 0,-23 33 0,23-23 0,-7 7 0,-7-12 0,24 0 0,-24-7 0,7 17 0,7-17 0,-14-3 0,5 8 0,2-3 0,-4-4 0,-1-3 0,2-7 0,-3-1 0,-4-1 0,-1 2-428,5 7 0,-2 3 428,-10 9 0,-1 2 0,17-18 0,0 6 0,-14-11 0,13 0 0,-18 3 0,0 27 0,0-4 856,0 7-856,0 6 0,0-22 0,0 32 0,0-14 0,0 10 0,0 7 0,0-8 0,-18 10 0,13 10 0,-14 11 0,0 12 0,5 0 0,-7 7 0,-7 2 0,23 12 0,-5-14 0,1 2 0,8 2 0,2-1 0,-1 1 0,0-1-394,0-5 0,0-3 394,0-3 0,0-3 0,0 16 0,0-15 0,0 1 0,0 23 0,0 0 0,0-23 0,0 0 0,0 23 0,0-5 0,0 3 0,0-16 0,0 1 0,0 14 0,0-1 0,0-17 0,0-3 0,0 24 0,0-21 788,0 5-788,0-33 0,19 14 0,-14-19 0,14 0 0,-19 0 0,0 0 0,0 0 0</inkml:trace>
  <inkml:trace contextRef="#ctx0" brushRef="#br0" timeOffset="39866">22882 14499 24575,'31'0'0,"1"0"0,0-1 0,0 2 0,5 7 0,-2 3 0,12 13 0,-7 8 0,-11-10 0,-25 6 0,15-23 0,-19 32 0,0-32 0,0 23 0,0-7 0,0-7 0,0 15 0,0-8 0,0 21 0,0-16 0,-19 21 0,15-33 0,-25 7 0,8 7 0,-12-23 0,10 14 0,4-19 0,10 0 0,6 0 0,-6 19 0,-10-14 0,14 13 0,-32-18 0,32 10 0,-23-8 0,25 8 0,-25 8 0,23-13 0,-23 14 0,26-19 0,-7 19 0,-10-15 0,14 15 0,-14-19 0,19 0 0,-19 0 0,52 0 0,-42-19 0,56 15 0,-26-34 0,-7 33 0,14-13 0,-6 8 0,-8 8 0,23-8 0,-23 10 0,26-18 0,-25 13 0,3-14 0,-18 38 0,0-14 0,0 13 0,0-18 0,0 0 0,0 0 0</inkml:trace>
  <inkml:trace contextRef="#ctx0" brushRef="#br0" timeOffset="41956">24025 14605 24575,'-45'0'0,"-5"19"0,36-14 0,-23 13 0,23 1 0,-8-5 0,-6 7 0,14 8 0,-26-15 0,-2 26 0,-3-7 0,3 0 0,2 7 0,7-17 0,17 6 0,-1 1 0,-13-16 0,1 0 0,14 15 0,2 1 0,-27 3 0,31-10 0,-10 6 0,14-27 0,-14 7 0,19 10 0,0-14 0,0 14 0,0-10 0,0-7 0,0 27 0,0-6 0,0 1 0,0 4 0,0 2 0,19 25 0,-13-22 0,2-1 0,32 13 0,-26-7 0,24-17 0,-33-7 0,42 5 0,-40 0 0,40-15 0,-33 15 0,26-19 0,-17 0 0,6-9 0,1-1 0,-2 6 0,3-15 0,-3 0 0,-14 14 0,14-23 0,-6 26 0,-8-8 0,5-8 0,-1 13 0,-13-14 0,14 19 0,-19-9 0,0 6 0,0-25 0,0 23 0,0-32 0,0 32 0,0-23 0,-19 25 0,-4-25 0,-29 23 0,-2-13 0,22 12 0,0 2 0,-22 2 0,12-7 0,2 9 0,7 0 0,0 0 0,-7 0 0,7 0 0,9 0 0,-4 0 0,26 0 0,-26 0 0,23 9 0,-14-7 0,19 8 0,-9-10 0,6 0 0,-6 0 0,9 0 0,0 0 0</inkml:trace>
  <inkml:trace contextRef="#ctx0" brushRef="#br0" timeOffset="43557">22839 15198 24575,'33'0'0,"-12"0"0,7 0 0,-23 0 0,14 0 0,-10 0 0,-6 0 0,25 9 0,-23-7 0,32 8 0,-23 9 0,26-15 0,-25 34 0,22-33 0,-32 23 0,23-26 0,-7 26 0,-7-23 0,15 23 0,-27-25 0,26 25 0,-23-23 0,14 14 0,-19-19 0</inkml:trace>
  <inkml:trace contextRef="#ctx0" brushRef="#br0" timeOffset="45268">14034 14245 24575,'52'0'0,"-17"0"0,2 0 0,2 0 0,0 0 0,8 0 0,0 0 0,-8 0 0,-3 0 0,19 0 0,-6 0 0,-35 0 0,24 0 0,-34 0 0,15 0 0,-19 0 0</inkml:trace>
  <inkml:trace contextRef="#ctx0" brushRef="#br0" timeOffset="46456">14140 14605 24575,'30'0'0,"3"0"0,-3 0 0,1 0 0,16 0-716,-12 0 0,1 0 716,18 0 0,-18 0 0,1 0 233,-4 0 0,0 0-233,4-1 0,-1 2 237,18 18-237,-21-14 0,-5 13 0,-26-18 0,8 0 0,-10 0 0</inkml:trace>
  <inkml:trace contextRef="#ctx0" brushRef="#br0" timeOffset="47833">13653 14309 24575,'-50'0'0,"32"0"0,-29 0 0,25 0 0,8 0 0,-23 0 0,32 0 0,-23 0 0,7 9 0,6-7 0,-13 27 0,26-25 0,-7 15 0,9-19 0,0 19 0,-19-14 0,14 14 0,-14-10 0,19-7 0,0 8 0,0 8 0,0-13 0,0 23 0,0-6 0,0-8 0,0 23 0,0-32 0,0 23 0,0-25 0,0 25 0,0-5 0,0 1 0,0 4 0,0-7 0,0 3 0,0 16 0,0-7 0,0 18 0,0-15 0,0 13 0,0-35 0,0 33 0,0-21 0,0 7 0,0 5 0,0-24 0,19 26 0,-14-26 0,14 5 0,-10-19 0,-7 0 0,26 9 0,-23-7 0,23 8 0,-25-10 0,25 0 0,-23 0 0,14 0 0,-1 0 0,-13 0 0,14 0 0,-19 0 0,0 0 0,0 0 0</inkml:trace>
  <inkml:trace contextRef="#ctx0" brushRef="#br0" timeOffset="50951">10901 8361 24575,'40'0'0,"-9"0"0,2 0 0,0 0 0,2 0 0,17 0 0,-3 0 0,-9 0 0,-5-3 0,-4 6 0,-17 16 0,7-15 0,7 15 0,-23-19 0,14 0 0,0 0 0,-15-19 0,15 15 0,-19-15 0,-19 9 0,15 8 0,-15-7 0,0 9 0,14-19 0,-23 14 0,7-14 0,7 19 0,-14 0 0,25 0 0,-25-18 0,23 13 0,-32-14 0,32 19 0,-23 0 0,25 0 0,-6 0 0,9 0 0,-19 0 0,14 0 0,-23 0 0,26 0 0,-26 0 0,23 19 0,-14-14 0,19 13 0,0-18 0,0 19 0,0-14 0,0 14 0,0-19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19:30:59.728"/>
    </inkml:context>
    <inkml:brush xml:id="br0">
      <inkml:brushProperty name="width" value="0.05292" units="cm"/>
      <inkml:brushProperty name="height" value="0.05292" units="cm"/>
    </inkml:brush>
  </inkml:definitions>
  <inkml:trace contextRef="#ctx0" brushRef="#br0">2596 11000 6183,'-25'-21'270,"3"2"-270,11 7 0,4 1 0,3 3 0,2 2 0</inkml:trace>
  <inkml:trace contextRef="#ctx0" brushRef="#br0" timeOffset="4967">1570 11562 7892,'-2'-31'2159,"1"5"-1619,0 5-180,0 4 89,-4-2-269,-1 2 270,-3-4 0,-4-3-90,-6-3-180,1 5-1,0 4-89,5 7 90,-2 2-90,-2 2-90,2 1 90,-12 12 0,3 20-90,-4 20 0,10-3 0,7 11 0,6-28 0,1 30 0,2-28 0,1 31 90,4-14-180,5 9 180,5-8-90,3-13 0,0-15 0,0-5 0,5-5 0,7-13 0,2-5 0,2-15 0,-12 5 0,0-14 0,-7 7 0,0-14 0,-4 3 0,0-20 0,-5 25 90,0-14 90,4 55-180,3 16 90,4 18 0,0 6-90,-3-13 0,-3-7 90,-1-6-270,1 0-720,-3-4 900,1 2 0,-4-11 0,-1-3 0</inkml:trace>
  <inkml:trace contextRef="#ctx0" brushRef="#br0" timeOffset="6071">2169 11225 9242,'-14'-25'1979,"1"21"-1710,6 14-179,3 20 0,2-7 450,4 45-360,-3-23-90,3 26 180,-3 3-180,2-24-90,-2 15 90,0-8 0,1-30-90,-1 19 90,0-14-1,1-4-89,-1 4 0,1-14 0,-5-31 0,3 6-89,-4-29 89,5 15 0,0 0 0,3-18 0,1 12 0,5-20 0,0 20-90,2-1 180,1 11-90,10 20 89,-7 9-89,4 7 90,-10 13-90,-7-11 0,-4 15 0,-3-14 0,-4 2 0,-7 0-90,-2-6-89,-3 2-181,0-8-630,6-7-1888,-1-2 2878,2-5 0,5 1 0,4-3 0</inkml:trace>
  <inkml:trace contextRef="#ctx0" brushRef="#br0" timeOffset="6689">2701 11318 9961,'-35'-6'900,"5"3"-720,12 12-90,1 1 179,6-1-179,-2 4 180,-2 13-270,5-8 180,-7 17 0,10-1-180,-1-7 180,0 24-90,5-20-90,-1 14 90,4-10 0,5 12-90,3-14 0,1 2-90,1-18-1079,8-8 809,0-9-180,3 1-308,3-20 0,-3 1 0,8-10 0</inkml:trace>
  <inkml:trace contextRef="#ctx0" brushRef="#br0" timeOffset="7184">3331 11433 9062,'-5'29'809,"0"-3"-89,3-6 179,-1-2-1528,0-1 629,2-3 0,-1-5 0,2-3 0</inkml:trace>
  <inkml:trace contextRef="#ctx0" brushRef="#br0" timeOffset="7519">3631 11420 10591,'12'1'0,"0"9"0</inkml:trace>
  <inkml:trace contextRef="#ctx0" brushRef="#br0" timeOffset="7819">4122 11454 10051,'23'20'3148,"-3"-3"-3148,-10-7 0,-5-5 0,-2-1 0</inkml:trace>
  <inkml:trace contextRef="#ctx0" brushRef="#br0" timeOffset="8837">5740 11320 8972,'-18'-29'2428,"2"5"-2428,25 13 90,-1 7-90,20 2 90,-10 4-90,1 3 90,-4-1-90,-2 1 90,2 3-90,-6 2 180,-4 26-90,-5-15-90,-7 30 90,2-27 0,-12 31-90,2-5 0,-1-1 90,1 9-90,8-16 90,1-1 0,4-2-90,4-19 90,1-4 90,5 4-180,0-7 90,11 9 0,-8-13-90,9 0-90,-5-7-360,5-2-1169,-3-3-630,-1-4 2249,-8 1 0,-3 1 0,-4 2 0</inkml:trace>
  <inkml:trace contextRef="#ctx0" brushRef="#br0" timeOffset="9284">5615 11699 8972,'-30'-3'2608,"59"-7"-2338,-20 5-90,56-8-90,-47 9 0,8-4 0,-7 3 0,-1-1-450,3-3-719,-7 2 1079,2-4 0,-8-1 0,0-1 0</inkml:trace>
  <inkml:trace contextRef="#ctx0" brushRef="#br0" timeOffset="11451">772 11751 9332,'27'-19'539,"2"0"-449,-12 13 0,5-2-90,-5 2 90,11-2-180,2 1-180,-1 1-269,-2 2-91,-8 2-989,-3 1 1619,4 0 0,-11 1 0,-2 0 0</inkml:trace>
  <inkml:trace contextRef="#ctx0" brushRef="#br0" timeOffset="11969">1042 11510 9062,'7'25'180,"3"2"-180,2-5 90,3 5-90,0 0 90,-4-4 0,0-3 0,-4-4-1,-1-3 91,0 5-90,-8 7-90,0-3 0,-7 7-359,-1-8-1710,-12 15 2069,5-11 0,-8 13 0,9-15 0</inkml:trace>
  <inkml:trace contextRef="#ctx0" brushRef="#br0" timeOffset="25253">1580 12551 6993,'25'-5'4318,"-21"-7"-4229,-10 1 181,-16-1-90,3 5-90,2 4 90,-5-1 0,1 3 90,-12 2-90,0 1 0,-7 5-90,0 1 0,17 1-1,-6 7-89,16 1 90,-3 5-90,5-3 0,4 3 0,2 2 90,1 9-90,1-5 0,4 10 90,1-10-90,3 4 0,-1-8 0,4-3 0,1-7 0,3 4-270,8 0-539,1-4-4588,19-5 5397,-13-5 0,19-11 0,-13-1 0</inkml:trace>
  <inkml:trace contextRef="#ctx0" brushRef="#br0" timeOffset="27170">2173 12697 8882,'18'-28'809,"-8"-3"-629,-13 14 90,-6-2-90,-2 5 0,-1 6 0,-2-2-90,-1 6 0,-5 2-90,1 4 90,-4 7-90,3 4 90,-1 13-90,3 8 90,4-4-90,6 16 0,9-8 0,4 6 0,5-4 0,1-18 0,5-8 0,1-17 0,-1-2 0,2-14 0,-8 5 0,10-22 0,-10 13 0,15-57 0,-18 49 0,7-48 0,-13 51 0,0-9 0,-1 11 359,0 5-269,4 38 0,-1 15 0,3 19-90,-2-2-449,3 34 179,-3-41-405,1 10 0,0-1-674,0-23 1349,5 21 0,-4-33 0,2 3 0</inkml:trace>
  <inkml:trace contextRef="#ctx0" brushRef="#br0" timeOffset="27771">2449 12767 8882,'10'-24'1439,"3"7"-1349,4 14 90,2 2-90,-1-2 90,14-10 0,11-12 0,2-4-90,-8 2 449,-7-2-179,-20 14 0,4-12-180,-15 7 0,-5 2 0,-5 4-1,-20 29-89,6 25 0,-7 21-90,16-9 90,7 7-90,9-36 0,1 23-180,8-21-269,-2 0-901,15-7-1168,5-19 449,2 2 2069,6-12 0,4-4 0,5-2 0</inkml:trace>
  <inkml:trace contextRef="#ctx0" brushRef="#br0" timeOffset="28452">4250 12975 11041,'25'19'-900,"3"1"1,-13-12 899,6 1 0,0-4 0,2-1 0</inkml:trace>
  <inkml:trace contextRef="#ctx0" brushRef="#br0" timeOffset="28652">4727 12998 10411,'25'-16'-2159,"-5"4"2159,-9 4 0,1 0 0,1 0 0</inkml:trace>
  <inkml:trace contextRef="#ctx0" brushRef="#br0" timeOffset="28818">4978 12923 10321,'19'-21'-832,"-4"3"0,-9 10 0,0 1 0</inkml:trace>
  <inkml:trace contextRef="#ctx0" brushRef="#br0" timeOffset="29006">5352 12828 9691,'27'1'1440,"-6"-7"-1710,-7-7-90,-6 0-703,15-13 0,-4 13 0,12-11 1</inkml:trace>
  <inkml:trace contextRef="#ctx0" brushRef="#br0" timeOffset="29152">5670 12742 9512,'15'4'0</inkml:trace>
  <inkml:trace contextRef="#ctx0" brushRef="#br0" timeOffset="104003">4391 7961 7443,'-35'5'449,"4"-1"-449,14-1-359,2 0-721,-2 1 1080,3-1 0,1 1 0,3-1 0</inkml:trace>
  <inkml:trace contextRef="#ctx0" brushRef="#br0" timeOffset="104601">3926 7967 11490,'32'8'1170,"0"-2"-810,-17-4-91,5-1-89,-4-1 0,6 0 90,-3 0-90,3-1-90,-3-1 0,0 0 0,-2 0-2789,-1-1 2699,-6-3 0,-2 4 0,-6-3 0</inkml:trace>
  <inkml:trace contextRef="#ctx0" brushRef="#br0" timeOffset="105201">3928 8312 9961,'35'1'1260,"-4"-1"-901,-7-7-89,-6 0-90,3 1 90,1-1-180,-4 2 0,4-1-90,-6 2 90,0 0-180,-1 1-360,3-1-989,-3 1 1439,6-1 0,-7 1 0,2-1 0</inkml:trace>
  <inkml:trace contextRef="#ctx0" brushRef="#br0" timeOffset="108018">4734 8121 10501,'12'28'1169,"-2"7"-899,-7-7 0,0 11-270,0-7 270,-1 4-180,0-4-630,0-4-2878,1 0 3418,-3-12 0,0-5 0,-2-6 0</inkml:trace>
  <inkml:trace contextRef="#ctx0" brushRef="#br0" timeOffset="108735">5031 8121 10771,'-21'8'719,"2"2"-629,14 8 180,-1 8 0,1 5-90,2-5 90,2 13-90,4-1 0,2 5-90,4 2 0,3-13-1,1-9-89,0-9 90,2-6 0,8-6 0,2-5 0,0-2 0,1-15 180,-9-4-180,-1 1 180,-3-20 90,-13 0-180,-3-10-91,-3 11 181,-9 2-180,1 15-270,-7-6-269,2 11-271,2 4-449,3 7-810,2 1 1979,-4-11 0,9 12 0,-2-8 0</inkml:trace>
  <inkml:trace contextRef="#ctx0" brushRef="#br0" timeOffset="122821">5155 7806 10231,'28'-8'1349,"-9"8"-1169,-18 19-90,-5-2 90,-7 3-90,3-8 0,-1 0 0,-1 0 0,2-1 180,-1 2-180,11 3 0,2-5-90,11 2-540,-2-9-899,5-1 1439,3-4 0,-6-1 0,2-2 0</inkml:trace>
  <inkml:trace contextRef="#ctx0" brushRef="#br0" timeOffset="123419">5453 7688 10231,'-20'38'900,"1"9"-720,11-8-91,1 2 1,3-12 0,3-8 90,2 6-180,2-8 90,3 2 0,3-8 90,3-6 0,12-12-90,-9 1 90,5-12 0,-16 2-90,-9-3-90,-2 4-90,-9 1-360,2 5-809,-1 0-2789,3 0 4048,4 1 0,3 2 0,2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19:42:22.015"/>
    </inkml:context>
    <inkml:brush xml:id="br0">
      <inkml:brushProperty name="width" value="0.05292" units="cm"/>
      <inkml:brushProperty name="height" value="0.05292" units="cm"/>
    </inkml:brush>
  </inkml:definitions>
  <inkml:trace contextRef="#ctx0" brushRef="#br0">1601 11855 7713,'-25'-26'1889,"5"2"-810,13 12-270,-4 1-179,-5 5-270,-4 5 0,-3 4-180,-1 3-90,6 0 359,-11 8-359,13-3 180,-21 20-180,20-12 0,-13 22 0,16-16 90,-12 36-180,15-27 180,-11 45-180,16-46 90,-3 31-90,6-34 90,2 33-90,0-32 90,4 28-90,0-34 0,5 23 0,-3-25 0,8 27-90,-6-31-360,10 24-630,-3-17 91,0 1-630,5 0 1619,-1-13 0,1 0 0,0-6 0</inkml:trace>
  <inkml:trace contextRef="#ctx0" brushRef="#br0" timeOffset="1352">1656 12509 9242,'-31'6'0,"-1"-1"270,15-3 89,-2 0 91,-2 0 450,5-1 809,-4 0-1619,43-3 89,-14 0 1,46-2-90,4-7-90,-20 4 90,28-10 0,-37 5-90,0 1 90,5-5 0,-15 2-90,2 1 90,-1-9-90,-7 4 90,1-4-90,-4 0 90,-2-4-90,-5 5 90,2-6-90,-6 4 90,-1 0 0,-2 3-90,-3-2 90,1 9 0,-3-3-90,-1 5 90,-4-1 0,-2 3-90,-1 3 0,-3 4 0,1 4 0,-2 2 90,6 2-90,-9 5 0,0 2 0,1 0-90,-9 6 90,5-1 90,-6 6-180,8-5 90,0 4 90,12-8-180,-5 10 90,5-3 90,3 3-90,1 0 0,6 17 0,0-16 0,7 26 0,-1-31 0,6 18 0,-4-20 0,11 22 0,-7-20 0,14 26 0,-2-19-90,0 2-90,10 2 0,-18-20-360,16 11 90,-16-14-2518,18 5 2968,-3-9 0,9 0 0,-2-5 0</inkml:trace>
  <inkml:trace contextRef="#ctx0" brushRef="#br0" timeOffset="1967">2058 12630 9422,'-28'-5'1978,"8"4"-1888,12 26 0,6 2 180,0 26-270,0-21-4161,-1 23 4161,2-35 769,0 19-1129,0-16-89,1 8-541,1-10 990,0-2 0,0-10 0,0-1 0</inkml:trace>
  <inkml:trace contextRef="#ctx0" brushRef="#br0" timeOffset="2717">1938 12782 9332,'-12'-31'1529,"6"-1"-1259,9 17 89,12-8-89,2 8-180,6-1 0,-2 4 0,-5 6 0,3 0 0,-2 4-90,4 0 90,6 8-90,-5 0 0,3 10 0,-14-1 0,-7 6 0,-11-5 90,-12 6-90,-9-2 90,-2 2 0,1-4-90,9-6 0,6-4 0,5 2 0,18 4 0,2-2 0,17 3 0,-6-6 0,-6-1 0,2 2 90,-2 0 90,3 5 90,-5 2-91,-6 3-89,-13-2 90,-10 1-90,-12 1 0,3-5-270,-1-1-269,7-5-631,4-2 1080,-4 0 0,10-2 0,-1-2 0</inkml:trace>
  <inkml:trace contextRef="#ctx0" brushRef="#br0" timeOffset="3052">2405 12830 9871,'21'-5'1619,"-5"3"-1349,-13 26-90,-4-3-90,-2 4 90,-4 8-180,3-9-90,-5 9-360,4-18-2788,-8 14 3238,4-14 0,0 3 0,4-13 0</inkml:trace>
  <inkml:trace contextRef="#ctx0" brushRef="#br0" timeOffset="3886">3063 12484 10681,'-1'-30'1529,"-5"5"-1259,-11 20 0,-5 2-180,0 3 180,-9 5-270,8-1 179,-8 6-179,15-2 90,-8 12 0,7 5 0,1 0-90,6 5 180,10 0-180,3-1 90,3 0-90,6-13 0,4-18 90,6-12-90,4-17 0,-8 3 0,3-23 0,-15 25 0,3-17 0,-7 4-3392,1-20 3392,-3 9-384,1 7 0,0 1 384,-2 7-220,2-30 310,0 38 0,-1-13 0,1 14 0,-1 1 2902,0 1-2812,0 7 1016,0-5-1016,1 5 371,10 43-551,-6-11 135,7 28 0,0 8-135,-2 3 90,7 22 0,-2-1-90,-7-37 90,10 41-90,-7-28 0,1-1 90,0 4-180,-6-23-90,0 0-180,-1-4 360,-1-6 0,-2-10 0,1 2 0</inkml:trace>
  <inkml:trace contextRef="#ctx0" brushRef="#br0" timeOffset="4186">3343 12638 11490,'-19'23'450,"4"4"-630,14 17 0,1-13-629,1 10-181,0-18 990,1 5 0,-1-14 0,0-3 0</inkml:trace>
  <inkml:trace contextRef="#ctx0" brushRef="#br0" timeOffset="4800">3293 12653 9602,'-5'-28'1439,"3"2"-1080,4 10 1,5 0-90,2 4 0,2 2-90,2 1 0,2 2 0,0 1 90,10 1-91,-4 4-89,4 3-90,-10 3 90,-3 6 0,-7 3-90,-2 1 90,-5 7-90,-3 2 0,-2-3 0,-1 3 0,3-10 0,4 5-90,4-3 90,3 1 0,3-3 90,2 6-90,-3-6 0,2 9 0,-5 2 90,-4 6-90,-4 5 0,-10-1-270,-6-11-1529,0-6 1799,-15-37 0,22 16 0,-9-23 0</inkml:trace>
  <inkml:trace contextRef="#ctx0" brushRef="#br0" timeOffset="5352">3806 11958 9512,'-21'-23'2158,"25"42"-1978,-1-7 0,19 34 450,-4-14-91,4 6-359,1-2 180,8 11 0,-8-13-270,0 0 90,-1 2-90,-13-19 0,2 7 0,-3 0 0,-3-3 0,1 25-1,-5-19-89,-3 28 90,-2-28-90,-10 38 0,4-33-179,-17 43-181,0-27 90,1 2-989,-12-2 629,22-30-2428,-16 7 3058,18-16 0,-11-1 0,4-4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0:38:05.375"/>
    </inkml:context>
    <inkml:brush xml:id="br0">
      <inkml:brushProperty name="width" value="0.05292" units="cm"/>
      <inkml:brushProperty name="height" value="0.05292" units="cm"/>
    </inkml:brush>
  </inkml:definitions>
  <inkml:trace contextRef="#ctx0" brushRef="#br0">15643 11155 24575,'0'42'0,"0"1"0,0 2 0,0 4 0,0-9 0,0 2 0,0 0-626,0 14 1,0 1 625,0-7 0,0 3 0,0-3 0,0 7 0,0-3 204,0 0 0,0-3-204,0-17 0,0-4 208,0 19-208,0-35 0,0 5 0,0 0 635,0-5-635,0 17 0,0 6 0,0-3 0,0 1 0,0-1 0,0 0 0,0 3 0,0-6 0,0-17 0,0 33 0,9-40 0,-7 40 0,8-42 0,-10 32 0,0-51 0,0 28 0,0-61 0,0 22 0,0-28 0,0-3 0,0 19 0,0-1 0,0 1 0</inkml:trace>
  <inkml:trace contextRef="#ctx0" brushRef="#br0" timeOffset="2700">15706 11028 24575,'45'0'0,"-1"0"0,1 0 0,7 0 0,1 0 0,2 0 0,-7 0 0,3 1 0,0 0 0,1-3-1580,-4-2 0,3-2 0,-1-1 0,-1 0 0,-5 3 1580,6 1 0,-4 3 0,2-4 0,1-6 0,3-4 0,-3 0 0,-9 5 653,15 4-653,-18-4 0,6-2 0,-4 3 0,-4 6 0,-1 1 0,4-7 0,4-3 0,-2 2 763,1 6 1,0 1-764,-1-4 0,3-1 0,-4 2 0,0 4 0,0 2 0,11-1 0,1 0 0,-8 0 0,1 0 0,-4 0 0,2 0 0,1 0 1208,3 0 1,1 0 0,-2 0-1209,-4 0 0,-1 0 0,2 0 0,13 0 0,3 1 0,-2-2 0,-10-5 0,-2-1 0,0 1 0,0 4 0,1 1 0,-2-1 0,17-8 0,-10 1 1608,-14 9-1608,11 0 0,-43 0 0,15 0 0,-19 19 0,0 5 486,0 8-486,0-10 0,0 6 0,0-23 0,0 23 0,-19-7 0,16 6 0,2 7 0,-9 17 0,1 4 0,8 0 0,2 3-989,0-11 0,0 2 1,-3-2 988,-7 6 0,-1 2 0,8-10 0,1 4 0,1 1 0,-2-3-341,-4 4 1,-1-1-1,2 2 341,3-4 0,2 4 0,1-2 0,0-3 0,-1-1 0,0-3 0,0-5 0,0 2 0,0-4 0,0 22 0,0-43 2793,0 3-2793,0-18 1195,0 10-1195,0 30 0,0-12 0,0 31 0,0-45 0,0 5 0,0-19 0,-10 0 0,8 0 0,-8 0 0,-37 0 0,7 0 0,-7 0 0,3 0 0,-4 0 0,-1 0-1554,-6 0 0,-1 0 1,-2 0 1553,11 0 0,0 0 0,-1 0 0,2 0 0,-12 0 0,1 1 0,-2-2 0,2-3 0,-3-1 0,0-1 0,1 2-1085,7 2 1,0 1-1,0 1 1,-1-2 1084,6-1 0,0-1 0,-2-1 0,0 1 0,-1 1 0,-8 2 0,-1 1 0,-2 1 0,1 0 0,2-2 0,3 0 0,1-1 0,0 0 0,1 0 0,0 0 0,2 1 0,0 1 0,1 0 0,1 0 0,1-1 0,-3-2 0,1 1 0,3-1 0,5 1-16,-3 3 0,3-2 16,-14-8 0,1-1 0,10 8 0,1 0 0,-10-8 0,2 1 0,18 8 0,2 2 0,-27-1 3373,45 0-3373,-5 0 5601,19-19-5601,0 5 57,0-26-57,0-2 0,0-12 0,14 26 0,1 1 0,-8-6 0,21 15 0</inkml:trace>
  <inkml:trace contextRef="#ctx0" brushRef="#br0" timeOffset="5801">16256 11599 24575,'0'24'0,"0"13"0,0-22 0,0 34 0,0-14 0,0-2 0,0-14 0,0 0 0,-18 14 0,13 21 0,-14 0 0,19-12 0,0-2 0,0-26 0,0 5 0,0-19 0,0-19 0,0 15 0,0-25 0,0 27 0,0-26 0,0 23 0,0-42 0,0 21 0,0-7 0,0 5 0,0 26 0,0-26 0,0 4 0,0-9 0,0-16 0,0-5 0,8 21 0,3 0 0,3-21 0,4 19 0,4 1 0,11-13 0,-17 15 0,1 1 0,23-11 0,-26 2 0,14 25 0,-26-3 0,8 18 0,-10 18 0,0-13 0,19 23 0,-15-6 0,43-8 0,-11 23 0,18-23 0,-27 6 0,-2 0 0,-2-5 0,-4 22 0,-19-32 0,0 23 0,0-7 0,0 3 0,-8 8 0,-3 4 0,0-3 0,-1 2 0,-5 17 0,1 2 0,4-9 0,2-3 0,1 12 0,9-7 0,0-42 0,0 14 0,0-38 0,0 14 0,0-42 0,0 21 0,0-16 0,0 2 0,0 7 0,9 9 0,-6-4 0,25 7 0,-4-2 0,-9-7 0,2 1-649,23 1 649,-19-6 0,1-1 0,22 0 0,-13 5 0,0-1 0,-8 8 0,-2 1 0,0-5 0,1 3 0,18 0 0,-26 5 0,5 19 649,-19 0-649,0 0 0,9 19 0,-7-14 0,8 14 0,8-1 0,15-4 0,-2 15 0,2 1 0,0-16 0,0 0 0,-6 17 0,0-3 0,22-14 0,-16 15 0,-9-27 0,-5 26 0,-19-23 0,0 32 0,0-32 0,0 14 0,0-19 0,0 9 0,0-6 0,0 6 0,0 10 0,0 14 0,-19 21 0,16-18 0,1 1 0,-8-3 0,1-2 0,9 12 0,0-15 0,0-20 0,0-7 0,0 8 0,0-10 0,0 0 0,0 0 0</inkml:trace>
  <inkml:trace contextRef="#ctx0" brushRef="#br0" timeOffset="16383">18733 10964 24575,'23'0'0,"-4"0"0,-19 0 0,0 0 0,19 0 0,-14 0 0,14 0 0,-19 0 0,9 0 0,-7 0 0,26 10 0,-4-8 0,28 8 0,-17 8 0,14-13 0,-16 14 0,-9-19 0,4 0 0,-26 0 0,36 0 0,-12 0 0,26 0 0,-1 0 0,4 0 0,-1 0-273,-23 0 1,-1 0 272,14 0 0,-13 0 0,0 0 0,23 0 0,-19 0 0,12 0 0,-42-19 0,23 14 545,2-13-545,-1 16 0,6 4 0,7-2 0,6 0 0,-4 0-751,1 0 1,-1 0 750,-2 0 0,3 0 0,-5 0 0,-2 0 0,-3 0 0,8 0 0,1 0 0,0 0 0,-1 0 0,-1 0 0,-1 0 0,-10 0 0,1 0 0,9 0 0,0 0 0,-6 0 0,-1 0 0,3 0 0,-1 0 0,6 0 0,-21 0 1501,26 0-1501,10 0 0,-17 0 0,7 0 0,0-2 0,5-1 0,-1-2-199,-8-1 1,-2-2 0,2 1 198,7 2 0,1 2 0,-4-3 0,4-9 0,-8 2 0,0 10 0,-6-6 0,-32 9 0,23 0 0,-25 0 0,-3 0 0,-3 9 595,-6-6-595,9 6 0,0-9 0,0 19 0,0-14 0,-19 13 0,14-8 0,-13-8 0,18 8 0,0-10 0,0 0 0,0 18 0,0-13 0,0 33 0,0-24 0,0 17 0,0 6 0,0-4 0,0 2 0,0 16 0,0 4 0,0 3 0,0-1 0,0-2 0,0-2-313,0-8 1,0-3 312,0-10 0,0-2 0,0 19 0,0-14 0,0 17-7,0-19 7,0 7 0,0-10 0,0 1 0,0 28 0,0-9 0,0 1 0,0-16 0,0-2 312,0 4 0,0-1-312,0-3 0,0-5 8,0-2-8,0 12 0,0-36 0,0 8 0,0 8 0,0 25 0,0 13 0,0-5 0,0 5 0,0 2-495,0-10 0,0 2 1,0 1-1,0 0 495,0 3 0,0 2 0,0-1 0,0-4 0,0-1 0,0-3 0,0-3 0,0 7 0,0-5 0,0 3 0,0-40 0,0-56 0,-19 36 0,14-46 1979,-14 55-1979,19-8 0,0 10 0,0-18 0,0 3 0,0-6 0,0 12 0,0-10 0,0 14 0,0-13 0,0 18 0</inkml:trace>
  <inkml:trace contextRef="#ctx0" brushRef="#br0" timeOffset="17500">19093 12658 24575,'-24'0'0,"5"0"0</inkml:trace>
  <inkml:trace contextRef="#ctx0" brushRef="#br0" timeOffset="18967">18945 12658 24575,'41'9'0,"0"0"0,1-6 0,3-1 0,-3 4 0,4 2 0,0-3-624,-3-4 1,1-1 0,1-1 623,11 1 0,2 0 0,-5 0 0,-5 0 0,-2 0 0,6-3 0,-8 6 0,-20 16 603,-3-14-603,7 13 309,-23-18-309,32 0 0,-32 0 0,14 0 958,-10 0-958,21 0 0,8 0 0,1 0 0,5 0 0,10 0 0,7 0 0,-2 0-247,-13 0 0,-1 0 1,0 0 246,8 1 0,0 0 0,-4-3 0,3-7 0,-7 0 0,9 4 0,-7-14 0,-42 19 0,14 0 0,-19 0 0,18 0 0,-4 0 370,17 0 0,7 0-370,-5 0 0,2 0 0,16 0 0,4 0 0,-2 0 0,0 0 0,-8 0 0,-3 0 0,12 0 0,-17 0 0,-34 0 0,6 0 0,10 0 0,-14 0 0,42 0 0,7 0 0,-20 9 0,0 1 0,20-5 0,-7 13 0,-42-18 0,32 0 0,-32 0 0,14 0 0,-19 0 0,0 10 0,0-8 0,-19-21 0,-4-16 0,-1 0 0,5 7 0</inkml:trace>
  <inkml:trace contextRef="#ctx0" brushRef="#br0" timeOffset="23448">18987 11642 24575,'0'23'0,"0"-4"0,0-10 0,0-6 0,0 6 0,0 10 0,0-14 0,0 23 0,0-7 0,0-7 0,0 5 0,0 0 0,0-14 0,0 13 0,0-8 0,0-8 0,0 26 0,0 5 0,1 2 0,-2 3 0,-8 6 0,-1-1 0,5 16 0,-13-3 0,18-16 0,0-21 0,0 28 0,0-44 0,0 6 0,0 10 0,0-5 0,0 45 0,0-12-413,0-16 1,0 1 412,0-1 0,0-1 0,0 25 0,0-14 0,0 0 0,0 8 0,0 1 0,0-22 0,0-23 825,0 13-825,-10-18 0,8-56 0,-12 17 0,0-2 0,11 4 0,1 1 0,-8 3 0,1 0 0</inkml:trace>
  <inkml:trace contextRef="#ctx0" brushRef="#br0" timeOffset="24786">18881 12319 24575,'35'0'0,"22"0"0,-31 0 0,3 0 0,3 0 0,12 0 0,-11 0 0,-14 0 0,-9 0 0,-8 0 0,7 0 0,-9 0 0,19 0 0,14 0 0,12 0 0,-14 0 0,-1 0 0,-4 0 0,21 0 0,-42 0 0,13 0 0,-36 0 0,13 0 0,-14 0 0,19 0 0</inkml:trace>
  <inkml:trace contextRef="#ctx0" brushRef="#br0" timeOffset="26383">19326 11684 24575,'0'31'0,"0"-8"0,0 36 0,0-40 0,0 13 0,0 2 0,0-9 0,0 18 0,0-3 0,0-10 0,0 1 0,0 9 0,0-5 0,0-2 0,0-9 0,0-3 0,0-12 0,0-9 0,0 38 0,0-19 0,0 13 0,0 4 0,0-1 0,0-2 0,0 5 0,0-34 0,0 25 0,0-27 0,0 7 0,0 10 0,0-14 0,0 14 0,0-1 0,0-13 0,0 14 0,0-10 0,0-6 0,0 25 0,0-23 0,0 23 0,0-26 0,0 8 0,0-10 0,0 0 0,0 0 0</inkml:trace>
  <inkml:trace contextRef="#ctx0" brushRef="#br0" timeOffset="28017">20236 11155 8191,'-12'19'0,"-16"-15"5063,23 34-5063,-23-33 2818,7 23-2818,6-26 859,-15 13 1,-5 8-860,6 3 0,-1 2 0,-3-9 0,-5 0 0,3 2 0,-9 19 0,1 0 3392,1-17 0,2-2-3392,11 1 0,4-1 0,-8 0 0,4 7 0,27-23 0,-7 14 0,9-1 0,0-13 0,-19 23 0,14-6 0,-23-8 0,7 33 0,7-21 0,-24 16 0,33-2 0,-13-26 0,18 5 0,0 0 0,0-15 0,0 43 0,0-11 0,0 4 0,0 2 0,0 7 0,0-14 0,0-1 0,0-1 0,18-10 0,-13-4 0,14-10 0,-19-6 0,0 6 0,19-9 0,-15 0 0,15 0 0,-19 0 0,28 19 0,-11-5 0,8 6 0,-1 0 0,-10-6 0,24 24 0,-33-34 0,23 15 0,-26-19 0,8 0 0,-10 0 0</inkml:trace>
  <inkml:trace contextRef="#ctx0" brushRef="#br0" timeOffset="30786">19791 11980 24575,'0'33'0,"0"7"0,0-7 0,0 0 0,0-12 0,0 7 0,0-23 0,0 14 0,0-10 0,0-6 0,0 25 0,0-4 0,0 8 0,0 8 0,0-16 0,0-3 0,0-11 0,0-10 0,0-29 0,0 13 0,0-34 0,19 18 0,-14-1 0,14 11 0,-19 13 0,0-10 0,18 14 0,-13-13 0,14 8 0,-10 8 0,12-26 0,12 4 0,0-9 0,7 12 0,-26 12 0,15-10 0,-27 14 0,26-14 0,-23 19 0,32 0 0,-32 0 0,14 19 0,-19-14 0,0 23 0,0-26 0,0 45 0,0-9 0,0 16 0,0-4 0,0-17 0,0-1 0,0 8 0,0-16 0,0-3 0,0 7 0,0-4 0,0-1 0,0-4 0,0-19 0,0 0 0,0-19 0,0-4 0,0-10 0,0-7 0,9 16 0,-6-16 0,25 8 0,-23-1 0,14 11 0,-10-6 0,12 14 0,-7-26 0,24 26 0,-24-24 0,7 34 0,7-25 0,-23 27 0,14-7 0,0 9 0,-15 0 0,15 0 0,-19 0 0,0 0 0,10 9 0,-8-7 0,7 27 0,-9-25 0,0 34 0,0-33 0,0 23 0,0-26 0,0 8 0,0 8 0,0-13 0,0 23 0,-9-6 0,7 11 0,-8-1 0,10 8 0,0-16 0,0-3 0,0 7 0,0-23 0,10 42 0,-8-21 0,7 7 0,10-14 0,-14-1 0,14-13 0,-19 14 0,0-19 0,0 9 0,0-6 0,0 6 0</inkml:trace>
  <inkml:trace contextRef="#ctx0" brushRef="#br0" timeOffset="32641">20617 11642 24575,'0'51'0,"0"4"0,0-25 0,0 3 0,0 7 0,0 2 0,0 2 0,0-1 0,0-3 0,0-2 0,0-7 0,0-1 0,0 19 0,0-13 0,0-3 0,0-14 0,0-1 0,0-13 0,0 14 0,0-10 0,0 12 0,0 3 0,0 35 0,18-40 0,-13 28 0,14-45 0,-19 26 0,0-23 0,0 14 0,0 28 0,0 12 0,0-17 0,0 3 0,0-3 0,0-2 0,0 14 0,0-12 0,0-21 0,0-11 0,0-20 0,0-11 0,0 7 0,0-5 0</inkml:trace>
  <inkml:trace contextRef="#ctx0" brushRef="#br0" timeOffset="34467">20998 11769 24575,'0'23'0,"0"-4"0,0-19 0,0 19 0,0-5 0,0 26 0,0-7 0,0 0 0,0-12 0,0 7 0,0-14 0,0 7 0,0 8 0,0-25 0,0 34 0,0-33 0,0 23 0,0-26 0,0 8 0,0 8 0,0-3 0,0 43 0,0-29 0,0 29 0,0-34 0,0-3 0,0 7 0,0-4 0,0-1 0,0-4 0,0-9 0,0-8 0,0 7 0,0 10 0,0-14 0,0 14 0,0 9 0,0-21 0,0 40 0,0-42 0,0 23 0,0-26 0,0-2 0,0-2 0,0-7 0</inkml:trace>
  <inkml:trace contextRef="#ctx0" brushRef="#br0" timeOffset="37201">21336 12044 24575,'-33'23'0,"-7"15"0,17-33 0,-17 23 0,26-26 0,-24 8 0,33 8 0,-42-13 0,40 23 0,-21-25 0,19 6 0,6 10 0,-25-14 0,23 14 0,-13-1 0,18-13 0,-19 14 0,14-19 0,-14 0 0,19 0 0,0 0 0,19 0 0,-14 0 0,14 0 0,-19 0 0,18 0 0,-13 0 0,23 0 0,-6 9 0,1 12 0,17 3 0,-23 6 0,-1-1 0,17-10 0,-12 28 0,-11-45 0,8 7 0,-13-9 0,14 0 0,-19 0 0,9 0 0,-6 0 0,6 0 0,-9 0 0,0 0 0,19 0 0,-14 0 0,13 0 0,-18 19 0,0-14 0,0 14 0,0-19 0,0 18 0,0-13 0,0 14 0,0-19 0,0 0 0</inkml:trace>
  <inkml:trace contextRef="#ctx0" brushRef="#br0" timeOffset="39816">21209 11430 24575,'12'19'0,"16"-14"0,-14 32 0,26-23 0,-25 7 0,22 8 0,-32-15 0,23 26 0,-26-7 0,27 0 0,-25 7 0,34-17 0,-33 17 0,23-7 0,-26-9 0,8-6 0,-10-8 0,18-8 0,-13 26 0,23-4 0,-25-1 0,25 6 0,-23-8 0,32 2 0,-32-2 0,23 8 0,-25-25 0,6 34 0,-9-33 0,0 23 0,0-26 0,0 8 0,0-10 0,0 18 0,0-13 0,0 23 0,0-25 0,0 25 0,0-4 0,0 8 0,0 8 0,0-25 0,0 13 0,0-7 0,0 12 0,0-10 0,0-4 0,0-9 0,0 11 0,-9 12 0,6 0 0,-6 7 0,-10-17 0,-4 17 0,-1-7 0,-4 0 0,7 7 0,6-17 0,-3-1 0,18-13 0,0-9 0,0 19 0,0-14 0,0 13 0,-10-36 0,8-15 0,-7 7 0,9-2 0</inkml:trace>
  <inkml:trace contextRef="#ctx0" brushRef="#br0" timeOffset="56750">11875 10689 24575,'0'54'0,"0"-24"0,0 1 0,0 10 0,0 1 0,0 1 0,0 3 0,0 11 0,0 1 0,-5-4 0,0-2 0,4-8 0,0-1 0,-4-1 0,1-1 0,3-5 0,2 0 0,-1-3 0,0 0 0,0 13 0,0 0 0,0-7 0,0 0 0,0-1 0,0-1 0,0-4 0,0-5 0,0-4 0,0-6 0,0-8 0,0-8 0,0 8 0,0 8 0,0-13 0,-19-5 0,14-33 0,-14 7 0,19-2 0</inkml:trace>
  <inkml:trace contextRef="#ctx0" brushRef="#br0" timeOffset="58237">11854 10647 24575,'0'33'0,"0"0"0,0 2 0,0 24 0,0-17 0,0 0 0,0-3 0,0-5 0,0 2 0,0 11 0,0-33 0,9 26 0,12 2 0,-5-7 0,1 3 0,-1-4 0,1 0 0,4 7 0,-2 1 0,-12-5 0,0-2 0,21 12 0,-25 12 0,25-35 0,-23-3 0,14-12 0,-19 10 0,0-33 0,18 47 0,-13-47 0,14 51 0,-10-4 0,-6 3 0,25 13 0,5-7 0,-21-11 0,2 2-838,14-1 0,0 2 838,-15 11 0,0 1-120,17-7 0,1 0 120,-14 0 0,-4 4 0,2-3 0,6 2 0,0-1 0,1 12 0,-4-5 0,-4-13 0,5-7 0,-19-28 1654,0 0-1654,0-9 262,0-12-262,0-12 0,0-19 0,0 17 0,0-15 0,0 36 0,0-4 0</inkml:trace>
  <inkml:trace contextRef="#ctx0" brushRef="#br0" timeOffset="59349">11875 12150 24575,'42'0'0,"-9"0"0,16 0 0,6 0 0,-10 0 0,4 0 0,3 0 0,4 0-563,-12 0 0,2 0 0,0 0 563,-2 0 0,-1 0 0,0 0 0,17 0 0,-3 0 273,-8 0 1,-4 0-274,9 0 279,-23 0-279,-22 18 0,-9-13 0,0 14 0,0-19 0,0 0 0</inkml:trace>
  <inkml:trace contextRef="#ctx0" brushRef="#br0" timeOffset="60618">11579 11769 24575,'0'51'0,"0"-6"0,0-15 0,0 1 0,0 23 0,0-18 0,0 11 0,0-24 0,0 1 0,0-5 0,0-10 0,0-7 0,0 8 0,0 8 0,0-13 0,0 14 0,0-10 0,0-6 0,9 6 0,-7-9 0,8 0 0,-10 0 0</inkml:trace>
  <inkml:trace contextRef="#ctx0" brushRef="#br0" timeOffset="62682">23728 11155 8191,'-23'42'0,"12"-13"0,3 3 2493,7 4 0,2 4-2493,-1 16 0,0 3 0,0-3 0,0-2 1083,0-9 1,0-3-1084,-2-5 0,4-5 1818,17-9-1818,-15 17 6472,15-26-6472,0 5 83,-14 0-83,14-14 858,-19 13-858,0-8 0,0 11 0,0 21 0,6 10 0,5 13 0,0-5 0,-3-14 0,0 2-268,0-4 0,2 9 1,0 3-1,1-2 0,0-10 268,5 8 0,1-5 0,-6-2 0,0 2 0,-1-5 0,2-2 0,-2-7 0,-1 0 0,-9-33 0,0-33 0,0-12 0,-3 11 0,-3-2 267,-5-3 1,0 3 0,-3-14 0,-4 3 0</inkml:trace>
  <inkml:trace contextRef="#ctx0" brushRef="#br0" timeOffset="65053">23665 11578 24575,'30'0'0,"13"0"0,3-11 0,9-6 0,-5 3 0,5-2 0,0 1-832,-3 2 0,1 1 0,2 0 832,-5-1 0,2-1 0,0 2 0,-4 4 0,-5 5 0,-3 3 0,-1 0 398,22-5 0,-7 1-398,0 4 411,-7 0-411,-42 0 0,14 9 0,-19 12 1289,9 12-1289,-6-9 0,6 4 0,10-7 0,-14 3 0,14 16 0,-19-7 0,0-10 0,0 5 0,-29 3 0,5-5 0,-6 2 0,-4-1 0,-5 2 0,-3 0-512,4-3 0,-1 0 0,-2 1 1,-1 0 511,-5 0 0,-3 1 0,1-1 0,2-1-936,-3 1 0,2-1 0,0-2 936,-3 2 0,0-2 0,5-5 0,10-11 0,4-2-137,0 3 1,0 1 136,-17 8 0,16-13 0,0 14 1705,12-19-1705,12 0 3066,9-19-3066,0 14 357,0-13-357,0 18 0,0-19 0,0 14 0,0-14 0,9 19 0,12 0 0,22 0 0,-9 0 0,4 0 0,5 0 0,2 0 0,6 0 0,3 0 0,3 0 0,2 0-209,-17 0 1,1 0-1,-1 0 209,13 0 0,0 0 0,4 0 0,-5 0 0,2 0 0,3 0 0,-45 0 0,5 19 0,-19-14 0,0 14 626,0-1-626,0-13 0,0 14 0,0-10 0,0-6 0,0 25 0,0-14 0,-19 26 0,15-7 0,-15 0 0,19-12 0,0 7 0,0-23 0,0 14 0,-10-1 0,8-13 0,-7 14 0,9-19 0,-19 9 0,14-6 0,-14 6 0,19-9 0,0 19 0,0-14 0,0 14 0,-18-19 0,3 0 0,-25 9 0,-2-7 0,3 20 0,-4 3 0,-1-15 0,-2-1 0,11 9 0,-1 4 0,2-3 0,-11-6 0,5-3 0,-5 12 0,17-13 0,19-9 0,6-9 0,-6 6 0,9-6 0,0-10 0,0 14 0,0-23 0,0-12 0,0 12 0,0-31 0,0 45 0,0-5 0</inkml:trace>
  <inkml:trace contextRef="#ctx0" brushRef="#br0" timeOffset="66633">13420 11748 8191,'-5'-24'0,"38"5"2186,15 17 0,10 4-2186,-10-2 0,3 0 0,1 0 0,1 0 0,1 0 0,1 0 0,4 0 0,1 0 0,-3 0 0,-11 0 0,-3 0 0,0 0 0,3 0 0,1 0 0,-6 0 0,-5 0 0,-4 0 2898,18 0-2898,-41 0 1803,10 0-1803,-14 0 6522,13 0-6522,-8 0 789,-8 0-789,26 0 0,5 19 0,10-16 0,6-1 0,-4 7 0,2 1 0,-4-7 0,4-1 0,-3 2 0,1 6 0,-1 1 0,9-4 0,-5 0 0,-10 12 0,9-19 0,-45 0 0,8 0 0,-10 0 0,0 0 0</inkml:trace>
  <inkml:trace contextRef="#ctx0" brushRef="#br0" timeOffset="68302">15135 11430 8191,'-5'24'0,"-9"-6"5063,33-18-5063,-10 0 2818,-7 19-2818,36-5 0,-12 26 0,26-16 0,-20 16 0,8-26 1719,-25 23-1719,32-22 6784,-40 25-6784,40-26 0,-43 5 0,15-19 0,-19 0 0,0 9 0,0-7 0,0 8 0,0-10 0,0 0 0,0 18 0,0-13 0,0 14 0,0-19 0,0 19 0,0-14 0,0 13 0,0-8 0,-19-8 0,15 8 0,-43 8 0,11-2 0,-1 1 0,1 6 0,-1-1-678,-5-6 0,1 1 678,7 7 0,0-1 0,2-10 0,-2 0 0,-5 8 0,1 0 0,-16 0 0,16-11 0,36-10 0,-8 0 1356,10 0-1356,0-10 0,0 8 0,0-26 0,0 4 0,0 1 0,0 4 0</inkml:trace>
  <inkml:trace contextRef="#ctx0" brushRef="#br0" timeOffset="71387">21739 11917 8191,'47'23'0,"-12"-12"0,7-3 1300,4-6 1,5-3-1,0 0-1300,2 3 0,1 1 0,2 2 0,-10-1 0,3 1 0,-1 1 0,-3 0 0,2 1 0,-3 1 0,-1 0 1472,16 2 0,-5 1-1472,-21 4 0,-5-1 1857,5-10-1857,-12 15 6339,-12-19-6339,-9 0 1343,0 0-1343,19 0 0,-14 0 0,14 0 0,-19 0 0,9 0 0,-7 0 0,27 0 0,-6-19 0,1 15 0,4-15 0,-26 19 0,8 0 0,-10 0 0,0 0 0,0 0 0</inkml:trace>
  <inkml:trace contextRef="#ctx0" brushRef="#br0" timeOffset="73918">23114 11705 24575,'19'24'0,"-5"4"0,26-7 0,-16 12 0,5-8 0,1 2 0,-2 17 0,1-22 0,1-1 0,-7 19 0,17-26 0,-26 14 0,33-7 0,-21 22 0,4-8 0,1 2 0,-8-7 0,-1-1 0,-1 4 0,0-5 0,19-6 0,-26-13 0,5 10 0,-19-14 0,0 13 0,0-18 0,0 10 0,0-8 0,0 8 0,0 8 0,0-13 0,-19 14 0,15 0 0,-25-15 0,8 15 0,7-19 0,-5 0 0,19 0 0,0 10 0,-9-8 0,7 7 0,-8-9 0,10 0 0,-19 0 0,15 0 0,-15 0 0,19 0 0,0 19 0,0-14 0,-19 14 0,14-19 0,-13 0 0,18 0 0,-10 0 0,8 0 0,-8 0 0,10 0 0,0 0 0,-18 0 0,13 0 0,-14 0 0,19 0 0,-19 0 0,14 0 0,-13 0 0,18 0 0,-10 0 0,8 0 0,-7 0 0,-10-29 0,5 4 0,-5-5 0,-2-2 0,-12-12 0,0 11 0,12 5 0,-8 6 0,25 8 0,-15-23 0,19 32 0,0-14 0</inkml:trace>
  <inkml:trace contextRef="#ctx0" brushRef="#br0" timeOffset="176772">12256 10266 24575,'0'42'0,"0"-9"0,0 7 0,0-7 0,0 0 0,0 16 0,0 5 0,0-7 0,0-12 0,0-1 0,0 1 0,0-2 0,19 4 0,-15-22 0,15 6 0,-19-12 0,0 10 0,0-14 0,0 42 0,0-21 0,0 16 0,0-21 0,0 7 0,0-23 0,0 33 0,0-24 0,0 7 0,0-12 0</inkml:trace>
  <inkml:trace contextRef="#ctx0" brushRef="#br0" timeOffset="178136">12531 10647 24575,'-33'0'0,"0"-2"0,-2 4 0,-15 17 0,0-14 0,-1 4 0,21 10 0,2 2 0,-5-5 0,4 1 0,8 6 0,12-4 0,9-19 0,9 0 0,12 0 0,3 0 0,16 0 0,-7 9 0,19-6 0,-17 25 0,14-23 0,-6 32 0,-8-20 0,2-1 0,-2 1 0,-1 2 0,3 7 0,-1-3 0,15-9 0,-18 24 0,-12-34 0,-11 15 0,-10-19 0,0-19 0,-10-4 0,8-1 0,-7 6 0</inkml:trace>
  <inkml:trace contextRef="#ctx0" brushRef="#br0" timeOffset="180686">24681 10202 24575,'0'54'0,"0"-2"0,0 0 0,0-17 0,0 3 0,0 10 0,0 0 0,0-8 0,0 0 0,0 6 0,0-2 0,0 0 0,0-11 0,0-5 0,0-25 0,0 6 0,0 10 0,0 14 0,0 1 0,0 5 0,0 3 0,0 3 0,0 9 0,0-2 0,0 6 0,0-1 0,0-64 0,0 14 0,0-16 0</inkml:trace>
  <inkml:trace contextRef="#ctx0" brushRef="#br0" timeOffset="182638">25019 10520 24575,'-11'0'0,"-18"0"0,25 0 0,-34 0 0,33 0 0,-23 0 0,26 9 0,-26-6 0,23 6 0,-23-9 0,6 0 0,8 19 0,-23-14 0,32 13 0,-23-18 0,25 0 0,-6 0 0,9 0 0,0 19 0,0-14 0,28 23 0,-2-7 0,16 22 0,-2-18 0,-25 22 0,13-32 0,-7 25 0,12-26 0,0 23 0,-12-23 0,7 36 0,-14-34 0,6 9 0,0-3 0,-6-17 0,24 33 0,-33-34 0,14-4 0,-38-51 0,14-8 0,-14 5 0,19 26 0</inkml:trace>
  <inkml:trace contextRef="#ctx0" brushRef="#br0" timeOffset="186253">16616 12594 24575,'19'33'0,"-8"-3"0,2-1 0,19-1 0,-12 3 0,0-3 0,13-14 0,-9 5 0,-5-19 0,-10 0 0,-7 0 0,8 0 0,-10 0 0,0 0 0,19 0 0,-15-19 0,15 14 0,-19-13 0,0 8 0,0 8 0,0-26 0,0 23 0,0-33 0,0 24 0,0-7 0,0 12 0,0 9 0,0-19 0,0-14 0,0-12 0,0 15 0,0-1 0,0-14 0,0 3 0,0 21 0,0 11 0,0 10 0,-19 0 0,15 0 0,-15 0 0,9 10 0,8-8 0,-7 8 0,9-10 0,-19 0 0,14 18 0,-32-13 0,32 14 0,-23-19 0,25 0 0,-44 0 0,38 0 0,-38 0 0,26 19 0,6-15 0,-3 15 0,18-9 0,0-8 0,0 7 0,0-9 0,0 19 0,0-14 0,18 14 0,-13-38 0,14 5 0,-19-26 0,0 26 0,0-5 0</inkml:trace>
  <inkml:trace contextRef="#ctx0" brushRef="#br0" timeOffset="188754">20172 13102 24575,'-49'0'0,"21"0"0,-31 0 0,45 0 0,-15 0 0,27 0 0,-7 0 0,9 0 0,0 19 0,0-14 0,0 14 0,0-1 0,0-13 0,0 14 0,0-19 0,0 9 0,0-6 0,0 6 0,0 10 0,0-14 0,0 13 0,0-18 0,9 0 0,-7 0 0,8 0 0,-10 0 0,19 0 0,-15 10 0,25 11 0,11 12 0,-12 19 0,5-35 0,2 1 0,-16 6 0,-3 1 0,17 8 0,5-9 0,-33-5 0,13-19 0,-18 0 0,10 0 0,-8 0 0,8-19 0,-10 14 0,0-33 0,18 34 0,-13-25 0,14 27 0,-19-26 0,0 23 0,0-14 0,0 19 0,-19 0 0,14 0 0,-23 0 0,26 0 0,-8 0 0,10 0 0,-18 0 0,13 0 0,-14 0 0,0 0 0,5 0 0,-7 0 0,-7 0 0,23 0 0,-14 0 0,19 0 0,0-9 0,0 7 0,0-8 0,0 10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364" tIns="0" rIns="19364" bIns="0" numCol="1" anchor="t" anchorCtr="0" compatLnSpc="1">
            <a:prstTxWarp prst="textNoShape">
              <a:avLst/>
            </a:prstTxWarp>
          </a:bodyPr>
          <a:lstStyle>
            <a:lvl1pPr defTabSz="930275" eaLnBrk="0" hangingPunct="0">
              <a:spcBef>
                <a:spcPct val="0"/>
              </a:spcBef>
              <a:buClrTx/>
              <a:buSzTx/>
              <a:buFontTx/>
              <a:buNone/>
              <a:defRPr sz="1000" i="1">
                <a:latin typeface="Times New Roman" charset="0"/>
              </a:defRPr>
            </a:lvl1pPr>
          </a:lstStyle>
          <a:p>
            <a:pPr>
              <a:defRPr/>
            </a:pPr>
            <a:endParaRPr lang="en-US" altLang="en-US"/>
          </a:p>
        </p:txBody>
      </p:sp>
      <p:sp>
        <p:nvSpPr>
          <p:cNvPr id="2051" name="Rectangle 3"/>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364" tIns="0" rIns="19364" bIns="0" numCol="1" anchor="t" anchorCtr="0" compatLnSpc="1">
            <a:prstTxWarp prst="textNoShape">
              <a:avLst/>
            </a:prstTxWarp>
          </a:bodyPr>
          <a:lstStyle>
            <a:lvl1pPr algn="r" defTabSz="930275" eaLnBrk="0" hangingPunct="0">
              <a:spcBef>
                <a:spcPct val="0"/>
              </a:spcBef>
              <a:buClrTx/>
              <a:buSzTx/>
              <a:buFontTx/>
              <a:buNone/>
              <a:defRPr sz="1000" i="1">
                <a:latin typeface="Times New Roman" charset="0"/>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594" tIns="46798" rIns="93594" bIns="4679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4" name="Rectangle 6"/>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364" tIns="0" rIns="19364" bIns="0" numCol="1" anchor="b" anchorCtr="0" compatLnSpc="1">
            <a:prstTxWarp prst="textNoShape">
              <a:avLst/>
            </a:prstTxWarp>
          </a:bodyPr>
          <a:lstStyle>
            <a:lvl1pPr defTabSz="930275" eaLnBrk="0" hangingPunct="0">
              <a:spcBef>
                <a:spcPct val="0"/>
              </a:spcBef>
              <a:buClrTx/>
              <a:buSzTx/>
              <a:buFontTx/>
              <a:buNone/>
              <a:defRPr sz="1000" i="1">
                <a:latin typeface="Times New Roman" charset="0"/>
              </a:defRPr>
            </a:lvl1pPr>
          </a:lstStyle>
          <a:p>
            <a:pPr>
              <a:defRPr/>
            </a:pPr>
            <a:endParaRPr lang="en-US" altLang="en-US"/>
          </a:p>
        </p:txBody>
      </p:sp>
      <p:sp>
        <p:nvSpPr>
          <p:cNvPr id="2055" name="Rectangle 7"/>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9364" tIns="0" rIns="19364" bIns="0" numCol="1" anchor="b" anchorCtr="0" compatLnSpc="1">
            <a:prstTxWarp prst="textNoShape">
              <a:avLst/>
            </a:prstTxWarp>
          </a:bodyPr>
          <a:lstStyle>
            <a:lvl1pPr algn="r" defTabSz="930275" eaLnBrk="0" hangingPunct="0">
              <a:spcBef>
                <a:spcPct val="0"/>
              </a:spcBef>
              <a:buClrTx/>
              <a:buSzTx/>
              <a:buFontTx/>
              <a:buNone/>
              <a:defRPr sz="1000" i="1">
                <a:latin typeface="Times New Roman" charset="0"/>
              </a:defRPr>
            </a:lvl1pPr>
          </a:lstStyle>
          <a:p>
            <a:pPr>
              <a:defRPr/>
            </a:pPr>
            <a:fld id="{4E981537-9B7D-4AAB-A776-B7491C12FB1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a:extLst>
            <a:ext uri="{FAA26D3D-D897-4be2-8F04-BA451C77F1D7}">
              <ma14:placeholderFlag xmlns:ma14="http://schemas.microsoft.com/office/mac/drawingml/2011/main" xmlns="" val="1"/>
            </a:ext>
          </a:extLst>
        </p:spPr>
        <p:txBody>
          <a:bodyPr/>
          <a:lstStyle/>
          <a:p>
            <a:pPr>
              <a:defRPr/>
            </a:pPr>
            <a:fld id="{DEBD7628-80B8-4DB6-9BB0-B5EE8C5DDC19}" type="slidenum">
              <a:rPr lang="en-US" altLang="en-US"/>
              <a:pPr>
                <a:defRPr/>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p>
            <a:pPr>
              <a:defRPr/>
            </a:pPr>
            <a:fld id="{72D7D8A6-B98A-4F72-A384-00E30C517597}" type="slidenum">
              <a:rPr lang="en-US" altLang="en-US"/>
              <a:pPr>
                <a:defRPr/>
              </a:pPr>
              <a:t>13</a:t>
            </a:fld>
            <a:endParaRPr lang="en-US" alt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pPr>
              <a:defRPr/>
            </a:pPr>
            <a:r>
              <a:rPr lang="en-US" altLang="en-US"/>
              <a:t>The Captain Midnight decoder ring (which is an "encoder" ring as well) allows you to do a simple substitution cipher. It usually has two concentric wheels of letters, A through Z. You rotate the outside ring and substitute the letters in your message found on the outside ring with the letters directly below on the inside ring (see diagram). Here, the algorithm is to offset the alphabet and the key is the number of characters to offset it. Julius Caesar used this simple scheme, offsetting by 3 characters (He would have put the "A" on the outer ring of letters over the "D" on the inner ring if he had owned a Captain Midnight decoder ring.) The word "EXPLORATORIUM" thus becomes "HASORUDWRULXP." Such a scheme was easily broken and showed a certain level of naivete on Caesar's part concerning the enemy's intelligence.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p>
            <a:pPr>
              <a:defRPr/>
            </a:pPr>
            <a:fld id="{7DEB76D2-F462-4989-B9AF-2F032B4EFF4A}" type="slidenum">
              <a:rPr lang="en-US" altLang="en-US"/>
              <a:pPr>
                <a:defRPr/>
              </a:pPr>
              <a:t>14</a:t>
            </a:fld>
            <a:endParaRPr lang="en-US" alt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pPr>
              <a:defRPr/>
            </a:pPr>
            <a:r>
              <a:rPr lang="en-US" altLang="en-US"/>
              <a:t>The reduction modulo m of N is the remainder when N is divided by 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p>
            <a:pPr>
              <a:defRPr/>
            </a:pPr>
            <a:fld id="{95AF7B10-795A-4DFF-967E-E82A4BB85571}" type="slidenum">
              <a:rPr lang="en-US" altLang="en-US"/>
              <a:pPr>
                <a:defRPr/>
              </a:pPr>
              <a:t>16</a:t>
            </a:fld>
            <a:endParaRPr lang="en-US" alt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pPr>
              <a:defRPr/>
            </a:pPr>
            <a:r>
              <a:rPr lang="en-US" altLang="en-US"/>
              <a:t>In a columnar transposition, the message is written out in rows of a fixed length, and then read out again column by column, and the columns are chosen in some scrambled order. Both the length of the rows and the permutation of the columns are usually defined by a keyword.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p>
            <a:pPr>
              <a:defRPr/>
            </a:pPr>
            <a:fld id="{E3D5AD57-FDEF-489D-B630-9342680DABB4}" type="slidenum">
              <a:rPr lang="en-US" altLang="en-US"/>
              <a:pPr>
                <a:defRPr/>
              </a:pPr>
              <a:t>17</a:t>
            </a:fld>
            <a:endParaRPr lang="en-US" alt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pPr>
              <a:defRPr/>
            </a:pPr>
            <a:r>
              <a:rPr lang="en-US" altLang="en-US"/>
              <a:t>For example, the word ZEBRAS is of length 6 (so the rows are of length 6), and the permutation is defined by the alphabetical order of the letters in the keyword. In this case, the order would be "6 3 2 4 1 5".</a:t>
            </a:r>
          </a:p>
          <a:p>
            <a:pPr>
              <a:defRPr/>
            </a:pPr>
            <a:r>
              <a:rPr lang="en-US" altLang="en-US"/>
              <a:t>In a regular columnar transposition cipher, any spare spaces are filled with nulls; in an irregular columnar transposition cipher, the spaces are left blank. Finally, the message is read off in columns, in the order specified by the keyword. </a:t>
            </a:r>
          </a:p>
          <a:p>
            <a:pPr>
              <a:defRPr/>
            </a:pPr>
            <a:endParaRPr lang="en-US" altLang="en-US"/>
          </a:p>
          <a:p>
            <a:pPr>
              <a:defRPr/>
            </a:pPr>
            <a:r>
              <a:rPr lang="en-US" altLang="en-US"/>
              <a:t>http://en.wikipedia.org/wiki/Transposition_cipher</a:t>
            </a:r>
          </a:p>
          <a:p>
            <a:pPr>
              <a:defRPr/>
            </a:pPr>
            <a:endParaRPr lang="en-US" altLang="en-US"/>
          </a:p>
          <a:p>
            <a:pPr>
              <a:defRPr/>
            </a:pPr>
            <a:r>
              <a:rPr lang="en-US" altLang="en-US"/>
              <a:t>For example, suppose we use the keyword ZEBRA and the message WE ARE DISCOVERED. FLEE AT ONCE. In a regular columnar transposition, we write this into the grid as</a:t>
            </a:r>
          </a:p>
          <a:p>
            <a:pPr>
              <a:defRPr/>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p>
            <a:pPr>
              <a:defRPr/>
            </a:pPr>
            <a:fld id="{C5A19082-08E2-4384-8909-9DA619E33920}" type="slidenum">
              <a:rPr lang="en-US" altLang="en-US"/>
              <a:pPr>
                <a:defRPr/>
              </a:pPr>
              <a:t>22</a:t>
            </a:fld>
            <a:endParaRPr lang="en-US"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pPr>
              <a:defRPr/>
            </a:pPr>
            <a:r>
              <a:rPr lang="en-US" altLang="en-US"/>
              <a:t>break</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63" y="5666938"/>
            <a:ext cx="10572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43000" y="1122363"/>
            <a:ext cx="6858000" cy="1874589"/>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p:cNvSpPr>
            <a:spLocks noGrp="1"/>
          </p:cNvSpPr>
          <p:nvPr>
            <p:ph type="dt" sz="half" idx="10"/>
          </p:nvPr>
        </p:nvSpPr>
        <p:spPr>
          <a:xfrm>
            <a:off x="1011674" y="6245225"/>
            <a:ext cx="1656945" cy="495706"/>
          </a:xfrm>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By Dr. Xinwen Fu</a:t>
            </a:r>
          </a:p>
        </p:txBody>
      </p:sp>
      <p:sp>
        <p:nvSpPr>
          <p:cNvPr id="7" name="Slide Number Placeholder 5"/>
          <p:cNvSpPr>
            <a:spLocks noGrp="1"/>
          </p:cNvSpPr>
          <p:nvPr>
            <p:ph type="sldNum" sz="quarter" idx="12"/>
          </p:nvPr>
        </p:nvSpPr>
        <p:spPr/>
        <p:txBody>
          <a:bodyPr/>
          <a:lstStyle>
            <a:lvl1pPr>
              <a:defRPr/>
            </a:lvl1pPr>
          </a:lstStyle>
          <a:p>
            <a:pPr>
              <a:defRPr/>
            </a:pPr>
            <a:fld id="{169F40A6-A53C-4511-BA4F-D5A78B31C101}" type="slidenum">
              <a:rPr lang="en-US" altLang="en-US" smtClean="0"/>
              <a:pPr>
                <a:defRPr/>
              </a:pPr>
              <a:t>‹#›</a:t>
            </a:fld>
            <a:endParaRPr lang="en-US" alt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2743" y="3105720"/>
            <a:ext cx="338513" cy="323280"/>
          </a:xfrm>
          <a:prstGeom prst="rect">
            <a:avLst/>
          </a:prstGeom>
        </p:spPr>
      </p:pic>
    </p:spTree>
    <p:extLst>
      <p:ext uri="{BB962C8B-B14F-4D97-AF65-F5344CB8AC3E}">
        <p14:creationId xmlns:p14="http://schemas.microsoft.com/office/powerpoint/2010/main" val="85374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8229600" cy="108012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484784"/>
            <a:ext cx="8229600" cy="4641379"/>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ltLang="en-US"/>
          </a:p>
        </p:txBody>
      </p:sp>
      <p:sp>
        <p:nvSpPr>
          <p:cNvPr id="9" name="Footer Placeholder 4"/>
          <p:cNvSpPr>
            <a:spLocks noGrp="1"/>
          </p:cNvSpPr>
          <p:nvPr>
            <p:ph type="ftr" sz="quarter" idx="11"/>
          </p:nvPr>
        </p:nvSpPr>
        <p:spPr/>
        <p:txBody>
          <a:bodyPr/>
          <a:lstStyle>
            <a:lvl1pPr>
              <a:defRPr/>
            </a:lvl1pPr>
          </a:lstStyle>
          <a:p>
            <a:pPr>
              <a:defRPr/>
            </a:pPr>
            <a:r>
              <a:rPr lang="en-US" altLang="en-US"/>
              <a:t>By Dr. Xinwen Fu</a:t>
            </a:r>
          </a:p>
        </p:txBody>
      </p:sp>
      <p:sp>
        <p:nvSpPr>
          <p:cNvPr id="10" name="Slide Number Placeholder 5"/>
          <p:cNvSpPr>
            <a:spLocks noGrp="1"/>
          </p:cNvSpPr>
          <p:nvPr>
            <p:ph type="sldNum" sz="quarter" idx="12"/>
          </p:nvPr>
        </p:nvSpPr>
        <p:spPr/>
        <p:txBody>
          <a:bodyPr/>
          <a:lstStyle>
            <a:lvl1pPr>
              <a:defRPr/>
            </a:lvl1pPr>
          </a:lstStyle>
          <a:p>
            <a:pPr>
              <a:defRPr/>
            </a:pPr>
            <a:fld id="{44850F29-4A26-489F-A4F2-8BC7D52D6AA2}" type="slidenum">
              <a:rPr lang="en-US" altLang="en-US" smtClean="0"/>
              <a:pPr>
                <a:defRPr/>
              </a:pPr>
              <a:t>‹#›</a:t>
            </a:fld>
            <a:endParaRPr lang="en-US" altLang="en-US"/>
          </a:p>
        </p:txBody>
      </p:sp>
    </p:spTree>
    <p:extLst>
      <p:ext uri="{BB962C8B-B14F-4D97-AF65-F5344CB8AC3E}">
        <p14:creationId xmlns:p14="http://schemas.microsoft.com/office/powerpoint/2010/main" val="41174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By Dr. Xinwen Fu</a:t>
            </a:r>
          </a:p>
        </p:txBody>
      </p:sp>
      <p:sp>
        <p:nvSpPr>
          <p:cNvPr id="5" name="Rectangle 6"/>
          <p:cNvSpPr>
            <a:spLocks noGrp="1" noChangeArrowheads="1"/>
          </p:cNvSpPr>
          <p:nvPr>
            <p:ph type="sldNum" sz="quarter" idx="12"/>
          </p:nvPr>
        </p:nvSpPr>
        <p:spPr>
          <a:ln/>
        </p:spPr>
        <p:txBody>
          <a:bodyPr/>
          <a:lstStyle>
            <a:lvl1pPr>
              <a:defRPr/>
            </a:lvl1pPr>
          </a:lstStyle>
          <a:p>
            <a:pPr>
              <a:defRPr/>
            </a:pPr>
            <a:fld id="{FCA5B17F-4B04-4E4D-8B81-13C363F115E7}" type="slidenum">
              <a:rPr lang="en-US" altLang="en-US" smtClean="0"/>
              <a:pPr>
                <a:defRPr/>
              </a:pPr>
              <a:t>‹#›</a:t>
            </a:fld>
            <a:endParaRPr lang="en-US" altLang="en-US"/>
          </a:p>
        </p:txBody>
      </p:sp>
    </p:spTree>
    <p:extLst>
      <p:ext uri="{BB962C8B-B14F-4D97-AF65-F5344CB8AC3E}">
        <p14:creationId xmlns:p14="http://schemas.microsoft.com/office/powerpoint/2010/main" val="338383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By Dr. Xinwen Fu</a:t>
            </a:r>
          </a:p>
        </p:txBody>
      </p:sp>
      <p:sp>
        <p:nvSpPr>
          <p:cNvPr id="4" name="Rectangle 6"/>
          <p:cNvSpPr>
            <a:spLocks noGrp="1" noChangeArrowheads="1"/>
          </p:cNvSpPr>
          <p:nvPr>
            <p:ph type="sldNum" sz="quarter" idx="12"/>
          </p:nvPr>
        </p:nvSpPr>
        <p:spPr>
          <a:ln/>
        </p:spPr>
        <p:txBody>
          <a:bodyPr/>
          <a:lstStyle>
            <a:lvl1pPr>
              <a:defRPr/>
            </a:lvl1pPr>
          </a:lstStyle>
          <a:p>
            <a:pPr>
              <a:defRPr/>
            </a:pPr>
            <a:fld id="{A1A26DA7-76EE-4C81-95CA-191FC943964B}" type="slidenum">
              <a:rPr lang="en-US" altLang="en-US" smtClean="0"/>
              <a:pPr>
                <a:defRPr/>
              </a:pPr>
              <a:t>‹#›</a:t>
            </a:fld>
            <a:endParaRPr lang="en-US" altLang="en-US"/>
          </a:p>
        </p:txBody>
      </p:sp>
    </p:spTree>
    <p:extLst>
      <p:ext uri="{BB962C8B-B14F-4D97-AF65-F5344CB8AC3E}">
        <p14:creationId xmlns:p14="http://schemas.microsoft.com/office/powerpoint/2010/main" val="3662013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52400"/>
            <a:ext cx="8229600" cy="973138"/>
          </a:xfrm>
        </p:spPr>
        <p:txBody>
          <a:bodyPr/>
          <a:lstStyle/>
          <a:p>
            <a:r>
              <a:rPr lang="en-US"/>
              <a:t>Click to edit Master title style</a:t>
            </a:r>
          </a:p>
        </p:txBody>
      </p:sp>
      <p:sp>
        <p:nvSpPr>
          <p:cNvPr id="3" name="Text Placeholder 2"/>
          <p:cNvSpPr>
            <a:spLocks noGrp="1"/>
          </p:cNvSpPr>
          <p:nvPr>
            <p:ph type="body" sz="half" idx="1"/>
          </p:nvPr>
        </p:nvSpPr>
        <p:spPr>
          <a:xfrm>
            <a:off x="457200" y="1341438"/>
            <a:ext cx="4038600" cy="478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41438"/>
            <a:ext cx="4038600" cy="478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By Dr. Xinwen Fu</a:t>
            </a:r>
          </a:p>
        </p:txBody>
      </p:sp>
      <p:sp>
        <p:nvSpPr>
          <p:cNvPr id="7" name="Rectangle 6"/>
          <p:cNvSpPr>
            <a:spLocks noGrp="1" noChangeArrowheads="1"/>
          </p:cNvSpPr>
          <p:nvPr>
            <p:ph type="sldNum" sz="quarter" idx="12"/>
          </p:nvPr>
        </p:nvSpPr>
        <p:spPr>
          <a:ln/>
        </p:spPr>
        <p:txBody>
          <a:bodyPr/>
          <a:lstStyle>
            <a:lvl1pPr>
              <a:defRPr/>
            </a:lvl1pPr>
          </a:lstStyle>
          <a:p>
            <a:pPr>
              <a:defRPr/>
            </a:pPr>
            <a:fld id="{76219D88-9104-4555-8D13-B571A154D401}" type="slidenum">
              <a:rPr lang="en-US" altLang="en-US"/>
              <a:pPr>
                <a:defRPr/>
              </a:pPr>
              <a:t>‹#›</a:t>
            </a:fld>
            <a:endParaRPr lang="en-US" altLang="en-US"/>
          </a:p>
        </p:txBody>
      </p:sp>
    </p:spTree>
    <p:extLst>
      <p:ext uri="{BB962C8B-B14F-4D97-AF65-F5344CB8AC3E}">
        <p14:creationId xmlns:p14="http://schemas.microsoft.com/office/powerpoint/2010/main" val="14809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 altLang="x-none" dirty="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 altLang="x-none"/>
              <a:t>Haga clic para modificar el estilo de texto del patrón</a:t>
            </a:r>
          </a:p>
          <a:p>
            <a:pPr lvl="1"/>
            <a:r>
              <a:rPr lang="es-ES" altLang="x-none"/>
              <a:t>Segundo nivel</a:t>
            </a:r>
          </a:p>
          <a:p>
            <a:pPr lvl="2"/>
            <a:r>
              <a:rPr lang="es-ES" altLang="x-none"/>
              <a:t>Tercer nivel</a:t>
            </a:r>
          </a:p>
          <a:p>
            <a:pPr lvl="3"/>
            <a:r>
              <a:rPr lang="es-ES" altLang="x-none"/>
              <a:t>Cuarto nivel</a:t>
            </a:r>
          </a:p>
          <a:p>
            <a:pPr lvl="4"/>
            <a:r>
              <a:rPr lang="es-ES" altLang="x-none"/>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a:t>By Dr. Xinwen Fu</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AB5B4DD-DD36-4107-902C-4832D5FDC537}" type="slidenum">
              <a:rPr lang="en-US" altLang="en-US" smtClean="0"/>
              <a:pPr>
                <a:defRPr/>
              </a:pPr>
              <a:t>‹#›</a:t>
            </a:fld>
            <a:endParaRPr lang="en-US" altLang="en-US"/>
          </a:p>
        </p:txBody>
      </p:sp>
      <p:pic>
        <p:nvPicPr>
          <p:cNvPr id="8"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363" y="5666938"/>
            <a:ext cx="10572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95630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Lst>
  <p:hf hd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Arial" charset="0"/>
          <a:cs typeface="Arial" charset="0"/>
        </a:defRPr>
      </a:lvl2pPr>
      <a:lvl3pPr algn="ctr" rtl="0" eaLnBrk="1" fontAlgn="base" hangingPunct="1">
        <a:spcBef>
          <a:spcPct val="0"/>
        </a:spcBef>
        <a:spcAft>
          <a:spcPct val="0"/>
        </a:spcAft>
        <a:defRPr sz="4400">
          <a:solidFill>
            <a:schemeClr val="tx2"/>
          </a:solidFill>
          <a:latin typeface="Arial" charset="0"/>
          <a:ea typeface="Arial" charset="0"/>
          <a:cs typeface="Arial" charset="0"/>
        </a:defRPr>
      </a:lvl3pPr>
      <a:lvl4pPr algn="ctr" rtl="0" eaLnBrk="1" fontAlgn="base" hangingPunct="1">
        <a:spcBef>
          <a:spcPct val="0"/>
        </a:spcBef>
        <a:spcAft>
          <a:spcPct val="0"/>
        </a:spcAft>
        <a:defRPr sz="4400">
          <a:solidFill>
            <a:schemeClr val="tx2"/>
          </a:solidFill>
          <a:latin typeface="Arial" charset="0"/>
          <a:ea typeface="Arial" charset="0"/>
          <a:cs typeface="Arial" charset="0"/>
        </a:defRPr>
      </a:lvl4pPr>
      <a:lvl5pPr algn="ctr" rtl="0" eaLnBrk="1" fontAlgn="base" hangingPunct="1">
        <a:spcBef>
          <a:spcPct val="0"/>
        </a:spcBef>
        <a:spcAft>
          <a:spcPct val="0"/>
        </a:spcAft>
        <a:defRPr sz="4400">
          <a:solidFill>
            <a:schemeClr val="tx2"/>
          </a:solidFill>
          <a:latin typeface="Arial" charset="0"/>
          <a:ea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ea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ea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ea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mages.google.com/imgres?imgurl=www.aep.ie/images/gifs/encryption.gif&amp;imgrefurl=http://www.aep.ie/product/technical.html&amp;h=160&amp;w=160&amp;prev=/images?q%3Dencryption%26start%3D20%26svnum%3D10%26hl%3Den%26lr%3D%26ie%3DUTF-8%26oe%3DUTF-8%26sa%3D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oleObject" Target="../embeddings/oleObject3.bin"/><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Grp="1" noChangeArrowheads="1"/>
          </p:cNvSpPr>
          <p:nvPr>
            <p:ph type="ctrTitle"/>
          </p:nvPr>
        </p:nvSpPr>
        <p:spPr>
          <a:xfrm>
            <a:off x="0" y="944724"/>
            <a:ext cx="9144000" cy="1874676"/>
          </a:xfrm>
          <a:extLst>
            <a:ext uri="{FAA26D3D-D897-4be2-8F04-BA451C77F1D7}">
              <ma14:placeholderFlag xmlns:ma14="http://schemas.microsoft.com/office/mac/drawingml/2011/main" xmlns="" val="1"/>
            </a:ext>
          </a:extLst>
        </p:spPr>
        <p:txBody>
          <a:bodyPr>
            <a:normAutofit/>
          </a:bodyPr>
          <a:lstStyle/>
          <a:p>
            <a:pPr>
              <a:defRPr/>
            </a:pPr>
            <a:r>
              <a:rPr lang="en-US" altLang="en-US" dirty="0" err="1"/>
              <a:t>IoT</a:t>
            </a:r>
            <a:r>
              <a:rPr lang="en-US" altLang="en-US" dirty="0"/>
              <a:t> Security and Privacy </a:t>
            </a:r>
          </a:p>
        </p:txBody>
      </p:sp>
      <p:sp>
        <p:nvSpPr>
          <p:cNvPr id="121859" name="Rectangle 3"/>
          <p:cNvSpPr>
            <a:spLocks noGrp="1" noChangeArrowheads="1"/>
          </p:cNvSpPr>
          <p:nvPr>
            <p:ph type="subTitle" idx="1"/>
          </p:nvPr>
        </p:nvSpPr>
        <p:spPr>
          <a:extLst>
            <a:ext uri="{FAA26D3D-D897-4be2-8F04-BA451C77F1D7}">
              <ma14:placeholderFlag xmlns:ma14="http://schemas.microsoft.com/office/mac/drawingml/2011/main" xmlns="" val="1"/>
            </a:ext>
          </a:extLst>
        </p:spPr>
        <p:txBody>
          <a:bodyPr/>
          <a:lstStyle/>
          <a:p>
            <a:pPr eaLnBrk="1" hangingPunct="1">
              <a:defRPr/>
            </a:pPr>
            <a:r>
              <a:rPr lang="en-US" altLang="en-US" dirty="0"/>
              <a:t>Introduction to Cryptography I</a:t>
            </a:r>
          </a:p>
        </p:txBody>
      </p:sp>
      <p:pic>
        <p:nvPicPr>
          <p:cNvPr id="16387" name="Picture 7" descr="encryptio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4437063"/>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altLang="en-US"/>
              <a:t>Outline</a:t>
            </a:r>
          </a:p>
        </p:txBody>
      </p:sp>
      <p:sp>
        <p:nvSpPr>
          <p:cNvPr id="158723" name="Rectangle 3"/>
          <p:cNvSpPr>
            <a:spLocks noGrp="1" noChangeArrowheads="1"/>
          </p:cNvSpPr>
          <p:nvPr>
            <p:ph idx="1"/>
          </p:nvPr>
        </p:nvSpPr>
        <p:spPr/>
        <p:txBody>
          <a:bodyPr/>
          <a:lstStyle/>
          <a:p>
            <a:pPr eaLnBrk="1" hangingPunct="1">
              <a:buFont typeface="Wingdings" charset="2"/>
              <a:buChar char="p"/>
              <a:defRPr/>
            </a:pPr>
            <a:r>
              <a:rPr lang="en-US" altLang="en-US">
                <a:solidFill>
                  <a:schemeClr val="accent2"/>
                </a:solidFill>
              </a:rPr>
              <a:t>Introduction to cryptography</a:t>
            </a:r>
          </a:p>
          <a:p>
            <a:pPr eaLnBrk="1" hangingPunct="1">
              <a:buFont typeface="Wingdings" charset="2"/>
              <a:buChar char="p"/>
              <a:defRPr/>
            </a:pPr>
            <a:r>
              <a:rPr lang="en-US" altLang="en-US"/>
              <a:t>Some Trivial Codes</a:t>
            </a:r>
          </a:p>
          <a:p>
            <a:pPr eaLnBrk="1" hangingPunct="1">
              <a:buFont typeface="Wingdings" charset="2"/>
              <a:buChar char="p"/>
              <a:defRPr/>
            </a:pPr>
            <a:r>
              <a:rPr lang="en-US" altLang="en-US">
                <a:solidFill>
                  <a:schemeClr val="accent2"/>
                </a:solidFill>
              </a:rPr>
              <a:t>Types of Cryptography and their Applications</a:t>
            </a:r>
          </a:p>
          <a:p>
            <a:pPr eaLnBrk="1" hangingPunct="1">
              <a:buFont typeface="Wingdings" charset="2"/>
              <a:buChar char="p"/>
              <a:defRPr/>
            </a:pPr>
            <a:endParaRPr lang="en-US" altLang="en-US">
              <a:solidFill>
                <a:schemeClr val="accent2"/>
              </a:solidFill>
            </a:endParaRP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E4B45326-4117-44A5-ACEA-0450190443FB}" type="slidenum">
              <a:rPr lang="en-US" altLang="en-US"/>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pPr eaLnBrk="1" hangingPunct="1">
              <a:defRPr/>
            </a:pPr>
            <a:r>
              <a:rPr lang="en-US" altLang="en-US"/>
              <a:t>Some Trivial Codes</a:t>
            </a:r>
          </a:p>
        </p:txBody>
      </p:sp>
      <p:sp>
        <p:nvSpPr>
          <p:cNvPr id="98309" name="Rectangle 5"/>
          <p:cNvSpPr>
            <a:spLocks noGrp="1" noChangeArrowheads="1"/>
          </p:cNvSpPr>
          <p:nvPr>
            <p:ph idx="1"/>
          </p:nvPr>
        </p:nvSpPr>
        <p:spPr>
          <a:xfrm>
            <a:off x="142875" y="1412875"/>
            <a:ext cx="3961073" cy="4646613"/>
          </a:xfrm>
        </p:spPr>
        <p:txBody>
          <a:bodyPr/>
          <a:lstStyle/>
          <a:p>
            <a:pPr eaLnBrk="1" hangingPunct="1">
              <a:buFont typeface="Wingdings" charset="2"/>
              <a:buChar char="p"/>
              <a:defRPr/>
            </a:pPr>
            <a:r>
              <a:rPr lang="en-US" altLang="en-US" sz="2400" b="1" dirty="0">
                <a:sym typeface="Symbol" charset="2"/>
              </a:rPr>
              <a:t>Mono</a:t>
            </a:r>
            <a:r>
              <a:rPr lang="en-US" altLang="en-US" sz="2400" dirty="0">
                <a:sym typeface="Symbol" charset="2"/>
              </a:rPr>
              <a:t>-alphabetic cipher</a:t>
            </a:r>
            <a:r>
              <a:rPr lang="en-US" altLang="en-US" dirty="0">
                <a:sym typeface="Symbol" charset="2"/>
              </a:rPr>
              <a:t>:</a:t>
            </a:r>
            <a:r>
              <a:rPr lang="en-US" altLang="en-US" sz="3200" dirty="0"/>
              <a:t> </a:t>
            </a:r>
          </a:p>
          <a:p>
            <a:pPr lvl="1" eaLnBrk="1" hangingPunct="1">
              <a:buFont typeface="Wingdings" charset="2"/>
              <a:buChar char="n"/>
              <a:defRPr/>
            </a:pPr>
            <a:r>
              <a:rPr lang="en-US" altLang="en-US" sz="2200" dirty="0"/>
              <a:t>Arbitrary mapping of one letter to another</a:t>
            </a:r>
          </a:p>
          <a:p>
            <a:pPr lvl="1" eaLnBrk="1" hangingPunct="1">
              <a:buFont typeface="Wingdings" charset="2"/>
              <a:buChar char="n"/>
              <a:defRPr/>
            </a:pPr>
            <a:r>
              <a:rPr lang="en-US" altLang="en-US" sz="2200" dirty="0"/>
              <a:t>26!</a:t>
            </a:r>
            <a:endParaRPr lang="en-US" altLang="en-US" sz="2200" dirty="0">
              <a:sym typeface="Symbol" charset="2"/>
            </a:endParaRPr>
          </a:p>
          <a:p>
            <a:pPr lvl="1" eaLnBrk="1" hangingPunct="1">
              <a:buFont typeface="Wingdings" charset="2"/>
              <a:buChar char="n"/>
              <a:defRPr/>
            </a:pPr>
            <a:r>
              <a:rPr lang="en-US" altLang="en-US" sz="2200" dirty="0"/>
              <a:t>Statistical analysis of letter frequencies</a:t>
            </a:r>
          </a:p>
          <a:p>
            <a:pPr eaLnBrk="1" hangingPunct="1">
              <a:buFont typeface="Wingdings" charset="2"/>
              <a:buChar char="p"/>
              <a:defRPr/>
            </a:pPr>
            <a:endParaRPr lang="en-US" altLang="en-US" sz="2400" dirty="0"/>
          </a:p>
        </p:txBody>
      </p:sp>
      <p:sp>
        <p:nvSpPr>
          <p:cNvPr id="8"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9"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10"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81A1CD82-287E-4EC2-912C-6532FB7605F1}" type="slidenum">
              <a:rPr lang="en-US" altLang="en-US"/>
              <a:pPr>
                <a:defRPr/>
              </a:pPr>
              <a:t>11</a:t>
            </a:fld>
            <a:endParaRPr lang="en-US" altLang="en-US"/>
          </a:p>
        </p:txBody>
      </p:sp>
      <p:grpSp>
        <p:nvGrpSpPr>
          <p:cNvPr id="2" name="Group 1"/>
          <p:cNvGrpSpPr/>
          <p:nvPr/>
        </p:nvGrpSpPr>
        <p:grpSpPr>
          <a:xfrm>
            <a:off x="4063988" y="1650807"/>
            <a:ext cx="4752528" cy="4170747"/>
            <a:chOff x="3527425" y="1304925"/>
            <a:chExt cx="5616575" cy="4811713"/>
          </a:xfrm>
        </p:grpSpPr>
        <p:pic>
          <p:nvPicPr>
            <p:cNvPr id="27654" name="Picture 7" descr="English-sl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425" y="1304925"/>
              <a:ext cx="561657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2" name="Text Box 8"/>
            <p:cNvSpPr txBox="1">
              <a:spLocks noChangeArrowheads="1"/>
            </p:cNvSpPr>
            <p:nvPr/>
          </p:nvSpPr>
          <p:spPr bwMode="auto">
            <a:xfrm>
              <a:off x="4865688" y="134143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solidFill>
                    <a:srgbClr val="FF3300"/>
                  </a:solidFill>
                  <a:latin typeface="Arial" charset="0"/>
                </a:rPr>
                <a:t>e</a:t>
              </a:r>
            </a:p>
          </p:txBody>
        </p:sp>
        <p:sp>
          <p:nvSpPr>
            <p:cNvPr id="98313" name="Text Box 9"/>
            <p:cNvSpPr txBox="1">
              <a:spLocks noChangeArrowheads="1"/>
            </p:cNvSpPr>
            <p:nvPr/>
          </p:nvSpPr>
          <p:spPr bwMode="auto">
            <a:xfrm>
              <a:off x="7616825" y="224155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solidFill>
                    <a:srgbClr val="FF3300"/>
                  </a:solidFill>
                  <a:latin typeface="Arial" charset="0"/>
                </a:rPr>
                <a:t>t</a:t>
              </a:r>
            </a:p>
          </p:txBody>
        </p:sp>
        <p:sp>
          <p:nvSpPr>
            <p:cNvPr id="98314" name="Rectangle 10"/>
            <p:cNvSpPr>
              <a:spLocks noChangeArrowheads="1"/>
            </p:cNvSpPr>
            <p:nvPr/>
          </p:nvSpPr>
          <p:spPr bwMode="auto">
            <a:xfrm>
              <a:off x="5508625" y="5842000"/>
              <a:ext cx="3257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200">
                  <a:latin typeface="Arial" charset="0"/>
                </a:rPr>
                <a:t>http://en.wikipedia.org/wiki/Letter_frequencies</a:t>
              </a:r>
            </a:p>
          </p:txBody>
        </p:sp>
      </p:gr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E8994C7-1E04-B746-9B4F-3BBAE505307C}"/>
                  </a:ext>
                </a:extLst>
              </p14:cNvPr>
              <p14:cNvContentPartPr/>
              <p14:nvPr/>
            </p14:nvContentPartPr>
            <p14:xfrm>
              <a:off x="277920" y="2767680"/>
              <a:ext cx="1849320" cy="1927080"/>
            </p14:xfrm>
          </p:contentPart>
        </mc:Choice>
        <mc:Fallback xmlns="">
          <p:pic>
            <p:nvPicPr>
              <p:cNvPr id="3" name="Ink 2">
                <a:extLst>
                  <a:ext uri="{FF2B5EF4-FFF2-40B4-BE49-F238E27FC236}">
                    <a16:creationId xmlns:a16="http://schemas.microsoft.com/office/drawing/2014/main" id="{AE8994C7-1E04-B746-9B4F-3BBAE505307C}"/>
                  </a:ext>
                </a:extLst>
              </p:cNvPr>
              <p:cNvPicPr/>
              <p:nvPr/>
            </p:nvPicPr>
            <p:blipFill>
              <a:blip r:embed="rId4"/>
              <a:stretch>
                <a:fillRect/>
              </a:stretch>
            </p:blipFill>
            <p:spPr>
              <a:xfrm>
                <a:off x="268560" y="2758320"/>
                <a:ext cx="1868040" cy="19458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p:txBody>
          <a:bodyPr/>
          <a:lstStyle/>
          <a:p>
            <a:pPr eaLnBrk="1" hangingPunct="1">
              <a:defRPr/>
            </a:pPr>
            <a:r>
              <a:rPr lang="en-US" altLang="en-US"/>
              <a:t>Some Trivial Codes (Cont.)</a:t>
            </a:r>
          </a:p>
        </p:txBody>
      </p:sp>
      <p:sp>
        <p:nvSpPr>
          <p:cNvPr id="77829" name="Rectangle 5"/>
          <p:cNvSpPr>
            <a:spLocks noGrp="1" noChangeArrowheads="1"/>
          </p:cNvSpPr>
          <p:nvPr>
            <p:ph idx="1"/>
          </p:nvPr>
        </p:nvSpPr>
        <p:spPr>
          <a:xfrm>
            <a:off x="457200" y="1341438"/>
            <a:ext cx="8229600" cy="2051050"/>
          </a:xfrm>
        </p:spPr>
        <p:txBody>
          <a:bodyPr>
            <a:normAutofit lnSpcReduction="10000"/>
          </a:bodyPr>
          <a:lstStyle/>
          <a:p>
            <a:pPr eaLnBrk="1" hangingPunct="1">
              <a:buFont typeface="Wingdings" charset="2"/>
              <a:buChar char="p"/>
              <a:defRPr/>
            </a:pPr>
            <a:r>
              <a:rPr lang="en-US" altLang="en-US"/>
              <a:t>Caesar cipher</a:t>
            </a:r>
          </a:p>
          <a:p>
            <a:pPr lvl="1" eaLnBrk="1" hangingPunct="1">
              <a:buFont typeface="Wingdings" charset="2"/>
              <a:buChar char="n"/>
              <a:defRPr/>
            </a:pPr>
            <a:r>
              <a:rPr lang="en-US" altLang="en-US"/>
              <a:t>Substitution cipher</a:t>
            </a:r>
          </a:p>
          <a:p>
            <a:pPr lvl="1" eaLnBrk="1" hangingPunct="1">
              <a:buFont typeface="Wingdings" charset="2"/>
              <a:buChar char="n"/>
              <a:defRPr/>
            </a:pPr>
            <a:r>
              <a:rPr lang="en-US" altLang="en-US"/>
              <a:t>Replace each letter with the one 3 letters later</a:t>
            </a:r>
          </a:p>
          <a:p>
            <a:pPr lvl="1" eaLnBrk="1" hangingPunct="1">
              <a:buFont typeface="Wingdings" charset="2"/>
              <a:buChar char="n"/>
              <a:defRPr/>
            </a:pPr>
            <a:r>
              <a:rPr lang="en-US" altLang="en-US"/>
              <a:t>A </a:t>
            </a:r>
            <a:r>
              <a:rPr lang="en-US" altLang="en-US">
                <a:sym typeface="Symbol" charset="2"/>
              </a:rPr>
              <a:t> D, B  E</a:t>
            </a:r>
          </a:p>
        </p:txBody>
      </p:sp>
      <p:sp>
        <p:nvSpPr>
          <p:cNvPr id="89"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90"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91"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D6E0A850-4D3D-4CD2-A70D-FD93705C7486}" type="slidenum">
              <a:rPr lang="en-US" altLang="en-US"/>
              <a:pPr>
                <a:defRPr/>
              </a:pPr>
              <a:t>12</a:t>
            </a:fld>
            <a:endParaRPr lang="en-US" altLang="en-US"/>
          </a:p>
        </p:txBody>
      </p:sp>
      <p:graphicFrame>
        <p:nvGraphicFramePr>
          <p:cNvPr id="77830" name="Group 6"/>
          <p:cNvGraphicFramePr>
            <a:graphicFrameLocks noGrp="1"/>
          </p:cNvGraphicFramePr>
          <p:nvPr/>
        </p:nvGraphicFramePr>
        <p:xfrm>
          <a:off x="323850" y="3536950"/>
          <a:ext cx="8609013" cy="1812926"/>
        </p:xfrm>
        <a:graphic>
          <a:graphicData uri="http://schemas.openxmlformats.org/drawingml/2006/table">
            <a:tbl>
              <a:tblPr/>
              <a:tblGrid>
                <a:gridCol w="331788">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1787">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1788">
                  <a:extLst>
                    <a:ext uri="{9D8B030D-6E8A-4147-A177-3AD203B41FA5}">
                      <a16:colId xmlns:a16="http://schemas.microsoft.com/office/drawing/2014/main" val="20004"/>
                    </a:ext>
                  </a:extLst>
                </a:gridCol>
                <a:gridCol w="331787">
                  <a:extLst>
                    <a:ext uri="{9D8B030D-6E8A-4147-A177-3AD203B41FA5}">
                      <a16:colId xmlns:a16="http://schemas.microsoft.com/office/drawing/2014/main" val="20005"/>
                    </a:ext>
                  </a:extLst>
                </a:gridCol>
                <a:gridCol w="330200">
                  <a:extLst>
                    <a:ext uri="{9D8B030D-6E8A-4147-A177-3AD203B41FA5}">
                      <a16:colId xmlns:a16="http://schemas.microsoft.com/office/drawing/2014/main" val="20006"/>
                    </a:ext>
                  </a:extLst>
                </a:gridCol>
                <a:gridCol w="331788">
                  <a:extLst>
                    <a:ext uri="{9D8B030D-6E8A-4147-A177-3AD203B41FA5}">
                      <a16:colId xmlns:a16="http://schemas.microsoft.com/office/drawing/2014/main" val="20007"/>
                    </a:ext>
                  </a:extLst>
                </a:gridCol>
                <a:gridCol w="331787">
                  <a:extLst>
                    <a:ext uri="{9D8B030D-6E8A-4147-A177-3AD203B41FA5}">
                      <a16:colId xmlns:a16="http://schemas.microsoft.com/office/drawing/2014/main" val="20008"/>
                    </a:ext>
                  </a:extLst>
                </a:gridCol>
                <a:gridCol w="330200">
                  <a:extLst>
                    <a:ext uri="{9D8B030D-6E8A-4147-A177-3AD203B41FA5}">
                      <a16:colId xmlns:a16="http://schemas.microsoft.com/office/drawing/2014/main" val="20009"/>
                    </a:ext>
                  </a:extLst>
                </a:gridCol>
                <a:gridCol w="331788">
                  <a:extLst>
                    <a:ext uri="{9D8B030D-6E8A-4147-A177-3AD203B41FA5}">
                      <a16:colId xmlns:a16="http://schemas.microsoft.com/office/drawing/2014/main" val="20010"/>
                    </a:ext>
                  </a:extLst>
                </a:gridCol>
                <a:gridCol w="328612">
                  <a:extLst>
                    <a:ext uri="{9D8B030D-6E8A-4147-A177-3AD203B41FA5}">
                      <a16:colId xmlns:a16="http://schemas.microsoft.com/office/drawing/2014/main" val="20011"/>
                    </a:ext>
                  </a:extLst>
                </a:gridCol>
                <a:gridCol w="331788">
                  <a:extLst>
                    <a:ext uri="{9D8B030D-6E8A-4147-A177-3AD203B41FA5}">
                      <a16:colId xmlns:a16="http://schemas.microsoft.com/office/drawing/2014/main" val="20012"/>
                    </a:ext>
                  </a:extLst>
                </a:gridCol>
                <a:gridCol w="331787">
                  <a:extLst>
                    <a:ext uri="{9D8B030D-6E8A-4147-A177-3AD203B41FA5}">
                      <a16:colId xmlns:a16="http://schemas.microsoft.com/office/drawing/2014/main" val="20013"/>
                    </a:ext>
                  </a:extLst>
                </a:gridCol>
                <a:gridCol w="330200">
                  <a:extLst>
                    <a:ext uri="{9D8B030D-6E8A-4147-A177-3AD203B41FA5}">
                      <a16:colId xmlns:a16="http://schemas.microsoft.com/office/drawing/2014/main" val="20014"/>
                    </a:ext>
                  </a:extLst>
                </a:gridCol>
                <a:gridCol w="331788">
                  <a:extLst>
                    <a:ext uri="{9D8B030D-6E8A-4147-A177-3AD203B41FA5}">
                      <a16:colId xmlns:a16="http://schemas.microsoft.com/office/drawing/2014/main" val="20015"/>
                    </a:ext>
                  </a:extLst>
                </a:gridCol>
                <a:gridCol w="330200">
                  <a:extLst>
                    <a:ext uri="{9D8B030D-6E8A-4147-A177-3AD203B41FA5}">
                      <a16:colId xmlns:a16="http://schemas.microsoft.com/office/drawing/2014/main" val="20016"/>
                    </a:ext>
                  </a:extLst>
                </a:gridCol>
                <a:gridCol w="331787">
                  <a:extLst>
                    <a:ext uri="{9D8B030D-6E8A-4147-A177-3AD203B41FA5}">
                      <a16:colId xmlns:a16="http://schemas.microsoft.com/office/drawing/2014/main" val="20017"/>
                    </a:ext>
                  </a:extLst>
                </a:gridCol>
                <a:gridCol w="331788">
                  <a:extLst>
                    <a:ext uri="{9D8B030D-6E8A-4147-A177-3AD203B41FA5}">
                      <a16:colId xmlns:a16="http://schemas.microsoft.com/office/drawing/2014/main" val="20018"/>
                    </a:ext>
                  </a:extLst>
                </a:gridCol>
                <a:gridCol w="330200">
                  <a:extLst>
                    <a:ext uri="{9D8B030D-6E8A-4147-A177-3AD203B41FA5}">
                      <a16:colId xmlns:a16="http://schemas.microsoft.com/office/drawing/2014/main" val="20019"/>
                    </a:ext>
                  </a:extLst>
                </a:gridCol>
                <a:gridCol w="331787">
                  <a:extLst>
                    <a:ext uri="{9D8B030D-6E8A-4147-A177-3AD203B41FA5}">
                      <a16:colId xmlns:a16="http://schemas.microsoft.com/office/drawing/2014/main" val="20020"/>
                    </a:ext>
                  </a:extLst>
                </a:gridCol>
                <a:gridCol w="331788">
                  <a:extLst>
                    <a:ext uri="{9D8B030D-6E8A-4147-A177-3AD203B41FA5}">
                      <a16:colId xmlns:a16="http://schemas.microsoft.com/office/drawing/2014/main" val="20021"/>
                    </a:ext>
                  </a:extLst>
                </a:gridCol>
                <a:gridCol w="330200">
                  <a:extLst>
                    <a:ext uri="{9D8B030D-6E8A-4147-A177-3AD203B41FA5}">
                      <a16:colId xmlns:a16="http://schemas.microsoft.com/office/drawing/2014/main" val="20022"/>
                    </a:ext>
                  </a:extLst>
                </a:gridCol>
                <a:gridCol w="331787">
                  <a:extLst>
                    <a:ext uri="{9D8B030D-6E8A-4147-A177-3AD203B41FA5}">
                      <a16:colId xmlns:a16="http://schemas.microsoft.com/office/drawing/2014/main" val="20023"/>
                    </a:ext>
                  </a:extLst>
                </a:gridCol>
                <a:gridCol w="330200">
                  <a:extLst>
                    <a:ext uri="{9D8B030D-6E8A-4147-A177-3AD203B41FA5}">
                      <a16:colId xmlns:a16="http://schemas.microsoft.com/office/drawing/2014/main" val="20024"/>
                    </a:ext>
                  </a:extLst>
                </a:gridCol>
                <a:gridCol w="331788">
                  <a:extLst>
                    <a:ext uri="{9D8B030D-6E8A-4147-A177-3AD203B41FA5}">
                      <a16:colId xmlns:a16="http://schemas.microsoft.com/office/drawing/2014/main" val="20025"/>
                    </a:ext>
                  </a:extLst>
                </a:gridCol>
              </a:tblGrid>
              <a:tr h="906463">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j</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q</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v</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0033CC"/>
                          </a:solidFill>
                          <a:effectLst/>
                          <a:latin typeface="Verdana" charset="0"/>
                        </a:rPr>
                        <a:t>w</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06463">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j</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q</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v</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w</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z</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7997" name="Text Box 173"/>
          <p:cNvSpPr txBox="1">
            <a:spLocks noChangeArrowheads="1"/>
          </p:cNvSpPr>
          <p:nvPr/>
        </p:nvSpPr>
        <p:spPr bwMode="auto">
          <a:xfrm>
            <a:off x="1584325" y="5661025"/>
            <a:ext cx="1531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742950" indent="-285750" eaLnBrk="0" hangingPunct="0">
              <a:spcBef>
                <a:spcPct val="0"/>
              </a:spcBef>
              <a:defRPr sz="2400">
                <a:solidFill>
                  <a:schemeClr val="tx1"/>
                </a:solidFill>
                <a:latin typeface="Times New Roman" charset="0"/>
              </a:defRPr>
            </a:lvl1pPr>
            <a:lvl2pPr eaLnBrk="0" hangingPunct="0">
              <a:spcBef>
                <a:spcPct val="0"/>
              </a:spcBef>
              <a:defRPr sz="2400">
                <a:solidFill>
                  <a:schemeClr val="tx1"/>
                </a:solidFill>
                <a:latin typeface="Times New Roman" charset="0"/>
              </a:defRPr>
            </a:lvl2pPr>
            <a:lvl3pPr eaLnBrk="0" hangingPunct="0">
              <a:spcBef>
                <a:spcPct val="0"/>
              </a:spcBef>
              <a:defRPr sz="2400">
                <a:solidFill>
                  <a:schemeClr val="tx1"/>
                </a:solidFill>
                <a:latin typeface="Times New Roman" charset="0"/>
              </a:defRPr>
            </a:lvl3pPr>
            <a:lvl4pPr eaLnBrk="0" hangingPunct="0">
              <a:spcBef>
                <a:spcPct val="0"/>
              </a:spcBef>
              <a:defRPr sz="2400">
                <a:solidFill>
                  <a:schemeClr val="tx1"/>
                </a:solidFill>
                <a:latin typeface="Times New Roman" charset="0"/>
              </a:defRPr>
            </a:lvl4pPr>
            <a:lvl5pPr eaLnBrk="0" hangingPunct="0">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eaLnBrk="1" hangingPunct="1">
              <a:spcBef>
                <a:spcPct val="20000"/>
              </a:spcBef>
              <a:buClr>
                <a:schemeClr val="tx2"/>
              </a:buClr>
              <a:buSzPct val="75000"/>
              <a:buFont typeface="Wingdings" charset="2"/>
              <a:buChar char="n"/>
              <a:defRPr/>
            </a:pPr>
            <a:r>
              <a:rPr lang="en-US" altLang="en-US" sz="2000">
                <a:latin typeface="Verdana" charset="0"/>
              </a:rPr>
              <a:t>hello</a:t>
            </a:r>
          </a:p>
        </p:txBody>
      </p:sp>
      <p:sp>
        <p:nvSpPr>
          <p:cNvPr id="77998" name="Text Box 174"/>
          <p:cNvSpPr txBox="1">
            <a:spLocks noChangeArrowheads="1"/>
          </p:cNvSpPr>
          <p:nvPr/>
        </p:nvSpPr>
        <p:spPr bwMode="auto">
          <a:xfrm>
            <a:off x="4067175" y="5661025"/>
            <a:ext cx="165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742950" indent="-285750" eaLnBrk="0" hangingPunct="0">
              <a:spcBef>
                <a:spcPct val="0"/>
              </a:spcBef>
              <a:defRPr sz="2400">
                <a:solidFill>
                  <a:schemeClr val="tx1"/>
                </a:solidFill>
                <a:latin typeface="Times New Roman" charset="0"/>
              </a:defRPr>
            </a:lvl1pPr>
            <a:lvl2pPr eaLnBrk="0" hangingPunct="0">
              <a:spcBef>
                <a:spcPct val="0"/>
              </a:spcBef>
              <a:defRPr sz="2400">
                <a:solidFill>
                  <a:schemeClr val="tx1"/>
                </a:solidFill>
                <a:latin typeface="Times New Roman" charset="0"/>
              </a:defRPr>
            </a:lvl2pPr>
            <a:lvl3pPr eaLnBrk="0" hangingPunct="0">
              <a:spcBef>
                <a:spcPct val="0"/>
              </a:spcBef>
              <a:defRPr sz="2400">
                <a:solidFill>
                  <a:schemeClr val="tx1"/>
                </a:solidFill>
                <a:latin typeface="Times New Roman" charset="0"/>
              </a:defRPr>
            </a:lvl3pPr>
            <a:lvl4pPr eaLnBrk="0" hangingPunct="0">
              <a:spcBef>
                <a:spcPct val="0"/>
              </a:spcBef>
              <a:defRPr sz="2400">
                <a:solidFill>
                  <a:schemeClr val="tx1"/>
                </a:solidFill>
                <a:latin typeface="Times New Roman" charset="0"/>
              </a:defRPr>
            </a:lvl4pPr>
            <a:lvl5pPr eaLnBrk="0" hangingPunct="0">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eaLnBrk="1" hangingPunct="1">
              <a:spcBef>
                <a:spcPct val="20000"/>
              </a:spcBef>
              <a:buClr>
                <a:schemeClr val="tx2"/>
              </a:buClr>
              <a:buSzPct val="75000"/>
              <a:buFont typeface="Wingdings" charset="2"/>
              <a:buChar char="n"/>
              <a:defRPr/>
            </a:pPr>
            <a:r>
              <a:rPr lang="en-US" altLang="en-US" sz="2000">
                <a:latin typeface="Verdana" charset="0"/>
              </a:rPr>
              <a:t>khoor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97" grpId="0"/>
      <p:bldP spid="779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68313" y="152400"/>
            <a:ext cx="8229600" cy="609600"/>
          </a:xfrm>
        </p:spPr>
        <p:txBody>
          <a:bodyPr/>
          <a:lstStyle/>
          <a:p>
            <a:pPr eaLnBrk="1" hangingPunct="1">
              <a:defRPr/>
            </a:pPr>
            <a:r>
              <a:rPr lang="en-US" altLang="en-US" sz="4000"/>
              <a:t>Captain Midnight Secret Decoder Rings</a:t>
            </a:r>
          </a:p>
        </p:txBody>
      </p:sp>
      <p:sp>
        <p:nvSpPr>
          <p:cNvPr id="156675" name="Rectangle 3"/>
          <p:cNvSpPr>
            <a:spLocks noGrp="1" noChangeArrowheads="1"/>
          </p:cNvSpPr>
          <p:nvPr>
            <p:ph idx="1"/>
          </p:nvPr>
        </p:nvSpPr>
        <p:spPr>
          <a:xfrm>
            <a:off x="6858000" y="1676400"/>
            <a:ext cx="2133600" cy="838200"/>
          </a:xfrm>
        </p:spPr>
        <p:txBody>
          <a:bodyPr/>
          <a:lstStyle/>
          <a:p>
            <a:pPr eaLnBrk="1" hangingPunct="1">
              <a:lnSpc>
                <a:spcPct val="90000"/>
              </a:lnSpc>
              <a:buFont typeface="Wingdings" charset="2"/>
              <a:buChar char="p"/>
              <a:defRPr/>
            </a:pPr>
            <a:r>
              <a:rPr lang="en-US" altLang="en-US" sz="2000">
                <a:solidFill>
                  <a:srgbClr val="FF3300"/>
                </a:solidFill>
              </a:rPr>
              <a:t>only 26 possibilities</a:t>
            </a:r>
          </a:p>
        </p:txBody>
      </p:sp>
      <p:sp>
        <p:nvSpPr>
          <p:cNvPr id="7"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8"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9"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4F2C195F-4237-4CE6-B801-606E9D48EEB9}" type="slidenum">
              <a:rPr lang="en-US" altLang="en-US"/>
              <a:pPr>
                <a:defRPr/>
              </a:pPr>
              <a:t>13</a:t>
            </a:fld>
            <a:endParaRPr lang="en-US" altLang="en-US"/>
          </a:p>
        </p:txBody>
      </p:sp>
      <p:pic>
        <p:nvPicPr>
          <p:cNvPr id="156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862" y="1304764"/>
            <a:ext cx="5248076" cy="504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56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9772" y="2514600"/>
            <a:ext cx="2804376" cy="27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56680" name="Freeform 8"/>
          <p:cNvSpPr>
            <a:spLocks/>
          </p:cNvSpPr>
          <p:nvPr/>
        </p:nvSpPr>
        <p:spPr bwMode="auto">
          <a:xfrm>
            <a:off x="5815657" y="1676400"/>
            <a:ext cx="1285533" cy="1080120"/>
          </a:xfrm>
          <a:custGeom>
            <a:avLst/>
            <a:gdLst>
              <a:gd name="T0" fmla="*/ 0 w 1157"/>
              <a:gd name="T1" fmla="*/ 0 h 612"/>
              <a:gd name="T2" fmla="*/ 992482 w 1157"/>
              <a:gd name="T3" fmla="*/ 192871 h 612"/>
              <a:gd name="T4" fmla="*/ 1873250 w 1157"/>
              <a:gd name="T5" fmla="*/ 1044575 h 612"/>
              <a:gd name="T6" fmla="*/ 0 60000 65536"/>
              <a:gd name="T7" fmla="*/ 0 60000 65536"/>
              <a:gd name="T8" fmla="*/ 0 60000 65536"/>
            </a:gdLst>
            <a:ahLst/>
            <a:cxnLst>
              <a:cxn ang="T6">
                <a:pos x="T0" y="T1"/>
              </a:cxn>
              <a:cxn ang="T7">
                <a:pos x="T2" y="T3"/>
              </a:cxn>
              <a:cxn ang="T8">
                <a:pos x="T4" y="T5"/>
              </a:cxn>
            </a:cxnLst>
            <a:rect l="0" t="0" r="r" b="b"/>
            <a:pathLst>
              <a:path w="1157" h="612">
                <a:moveTo>
                  <a:pt x="0" y="0"/>
                </a:moveTo>
                <a:cubicBezTo>
                  <a:pt x="210" y="5"/>
                  <a:pt x="420" y="11"/>
                  <a:pt x="613" y="113"/>
                </a:cubicBezTo>
                <a:cubicBezTo>
                  <a:pt x="806" y="215"/>
                  <a:pt x="981" y="413"/>
                  <a:pt x="1157" y="612"/>
                </a:cubicBezTo>
              </a:path>
            </a:pathLst>
          </a:custGeom>
          <a:noFill/>
          <a:ln w="76200" cap="flat" cmpd="sng">
            <a:solidFill>
              <a:srgbClr val="FF3300"/>
            </a:solidFill>
            <a:prstDash val="dashDot"/>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p:txBody>
          <a:bodyPr/>
          <a:lstStyle/>
          <a:p>
            <a:pPr eaLnBrk="1" hangingPunct="1">
              <a:defRPr/>
            </a:pPr>
            <a:r>
              <a:rPr lang="en-US" altLang="en-US"/>
              <a:t>Some Trivial Codes (Cont.)</a:t>
            </a:r>
          </a:p>
        </p:txBody>
      </p:sp>
      <p:sp>
        <p:nvSpPr>
          <p:cNvPr id="103429" name="Rectangle 5"/>
          <p:cNvSpPr>
            <a:spLocks noGrp="1" noChangeArrowheads="1"/>
          </p:cNvSpPr>
          <p:nvPr>
            <p:ph idx="1"/>
          </p:nvPr>
        </p:nvSpPr>
        <p:spPr>
          <a:xfrm>
            <a:off x="304800" y="3500438"/>
            <a:ext cx="8229600" cy="2590800"/>
          </a:xfrm>
        </p:spPr>
        <p:txBody>
          <a:bodyPr>
            <a:normAutofit fontScale="92500" lnSpcReduction="10000"/>
          </a:bodyPr>
          <a:lstStyle/>
          <a:p>
            <a:pPr eaLnBrk="1" hangingPunct="1">
              <a:buFont typeface="Wingdings" charset="2"/>
              <a:buChar char="p"/>
              <a:defRPr/>
            </a:pPr>
            <a:r>
              <a:rPr lang="en-US" altLang="en-US" dirty="0"/>
              <a:t>Affine Cipher</a:t>
            </a:r>
          </a:p>
          <a:p>
            <a:pPr lvl="1" eaLnBrk="1" hangingPunct="1">
              <a:buFont typeface="Wingdings" charset="2"/>
              <a:buChar char="n"/>
              <a:defRPr/>
            </a:pPr>
            <a:r>
              <a:rPr lang="en-US" altLang="en-US" dirty="0"/>
              <a:t>Encoding letters as numbers [0, 25]</a:t>
            </a:r>
          </a:p>
          <a:p>
            <a:pPr lvl="1" eaLnBrk="1" hangingPunct="1">
              <a:buFont typeface="Wingdings" charset="2"/>
              <a:buChar char="n"/>
              <a:defRPr/>
            </a:pPr>
            <a:r>
              <a:rPr lang="en-US" altLang="en-US" dirty="0" err="1"/>
              <a:t>E</a:t>
            </a:r>
            <a:r>
              <a:rPr lang="en-US" altLang="en-US" baseline="-25000" dirty="0" err="1"/>
              <a:t>a,b</a:t>
            </a:r>
            <a:r>
              <a:rPr lang="en-US" altLang="en-US" dirty="0"/>
              <a:t>(x)=(</a:t>
            </a:r>
            <a:r>
              <a:rPr lang="en-US" altLang="en-US" dirty="0" err="1"/>
              <a:t>ax+b</a:t>
            </a:r>
            <a:r>
              <a:rPr lang="en-US" altLang="en-US" dirty="0"/>
              <a:t>)%26; (</a:t>
            </a:r>
            <a:r>
              <a:rPr lang="en-US" altLang="en-US" dirty="0" err="1"/>
              <a:t>a,b</a:t>
            </a:r>
            <a:r>
              <a:rPr lang="en-US" altLang="en-US" dirty="0"/>
              <a:t>) is the key</a:t>
            </a:r>
          </a:p>
          <a:p>
            <a:pPr lvl="2" eaLnBrk="1" hangingPunct="1">
              <a:buFont typeface="Wingdings" charset="2"/>
              <a:buChar char="p"/>
              <a:defRPr/>
            </a:pPr>
            <a:r>
              <a:rPr lang="en-US" altLang="en-US" dirty="0"/>
              <a:t>Reduction modulo </a:t>
            </a:r>
            <a:r>
              <a:rPr lang="en-US" altLang="en-US" dirty="0" err="1"/>
              <a:t>N%m</a:t>
            </a:r>
            <a:r>
              <a:rPr lang="en-US" altLang="en-US" dirty="0"/>
              <a:t>: N=</a:t>
            </a:r>
            <a:r>
              <a:rPr lang="en-US" altLang="en-US" dirty="0" err="1"/>
              <a:t>qm+r</a:t>
            </a:r>
            <a:r>
              <a:rPr lang="en-US" altLang="en-US" dirty="0"/>
              <a:t>, 0</a:t>
            </a:r>
            <a:r>
              <a:rPr lang="en-US" altLang="en-US" dirty="0">
                <a:sym typeface="Symbol" charset="2"/>
              </a:rPr>
              <a:t>r&lt;m</a:t>
            </a:r>
            <a:r>
              <a:rPr lang="en-US" altLang="en-US" dirty="0"/>
              <a:t>; 7%6=?</a:t>
            </a:r>
          </a:p>
          <a:p>
            <a:pPr lvl="2" eaLnBrk="1" hangingPunct="1">
              <a:buFont typeface="Wingdings" charset="2"/>
              <a:buChar char="p"/>
              <a:defRPr/>
            </a:pPr>
            <a:r>
              <a:rPr lang="en-US" altLang="en-US" dirty="0"/>
              <a:t>E</a:t>
            </a:r>
            <a:r>
              <a:rPr lang="en-US" altLang="en-US" baseline="-25000" dirty="0"/>
              <a:t>3,11</a:t>
            </a:r>
            <a:r>
              <a:rPr lang="en-US" altLang="en-US" dirty="0"/>
              <a:t>(a)=?</a:t>
            </a:r>
            <a:endParaRPr lang="en-US" altLang="en-US" dirty="0">
              <a:solidFill>
                <a:schemeClr val="bg1"/>
              </a:solidFill>
            </a:endParaRPr>
          </a:p>
          <a:p>
            <a:pPr lvl="1" eaLnBrk="1" hangingPunct="1">
              <a:buFont typeface="Wingdings" charset="2"/>
              <a:buChar char="n"/>
              <a:defRPr/>
            </a:pPr>
            <a:r>
              <a:rPr lang="en-US" altLang="en-US" dirty="0"/>
              <a:t>Multiple round affine cipher </a:t>
            </a:r>
            <a:r>
              <a:rPr lang="en-US" altLang="en-US" dirty="0" err="1"/>
              <a:t>E</a:t>
            </a:r>
            <a:r>
              <a:rPr lang="en-US" altLang="en-US" baseline="-25000" dirty="0" err="1"/>
              <a:t>a,b</a:t>
            </a:r>
            <a:r>
              <a:rPr lang="en-US" altLang="en-US" dirty="0"/>
              <a:t>(</a:t>
            </a:r>
            <a:r>
              <a:rPr lang="en-US" altLang="en-US" dirty="0" err="1"/>
              <a:t>E</a:t>
            </a:r>
            <a:r>
              <a:rPr lang="en-US" altLang="en-US" baseline="-25000" dirty="0" err="1"/>
              <a:t>a,b</a:t>
            </a:r>
            <a:r>
              <a:rPr lang="en-US" altLang="en-US" dirty="0"/>
              <a:t>(</a:t>
            </a:r>
            <a:r>
              <a:rPr lang="en-US" altLang="en-US" dirty="0" err="1"/>
              <a:t>E</a:t>
            </a:r>
            <a:r>
              <a:rPr lang="en-US" altLang="en-US" baseline="-25000" dirty="0" err="1"/>
              <a:t>a,b</a:t>
            </a:r>
            <a:r>
              <a:rPr lang="en-US" altLang="en-US" dirty="0"/>
              <a:t>(x)))</a:t>
            </a:r>
          </a:p>
        </p:txBody>
      </p:sp>
      <p:sp>
        <p:nvSpPr>
          <p:cNvPr id="123"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24"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125"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6077E807-7ED7-4DD7-AE47-95D679E1692C}" type="slidenum">
              <a:rPr lang="en-US" altLang="en-US"/>
              <a:pPr>
                <a:defRPr/>
              </a:pPr>
              <a:t>14</a:t>
            </a:fld>
            <a:endParaRPr lang="en-US" altLang="en-US"/>
          </a:p>
        </p:txBody>
      </p:sp>
      <p:graphicFrame>
        <p:nvGraphicFramePr>
          <p:cNvPr id="103577" name="Group 153"/>
          <p:cNvGraphicFramePr>
            <a:graphicFrameLocks noGrp="1"/>
          </p:cNvGraphicFramePr>
          <p:nvPr/>
        </p:nvGraphicFramePr>
        <p:xfrm>
          <a:off x="533400" y="1412875"/>
          <a:ext cx="1066800" cy="1828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3578" name="Group 154"/>
          <p:cNvGraphicFramePr>
            <a:graphicFrameLocks noGrp="1"/>
          </p:cNvGraphicFramePr>
          <p:nvPr/>
        </p:nvGraphicFramePr>
        <p:xfrm>
          <a:off x="1600200" y="1412875"/>
          <a:ext cx="1066800" cy="1828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3632" name="Group 208"/>
          <p:cNvGraphicFramePr>
            <a:graphicFrameLocks noGrp="1"/>
          </p:cNvGraphicFramePr>
          <p:nvPr/>
        </p:nvGraphicFramePr>
        <p:xfrm>
          <a:off x="2667000" y="1412875"/>
          <a:ext cx="1143000" cy="1828800"/>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j</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0066"/>
                          </a:solidFill>
                          <a:effectLst/>
                          <a:latin typeface="Verdana" charset="0"/>
                        </a:rPr>
                        <a:t>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3634" name="Group 210"/>
          <p:cNvGraphicFramePr>
            <a:graphicFrameLocks noGrp="1"/>
          </p:cNvGraphicFramePr>
          <p:nvPr/>
        </p:nvGraphicFramePr>
        <p:xfrm>
          <a:off x="3810000" y="1412875"/>
          <a:ext cx="1143000" cy="1828800"/>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3597" name="Group 173"/>
          <p:cNvGraphicFramePr>
            <a:graphicFrameLocks noGrp="1"/>
          </p:cNvGraphicFramePr>
          <p:nvPr/>
        </p:nvGraphicFramePr>
        <p:xfrm>
          <a:off x="4953000" y="1412875"/>
          <a:ext cx="1219200" cy="18288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q</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19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3636" name="Group 212"/>
          <p:cNvGraphicFramePr>
            <a:graphicFrameLocks noGrp="1"/>
          </p:cNvGraphicFramePr>
          <p:nvPr/>
        </p:nvGraphicFramePr>
        <p:xfrm>
          <a:off x="6172200" y="1412875"/>
          <a:ext cx="1219200" cy="18288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u</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20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21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22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23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3637" name="Group 213"/>
          <p:cNvGraphicFramePr>
            <a:graphicFrameLocks noGrp="1"/>
          </p:cNvGraphicFramePr>
          <p:nvPr/>
        </p:nvGraphicFramePr>
        <p:xfrm>
          <a:off x="7391400" y="1412875"/>
          <a:ext cx="1219200" cy="18288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24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rgbClr val="FF3300"/>
                          </a:solidFill>
                          <a:effectLst/>
                          <a:latin typeface="Verdana" charset="0"/>
                        </a:rPr>
                        <a:t>z</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altLang="en-US" sz="2400" b="0" i="0" u="none" strike="noStrike" cap="none" normalizeH="0" baseline="0">
                          <a:ln>
                            <a:noFill/>
                          </a:ln>
                          <a:solidFill>
                            <a:schemeClr val="tx1"/>
                          </a:solidFill>
                          <a:effectLst/>
                          <a:latin typeface="Verdana" charset="0"/>
                        </a:rPr>
                        <a:t>25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US" altLang="en-US" sz="2400" b="0" i="0" u="none" strike="noStrike" cap="none" normalizeH="0" baseline="0">
                        <a:ln>
                          <a:noFill/>
                        </a:ln>
                        <a:solidFill>
                          <a:schemeClr val="tx1"/>
                        </a:solidFill>
                        <a:effectLst/>
                        <a:latin typeface="Verdana"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US" altLang="en-US" sz="2400" b="0" i="0" u="none" strike="noStrike" cap="none" normalizeH="0" baseline="0">
                        <a:ln>
                          <a:noFill/>
                        </a:ln>
                        <a:solidFill>
                          <a:schemeClr val="tx1"/>
                        </a:solidFill>
                        <a:effectLst/>
                        <a:latin typeface="Verdana"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0050">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US" altLang="en-US" sz="2400" b="0" i="0" u="none" strike="noStrike" cap="none" normalizeH="0" baseline="0">
                        <a:ln>
                          <a:noFill/>
                        </a:ln>
                        <a:solidFill>
                          <a:schemeClr val="tx1"/>
                        </a:solidFill>
                        <a:effectLst/>
                        <a:latin typeface="Verdana"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endParaRPr kumimoji="0" lang="en-US" altLang="en-US" sz="2400" b="0" i="0" u="none" strike="noStrike" cap="none" normalizeH="0" baseline="0">
                        <a:ln>
                          <a:noFill/>
                        </a:ln>
                        <a:solidFill>
                          <a:schemeClr val="tx1"/>
                        </a:solidFill>
                        <a:effectLst/>
                        <a:latin typeface="Verdana"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pPr eaLnBrk="1" hangingPunct="1">
              <a:defRPr/>
            </a:pPr>
            <a:r>
              <a:rPr lang="en-US" altLang="en-US"/>
              <a:t>Some Trivial Codes (Cont.)</a:t>
            </a:r>
          </a:p>
        </p:txBody>
      </p:sp>
      <p:sp>
        <p:nvSpPr>
          <p:cNvPr id="104453" name="Rectangle 5"/>
          <p:cNvSpPr>
            <a:spLocks noGrp="1" noChangeArrowheads="1"/>
          </p:cNvSpPr>
          <p:nvPr>
            <p:ph idx="1"/>
          </p:nvPr>
        </p:nvSpPr>
        <p:spPr/>
        <p:txBody>
          <a:bodyPr/>
          <a:lstStyle/>
          <a:p>
            <a:pPr eaLnBrk="1" hangingPunct="1">
              <a:buFont typeface="Wingdings" charset="2"/>
              <a:buChar char="p"/>
              <a:defRPr/>
            </a:pPr>
            <a:r>
              <a:rPr lang="en-US" altLang="en-US" b="1" dirty="0"/>
              <a:t>Poly</a:t>
            </a:r>
            <a:r>
              <a:rPr lang="en-US" altLang="en-US" dirty="0"/>
              <a:t>-alphabetic Ciphers</a:t>
            </a:r>
          </a:p>
          <a:p>
            <a:pPr lvl="1" eaLnBrk="1" hangingPunct="1">
              <a:buFont typeface="Wingdings" charset="2"/>
              <a:buChar char="n"/>
              <a:defRPr/>
            </a:pPr>
            <a:r>
              <a:rPr lang="en-US" altLang="en-US" dirty="0"/>
              <a:t>A letter may be encrypted into different letters from time to time</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B0E334EC-6BFE-4B33-A3BF-FCD9B67B924F}" type="slidenum">
              <a:rPr lang="en-US" altLang="en-US"/>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51" name="Rectangle 87"/>
          <p:cNvSpPr>
            <a:spLocks noGrp="1" noChangeArrowheads="1"/>
          </p:cNvSpPr>
          <p:nvPr>
            <p:ph type="title"/>
          </p:nvPr>
        </p:nvSpPr>
        <p:spPr/>
        <p:txBody>
          <a:bodyPr/>
          <a:lstStyle/>
          <a:p>
            <a:pPr eaLnBrk="1" hangingPunct="1">
              <a:defRPr/>
            </a:pPr>
            <a:r>
              <a:rPr lang="en-US" altLang="en-US"/>
              <a:t>Some Trivial Codes (Cont.)</a:t>
            </a:r>
          </a:p>
        </p:txBody>
      </p:sp>
      <p:sp>
        <p:nvSpPr>
          <p:cNvPr id="113752" name="Rectangle 88"/>
          <p:cNvSpPr>
            <a:spLocks noGrp="1" noChangeArrowheads="1"/>
          </p:cNvSpPr>
          <p:nvPr>
            <p:ph type="body" sz="half" idx="1"/>
          </p:nvPr>
        </p:nvSpPr>
        <p:spPr>
          <a:xfrm>
            <a:off x="457200" y="1341438"/>
            <a:ext cx="8039100" cy="1150937"/>
          </a:xfrm>
        </p:spPr>
        <p:txBody>
          <a:bodyPr/>
          <a:lstStyle/>
          <a:p>
            <a:pPr eaLnBrk="1" hangingPunct="1">
              <a:lnSpc>
                <a:spcPct val="90000"/>
              </a:lnSpc>
              <a:buFont typeface="Wingdings" charset="2"/>
              <a:buChar char="p"/>
              <a:defRPr/>
            </a:pPr>
            <a:r>
              <a:rPr lang="en-US" altLang="en-US" sz="2400" dirty="0"/>
              <a:t>All the previous codes are based on substitution</a:t>
            </a:r>
          </a:p>
          <a:p>
            <a:pPr eaLnBrk="1" hangingPunct="1">
              <a:lnSpc>
                <a:spcPct val="90000"/>
              </a:lnSpc>
              <a:buFont typeface="Wingdings" charset="2"/>
              <a:buChar char="p"/>
              <a:defRPr/>
            </a:pPr>
            <a:r>
              <a:rPr lang="en-US" altLang="en-US" sz="2400" dirty="0"/>
              <a:t>Transposition (permutation) - Columnar Transposition</a:t>
            </a:r>
          </a:p>
        </p:txBody>
      </p:sp>
      <p:graphicFrame>
        <p:nvGraphicFramePr>
          <p:cNvPr id="113807" name="Group 143"/>
          <p:cNvGraphicFramePr>
            <a:graphicFrameLocks noGrp="1"/>
          </p:cNvGraphicFramePr>
          <p:nvPr>
            <p:ph sz="half" idx="2"/>
          </p:nvPr>
        </p:nvGraphicFramePr>
        <p:xfrm>
          <a:off x="3694113" y="2600325"/>
          <a:ext cx="5162550" cy="2773364"/>
        </p:xfrm>
        <a:graphic>
          <a:graphicData uri="http://schemas.openxmlformats.org/drawingml/2006/table">
            <a:tbl>
              <a:tblPr/>
              <a:tblGrid>
                <a:gridCol w="1533525">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1975">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484187">
                  <a:extLst>
                    <a:ext uri="{9D8B030D-6E8A-4147-A177-3AD203B41FA5}">
                      <a16:colId xmlns:a16="http://schemas.microsoft.com/office/drawing/2014/main" val="20004"/>
                    </a:ext>
                  </a:extLst>
                </a:gridCol>
                <a:gridCol w="484188">
                  <a:extLst>
                    <a:ext uri="{9D8B030D-6E8A-4147-A177-3AD203B41FA5}">
                      <a16:colId xmlns:a16="http://schemas.microsoft.com/office/drawing/2014/main" val="20005"/>
                    </a:ext>
                  </a:extLst>
                </a:gridCol>
                <a:gridCol w="484187">
                  <a:extLst>
                    <a:ext uri="{9D8B030D-6E8A-4147-A177-3AD203B41FA5}">
                      <a16:colId xmlns:a16="http://schemas.microsoft.com/office/drawing/2014/main" val="20006"/>
                    </a:ext>
                  </a:extLst>
                </a:gridCol>
                <a:gridCol w="484188">
                  <a:extLst>
                    <a:ext uri="{9D8B030D-6E8A-4147-A177-3AD203B41FA5}">
                      <a16:colId xmlns:a16="http://schemas.microsoft.com/office/drawing/2014/main" val="20007"/>
                    </a:ext>
                  </a:extLst>
                </a:gridCol>
              </a:tblGrid>
              <a:tr h="441325">
                <a:tc rowSpan="2">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Key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41325">
                <a:tc vMerge="1">
                  <a:txBody>
                    <a:bodyPr/>
                    <a:lstStyle/>
                    <a:p>
                      <a:endParaRPr lang="en-US"/>
                    </a:p>
                  </a:txBody>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1"/>
                  </a:ext>
                </a:extLst>
              </a:tr>
              <a:tr h="506413">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Plaintext: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9738">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endParaRPr kumimoji="0" lang="en-US" altLang="en-US" sz="2000" b="0" i="0" u="none" strike="noStrike" cap="none" normalizeH="0" baseline="0">
                        <a:ln>
                          <a:noFill/>
                        </a:ln>
                        <a:solidFill>
                          <a:schemeClr val="tx1"/>
                        </a:solidFill>
                        <a:effectLst/>
                        <a:latin typeface="Verdana"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3238">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endParaRPr kumimoji="0" lang="en-US" altLang="en-US" sz="2000" b="0" i="0" u="none" strike="noStrike" cap="none" normalizeH="0" baseline="0">
                        <a:ln>
                          <a:noFill/>
                        </a:ln>
                        <a:solidFill>
                          <a:schemeClr val="tx1"/>
                        </a:solidFill>
                        <a:effectLst/>
                        <a:latin typeface="Verdana"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41325">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endParaRPr kumimoji="0" lang="en-US" altLang="en-US" sz="2000" b="0" i="0" u="none" strike="noStrike" cap="none" normalizeH="0" baseline="0">
                        <a:ln>
                          <a:noFill/>
                        </a:ln>
                        <a:solidFill>
                          <a:schemeClr val="tx1"/>
                        </a:solidFill>
                        <a:effectLst/>
                        <a:latin typeface="Verdana"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W</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rgbClr val="FF3300"/>
                          </a:solidFill>
                          <a:effectLst/>
                          <a:latin typeface="Verdana" charset="0"/>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buClr>
                          <a:schemeClr val="bg2"/>
                        </a:buClr>
                        <a:defRPr sz="2400">
                          <a:solidFill>
                            <a:schemeClr val="tx1"/>
                          </a:solidFill>
                          <a:latin typeface="Verdana" charset="0"/>
                        </a:defRPr>
                      </a:lvl1pPr>
                      <a:lvl2pPr>
                        <a:defRPr sz="2000">
                          <a:solidFill>
                            <a:schemeClr val="tx1"/>
                          </a:solidFill>
                          <a:latin typeface="Verdana" charset="0"/>
                        </a:defRPr>
                      </a:lvl2pPr>
                      <a:lvl3pPr>
                        <a:buClr>
                          <a:schemeClr val="accent1"/>
                        </a:buClr>
                        <a:buSzPct val="65000"/>
                        <a:defRPr>
                          <a:solidFill>
                            <a:schemeClr val="tx1"/>
                          </a:solidFill>
                          <a:latin typeface="Verdana" charset="0"/>
                        </a:defRPr>
                      </a:lvl3pPr>
                      <a:lvl4pPr>
                        <a:buClr>
                          <a:schemeClr val="bg2"/>
                        </a:buClr>
                        <a:defRPr sz="1600">
                          <a:solidFill>
                            <a:schemeClr val="tx1"/>
                          </a:solidFill>
                          <a:latin typeface="Verdana" charset="0"/>
                        </a:defRPr>
                      </a:lvl4pPr>
                      <a:lvl5pPr>
                        <a:buSzPct val="80000"/>
                        <a:defRPr sz="1600">
                          <a:solidFill>
                            <a:schemeClr val="tx1"/>
                          </a:solidFill>
                          <a:latin typeface="Verdana" charset="0"/>
                        </a:defRPr>
                      </a:lvl5pPr>
                      <a:lvl6pPr fontAlgn="base">
                        <a:spcBef>
                          <a:spcPct val="20000"/>
                        </a:spcBef>
                        <a:spcAft>
                          <a:spcPct val="0"/>
                        </a:spcAft>
                        <a:buClr>
                          <a:schemeClr val="tx2"/>
                        </a:buClr>
                        <a:buSzPct val="80000"/>
                        <a:buFont typeface="Wingdings" charset="2"/>
                        <a:defRPr sz="1600">
                          <a:solidFill>
                            <a:schemeClr val="tx1"/>
                          </a:solidFill>
                          <a:latin typeface="Verdana" charset="0"/>
                        </a:defRPr>
                      </a:lvl6pPr>
                      <a:lvl7pPr fontAlgn="base">
                        <a:spcBef>
                          <a:spcPct val="20000"/>
                        </a:spcBef>
                        <a:spcAft>
                          <a:spcPct val="0"/>
                        </a:spcAft>
                        <a:buClr>
                          <a:schemeClr val="tx2"/>
                        </a:buClr>
                        <a:buSzPct val="80000"/>
                        <a:buFont typeface="Wingdings" charset="2"/>
                        <a:defRPr sz="1600">
                          <a:solidFill>
                            <a:schemeClr val="tx1"/>
                          </a:solidFill>
                          <a:latin typeface="Verdana" charset="0"/>
                        </a:defRPr>
                      </a:lvl7pPr>
                      <a:lvl8pPr fontAlgn="base">
                        <a:spcBef>
                          <a:spcPct val="20000"/>
                        </a:spcBef>
                        <a:spcAft>
                          <a:spcPct val="0"/>
                        </a:spcAft>
                        <a:buClr>
                          <a:schemeClr val="tx2"/>
                        </a:buClr>
                        <a:buSzPct val="80000"/>
                        <a:buFont typeface="Wingdings" charset="2"/>
                        <a:defRPr sz="1600">
                          <a:solidFill>
                            <a:schemeClr val="tx1"/>
                          </a:solidFill>
                          <a:latin typeface="Verdana" charset="0"/>
                        </a:defRPr>
                      </a:lvl8pPr>
                      <a:lvl9pPr fontAlgn="base">
                        <a:spcBef>
                          <a:spcPct val="20000"/>
                        </a:spcBef>
                        <a:spcAft>
                          <a:spcPct val="0"/>
                        </a:spcAft>
                        <a:buClr>
                          <a:schemeClr val="tx2"/>
                        </a:buClr>
                        <a:buSzPct val="80000"/>
                        <a:buFont typeface="Wingdings" charset="2"/>
                        <a:defRPr sz="1600">
                          <a:solidFill>
                            <a:schemeClr val="tx1"/>
                          </a:solidFill>
                          <a:latin typeface="Verdana" charset="0"/>
                        </a:defRPr>
                      </a:lvl9pPr>
                    </a:lstStyle>
                    <a:p>
                      <a:pPr marL="0" marR="0" lvl="0" indent="0" algn="l" defTabSz="914400" rtl="0" eaLnBrk="0" fontAlgn="base" latinLnBrk="0" hangingPunct="0">
                        <a:lnSpc>
                          <a:spcPct val="100000"/>
                        </a:lnSpc>
                        <a:spcBef>
                          <a:spcPct val="0"/>
                        </a:spcBef>
                        <a:spcAft>
                          <a:spcPct val="0"/>
                        </a:spcAft>
                        <a:buClrTx/>
                        <a:buSzPct val="75000"/>
                        <a:buFontTx/>
                        <a:buNone/>
                        <a:tabLst/>
                      </a:pPr>
                      <a:r>
                        <a:rPr kumimoji="0" lang="en-US" altLang="en-US" sz="2000" b="0" i="0" u="none" strike="noStrike" cap="none" normalizeH="0" baseline="0">
                          <a:ln>
                            <a:noFill/>
                          </a:ln>
                          <a:solidFill>
                            <a:schemeClr val="tx1"/>
                          </a:solidFill>
                          <a:effectLst/>
                          <a:latin typeface="Verdana" charset="0"/>
                        </a:rPr>
                        <a:t>Z</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7" name="Date Placeholder 4"/>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88" name="Footer Placeholder 5"/>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89" name="Slide Number Placeholder 6"/>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11D69B06-4A70-4CB3-B888-A6B3BA5A9CA7}" type="slidenum">
              <a:rPr lang="en-US" altLang="en-US"/>
              <a:pPr>
                <a:defRPr/>
              </a:pPr>
              <a:t>16</a:t>
            </a:fld>
            <a:endParaRPr lang="en-US" altLang="en-US"/>
          </a:p>
        </p:txBody>
      </p:sp>
      <p:sp>
        <p:nvSpPr>
          <p:cNvPr id="113750" name="Text Box 86"/>
          <p:cNvSpPr txBox="1">
            <a:spLocks noChangeArrowheads="1"/>
          </p:cNvSpPr>
          <p:nvPr/>
        </p:nvSpPr>
        <p:spPr bwMode="auto">
          <a:xfrm>
            <a:off x="935038" y="5624513"/>
            <a:ext cx="753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FontTx/>
              <a:buChar char="•"/>
              <a:defRPr/>
            </a:pPr>
            <a:r>
              <a:rPr lang="en-US" altLang="en-US" sz="2400">
                <a:latin typeface="Times New Roman" charset="0"/>
              </a:rPr>
              <a:t> Ciphertext: </a:t>
            </a:r>
            <a:r>
              <a:rPr lang="en-US" altLang="en-US" sz="2400" u="sng">
                <a:latin typeface="Times New Roman" charset="0"/>
              </a:rPr>
              <a:t>TTNA</a:t>
            </a:r>
            <a:r>
              <a:rPr lang="en-US" altLang="en-US" sz="2400">
                <a:latin typeface="Times New Roman" charset="0"/>
              </a:rPr>
              <a:t>APTM</a:t>
            </a:r>
            <a:r>
              <a:rPr lang="en-US" altLang="en-US" sz="2400" u="sng">
                <a:latin typeface="Times New Roman" charset="0"/>
              </a:rPr>
              <a:t>TSUO</a:t>
            </a:r>
            <a:r>
              <a:rPr lang="en-US" altLang="en-US" sz="2400">
                <a:latin typeface="Times New Roman" charset="0"/>
              </a:rPr>
              <a:t>AODW</a:t>
            </a:r>
            <a:r>
              <a:rPr lang="en-US" altLang="en-US" sz="2400" u="sng">
                <a:latin typeface="Times New Roman" charset="0"/>
              </a:rPr>
              <a:t>COIX</a:t>
            </a:r>
            <a:r>
              <a:rPr lang="en-US" altLang="en-US" sz="2400">
                <a:latin typeface="Times New Roman" charset="0"/>
              </a:rPr>
              <a:t>KNLY</a:t>
            </a:r>
            <a:r>
              <a:rPr lang="en-US" altLang="en-US" sz="2400" u="sng">
                <a:latin typeface="Times New Roman" charset="0"/>
              </a:rPr>
              <a:t>PETZ</a:t>
            </a:r>
          </a:p>
        </p:txBody>
      </p:sp>
      <p:grpSp>
        <p:nvGrpSpPr>
          <p:cNvPr id="113806" name="Group 142"/>
          <p:cNvGrpSpPr>
            <a:grpSpLocks/>
          </p:cNvGrpSpPr>
          <p:nvPr/>
        </p:nvGrpSpPr>
        <p:grpSpPr bwMode="auto">
          <a:xfrm>
            <a:off x="5399088" y="2968625"/>
            <a:ext cx="3133725" cy="160338"/>
            <a:chOff x="2358" y="1883"/>
            <a:chExt cx="1974" cy="101"/>
          </a:xfrm>
        </p:grpSpPr>
        <p:sp>
          <p:nvSpPr>
            <p:cNvPr id="113791" name="Line 127"/>
            <p:cNvSpPr>
              <a:spLocks noChangeShapeType="1"/>
            </p:cNvSpPr>
            <p:nvPr/>
          </p:nvSpPr>
          <p:spPr bwMode="auto">
            <a:xfrm>
              <a:off x="2358" y="1883"/>
              <a:ext cx="0" cy="96"/>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792" name="Line 128"/>
            <p:cNvSpPr>
              <a:spLocks noChangeShapeType="1"/>
            </p:cNvSpPr>
            <p:nvPr/>
          </p:nvSpPr>
          <p:spPr bwMode="auto">
            <a:xfrm>
              <a:off x="2721" y="1888"/>
              <a:ext cx="0" cy="96"/>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793" name="Line 129"/>
            <p:cNvSpPr>
              <a:spLocks noChangeShapeType="1"/>
            </p:cNvSpPr>
            <p:nvPr/>
          </p:nvSpPr>
          <p:spPr bwMode="auto">
            <a:xfrm>
              <a:off x="3084" y="1883"/>
              <a:ext cx="0" cy="96"/>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794" name="Line 130"/>
            <p:cNvSpPr>
              <a:spLocks noChangeShapeType="1"/>
            </p:cNvSpPr>
            <p:nvPr/>
          </p:nvSpPr>
          <p:spPr bwMode="auto">
            <a:xfrm>
              <a:off x="3424" y="1888"/>
              <a:ext cx="0" cy="96"/>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795" name="Line 131"/>
            <p:cNvSpPr>
              <a:spLocks noChangeShapeType="1"/>
            </p:cNvSpPr>
            <p:nvPr/>
          </p:nvSpPr>
          <p:spPr bwMode="auto">
            <a:xfrm>
              <a:off x="3742" y="1888"/>
              <a:ext cx="0" cy="96"/>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796" name="Line 132"/>
            <p:cNvSpPr>
              <a:spLocks noChangeShapeType="1"/>
            </p:cNvSpPr>
            <p:nvPr/>
          </p:nvSpPr>
          <p:spPr bwMode="auto">
            <a:xfrm>
              <a:off x="4037" y="1888"/>
              <a:ext cx="0" cy="96"/>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797" name="Line 133"/>
            <p:cNvSpPr>
              <a:spLocks noChangeShapeType="1"/>
            </p:cNvSpPr>
            <p:nvPr/>
          </p:nvSpPr>
          <p:spPr bwMode="auto">
            <a:xfrm>
              <a:off x="4332" y="1888"/>
              <a:ext cx="0" cy="96"/>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grpSp>
      <p:grpSp>
        <p:nvGrpSpPr>
          <p:cNvPr id="113805" name="Group 141"/>
          <p:cNvGrpSpPr>
            <a:grpSpLocks/>
          </p:cNvGrpSpPr>
          <p:nvPr/>
        </p:nvGrpSpPr>
        <p:grpSpPr bwMode="auto">
          <a:xfrm>
            <a:off x="5400675" y="2947988"/>
            <a:ext cx="3132138" cy="144462"/>
            <a:chOff x="2404" y="1888"/>
            <a:chExt cx="1973" cy="91"/>
          </a:xfrm>
        </p:grpSpPr>
        <p:sp>
          <p:nvSpPr>
            <p:cNvPr id="113798" name="Line 134"/>
            <p:cNvSpPr>
              <a:spLocks noChangeShapeType="1"/>
            </p:cNvSpPr>
            <p:nvPr/>
          </p:nvSpPr>
          <p:spPr bwMode="auto">
            <a:xfrm flipV="1">
              <a:off x="2404" y="1888"/>
              <a:ext cx="0" cy="91"/>
            </a:xfrm>
            <a:prstGeom prst="line">
              <a:avLst/>
            </a:prstGeom>
            <a:noFill/>
            <a:ln w="12700">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799" name="Line 135"/>
            <p:cNvSpPr>
              <a:spLocks noChangeShapeType="1"/>
            </p:cNvSpPr>
            <p:nvPr/>
          </p:nvSpPr>
          <p:spPr bwMode="auto">
            <a:xfrm flipV="1">
              <a:off x="2767" y="1888"/>
              <a:ext cx="0" cy="91"/>
            </a:xfrm>
            <a:prstGeom prst="line">
              <a:avLst/>
            </a:prstGeom>
            <a:noFill/>
            <a:ln w="12700">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800" name="Line 136"/>
            <p:cNvSpPr>
              <a:spLocks noChangeShapeType="1"/>
            </p:cNvSpPr>
            <p:nvPr/>
          </p:nvSpPr>
          <p:spPr bwMode="auto">
            <a:xfrm flipV="1">
              <a:off x="3129" y="1888"/>
              <a:ext cx="0" cy="91"/>
            </a:xfrm>
            <a:prstGeom prst="line">
              <a:avLst/>
            </a:prstGeom>
            <a:noFill/>
            <a:ln w="12700">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801" name="Line 137"/>
            <p:cNvSpPr>
              <a:spLocks noChangeShapeType="1"/>
            </p:cNvSpPr>
            <p:nvPr/>
          </p:nvSpPr>
          <p:spPr bwMode="auto">
            <a:xfrm flipV="1">
              <a:off x="3470" y="1888"/>
              <a:ext cx="0" cy="91"/>
            </a:xfrm>
            <a:prstGeom prst="line">
              <a:avLst/>
            </a:prstGeom>
            <a:noFill/>
            <a:ln w="12700">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802" name="Line 138"/>
            <p:cNvSpPr>
              <a:spLocks noChangeShapeType="1"/>
            </p:cNvSpPr>
            <p:nvPr/>
          </p:nvSpPr>
          <p:spPr bwMode="auto">
            <a:xfrm flipV="1">
              <a:off x="3787" y="1888"/>
              <a:ext cx="0" cy="91"/>
            </a:xfrm>
            <a:prstGeom prst="line">
              <a:avLst/>
            </a:prstGeom>
            <a:noFill/>
            <a:ln w="12700">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803" name="Line 139"/>
            <p:cNvSpPr>
              <a:spLocks noChangeShapeType="1"/>
            </p:cNvSpPr>
            <p:nvPr/>
          </p:nvSpPr>
          <p:spPr bwMode="auto">
            <a:xfrm flipV="1">
              <a:off x="4082" y="1888"/>
              <a:ext cx="0" cy="91"/>
            </a:xfrm>
            <a:prstGeom prst="line">
              <a:avLst/>
            </a:prstGeom>
            <a:noFill/>
            <a:ln w="12700">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3804" name="Line 140"/>
            <p:cNvSpPr>
              <a:spLocks noChangeShapeType="1"/>
            </p:cNvSpPr>
            <p:nvPr/>
          </p:nvSpPr>
          <p:spPr bwMode="auto">
            <a:xfrm flipV="1">
              <a:off x="4377" y="1888"/>
              <a:ext cx="0" cy="91"/>
            </a:xfrm>
            <a:prstGeom prst="line">
              <a:avLst/>
            </a:prstGeom>
            <a:noFill/>
            <a:ln w="12700">
              <a:solidFill>
                <a:srgbClr val="FF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grpSp>
      <p:sp>
        <p:nvSpPr>
          <p:cNvPr id="113808" name="Text Box 144"/>
          <p:cNvSpPr txBox="1">
            <a:spLocks noChangeArrowheads="1"/>
          </p:cNvSpPr>
          <p:nvPr/>
        </p:nvSpPr>
        <p:spPr bwMode="auto">
          <a:xfrm>
            <a:off x="431800" y="2924175"/>
            <a:ext cx="31321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eaLnBrk="0" hangingPunct="0">
              <a:spcBef>
                <a:spcPct val="0"/>
              </a:spcBef>
              <a:defRPr sz="2400">
                <a:solidFill>
                  <a:schemeClr val="tx1"/>
                </a:solidFill>
                <a:latin typeface="Times New Roman" charset="0"/>
              </a:defRPr>
            </a:lvl1pPr>
            <a:lvl2pPr marL="914400" indent="-457200" eaLnBrk="0" hangingPunct="0">
              <a:spcBef>
                <a:spcPct val="0"/>
              </a:spcBef>
              <a:defRPr sz="2400">
                <a:solidFill>
                  <a:schemeClr val="tx1"/>
                </a:solidFill>
                <a:latin typeface="Times New Roman" charset="0"/>
              </a:defRPr>
            </a:lvl2pPr>
            <a:lvl3pPr marL="1371600" indent="-457200" eaLnBrk="0" hangingPunct="0">
              <a:spcBef>
                <a:spcPct val="0"/>
              </a:spcBef>
              <a:defRPr sz="2400">
                <a:solidFill>
                  <a:schemeClr val="tx1"/>
                </a:solidFill>
                <a:latin typeface="Times New Roman" charset="0"/>
              </a:defRPr>
            </a:lvl3pPr>
            <a:lvl4pPr marL="1828800" indent="-457200" eaLnBrk="0" hangingPunct="0">
              <a:spcBef>
                <a:spcPct val="0"/>
              </a:spcBef>
              <a:defRPr sz="2400">
                <a:solidFill>
                  <a:schemeClr val="tx1"/>
                </a:solidFill>
                <a:latin typeface="Times New Roman" charset="0"/>
              </a:defRPr>
            </a:lvl4pPr>
            <a:lvl5pPr marL="2286000" indent="-457200" eaLnBrk="0" hangingPunct="0">
              <a:spcBef>
                <a:spcPct val="0"/>
              </a:spcBef>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pPr>
              <a:buFontTx/>
              <a:buAutoNum type="arabicPeriod"/>
              <a:defRPr/>
            </a:pPr>
            <a:r>
              <a:rPr lang="en-US" altLang="en-US">
                <a:solidFill>
                  <a:srgbClr val="FF3300"/>
                </a:solidFill>
                <a:latin typeface="Arial" charset="0"/>
              </a:rPr>
              <a:t>Write in rows of fixed length</a:t>
            </a:r>
          </a:p>
          <a:p>
            <a:pPr>
              <a:buFontTx/>
              <a:buAutoNum type="arabicPeriod"/>
              <a:defRPr/>
            </a:pPr>
            <a:r>
              <a:rPr lang="en-US" altLang="en-US">
                <a:solidFill>
                  <a:srgbClr val="FF3300"/>
                </a:solidFill>
                <a:latin typeface="Arial" charset="0"/>
              </a:rPr>
              <a:t>Read column by column in a scrambled order</a:t>
            </a:r>
          </a:p>
        </p:txBody>
      </p:sp>
      <p:sp>
        <p:nvSpPr>
          <p:cNvPr id="113809" name="Rectangle 145"/>
          <p:cNvSpPr>
            <a:spLocks noChangeArrowheads="1"/>
          </p:cNvSpPr>
          <p:nvPr/>
        </p:nvSpPr>
        <p:spPr bwMode="auto">
          <a:xfrm>
            <a:off x="5256213" y="2600325"/>
            <a:ext cx="3600450" cy="433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spcBef>
                <a:spcPct val="20000"/>
              </a:spcBef>
              <a:buClr>
                <a:schemeClr val="tx2"/>
              </a:buClr>
              <a:buSzPct val="75000"/>
              <a:buFont typeface="Wingdings" charset="2"/>
              <a:buChar char="n"/>
              <a:defRPr/>
            </a:pPr>
            <a:endParaRPr lang="en-US">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13809"/>
                                        </p:tgtEl>
                                      </p:cBhvr>
                                    </p:animEffect>
                                    <p:set>
                                      <p:cBhvr>
                                        <p:cTn id="7" dur="1" fill="hold">
                                          <p:stCondLst>
                                            <p:cond delay="499"/>
                                          </p:stCondLst>
                                        </p:cTn>
                                        <p:tgtEl>
                                          <p:spTgt spid="113809"/>
                                        </p:tgtEl>
                                        <p:attrNameLst>
                                          <p:attrName>style.visibility</p:attrName>
                                        </p:attrNameLst>
                                      </p:cBhvr>
                                      <p:to>
                                        <p:strVal val="hidden"/>
                                      </p:to>
                                    </p:se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13806"/>
                                        </p:tgtEl>
                                        <p:attrNameLst>
                                          <p:attrName>style.visibility</p:attrName>
                                        </p:attrNameLst>
                                      </p:cBhvr>
                                      <p:to>
                                        <p:strVal val="visible"/>
                                      </p:to>
                                    </p:set>
                                  </p:childTnLst>
                                  <p:subTnLst>
                                    <p:set>
                                      <p:cBhvr override="childStyle">
                                        <p:cTn dur="1" fill="hold" display="0" masterRel="nextClick" afterEffect="1"/>
                                        <p:tgtEl>
                                          <p:spTgt spid="11380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0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en-US" altLang="en-US" dirty="0"/>
              <a:t>Columnar Transposition </a:t>
            </a:r>
          </a:p>
        </p:txBody>
      </p:sp>
      <p:sp>
        <p:nvSpPr>
          <p:cNvPr id="160771" name="Rectangle 3"/>
          <p:cNvSpPr>
            <a:spLocks noGrp="1" noChangeArrowheads="1"/>
          </p:cNvSpPr>
          <p:nvPr>
            <p:ph idx="1"/>
          </p:nvPr>
        </p:nvSpPr>
        <p:spPr>
          <a:xfrm>
            <a:off x="457200" y="1449388"/>
            <a:ext cx="8229600" cy="4681537"/>
          </a:xfrm>
        </p:spPr>
        <p:txBody>
          <a:bodyPr/>
          <a:lstStyle/>
          <a:p>
            <a:pPr eaLnBrk="1" hangingPunct="1">
              <a:buFont typeface="Wingdings" charset="2"/>
              <a:buChar char="p"/>
              <a:defRPr/>
            </a:pPr>
            <a:r>
              <a:rPr lang="en-US" altLang="en-US"/>
              <a:t>Plaintext</a:t>
            </a:r>
          </a:p>
          <a:p>
            <a:pPr eaLnBrk="1" hangingPunct="1">
              <a:buFont typeface="Wingdings" charset="2"/>
              <a:buChar char="p"/>
              <a:defRPr/>
            </a:pPr>
            <a:endParaRPr lang="en-US" altLang="en-US"/>
          </a:p>
          <a:p>
            <a:pPr eaLnBrk="1" hangingPunct="1">
              <a:buFont typeface="Wingdings" charset="2"/>
              <a:buChar char="p"/>
              <a:defRPr/>
            </a:pPr>
            <a:endParaRPr lang="en-US" altLang="en-US"/>
          </a:p>
          <a:p>
            <a:pPr eaLnBrk="1" hangingPunct="1">
              <a:buFont typeface="Wingdings" charset="2"/>
              <a:buChar char="p"/>
              <a:defRPr/>
            </a:pPr>
            <a:endParaRPr lang="en-US" altLang="en-US"/>
          </a:p>
          <a:p>
            <a:pPr eaLnBrk="1" hangingPunct="1">
              <a:buFont typeface="Wingdings" charset="2"/>
              <a:buChar char="p"/>
              <a:defRPr/>
            </a:pPr>
            <a:endParaRPr lang="en-US" altLang="en-US"/>
          </a:p>
          <a:p>
            <a:pPr eaLnBrk="1" hangingPunct="1">
              <a:buFont typeface="Wingdings" charset="2"/>
              <a:buChar char="p"/>
              <a:defRPr/>
            </a:pPr>
            <a:endParaRPr lang="en-US" altLang="en-US"/>
          </a:p>
          <a:p>
            <a:pPr eaLnBrk="1" hangingPunct="1">
              <a:buFont typeface="Wingdings" charset="2"/>
              <a:buChar char="p"/>
              <a:defRPr/>
            </a:pPr>
            <a:endParaRPr lang="en-US" altLang="en-US"/>
          </a:p>
          <a:p>
            <a:pPr eaLnBrk="1" hangingPunct="1">
              <a:buFont typeface="Wingdings" charset="2"/>
              <a:buChar char="p"/>
              <a:defRPr/>
            </a:pPr>
            <a:r>
              <a:rPr lang="en-US" altLang="en-US"/>
              <a:t>Ciphertext</a:t>
            </a:r>
          </a:p>
        </p:txBody>
      </p:sp>
      <p:sp>
        <p:nvSpPr>
          <p:cNvPr id="10"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1"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12"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80B3EEA1-2F31-4829-AA01-D94F26CF8017}" type="slidenum">
              <a:rPr lang="en-US" altLang="en-US"/>
              <a:pPr>
                <a:defRPr/>
              </a:pPr>
              <a:t>17</a:t>
            </a:fld>
            <a:endParaRPr lang="en-US" altLang="en-US"/>
          </a:p>
        </p:txBody>
      </p:sp>
      <p:graphicFrame>
        <p:nvGraphicFramePr>
          <p:cNvPr id="36870" name="Object 5"/>
          <p:cNvGraphicFramePr>
            <a:graphicFrameLocks noChangeAspect="1"/>
          </p:cNvGraphicFramePr>
          <p:nvPr/>
        </p:nvGraphicFramePr>
        <p:xfrm>
          <a:off x="2916238" y="2133600"/>
          <a:ext cx="2989262" cy="2801938"/>
        </p:xfrm>
        <a:graphic>
          <a:graphicData uri="http://schemas.openxmlformats.org/presentationml/2006/ole">
            <mc:AlternateContent xmlns:mc="http://schemas.openxmlformats.org/markup-compatibility/2006">
              <mc:Choice xmlns:v="urn:schemas-microsoft-com:vml" Requires="v">
                <p:oleObj name="Bitmap Image" r:id="rId3" imgW="1362265" imgH="1276190" progId="Paint.Picture">
                  <p:embed/>
                </p:oleObj>
              </mc:Choice>
              <mc:Fallback>
                <p:oleObj name="Bitmap Image" r:id="rId3" imgW="1362265" imgH="1276190" progId="Paint.Picture">
                  <p:embed/>
                  <p:pic>
                    <p:nvPicPr>
                      <p:cNvPr id="368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133600"/>
                        <a:ext cx="2989262"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60774" name="Object 6"/>
          <p:cNvGraphicFramePr>
            <a:graphicFrameLocks noChangeAspect="1"/>
          </p:cNvGraphicFramePr>
          <p:nvPr/>
        </p:nvGraphicFramePr>
        <p:xfrm>
          <a:off x="827088" y="5553075"/>
          <a:ext cx="7704137" cy="468313"/>
        </p:xfrm>
        <a:graphic>
          <a:graphicData uri="http://schemas.openxmlformats.org/presentationml/2006/ole">
            <mc:AlternateContent xmlns:mc="http://schemas.openxmlformats.org/markup-compatibility/2006">
              <mc:Choice xmlns:v="urn:schemas-microsoft-com:vml" Requires="v">
                <p:oleObj name="Bitmap Image" r:id="rId5" imgW="4067743" imgH="247685" progId="Paint.Picture">
                  <p:embed/>
                </p:oleObj>
              </mc:Choice>
              <mc:Fallback>
                <p:oleObj name="Bitmap Image" r:id="rId5" imgW="4067743" imgH="247685" progId="Paint.Picture">
                  <p:embed/>
                  <p:pic>
                    <p:nvPicPr>
                      <p:cNvPr id="1607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553075"/>
                        <a:ext cx="77041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60775" name="Rectangle 7"/>
          <p:cNvSpPr>
            <a:spLocks noChangeArrowheads="1"/>
          </p:cNvSpPr>
          <p:nvPr/>
        </p:nvSpPr>
        <p:spPr bwMode="auto">
          <a:xfrm>
            <a:off x="2987675" y="1665288"/>
            <a:ext cx="3205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b="1">
                <a:effectLst>
                  <a:outerShdw blurRad="38100" dist="38100" dir="2700000" algn="tl">
                    <a:srgbClr val="C0C0C0"/>
                  </a:outerShdw>
                </a:effectLst>
                <a:latin typeface="Arial" charset="0"/>
              </a:rPr>
              <a:t>Z    E     B     R    A     S</a:t>
            </a:r>
          </a:p>
        </p:txBody>
      </p:sp>
      <p:sp>
        <p:nvSpPr>
          <p:cNvPr id="160776" name="Line 8"/>
          <p:cNvSpPr>
            <a:spLocks noChangeShapeType="1"/>
          </p:cNvSpPr>
          <p:nvPr/>
        </p:nvSpPr>
        <p:spPr bwMode="auto">
          <a:xfrm>
            <a:off x="2951163" y="2060575"/>
            <a:ext cx="28082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0777" name="Rectangle 9"/>
          <p:cNvSpPr>
            <a:spLocks noChangeArrowheads="1"/>
          </p:cNvSpPr>
          <p:nvPr/>
        </p:nvSpPr>
        <p:spPr bwMode="auto">
          <a:xfrm>
            <a:off x="2952750" y="1628775"/>
            <a:ext cx="2879725" cy="1008063"/>
          </a:xfrm>
          <a:prstGeom prst="rect">
            <a:avLst/>
          </a:prstGeom>
          <a:solidFill>
            <a:schemeClr val="accent1">
              <a:alpha val="2599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0778" name="Rectangle 10"/>
          <p:cNvSpPr>
            <a:spLocks noChangeArrowheads="1"/>
          </p:cNvSpPr>
          <p:nvPr/>
        </p:nvSpPr>
        <p:spPr bwMode="auto">
          <a:xfrm>
            <a:off x="6084888" y="1341438"/>
            <a:ext cx="28432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2400">
                <a:solidFill>
                  <a:srgbClr val="FF3300"/>
                </a:solidFill>
                <a:latin typeface="Arial" charset="0"/>
              </a:rPr>
              <a:t>The permutation </a:t>
            </a:r>
          </a:p>
          <a:p>
            <a:pPr>
              <a:defRPr/>
            </a:pPr>
            <a:r>
              <a:rPr lang="en-US" altLang="en-US" sz="2400">
                <a:solidFill>
                  <a:srgbClr val="FF3300"/>
                </a:solidFill>
                <a:latin typeface="Arial" charset="0"/>
              </a:rPr>
              <a:t>(transposition) is defined by the alphabetical order of the letters within the keyword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en-US" altLang="en-US"/>
              <a:t>One time pad</a:t>
            </a:r>
          </a:p>
        </p:txBody>
      </p:sp>
      <p:sp>
        <p:nvSpPr>
          <p:cNvPr id="166915" name="Rectangle 3"/>
          <p:cNvSpPr>
            <a:spLocks noGrp="1" noChangeArrowheads="1"/>
          </p:cNvSpPr>
          <p:nvPr>
            <p:ph idx="1"/>
          </p:nvPr>
        </p:nvSpPr>
        <p:spPr/>
        <p:txBody>
          <a:bodyPr/>
          <a:lstStyle/>
          <a:p>
            <a:pPr eaLnBrk="1" hangingPunct="1">
              <a:buFont typeface="Wingdings" charset="2"/>
              <a:buChar char="p"/>
              <a:defRPr/>
            </a:pPr>
            <a:r>
              <a:rPr lang="en-US" altLang="en-US"/>
              <a:t>E</a:t>
            </a:r>
            <a:r>
              <a:rPr lang="en-US" altLang="en-US" baseline="-25000"/>
              <a:t> </a:t>
            </a:r>
            <a:r>
              <a:rPr lang="en-US" altLang="en-US"/>
              <a:t>(x</a:t>
            </a:r>
            <a:r>
              <a:rPr lang="en-US" altLang="en-US" baseline="-25000"/>
              <a:t>1</a:t>
            </a:r>
            <a:r>
              <a:rPr lang="en-US" altLang="en-US"/>
              <a:t>|…|x</a:t>
            </a:r>
            <a:r>
              <a:rPr lang="en-US" altLang="en-US" baseline="-25000"/>
              <a:t>n</a:t>
            </a:r>
            <a:r>
              <a:rPr lang="en-US" altLang="en-US"/>
              <a:t>)=(x</a:t>
            </a:r>
            <a:r>
              <a:rPr lang="en-US" altLang="en-US" baseline="-25000"/>
              <a:t>1</a:t>
            </a:r>
            <a:r>
              <a:rPr lang="en-US" altLang="en-US"/>
              <a:t>+k</a:t>
            </a:r>
            <a:r>
              <a:rPr lang="en-US" altLang="en-US" baseline="-25000"/>
              <a:t>1</a:t>
            </a:r>
            <a:r>
              <a:rPr lang="en-US" altLang="en-US"/>
              <a:t>)%26|…|(x</a:t>
            </a:r>
            <a:r>
              <a:rPr lang="en-US" altLang="en-US" baseline="-25000"/>
              <a:t>n</a:t>
            </a:r>
            <a:r>
              <a:rPr lang="en-US" altLang="en-US"/>
              <a:t>+k</a:t>
            </a:r>
            <a:r>
              <a:rPr lang="en-US" altLang="en-US" baseline="-25000"/>
              <a:t>n</a:t>
            </a:r>
            <a:r>
              <a:rPr lang="en-US" altLang="en-US"/>
              <a:t>)%26</a:t>
            </a:r>
          </a:p>
          <a:p>
            <a:pPr eaLnBrk="1" hangingPunct="1">
              <a:buFont typeface="Wingdings" charset="2"/>
              <a:buChar char="p"/>
              <a:defRPr/>
            </a:pPr>
            <a:r>
              <a:rPr lang="en-US" altLang="en-US"/>
              <a:t>Where is it used?</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87F49450-5847-4557-A713-E866BEDBF1CD}" type="slidenum">
              <a:rPr lang="en-US" altLang="en-US"/>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altLang="en-US"/>
              <a:t>Outline</a:t>
            </a:r>
          </a:p>
        </p:txBody>
      </p:sp>
      <p:sp>
        <p:nvSpPr>
          <p:cNvPr id="159747" name="Rectangle 3"/>
          <p:cNvSpPr>
            <a:spLocks noGrp="1" noChangeArrowheads="1"/>
          </p:cNvSpPr>
          <p:nvPr>
            <p:ph idx="1"/>
          </p:nvPr>
        </p:nvSpPr>
        <p:spPr/>
        <p:txBody>
          <a:bodyPr/>
          <a:lstStyle/>
          <a:p>
            <a:pPr eaLnBrk="1" hangingPunct="1">
              <a:buFont typeface="Wingdings" charset="2"/>
              <a:buChar char="p"/>
              <a:defRPr/>
            </a:pPr>
            <a:r>
              <a:rPr lang="en-US" altLang="en-US">
                <a:solidFill>
                  <a:schemeClr val="accent2"/>
                </a:solidFill>
              </a:rPr>
              <a:t>Introduction to cryptography</a:t>
            </a:r>
          </a:p>
          <a:p>
            <a:pPr eaLnBrk="1" hangingPunct="1">
              <a:buFont typeface="Wingdings" charset="2"/>
              <a:buChar char="p"/>
              <a:defRPr/>
            </a:pPr>
            <a:r>
              <a:rPr lang="en-US" altLang="en-US">
                <a:solidFill>
                  <a:schemeClr val="accent2"/>
                </a:solidFill>
              </a:rPr>
              <a:t>Some Trivial Codes</a:t>
            </a:r>
          </a:p>
          <a:p>
            <a:pPr eaLnBrk="1" hangingPunct="1">
              <a:buFont typeface="Wingdings" charset="2"/>
              <a:buChar char="p"/>
              <a:defRPr/>
            </a:pPr>
            <a:r>
              <a:rPr lang="en-US" altLang="en-US"/>
              <a:t>Types of Cryptography and their Applications</a:t>
            </a:r>
          </a:p>
          <a:p>
            <a:pPr eaLnBrk="1" hangingPunct="1">
              <a:buFont typeface="Wingdings" charset="2"/>
              <a:buChar char="p"/>
              <a:defRPr/>
            </a:pPr>
            <a:endParaRPr lang="en-US" altLang="en-US"/>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7A6A3B3B-7260-461A-A199-AF0715685AC7}" type="slidenum">
              <a:rPr lang="en-US" altLang="en-US"/>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altLang="en-US"/>
              <a:t>Outline</a:t>
            </a:r>
          </a:p>
        </p:txBody>
      </p:sp>
      <p:sp>
        <p:nvSpPr>
          <p:cNvPr id="157699" name="Rectangle 3"/>
          <p:cNvSpPr>
            <a:spLocks noGrp="1" noChangeArrowheads="1"/>
          </p:cNvSpPr>
          <p:nvPr>
            <p:ph idx="1"/>
          </p:nvPr>
        </p:nvSpPr>
        <p:spPr/>
        <p:txBody>
          <a:bodyPr/>
          <a:lstStyle/>
          <a:p>
            <a:pPr eaLnBrk="1" hangingPunct="1">
              <a:buFont typeface="Wingdings" charset="2"/>
              <a:buChar char="p"/>
              <a:defRPr/>
            </a:pPr>
            <a:r>
              <a:rPr lang="en-US" altLang="en-US" dirty="0"/>
              <a:t>Introduction to cryptography</a:t>
            </a:r>
          </a:p>
          <a:p>
            <a:pPr eaLnBrk="1" hangingPunct="1">
              <a:buFont typeface="Wingdings" charset="2"/>
              <a:buChar char="p"/>
              <a:defRPr/>
            </a:pPr>
            <a:r>
              <a:rPr lang="en-US" altLang="en-US" dirty="0">
                <a:solidFill>
                  <a:schemeClr val="accent2"/>
                </a:solidFill>
              </a:rPr>
              <a:t>Some Trivial Codes</a:t>
            </a:r>
          </a:p>
          <a:p>
            <a:pPr eaLnBrk="1" hangingPunct="1">
              <a:buFont typeface="Wingdings" charset="2"/>
              <a:buChar char="p"/>
              <a:defRPr/>
            </a:pPr>
            <a:r>
              <a:rPr lang="en-US" altLang="en-US" dirty="0">
                <a:solidFill>
                  <a:schemeClr val="accent2"/>
                </a:solidFill>
              </a:rPr>
              <a:t>Types of Cryptography and their Applications</a:t>
            </a:r>
          </a:p>
          <a:p>
            <a:pPr eaLnBrk="1" hangingPunct="1">
              <a:buFont typeface="Wingdings" charset="2"/>
              <a:buChar char="p"/>
              <a:defRPr/>
            </a:pPr>
            <a:endParaRPr lang="en-US" altLang="en-US" dirty="0">
              <a:solidFill>
                <a:schemeClr val="accent2"/>
              </a:solidFill>
            </a:endParaRP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DD732426-31C4-4FDA-AD00-5537EBF95AA7}" type="slidenum">
              <a:rPr lang="en-US" altLang="en-US"/>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p:txBody>
          <a:bodyPr/>
          <a:lstStyle/>
          <a:p>
            <a:pPr eaLnBrk="1" hangingPunct="1">
              <a:defRPr/>
            </a:pPr>
            <a:r>
              <a:rPr lang="en-US" altLang="en-US"/>
              <a:t>Types of Cryptography</a:t>
            </a:r>
          </a:p>
        </p:txBody>
      </p:sp>
      <p:sp>
        <p:nvSpPr>
          <p:cNvPr id="79877" name="Rectangle 5"/>
          <p:cNvSpPr>
            <a:spLocks noGrp="1" noChangeArrowheads="1"/>
          </p:cNvSpPr>
          <p:nvPr>
            <p:ph idx="1"/>
          </p:nvPr>
        </p:nvSpPr>
        <p:spPr/>
        <p:txBody>
          <a:bodyPr>
            <a:normAutofit fontScale="92500"/>
          </a:bodyPr>
          <a:lstStyle/>
          <a:p>
            <a:pPr eaLnBrk="1" hangingPunct="1">
              <a:buFont typeface="Wingdings" charset="2"/>
              <a:buChar char="p"/>
              <a:defRPr/>
            </a:pPr>
            <a:r>
              <a:rPr lang="en-US" altLang="en-US"/>
              <a:t>Number of keys</a:t>
            </a:r>
          </a:p>
          <a:p>
            <a:pPr lvl="1" eaLnBrk="1" hangingPunct="1">
              <a:buFont typeface="Wingdings" charset="2"/>
              <a:buChar char="n"/>
              <a:defRPr/>
            </a:pPr>
            <a:r>
              <a:rPr lang="en-US" altLang="en-US" u="sng"/>
              <a:t>Hash functions</a:t>
            </a:r>
            <a:r>
              <a:rPr lang="en-US" altLang="en-US"/>
              <a:t>: no key</a:t>
            </a:r>
          </a:p>
          <a:p>
            <a:pPr lvl="1" eaLnBrk="1" hangingPunct="1">
              <a:buFont typeface="Wingdings" charset="2"/>
              <a:buChar char="n"/>
              <a:defRPr/>
            </a:pPr>
            <a:r>
              <a:rPr lang="en-US" altLang="en-US" u="sng"/>
              <a:t>Secret key cryptography</a:t>
            </a:r>
            <a:r>
              <a:rPr lang="en-US" altLang="en-US"/>
              <a:t>: one key</a:t>
            </a:r>
          </a:p>
          <a:p>
            <a:pPr lvl="1" eaLnBrk="1" hangingPunct="1">
              <a:buFont typeface="Wingdings" charset="2"/>
              <a:buChar char="n"/>
              <a:defRPr/>
            </a:pPr>
            <a:r>
              <a:rPr lang="en-US" altLang="en-US" u="sng"/>
              <a:t>Public key cryptography</a:t>
            </a:r>
            <a:r>
              <a:rPr lang="en-US" altLang="en-US"/>
              <a:t>: two keys - public, private</a:t>
            </a:r>
          </a:p>
          <a:p>
            <a:pPr eaLnBrk="1" hangingPunct="1">
              <a:buFont typeface="Wingdings" charset="2"/>
              <a:buChar char="p"/>
              <a:defRPr/>
            </a:pPr>
            <a:r>
              <a:rPr lang="en-US" altLang="en-US">
                <a:sym typeface="Symbol" charset="2"/>
              </a:rPr>
              <a:t>The way in which the plaintext is processed</a:t>
            </a:r>
          </a:p>
          <a:p>
            <a:pPr lvl="1" eaLnBrk="1" hangingPunct="1">
              <a:buFont typeface="Wingdings" charset="2"/>
              <a:buChar char="n"/>
              <a:defRPr/>
            </a:pPr>
            <a:r>
              <a:rPr lang="en-US" altLang="en-US" u="sng">
                <a:sym typeface="Symbol" charset="2"/>
              </a:rPr>
              <a:t>Block cipher</a:t>
            </a:r>
            <a:r>
              <a:rPr lang="en-US" altLang="en-US">
                <a:sym typeface="Symbol" charset="2"/>
              </a:rPr>
              <a:t>: divides input elements into blocks</a:t>
            </a:r>
          </a:p>
          <a:p>
            <a:pPr lvl="1" eaLnBrk="1" hangingPunct="1">
              <a:buFont typeface="Wingdings" charset="2"/>
              <a:buChar char="n"/>
              <a:defRPr/>
            </a:pPr>
            <a:r>
              <a:rPr lang="en-US" altLang="en-US" u="sng">
                <a:sym typeface="Symbol" charset="2"/>
              </a:rPr>
              <a:t>Stream cipher</a:t>
            </a:r>
            <a:r>
              <a:rPr lang="en-US" altLang="en-US">
                <a:sym typeface="Symbol" charset="2"/>
              </a:rPr>
              <a:t>: process one element (e.g., byte) a time</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39CCE4AE-3DA9-4264-AB3E-A6E64743E6BA}" type="slidenum">
              <a:rPr lang="en-US" altLang="en-US"/>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2" name="Rectangle 20"/>
          <p:cNvSpPr>
            <a:spLocks noGrp="1" noChangeArrowheads="1"/>
          </p:cNvSpPr>
          <p:nvPr>
            <p:ph type="title"/>
          </p:nvPr>
        </p:nvSpPr>
        <p:spPr/>
        <p:txBody>
          <a:bodyPr/>
          <a:lstStyle/>
          <a:p>
            <a:pPr eaLnBrk="1" hangingPunct="1">
              <a:defRPr/>
            </a:pPr>
            <a:r>
              <a:rPr lang="en-US" altLang="en-US"/>
              <a:t>Secret Key Cryptography</a:t>
            </a:r>
          </a:p>
        </p:txBody>
      </p:sp>
      <p:sp>
        <p:nvSpPr>
          <p:cNvPr id="115733" name="Rectangle 21"/>
          <p:cNvSpPr>
            <a:spLocks noGrp="1" noChangeArrowheads="1"/>
          </p:cNvSpPr>
          <p:nvPr>
            <p:ph idx="1"/>
          </p:nvPr>
        </p:nvSpPr>
        <p:spPr>
          <a:xfrm>
            <a:off x="457200" y="3551238"/>
            <a:ext cx="8229600" cy="2579687"/>
          </a:xfrm>
        </p:spPr>
        <p:txBody>
          <a:bodyPr/>
          <a:lstStyle/>
          <a:p>
            <a:pPr eaLnBrk="1" hangingPunct="1">
              <a:buFont typeface="Wingdings" charset="2"/>
              <a:buChar char="p"/>
              <a:defRPr/>
            </a:pPr>
            <a:r>
              <a:rPr lang="en-US" altLang="en-US" sz="2400"/>
              <a:t>Same key is used for encryption and decryption</a:t>
            </a:r>
          </a:p>
          <a:p>
            <a:pPr eaLnBrk="1" hangingPunct="1">
              <a:buFont typeface="Wingdings" charset="2"/>
              <a:buChar char="p"/>
              <a:defRPr/>
            </a:pPr>
            <a:r>
              <a:rPr lang="en-US" altLang="en-US" sz="2400"/>
              <a:t>Also known as </a:t>
            </a:r>
          </a:p>
          <a:p>
            <a:pPr lvl="1" eaLnBrk="1" hangingPunct="1">
              <a:buFont typeface="Wingdings" charset="2"/>
              <a:buChar char="n"/>
              <a:defRPr/>
            </a:pPr>
            <a:r>
              <a:rPr lang="en-US" altLang="en-US" sz="2000"/>
              <a:t>Symmetric cryptography</a:t>
            </a:r>
          </a:p>
          <a:p>
            <a:pPr lvl="1" eaLnBrk="1" hangingPunct="1">
              <a:buFont typeface="Wingdings" charset="2"/>
              <a:buChar char="n"/>
              <a:defRPr/>
            </a:pPr>
            <a:r>
              <a:rPr lang="en-US" altLang="en-US" sz="2000"/>
              <a:t>Conventional cryptography</a:t>
            </a:r>
          </a:p>
          <a:p>
            <a:pPr eaLnBrk="1" hangingPunct="1">
              <a:buFont typeface="Wingdings" charset="2"/>
              <a:buChar char="p"/>
              <a:defRPr/>
            </a:pPr>
            <a:endParaRPr lang="en-US" altLang="en-US" sz="2400"/>
          </a:p>
        </p:txBody>
      </p:sp>
      <p:sp>
        <p:nvSpPr>
          <p:cNvPr id="19"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20"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21"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A7227D58-58D3-4487-8A77-B00ACC4E9E59}" type="slidenum">
              <a:rPr lang="en-US" altLang="en-US"/>
              <a:pPr>
                <a:defRPr/>
              </a:pPr>
              <a:t>21</a:t>
            </a:fld>
            <a:endParaRPr lang="en-US" altLang="en-US"/>
          </a:p>
        </p:txBody>
      </p:sp>
      <p:sp>
        <p:nvSpPr>
          <p:cNvPr id="115716" name="Text Box 4"/>
          <p:cNvSpPr txBox="1">
            <a:spLocks noChangeArrowheads="1"/>
          </p:cNvSpPr>
          <p:nvPr/>
        </p:nvSpPr>
        <p:spPr bwMode="auto">
          <a:xfrm>
            <a:off x="1066800" y="160020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115717" name="Text Box 5"/>
          <p:cNvSpPr txBox="1">
            <a:spLocks noChangeArrowheads="1"/>
          </p:cNvSpPr>
          <p:nvPr/>
        </p:nvSpPr>
        <p:spPr bwMode="auto">
          <a:xfrm>
            <a:off x="2514600" y="1849438"/>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encryption</a:t>
            </a:r>
          </a:p>
        </p:txBody>
      </p:sp>
      <p:sp>
        <p:nvSpPr>
          <p:cNvPr id="115718" name="Text Box 6"/>
          <p:cNvSpPr txBox="1">
            <a:spLocks noChangeArrowheads="1"/>
          </p:cNvSpPr>
          <p:nvPr/>
        </p:nvSpPr>
        <p:spPr bwMode="auto">
          <a:xfrm>
            <a:off x="4267200" y="1600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ciphertext</a:t>
            </a:r>
          </a:p>
        </p:txBody>
      </p:sp>
      <p:sp>
        <p:nvSpPr>
          <p:cNvPr id="115719" name="Text Box 7"/>
          <p:cNvSpPr txBox="1">
            <a:spLocks noChangeArrowheads="1"/>
          </p:cNvSpPr>
          <p:nvPr/>
        </p:nvSpPr>
        <p:spPr bwMode="auto">
          <a:xfrm>
            <a:off x="5851525" y="1849438"/>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decryption</a:t>
            </a:r>
          </a:p>
        </p:txBody>
      </p:sp>
      <p:sp>
        <p:nvSpPr>
          <p:cNvPr id="115720" name="Text Box 8"/>
          <p:cNvSpPr txBox="1">
            <a:spLocks noChangeArrowheads="1"/>
          </p:cNvSpPr>
          <p:nvPr/>
        </p:nvSpPr>
        <p:spPr bwMode="auto">
          <a:xfrm>
            <a:off x="7391400" y="160020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115721" name="Line 9"/>
          <p:cNvSpPr>
            <a:spLocks noChangeShapeType="1"/>
          </p:cNvSpPr>
          <p:nvPr/>
        </p:nvSpPr>
        <p:spPr bwMode="auto">
          <a:xfrm>
            <a:off x="1371600"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2" name="Line 10"/>
          <p:cNvSpPr>
            <a:spLocks noChangeShapeType="1"/>
          </p:cNvSpPr>
          <p:nvPr/>
        </p:nvSpPr>
        <p:spPr bwMode="auto">
          <a:xfrm>
            <a:off x="4038600" y="2133600"/>
            <a:ext cx="1752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3" name="Line 11"/>
          <p:cNvSpPr>
            <a:spLocks noChangeShapeType="1"/>
          </p:cNvSpPr>
          <p:nvPr/>
        </p:nvSpPr>
        <p:spPr bwMode="auto">
          <a:xfrm>
            <a:off x="7391400"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4" name="Line 12"/>
          <p:cNvSpPr>
            <a:spLocks noChangeShapeType="1"/>
          </p:cNvSpPr>
          <p:nvPr/>
        </p:nvSpPr>
        <p:spPr bwMode="auto">
          <a:xfrm flipV="1">
            <a:off x="3276600" y="2362200"/>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5" name="Line 13"/>
          <p:cNvSpPr>
            <a:spLocks noChangeShapeType="1"/>
          </p:cNvSpPr>
          <p:nvPr/>
        </p:nvSpPr>
        <p:spPr bwMode="auto">
          <a:xfrm flipV="1">
            <a:off x="6553200" y="2362200"/>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26" name="Text Box 14"/>
          <p:cNvSpPr txBox="1">
            <a:spLocks noChangeArrowheads="1"/>
          </p:cNvSpPr>
          <p:nvPr/>
        </p:nvSpPr>
        <p:spPr bwMode="auto">
          <a:xfrm>
            <a:off x="2971800" y="2708275"/>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key</a:t>
            </a:r>
          </a:p>
        </p:txBody>
      </p:sp>
      <p:sp>
        <p:nvSpPr>
          <p:cNvPr id="115727" name="Text Box 15"/>
          <p:cNvSpPr txBox="1">
            <a:spLocks noChangeArrowheads="1"/>
          </p:cNvSpPr>
          <p:nvPr/>
        </p:nvSpPr>
        <p:spPr bwMode="auto">
          <a:xfrm>
            <a:off x="6234113" y="2743200"/>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key</a:t>
            </a:r>
          </a:p>
        </p:txBody>
      </p:sp>
      <p:sp>
        <p:nvSpPr>
          <p:cNvPr id="115728" name="Text Box 16"/>
          <p:cNvSpPr txBox="1">
            <a:spLocks noChangeArrowheads="1"/>
          </p:cNvSpPr>
          <p:nvPr/>
        </p:nvSpPr>
        <p:spPr bwMode="auto">
          <a:xfrm>
            <a:off x="4267200" y="2708275"/>
            <a:ext cx="137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u="sng">
                <a:latin typeface="Times New Roman" charset="0"/>
              </a:rPr>
              <a:t>Same key</a:t>
            </a:r>
          </a:p>
        </p:txBody>
      </p:sp>
      <p:sp>
        <p:nvSpPr>
          <p:cNvPr id="115729" name="Line 17"/>
          <p:cNvSpPr>
            <a:spLocks noChangeShapeType="1"/>
          </p:cNvSpPr>
          <p:nvPr/>
        </p:nvSpPr>
        <p:spPr bwMode="auto">
          <a:xfrm flipH="1">
            <a:off x="3657600" y="2971800"/>
            <a:ext cx="533400" cy="0"/>
          </a:xfrm>
          <a:prstGeom prst="line">
            <a:avLst/>
          </a:prstGeom>
          <a:noFill/>
          <a:ln w="127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5731" name="Line 19"/>
          <p:cNvSpPr>
            <a:spLocks noChangeShapeType="1"/>
          </p:cNvSpPr>
          <p:nvPr/>
        </p:nvSpPr>
        <p:spPr bwMode="auto">
          <a:xfrm>
            <a:off x="5638800" y="2971800"/>
            <a:ext cx="533400" cy="0"/>
          </a:xfrm>
          <a:prstGeom prst="line">
            <a:avLst/>
          </a:prstGeom>
          <a:noFill/>
          <a:ln w="12700" cap="rnd">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en-US" altLang="en-US" sz="4000"/>
              <a:t>Secret Key Cryptography (Cont.)</a:t>
            </a:r>
          </a:p>
        </p:txBody>
      </p:sp>
      <p:sp>
        <p:nvSpPr>
          <p:cNvPr id="116739" name="Rectangle 3"/>
          <p:cNvSpPr>
            <a:spLocks noGrp="1" noChangeArrowheads="1"/>
          </p:cNvSpPr>
          <p:nvPr>
            <p:ph idx="1"/>
          </p:nvPr>
        </p:nvSpPr>
        <p:spPr/>
        <p:txBody>
          <a:bodyPr/>
          <a:lstStyle/>
          <a:p>
            <a:pPr eaLnBrk="1" hangingPunct="1">
              <a:buFont typeface="Wingdings" charset="2"/>
              <a:buChar char="p"/>
              <a:defRPr/>
            </a:pPr>
            <a:r>
              <a:rPr lang="en-US" altLang="en-US"/>
              <a:t>Basic technique</a:t>
            </a:r>
          </a:p>
          <a:p>
            <a:pPr lvl="1" eaLnBrk="1" hangingPunct="1">
              <a:buFont typeface="Wingdings" charset="2"/>
              <a:buChar char="n"/>
              <a:defRPr/>
            </a:pPr>
            <a:r>
              <a:rPr lang="en-US" altLang="en-US"/>
              <a:t>Product cipher</a:t>
            </a:r>
          </a:p>
          <a:p>
            <a:pPr lvl="1" eaLnBrk="1" hangingPunct="1">
              <a:buFont typeface="Wingdings" charset="2"/>
              <a:buChar char="n"/>
              <a:defRPr/>
            </a:pPr>
            <a:r>
              <a:rPr lang="en-US" altLang="en-US"/>
              <a:t>Multiple applications of interleaved substitutions and permutations</a:t>
            </a:r>
          </a:p>
        </p:txBody>
      </p:sp>
      <p:sp>
        <p:nvSpPr>
          <p:cNvPr id="20"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21"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22"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1CD25A9F-650D-47CB-88E7-C655F8FD3F69}" type="slidenum">
              <a:rPr lang="en-US" altLang="en-US"/>
              <a:pPr>
                <a:defRPr/>
              </a:pPr>
              <a:t>22</a:t>
            </a:fld>
            <a:endParaRPr lang="en-US" altLang="en-US"/>
          </a:p>
        </p:txBody>
      </p:sp>
      <p:sp>
        <p:nvSpPr>
          <p:cNvPr id="116740" name="Text Box 4"/>
          <p:cNvSpPr txBox="1">
            <a:spLocks noChangeArrowheads="1"/>
          </p:cNvSpPr>
          <p:nvPr/>
        </p:nvSpPr>
        <p:spPr bwMode="auto">
          <a:xfrm>
            <a:off x="838200" y="3840163"/>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116741" name="Text Box 5"/>
          <p:cNvSpPr txBox="1">
            <a:spLocks noChangeArrowheads="1"/>
          </p:cNvSpPr>
          <p:nvPr/>
        </p:nvSpPr>
        <p:spPr bwMode="auto">
          <a:xfrm>
            <a:off x="2667000"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S</a:t>
            </a:r>
          </a:p>
        </p:txBody>
      </p:sp>
      <p:sp>
        <p:nvSpPr>
          <p:cNvPr id="116742" name="Text Box 6"/>
          <p:cNvSpPr txBox="1">
            <a:spLocks noChangeArrowheads="1"/>
          </p:cNvSpPr>
          <p:nvPr/>
        </p:nvSpPr>
        <p:spPr bwMode="auto">
          <a:xfrm>
            <a:off x="3444875"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a:t>
            </a:r>
          </a:p>
        </p:txBody>
      </p:sp>
      <p:sp>
        <p:nvSpPr>
          <p:cNvPr id="116743" name="Text Box 7"/>
          <p:cNvSpPr txBox="1">
            <a:spLocks noChangeArrowheads="1"/>
          </p:cNvSpPr>
          <p:nvPr/>
        </p:nvSpPr>
        <p:spPr bwMode="auto">
          <a:xfrm>
            <a:off x="4130675"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S</a:t>
            </a:r>
          </a:p>
        </p:txBody>
      </p:sp>
      <p:sp>
        <p:nvSpPr>
          <p:cNvPr id="116744" name="Text Box 8"/>
          <p:cNvSpPr txBox="1">
            <a:spLocks noChangeArrowheads="1"/>
          </p:cNvSpPr>
          <p:nvPr/>
        </p:nvSpPr>
        <p:spPr bwMode="auto">
          <a:xfrm>
            <a:off x="4892675"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a:t>
            </a:r>
          </a:p>
        </p:txBody>
      </p:sp>
      <p:sp>
        <p:nvSpPr>
          <p:cNvPr id="116745" name="Text Box 9"/>
          <p:cNvSpPr txBox="1">
            <a:spLocks noChangeArrowheads="1"/>
          </p:cNvSpPr>
          <p:nvPr/>
        </p:nvSpPr>
        <p:spPr bwMode="auto">
          <a:xfrm>
            <a:off x="6264275" y="3833813"/>
            <a:ext cx="366713"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S</a:t>
            </a:r>
          </a:p>
        </p:txBody>
      </p:sp>
      <p:sp>
        <p:nvSpPr>
          <p:cNvPr id="116746" name="Text Box 10"/>
          <p:cNvSpPr txBox="1">
            <a:spLocks noChangeArrowheads="1"/>
          </p:cNvSpPr>
          <p:nvPr/>
        </p:nvSpPr>
        <p:spPr bwMode="auto">
          <a:xfrm>
            <a:off x="7150100" y="38401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ciphertext</a:t>
            </a:r>
          </a:p>
        </p:txBody>
      </p:sp>
      <p:sp>
        <p:nvSpPr>
          <p:cNvPr id="116747" name="Text Box 11"/>
          <p:cNvSpPr txBox="1">
            <a:spLocks noChangeArrowheads="1"/>
          </p:cNvSpPr>
          <p:nvPr/>
        </p:nvSpPr>
        <p:spPr bwMode="auto">
          <a:xfrm>
            <a:off x="5775325" y="38417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a:t>
            </a:r>
          </a:p>
        </p:txBody>
      </p:sp>
      <p:sp>
        <p:nvSpPr>
          <p:cNvPr id="116748" name="Line 12"/>
          <p:cNvSpPr>
            <a:spLocks noChangeShapeType="1"/>
          </p:cNvSpPr>
          <p:nvPr/>
        </p:nvSpPr>
        <p:spPr bwMode="auto">
          <a:xfrm>
            <a:off x="2149475" y="4070350"/>
            <a:ext cx="457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49" name="Line 13"/>
          <p:cNvSpPr>
            <a:spLocks noChangeShapeType="1"/>
          </p:cNvSpPr>
          <p:nvPr/>
        </p:nvSpPr>
        <p:spPr bwMode="auto">
          <a:xfrm>
            <a:off x="3063875" y="4068763"/>
            <a:ext cx="3048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0" name="Line 14"/>
          <p:cNvSpPr>
            <a:spLocks noChangeShapeType="1"/>
          </p:cNvSpPr>
          <p:nvPr/>
        </p:nvSpPr>
        <p:spPr bwMode="auto">
          <a:xfrm>
            <a:off x="3825875" y="4070350"/>
            <a:ext cx="3048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1" name="Line 15"/>
          <p:cNvSpPr>
            <a:spLocks noChangeShapeType="1"/>
          </p:cNvSpPr>
          <p:nvPr/>
        </p:nvSpPr>
        <p:spPr bwMode="auto">
          <a:xfrm>
            <a:off x="4511675" y="4070350"/>
            <a:ext cx="381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2" name="Line 16"/>
          <p:cNvSpPr>
            <a:spLocks noChangeShapeType="1"/>
          </p:cNvSpPr>
          <p:nvPr/>
        </p:nvSpPr>
        <p:spPr bwMode="auto">
          <a:xfrm>
            <a:off x="5273675" y="4068763"/>
            <a:ext cx="457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3" name="Line 17"/>
          <p:cNvSpPr>
            <a:spLocks noChangeShapeType="1"/>
          </p:cNvSpPr>
          <p:nvPr/>
        </p:nvSpPr>
        <p:spPr bwMode="auto">
          <a:xfrm>
            <a:off x="6645275" y="4068763"/>
            <a:ext cx="457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6754" name="Text Box 18"/>
          <p:cNvSpPr txBox="1">
            <a:spLocks noChangeArrowheads="1"/>
          </p:cNvSpPr>
          <p:nvPr/>
        </p:nvSpPr>
        <p:spPr bwMode="auto">
          <a:xfrm>
            <a:off x="4359275" y="5105400"/>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key</a:t>
            </a:r>
          </a:p>
        </p:txBody>
      </p:sp>
      <p:sp>
        <p:nvSpPr>
          <p:cNvPr id="116755" name="AutoShape 19"/>
          <p:cNvSpPr>
            <a:spLocks/>
          </p:cNvSpPr>
          <p:nvPr/>
        </p:nvSpPr>
        <p:spPr bwMode="auto">
          <a:xfrm rot="16200000">
            <a:off x="4435475" y="2819400"/>
            <a:ext cx="457200" cy="3810000"/>
          </a:xfrm>
          <a:prstGeom prst="leftBrace">
            <a:avLst>
              <a:gd name="adj1" fmla="val 69444"/>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spcBef>
                <a:spcPct val="20000"/>
              </a:spcBef>
              <a:buClr>
                <a:schemeClr val="tx2"/>
              </a:buClr>
              <a:buSzPct val="75000"/>
              <a:buFont typeface="Wingdings" charset="2"/>
              <a:buChar char="n"/>
              <a:defRPr/>
            </a:pPr>
            <a:endParaRPr lang="en-US">
              <a:latin typeface="Verdana"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p:txBody>
          <a:bodyPr/>
          <a:lstStyle/>
          <a:p>
            <a:pPr eaLnBrk="1" hangingPunct="1">
              <a:defRPr/>
            </a:pPr>
            <a:r>
              <a:rPr lang="en-US" altLang="en-US"/>
              <a:t>Secret Key Cryptography (Cont.)</a:t>
            </a:r>
          </a:p>
        </p:txBody>
      </p:sp>
      <p:sp>
        <p:nvSpPr>
          <p:cNvPr id="80901" name="Rectangle 5"/>
          <p:cNvSpPr>
            <a:spLocks noGrp="1" noChangeArrowheads="1"/>
          </p:cNvSpPr>
          <p:nvPr>
            <p:ph idx="1"/>
          </p:nvPr>
        </p:nvSpPr>
        <p:spPr/>
        <p:txBody>
          <a:bodyPr/>
          <a:lstStyle/>
          <a:p>
            <a:pPr eaLnBrk="1" hangingPunct="1">
              <a:buFont typeface="Wingdings" charset="2"/>
              <a:buChar char="p"/>
              <a:defRPr/>
            </a:pPr>
            <a:r>
              <a:rPr lang="en-US" altLang="en-US"/>
              <a:t>Ciphertext approximately the same length as plaintext</a:t>
            </a:r>
          </a:p>
          <a:p>
            <a:pPr eaLnBrk="1" hangingPunct="1">
              <a:buFont typeface="Wingdings" charset="2"/>
              <a:buChar char="p"/>
              <a:defRPr/>
            </a:pPr>
            <a:r>
              <a:rPr lang="en-US" altLang="en-US"/>
              <a:t> Examples</a:t>
            </a:r>
          </a:p>
          <a:p>
            <a:pPr lvl="1" eaLnBrk="1" hangingPunct="1">
              <a:buFont typeface="Wingdings" charset="2"/>
              <a:buChar char="n"/>
              <a:defRPr/>
            </a:pPr>
            <a:r>
              <a:rPr lang="en-US" altLang="en-US"/>
              <a:t>Stream Cipher: </a:t>
            </a:r>
            <a:r>
              <a:rPr lang="en-US" altLang="en-US">
                <a:solidFill>
                  <a:srgbClr val="FF3300"/>
                </a:solidFill>
              </a:rPr>
              <a:t>RC4</a:t>
            </a:r>
          </a:p>
          <a:p>
            <a:pPr lvl="1" eaLnBrk="1" hangingPunct="1">
              <a:buFont typeface="Wingdings" charset="2"/>
              <a:buChar char="n"/>
              <a:defRPr/>
            </a:pPr>
            <a:r>
              <a:rPr lang="en-US" altLang="en-US"/>
              <a:t>Block Cipher: DES, </a:t>
            </a:r>
            <a:r>
              <a:rPr lang="en-US" altLang="en-US">
                <a:solidFill>
                  <a:srgbClr val="FF3300"/>
                </a:solidFill>
              </a:rPr>
              <a:t>3DES</a:t>
            </a:r>
            <a:r>
              <a:rPr lang="en-US" altLang="en-US"/>
              <a:t>, IDEA, </a:t>
            </a:r>
            <a:r>
              <a:rPr lang="en-US" altLang="en-US">
                <a:solidFill>
                  <a:srgbClr val="FF3300"/>
                </a:solidFill>
              </a:rPr>
              <a:t>AES</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31D9BF73-F735-4D0C-B683-FF3A0E993C0B}" type="slidenum">
              <a:rPr lang="en-US" altLang="en-US"/>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8" name="Rectangle 6"/>
          <p:cNvSpPr>
            <a:spLocks noGrp="1" noChangeArrowheads="1"/>
          </p:cNvSpPr>
          <p:nvPr>
            <p:ph type="title"/>
          </p:nvPr>
        </p:nvSpPr>
        <p:spPr>
          <a:xfrm>
            <a:off x="215900" y="152400"/>
            <a:ext cx="8928100" cy="973138"/>
          </a:xfrm>
        </p:spPr>
        <p:txBody>
          <a:bodyPr/>
          <a:lstStyle/>
          <a:p>
            <a:pPr eaLnBrk="1" hangingPunct="1">
              <a:defRPr/>
            </a:pPr>
            <a:r>
              <a:rPr lang="en-US" altLang="en-US" sz="4000"/>
              <a:t>Applications of Secret Key Cryptography</a:t>
            </a:r>
          </a:p>
        </p:txBody>
      </p:sp>
      <p:sp>
        <p:nvSpPr>
          <p:cNvPr id="100359" name="Rectangle 7"/>
          <p:cNvSpPr>
            <a:spLocks noGrp="1" noChangeArrowheads="1"/>
          </p:cNvSpPr>
          <p:nvPr>
            <p:ph idx="1"/>
          </p:nvPr>
        </p:nvSpPr>
        <p:spPr>
          <a:xfrm>
            <a:off x="457200" y="1341438"/>
            <a:ext cx="8229600" cy="2339975"/>
          </a:xfrm>
        </p:spPr>
        <p:txBody>
          <a:bodyPr/>
          <a:lstStyle/>
          <a:p>
            <a:pPr eaLnBrk="1" hangingPunct="1">
              <a:buFont typeface="Wingdings" charset="2"/>
              <a:buChar char="p"/>
              <a:defRPr/>
            </a:pPr>
            <a:r>
              <a:rPr lang="en-US" altLang="en-US" sz="2400"/>
              <a:t>Transmitting over an insecure channel</a:t>
            </a:r>
          </a:p>
          <a:p>
            <a:pPr lvl="1" eaLnBrk="1" hangingPunct="1">
              <a:buFont typeface="Wingdings" charset="2"/>
              <a:buChar char="n"/>
              <a:defRPr/>
            </a:pPr>
            <a:r>
              <a:rPr lang="en-US" altLang="en-US" sz="2000"/>
              <a:t>Challenge: How to share the key?</a:t>
            </a:r>
          </a:p>
          <a:p>
            <a:pPr eaLnBrk="1" hangingPunct="1">
              <a:buFont typeface="Wingdings" charset="2"/>
              <a:buChar char="p"/>
              <a:defRPr/>
            </a:pPr>
            <a:r>
              <a:rPr lang="en-US" altLang="en-US" sz="2400"/>
              <a:t>Secure Storage on insecure media</a:t>
            </a:r>
          </a:p>
          <a:p>
            <a:pPr eaLnBrk="1" hangingPunct="1">
              <a:buFont typeface="Wingdings" charset="2"/>
              <a:buChar char="p"/>
              <a:defRPr/>
            </a:pPr>
            <a:r>
              <a:rPr lang="en-US" altLang="en-US" sz="2400"/>
              <a:t>Integrity check</a:t>
            </a:r>
          </a:p>
          <a:p>
            <a:pPr lvl="1" eaLnBrk="1" hangingPunct="1">
              <a:buFont typeface="Wingdings" charset="2"/>
              <a:buChar char="n"/>
              <a:defRPr/>
            </a:pPr>
            <a:r>
              <a:rPr lang="en-US" altLang="en-US" sz="2000"/>
              <a:t>Message integrity code (MIC)</a:t>
            </a:r>
          </a:p>
        </p:txBody>
      </p:sp>
      <p:sp>
        <p:nvSpPr>
          <p:cNvPr id="6"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7"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8"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A5CA25BB-8155-4E0D-84A5-B684CA81561B}" type="slidenum">
              <a:rPr lang="en-US" altLang="en-US"/>
              <a:pPr>
                <a:defRPr/>
              </a:pPr>
              <a:t>24</a:t>
            </a:fld>
            <a:endParaRPr lang="en-US" altLang="en-US"/>
          </a:p>
        </p:txBody>
      </p:sp>
      <p:sp>
        <p:nvSpPr>
          <p:cNvPr id="100361" name="Rectangle 9"/>
          <p:cNvSpPr>
            <a:spLocks noChangeArrowheads="1"/>
          </p:cNvSpPr>
          <p:nvPr/>
        </p:nvSpPr>
        <p:spPr bwMode="auto">
          <a:xfrm>
            <a:off x="2376488" y="4367213"/>
            <a:ext cx="2303462" cy="3952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en-US">
                <a:latin typeface="Arial" charset="0"/>
              </a:rPr>
              <a:t>Message</a:t>
            </a:r>
          </a:p>
        </p:txBody>
      </p:sp>
      <p:sp>
        <p:nvSpPr>
          <p:cNvPr id="100362" name="Rectangle 10"/>
          <p:cNvSpPr>
            <a:spLocks noChangeArrowheads="1"/>
          </p:cNvSpPr>
          <p:nvPr/>
        </p:nvSpPr>
        <p:spPr bwMode="auto">
          <a:xfrm>
            <a:off x="4645025" y="4365625"/>
            <a:ext cx="2411413" cy="396875"/>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en-US">
                <a:latin typeface="Arial" charset="0"/>
              </a:rPr>
              <a:t>Encrypted Message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58775" y="152400"/>
            <a:ext cx="8675688" cy="973138"/>
          </a:xfrm>
        </p:spPr>
        <p:txBody>
          <a:bodyPr/>
          <a:lstStyle/>
          <a:p>
            <a:pPr eaLnBrk="1" hangingPunct="1">
              <a:defRPr/>
            </a:pPr>
            <a:r>
              <a:rPr lang="en-US" altLang="en-US" sz="3600"/>
              <a:t>Authentication Using Secret Key Cryptography</a:t>
            </a:r>
          </a:p>
        </p:txBody>
      </p:sp>
      <p:sp>
        <p:nvSpPr>
          <p:cNvPr id="163843" name="Rectangle 3"/>
          <p:cNvSpPr>
            <a:spLocks noGrp="1" noChangeArrowheads="1"/>
          </p:cNvSpPr>
          <p:nvPr>
            <p:ph idx="1"/>
          </p:nvPr>
        </p:nvSpPr>
        <p:spPr>
          <a:xfrm>
            <a:off x="457200" y="1341438"/>
            <a:ext cx="8229600" cy="1511300"/>
          </a:xfrm>
        </p:spPr>
        <p:txBody>
          <a:bodyPr/>
          <a:lstStyle/>
          <a:p>
            <a:pPr eaLnBrk="1" hangingPunct="1">
              <a:buFont typeface="Wingdings" charset="2"/>
              <a:buChar char="p"/>
              <a:defRPr/>
            </a:pPr>
            <a:r>
              <a:rPr lang="en-US" altLang="en-US" sz="2400"/>
              <a:t>Challenge-response</a:t>
            </a:r>
          </a:p>
          <a:p>
            <a:pPr eaLnBrk="1" hangingPunct="1">
              <a:buFont typeface="Wingdings" charset="2"/>
              <a:buChar char="p"/>
              <a:defRPr/>
            </a:pPr>
            <a:r>
              <a:rPr lang="en-US" altLang="en-US" sz="2400">
                <a:solidFill>
                  <a:srgbClr val="FF3300"/>
                </a:solidFill>
              </a:rPr>
              <a:t>To prove the other party knows the secret key</a:t>
            </a:r>
          </a:p>
          <a:p>
            <a:pPr eaLnBrk="1" hangingPunct="1">
              <a:buFont typeface="Wingdings" charset="2"/>
              <a:buChar char="p"/>
              <a:defRPr/>
            </a:pPr>
            <a:r>
              <a:rPr lang="en-US" altLang="en-US" sz="2400"/>
              <a:t>Must be secure against chosen plaintext attack</a:t>
            </a:r>
          </a:p>
        </p:txBody>
      </p:sp>
      <p:sp>
        <p:nvSpPr>
          <p:cNvPr id="18"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9"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20"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1FFB55BE-F5CD-48E0-BFF1-CE68E78D2710}" type="slidenum">
              <a:rPr lang="en-US" altLang="en-US"/>
              <a:pPr>
                <a:defRPr/>
              </a:pPr>
              <a:t>25</a:t>
            </a:fld>
            <a:endParaRPr lang="en-US" altLang="en-US"/>
          </a:p>
        </p:txBody>
      </p:sp>
      <p:sp>
        <p:nvSpPr>
          <p:cNvPr id="163844" name="Text Box 4"/>
          <p:cNvSpPr txBox="1">
            <a:spLocks noChangeArrowheads="1"/>
          </p:cNvSpPr>
          <p:nvPr/>
        </p:nvSpPr>
        <p:spPr bwMode="auto">
          <a:xfrm>
            <a:off x="1708150" y="29083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Arial" charset="0"/>
              </a:rPr>
              <a:t>Alice</a:t>
            </a:r>
          </a:p>
        </p:txBody>
      </p:sp>
      <p:sp>
        <p:nvSpPr>
          <p:cNvPr id="163845" name="Text Box 5"/>
          <p:cNvSpPr txBox="1">
            <a:spLocks noChangeArrowheads="1"/>
          </p:cNvSpPr>
          <p:nvPr/>
        </p:nvSpPr>
        <p:spPr bwMode="auto">
          <a:xfrm>
            <a:off x="5940425" y="2889250"/>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Arial" charset="0"/>
              </a:rPr>
              <a:t>Bob</a:t>
            </a:r>
          </a:p>
        </p:txBody>
      </p:sp>
      <p:sp>
        <p:nvSpPr>
          <p:cNvPr id="163846" name="Text Box 6"/>
          <p:cNvSpPr txBox="1">
            <a:spLocks noChangeArrowheads="1"/>
          </p:cNvSpPr>
          <p:nvPr/>
        </p:nvSpPr>
        <p:spPr bwMode="auto">
          <a:xfrm>
            <a:off x="1924050" y="3422650"/>
            <a:ext cx="52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latin typeface="Arial" charset="0"/>
              </a:rPr>
              <a:t>r</a:t>
            </a:r>
            <a:r>
              <a:rPr lang="en-US" altLang="en-US" baseline="-25000">
                <a:latin typeface="Arial" charset="0"/>
              </a:rPr>
              <a:t>A</a:t>
            </a:r>
          </a:p>
        </p:txBody>
      </p:sp>
      <p:sp>
        <p:nvSpPr>
          <p:cNvPr id="163847" name="Line 7"/>
          <p:cNvSpPr>
            <a:spLocks noChangeShapeType="1"/>
          </p:cNvSpPr>
          <p:nvPr/>
        </p:nvSpPr>
        <p:spPr bwMode="auto">
          <a:xfrm>
            <a:off x="2627313" y="3681413"/>
            <a:ext cx="35655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3848" name="Text Box 8"/>
          <p:cNvSpPr txBox="1">
            <a:spLocks noChangeArrowheads="1"/>
          </p:cNvSpPr>
          <p:nvPr/>
        </p:nvSpPr>
        <p:spPr bwMode="auto">
          <a:xfrm>
            <a:off x="6227763" y="3860800"/>
            <a:ext cx="1404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latin typeface="Arial" charset="0"/>
              </a:rPr>
              <a:t>K</a:t>
            </a:r>
            <a:r>
              <a:rPr lang="en-US" altLang="en-US" baseline="-25000">
                <a:latin typeface="Arial" charset="0"/>
              </a:rPr>
              <a:t>A,B</a:t>
            </a:r>
            <a:r>
              <a:rPr lang="en-US" altLang="en-US">
                <a:latin typeface="Arial" charset="0"/>
              </a:rPr>
              <a:t>(r</a:t>
            </a:r>
            <a:r>
              <a:rPr lang="en-US" altLang="en-US" baseline="-25000">
                <a:latin typeface="Arial" charset="0"/>
              </a:rPr>
              <a:t>A</a:t>
            </a:r>
            <a:r>
              <a:rPr lang="en-US" altLang="en-US">
                <a:latin typeface="Arial" charset="0"/>
              </a:rPr>
              <a:t>)</a:t>
            </a:r>
          </a:p>
        </p:txBody>
      </p:sp>
      <p:sp>
        <p:nvSpPr>
          <p:cNvPr id="163849" name="Line 9"/>
          <p:cNvSpPr>
            <a:spLocks noChangeShapeType="1"/>
          </p:cNvSpPr>
          <p:nvPr/>
        </p:nvSpPr>
        <p:spPr bwMode="auto">
          <a:xfrm flipH="1">
            <a:off x="2627313" y="4113213"/>
            <a:ext cx="34925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3850" name="Text Box 10"/>
          <p:cNvSpPr txBox="1">
            <a:spLocks noChangeArrowheads="1"/>
          </p:cNvSpPr>
          <p:nvPr/>
        </p:nvSpPr>
        <p:spPr bwMode="auto">
          <a:xfrm>
            <a:off x="6208713" y="5011738"/>
            <a:ext cx="52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latin typeface="Arial" charset="0"/>
              </a:rPr>
              <a:t>r</a:t>
            </a:r>
            <a:r>
              <a:rPr lang="en-US" altLang="en-US" baseline="-25000">
                <a:latin typeface="Arial" charset="0"/>
              </a:rPr>
              <a:t>B</a:t>
            </a:r>
          </a:p>
        </p:txBody>
      </p:sp>
      <p:sp>
        <p:nvSpPr>
          <p:cNvPr id="163851" name="Line 11"/>
          <p:cNvSpPr>
            <a:spLocks noChangeShapeType="1"/>
          </p:cNvSpPr>
          <p:nvPr/>
        </p:nvSpPr>
        <p:spPr bwMode="auto">
          <a:xfrm flipH="1">
            <a:off x="2628900" y="5227638"/>
            <a:ext cx="35274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3852" name="Text Box 12"/>
          <p:cNvSpPr txBox="1">
            <a:spLocks noChangeArrowheads="1"/>
          </p:cNvSpPr>
          <p:nvPr/>
        </p:nvSpPr>
        <p:spPr bwMode="auto">
          <a:xfrm>
            <a:off x="1116013" y="5553075"/>
            <a:ext cx="1404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latin typeface="Arial" charset="0"/>
              </a:rPr>
              <a:t>K</a:t>
            </a:r>
            <a:r>
              <a:rPr lang="en-US" altLang="en-US" baseline="-25000">
                <a:latin typeface="Arial" charset="0"/>
              </a:rPr>
              <a:t>A,B</a:t>
            </a:r>
            <a:r>
              <a:rPr lang="en-US" altLang="en-US">
                <a:latin typeface="Arial" charset="0"/>
              </a:rPr>
              <a:t>(r</a:t>
            </a:r>
            <a:r>
              <a:rPr lang="en-US" altLang="en-US" baseline="-25000">
                <a:latin typeface="Arial" charset="0"/>
              </a:rPr>
              <a:t>B</a:t>
            </a:r>
            <a:r>
              <a:rPr lang="en-US" altLang="en-US">
                <a:latin typeface="Arial" charset="0"/>
              </a:rPr>
              <a:t>)</a:t>
            </a:r>
          </a:p>
        </p:txBody>
      </p:sp>
      <p:sp>
        <p:nvSpPr>
          <p:cNvPr id="163853" name="Line 13"/>
          <p:cNvSpPr>
            <a:spLocks noChangeShapeType="1"/>
          </p:cNvSpPr>
          <p:nvPr/>
        </p:nvSpPr>
        <p:spPr bwMode="auto">
          <a:xfrm>
            <a:off x="2662238" y="5732463"/>
            <a:ext cx="35655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grpSp>
        <p:nvGrpSpPr>
          <p:cNvPr id="163856" name="Group 16"/>
          <p:cNvGrpSpPr>
            <a:grpSpLocks/>
          </p:cNvGrpSpPr>
          <p:nvPr/>
        </p:nvGrpSpPr>
        <p:grpSpPr bwMode="auto">
          <a:xfrm>
            <a:off x="215900" y="3789363"/>
            <a:ext cx="2555875" cy="1403350"/>
            <a:chOff x="136" y="2387"/>
            <a:chExt cx="1610" cy="884"/>
          </a:xfrm>
        </p:grpSpPr>
        <p:sp>
          <p:nvSpPr>
            <p:cNvPr id="163854" name="Text Box 14"/>
            <p:cNvSpPr txBox="1">
              <a:spLocks noChangeArrowheads="1"/>
            </p:cNvSpPr>
            <p:nvPr/>
          </p:nvSpPr>
          <p:spPr bwMode="auto">
            <a:xfrm>
              <a:off x="136" y="2387"/>
              <a:ext cx="1610" cy="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a:solidFill>
                    <a:srgbClr val="FF3300"/>
                  </a:solidFill>
                  <a:latin typeface="Arial" charset="0"/>
                </a:rPr>
                <a:t>Alice’s K</a:t>
              </a:r>
              <a:r>
                <a:rPr lang="en-US" altLang="en-US" baseline="-25000">
                  <a:solidFill>
                    <a:srgbClr val="FF3300"/>
                  </a:solidFill>
                  <a:latin typeface="Arial" charset="0"/>
                </a:rPr>
                <a:t>A,B</a:t>
              </a:r>
              <a:r>
                <a:rPr lang="en-US" altLang="en-US">
                  <a:solidFill>
                    <a:srgbClr val="FF3300"/>
                  </a:solidFill>
                  <a:latin typeface="Arial" charset="0"/>
                </a:rPr>
                <a:t>(r</a:t>
              </a:r>
              <a:r>
                <a:rPr lang="en-US" altLang="en-US" baseline="-25000">
                  <a:solidFill>
                    <a:srgbClr val="FF3300"/>
                  </a:solidFill>
                  <a:latin typeface="Arial" charset="0"/>
                </a:rPr>
                <a:t>A</a:t>
              </a:r>
              <a:r>
                <a:rPr lang="en-US" altLang="en-US">
                  <a:solidFill>
                    <a:srgbClr val="FF3300"/>
                  </a:solidFill>
                  <a:latin typeface="Arial" charset="0"/>
                </a:rPr>
                <a:t>)</a:t>
              </a:r>
            </a:p>
            <a:p>
              <a:pPr algn="ctr">
                <a:defRPr/>
              </a:pPr>
              <a:r>
                <a:rPr lang="en-US" altLang="en-US" sz="2800">
                  <a:solidFill>
                    <a:srgbClr val="FF3300"/>
                  </a:solidFill>
                  <a:latin typeface="Arial" charset="0"/>
                </a:rPr>
                <a:t>=</a:t>
              </a:r>
            </a:p>
            <a:p>
              <a:pPr algn="ctr">
                <a:defRPr/>
              </a:pPr>
              <a:r>
                <a:rPr lang="en-US" altLang="en-US">
                  <a:solidFill>
                    <a:srgbClr val="FF3300"/>
                  </a:solidFill>
                  <a:latin typeface="Arial" charset="0"/>
                </a:rPr>
                <a:t>K</a:t>
              </a:r>
              <a:r>
                <a:rPr lang="en-US" altLang="en-US" baseline="-25000">
                  <a:solidFill>
                    <a:srgbClr val="FF3300"/>
                  </a:solidFill>
                  <a:latin typeface="Arial" charset="0"/>
                </a:rPr>
                <a:t>A,B</a:t>
              </a:r>
              <a:r>
                <a:rPr lang="en-US" altLang="en-US">
                  <a:solidFill>
                    <a:srgbClr val="FF3300"/>
                  </a:solidFill>
                  <a:latin typeface="Arial" charset="0"/>
                </a:rPr>
                <a:t>(r</a:t>
              </a:r>
              <a:r>
                <a:rPr lang="en-US" altLang="en-US" baseline="-25000">
                  <a:solidFill>
                    <a:srgbClr val="FF3300"/>
                  </a:solidFill>
                  <a:latin typeface="Arial" charset="0"/>
                </a:rPr>
                <a:t>A</a:t>
              </a:r>
              <a:r>
                <a:rPr lang="en-US" altLang="en-US">
                  <a:solidFill>
                    <a:srgbClr val="FF3300"/>
                  </a:solidFill>
                  <a:latin typeface="Arial" charset="0"/>
                </a:rPr>
                <a:t>)  from Bob</a:t>
              </a:r>
            </a:p>
            <a:p>
              <a:pPr algn="ctr">
                <a:defRPr/>
              </a:pPr>
              <a:r>
                <a:rPr lang="en-US" altLang="en-US" sz="1800">
                  <a:latin typeface="Arial" charset="0"/>
                </a:rPr>
                <a:t> </a:t>
              </a:r>
            </a:p>
          </p:txBody>
        </p:sp>
        <p:sp>
          <p:nvSpPr>
            <p:cNvPr id="163855" name="Text Box 15"/>
            <p:cNvSpPr txBox="1">
              <a:spLocks noChangeArrowheads="1"/>
            </p:cNvSpPr>
            <p:nvPr/>
          </p:nvSpPr>
          <p:spPr bwMode="auto">
            <a:xfrm>
              <a:off x="793" y="2614"/>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800">
                  <a:latin typeface="Arial" charset="0"/>
                </a:rPr>
                <a:t>?</a:t>
              </a:r>
            </a:p>
          </p:txBody>
        </p:sp>
      </p:grpSp>
      <p:sp>
        <p:nvSpPr>
          <p:cNvPr id="163857" name="Oval 17"/>
          <p:cNvSpPr>
            <a:spLocks noChangeArrowheads="1"/>
          </p:cNvSpPr>
          <p:nvPr/>
        </p:nvSpPr>
        <p:spPr bwMode="auto">
          <a:xfrm>
            <a:off x="8856663" y="6561138"/>
            <a:ext cx="250825" cy="26035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spcBef>
                <a:spcPct val="20000"/>
              </a:spcBef>
              <a:buClr>
                <a:schemeClr val="tx2"/>
              </a:buClr>
              <a:buSzPct val="75000"/>
              <a:buFont typeface="Wingdings" charset="2"/>
              <a:buChar char="n"/>
              <a:defRPr/>
            </a:pPr>
            <a:endParaRPr lang="en-US">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p:bldP spid="163848" grpId="0"/>
      <p:bldP spid="163850" grpId="0"/>
      <p:bldP spid="1638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83" name="Rectangle 23"/>
          <p:cNvSpPr>
            <a:spLocks noGrp="1" noChangeArrowheads="1"/>
          </p:cNvSpPr>
          <p:nvPr>
            <p:ph type="title"/>
          </p:nvPr>
        </p:nvSpPr>
        <p:spPr/>
        <p:txBody>
          <a:bodyPr/>
          <a:lstStyle/>
          <a:p>
            <a:pPr eaLnBrk="1" hangingPunct="1">
              <a:defRPr/>
            </a:pPr>
            <a:r>
              <a:rPr lang="en-US" altLang="en-US"/>
              <a:t>Public Key Cryptography</a:t>
            </a:r>
          </a:p>
        </p:txBody>
      </p:sp>
      <p:sp>
        <p:nvSpPr>
          <p:cNvPr id="117784" name="Rectangle 24"/>
          <p:cNvSpPr>
            <a:spLocks noGrp="1" noChangeArrowheads="1"/>
          </p:cNvSpPr>
          <p:nvPr>
            <p:ph idx="1"/>
          </p:nvPr>
        </p:nvSpPr>
        <p:spPr>
          <a:xfrm>
            <a:off x="468313" y="3213100"/>
            <a:ext cx="8229600" cy="2952750"/>
          </a:xfrm>
        </p:spPr>
        <p:txBody>
          <a:bodyPr/>
          <a:lstStyle/>
          <a:p>
            <a:pPr eaLnBrk="1" hangingPunct="1">
              <a:buFont typeface="Wingdings" charset="2"/>
              <a:buChar char="p"/>
              <a:defRPr/>
            </a:pPr>
            <a:r>
              <a:rPr lang="en-US" altLang="en-US" sz="2400"/>
              <a:t>Invented/published in 1975 (?)</a:t>
            </a:r>
          </a:p>
          <a:p>
            <a:pPr eaLnBrk="1" hangingPunct="1">
              <a:buFont typeface="Wingdings" charset="2"/>
              <a:buChar char="p"/>
              <a:defRPr/>
            </a:pPr>
            <a:r>
              <a:rPr lang="en-US" altLang="en-US" sz="2400"/>
              <a:t>A public/private key pair is used</a:t>
            </a:r>
          </a:p>
          <a:p>
            <a:pPr lvl="1" eaLnBrk="1" hangingPunct="1">
              <a:buFont typeface="Wingdings" charset="2"/>
              <a:buChar char="n"/>
              <a:defRPr/>
            </a:pPr>
            <a:r>
              <a:rPr lang="en-US" altLang="en-US" sz="2000"/>
              <a:t>Public key can be publicly known</a:t>
            </a:r>
          </a:p>
          <a:p>
            <a:pPr lvl="1" eaLnBrk="1" hangingPunct="1">
              <a:buFont typeface="Wingdings" charset="2"/>
              <a:buChar char="n"/>
              <a:defRPr/>
            </a:pPr>
            <a:r>
              <a:rPr lang="en-US" altLang="en-US" sz="2000"/>
              <a:t>Private key is kept secret by the owner of the key</a:t>
            </a:r>
          </a:p>
          <a:p>
            <a:pPr eaLnBrk="1" hangingPunct="1">
              <a:buFont typeface="Wingdings" charset="2"/>
              <a:buChar char="p"/>
              <a:defRPr/>
            </a:pPr>
            <a:r>
              <a:rPr lang="en-US" altLang="en-US" sz="2400"/>
              <a:t>Much slower than secret key cryptography</a:t>
            </a:r>
          </a:p>
          <a:p>
            <a:pPr eaLnBrk="1" hangingPunct="1">
              <a:buFont typeface="Wingdings" charset="2"/>
              <a:buChar char="p"/>
              <a:defRPr/>
            </a:pPr>
            <a:r>
              <a:rPr lang="en-US" altLang="en-US" sz="2400"/>
              <a:t>Also known as</a:t>
            </a:r>
          </a:p>
          <a:p>
            <a:pPr lvl="1" eaLnBrk="1" hangingPunct="1">
              <a:buFont typeface="Wingdings" charset="2"/>
              <a:buChar char="n"/>
              <a:defRPr/>
            </a:pPr>
            <a:r>
              <a:rPr lang="en-US" altLang="en-US" sz="2000"/>
              <a:t>Asymmetric cryptography</a:t>
            </a:r>
          </a:p>
        </p:txBody>
      </p:sp>
      <p:sp>
        <p:nvSpPr>
          <p:cNvPr id="16"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7"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18"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FA74804B-F812-4362-83C5-284B2850143E}" type="slidenum">
              <a:rPr lang="en-US" altLang="en-US"/>
              <a:pPr>
                <a:defRPr/>
              </a:pPr>
              <a:t>26</a:t>
            </a:fld>
            <a:endParaRPr lang="en-US" altLang="en-US"/>
          </a:p>
        </p:txBody>
      </p:sp>
      <p:sp>
        <p:nvSpPr>
          <p:cNvPr id="117764" name="Text Box 4"/>
          <p:cNvSpPr txBox="1">
            <a:spLocks noChangeArrowheads="1"/>
          </p:cNvSpPr>
          <p:nvPr/>
        </p:nvSpPr>
        <p:spPr bwMode="auto">
          <a:xfrm>
            <a:off x="1066800" y="1341438"/>
            <a:ext cx="124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117765" name="Text Box 5"/>
          <p:cNvSpPr txBox="1">
            <a:spLocks noChangeArrowheads="1"/>
          </p:cNvSpPr>
          <p:nvPr/>
        </p:nvSpPr>
        <p:spPr bwMode="auto">
          <a:xfrm>
            <a:off x="2514600" y="1590675"/>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encryption</a:t>
            </a:r>
          </a:p>
        </p:txBody>
      </p:sp>
      <p:sp>
        <p:nvSpPr>
          <p:cNvPr id="117766" name="Text Box 6"/>
          <p:cNvSpPr txBox="1">
            <a:spLocks noChangeArrowheads="1"/>
          </p:cNvSpPr>
          <p:nvPr/>
        </p:nvSpPr>
        <p:spPr bwMode="auto">
          <a:xfrm>
            <a:off x="4267200" y="1341438"/>
            <a:ext cx="140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ciphertext</a:t>
            </a:r>
          </a:p>
        </p:txBody>
      </p:sp>
      <p:sp>
        <p:nvSpPr>
          <p:cNvPr id="117767" name="Text Box 7"/>
          <p:cNvSpPr txBox="1">
            <a:spLocks noChangeArrowheads="1"/>
          </p:cNvSpPr>
          <p:nvPr/>
        </p:nvSpPr>
        <p:spPr bwMode="auto">
          <a:xfrm>
            <a:off x="5851525" y="1590675"/>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decryption</a:t>
            </a:r>
          </a:p>
        </p:txBody>
      </p:sp>
      <p:sp>
        <p:nvSpPr>
          <p:cNvPr id="117768" name="Text Box 8"/>
          <p:cNvSpPr txBox="1">
            <a:spLocks noChangeArrowheads="1"/>
          </p:cNvSpPr>
          <p:nvPr/>
        </p:nvSpPr>
        <p:spPr bwMode="auto">
          <a:xfrm>
            <a:off x="7391400" y="1341438"/>
            <a:ext cx="124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117769" name="Line 9"/>
          <p:cNvSpPr>
            <a:spLocks noChangeShapeType="1"/>
          </p:cNvSpPr>
          <p:nvPr/>
        </p:nvSpPr>
        <p:spPr bwMode="auto">
          <a:xfrm>
            <a:off x="1371600" y="1874838"/>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7770" name="Line 10"/>
          <p:cNvSpPr>
            <a:spLocks noChangeShapeType="1"/>
          </p:cNvSpPr>
          <p:nvPr/>
        </p:nvSpPr>
        <p:spPr bwMode="auto">
          <a:xfrm>
            <a:off x="4038600" y="1874838"/>
            <a:ext cx="1752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7771" name="Line 11"/>
          <p:cNvSpPr>
            <a:spLocks noChangeShapeType="1"/>
          </p:cNvSpPr>
          <p:nvPr/>
        </p:nvSpPr>
        <p:spPr bwMode="auto">
          <a:xfrm>
            <a:off x="7391400" y="1874838"/>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7772" name="Line 12"/>
          <p:cNvSpPr>
            <a:spLocks noChangeShapeType="1"/>
          </p:cNvSpPr>
          <p:nvPr/>
        </p:nvSpPr>
        <p:spPr bwMode="auto">
          <a:xfrm flipV="1">
            <a:off x="3276600" y="2103438"/>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7773" name="Line 13"/>
          <p:cNvSpPr>
            <a:spLocks noChangeShapeType="1"/>
          </p:cNvSpPr>
          <p:nvPr/>
        </p:nvSpPr>
        <p:spPr bwMode="auto">
          <a:xfrm flipV="1">
            <a:off x="6553200" y="2103438"/>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7774" name="Text Box 14"/>
          <p:cNvSpPr txBox="1">
            <a:spLocks noChangeArrowheads="1"/>
          </p:cNvSpPr>
          <p:nvPr/>
        </p:nvSpPr>
        <p:spPr bwMode="auto">
          <a:xfrm>
            <a:off x="2514600" y="2560638"/>
            <a:ext cx="1892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Public key (</a:t>
            </a:r>
            <a:r>
              <a:rPr lang="en-US" altLang="en-US" sz="2400">
                <a:solidFill>
                  <a:srgbClr val="FF0000"/>
                </a:solidFill>
                <a:latin typeface="Times New Roman" charset="0"/>
              </a:rPr>
              <a:t>e</a:t>
            </a:r>
            <a:r>
              <a:rPr lang="en-US" altLang="en-US" sz="2400">
                <a:latin typeface="Times New Roman" charset="0"/>
              </a:rPr>
              <a:t>)</a:t>
            </a:r>
          </a:p>
        </p:txBody>
      </p:sp>
      <p:sp>
        <p:nvSpPr>
          <p:cNvPr id="117775" name="Text Box 15"/>
          <p:cNvSpPr txBox="1">
            <a:spLocks noChangeArrowheads="1"/>
          </p:cNvSpPr>
          <p:nvPr/>
        </p:nvSpPr>
        <p:spPr bwMode="auto">
          <a:xfrm>
            <a:off x="5791200" y="2560638"/>
            <a:ext cx="199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Private key (</a:t>
            </a:r>
            <a:r>
              <a:rPr lang="en-US" altLang="en-US" sz="2400">
                <a:solidFill>
                  <a:srgbClr val="FF0000"/>
                </a:solidFill>
                <a:latin typeface="Times New Roman" charset="0"/>
              </a:rPr>
              <a:t>d</a:t>
            </a:r>
            <a:r>
              <a:rPr lang="en-US" altLang="en-US" sz="2400">
                <a:latin typeface="Times New Roman"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6"/>
          <p:cNvSpPr>
            <a:spLocks noGrp="1" noChangeArrowheads="1"/>
          </p:cNvSpPr>
          <p:nvPr>
            <p:ph type="title"/>
          </p:nvPr>
        </p:nvSpPr>
        <p:spPr>
          <a:xfrm>
            <a:off x="323850" y="152400"/>
            <a:ext cx="8675688" cy="973138"/>
          </a:xfrm>
        </p:spPr>
        <p:txBody>
          <a:bodyPr/>
          <a:lstStyle/>
          <a:p>
            <a:pPr eaLnBrk="1" hangingPunct="1">
              <a:defRPr/>
            </a:pPr>
            <a:r>
              <a:rPr lang="en-US" altLang="en-US" sz="4000"/>
              <a:t>Applications of Public Key Cryptography</a:t>
            </a:r>
          </a:p>
        </p:txBody>
      </p:sp>
      <p:sp>
        <p:nvSpPr>
          <p:cNvPr id="83975" name="Rectangle 7"/>
          <p:cNvSpPr>
            <a:spLocks noGrp="1" noChangeArrowheads="1"/>
          </p:cNvSpPr>
          <p:nvPr>
            <p:ph idx="1"/>
          </p:nvPr>
        </p:nvSpPr>
        <p:spPr>
          <a:xfrm>
            <a:off x="457200" y="1341438"/>
            <a:ext cx="8229600" cy="2700337"/>
          </a:xfrm>
        </p:spPr>
        <p:txBody>
          <a:bodyPr>
            <a:normAutofit fontScale="92500" lnSpcReduction="10000"/>
          </a:bodyPr>
          <a:lstStyle/>
          <a:p>
            <a:pPr eaLnBrk="1" hangingPunct="1">
              <a:buFont typeface="Wingdings" charset="2"/>
              <a:buChar char="p"/>
              <a:defRPr/>
            </a:pPr>
            <a:r>
              <a:rPr lang="en-US" altLang="en-US"/>
              <a:t>Data transmission:</a:t>
            </a:r>
          </a:p>
          <a:p>
            <a:pPr lvl="1" eaLnBrk="1" hangingPunct="1">
              <a:buFont typeface="Wingdings" charset="2"/>
              <a:buChar char="n"/>
              <a:defRPr/>
            </a:pPr>
            <a:r>
              <a:rPr lang="en-US" altLang="en-US"/>
              <a:t>Alice encrypts </a:t>
            </a:r>
            <a:r>
              <a:rPr lang="en-US" altLang="en-US" i="1"/>
              <a:t>m</a:t>
            </a:r>
            <a:r>
              <a:rPr lang="en-US" altLang="en-US" i="1" baseline="-25000"/>
              <a:t>a</a:t>
            </a:r>
            <a:r>
              <a:rPr lang="en-US" altLang="en-US"/>
              <a:t> using Bob’s public key </a:t>
            </a:r>
            <a:r>
              <a:rPr lang="en-US" altLang="en-US" i="1"/>
              <a:t>e</a:t>
            </a:r>
            <a:r>
              <a:rPr lang="en-US" altLang="en-US" i="1" baseline="-25000"/>
              <a:t>B</a:t>
            </a:r>
            <a:r>
              <a:rPr lang="en-US" altLang="en-US"/>
              <a:t>, Bob decrypts </a:t>
            </a:r>
            <a:r>
              <a:rPr lang="en-US" altLang="en-US" i="1"/>
              <a:t>m</a:t>
            </a:r>
            <a:r>
              <a:rPr lang="en-US" altLang="en-US" i="1" baseline="-25000"/>
              <a:t>a</a:t>
            </a:r>
            <a:r>
              <a:rPr lang="en-US" altLang="en-US"/>
              <a:t> using his private key </a:t>
            </a:r>
            <a:r>
              <a:rPr lang="en-US" altLang="en-US" i="1"/>
              <a:t>d</a:t>
            </a:r>
            <a:r>
              <a:rPr lang="en-US" altLang="en-US" i="1" baseline="-25000"/>
              <a:t>B</a:t>
            </a:r>
            <a:endParaRPr lang="en-US" altLang="en-US"/>
          </a:p>
          <a:p>
            <a:pPr eaLnBrk="1" hangingPunct="1">
              <a:buFont typeface="Wingdings" charset="2"/>
              <a:buChar char="p"/>
              <a:defRPr/>
            </a:pPr>
            <a:r>
              <a:rPr lang="en-US" altLang="en-US"/>
              <a:t>Storage:</a:t>
            </a:r>
          </a:p>
          <a:p>
            <a:pPr lvl="1" eaLnBrk="1" hangingPunct="1">
              <a:buFont typeface="Wingdings" charset="2"/>
              <a:buChar char="n"/>
              <a:defRPr/>
            </a:pPr>
            <a:r>
              <a:rPr lang="en-US" altLang="en-US"/>
              <a:t>Can create a safety copy: using public key of trusted person</a:t>
            </a:r>
          </a:p>
        </p:txBody>
      </p:sp>
      <p:sp>
        <p:nvSpPr>
          <p:cNvPr id="11"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2"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13"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835051F3-9E0D-4723-98ED-0CE35CDF94C5}" type="slidenum">
              <a:rPr lang="en-US" altLang="en-US"/>
              <a:pPr>
                <a:defRPr/>
              </a:pPr>
              <a:t>27</a:t>
            </a:fld>
            <a:endParaRPr lang="en-US" altLang="en-US"/>
          </a:p>
        </p:txBody>
      </p:sp>
      <p:pic>
        <p:nvPicPr>
          <p:cNvPr id="49158" name="Picture 8" descr="j029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4103688"/>
            <a:ext cx="1868488"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3977" name="AutoShape 9"/>
          <p:cNvCxnSpPr>
            <a:cxnSpLocks noChangeShapeType="1"/>
            <a:stCxn id="49158" idx="3"/>
            <a:endCxn id="49161" idx="1"/>
          </p:cNvCxnSpPr>
          <p:nvPr/>
        </p:nvCxnSpPr>
        <p:spPr bwMode="auto">
          <a:xfrm>
            <a:off x="2474913" y="4991100"/>
            <a:ext cx="4510087" cy="42863"/>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aphicFrame>
        <p:nvGraphicFramePr>
          <p:cNvPr id="49160" name="Object 10"/>
          <p:cNvGraphicFramePr>
            <a:graphicFrameLocks noChangeAspect="1"/>
          </p:cNvGraphicFramePr>
          <p:nvPr/>
        </p:nvGraphicFramePr>
        <p:xfrm>
          <a:off x="3700463" y="4318000"/>
          <a:ext cx="2322512" cy="1554163"/>
        </p:xfrm>
        <a:graphic>
          <a:graphicData uri="http://schemas.openxmlformats.org/presentationml/2006/ole">
            <mc:AlternateContent xmlns:mc="http://schemas.openxmlformats.org/markup-compatibility/2006">
              <mc:Choice xmlns:v="urn:schemas-microsoft-com:vml" Requires="v">
                <p:oleObj name="Bitmap Image" r:id="rId3" imgW="2333333" imgH="1561905" progId="Paint.Picture">
                  <p:embed/>
                </p:oleObj>
              </mc:Choice>
              <mc:Fallback>
                <p:oleObj name="Bitmap Image" r:id="rId3" imgW="2333333" imgH="1561905" progId="Paint.Picture">
                  <p:embed/>
                  <p:pic>
                    <p:nvPicPr>
                      <p:cNvPr id="4916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4318000"/>
                        <a:ext cx="2322512"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49161" name="Picture 12" descr="j01953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4116388"/>
            <a:ext cx="1795463"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2" name="Text Box 14"/>
          <p:cNvSpPr txBox="1">
            <a:spLocks noChangeArrowheads="1"/>
          </p:cNvSpPr>
          <p:nvPr/>
        </p:nvSpPr>
        <p:spPr bwMode="auto">
          <a:xfrm>
            <a:off x="5472113" y="5805488"/>
            <a:ext cx="2151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solidFill>
                  <a:srgbClr val="FF3300"/>
                </a:solidFill>
                <a:latin typeface="Verdana" charset="0"/>
              </a:rPr>
              <a:t>e</a:t>
            </a:r>
            <a:r>
              <a:rPr lang="en-US" altLang="en-US" baseline="-25000">
                <a:solidFill>
                  <a:srgbClr val="FF3300"/>
                </a:solidFill>
                <a:latin typeface="Verdana" charset="0"/>
              </a:rPr>
              <a:t>B</a:t>
            </a:r>
            <a:r>
              <a:rPr lang="en-US" altLang="en-US">
                <a:solidFill>
                  <a:srgbClr val="FF3300"/>
                </a:solidFill>
                <a:latin typeface="Verdana" charset="0"/>
              </a:rPr>
              <a:t>(message)</a:t>
            </a:r>
          </a:p>
        </p:txBody>
      </p:sp>
      <p:sp>
        <p:nvSpPr>
          <p:cNvPr id="83984" name="Text Box 16"/>
          <p:cNvSpPr txBox="1">
            <a:spLocks noChangeArrowheads="1"/>
          </p:cNvSpPr>
          <p:nvPr/>
        </p:nvSpPr>
        <p:spPr bwMode="auto">
          <a:xfrm>
            <a:off x="900113" y="5913438"/>
            <a:ext cx="3638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spcBef>
                <a:spcPct val="0"/>
              </a:spcBef>
              <a:defRPr sz="2400">
                <a:solidFill>
                  <a:schemeClr val="tx1"/>
                </a:solidFill>
                <a:latin typeface="Times New Roman" charset="0"/>
              </a:defRPr>
            </a:lvl1pPr>
            <a:lvl2pPr eaLnBrk="0" hangingPunct="0">
              <a:spcBef>
                <a:spcPct val="0"/>
              </a:spcBef>
              <a:defRPr sz="2400">
                <a:solidFill>
                  <a:schemeClr val="tx1"/>
                </a:solidFill>
                <a:latin typeface="Times New Roman" charset="0"/>
              </a:defRPr>
            </a:lvl2pPr>
            <a:lvl3pPr eaLnBrk="0" hangingPunct="0">
              <a:spcBef>
                <a:spcPct val="0"/>
              </a:spcBef>
              <a:defRPr sz="2400">
                <a:solidFill>
                  <a:schemeClr val="tx1"/>
                </a:solidFill>
                <a:latin typeface="Times New Roman" charset="0"/>
              </a:defRPr>
            </a:lvl3pPr>
            <a:lvl4pPr eaLnBrk="0" hangingPunct="0">
              <a:spcBef>
                <a:spcPct val="0"/>
              </a:spcBef>
              <a:defRPr sz="2400">
                <a:solidFill>
                  <a:schemeClr val="tx1"/>
                </a:solidFill>
                <a:latin typeface="Times New Roman" charset="0"/>
              </a:defRPr>
            </a:lvl4pPr>
            <a:lvl5pPr eaLnBrk="0" hangingPunct="0">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eaLnBrk="1" hangingPunct="1">
              <a:lnSpc>
                <a:spcPct val="80000"/>
              </a:lnSpc>
              <a:spcBef>
                <a:spcPct val="20000"/>
              </a:spcBef>
              <a:buClr>
                <a:schemeClr val="bg2"/>
              </a:buClr>
              <a:buSzPct val="75000"/>
              <a:buFont typeface="Wingdings" charset="2"/>
              <a:buNone/>
              <a:defRPr/>
            </a:pPr>
            <a:r>
              <a:rPr lang="en-US" altLang="en-US" sz="2000">
                <a:solidFill>
                  <a:srgbClr val="FF3300"/>
                </a:solidFill>
                <a:latin typeface="Verdana" charset="0"/>
              </a:rPr>
              <a:t>d</a:t>
            </a:r>
            <a:r>
              <a:rPr lang="en-US" altLang="en-US" sz="2000" baseline="-25000">
                <a:solidFill>
                  <a:srgbClr val="FF3300"/>
                </a:solidFill>
                <a:latin typeface="Verdana" charset="0"/>
              </a:rPr>
              <a:t>B</a:t>
            </a:r>
            <a:r>
              <a:rPr lang="en-US" altLang="en-US" sz="2000">
                <a:solidFill>
                  <a:srgbClr val="FF3300"/>
                </a:solidFill>
                <a:latin typeface="Verdana" charset="0"/>
              </a:rPr>
              <a:t>(e</a:t>
            </a:r>
            <a:r>
              <a:rPr lang="en-US" altLang="en-US" sz="2000" baseline="-25000">
                <a:solidFill>
                  <a:srgbClr val="FF3300"/>
                </a:solidFill>
                <a:latin typeface="Verdana" charset="0"/>
              </a:rPr>
              <a:t>B</a:t>
            </a:r>
            <a:r>
              <a:rPr lang="en-US" altLang="en-US" sz="2000">
                <a:solidFill>
                  <a:srgbClr val="FF3300"/>
                </a:solidFill>
                <a:latin typeface="Verdana" charset="0"/>
              </a:rPr>
              <a:t>(message))=message</a:t>
            </a:r>
          </a:p>
        </p:txBody>
      </p:sp>
      <p:sp>
        <p:nvSpPr>
          <p:cNvPr id="83985" name="Text Box 17"/>
          <p:cNvSpPr txBox="1">
            <a:spLocks noChangeArrowheads="1"/>
          </p:cNvSpPr>
          <p:nvPr/>
        </p:nvSpPr>
        <p:spPr bwMode="auto">
          <a:xfrm>
            <a:off x="1547813" y="4149725"/>
            <a:ext cx="1368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solidFill>
                  <a:srgbClr val="FF3300"/>
                </a:solidFill>
                <a:latin typeface="Verdana" charset="0"/>
              </a:rPr>
              <a:t>(e</a:t>
            </a:r>
            <a:r>
              <a:rPr lang="en-US" altLang="en-US" baseline="-25000">
                <a:solidFill>
                  <a:srgbClr val="FF3300"/>
                </a:solidFill>
                <a:latin typeface="Verdana" charset="0"/>
              </a:rPr>
              <a:t>B</a:t>
            </a:r>
            <a:r>
              <a:rPr lang="en-US" altLang="en-US">
                <a:solidFill>
                  <a:srgbClr val="FF3300"/>
                </a:solidFill>
                <a:latin typeface="Verdana" charset="0"/>
              </a:rPr>
              <a:t>, d</a:t>
            </a:r>
            <a:r>
              <a:rPr lang="en-US" altLang="en-US" baseline="-25000">
                <a:solidFill>
                  <a:srgbClr val="FF3300"/>
                </a:solidFill>
                <a:latin typeface="Verdana" charset="0"/>
              </a:rPr>
              <a:t>B</a:t>
            </a:r>
            <a:r>
              <a:rPr lang="en-US" altLang="en-US">
                <a:solidFill>
                  <a:srgbClr val="FF3300"/>
                </a:solidFill>
                <a:latin typeface="Verdana"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2" grpId="0"/>
      <p:bldP spid="839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0" name="Rectangle 16"/>
          <p:cNvSpPr>
            <a:spLocks noGrp="1" noChangeArrowheads="1"/>
          </p:cNvSpPr>
          <p:nvPr>
            <p:ph type="title"/>
          </p:nvPr>
        </p:nvSpPr>
        <p:spPr/>
        <p:txBody>
          <a:bodyPr/>
          <a:lstStyle/>
          <a:p>
            <a:pPr eaLnBrk="1" hangingPunct="1">
              <a:defRPr/>
            </a:pPr>
            <a:r>
              <a:rPr lang="en-US" altLang="en-US"/>
              <a:t>Naive digital signature</a:t>
            </a:r>
          </a:p>
        </p:txBody>
      </p:sp>
      <p:sp>
        <p:nvSpPr>
          <p:cNvPr id="82961" name="Rectangle 17"/>
          <p:cNvSpPr>
            <a:spLocks noGrp="1" noChangeArrowheads="1"/>
          </p:cNvSpPr>
          <p:nvPr>
            <p:ph idx="1"/>
          </p:nvPr>
        </p:nvSpPr>
        <p:spPr>
          <a:xfrm>
            <a:off x="457200" y="3789363"/>
            <a:ext cx="8229600" cy="2341562"/>
          </a:xfrm>
        </p:spPr>
        <p:txBody>
          <a:bodyPr/>
          <a:lstStyle/>
          <a:p>
            <a:pPr eaLnBrk="1" hangingPunct="1">
              <a:buFont typeface="Wingdings" charset="2"/>
              <a:buChar char="p"/>
              <a:defRPr/>
            </a:pPr>
            <a:r>
              <a:rPr lang="en-US" altLang="en-US" sz="2400"/>
              <a:t>Only the party with the private key can create a digital signature</a:t>
            </a:r>
          </a:p>
          <a:p>
            <a:pPr eaLnBrk="1" hangingPunct="1">
              <a:buFont typeface="Wingdings" charset="2"/>
              <a:buChar char="p"/>
              <a:defRPr/>
            </a:pPr>
            <a:r>
              <a:rPr lang="en-US" altLang="en-US" sz="2400"/>
              <a:t>The digital signature is verifiable by anyone who knows the public key</a:t>
            </a:r>
          </a:p>
          <a:p>
            <a:pPr eaLnBrk="1" hangingPunct="1">
              <a:buFont typeface="Wingdings" charset="2"/>
              <a:buChar char="p"/>
              <a:defRPr/>
            </a:pPr>
            <a:r>
              <a:rPr lang="en-US" altLang="en-US" sz="2400"/>
              <a:t>The signer cannot deny that he/she has done so</a:t>
            </a:r>
          </a:p>
        </p:txBody>
      </p:sp>
      <p:sp>
        <p:nvSpPr>
          <p:cNvPr id="2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2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2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EDD31C39-8CD8-49B1-B3E3-E18857EF8D95}" type="slidenum">
              <a:rPr lang="en-US" altLang="en-US"/>
              <a:pPr>
                <a:defRPr/>
              </a:pPr>
              <a:t>28</a:t>
            </a:fld>
            <a:endParaRPr lang="en-US" altLang="en-US"/>
          </a:p>
        </p:txBody>
      </p:sp>
      <p:sp>
        <p:nvSpPr>
          <p:cNvPr id="82948" name="Text Box 4"/>
          <p:cNvSpPr txBox="1">
            <a:spLocks noChangeArrowheads="1"/>
          </p:cNvSpPr>
          <p:nvPr/>
        </p:nvSpPr>
        <p:spPr bwMode="auto">
          <a:xfrm>
            <a:off x="1231900" y="1600200"/>
            <a:ext cx="116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contract</a:t>
            </a:r>
          </a:p>
        </p:txBody>
      </p:sp>
      <p:sp>
        <p:nvSpPr>
          <p:cNvPr id="82949" name="Text Box 5"/>
          <p:cNvSpPr txBox="1">
            <a:spLocks noChangeArrowheads="1"/>
          </p:cNvSpPr>
          <p:nvPr/>
        </p:nvSpPr>
        <p:spPr bwMode="auto">
          <a:xfrm>
            <a:off x="2503488" y="1849438"/>
            <a:ext cx="13716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sz="2400">
                <a:latin typeface="Times New Roman" charset="0"/>
              </a:rPr>
              <a:t>Sign</a:t>
            </a:r>
          </a:p>
        </p:txBody>
      </p:sp>
      <p:sp>
        <p:nvSpPr>
          <p:cNvPr id="82951" name="Text Box 7"/>
          <p:cNvSpPr txBox="1">
            <a:spLocks noChangeArrowheads="1"/>
          </p:cNvSpPr>
          <p:nvPr/>
        </p:nvSpPr>
        <p:spPr bwMode="auto">
          <a:xfrm>
            <a:off x="5649913" y="1849438"/>
            <a:ext cx="1539875"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sz="2400">
                <a:latin typeface="Times New Roman" charset="0"/>
              </a:rPr>
              <a:t>Verify</a:t>
            </a:r>
          </a:p>
        </p:txBody>
      </p:sp>
      <p:sp>
        <p:nvSpPr>
          <p:cNvPr id="82952" name="Text Box 8"/>
          <p:cNvSpPr txBox="1">
            <a:spLocks noChangeArrowheads="1"/>
          </p:cNvSpPr>
          <p:nvPr/>
        </p:nvSpPr>
        <p:spPr bwMode="auto">
          <a:xfrm>
            <a:off x="7418388" y="1600200"/>
            <a:ext cx="111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Yes/No</a:t>
            </a:r>
          </a:p>
        </p:txBody>
      </p:sp>
      <p:sp>
        <p:nvSpPr>
          <p:cNvPr id="82953" name="Line 9"/>
          <p:cNvSpPr>
            <a:spLocks noChangeShapeType="1"/>
          </p:cNvSpPr>
          <p:nvPr/>
        </p:nvSpPr>
        <p:spPr bwMode="auto">
          <a:xfrm>
            <a:off x="1360488"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82954" name="Line 10"/>
          <p:cNvSpPr>
            <a:spLocks noChangeShapeType="1"/>
          </p:cNvSpPr>
          <p:nvPr/>
        </p:nvSpPr>
        <p:spPr bwMode="auto">
          <a:xfrm>
            <a:off x="3913188" y="2133600"/>
            <a:ext cx="1676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82955" name="Line 11"/>
          <p:cNvSpPr>
            <a:spLocks noChangeShapeType="1"/>
          </p:cNvSpPr>
          <p:nvPr/>
        </p:nvSpPr>
        <p:spPr bwMode="auto">
          <a:xfrm>
            <a:off x="7189788"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82956" name="Line 12"/>
          <p:cNvSpPr>
            <a:spLocks noChangeShapeType="1"/>
          </p:cNvSpPr>
          <p:nvPr/>
        </p:nvSpPr>
        <p:spPr bwMode="auto">
          <a:xfrm flipV="1">
            <a:off x="3227388" y="2362200"/>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82957" name="Line 13"/>
          <p:cNvSpPr>
            <a:spLocks noChangeShapeType="1"/>
          </p:cNvSpPr>
          <p:nvPr/>
        </p:nvSpPr>
        <p:spPr bwMode="auto">
          <a:xfrm flipV="1">
            <a:off x="6427788" y="2362200"/>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82958" name="Text Box 14"/>
          <p:cNvSpPr txBox="1">
            <a:spLocks noChangeArrowheads="1"/>
          </p:cNvSpPr>
          <p:nvPr/>
        </p:nvSpPr>
        <p:spPr bwMode="auto">
          <a:xfrm>
            <a:off x="2503488" y="2819400"/>
            <a:ext cx="212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Private key (</a:t>
            </a:r>
            <a:r>
              <a:rPr lang="en-US" altLang="en-US" sz="2400">
                <a:solidFill>
                  <a:srgbClr val="FF3300"/>
                </a:solidFill>
                <a:latin typeface="Times New Roman" charset="0"/>
              </a:rPr>
              <a:t>d</a:t>
            </a:r>
            <a:r>
              <a:rPr lang="en-US" altLang="en-US" sz="2400" baseline="-25000">
                <a:solidFill>
                  <a:srgbClr val="FF3300"/>
                </a:solidFill>
                <a:latin typeface="Times New Roman" charset="0"/>
              </a:rPr>
              <a:t>B</a:t>
            </a:r>
            <a:r>
              <a:rPr lang="en-US" altLang="en-US" sz="2400">
                <a:latin typeface="Times New Roman" charset="0"/>
              </a:rPr>
              <a:t>)</a:t>
            </a:r>
          </a:p>
        </p:txBody>
      </p:sp>
      <p:sp>
        <p:nvSpPr>
          <p:cNvPr id="82959" name="Text Box 15"/>
          <p:cNvSpPr txBox="1">
            <a:spLocks noChangeArrowheads="1"/>
          </p:cNvSpPr>
          <p:nvPr/>
        </p:nvSpPr>
        <p:spPr bwMode="auto">
          <a:xfrm>
            <a:off x="5635625" y="2819400"/>
            <a:ext cx="202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Public key (</a:t>
            </a:r>
            <a:r>
              <a:rPr lang="en-US" altLang="en-US" sz="2400">
                <a:solidFill>
                  <a:srgbClr val="FF3300"/>
                </a:solidFill>
                <a:latin typeface="Times New Roman" charset="0"/>
              </a:rPr>
              <a:t>e</a:t>
            </a:r>
            <a:r>
              <a:rPr lang="en-US" altLang="en-US" sz="2400" baseline="-25000">
                <a:solidFill>
                  <a:srgbClr val="FF3300"/>
                </a:solidFill>
                <a:latin typeface="Times New Roman" charset="0"/>
              </a:rPr>
              <a:t>B</a:t>
            </a:r>
            <a:r>
              <a:rPr lang="en-US" altLang="en-US" sz="2400">
                <a:latin typeface="Times New Roman" charset="0"/>
              </a:rPr>
              <a:t>)</a:t>
            </a:r>
          </a:p>
        </p:txBody>
      </p:sp>
      <p:sp>
        <p:nvSpPr>
          <p:cNvPr id="82962" name="Text Box 18"/>
          <p:cNvSpPr txBox="1">
            <a:spLocks noChangeArrowheads="1"/>
          </p:cNvSpPr>
          <p:nvPr/>
        </p:nvSpPr>
        <p:spPr bwMode="auto">
          <a:xfrm>
            <a:off x="3311525" y="1268413"/>
            <a:ext cx="2946400" cy="469900"/>
          </a:xfrm>
          <a:prstGeom prst="rect">
            <a:avLst/>
          </a:prstGeom>
          <a:noFill/>
          <a:ln w="12700">
            <a:solidFill>
              <a:schemeClr val="tx1"/>
            </a:solidFill>
            <a:prstDash val="dash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Verdana" charset="0"/>
              </a:rPr>
              <a:t>contract,</a:t>
            </a:r>
            <a:r>
              <a:rPr lang="en-US" altLang="en-US" sz="2400">
                <a:latin typeface="Times New Roman" charset="0"/>
              </a:rPr>
              <a:t> </a:t>
            </a:r>
            <a:r>
              <a:rPr lang="en-US" altLang="en-US" sz="2400">
                <a:solidFill>
                  <a:srgbClr val="FF3300"/>
                </a:solidFill>
                <a:latin typeface="Times New Roman" charset="0"/>
              </a:rPr>
              <a:t>d</a:t>
            </a:r>
            <a:r>
              <a:rPr lang="en-US" altLang="en-US" sz="2400" baseline="-25000">
                <a:solidFill>
                  <a:srgbClr val="FF3300"/>
                </a:solidFill>
                <a:latin typeface="Times New Roman" charset="0"/>
              </a:rPr>
              <a:t>B</a:t>
            </a:r>
            <a:r>
              <a:rPr lang="en-US" altLang="en-US" sz="2400">
                <a:solidFill>
                  <a:srgbClr val="FF3300"/>
                </a:solidFill>
                <a:latin typeface="Times New Roman" charset="0"/>
              </a:rPr>
              <a:t>(</a:t>
            </a:r>
            <a:r>
              <a:rPr lang="en-US" altLang="en-US">
                <a:solidFill>
                  <a:srgbClr val="FF3300"/>
                </a:solidFill>
                <a:latin typeface="Verdana" charset="0"/>
              </a:rPr>
              <a:t>contract)</a:t>
            </a:r>
          </a:p>
        </p:txBody>
      </p:sp>
      <p:grpSp>
        <p:nvGrpSpPr>
          <p:cNvPr id="82964" name="Group 20"/>
          <p:cNvGrpSpPr>
            <a:grpSpLocks/>
          </p:cNvGrpSpPr>
          <p:nvPr/>
        </p:nvGrpSpPr>
        <p:grpSpPr bwMode="auto">
          <a:xfrm>
            <a:off x="4284663" y="1592263"/>
            <a:ext cx="1301750" cy="1404937"/>
            <a:chOff x="2699" y="1003"/>
            <a:chExt cx="820" cy="885"/>
          </a:xfrm>
        </p:grpSpPr>
        <p:sp>
          <p:nvSpPr>
            <p:cNvPr id="82950" name="Text Box 6"/>
            <p:cNvSpPr txBox="1">
              <a:spLocks noChangeArrowheads="1"/>
            </p:cNvSpPr>
            <p:nvPr/>
          </p:nvSpPr>
          <p:spPr bwMode="auto">
            <a:xfrm>
              <a:off x="2699" y="1370"/>
              <a:ext cx="82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en-US" sz="2400">
                  <a:solidFill>
                    <a:srgbClr val="FF3300"/>
                  </a:solidFill>
                  <a:latin typeface="Times New Roman" charset="0"/>
                </a:rPr>
                <a:t>Digital </a:t>
              </a:r>
            </a:p>
            <a:p>
              <a:pPr algn="ctr">
                <a:defRPr/>
              </a:pPr>
              <a:r>
                <a:rPr lang="en-US" altLang="en-US" sz="2400">
                  <a:solidFill>
                    <a:srgbClr val="FF3300"/>
                  </a:solidFill>
                  <a:latin typeface="Times New Roman" charset="0"/>
                </a:rPr>
                <a:t>signature</a:t>
              </a:r>
            </a:p>
          </p:txBody>
        </p:sp>
        <p:sp>
          <p:nvSpPr>
            <p:cNvPr id="82963" name="Line 19"/>
            <p:cNvSpPr>
              <a:spLocks noChangeShapeType="1"/>
            </p:cNvSpPr>
            <p:nvPr/>
          </p:nvSpPr>
          <p:spPr bwMode="auto">
            <a:xfrm flipV="1">
              <a:off x="3175" y="1003"/>
              <a:ext cx="272"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grpSp>
      <p:pic>
        <p:nvPicPr>
          <p:cNvPr id="50195" name="Picture 21" descr="j029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773238"/>
            <a:ext cx="12954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6" name="Text Box 22"/>
          <p:cNvSpPr txBox="1">
            <a:spLocks noChangeArrowheads="1"/>
          </p:cNvSpPr>
          <p:nvPr/>
        </p:nvSpPr>
        <p:spPr bwMode="auto">
          <a:xfrm>
            <a:off x="358775" y="1304925"/>
            <a:ext cx="2151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a:solidFill>
                  <a:srgbClr val="FF3300"/>
                </a:solidFill>
                <a:latin typeface="Verdana" charset="0"/>
              </a:rPr>
              <a:t>(e</a:t>
            </a:r>
            <a:r>
              <a:rPr lang="en-US" altLang="en-US" baseline="-25000">
                <a:solidFill>
                  <a:srgbClr val="FF3300"/>
                </a:solidFill>
                <a:latin typeface="Verdana" charset="0"/>
              </a:rPr>
              <a:t>B</a:t>
            </a:r>
            <a:r>
              <a:rPr lang="en-US" altLang="en-US">
                <a:solidFill>
                  <a:srgbClr val="FF3300"/>
                </a:solidFill>
                <a:latin typeface="Verdana" charset="0"/>
              </a:rPr>
              <a:t>, d</a:t>
            </a:r>
            <a:r>
              <a:rPr lang="en-US" altLang="en-US" baseline="-25000">
                <a:solidFill>
                  <a:srgbClr val="FF3300"/>
                </a:solidFill>
                <a:latin typeface="Verdana" charset="0"/>
              </a:rPr>
              <a:t>B</a:t>
            </a:r>
            <a:r>
              <a:rPr lang="en-US" altLang="en-US">
                <a:solidFill>
                  <a:srgbClr val="FF3300"/>
                </a:solidFill>
                <a:latin typeface="Verdana" charset="0"/>
              </a:rPr>
              <a:t>)</a:t>
            </a:r>
          </a:p>
        </p:txBody>
      </p:sp>
      <p:grpSp>
        <p:nvGrpSpPr>
          <p:cNvPr id="82971" name="Group 27"/>
          <p:cNvGrpSpPr>
            <a:grpSpLocks/>
          </p:cNvGrpSpPr>
          <p:nvPr/>
        </p:nvGrpSpPr>
        <p:grpSpPr bwMode="auto">
          <a:xfrm>
            <a:off x="5292725" y="3249613"/>
            <a:ext cx="3467100" cy="396875"/>
            <a:chOff x="3334" y="2047"/>
            <a:chExt cx="2184" cy="250"/>
          </a:xfrm>
        </p:grpSpPr>
        <p:sp>
          <p:nvSpPr>
            <p:cNvPr id="82967" name="Text Box 23"/>
            <p:cNvSpPr txBox="1">
              <a:spLocks noChangeArrowheads="1"/>
            </p:cNvSpPr>
            <p:nvPr/>
          </p:nvSpPr>
          <p:spPr bwMode="auto">
            <a:xfrm>
              <a:off x="3334" y="2069"/>
              <a:ext cx="21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spcBef>
                  <a:spcPct val="0"/>
                </a:spcBef>
                <a:defRPr sz="2400">
                  <a:solidFill>
                    <a:schemeClr val="tx1"/>
                  </a:solidFill>
                  <a:latin typeface="Times New Roman" charset="0"/>
                </a:defRPr>
              </a:lvl1pPr>
              <a:lvl2pPr eaLnBrk="0" hangingPunct="0">
                <a:spcBef>
                  <a:spcPct val="0"/>
                </a:spcBef>
                <a:defRPr sz="2400">
                  <a:solidFill>
                    <a:schemeClr val="tx1"/>
                  </a:solidFill>
                  <a:latin typeface="Times New Roman" charset="0"/>
                </a:defRPr>
              </a:lvl2pPr>
              <a:lvl3pPr eaLnBrk="0" hangingPunct="0">
                <a:spcBef>
                  <a:spcPct val="0"/>
                </a:spcBef>
                <a:defRPr sz="2400">
                  <a:solidFill>
                    <a:schemeClr val="tx1"/>
                  </a:solidFill>
                  <a:latin typeface="Times New Roman" charset="0"/>
                </a:defRPr>
              </a:lvl3pPr>
              <a:lvl4pPr eaLnBrk="0" hangingPunct="0">
                <a:spcBef>
                  <a:spcPct val="0"/>
                </a:spcBef>
                <a:defRPr sz="2400">
                  <a:solidFill>
                    <a:schemeClr val="tx1"/>
                  </a:solidFill>
                  <a:latin typeface="Times New Roman" charset="0"/>
                </a:defRPr>
              </a:lvl4pPr>
              <a:lvl5pPr eaLnBrk="0" hangingPunct="0">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eaLnBrk="1" hangingPunct="1">
                <a:lnSpc>
                  <a:spcPct val="80000"/>
                </a:lnSpc>
                <a:spcBef>
                  <a:spcPct val="20000"/>
                </a:spcBef>
                <a:buClr>
                  <a:schemeClr val="bg2"/>
                </a:buClr>
                <a:buSzPct val="75000"/>
                <a:buFont typeface="Wingdings" charset="2"/>
                <a:buNone/>
                <a:defRPr/>
              </a:pPr>
              <a:r>
                <a:rPr lang="en-US" altLang="en-US" sz="2000">
                  <a:solidFill>
                    <a:srgbClr val="FF3300"/>
                  </a:solidFill>
                  <a:latin typeface="Verdana" charset="0"/>
                </a:rPr>
                <a:t>e</a:t>
              </a:r>
              <a:r>
                <a:rPr lang="en-US" altLang="en-US" sz="2000" baseline="-25000">
                  <a:solidFill>
                    <a:srgbClr val="FF3300"/>
                  </a:solidFill>
                  <a:latin typeface="Verdana" charset="0"/>
                </a:rPr>
                <a:t>B</a:t>
              </a:r>
              <a:r>
                <a:rPr lang="en-US" altLang="en-US" sz="2000">
                  <a:solidFill>
                    <a:srgbClr val="FF3300"/>
                  </a:solidFill>
                  <a:latin typeface="Verdana" charset="0"/>
                </a:rPr>
                <a:t>(d</a:t>
              </a:r>
              <a:r>
                <a:rPr lang="en-US" altLang="en-US" sz="2000" baseline="-25000">
                  <a:solidFill>
                    <a:srgbClr val="FF3300"/>
                  </a:solidFill>
                  <a:latin typeface="Verdana" charset="0"/>
                </a:rPr>
                <a:t>B</a:t>
              </a:r>
              <a:r>
                <a:rPr lang="en-US" altLang="en-US" sz="2000">
                  <a:solidFill>
                    <a:srgbClr val="FF3300"/>
                  </a:solidFill>
                  <a:latin typeface="Verdana" charset="0"/>
                </a:rPr>
                <a:t>(contract))=contract</a:t>
              </a:r>
            </a:p>
          </p:txBody>
        </p:sp>
        <p:sp>
          <p:nvSpPr>
            <p:cNvPr id="82970" name="Text Box 26"/>
            <p:cNvSpPr txBox="1">
              <a:spLocks noChangeArrowheads="1"/>
            </p:cNvSpPr>
            <p:nvPr/>
          </p:nvSpPr>
          <p:spPr bwMode="auto">
            <a:xfrm>
              <a:off x="4354" y="2047"/>
              <a:ext cx="4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742950" indent="-285750" eaLnBrk="0" hangingPunct="0">
                <a:spcBef>
                  <a:spcPct val="0"/>
                </a:spcBef>
                <a:defRPr sz="2400">
                  <a:solidFill>
                    <a:schemeClr val="tx1"/>
                  </a:solidFill>
                  <a:latin typeface="Times New Roman" charset="0"/>
                </a:defRPr>
              </a:lvl1pPr>
              <a:lvl2pPr eaLnBrk="0" hangingPunct="0">
                <a:spcBef>
                  <a:spcPct val="0"/>
                </a:spcBef>
                <a:defRPr sz="2400">
                  <a:solidFill>
                    <a:schemeClr val="tx1"/>
                  </a:solidFill>
                  <a:latin typeface="Times New Roman" charset="0"/>
                </a:defRPr>
              </a:lvl2pPr>
              <a:lvl3pPr eaLnBrk="0" hangingPunct="0">
                <a:spcBef>
                  <a:spcPct val="0"/>
                </a:spcBef>
                <a:defRPr sz="2400">
                  <a:solidFill>
                    <a:schemeClr val="tx1"/>
                  </a:solidFill>
                  <a:latin typeface="Times New Roman" charset="0"/>
                </a:defRPr>
              </a:lvl3pPr>
              <a:lvl4pPr eaLnBrk="0" hangingPunct="0">
                <a:spcBef>
                  <a:spcPct val="0"/>
                </a:spcBef>
                <a:defRPr sz="2400">
                  <a:solidFill>
                    <a:schemeClr val="tx1"/>
                  </a:solidFill>
                  <a:latin typeface="Times New Roman" charset="0"/>
                </a:defRPr>
              </a:lvl4pPr>
              <a:lvl5pPr eaLnBrk="0" hangingPunct="0">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eaLnBrk="1" hangingPunct="1">
                <a:spcBef>
                  <a:spcPct val="20000"/>
                </a:spcBef>
                <a:buClr>
                  <a:schemeClr val="tx2"/>
                </a:buClr>
                <a:buSzPct val="75000"/>
                <a:buFont typeface="Wingdings" charset="2"/>
                <a:buNone/>
                <a:defRPr/>
              </a:pPr>
              <a:r>
                <a:rPr lang="en-US" altLang="en-US" sz="2000">
                  <a:latin typeface="Verdana"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23850" y="152400"/>
            <a:ext cx="8675688" cy="973138"/>
          </a:xfrm>
        </p:spPr>
        <p:txBody>
          <a:bodyPr/>
          <a:lstStyle/>
          <a:p>
            <a:pPr eaLnBrk="1" hangingPunct="1">
              <a:defRPr/>
            </a:pPr>
            <a:r>
              <a:rPr lang="en-US" altLang="en-US" sz="3600"/>
              <a:t>Authentication Using Public Key Cryptography</a:t>
            </a:r>
          </a:p>
        </p:txBody>
      </p:sp>
      <p:sp>
        <p:nvSpPr>
          <p:cNvPr id="164867" name="Rectangle 3"/>
          <p:cNvSpPr>
            <a:spLocks noGrp="1" noChangeArrowheads="1"/>
          </p:cNvSpPr>
          <p:nvPr>
            <p:ph idx="1"/>
          </p:nvPr>
        </p:nvSpPr>
        <p:spPr>
          <a:xfrm>
            <a:off x="457200" y="1592262"/>
            <a:ext cx="8229600" cy="1189037"/>
          </a:xfrm>
        </p:spPr>
        <p:txBody>
          <a:bodyPr/>
          <a:lstStyle/>
          <a:p>
            <a:pPr eaLnBrk="1" hangingPunct="1">
              <a:buFont typeface="Wingdings" charset="2"/>
              <a:buChar char="p"/>
              <a:defRPr/>
            </a:pPr>
            <a:r>
              <a:rPr lang="en-US" altLang="en-US" sz="2400" dirty="0"/>
              <a:t>No need to store secrets, only need public keys</a:t>
            </a:r>
          </a:p>
        </p:txBody>
      </p:sp>
      <p:sp>
        <p:nvSpPr>
          <p:cNvPr id="11"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2"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13"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FB29CA92-4A3C-4B65-9143-34D7C0794494}" type="slidenum">
              <a:rPr lang="en-US" altLang="en-US"/>
              <a:pPr>
                <a:defRPr/>
              </a:pPr>
              <a:t>29</a:t>
            </a:fld>
            <a:endParaRPr lang="en-US" altLang="en-US"/>
          </a:p>
        </p:txBody>
      </p:sp>
      <p:sp>
        <p:nvSpPr>
          <p:cNvPr id="164868" name="Text Box 4"/>
          <p:cNvSpPr txBox="1">
            <a:spLocks noChangeArrowheads="1"/>
          </p:cNvSpPr>
          <p:nvPr/>
        </p:nvSpPr>
        <p:spPr bwMode="auto">
          <a:xfrm>
            <a:off x="1708150" y="3411538"/>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Arial" charset="0"/>
              </a:rPr>
              <a:t>Alice</a:t>
            </a:r>
          </a:p>
        </p:txBody>
      </p:sp>
      <p:sp>
        <p:nvSpPr>
          <p:cNvPr id="164869" name="Text Box 5"/>
          <p:cNvSpPr txBox="1">
            <a:spLocks noChangeArrowheads="1"/>
          </p:cNvSpPr>
          <p:nvPr/>
        </p:nvSpPr>
        <p:spPr bwMode="auto">
          <a:xfrm>
            <a:off x="5940425" y="3392488"/>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Arial" charset="0"/>
              </a:rPr>
              <a:t>Bob</a:t>
            </a:r>
          </a:p>
        </p:txBody>
      </p:sp>
      <p:sp>
        <p:nvSpPr>
          <p:cNvPr id="164870" name="Text Box 6"/>
          <p:cNvSpPr txBox="1">
            <a:spLocks noChangeArrowheads="1"/>
          </p:cNvSpPr>
          <p:nvPr/>
        </p:nvSpPr>
        <p:spPr bwMode="auto">
          <a:xfrm>
            <a:off x="1727200" y="3932238"/>
            <a:ext cx="992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2400">
                <a:latin typeface="Arial" charset="0"/>
              </a:rPr>
              <a:t>e</a:t>
            </a:r>
            <a:r>
              <a:rPr lang="en-US" altLang="en-US" sz="2400" baseline="-25000">
                <a:latin typeface="Arial" charset="0"/>
              </a:rPr>
              <a:t>B</a:t>
            </a:r>
            <a:r>
              <a:rPr lang="en-US" altLang="en-US" sz="2400">
                <a:latin typeface="Arial" charset="0"/>
              </a:rPr>
              <a:t>(r)</a:t>
            </a:r>
          </a:p>
        </p:txBody>
      </p:sp>
      <p:sp>
        <p:nvSpPr>
          <p:cNvPr id="164871" name="Line 7"/>
          <p:cNvSpPr>
            <a:spLocks noChangeShapeType="1"/>
          </p:cNvSpPr>
          <p:nvPr/>
        </p:nvSpPr>
        <p:spPr bwMode="auto">
          <a:xfrm>
            <a:off x="2627313" y="4184650"/>
            <a:ext cx="35655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4872" name="Text Box 8"/>
          <p:cNvSpPr txBox="1">
            <a:spLocks noChangeArrowheads="1"/>
          </p:cNvSpPr>
          <p:nvPr/>
        </p:nvSpPr>
        <p:spPr bwMode="auto">
          <a:xfrm>
            <a:off x="6227763" y="4556125"/>
            <a:ext cx="1404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2400">
                <a:latin typeface="Arial" charset="0"/>
              </a:rPr>
              <a:t>r</a:t>
            </a:r>
          </a:p>
        </p:txBody>
      </p:sp>
      <p:sp>
        <p:nvSpPr>
          <p:cNvPr id="164873" name="Line 9"/>
          <p:cNvSpPr>
            <a:spLocks noChangeShapeType="1"/>
          </p:cNvSpPr>
          <p:nvPr/>
        </p:nvSpPr>
        <p:spPr bwMode="auto">
          <a:xfrm flipH="1">
            <a:off x="2627313" y="4808538"/>
            <a:ext cx="34925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64874" name="Text Box 10"/>
          <p:cNvSpPr txBox="1">
            <a:spLocks noChangeArrowheads="1"/>
          </p:cNvSpPr>
          <p:nvPr/>
        </p:nvSpPr>
        <p:spPr bwMode="auto">
          <a:xfrm>
            <a:off x="6300788" y="3968750"/>
            <a:ext cx="1404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2400">
                <a:latin typeface="Arial" charset="0"/>
              </a:rPr>
              <a:t>d</a:t>
            </a:r>
            <a:r>
              <a:rPr lang="en-US" altLang="en-US" sz="2400" baseline="-25000">
                <a:latin typeface="Arial" charset="0"/>
              </a:rPr>
              <a:t>B</a:t>
            </a:r>
            <a:r>
              <a:rPr lang="en-US" altLang="en-US" sz="2400">
                <a:latin typeface="Arial" charset="0"/>
              </a:rPr>
              <a:t>(e</a:t>
            </a:r>
            <a:r>
              <a:rPr lang="en-US" altLang="en-US" sz="2400" baseline="-25000">
                <a:latin typeface="Arial" charset="0"/>
              </a:rPr>
              <a:t>B</a:t>
            </a:r>
            <a:r>
              <a:rPr lang="en-US" altLang="en-US" sz="2400">
                <a:latin typeface="Arial" charset="0"/>
              </a:rPr>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48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4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p:bldP spid="164872" grpId="0"/>
      <p:bldP spid="1648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6"/>
          <p:cNvSpPr>
            <a:spLocks noGrp="1" noChangeArrowheads="1"/>
          </p:cNvSpPr>
          <p:nvPr>
            <p:ph type="title"/>
          </p:nvPr>
        </p:nvSpPr>
        <p:spPr/>
        <p:txBody>
          <a:bodyPr/>
          <a:lstStyle/>
          <a:p>
            <a:pPr eaLnBrk="1" hangingPunct="1">
              <a:defRPr/>
            </a:pPr>
            <a:r>
              <a:rPr lang="en-US" altLang="en-US"/>
              <a:t>Cryptography</a:t>
            </a:r>
          </a:p>
        </p:txBody>
      </p:sp>
      <p:sp>
        <p:nvSpPr>
          <p:cNvPr id="95239" name="Rectangle 7"/>
          <p:cNvSpPr>
            <a:spLocks noGrp="1" noChangeArrowheads="1"/>
          </p:cNvSpPr>
          <p:nvPr>
            <p:ph idx="1"/>
          </p:nvPr>
        </p:nvSpPr>
        <p:spPr>
          <a:xfrm>
            <a:off x="457200" y="1341438"/>
            <a:ext cx="8229600" cy="3059112"/>
          </a:xfrm>
        </p:spPr>
        <p:txBody>
          <a:bodyPr>
            <a:normAutofit fontScale="92500" lnSpcReduction="10000"/>
          </a:bodyPr>
          <a:lstStyle/>
          <a:p>
            <a:pPr eaLnBrk="1" hangingPunct="1">
              <a:buFont typeface="Wingdings" charset="2"/>
              <a:buChar char="p"/>
              <a:defRPr/>
            </a:pPr>
            <a:r>
              <a:rPr lang="en-US" altLang="en-US"/>
              <a:t>Cryptography</a:t>
            </a:r>
          </a:p>
          <a:p>
            <a:pPr lvl="1" eaLnBrk="1" hangingPunct="1">
              <a:buFont typeface="Wingdings" charset="2"/>
              <a:buChar char="n"/>
              <a:defRPr/>
            </a:pPr>
            <a:r>
              <a:rPr lang="en-US" altLang="en-US"/>
              <a:t>Original meaning: The art of secret writing</a:t>
            </a:r>
          </a:p>
          <a:p>
            <a:pPr lvl="1" eaLnBrk="1" hangingPunct="1">
              <a:buFont typeface="Wingdings" charset="2"/>
              <a:buChar char="n"/>
              <a:defRPr/>
            </a:pPr>
            <a:r>
              <a:rPr lang="en-US" altLang="en-US"/>
              <a:t>Becoming a science that relies on mathematics (number theory, algebra)</a:t>
            </a:r>
          </a:p>
          <a:p>
            <a:pPr lvl="1" eaLnBrk="1" hangingPunct="1">
              <a:buFont typeface="Wingdings" charset="2"/>
              <a:buChar char="n"/>
              <a:defRPr/>
            </a:pPr>
            <a:r>
              <a:rPr lang="en-US" altLang="en-US"/>
              <a:t>Process data into unintelligible form, reversible, without data loss</a:t>
            </a:r>
          </a:p>
          <a:p>
            <a:pPr lvl="1" eaLnBrk="1" hangingPunct="1">
              <a:buFont typeface="Wingdings" charset="2"/>
              <a:buChar char="n"/>
              <a:defRPr/>
            </a:pPr>
            <a:r>
              <a:rPr lang="en-US" altLang="en-US"/>
              <a:t>Usually one-to-one</a:t>
            </a:r>
          </a:p>
        </p:txBody>
      </p:sp>
      <p:sp>
        <p:nvSpPr>
          <p:cNvPr id="5"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6"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7"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C43D98FE-B379-4D40-9D34-69C926FAAFCE}" type="slidenum">
              <a:rPr lang="en-US" altLang="en-US"/>
              <a:pPr>
                <a:defRPr/>
              </a:pPr>
              <a:t>3</a:t>
            </a:fld>
            <a:endParaRPr lang="en-US" altLang="en-US"/>
          </a:p>
        </p:txBody>
      </p:sp>
      <p:pic>
        <p:nvPicPr>
          <p:cNvPr id="952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796" y="4312231"/>
            <a:ext cx="2844663" cy="192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title"/>
          </p:nvPr>
        </p:nvSpPr>
        <p:spPr>
          <a:xfrm>
            <a:off x="250825" y="152400"/>
            <a:ext cx="8642350" cy="973138"/>
          </a:xfrm>
        </p:spPr>
        <p:txBody>
          <a:bodyPr/>
          <a:lstStyle/>
          <a:p>
            <a:pPr eaLnBrk="1" hangingPunct="1">
              <a:defRPr/>
            </a:pPr>
            <a:r>
              <a:rPr lang="en-US" altLang="en-US" sz="3200"/>
              <a:t>Applications of Public Key Cryptography (Cont.)</a:t>
            </a:r>
          </a:p>
        </p:txBody>
      </p:sp>
      <p:sp>
        <p:nvSpPr>
          <p:cNvPr id="84999" name="Rectangle 7"/>
          <p:cNvSpPr>
            <a:spLocks noGrp="1" noChangeArrowheads="1"/>
          </p:cNvSpPr>
          <p:nvPr>
            <p:ph idx="1"/>
          </p:nvPr>
        </p:nvSpPr>
        <p:spPr>
          <a:xfrm>
            <a:off x="457200" y="1700213"/>
            <a:ext cx="8229600" cy="2041524"/>
          </a:xfrm>
        </p:spPr>
        <p:txBody>
          <a:bodyPr>
            <a:normAutofit fontScale="85000" lnSpcReduction="10000"/>
          </a:bodyPr>
          <a:lstStyle/>
          <a:p>
            <a:pPr>
              <a:buFont typeface="Wingdings" charset="2"/>
              <a:buChar char="p"/>
              <a:defRPr/>
            </a:pPr>
            <a:r>
              <a:rPr lang="en-US" altLang="en-US" dirty="0"/>
              <a:t>Secret key cryptography: need to share secret key for every person to communicate with</a:t>
            </a:r>
          </a:p>
          <a:p>
            <a:pPr eaLnBrk="1" hangingPunct="1">
              <a:buFont typeface="Wingdings" charset="2"/>
              <a:buChar char="p"/>
              <a:defRPr/>
            </a:pPr>
            <a:r>
              <a:rPr lang="en-US" altLang="en-US" dirty="0"/>
              <a:t>Key exchange</a:t>
            </a:r>
          </a:p>
          <a:p>
            <a:pPr lvl="1" eaLnBrk="1" hangingPunct="1">
              <a:buFont typeface="Wingdings" charset="2"/>
              <a:buChar char="n"/>
              <a:defRPr/>
            </a:pPr>
            <a:r>
              <a:rPr lang="en-US" altLang="en-US" dirty="0"/>
              <a:t>Establish a common session key between two parties</a:t>
            </a:r>
          </a:p>
        </p:txBody>
      </p:sp>
      <p:sp>
        <p:nvSpPr>
          <p:cNvPr id="9"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0"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11"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98B1E539-F000-4CCF-B082-ACCA44373610}" type="slidenum">
              <a:rPr lang="en-US" altLang="en-US"/>
              <a:pPr>
                <a:defRPr/>
              </a:pPr>
              <a:t>30</a:t>
            </a:fld>
            <a:endParaRPr lang="en-US" altLang="en-US"/>
          </a:p>
        </p:txBody>
      </p:sp>
      <p:sp>
        <p:nvSpPr>
          <p:cNvPr id="85000" name="Text Box 8"/>
          <p:cNvSpPr txBox="1">
            <a:spLocks noChangeArrowheads="1"/>
          </p:cNvSpPr>
          <p:nvPr/>
        </p:nvSpPr>
        <p:spPr bwMode="auto">
          <a:xfrm>
            <a:off x="1670050" y="387985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Arial" charset="0"/>
              </a:rPr>
              <a:t>Alice</a:t>
            </a:r>
          </a:p>
        </p:txBody>
      </p:sp>
      <p:sp>
        <p:nvSpPr>
          <p:cNvPr id="85001" name="Text Box 9"/>
          <p:cNvSpPr txBox="1">
            <a:spLocks noChangeArrowheads="1"/>
          </p:cNvSpPr>
          <p:nvPr/>
        </p:nvSpPr>
        <p:spPr bwMode="auto">
          <a:xfrm>
            <a:off x="5902325" y="3860800"/>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Arial" charset="0"/>
              </a:rPr>
              <a:t>Bob</a:t>
            </a:r>
          </a:p>
        </p:txBody>
      </p:sp>
      <p:sp>
        <p:nvSpPr>
          <p:cNvPr id="85002" name="Text Box 10"/>
          <p:cNvSpPr txBox="1">
            <a:spLocks noChangeArrowheads="1"/>
          </p:cNvSpPr>
          <p:nvPr/>
        </p:nvSpPr>
        <p:spPr bwMode="auto">
          <a:xfrm>
            <a:off x="574675" y="4400550"/>
            <a:ext cx="223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2400">
                <a:latin typeface="Arial" charset="0"/>
              </a:rPr>
              <a:t>e</a:t>
            </a:r>
            <a:r>
              <a:rPr lang="en-US" altLang="en-US" sz="2400" baseline="-25000">
                <a:latin typeface="Arial" charset="0"/>
              </a:rPr>
              <a:t>B</a:t>
            </a:r>
            <a:r>
              <a:rPr lang="en-US" altLang="en-US" sz="2400">
                <a:latin typeface="Arial" charset="0"/>
              </a:rPr>
              <a:t>(</a:t>
            </a:r>
            <a:r>
              <a:rPr lang="en-US" altLang="en-US">
                <a:latin typeface="Arial" charset="0"/>
              </a:rPr>
              <a:t>session key</a:t>
            </a:r>
            <a:r>
              <a:rPr lang="en-US" altLang="en-US" sz="2400">
                <a:latin typeface="Arial" charset="0"/>
              </a:rPr>
              <a:t>)</a:t>
            </a:r>
          </a:p>
        </p:txBody>
      </p:sp>
      <p:sp>
        <p:nvSpPr>
          <p:cNvPr id="85003" name="Line 11"/>
          <p:cNvSpPr>
            <a:spLocks noChangeShapeType="1"/>
          </p:cNvSpPr>
          <p:nvPr/>
        </p:nvSpPr>
        <p:spPr bwMode="auto">
          <a:xfrm>
            <a:off x="2589213" y="4652963"/>
            <a:ext cx="35655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85006" name="Text Box 14"/>
          <p:cNvSpPr txBox="1">
            <a:spLocks noChangeArrowheads="1"/>
          </p:cNvSpPr>
          <p:nvPr/>
        </p:nvSpPr>
        <p:spPr bwMode="auto">
          <a:xfrm>
            <a:off x="6119813" y="4437063"/>
            <a:ext cx="2773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2400">
                <a:latin typeface="Arial" charset="0"/>
              </a:rPr>
              <a:t>d</a:t>
            </a:r>
            <a:r>
              <a:rPr lang="en-US" altLang="en-US" sz="2400" baseline="-25000">
                <a:latin typeface="Arial" charset="0"/>
              </a:rPr>
              <a:t>B</a:t>
            </a:r>
            <a:r>
              <a:rPr lang="en-US" altLang="en-US" sz="2400">
                <a:latin typeface="Arial" charset="0"/>
              </a:rPr>
              <a:t>(e</a:t>
            </a:r>
            <a:r>
              <a:rPr lang="en-US" altLang="en-US" sz="2400" baseline="-25000">
                <a:latin typeface="Arial" charset="0"/>
              </a:rPr>
              <a:t>B</a:t>
            </a:r>
            <a:r>
              <a:rPr lang="en-US" altLang="en-US" sz="2400">
                <a:latin typeface="Arial" charset="0"/>
              </a:rPr>
              <a:t>(</a:t>
            </a:r>
            <a:r>
              <a:rPr lang="en-US" altLang="en-US">
                <a:latin typeface="Arial" charset="0"/>
              </a:rPr>
              <a:t>session key</a:t>
            </a:r>
            <a:r>
              <a:rPr lang="en-US" altLang="en-US" sz="2400">
                <a:latin typeface="Arial"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9" name="Rectangle 13"/>
          <p:cNvSpPr>
            <a:spLocks noGrp="1" noChangeArrowheads="1"/>
          </p:cNvSpPr>
          <p:nvPr>
            <p:ph type="title"/>
          </p:nvPr>
        </p:nvSpPr>
        <p:spPr/>
        <p:txBody>
          <a:bodyPr/>
          <a:lstStyle/>
          <a:p>
            <a:pPr eaLnBrk="1" hangingPunct="1">
              <a:defRPr/>
            </a:pPr>
            <a:r>
              <a:rPr lang="en-US" altLang="en-US"/>
              <a:t>Hash Algorithms</a:t>
            </a:r>
          </a:p>
        </p:txBody>
      </p:sp>
      <p:sp>
        <p:nvSpPr>
          <p:cNvPr id="86030" name="Rectangle 14"/>
          <p:cNvSpPr>
            <a:spLocks noGrp="1" noChangeArrowheads="1"/>
          </p:cNvSpPr>
          <p:nvPr>
            <p:ph idx="1"/>
          </p:nvPr>
        </p:nvSpPr>
        <p:spPr>
          <a:xfrm>
            <a:off x="457200" y="2565400"/>
            <a:ext cx="8229600" cy="3565525"/>
          </a:xfrm>
        </p:spPr>
        <p:txBody>
          <a:bodyPr/>
          <a:lstStyle/>
          <a:p>
            <a:pPr eaLnBrk="1" hangingPunct="1">
              <a:lnSpc>
                <a:spcPct val="90000"/>
              </a:lnSpc>
              <a:buFont typeface="Wingdings" charset="2"/>
              <a:buChar char="p"/>
              <a:defRPr/>
            </a:pPr>
            <a:r>
              <a:rPr lang="en-US" altLang="en-US" sz="2400" dirty="0"/>
              <a:t>Also known as</a:t>
            </a:r>
          </a:p>
          <a:p>
            <a:pPr lvl="1" eaLnBrk="1" hangingPunct="1">
              <a:lnSpc>
                <a:spcPct val="90000"/>
              </a:lnSpc>
              <a:buFont typeface="Wingdings" charset="2"/>
              <a:buChar char="n"/>
              <a:defRPr/>
            </a:pPr>
            <a:r>
              <a:rPr lang="en-US" altLang="en-US" sz="2000" dirty="0"/>
              <a:t>Message digests</a:t>
            </a:r>
          </a:p>
          <a:p>
            <a:pPr lvl="1" eaLnBrk="1" hangingPunct="1">
              <a:lnSpc>
                <a:spcPct val="90000"/>
              </a:lnSpc>
              <a:buFont typeface="Wingdings" charset="2"/>
              <a:buChar char="n"/>
              <a:defRPr/>
            </a:pPr>
            <a:r>
              <a:rPr lang="en-US" altLang="en-US" sz="2000" dirty="0"/>
              <a:t>One-way transformations</a:t>
            </a:r>
          </a:p>
          <a:p>
            <a:pPr lvl="1" eaLnBrk="1" hangingPunct="1">
              <a:lnSpc>
                <a:spcPct val="90000"/>
              </a:lnSpc>
              <a:buFont typeface="Wingdings" charset="2"/>
              <a:buChar char="n"/>
              <a:defRPr/>
            </a:pPr>
            <a:r>
              <a:rPr lang="en-US" altLang="en-US" sz="2000" dirty="0"/>
              <a:t>One-way functions</a:t>
            </a:r>
          </a:p>
          <a:p>
            <a:pPr lvl="1" eaLnBrk="1" hangingPunct="1">
              <a:lnSpc>
                <a:spcPct val="90000"/>
              </a:lnSpc>
              <a:buFont typeface="Wingdings" charset="2"/>
              <a:buChar char="n"/>
              <a:defRPr/>
            </a:pPr>
            <a:r>
              <a:rPr lang="en-US" altLang="en-US" sz="2000" dirty="0"/>
              <a:t>Hash functions</a:t>
            </a:r>
          </a:p>
          <a:p>
            <a:pPr eaLnBrk="1" hangingPunct="1">
              <a:lnSpc>
                <a:spcPct val="90000"/>
              </a:lnSpc>
              <a:buFont typeface="Wingdings" charset="2"/>
              <a:buChar char="p"/>
              <a:defRPr/>
            </a:pPr>
            <a:r>
              <a:rPr lang="en-US" altLang="en-US" sz="2400" dirty="0"/>
              <a:t>Length of </a:t>
            </a:r>
            <a:r>
              <a:rPr lang="en-US" altLang="en-US" sz="2400" i="1" dirty="0"/>
              <a:t>H</a:t>
            </a:r>
            <a:r>
              <a:rPr lang="en-US" altLang="en-US" sz="2400" dirty="0"/>
              <a:t>(</a:t>
            </a:r>
            <a:r>
              <a:rPr lang="en-US" altLang="en-US" sz="2400" i="1" dirty="0"/>
              <a:t>m</a:t>
            </a:r>
            <a:r>
              <a:rPr lang="en-US" altLang="en-US" sz="2400" dirty="0"/>
              <a:t>) much shorter then length of </a:t>
            </a:r>
            <a:r>
              <a:rPr lang="en-US" altLang="en-US" sz="2400" i="1" dirty="0"/>
              <a:t>m</a:t>
            </a:r>
            <a:endParaRPr lang="en-US" altLang="en-US" sz="2400" dirty="0"/>
          </a:p>
          <a:p>
            <a:pPr eaLnBrk="1" hangingPunct="1">
              <a:lnSpc>
                <a:spcPct val="90000"/>
              </a:lnSpc>
              <a:buFont typeface="Wingdings" charset="2"/>
              <a:buChar char="p"/>
              <a:defRPr/>
            </a:pPr>
            <a:r>
              <a:rPr lang="en-US" altLang="en-US" sz="2400" dirty="0"/>
              <a:t>Usually fixed lengths: 128 or 160 bits (16 bytes or 20 bytes)</a:t>
            </a:r>
          </a:p>
        </p:txBody>
      </p:sp>
      <p:sp>
        <p:nvSpPr>
          <p:cNvPr id="9"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0"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11"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684BBA0C-306F-4B8C-9613-D4B0302CFB57}" type="slidenum">
              <a:rPr lang="en-US" altLang="en-US"/>
              <a:pPr>
                <a:defRPr/>
              </a:pPr>
              <a:t>31</a:t>
            </a:fld>
            <a:endParaRPr lang="en-US" altLang="en-US"/>
          </a:p>
        </p:txBody>
      </p:sp>
      <p:sp>
        <p:nvSpPr>
          <p:cNvPr id="86020" name="Text Box 4"/>
          <p:cNvSpPr txBox="1">
            <a:spLocks noChangeArrowheads="1"/>
          </p:cNvSpPr>
          <p:nvPr/>
        </p:nvSpPr>
        <p:spPr bwMode="auto">
          <a:xfrm>
            <a:off x="1143000" y="1454150"/>
            <a:ext cx="20685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Message of </a:t>
            </a:r>
          </a:p>
          <a:p>
            <a:pPr>
              <a:defRPr/>
            </a:pPr>
            <a:r>
              <a:rPr lang="en-US" altLang="en-US" sz="2400">
                <a:latin typeface="Times New Roman" charset="0"/>
              </a:rPr>
              <a:t>arbitrary length</a:t>
            </a:r>
          </a:p>
        </p:txBody>
      </p:sp>
      <p:sp>
        <p:nvSpPr>
          <p:cNvPr id="86021" name="Text Box 5"/>
          <p:cNvSpPr txBox="1">
            <a:spLocks noChangeArrowheads="1"/>
          </p:cNvSpPr>
          <p:nvPr/>
        </p:nvSpPr>
        <p:spPr bwMode="auto">
          <a:xfrm>
            <a:off x="3897313" y="1627188"/>
            <a:ext cx="15240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sz="2400">
                <a:latin typeface="Times New Roman" charset="0"/>
              </a:rPr>
              <a:t>Hash </a:t>
            </a:r>
            <a:r>
              <a:rPr lang="en-US" altLang="en-US" sz="2400" i="1">
                <a:latin typeface="Times New Roman" charset="0"/>
              </a:rPr>
              <a:t>H</a:t>
            </a:r>
          </a:p>
        </p:txBody>
      </p:sp>
      <p:sp>
        <p:nvSpPr>
          <p:cNvPr id="86022" name="Text Box 6"/>
          <p:cNvSpPr txBox="1">
            <a:spLocks noChangeArrowheads="1"/>
          </p:cNvSpPr>
          <p:nvPr/>
        </p:nvSpPr>
        <p:spPr bwMode="auto">
          <a:xfrm>
            <a:off x="6411913" y="1454150"/>
            <a:ext cx="20462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A fixed-length </a:t>
            </a:r>
          </a:p>
          <a:p>
            <a:pPr>
              <a:defRPr/>
            </a:pPr>
            <a:r>
              <a:rPr lang="en-US" altLang="en-US" sz="2400">
                <a:latin typeface="Times New Roman" charset="0"/>
              </a:rPr>
              <a:t>short message</a:t>
            </a:r>
          </a:p>
        </p:txBody>
      </p:sp>
      <p:sp>
        <p:nvSpPr>
          <p:cNvPr id="86023" name="Line 7"/>
          <p:cNvSpPr>
            <a:spLocks noChangeShapeType="1"/>
          </p:cNvSpPr>
          <p:nvPr/>
        </p:nvSpPr>
        <p:spPr bwMode="auto">
          <a:xfrm>
            <a:off x="2754313" y="191135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86024" name="Line 8"/>
          <p:cNvSpPr>
            <a:spLocks noChangeShapeType="1"/>
          </p:cNvSpPr>
          <p:nvPr/>
        </p:nvSpPr>
        <p:spPr bwMode="auto">
          <a:xfrm>
            <a:off x="5421313" y="1911350"/>
            <a:ext cx="838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altLang="en-US"/>
              <a:t>Hash Algorithms (Cont.)</a:t>
            </a:r>
          </a:p>
        </p:txBody>
      </p:sp>
      <p:sp>
        <p:nvSpPr>
          <p:cNvPr id="102403" name="Rectangle 3"/>
          <p:cNvSpPr>
            <a:spLocks noGrp="1" noChangeArrowheads="1"/>
          </p:cNvSpPr>
          <p:nvPr>
            <p:ph idx="1"/>
          </p:nvPr>
        </p:nvSpPr>
        <p:spPr/>
        <p:txBody>
          <a:bodyPr/>
          <a:lstStyle/>
          <a:p>
            <a:pPr eaLnBrk="1" hangingPunct="1">
              <a:buFont typeface="Wingdings" charset="2"/>
              <a:buChar char="p"/>
              <a:defRPr/>
            </a:pPr>
            <a:r>
              <a:rPr lang="en-US" altLang="en-US" dirty="0"/>
              <a:t>Desirable properties of hash functions</a:t>
            </a:r>
          </a:p>
          <a:p>
            <a:pPr lvl="1" eaLnBrk="1" hangingPunct="1">
              <a:buFont typeface="Wingdings" charset="2"/>
              <a:buChar char="n"/>
              <a:defRPr/>
            </a:pPr>
            <a:r>
              <a:rPr lang="en-US" altLang="en-US" u="sng" dirty="0"/>
              <a:t>Performance</a:t>
            </a:r>
            <a:r>
              <a:rPr lang="en-US" altLang="en-US" dirty="0"/>
              <a:t>: Easy to compute </a:t>
            </a:r>
            <a:r>
              <a:rPr lang="en-US" altLang="en-US" i="1" dirty="0"/>
              <a:t>H</a:t>
            </a:r>
            <a:r>
              <a:rPr lang="en-US" altLang="en-US" dirty="0"/>
              <a:t>(</a:t>
            </a:r>
            <a:r>
              <a:rPr lang="en-US" altLang="en-US" i="1" dirty="0"/>
              <a:t>m</a:t>
            </a:r>
            <a:r>
              <a:rPr lang="en-US" altLang="en-US" dirty="0"/>
              <a:t>)</a:t>
            </a:r>
          </a:p>
          <a:p>
            <a:pPr lvl="1" eaLnBrk="1" hangingPunct="1">
              <a:buFont typeface="Wingdings" charset="2"/>
              <a:buChar char="n"/>
              <a:defRPr/>
            </a:pPr>
            <a:r>
              <a:rPr lang="en-US" altLang="en-US" u="sng" dirty="0"/>
              <a:t>One-way property</a:t>
            </a:r>
            <a:r>
              <a:rPr lang="en-US" altLang="en-US" dirty="0"/>
              <a:t>: Given </a:t>
            </a:r>
            <a:r>
              <a:rPr lang="en-US" altLang="en-US" i="1" dirty="0"/>
              <a:t>H</a:t>
            </a:r>
            <a:r>
              <a:rPr lang="en-US" altLang="en-US" dirty="0"/>
              <a:t>(</a:t>
            </a:r>
            <a:r>
              <a:rPr lang="en-US" altLang="en-US" i="1" dirty="0"/>
              <a:t>m</a:t>
            </a:r>
            <a:r>
              <a:rPr lang="en-US" altLang="en-US" dirty="0"/>
              <a:t>) but not </a:t>
            </a:r>
            <a:r>
              <a:rPr lang="en-US" altLang="en-US" i="1" dirty="0"/>
              <a:t>m</a:t>
            </a:r>
            <a:r>
              <a:rPr lang="en-US" altLang="en-US" dirty="0"/>
              <a:t>, it’s difficult to find </a:t>
            </a:r>
            <a:r>
              <a:rPr lang="en-US" altLang="en-US" i="1" dirty="0"/>
              <a:t>m</a:t>
            </a:r>
            <a:endParaRPr lang="en-US" altLang="en-US" dirty="0"/>
          </a:p>
          <a:p>
            <a:pPr lvl="1" eaLnBrk="1" hangingPunct="1">
              <a:buFont typeface="Wingdings" charset="2"/>
              <a:buChar char="n"/>
              <a:defRPr/>
            </a:pPr>
            <a:r>
              <a:rPr lang="en-US" altLang="en-US" u="sng" dirty="0"/>
              <a:t>Weak collision free</a:t>
            </a:r>
            <a:r>
              <a:rPr lang="en-US" altLang="en-US" dirty="0"/>
              <a:t>: Given </a:t>
            </a:r>
            <a:r>
              <a:rPr lang="en-US" altLang="en-US" i="1" dirty="0"/>
              <a:t>H</a:t>
            </a:r>
            <a:r>
              <a:rPr lang="en-US" altLang="en-US" dirty="0"/>
              <a:t>(</a:t>
            </a:r>
            <a:r>
              <a:rPr lang="en-US" altLang="en-US" i="1" dirty="0"/>
              <a:t>m</a:t>
            </a:r>
            <a:r>
              <a:rPr lang="en-US" altLang="en-US" dirty="0"/>
              <a:t>), it’s difficult to find </a:t>
            </a:r>
            <a:r>
              <a:rPr lang="en-US" altLang="en-US" i="1" dirty="0" err="1"/>
              <a:t>m’</a:t>
            </a:r>
            <a:r>
              <a:rPr lang="en-US" altLang="en-US" dirty="0"/>
              <a:t> such that </a:t>
            </a:r>
            <a:r>
              <a:rPr lang="en-US" altLang="en-US" i="1" dirty="0"/>
              <a:t>H</a:t>
            </a:r>
            <a:r>
              <a:rPr lang="en-US" altLang="en-US" dirty="0"/>
              <a:t>(</a:t>
            </a:r>
            <a:r>
              <a:rPr lang="en-US" altLang="en-US" i="1" dirty="0" err="1"/>
              <a:t>m’</a:t>
            </a:r>
            <a:r>
              <a:rPr lang="en-US" altLang="en-US" dirty="0"/>
              <a:t>) = </a:t>
            </a:r>
            <a:r>
              <a:rPr lang="en-US" altLang="en-US" i="1" dirty="0"/>
              <a:t>H</a:t>
            </a:r>
            <a:r>
              <a:rPr lang="en-US" altLang="en-US" dirty="0"/>
              <a:t>(</a:t>
            </a:r>
            <a:r>
              <a:rPr lang="en-US" altLang="en-US" i="1" dirty="0"/>
              <a:t>m</a:t>
            </a:r>
            <a:r>
              <a:rPr lang="en-US" altLang="en-US" dirty="0"/>
              <a:t>).</a:t>
            </a:r>
          </a:p>
          <a:p>
            <a:pPr lvl="1" eaLnBrk="1" hangingPunct="1">
              <a:buFont typeface="Wingdings" charset="2"/>
              <a:buChar char="n"/>
              <a:defRPr/>
            </a:pPr>
            <a:r>
              <a:rPr lang="en-US" altLang="en-US" u="sng" dirty="0"/>
              <a:t>Strong collision free</a:t>
            </a:r>
            <a:r>
              <a:rPr lang="en-US" altLang="en-US" dirty="0"/>
              <a:t>: Computationally infeasible to find </a:t>
            </a:r>
            <a:r>
              <a:rPr lang="en-US" altLang="en-US" i="1" dirty="0"/>
              <a:t>m</a:t>
            </a:r>
            <a:r>
              <a:rPr lang="en-US" altLang="en-US" baseline="-25000" dirty="0"/>
              <a:t>1</a:t>
            </a:r>
            <a:r>
              <a:rPr lang="en-US" altLang="en-US" dirty="0"/>
              <a:t>, </a:t>
            </a:r>
            <a:r>
              <a:rPr lang="en-US" altLang="en-US" i="1" dirty="0"/>
              <a:t>m</a:t>
            </a:r>
            <a:r>
              <a:rPr lang="en-US" altLang="en-US" baseline="-25000" dirty="0"/>
              <a:t>2</a:t>
            </a:r>
            <a:r>
              <a:rPr lang="en-US" altLang="en-US" dirty="0"/>
              <a:t> such that </a:t>
            </a:r>
            <a:r>
              <a:rPr lang="en-US" altLang="en-US" i="1" dirty="0"/>
              <a:t>H</a:t>
            </a:r>
            <a:r>
              <a:rPr lang="en-US" altLang="en-US" dirty="0"/>
              <a:t>(</a:t>
            </a:r>
            <a:r>
              <a:rPr lang="en-US" altLang="en-US" i="1" dirty="0"/>
              <a:t>m</a:t>
            </a:r>
            <a:r>
              <a:rPr lang="en-US" altLang="en-US" baseline="-25000" dirty="0"/>
              <a:t>1</a:t>
            </a:r>
            <a:r>
              <a:rPr lang="en-US" altLang="en-US" dirty="0"/>
              <a:t>) = </a:t>
            </a:r>
            <a:r>
              <a:rPr lang="en-US" altLang="en-US" i="1" dirty="0"/>
              <a:t>H</a:t>
            </a:r>
            <a:r>
              <a:rPr lang="en-US" altLang="en-US" dirty="0"/>
              <a:t>(</a:t>
            </a:r>
            <a:r>
              <a:rPr lang="en-US" altLang="en-US" i="1" dirty="0"/>
              <a:t>m</a:t>
            </a:r>
            <a:r>
              <a:rPr lang="en-US" altLang="en-US" baseline="-25000" dirty="0"/>
              <a:t>2</a:t>
            </a:r>
            <a:r>
              <a:rPr lang="en-US" altLang="en-US" dirty="0"/>
              <a:t>)</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A8E10AD1-390A-437C-9A35-E79789BCBDC9}" type="slidenum">
              <a:rPr lang="en-US" altLang="en-US"/>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15" name="Rectangle 31"/>
          <p:cNvSpPr>
            <a:spLocks noGrp="1" noChangeArrowheads="1"/>
          </p:cNvSpPr>
          <p:nvPr>
            <p:ph type="title"/>
          </p:nvPr>
        </p:nvSpPr>
        <p:spPr/>
        <p:txBody>
          <a:bodyPr/>
          <a:lstStyle/>
          <a:p>
            <a:pPr eaLnBrk="1" hangingPunct="1">
              <a:defRPr/>
            </a:pPr>
            <a:r>
              <a:rPr lang="en-US" altLang="en-US"/>
              <a:t>Applications of Hash Functions</a:t>
            </a:r>
          </a:p>
        </p:txBody>
      </p:sp>
      <p:sp>
        <p:nvSpPr>
          <p:cNvPr id="118816" name="Rectangle 32"/>
          <p:cNvSpPr>
            <a:spLocks noGrp="1" noChangeArrowheads="1"/>
          </p:cNvSpPr>
          <p:nvPr>
            <p:ph idx="1"/>
          </p:nvPr>
        </p:nvSpPr>
        <p:spPr/>
        <p:txBody>
          <a:bodyPr/>
          <a:lstStyle/>
          <a:p>
            <a:pPr eaLnBrk="1" hangingPunct="1">
              <a:buFont typeface="Wingdings" charset="2"/>
              <a:buChar char="p"/>
              <a:defRPr/>
            </a:pPr>
            <a:r>
              <a:rPr lang="en-US" altLang="en-US" dirty="0"/>
              <a:t>Primary application</a:t>
            </a:r>
          </a:p>
          <a:p>
            <a:pPr lvl="1" eaLnBrk="1" hangingPunct="1">
              <a:buFont typeface="Wingdings" charset="2"/>
              <a:buChar char="n"/>
              <a:defRPr/>
            </a:pPr>
            <a:r>
              <a:rPr lang="en-US" altLang="en-US" dirty="0"/>
              <a:t>Generate/verify digital signature</a:t>
            </a:r>
          </a:p>
        </p:txBody>
      </p:sp>
      <p:sp>
        <p:nvSpPr>
          <p:cNvPr id="43"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44"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45"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297A7ADE-BF65-4A3B-B6AF-5A3428C3FB2D}" type="slidenum">
              <a:rPr lang="en-US" altLang="en-US"/>
              <a:pPr>
                <a:defRPr/>
              </a:pPr>
              <a:t>33</a:t>
            </a:fld>
            <a:endParaRPr lang="en-US" altLang="en-US"/>
          </a:p>
        </p:txBody>
      </p:sp>
      <p:grpSp>
        <p:nvGrpSpPr>
          <p:cNvPr id="55302" name="Group 53"/>
          <p:cNvGrpSpPr>
            <a:grpSpLocks/>
          </p:cNvGrpSpPr>
          <p:nvPr/>
        </p:nvGrpSpPr>
        <p:grpSpPr bwMode="auto">
          <a:xfrm>
            <a:off x="215900" y="2438400"/>
            <a:ext cx="8639175" cy="1676400"/>
            <a:chOff x="136" y="1536"/>
            <a:chExt cx="5442" cy="1056"/>
          </a:xfrm>
        </p:grpSpPr>
        <p:sp>
          <p:nvSpPr>
            <p:cNvPr id="118789" name="Text Box 5"/>
            <p:cNvSpPr txBox="1">
              <a:spLocks noChangeArrowheads="1"/>
            </p:cNvSpPr>
            <p:nvPr/>
          </p:nvSpPr>
          <p:spPr bwMode="auto">
            <a:xfrm>
              <a:off x="624" y="1584"/>
              <a:ext cx="7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en-US" sz="2400">
                  <a:latin typeface="Times New Roman" charset="0"/>
                </a:rPr>
                <a:t>Message</a:t>
              </a:r>
            </a:p>
            <a:p>
              <a:pPr algn="ctr">
                <a:defRPr/>
              </a:pPr>
              <a:r>
                <a:rPr lang="en-US" altLang="en-US" sz="2400">
                  <a:latin typeface="Times New Roman" charset="0"/>
                </a:rPr>
                <a:t> </a:t>
              </a:r>
              <a:r>
                <a:rPr lang="en-US" altLang="en-US" sz="2400" i="1">
                  <a:latin typeface="Times New Roman" charset="0"/>
                </a:rPr>
                <a:t>m</a:t>
              </a:r>
            </a:p>
          </p:txBody>
        </p:sp>
        <p:sp>
          <p:nvSpPr>
            <p:cNvPr id="118790" name="Text Box 6"/>
            <p:cNvSpPr txBox="1">
              <a:spLocks noChangeArrowheads="1"/>
            </p:cNvSpPr>
            <p:nvPr/>
          </p:nvSpPr>
          <p:spPr bwMode="auto">
            <a:xfrm>
              <a:off x="1824" y="1728"/>
              <a:ext cx="568" cy="2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sz="2400">
                  <a:latin typeface="Times New Roman" charset="0"/>
                </a:rPr>
                <a:t>H</a:t>
              </a:r>
            </a:p>
          </p:txBody>
        </p:sp>
        <p:sp>
          <p:nvSpPr>
            <p:cNvPr id="118791" name="Text Box 7"/>
            <p:cNvSpPr txBox="1">
              <a:spLocks noChangeArrowheads="1"/>
            </p:cNvSpPr>
            <p:nvPr/>
          </p:nvSpPr>
          <p:spPr bwMode="auto">
            <a:xfrm>
              <a:off x="2544" y="1536"/>
              <a:ext cx="5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H(</a:t>
              </a:r>
              <a:r>
                <a:rPr lang="en-US" altLang="en-US" sz="2400" i="1">
                  <a:latin typeface="Times New Roman" charset="0"/>
                </a:rPr>
                <a:t>m</a:t>
              </a:r>
              <a:r>
                <a:rPr lang="en-US" altLang="en-US" sz="2400">
                  <a:latin typeface="Times New Roman" charset="0"/>
                </a:rPr>
                <a:t>)</a:t>
              </a:r>
            </a:p>
          </p:txBody>
        </p:sp>
        <p:sp>
          <p:nvSpPr>
            <p:cNvPr id="118792" name="Line 8"/>
            <p:cNvSpPr>
              <a:spLocks noChangeShapeType="1"/>
            </p:cNvSpPr>
            <p:nvPr/>
          </p:nvSpPr>
          <p:spPr bwMode="auto">
            <a:xfrm>
              <a:off x="1447" y="1872"/>
              <a:ext cx="377"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793" name="Line 9"/>
            <p:cNvSpPr>
              <a:spLocks noChangeShapeType="1"/>
            </p:cNvSpPr>
            <p:nvPr/>
          </p:nvSpPr>
          <p:spPr bwMode="auto">
            <a:xfrm>
              <a:off x="2400" y="1872"/>
              <a:ext cx="864"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795" name="Text Box 11"/>
            <p:cNvSpPr txBox="1">
              <a:spLocks noChangeArrowheads="1"/>
            </p:cNvSpPr>
            <p:nvPr/>
          </p:nvSpPr>
          <p:spPr bwMode="auto">
            <a:xfrm>
              <a:off x="3264" y="1728"/>
              <a:ext cx="864" cy="2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sz="2400">
                  <a:latin typeface="Times New Roman" charset="0"/>
                </a:rPr>
                <a:t>Sign</a:t>
              </a:r>
            </a:p>
          </p:txBody>
        </p:sp>
        <p:sp>
          <p:nvSpPr>
            <p:cNvPr id="118797" name="Line 13"/>
            <p:cNvSpPr>
              <a:spLocks noChangeShapeType="1"/>
            </p:cNvSpPr>
            <p:nvPr/>
          </p:nvSpPr>
          <p:spPr bwMode="auto">
            <a:xfrm flipV="1">
              <a:off x="3696" y="2016"/>
              <a:ext cx="0" cy="24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798" name="Text Box 14"/>
            <p:cNvSpPr txBox="1">
              <a:spLocks noChangeArrowheads="1"/>
            </p:cNvSpPr>
            <p:nvPr/>
          </p:nvSpPr>
          <p:spPr bwMode="auto">
            <a:xfrm>
              <a:off x="3216" y="2304"/>
              <a:ext cx="1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Private key (d)</a:t>
              </a:r>
            </a:p>
          </p:txBody>
        </p:sp>
        <p:sp>
          <p:nvSpPr>
            <p:cNvPr id="118799" name="Line 15"/>
            <p:cNvSpPr>
              <a:spLocks noChangeShapeType="1"/>
            </p:cNvSpPr>
            <p:nvPr/>
          </p:nvSpPr>
          <p:spPr bwMode="auto">
            <a:xfrm>
              <a:off x="4128" y="1872"/>
              <a:ext cx="528"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800" name="Text Box 16"/>
            <p:cNvSpPr txBox="1">
              <a:spLocks noChangeArrowheads="1"/>
            </p:cNvSpPr>
            <p:nvPr/>
          </p:nvSpPr>
          <p:spPr bwMode="auto">
            <a:xfrm>
              <a:off x="4608" y="1632"/>
              <a:ext cx="8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Signature</a:t>
              </a:r>
            </a:p>
          </p:txBody>
        </p:sp>
        <p:sp>
          <p:nvSpPr>
            <p:cNvPr id="118814" name="Line 30"/>
            <p:cNvSpPr>
              <a:spLocks noChangeShapeType="1"/>
            </p:cNvSpPr>
            <p:nvPr/>
          </p:nvSpPr>
          <p:spPr bwMode="auto">
            <a:xfrm>
              <a:off x="672" y="2592"/>
              <a:ext cx="4656"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817" name="Rectangle 33"/>
            <p:cNvSpPr>
              <a:spLocks noChangeArrowheads="1"/>
            </p:cNvSpPr>
            <p:nvPr/>
          </p:nvSpPr>
          <p:spPr bwMode="auto">
            <a:xfrm>
              <a:off x="4159" y="2001"/>
              <a:ext cx="1419" cy="256"/>
            </a:xfrm>
            <a:prstGeom prst="rect">
              <a:avLst/>
            </a:prstGeom>
            <a:noFill/>
            <a:ln w="952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742950" indent="-285750" eaLnBrk="0" hangingPunct="0">
                <a:spcBef>
                  <a:spcPct val="0"/>
                </a:spcBef>
                <a:defRPr sz="2400">
                  <a:solidFill>
                    <a:schemeClr val="tx1"/>
                  </a:solidFill>
                  <a:latin typeface="Times New Roman" charset="0"/>
                </a:defRPr>
              </a:lvl1pPr>
              <a:lvl2pPr eaLnBrk="0" hangingPunct="0">
                <a:spcBef>
                  <a:spcPct val="0"/>
                </a:spcBef>
                <a:defRPr sz="2400">
                  <a:solidFill>
                    <a:schemeClr val="tx1"/>
                  </a:solidFill>
                  <a:latin typeface="Times New Roman" charset="0"/>
                </a:defRPr>
              </a:lvl2pPr>
              <a:lvl3pPr eaLnBrk="0" hangingPunct="0">
                <a:spcBef>
                  <a:spcPct val="0"/>
                </a:spcBef>
                <a:defRPr sz="2400">
                  <a:solidFill>
                    <a:schemeClr val="tx1"/>
                  </a:solidFill>
                  <a:latin typeface="Times New Roman" charset="0"/>
                </a:defRPr>
              </a:lvl3pPr>
              <a:lvl4pPr eaLnBrk="0" hangingPunct="0">
                <a:spcBef>
                  <a:spcPct val="0"/>
                </a:spcBef>
                <a:defRPr sz="2400">
                  <a:solidFill>
                    <a:schemeClr val="tx1"/>
                  </a:solidFill>
                  <a:latin typeface="Times New Roman" charset="0"/>
                </a:defRPr>
              </a:lvl4pPr>
              <a:lvl5pPr eaLnBrk="0" hangingPunct="0">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defRPr/>
              </a:pPr>
              <a:r>
                <a:rPr lang="en-US" altLang="en-US" sz="2000">
                  <a:latin typeface="Verdana" charset="0"/>
                </a:rPr>
                <a:t>m, </a:t>
              </a:r>
              <a:r>
                <a:rPr lang="en-US" altLang="en-US" sz="2000">
                  <a:solidFill>
                    <a:srgbClr val="FF0000"/>
                  </a:solidFill>
                  <a:latin typeface="Verdana" charset="0"/>
                </a:rPr>
                <a:t>d</a:t>
              </a:r>
              <a:r>
                <a:rPr lang="en-US" altLang="en-US" sz="2000" baseline="-25000">
                  <a:solidFill>
                    <a:srgbClr val="FF0000"/>
                  </a:solidFill>
                  <a:latin typeface="Verdana" charset="0"/>
                </a:rPr>
                <a:t>B</a:t>
              </a:r>
              <a:r>
                <a:rPr lang="en-US" altLang="en-US" sz="2000">
                  <a:solidFill>
                    <a:srgbClr val="FF0000"/>
                  </a:solidFill>
                  <a:latin typeface="Verdana" charset="0"/>
                </a:rPr>
                <a:t>(H(</a:t>
              </a:r>
              <a:r>
                <a:rPr lang="en-US" altLang="en-US" sz="2000" i="1">
                  <a:solidFill>
                    <a:srgbClr val="FF0000"/>
                  </a:solidFill>
                  <a:latin typeface="Verdana" charset="0"/>
                </a:rPr>
                <a:t>m</a:t>
              </a:r>
              <a:r>
                <a:rPr lang="en-US" altLang="en-US" sz="2000">
                  <a:solidFill>
                    <a:srgbClr val="FF0000"/>
                  </a:solidFill>
                  <a:latin typeface="Verdana" charset="0"/>
                </a:rPr>
                <a:t>))</a:t>
              </a:r>
            </a:p>
          </p:txBody>
        </p:sp>
        <p:pic>
          <p:nvPicPr>
            <p:cNvPr id="55332" name="Picture 40" descr="j029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 y="1794"/>
              <a:ext cx="816"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8828" name="Group 44"/>
          <p:cNvGrpSpPr>
            <a:grpSpLocks/>
          </p:cNvGrpSpPr>
          <p:nvPr/>
        </p:nvGrpSpPr>
        <p:grpSpPr bwMode="auto">
          <a:xfrm>
            <a:off x="5832475" y="1160463"/>
            <a:ext cx="3117850" cy="900112"/>
            <a:chOff x="3674" y="731"/>
            <a:chExt cx="1964" cy="567"/>
          </a:xfrm>
        </p:grpSpPr>
        <p:sp>
          <p:nvSpPr>
            <p:cNvPr id="118825" name="Text Box 41"/>
            <p:cNvSpPr txBox="1">
              <a:spLocks noChangeArrowheads="1"/>
            </p:cNvSpPr>
            <p:nvPr/>
          </p:nvSpPr>
          <p:spPr bwMode="auto">
            <a:xfrm>
              <a:off x="3674" y="867"/>
              <a:ext cx="1964" cy="296"/>
            </a:xfrm>
            <a:prstGeom prst="rect">
              <a:avLst/>
            </a:prstGeom>
            <a:noFill/>
            <a:ln w="12700">
              <a:solidFill>
                <a:schemeClr val="tx1"/>
              </a:solidFill>
              <a:prstDash val="dash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Verdana" charset="0"/>
                </a:rPr>
                <a:t>message,</a:t>
              </a:r>
              <a:r>
                <a:rPr lang="en-US" altLang="en-US" sz="2400">
                  <a:latin typeface="Times New Roman" charset="0"/>
                </a:rPr>
                <a:t> </a:t>
              </a:r>
              <a:r>
                <a:rPr lang="en-US" altLang="en-US" sz="2400">
                  <a:solidFill>
                    <a:srgbClr val="FF3300"/>
                  </a:solidFill>
                  <a:latin typeface="Times New Roman" charset="0"/>
                </a:rPr>
                <a:t>d</a:t>
              </a:r>
              <a:r>
                <a:rPr lang="en-US" altLang="en-US" sz="2400" baseline="-25000">
                  <a:solidFill>
                    <a:srgbClr val="FF3300"/>
                  </a:solidFill>
                  <a:latin typeface="Times New Roman" charset="0"/>
                </a:rPr>
                <a:t>B</a:t>
              </a:r>
              <a:r>
                <a:rPr lang="en-US" altLang="en-US" sz="2400">
                  <a:solidFill>
                    <a:srgbClr val="FF3300"/>
                  </a:solidFill>
                  <a:latin typeface="Times New Roman" charset="0"/>
                </a:rPr>
                <a:t>(</a:t>
              </a:r>
              <a:r>
                <a:rPr lang="en-US" altLang="en-US">
                  <a:solidFill>
                    <a:srgbClr val="FF3300"/>
                  </a:solidFill>
                  <a:latin typeface="Verdana" charset="0"/>
                </a:rPr>
                <a:t>message)</a:t>
              </a:r>
            </a:p>
          </p:txBody>
        </p:sp>
        <p:sp>
          <p:nvSpPr>
            <p:cNvPr id="118826" name="Line 42"/>
            <p:cNvSpPr>
              <a:spLocks noChangeShapeType="1"/>
            </p:cNvSpPr>
            <p:nvPr/>
          </p:nvSpPr>
          <p:spPr bwMode="auto">
            <a:xfrm flipH="1">
              <a:off x="4626" y="731"/>
              <a:ext cx="658" cy="5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827" name="Line 43"/>
            <p:cNvSpPr>
              <a:spLocks noChangeShapeType="1"/>
            </p:cNvSpPr>
            <p:nvPr/>
          </p:nvSpPr>
          <p:spPr bwMode="auto">
            <a:xfrm>
              <a:off x="4717" y="754"/>
              <a:ext cx="499" cy="4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grpSp>
      <p:grpSp>
        <p:nvGrpSpPr>
          <p:cNvPr id="55304" name="Group 54"/>
          <p:cNvGrpSpPr>
            <a:grpSpLocks/>
          </p:cNvGrpSpPr>
          <p:nvPr/>
        </p:nvGrpSpPr>
        <p:grpSpPr bwMode="auto">
          <a:xfrm>
            <a:off x="1346200" y="4267200"/>
            <a:ext cx="7161213" cy="1905000"/>
            <a:chOff x="848" y="2688"/>
            <a:chExt cx="4511" cy="1200"/>
          </a:xfrm>
        </p:grpSpPr>
        <p:sp>
          <p:nvSpPr>
            <p:cNvPr id="118802" name="Text Box 18"/>
            <p:cNvSpPr txBox="1">
              <a:spLocks noChangeArrowheads="1"/>
            </p:cNvSpPr>
            <p:nvPr/>
          </p:nvSpPr>
          <p:spPr bwMode="auto">
            <a:xfrm>
              <a:off x="1872" y="2784"/>
              <a:ext cx="568" cy="2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sz="2400">
                  <a:latin typeface="Times New Roman" charset="0"/>
                </a:rPr>
                <a:t>H</a:t>
              </a:r>
            </a:p>
          </p:txBody>
        </p:sp>
        <p:sp>
          <p:nvSpPr>
            <p:cNvPr id="118803" name="Text Box 19"/>
            <p:cNvSpPr txBox="1">
              <a:spLocks noChangeArrowheads="1"/>
            </p:cNvSpPr>
            <p:nvPr/>
          </p:nvSpPr>
          <p:spPr bwMode="auto">
            <a:xfrm>
              <a:off x="2544" y="2688"/>
              <a:ext cx="5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solidFill>
                    <a:srgbClr val="FF0000"/>
                  </a:solidFill>
                  <a:latin typeface="Times New Roman" charset="0"/>
                </a:rPr>
                <a:t>H(</a:t>
              </a:r>
              <a:r>
                <a:rPr lang="en-US" altLang="en-US" sz="2400" i="1">
                  <a:solidFill>
                    <a:srgbClr val="FF0000"/>
                  </a:solidFill>
                  <a:latin typeface="Times New Roman" charset="0"/>
                </a:rPr>
                <a:t>m</a:t>
              </a:r>
              <a:r>
                <a:rPr lang="en-US" altLang="en-US" sz="2400">
                  <a:solidFill>
                    <a:srgbClr val="FF0000"/>
                  </a:solidFill>
                  <a:latin typeface="Times New Roman" charset="0"/>
                </a:rPr>
                <a:t>)</a:t>
              </a:r>
            </a:p>
          </p:txBody>
        </p:sp>
        <p:sp>
          <p:nvSpPr>
            <p:cNvPr id="118805" name="Line 21"/>
            <p:cNvSpPr>
              <a:spLocks noChangeShapeType="1"/>
            </p:cNvSpPr>
            <p:nvPr/>
          </p:nvSpPr>
          <p:spPr bwMode="auto">
            <a:xfrm>
              <a:off x="2448" y="2928"/>
              <a:ext cx="816" cy="24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806" name="Text Box 22"/>
            <p:cNvSpPr txBox="1">
              <a:spLocks noChangeArrowheads="1"/>
            </p:cNvSpPr>
            <p:nvPr/>
          </p:nvSpPr>
          <p:spPr bwMode="auto">
            <a:xfrm>
              <a:off x="3264" y="3024"/>
              <a:ext cx="864" cy="2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sz="2400">
                  <a:latin typeface="Times New Roman" charset="0"/>
                </a:rPr>
                <a:t>Verify</a:t>
              </a:r>
            </a:p>
          </p:txBody>
        </p:sp>
        <p:sp>
          <p:nvSpPr>
            <p:cNvPr id="118807" name="Line 23"/>
            <p:cNvSpPr>
              <a:spLocks noChangeShapeType="1"/>
            </p:cNvSpPr>
            <p:nvPr/>
          </p:nvSpPr>
          <p:spPr bwMode="auto">
            <a:xfrm flipV="1">
              <a:off x="3696" y="3312"/>
              <a:ext cx="0" cy="24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808" name="Text Box 24"/>
            <p:cNvSpPr txBox="1">
              <a:spLocks noChangeArrowheads="1"/>
            </p:cNvSpPr>
            <p:nvPr/>
          </p:nvSpPr>
          <p:spPr bwMode="auto">
            <a:xfrm>
              <a:off x="3216" y="3600"/>
              <a:ext cx="1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Public key (e)</a:t>
              </a:r>
            </a:p>
          </p:txBody>
        </p:sp>
        <p:sp>
          <p:nvSpPr>
            <p:cNvPr id="118809" name="Line 25"/>
            <p:cNvSpPr>
              <a:spLocks noChangeShapeType="1"/>
            </p:cNvSpPr>
            <p:nvPr/>
          </p:nvSpPr>
          <p:spPr bwMode="auto">
            <a:xfrm>
              <a:off x="4128" y="3168"/>
              <a:ext cx="528"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813" name="Text Box 29"/>
            <p:cNvSpPr txBox="1">
              <a:spLocks noChangeArrowheads="1"/>
            </p:cNvSpPr>
            <p:nvPr/>
          </p:nvSpPr>
          <p:spPr bwMode="auto">
            <a:xfrm>
              <a:off x="4656" y="3024"/>
              <a:ext cx="7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Yes/No</a:t>
              </a:r>
            </a:p>
          </p:txBody>
        </p:sp>
        <p:sp>
          <p:nvSpPr>
            <p:cNvPr id="118818" name="Rectangle 34"/>
            <p:cNvSpPr>
              <a:spLocks noChangeArrowheads="1"/>
            </p:cNvSpPr>
            <p:nvPr/>
          </p:nvSpPr>
          <p:spPr bwMode="auto">
            <a:xfrm>
              <a:off x="848" y="3475"/>
              <a:ext cx="1419" cy="256"/>
            </a:xfrm>
            <a:prstGeom prst="rect">
              <a:avLst/>
            </a:prstGeom>
            <a:noFill/>
            <a:ln w="952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742950" indent="-285750" eaLnBrk="0" hangingPunct="0">
                <a:spcBef>
                  <a:spcPct val="0"/>
                </a:spcBef>
                <a:defRPr sz="2400">
                  <a:solidFill>
                    <a:schemeClr val="tx1"/>
                  </a:solidFill>
                  <a:latin typeface="Times New Roman" charset="0"/>
                </a:defRPr>
              </a:lvl1pPr>
              <a:lvl2pPr eaLnBrk="0" hangingPunct="0">
                <a:spcBef>
                  <a:spcPct val="0"/>
                </a:spcBef>
                <a:defRPr sz="2400">
                  <a:solidFill>
                    <a:schemeClr val="tx1"/>
                  </a:solidFill>
                  <a:latin typeface="Times New Roman" charset="0"/>
                </a:defRPr>
              </a:lvl2pPr>
              <a:lvl3pPr eaLnBrk="0" hangingPunct="0">
                <a:spcBef>
                  <a:spcPct val="0"/>
                </a:spcBef>
                <a:defRPr sz="2400">
                  <a:solidFill>
                    <a:schemeClr val="tx1"/>
                  </a:solidFill>
                  <a:latin typeface="Times New Roman" charset="0"/>
                </a:defRPr>
              </a:lvl3pPr>
              <a:lvl4pPr eaLnBrk="0" hangingPunct="0">
                <a:spcBef>
                  <a:spcPct val="0"/>
                </a:spcBef>
                <a:defRPr sz="2400">
                  <a:solidFill>
                    <a:schemeClr val="tx1"/>
                  </a:solidFill>
                  <a:latin typeface="Times New Roman" charset="0"/>
                </a:defRPr>
              </a:lvl4pPr>
              <a:lvl5pPr eaLnBrk="0" hangingPunct="0">
                <a:spcBef>
                  <a:spcPct val="0"/>
                </a:spcBef>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defRPr/>
              </a:pPr>
              <a:r>
                <a:rPr lang="en-US" altLang="en-US" sz="2000">
                  <a:latin typeface="Verdana" charset="0"/>
                </a:rPr>
                <a:t>m, </a:t>
              </a:r>
              <a:r>
                <a:rPr lang="en-US" altLang="en-US" sz="2000">
                  <a:solidFill>
                    <a:srgbClr val="FF0000"/>
                  </a:solidFill>
                  <a:latin typeface="Verdana" charset="0"/>
                </a:rPr>
                <a:t>d</a:t>
              </a:r>
              <a:r>
                <a:rPr lang="en-US" altLang="en-US" sz="2000" baseline="-25000">
                  <a:solidFill>
                    <a:srgbClr val="FF0000"/>
                  </a:solidFill>
                  <a:latin typeface="Verdana" charset="0"/>
                </a:rPr>
                <a:t>B</a:t>
              </a:r>
              <a:r>
                <a:rPr lang="en-US" altLang="en-US" sz="2000">
                  <a:solidFill>
                    <a:srgbClr val="FF0000"/>
                  </a:solidFill>
                  <a:latin typeface="Verdana" charset="0"/>
                </a:rPr>
                <a:t>(H(</a:t>
              </a:r>
              <a:r>
                <a:rPr lang="en-US" altLang="en-US" sz="2000" i="1">
                  <a:solidFill>
                    <a:srgbClr val="FF0000"/>
                  </a:solidFill>
                  <a:latin typeface="Verdana" charset="0"/>
                </a:rPr>
                <a:t>m</a:t>
              </a:r>
              <a:r>
                <a:rPr lang="en-US" altLang="en-US" sz="2000">
                  <a:solidFill>
                    <a:srgbClr val="FF0000"/>
                  </a:solidFill>
                  <a:latin typeface="Verdana" charset="0"/>
                </a:rPr>
                <a:t>))</a:t>
              </a:r>
            </a:p>
          </p:txBody>
        </p:sp>
        <p:sp>
          <p:nvSpPr>
            <p:cNvPr id="118821" name="Line 37"/>
            <p:cNvSpPr>
              <a:spLocks noChangeShapeType="1"/>
            </p:cNvSpPr>
            <p:nvPr/>
          </p:nvSpPr>
          <p:spPr bwMode="auto">
            <a:xfrm flipV="1">
              <a:off x="1338" y="2931"/>
              <a:ext cx="521" cy="6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822" name="Line 38"/>
            <p:cNvSpPr>
              <a:spLocks noChangeShapeType="1"/>
            </p:cNvSpPr>
            <p:nvPr/>
          </p:nvSpPr>
          <p:spPr bwMode="auto">
            <a:xfrm flipV="1">
              <a:off x="2132" y="3226"/>
              <a:ext cx="1156"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118823" name="Text Box 39"/>
            <p:cNvSpPr txBox="1">
              <a:spLocks noChangeArrowheads="1"/>
            </p:cNvSpPr>
            <p:nvPr/>
          </p:nvSpPr>
          <p:spPr bwMode="auto">
            <a:xfrm>
              <a:off x="2744" y="3362"/>
              <a:ext cx="11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solidFill>
                    <a:srgbClr val="FF0000"/>
                  </a:solidFill>
                  <a:latin typeface="Times New Roman" charset="0"/>
                </a:rPr>
                <a:t>e</a:t>
              </a:r>
              <a:r>
                <a:rPr lang="en-US" altLang="en-US" baseline="-25000">
                  <a:solidFill>
                    <a:srgbClr val="FF0000"/>
                  </a:solidFill>
                  <a:latin typeface="Verdana" charset="0"/>
                </a:rPr>
                <a:t>B</a:t>
              </a:r>
              <a:r>
                <a:rPr lang="en-US" altLang="en-US" sz="2400">
                  <a:solidFill>
                    <a:srgbClr val="FF0000"/>
                  </a:solidFill>
                  <a:latin typeface="Times New Roman" charset="0"/>
                </a:rPr>
                <a:t>(d</a:t>
              </a:r>
              <a:r>
                <a:rPr lang="en-US" altLang="en-US" baseline="-25000">
                  <a:solidFill>
                    <a:srgbClr val="FF0000"/>
                  </a:solidFill>
                  <a:latin typeface="Verdana" charset="0"/>
                </a:rPr>
                <a:t>B</a:t>
              </a:r>
              <a:r>
                <a:rPr lang="en-US" altLang="en-US" sz="2400">
                  <a:solidFill>
                    <a:srgbClr val="FF0000"/>
                  </a:solidFill>
                  <a:latin typeface="Times New Roman" charset="0"/>
                </a:rPr>
                <a:t>(H(</a:t>
              </a:r>
              <a:r>
                <a:rPr lang="en-US" altLang="en-US" sz="2400" i="1">
                  <a:solidFill>
                    <a:srgbClr val="FF0000"/>
                  </a:solidFill>
                  <a:latin typeface="Times New Roman" charset="0"/>
                </a:rPr>
                <a:t>m</a:t>
              </a:r>
              <a:r>
                <a:rPr lang="en-US" altLang="en-US" sz="2400">
                  <a:solidFill>
                    <a:srgbClr val="FF0000"/>
                  </a:solidFill>
                  <a:latin typeface="Times New Roman" charset="0"/>
                </a:rPr>
                <a:t>)))</a:t>
              </a:r>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29F7882-34AD-5448-9D72-EC579CDFDD41}"/>
                  </a:ext>
                </a:extLst>
              </p14:cNvPr>
              <p14:cNvContentPartPr/>
              <p14:nvPr/>
            </p14:nvContentPartPr>
            <p14:xfrm>
              <a:off x="437400" y="4239000"/>
              <a:ext cx="1008720" cy="464760"/>
            </p14:xfrm>
          </p:contentPart>
        </mc:Choice>
        <mc:Fallback xmlns="">
          <p:pic>
            <p:nvPicPr>
              <p:cNvPr id="2" name="Ink 1">
                <a:extLst>
                  <a:ext uri="{FF2B5EF4-FFF2-40B4-BE49-F238E27FC236}">
                    <a16:creationId xmlns:a16="http://schemas.microsoft.com/office/drawing/2014/main" id="{F29F7882-34AD-5448-9D72-EC579CDFDD41}"/>
                  </a:ext>
                </a:extLst>
              </p:cNvPr>
              <p:cNvPicPr/>
              <p:nvPr/>
            </p:nvPicPr>
            <p:blipFill>
              <a:blip r:embed="rId4"/>
              <a:stretch>
                <a:fillRect/>
              </a:stretch>
            </p:blipFill>
            <p:spPr>
              <a:xfrm>
                <a:off x="428040" y="4229640"/>
                <a:ext cx="1027440" cy="483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a:xfrm>
            <a:off x="250825" y="260350"/>
            <a:ext cx="8893175" cy="973138"/>
          </a:xfrm>
        </p:spPr>
        <p:txBody>
          <a:bodyPr/>
          <a:lstStyle/>
          <a:p>
            <a:pPr eaLnBrk="1" hangingPunct="1">
              <a:defRPr/>
            </a:pPr>
            <a:r>
              <a:rPr lang="en-US" altLang="en-US" dirty="0"/>
              <a:t>Applications of Hash Functions (Cont.)</a:t>
            </a:r>
          </a:p>
        </p:txBody>
      </p:sp>
      <p:sp>
        <p:nvSpPr>
          <p:cNvPr id="87045" name="Rectangle 5"/>
          <p:cNvSpPr>
            <a:spLocks noGrp="1" noChangeArrowheads="1"/>
          </p:cNvSpPr>
          <p:nvPr>
            <p:ph idx="1"/>
          </p:nvPr>
        </p:nvSpPr>
        <p:spPr/>
        <p:txBody>
          <a:bodyPr>
            <a:normAutofit fontScale="92500" lnSpcReduction="20000"/>
          </a:bodyPr>
          <a:lstStyle/>
          <a:p>
            <a:pPr eaLnBrk="1" hangingPunct="1">
              <a:lnSpc>
                <a:spcPct val="110000"/>
              </a:lnSpc>
              <a:buFont typeface="Wingdings" charset="2"/>
              <a:buChar char="p"/>
              <a:defRPr/>
            </a:pPr>
            <a:r>
              <a:rPr lang="en-US" altLang="en-US" dirty="0"/>
              <a:t>Password hashing </a:t>
            </a:r>
          </a:p>
          <a:p>
            <a:pPr lvl="1" eaLnBrk="1" hangingPunct="1">
              <a:lnSpc>
                <a:spcPct val="110000"/>
              </a:lnSpc>
              <a:buFont typeface="Wingdings" charset="2"/>
              <a:buChar char="n"/>
              <a:defRPr/>
            </a:pPr>
            <a:r>
              <a:rPr lang="en-US" altLang="en-US" dirty="0"/>
              <a:t>Doesn’t need to know password to verify it</a:t>
            </a:r>
          </a:p>
          <a:p>
            <a:pPr lvl="1" eaLnBrk="1" hangingPunct="1">
              <a:lnSpc>
                <a:spcPct val="110000"/>
              </a:lnSpc>
              <a:buFont typeface="Wingdings" charset="2"/>
              <a:buChar char="n"/>
              <a:defRPr/>
            </a:pPr>
            <a:r>
              <a:rPr lang="en-US" altLang="en-US" dirty="0"/>
              <a:t>Store </a:t>
            </a:r>
            <a:r>
              <a:rPr lang="en-US" altLang="en-US" i="1" dirty="0"/>
              <a:t>H</a:t>
            </a:r>
            <a:r>
              <a:rPr lang="en-US" altLang="en-US" dirty="0"/>
              <a:t>(</a:t>
            </a:r>
            <a:r>
              <a:rPr lang="en-US" altLang="en-US" i="1" dirty="0" err="1"/>
              <a:t>password</a:t>
            </a:r>
            <a:r>
              <a:rPr lang="en-US" altLang="en-US" dirty="0" err="1"/>
              <a:t>|</a:t>
            </a:r>
            <a:r>
              <a:rPr lang="en-US" altLang="en-US" i="1" dirty="0" err="1"/>
              <a:t>salt</a:t>
            </a:r>
            <a:r>
              <a:rPr lang="en-US" altLang="en-US" dirty="0"/>
              <a:t>) and salt, and compare it with the user-entered password</a:t>
            </a:r>
          </a:p>
          <a:p>
            <a:pPr lvl="1" eaLnBrk="1" hangingPunct="1">
              <a:lnSpc>
                <a:spcPct val="110000"/>
              </a:lnSpc>
              <a:buFont typeface="Wingdings" charset="2"/>
              <a:buChar char="n"/>
              <a:defRPr/>
            </a:pPr>
            <a:r>
              <a:rPr lang="en-US" altLang="en-US" dirty="0"/>
              <a:t>Salt makes dictionary attack more difficult</a:t>
            </a:r>
          </a:p>
          <a:p>
            <a:pPr eaLnBrk="1" hangingPunct="1">
              <a:lnSpc>
                <a:spcPct val="110000"/>
              </a:lnSpc>
              <a:buFont typeface="Wingdings" charset="2"/>
              <a:buChar char="p"/>
              <a:defRPr/>
            </a:pPr>
            <a:r>
              <a:rPr lang="en-US" altLang="en-US" dirty="0"/>
              <a:t>Message integrity</a:t>
            </a:r>
          </a:p>
          <a:p>
            <a:pPr lvl="1" eaLnBrk="1" hangingPunct="1">
              <a:lnSpc>
                <a:spcPct val="110000"/>
              </a:lnSpc>
              <a:buFont typeface="Wingdings" charset="2"/>
              <a:buChar char="n"/>
              <a:defRPr/>
            </a:pPr>
            <a:r>
              <a:rPr lang="en-US" altLang="en-US" dirty="0"/>
              <a:t>Keyed hash</a:t>
            </a:r>
          </a:p>
          <a:p>
            <a:pPr lvl="2" eaLnBrk="1" hangingPunct="1">
              <a:lnSpc>
                <a:spcPct val="110000"/>
              </a:lnSpc>
              <a:buFont typeface="Wingdings" charset="2"/>
              <a:buChar char="p"/>
              <a:defRPr/>
            </a:pPr>
            <a:r>
              <a:rPr lang="en-US" altLang="en-US" dirty="0"/>
              <a:t>Agree on a secret key </a:t>
            </a:r>
            <a:r>
              <a:rPr lang="en-US" altLang="en-US" i="1" dirty="0"/>
              <a:t>k</a:t>
            </a:r>
          </a:p>
          <a:p>
            <a:pPr lvl="2" eaLnBrk="1" hangingPunct="1">
              <a:lnSpc>
                <a:spcPct val="110000"/>
              </a:lnSpc>
              <a:buFont typeface="Wingdings" charset="2"/>
              <a:buChar char="p"/>
              <a:defRPr/>
            </a:pPr>
            <a:r>
              <a:rPr lang="en-US" altLang="en-US" dirty="0"/>
              <a:t>Compute </a:t>
            </a:r>
            <a:r>
              <a:rPr lang="en-US" altLang="en-US" i="1" dirty="0"/>
              <a:t>H</a:t>
            </a:r>
            <a:r>
              <a:rPr lang="en-US" altLang="en-US" dirty="0"/>
              <a:t>(</a:t>
            </a:r>
            <a:r>
              <a:rPr lang="en-US" altLang="en-US" i="1" dirty="0" err="1"/>
              <a:t>m</a:t>
            </a:r>
            <a:r>
              <a:rPr lang="en-US" altLang="en-US" dirty="0" err="1"/>
              <a:t>|</a:t>
            </a:r>
            <a:r>
              <a:rPr lang="en-US" altLang="en-US" i="1" dirty="0" err="1"/>
              <a:t>k</a:t>
            </a:r>
            <a:r>
              <a:rPr lang="en-US" altLang="en-US" dirty="0"/>
              <a:t>) and send with </a:t>
            </a:r>
            <a:r>
              <a:rPr lang="en-US" altLang="en-US" i="1" dirty="0"/>
              <a:t>m</a:t>
            </a:r>
          </a:p>
          <a:p>
            <a:pPr lvl="1" eaLnBrk="1" hangingPunct="1">
              <a:lnSpc>
                <a:spcPct val="110000"/>
              </a:lnSpc>
              <a:buFont typeface="Wingdings" charset="2"/>
              <a:buChar char="n"/>
              <a:defRPr/>
            </a:pPr>
            <a:r>
              <a:rPr lang="en-US" altLang="en-US" dirty="0"/>
              <a:t>But doesn’t require encryption algorithm, so the technology is exportable</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2F8EB858-1787-4B02-AA55-6CDF4DA4371C}" type="slidenum">
              <a:rPr lang="en-US" altLang="en-US"/>
              <a:pPr>
                <a:defRPr/>
              </a:pPr>
              <a:t>34</a:t>
            </a:fld>
            <a:endParaRPr lang="en-US" alt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B9DA2CB-684D-3C4D-C994-89364219A437}"/>
                  </a:ext>
                </a:extLst>
              </p14:cNvPr>
              <p14:cNvContentPartPr/>
              <p14:nvPr/>
            </p14:nvContentPartPr>
            <p14:xfrm>
              <a:off x="4168440" y="3672720"/>
              <a:ext cx="4892400" cy="1197000"/>
            </p14:xfrm>
          </p:contentPart>
        </mc:Choice>
        <mc:Fallback>
          <p:pic>
            <p:nvPicPr>
              <p:cNvPr id="2" name="Ink 1">
                <a:extLst>
                  <a:ext uri="{FF2B5EF4-FFF2-40B4-BE49-F238E27FC236}">
                    <a16:creationId xmlns:a16="http://schemas.microsoft.com/office/drawing/2014/main" id="{1B9DA2CB-684D-3C4D-C994-89364219A437}"/>
                  </a:ext>
                </a:extLst>
              </p:cNvPr>
              <p:cNvPicPr/>
              <p:nvPr/>
            </p:nvPicPr>
            <p:blipFill>
              <a:blip r:embed="rId3"/>
              <a:stretch>
                <a:fillRect/>
              </a:stretch>
            </p:blipFill>
            <p:spPr>
              <a:xfrm>
                <a:off x="4159080" y="3663360"/>
                <a:ext cx="4911120" cy="121572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en-US"/>
              <a:t>By Dr. Xinwen Fu</a:t>
            </a:r>
          </a:p>
        </p:txBody>
      </p:sp>
      <p:sp>
        <p:nvSpPr>
          <p:cNvPr id="4" name="Slide Number Placeholder 3"/>
          <p:cNvSpPr>
            <a:spLocks noGrp="1"/>
          </p:cNvSpPr>
          <p:nvPr>
            <p:ph type="sldNum" sz="quarter" idx="12"/>
          </p:nvPr>
        </p:nvSpPr>
        <p:spPr/>
        <p:txBody>
          <a:bodyPr/>
          <a:lstStyle/>
          <a:p>
            <a:pPr>
              <a:defRPr/>
            </a:pPr>
            <a:fld id="{A1A26DA7-76EE-4C81-95CA-191FC943964B}" type="slidenum">
              <a:rPr lang="en-US" altLang="en-US" smtClean="0"/>
              <a:pPr>
                <a:defRPr/>
              </a:pPr>
              <a:t>35</a:t>
            </a:fld>
            <a:endParaRPr lang="en-US" altLang="en-US"/>
          </a:p>
        </p:txBody>
      </p:sp>
    </p:spTree>
    <p:extLst>
      <p:ext uri="{BB962C8B-B14F-4D97-AF65-F5344CB8AC3E}">
        <p14:creationId xmlns:p14="http://schemas.microsoft.com/office/powerpoint/2010/main" val="149085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4" name="Rectangle 18"/>
          <p:cNvSpPr>
            <a:spLocks noGrp="1" noChangeArrowheads="1"/>
          </p:cNvSpPr>
          <p:nvPr>
            <p:ph type="title"/>
          </p:nvPr>
        </p:nvSpPr>
        <p:spPr/>
        <p:txBody>
          <a:bodyPr/>
          <a:lstStyle/>
          <a:p>
            <a:pPr eaLnBrk="1" hangingPunct="1">
              <a:defRPr/>
            </a:pPr>
            <a:r>
              <a:rPr lang="en-US" altLang="en-US"/>
              <a:t>Encryption/Decryption</a:t>
            </a:r>
          </a:p>
        </p:txBody>
      </p:sp>
      <p:sp>
        <p:nvSpPr>
          <p:cNvPr id="96275" name="Rectangle 19"/>
          <p:cNvSpPr>
            <a:spLocks noGrp="1" noChangeArrowheads="1"/>
          </p:cNvSpPr>
          <p:nvPr>
            <p:ph idx="1"/>
          </p:nvPr>
        </p:nvSpPr>
        <p:spPr>
          <a:xfrm>
            <a:off x="457200" y="3275013"/>
            <a:ext cx="8229600" cy="2855912"/>
          </a:xfrm>
        </p:spPr>
        <p:txBody>
          <a:bodyPr/>
          <a:lstStyle/>
          <a:p>
            <a:pPr eaLnBrk="1" hangingPunct="1">
              <a:lnSpc>
                <a:spcPct val="90000"/>
              </a:lnSpc>
              <a:buFont typeface="Wingdings" charset="2"/>
              <a:buChar char="p"/>
              <a:defRPr/>
            </a:pPr>
            <a:r>
              <a:rPr lang="en-US" altLang="en-US" sz="2000" dirty="0">
                <a:solidFill>
                  <a:srgbClr val="FF3300"/>
                </a:solidFill>
              </a:rPr>
              <a:t>Plaintext</a:t>
            </a:r>
            <a:r>
              <a:rPr lang="en-US" altLang="en-US" sz="2000" dirty="0"/>
              <a:t>: a message in its original form</a:t>
            </a:r>
          </a:p>
          <a:p>
            <a:pPr eaLnBrk="1" hangingPunct="1">
              <a:lnSpc>
                <a:spcPct val="90000"/>
              </a:lnSpc>
              <a:buFont typeface="Wingdings" charset="2"/>
              <a:buChar char="p"/>
              <a:defRPr/>
            </a:pPr>
            <a:r>
              <a:rPr lang="en-US" altLang="en-US" sz="2000" dirty="0" err="1">
                <a:solidFill>
                  <a:srgbClr val="FF3300"/>
                </a:solidFill>
              </a:rPr>
              <a:t>Ciphertext</a:t>
            </a:r>
            <a:r>
              <a:rPr lang="en-US" altLang="en-US" sz="2000" dirty="0"/>
              <a:t>: a message in the transformed, unrecognized form</a:t>
            </a:r>
          </a:p>
          <a:p>
            <a:pPr eaLnBrk="1" hangingPunct="1">
              <a:lnSpc>
                <a:spcPct val="90000"/>
              </a:lnSpc>
              <a:buFont typeface="Wingdings" charset="2"/>
              <a:buChar char="p"/>
              <a:defRPr/>
            </a:pPr>
            <a:r>
              <a:rPr lang="en-US" altLang="en-US" sz="2000" dirty="0">
                <a:solidFill>
                  <a:srgbClr val="FF3300"/>
                </a:solidFill>
              </a:rPr>
              <a:t>Encryption</a:t>
            </a:r>
            <a:r>
              <a:rPr lang="en-US" altLang="en-US" sz="2000" dirty="0"/>
              <a:t>: the process that transforms a plaintext into a </a:t>
            </a:r>
            <a:r>
              <a:rPr lang="en-US" altLang="en-US" sz="2000" dirty="0" err="1"/>
              <a:t>ciphertext</a:t>
            </a:r>
            <a:endParaRPr lang="en-US" altLang="en-US" sz="2000" dirty="0"/>
          </a:p>
          <a:p>
            <a:pPr eaLnBrk="1" hangingPunct="1">
              <a:lnSpc>
                <a:spcPct val="90000"/>
              </a:lnSpc>
              <a:buFont typeface="Wingdings" charset="2"/>
              <a:buChar char="p"/>
              <a:defRPr/>
            </a:pPr>
            <a:r>
              <a:rPr lang="en-US" altLang="en-US" sz="2000" dirty="0">
                <a:solidFill>
                  <a:srgbClr val="FF3300"/>
                </a:solidFill>
              </a:rPr>
              <a:t>Decryption</a:t>
            </a:r>
            <a:r>
              <a:rPr lang="en-US" altLang="en-US" sz="2000" dirty="0"/>
              <a:t>: the process that transforms a </a:t>
            </a:r>
            <a:r>
              <a:rPr lang="en-US" altLang="en-US" sz="2000" dirty="0" err="1"/>
              <a:t>ciphertext</a:t>
            </a:r>
            <a:r>
              <a:rPr lang="en-US" altLang="en-US" sz="2000" dirty="0"/>
              <a:t> to the corresponding plaintext</a:t>
            </a:r>
          </a:p>
          <a:p>
            <a:pPr eaLnBrk="1" hangingPunct="1">
              <a:lnSpc>
                <a:spcPct val="90000"/>
              </a:lnSpc>
              <a:buFont typeface="Wingdings" charset="2"/>
              <a:buChar char="p"/>
              <a:defRPr/>
            </a:pPr>
            <a:r>
              <a:rPr lang="en-US" altLang="en-US" sz="2000" dirty="0">
                <a:solidFill>
                  <a:srgbClr val="FF3300"/>
                </a:solidFill>
              </a:rPr>
              <a:t>Key</a:t>
            </a:r>
            <a:r>
              <a:rPr lang="en-US" altLang="en-US" sz="2000" dirty="0"/>
              <a:t>: the value used to control encryption/decryption</a:t>
            </a:r>
          </a:p>
        </p:txBody>
      </p:sp>
      <p:sp>
        <p:nvSpPr>
          <p:cNvPr id="18"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9"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20"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7C3A3C7D-B7D4-4BAB-8827-86155B9488B0}" type="slidenum">
              <a:rPr lang="en-US" altLang="en-US"/>
              <a:pPr>
                <a:defRPr/>
              </a:pPr>
              <a:t>4</a:t>
            </a:fld>
            <a:endParaRPr lang="en-US" altLang="en-US"/>
          </a:p>
        </p:txBody>
      </p:sp>
      <p:sp>
        <p:nvSpPr>
          <p:cNvPr id="96260" name="Text Box 4"/>
          <p:cNvSpPr txBox="1">
            <a:spLocks noChangeArrowheads="1"/>
          </p:cNvSpPr>
          <p:nvPr/>
        </p:nvSpPr>
        <p:spPr bwMode="auto">
          <a:xfrm>
            <a:off x="228600" y="1600200"/>
            <a:ext cx="124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96261" name="Text Box 5"/>
          <p:cNvSpPr txBox="1">
            <a:spLocks noChangeArrowheads="1"/>
          </p:cNvSpPr>
          <p:nvPr/>
        </p:nvSpPr>
        <p:spPr bwMode="auto">
          <a:xfrm>
            <a:off x="1676400" y="1849438"/>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encryption</a:t>
            </a:r>
          </a:p>
        </p:txBody>
      </p:sp>
      <p:sp>
        <p:nvSpPr>
          <p:cNvPr id="96262" name="Text Box 6"/>
          <p:cNvSpPr txBox="1">
            <a:spLocks noChangeArrowheads="1"/>
          </p:cNvSpPr>
          <p:nvPr/>
        </p:nvSpPr>
        <p:spPr bwMode="auto">
          <a:xfrm>
            <a:off x="3276600" y="1524000"/>
            <a:ext cx="140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dirty="0" err="1">
                <a:latin typeface="Times New Roman" charset="0"/>
              </a:rPr>
              <a:t>ciphertext</a:t>
            </a:r>
            <a:endParaRPr lang="en-US" altLang="en-US" sz="2400" dirty="0">
              <a:latin typeface="Times New Roman" charset="0"/>
            </a:endParaRPr>
          </a:p>
        </p:txBody>
      </p:sp>
      <p:sp>
        <p:nvSpPr>
          <p:cNvPr id="96263" name="Text Box 7"/>
          <p:cNvSpPr txBox="1">
            <a:spLocks noChangeArrowheads="1"/>
          </p:cNvSpPr>
          <p:nvPr/>
        </p:nvSpPr>
        <p:spPr bwMode="auto">
          <a:xfrm>
            <a:off x="6019800" y="1849438"/>
            <a:ext cx="1500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decryption</a:t>
            </a:r>
          </a:p>
        </p:txBody>
      </p:sp>
      <p:sp>
        <p:nvSpPr>
          <p:cNvPr id="96264" name="Text Box 8"/>
          <p:cNvSpPr txBox="1">
            <a:spLocks noChangeArrowheads="1"/>
          </p:cNvSpPr>
          <p:nvPr/>
        </p:nvSpPr>
        <p:spPr bwMode="auto">
          <a:xfrm>
            <a:off x="7559675" y="1600200"/>
            <a:ext cx="124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96265" name="Line 9"/>
          <p:cNvSpPr>
            <a:spLocks noChangeShapeType="1"/>
          </p:cNvSpPr>
          <p:nvPr/>
        </p:nvSpPr>
        <p:spPr bwMode="auto">
          <a:xfrm>
            <a:off x="533400"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66" name="Line 10"/>
          <p:cNvSpPr>
            <a:spLocks noChangeShapeType="1"/>
          </p:cNvSpPr>
          <p:nvPr/>
        </p:nvSpPr>
        <p:spPr bwMode="auto">
          <a:xfrm>
            <a:off x="3200400" y="2133600"/>
            <a:ext cx="2819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67" name="Line 11"/>
          <p:cNvSpPr>
            <a:spLocks noChangeShapeType="1"/>
          </p:cNvSpPr>
          <p:nvPr/>
        </p:nvSpPr>
        <p:spPr bwMode="auto">
          <a:xfrm>
            <a:off x="7559675" y="2133600"/>
            <a:ext cx="1143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68" name="Line 12"/>
          <p:cNvSpPr>
            <a:spLocks noChangeShapeType="1"/>
          </p:cNvSpPr>
          <p:nvPr/>
        </p:nvSpPr>
        <p:spPr bwMode="auto">
          <a:xfrm flipV="1">
            <a:off x="2438400" y="2286000"/>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69" name="Line 13"/>
          <p:cNvSpPr>
            <a:spLocks noChangeShapeType="1"/>
          </p:cNvSpPr>
          <p:nvPr/>
        </p:nvSpPr>
        <p:spPr bwMode="auto">
          <a:xfrm flipV="1">
            <a:off x="6721475" y="2286000"/>
            <a:ext cx="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96270" name="Text Box 14"/>
          <p:cNvSpPr txBox="1">
            <a:spLocks noChangeArrowheads="1"/>
          </p:cNvSpPr>
          <p:nvPr/>
        </p:nvSpPr>
        <p:spPr bwMode="auto">
          <a:xfrm>
            <a:off x="1403350" y="2503488"/>
            <a:ext cx="200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encryption key</a:t>
            </a:r>
          </a:p>
        </p:txBody>
      </p:sp>
      <p:sp>
        <p:nvSpPr>
          <p:cNvPr id="96271" name="Text Box 15"/>
          <p:cNvSpPr txBox="1">
            <a:spLocks noChangeArrowheads="1"/>
          </p:cNvSpPr>
          <p:nvPr/>
        </p:nvSpPr>
        <p:spPr bwMode="auto">
          <a:xfrm>
            <a:off x="5795963" y="2503488"/>
            <a:ext cx="200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decryption key</a:t>
            </a:r>
          </a:p>
        </p:txBody>
      </p:sp>
      <p:sp>
        <p:nvSpPr>
          <p:cNvPr id="96277" name="Text Box 21"/>
          <p:cNvSpPr txBox="1">
            <a:spLocks noChangeArrowheads="1"/>
          </p:cNvSpPr>
          <p:nvPr/>
        </p:nvSpPr>
        <p:spPr bwMode="auto">
          <a:xfrm>
            <a:off x="3203575" y="2830513"/>
            <a:ext cx="2711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a:latin typeface="Arial" charset="0"/>
              </a:rPr>
              <a:t>Communication Media</a:t>
            </a:r>
          </a:p>
        </p:txBody>
      </p:sp>
      <p:pic>
        <p:nvPicPr>
          <p:cNvPr id="2" name="Picture 1" descr="&lt;strong&gt;Clipart&lt;/strong&gt; - Nuage / &lt;strong&gt;cloud&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204" y="1701756"/>
            <a:ext cx="1499141" cy="10025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0" name="Rectangle 8"/>
          <p:cNvSpPr>
            <a:spLocks noGrp="1" noChangeArrowheads="1"/>
          </p:cNvSpPr>
          <p:nvPr>
            <p:ph type="title"/>
          </p:nvPr>
        </p:nvSpPr>
        <p:spPr/>
        <p:txBody>
          <a:bodyPr>
            <a:normAutofit fontScale="90000"/>
          </a:bodyPr>
          <a:lstStyle/>
          <a:p>
            <a:pPr eaLnBrk="1" hangingPunct="1">
              <a:defRPr/>
            </a:pPr>
            <a:r>
              <a:rPr lang="en-US" altLang="en-US" dirty="0"/>
              <a:t>Cryptanalysis (algorithms are known)</a:t>
            </a:r>
          </a:p>
        </p:txBody>
      </p:sp>
      <p:sp>
        <p:nvSpPr>
          <p:cNvPr id="105481" name="Rectangle 9"/>
          <p:cNvSpPr>
            <a:spLocks noGrp="1" noChangeArrowheads="1"/>
          </p:cNvSpPr>
          <p:nvPr>
            <p:ph idx="1"/>
          </p:nvPr>
        </p:nvSpPr>
        <p:spPr>
          <a:xfrm>
            <a:off x="457200" y="1520788"/>
            <a:ext cx="8229600" cy="4753012"/>
          </a:xfrm>
        </p:spPr>
        <p:txBody>
          <a:bodyPr>
            <a:normAutofit/>
          </a:bodyPr>
          <a:lstStyle/>
          <a:p>
            <a:pPr>
              <a:lnSpc>
                <a:spcPct val="120000"/>
              </a:lnSpc>
              <a:buFont typeface="Wingdings" charset="2"/>
              <a:buChar char="p"/>
              <a:defRPr/>
            </a:pPr>
            <a:r>
              <a:rPr lang="en-US" altLang="en-US" dirty="0">
                <a:solidFill>
                  <a:srgbClr val="FF3300"/>
                </a:solidFill>
              </a:rPr>
              <a:t>Definition: </a:t>
            </a:r>
          </a:p>
          <a:p>
            <a:pPr lvl="1">
              <a:lnSpc>
                <a:spcPct val="120000"/>
              </a:lnSpc>
              <a:buFont typeface="Wingdings" charset="2"/>
              <a:buChar char="n"/>
              <a:defRPr/>
            </a:pPr>
            <a:r>
              <a:rPr lang="en-US" altLang="en-US" dirty="0"/>
              <a:t>Assumption: The encryption/decryption algorithms are known. </a:t>
            </a:r>
          </a:p>
          <a:p>
            <a:pPr lvl="1">
              <a:lnSpc>
                <a:spcPct val="120000"/>
              </a:lnSpc>
              <a:buFont typeface="Wingdings" charset="2"/>
              <a:buChar char="n"/>
              <a:defRPr/>
            </a:pPr>
            <a:r>
              <a:rPr lang="en-US" altLang="en-US" dirty="0"/>
              <a:t>Get the keys</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23B91DE3-84E9-4D18-B412-4D7E3111DB28}" type="slidenum">
              <a:rPr lang="en-US" altLang="en-US"/>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title"/>
          </p:nvPr>
        </p:nvSpPr>
        <p:spPr/>
        <p:txBody>
          <a:bodyPr/>
          <a:lstStyle/>
          <a:p>
            <a:pPr eaLnBrk="1" hangingPunct="1">
              <a:defRPr/>
            </a:pPr>
            <a:r>
              <a:rPr lang="en-US" altLang="en-US"/>
              <a:t>Cryptanalysis (Cont.)</a:t>
            </a:r>
          </a:p>
        </p:txBody>
      </p:sp>
      <p:sp>
        <p:nvSpPr>
          <p:cNvPr id="106501" name="Rectangle 5"/>
          <p:cNvSpPr>
            <a:spLocks noGrp="1" noChangeArrowheads="1"/>
          </p:cNvSpPr>
          <p:nvPr>
            <p:ph idx="1"/>
          </p:nvPr>
        </p:nvSpPr>
        <p:spPr/>
        <p:txBody>
          <a:bodyPr>
            <a:normAutofit fontScale="85000" lnSpcReduction="20000"/>
          </a:bodyPr>
          <a:lstStyle/>
          <a:p>
            <a:pPr>
              <a:lnSpc>
                <a:spcPct val="120000"/>
              </a:lnSpc>
              <a:buFont typeface="Wingdings" charset="2"/>
              <a:buChar char="p"/>
              <a:defRPr/>
            </a:pPr>
            <a:r>
              <a:rPr lang="en-US" altLang="en-US" dirty="0" err="1">
                <a:solidFill>
                  <a:srgbClr val="FF3300"/>
                </a:solidFill>
              </a:rPr>
              <a:t>Ciphertext</a:t>
            </a:r>
            <a:r>
              <a:rPr lang="en-US" altLang="en-US" dirty="0">
                <a:solidFill>
                  <a:srgbClr val="FF3300"/>
                </a:solidFill>
              </a:rPr>
              <a:t> only</a:t>
            </a:r>
            <a:r>
              <a:rPr lang="en-US" altLang="en-US" dirty="0"/>
              <a:t>:</a:t>
            </a:r>
          </a:p>
          <a:p>
            <a:pPr lvl="1">
              <a:lnSpc>
                <a:spcPct val="120000"/>
              </a:lnSpc>
              <a:buFont typeface="Wingdings" charset="2"/>
              <a:buChar char="n"/>
              <a:defRPr/>
            </a:pPr>
            <a:r>
              <a:rPr lang="en-US" altLang="en-US" dirty="0"/>
              <a:t>Analyze only with the </a:t>
            </a:r>
            <a:r>
              <a:rPr lang="en-US" altLang="en-US" dirty="0" err="1"/>
              <a:t>ciphertext</a:t>
            </a:r>
            <a:endParaRPr lang="en-US" altLang="en-US" dirty="0"/>
          </a:p>
          <a:p>
            <a:pPr lvl="1">
              <a:lnSpc>
                <a:spcPct val="120000"/>
              </a:lnSpc>
              <a:buFont typeface="Wingdings" charset="2"/>
              <a:buChar char="n"/>
              <a:defRPr/>
            </a:pPr>
            <a:r>
              <a:rPr lang="en-US" altLang="en-US" dirty="0"/>
              <a:t>Example: Exhaustive search until “recognizable plaintext”</a:t>
            </a:r>
          </a:p>
          <a:p>
            <a:pPr lvl="1">
              <a:lnSpc>
                <a:spcPct val="120000"/>
              </a:lnSpc>
              <a:buFont typeface="Wingdings" charset="2"/>
              <a:buChar char="n"/>
              <a:defRPr/>
            </a:pPr>
            <a:r>
              <a:rPr lang="en-US" altLang="en-US" dirty="0"/>
              <a:t>Smarter ways available</a:t>
            </a:r>
          </a:p>
          <a:p>
            <a:pPr>
              <a:lnSpc>
                <a:spcPct val="120000"/>
              </a:lnSpc>
              <a:buFont typeface="Wingdings" charset="2"/>
              <a:buChar char="p"/>
              <a:defRPr/>
            </a:pPr>
            <a:r>
              <a:rPr lang="en-US" altLang="en-US" dirty="0">
                <a:solidFill>
                  <a:srgbClr val="FF3300"/>
                </a:solidFill>
              </a:rPr>
              <a:t>Known plaintext</a:t>
            </a:r>
            <a:r>
              <a:rPr lang="en-US" altLang="en-US" dirty="0"/>
              <a:t>:</a:t>
            </a:r>
          </a:p>
          <a:p>
            <a:pPr lvl="1">
              <a:lnSpc>
                <a:spcPct val="120000"/>
              </a:lnSpc>
              <a:buFont typeface="Wingdings" charset="2"/>
              <a:buChar char="n"/>
              <a:defRPr/>
            </a:pPr>
            <a:r>
              <a:rPr lang="en-US" altLang="en-US" dirty="0"/>
              <a:t>Secret may be revealed (by spy, time), thus &lt;</a:t>
            </a:r>
            <a:r>
              <a:rPr lang="en-US" altLang="en-US" dirty="0" err="1"/>
              <a:t>ciphertext</a:t>
            </a:r>
            <a:r>
              <a:rPr lang="en-US" altLang="en-US" dirty="0"/>
              <a:t>, plaintext&gt; pair is obtained</a:t>
            </a:r>
          </a:p>
          <a:p>
            <a:pPr eaLnBrk="1" hangingPunct="1">
              <a:buFont typeface="Wingdings" charset="2"/>
              <a:buChar char="p"/>
              <a:defRPr/>
            </a:pPr>
            <a:r>
              <a:rPr lang="en-US" altLang="en-US" dirty="0">
                <a:solidFill>
                  <a:srgbClr val="FF3300"/>
                </a:solidFill>
              </a:rPr>
              <a:t>Chosen plaintext</a:t>
            </a:r>
            <a:r>
              <a:rPr lang="en-US" altLang="en-US" dirty="0"/>
              <a:t>:</a:t>
            </a:r>
          </a:p>
          <a:p>
            <a:pPr lvl="1" eaLnBrk="1" hangingPunct="1">
              <a:buFont typeface="Wingdings" charset="2"/>
              <a:buChar char="n"/>
              <a:defRPr/>
            </a:pPr>
            <a:r>
              <a:rPr lang="en-US" altLang="en-US" dirty="0"/>
              <a:t>Choose text, get encrypted</a:t>
            </a:r>
          </a:p>
          <a:p>
            <a:pPr lvl="1" eaLnBrk="1" hangingPunct="1">
              <a:buFont typeface="Wingdings" charset="2"/>
              <a:buChar char="n"/>
              <a:defRPr/>
            </a:pPr>
            <a:r>
              <a:rPr lang="en-US" altLang="en-US" dirty="0"/>
              <a:t>Useful if limited set of messages</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EE0FDDCB-1492-4660-9C68-1755BC263362}" type="slidenum">
              <a:rPr lang="en-US" altLang="en-US"/>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en-US" altLang="en-US" sz="4000"/>
              <a:t>Security of An Encryption Algorithm</a:t>
            </a:r>
          </a:p>
        </p:txBody>
      </p:sp>
      <p:sp>
        <p:nvSpPr>
          <p:cNvPr id="108547" name="Rectangle 3"/>
          <p:cNvSpPr>
            <a:spLocks noGrp="1" noChangeArrowheads="1"/>
          </p:cNvSpPr>
          <p:nvPr>
            <p:ph type="body" sz="half" idx="1"/>
          </p:nvPr>
        </p:nvSpPr>
        <p:spPr>
          <a:xfrm>
            <a:off x="457200" y="1341438"/>
            <a:ext cx="7907338" cy="4789487"/>
          </a:xfrm>
        </p:spPr>
        <p:txBody>
          <a:bodyPr/>
          <a:lstStyle/>
          <a:p>
            <a:pPr eaLnBrk="1" hangingPunct="1">
              <a:buFont typeface="Wingdings" charset="2"/>
              <a:buChar char="p"/>
              <a:defRPr/>
            </a:pPr>
            <a:r>
              <a:rPr lang="en-US" altLang="en-US" sz="2400" dirty="0"/>
              <a:t>Unconditionally secure</a:t>
            </a:r>
          </a:p>
          <a:p>
            <a:pPr lvl="1" eaLnBrk="1" hangingPunct="1">
              <a:buFont typeface="Wingdings" charset="2"/>
              <a:buChar char="n"/>
              <a:defRPr/>
            </a:pPr>
            <a:r>
              <a:rPr lang="en-US" altLang="en-US" sz="2000" dirty="0"/>
              <a:t>It is impossible to decrypt the </a:t>
            </a:r>
            <a:r>
              <a:rPr lang="en-US" altLang="en-US" sz="2000" dirty="0" err="1"/>
              <a:t>ciphertext</a:t>
            </a:r>
            <a:endParaRPr lang="en-US" altLang="en-US" sz="2000" dirty="0"/>
          </a:p>
          <a:p>
            <a:pPr lvl="1" eaLnBrk="1" hangingPunct="1">
              <a:buFont typeface="Wingdings" charset="2"/>
              <a:buChar char="n"/>
              <a:defRPr/>
            </a:pPr>
            <a:r>
              <a:rPr lang="en-US" altLang="en-US" sz="2000" dirty="0">
                <a:solidFill>
                  <a:srgbClr val="FF3300"/>
                </a:solidFill>
              </a:rPr>
              <a:t>One-time pad</a:t>
            </a:r>
            <a:r>
              <a:rPr lang="en-US" altLang="en-US" sz="2000" dirty="0"/>
              <a:t> (the key is as long as the plaintext)</a:t>
            </a:r>
          </a:p>
          <a:p>
            <a:pPr lvl="1" eaLnBrk="1" hangingPunct="1">
              <a:buFont typeface="Wingdings" charset="2"/>
              <a:buChar char="n"/>
              <a:defRPr/>
            </a:pPr>
            <a:endParaRPr lang="en-US" altLang="en-US" sz="2000" dirty="0"/>
          </a:p>
          <a:p>
            <a:pPr eaLnBrk="1" hangingPunct="1">
              <a:buFont typeface="Wingdings" charset="2"/>
              <a:buChar char="p"/>
              <a:defRPr/>
            </a:pPr>
            <a:r>
              <a:rPr lang="en-US" altLang="en-US" sz="2400" dirty="0"/>
              <a:t>Computationally secure</a:t>
            </a:r>
          </a:p>
          <a:p>
            <a:pPr lvl="1" eaLnBrk="1" hangingPunct="1">
              <a:buFont typeface="Wingdings" charset="2"/>
              <a:buChar char="n"/>
              <a:defRPr/>
            </a:pPr>
            <a:r>
              <a:rPr lang="en-US" altLang="en-US" sz="2000" dirty="0"/>
              <a:t>The cost of breaking the cipher exceeds the value of the encrypted information</a:t>
            </a:r>
          </a:p>
          <a:p>
            <a:pPr lvl="1" eaLnBrk="1" hangingPunct="1">
              <a:buFont typeface="Wingdings" charset="2"/>
              <a:buChar char="n"/>
              <a:defRPr/>
            </a:pPr>
            <a:r>
              <a:rPr lang="en-US" altLang="en-US" sz="2000" dirty="0"/>
              <a:t>The time required to break the cipher exceeds the useful lifetime of the information</a:t>
            </a:r>
          </a:p>
        </p:txBody>
      </p:sp>
      <p:graphicFrame>
        <p:nvGraphicFramePr>
          <p:cNvPr id="23558" name="Object 4"/>
          <p:cNvGraphicFramePr>
            <a:graphicFrameLocks noGrp="1" noChangeAspect="1"/>
          </p:cNvGraphicFramePr>
          <p:nvPr>
            <p:ph sz="half" idx="2"/>
          </p:nvPr>
        </p:nvGraphicFramePr>
        <p:xfrm>
          <a:off x="3149600" y="2600325"/>
          <a:ext cx="1176338" cy="288925"/>
        </p:xfrm>
        <a:graphic>
          <a:graphicData uri="http://schemas.openxmlformats.org/presentationml/2006/ole">
            <mc:AlternateContent xmlns:mc="http://schemas.openxmlformats.org/markup-compatibility/2006">
              <mc:Choice xmlns:v="urn:schemas-microsoft-com:vml" Requires="v">
                <p:oleObj name="Equation" r:id="rId2" imgW="17371429" imgH="4266667" progId="Equation.3">
                  <p:embed/>
                </p:oleObj>
              </mc:Choice>
              <mc:Fallback>
                <p:oleObj name="Equation" r:id="rId2" imgW="17371429" imgH="4266667" progId="Equation.3">
                  <p:embed/>
                  <p:pic>
                    <p:nvPicPr>
                      <p:cNvPr id="23558" name="Object 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149600" y="2600325"/>
                        <a:ext cx="1176338"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Date Placeholder 4"/>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6" name="Footer Placeholder 5"/>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7" name="Slide Number Placeholder 6"/>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59BB7F8B-75AB-42F5-AD46-B8F174FEDFA1}" type="slidenum">
              <a:rPr lang="en-US" altLang="en-US"/>
              <a:pPr>
                <a:defRPr/>
              </a:pPr>
              <a:t>7</a:t>
            </a:fld>
            <a:endParaRPr lang="en-US" altLang="en-US"/>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876F3E8-2B0A-ABCD-AC94-7F9F79B35DA2}"/>
                  </a:ext>
                </a:extLst>
              </p14:cNvPr>
              <p14:cNvContentPartPr/>
              <p14:nvPr/>
            </p14:nvContentPartPr>
            <p14:xfrm>
              <a:off x="3924360" y="2971800"/>
              <a:ext cx="4725000" cy="2697840"/>
            </p14:xfrm>
          </p:contentPart>
        </mc:Choice>
        <mc:Fallback xmlns="">
          <p:pic>
            <p:nvPicPr>
              <p:cNvPr id="2" name="Ink 1">
                <a:extLst>
                  <a:ext uri="{FF2B5EF4-FFF2-40B4-BE49-F238E27FC236}">
                    <a16:creationId xmlns:a16="http://schemas.microsoft.com/office/drawing/2014/main" id="{A876F3E8-2B0A-ABCD-AC94-7F9F79B35DA2}"/>
                  </a:ext>
                </a:extLst>
              </p:cNvPr>
              <p:cNvPicPr/>
              <p:nvPr/>
            </p:nvPicPr>
            <p:blipFill>
              <a:blip r:embed="rId5"/>
              <a:stretch>
                <a:fillRect/>
              </a:stretch>
            </p:blipFill>
            <p:spPr>
              <a:xfrm>
                <a:off x="3915000" y="2962440"/>
                <a:ext cx="4743720" cy="27165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p:txBody>
          <a:bodyPr>
            <a:normAutofit fontScale="90000"/>
          </a:bodyPr>
          <a:lstStyle/>
          <a:p>
            <a:pPr eaLnBrk="1" hangingPunct="1">
              <a:defRPr/>
            </a:pPr>
            <a:r>
              <a:rPr lang="en-US" altLang="en-US" dirty="0"/>
              <a:t>Secret Keys </a:t>
            </a:r>
            <a:r>
              <a:rPr lang="en-US" altLang="en-US" dirty="0" err="1"/>
              <a:t>v.s</a:t>
            </a:r>
            <a:r>
              <a:rPr lang="en-US" altLang="en-US" dirty="0"/>
              <a:t>. Secret Algorithms</a:t>
            </a:r>
          </a:p>
        </p:txBody>
      </p:sp>
      <p:sp>
        <p:nvSpPr>
          <p:cNvPr id="75781" name="Rectangle 5"/>
          <p:cNvSpPr>
            <a:spLocks noGrp="1" noChangeArrowheads="1"/>
          </p:cNvSpPr>
          <p:nvPr>
            <p:ph idx="1"/>
          </p:nvPr>
        </p:nvSpPr>
        <p:spPr>
          <a:xfrm>
            <a:off x="215900" y="2927350"/>
            <a:ext cx="8893175" cy="3130550"/>
          </a:xfrm>
        </p:spPr>
        <p:txBody>
          <a:bodyPr/>
          <a:lstStyle/>
          <a:p>
            <a:pPr eaLnBrk="1" hangingPunct="1">
              <a:lnSpc>
                <a:spcPct val="90000"/>
              </a:lnSpc>
              <a:buFont typeface="Wingdings" charset="2"/>
              <a:buChar char="p"/>
              <a:defRPr/>
            </a:pPr>
            <a:r>
              <a:rPr lang="en-US" altLang="en-US" sz="2400" dirty="0"/>
              <a:t>Security by obscurity</a:t>
            </a:r>
          </a:p>
          <a:p>
            <a:pPr lvl="1" eaLnBrk="1" hangingPunct="1">
              <a:lnSpc>
                <a:spcPct val="90000"/>
              </a:lnSpc>
              <a:buFont typeface="Wingdings" charset="2"/>
              <a:buChar char="n"/>
              <a:defRPr/>
            </a:pPr>
            <a:r>
              <a:rPr lang="en-US" altLang="en-US" sz="2000" dirty="0"/>
              <a:t>We can achieve better security if we keep the algorithms secret</a:t>
            </a:r>
          </a:p>
          <a:p>
            <a:pPr lvl="1" eaLnBrk="1" hangingPunct="1">
              <a:lnSpc>
                <a:spcPct val="90000"/>
              </a:lnSpc>
              <a:buFont typeface="Wingdings" charset="2"/>
              <a:buChar char="n"/>
              <a:defRPr/>
            </a:pPr>
            <a:r>
              <a:rPr lang="en-US" altLang="en-US" sz="2000" dirty="0"/>
              <a:t>Hard to keep secret if used widely</a:t>
            </a:r>
          </a:p>
          <a:p>
            <a:pPr lvl="1" eaLnBrk="1" hangingPunct="1">
              <a:lnSpc>
                <a:spcPct val="90000"/>
              </a:lnSpc>
              <a:buFont typeface="Wingdings" charset="2"/>
              <a:buChar char="n"/>
              <a:defRPr/>
            </a:pPr>
            <a:r>
              <a:rPr lang="en-US" altLang="en-US" sz="2000" dirty="0"/>
              <a:t>Reverse engineering, social engineering</a:t>
            </a:r>
          </a:p>
          <a:p>
            <a:pPr eaLnBrk="1" hangingPunct="1">
              <a:lnSpc>
                <a:spcPct val="90000"/>
              </a:lnSpc>
              <a:buFont typeface="Wingdings" charset="2"/>
              <a:buChar char="p"/>
              <a:defRPr/>
            </a:pPr>
            <a:r>
              <a:rPr lang="en-US" altLang="en-US" sz="2400" dirty="0"/>
              <a:t>Publish the algorithms</a:t>
            </a:r>
          </a:p>
          <a:p>
            <a:pPr lvl="1" eaLnBrk="1" hangingPunct="1">
              <a:lnSpc>
                <a:spcPct val="90000"/>
              </a:lnSpc>
              <a:buFont typeface="Wingdings" charset="2"/>
              <a:buChar char="n"/>
              <a:defRPr/>
            </a:pPr>
            <a:r>
              <a:rPr lang="en-US" altLang="en-US" sz="2000" dirty="0"/>
              <a:t>Security of the algorithms depends on the secrecy of the keys</a:t>
            </a:r>
          </a:p>
          <a:p>
            <a:pPr lvl="1" eaLnBrk="1" hangingPunct="1">
              <a:lnSpc>
                <a:spcPct val="90000"/>
              </a:lnSpc>
              <a:buFont typeface="Wingdings" charset="2"/>
              <a:buChar char="n"/>
              <a:defRPr/>
            </a:pPr>
            <a:r>
              <a:rPr lang="en-US" altLang="en-US" sz="2000" dirty="0"/>
              <a:t>Less unknown vulnerability if all the smart (good) people in the world examine the algorithms</a:t>
            </a:r>
          </a:p>
        </p:txBody>
      </p:sp>
      <p:sp>
        <p:nvSpPr>
          <p:cNvPr id="12"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13"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14"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8AF190EA-482C-4439-BB81-F82D2052737E}" type="slidenum">
              <a:rPr lang="en-US" altLang="en-US"/>
              <a:pPr>
                <a:defRPr/>
              </a:pPr>
              <a:t>8</a:t>
            </a:fld>
            <a:endParaRPr lang="en-US" altLang="en-US"/>
          </a:p>
        </p:txBody>
      </p:sp>
      <p:grpSp>
        <p:nvGrpSpPr>
          <p:cNvPr id="24582" name="Group 13"/>
          <p:cNvGrpSpPr>
            <a:grpSpLocks/>
          </p:cNvGrpSpPr>
          <p:nvPr/>
        </p:nvGrpSpPr>
        <p:grpSpPr bwMode="auto">
          <a:xfrm>
            <a:off x="2051050" y="1268413"/>
            <a:ext cx="4508500" cy="1641475"/>
            <a:chOff x="2671" y="3022"/>
            <a:chExt cx="2840" cy="1034"/>
          </a:xfrm>
        </p:grpSpPr>
        <p:sp>
          <p:nvSpPr>
            <p:cNvPr id="75782" name="Text Box 6"/>
            <p:cNvSpPr txBox="1">
              <a:spLocks noChangeArrowheads="1"/>
            </p:cNvSpPr>
            <p:nvPr/>
          </p:nvSpPr>
          <p:spPr bwMode="auto">
            <a:xfrm>
              <a:off x="2671" y="3070"/>
              <a:ext cx="7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plaintext</a:t>
              </a:r>
            </a:p>
          </p:txBody>
        </p:sp>
        <p:sp>
          <p:nvSpPr>
            <p:cNvPr id="75783" name="Text Box 7"/>
            <p:cNvSpPr txBox="1">
              <a:spLocks noChangeArrowheads="1"/>
            </p:cNvSpPr>
            <p:nvPr/>
          </p:nvSpPr>
          <p:spPr bwMode="auto">
            <a:xfrm>
              <a:off x="3583" y="3227"/>
              <a:ext cx="945" cy="29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encryption</a:t>
              </a:r>
            </a:p>
          </p:txBody>
        </p:sp>
        <p:sp>
          <p:nvSpPr>
            <p:cNvPr id="75784" name="Text Box 8"/>
            <p:cNvSpPr txBox="1">
              <a:spLocks noChangeArrowheads="1"/>
            </p:cNvSpPr>
            <p:nvPr/>
          </p:nvSpPr>
          <p:spPr bwMode="auto">
            <a:xfrm>
              <a:off x="4591" y="3022"/>
              <a:ext cx="8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ciphertext</a:t>
              </a:r>
            </a:p>
          </p:txBody>
        </p:sp>
        <p:sp>
          <p:nvSpPr>
            <p:cNvPr id="75785" name="Line 9"/>
            <p:cNvSpPr>
              <a:spLocks noChangeShapeType="1"/>
            </p:cNvSpPr>
            <p:nvPr/>
          </p:nvSpPr>
          <p:spPr bwMode="auto">
            <a:xfrm>
              <a:off x="2863" y="3406"/>
              <a:ext cx="72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75786" name="Line 10"/>
            <p:cNvSpPr>
              <a:spLocks noChangeShapeType="1"/>
            </p:cNvSpPr>
            <p:nvPr/>
          </p:nvSpPr>
          <p:spPr bwMode="auto">
            <a:xfrm flipV="1">
              <a:off x="4063" y="3502"/>
              <a:ext cx="0" cy="24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sp>
          <p:nvSpPr>
            <p:cNvPr id="75787" name="Text Box 11"/>
            <p:cNvSpPr txBox="1">
              <a:spLocks noChangeArrowheads="1"/>
            </p:cNvSpPr>
            <p:nvPr/>
          </p:nvSpPr>
          <p:spPr bwMode="auto">
            <a:xfrm>
              <a:off x="3909" y="3768"/>
              <a:ext cx="3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400">
                  <a:latin typeface="Times New Roman" charset="0"/>
                </a:rPr>
                <a:t>key</a:t>
              </a:r>
            </a:p>
          </p:txBody>
        </p:sp>
        <p:sp>
          <p:nvSpPr>
            <p:cNvPr id="75788" name="Line 12"/>
            <p:cNvSpPr>
              <a:spLocks noChangeShapeType="1"/>
            </p:cNvSpPr>
            <p:nvPr/>
          </p:nvSpPr>
          <p:spPr bwMode="auto">
            <a:xfrm flipV="1">
              <a:off x="4536" y="3385"/>
              <a:ext cx="975" cy="22"/>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buClr>
                  <a:schemeClr val="tx2"/>
                </a:buClr>
                <a:buSzPct val="75000"/>
                <a:buFont typeface="Wingdings" charset="2"/>
                <a:buChar char="n"/>
                <a:defRPr/>
              </a:pPr>
              <a:endParaRPr lang="en-US">
                <a:latin typeface="Verdana"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Rectangle 6"/>
          <p:cNvSpPr>
            <a:spLocks noGrp="1" noChangeArrowheads="1"/>
          </p:cNvSpPr>
          <p:nvPr>
            <p:ph type="title"/>
          </p:nvPr>
        </p:nvSpPr>
        <p:spPr/>
        <p:txBody>
          <a:bodyPr/>
          <a:lstStyle/>
          <a:p>
            <a:pPr eaLnBrk="1" hangingPunct="1">
              <a:defRPr/>
            </a:pPr>
            <a:r>
              <a:rPr lang="en-US" altLang="en-US" sz="3600" dirty="0"/>
              <a:t>Secret Keys </a:t>
            </a:r>
            <a:r>
              <a:rPr lang="en-US" altLang="en-US" sz="3600" dirty="0" err="1"/>
              <a:t>v.s</a:t>
            </a:r>
            <a:r>
              <a:rPr lang="en-US" altLang="en-US" sz="3600" dirty="0"/>
              <a:t>. Secret Algorithms (Cont.)</a:t>
            </a:r>
          </a:p>
        </p:txBody>
      </p:sp>
      <p:sp>
        <p:nvSpPr>
          <p:cNvPr id="97287" name="Rectangle 7"/>
          <p:cNvSpPr>
            <a:spLocks noGrp="1" noChangeArrowheads="1"/>
          </p:cNvSpPr>
          <p:nvPr>
            <p:ph idx="1"/>
          </p:nvPr>
        </p:nvSpPr>
        <p:spPr/>
        <p:txBody>
          <a:bodyPr/>
          <a:lstStyle/>
          <a:p>
            <a:pPr eaLnBrk="1" hangingPunct="1">
              <a:buFont typeface="Wingdings" charset="2"/>
              <a:buChar char="p"/>
              <a:defRPr/>
            </a:pPr>
            <a:r>
              <a:rPr lang="en-US" altLang="en-US"/>
              <a:t>Commercial world</a:t>
            </a:r>
          </a:p>
          <a:p>
            <a:pPr lvl="1" eaLnBrk="1" hangingPunct="1">
              <a:buFont typeface="Wingdings" charset="2"/>
              <a:buChar char="n"/>
              <a:defRPr/>
            </a:pPr>
            <a:r>
              <a:rPr lang="en-US" altLang="en-US"/>
              <a:t>Published</a:t>
            </a:r>
          </a:p>
          <a:p>
            <a:pPr lvl="1" eaLnBrk="1" hangingPunct="1">
              <a:buFont typeface="Wingdings" charset="2"/>
              <a:buChar char="n"/>
              <a:defRPr/>
            </a:pPr>
            <a:r>
              <a:rPr lang="en-US" altLang="en-US"/>
              <a:t>Wide review, trust</a:t>
            </a:r>
          </a:p>
          <a:p>
            <a:pPr eaLnBrk="1" hangingPunct="1">
              <a:buFont typeface="Wingdings" charset="2"/>
              <a:buChar char="p"/>
              <a:defRPr/>
            </a:pPr>
            <a:r>
              <a:rPr lang="en-US" altLang="en-US"/>
              <a:t>Military</a:t>
            </a:r>
          </a:p>
          <a:p>
            <a:pPr lvl="1" eaLnBrk="1" hangingPunct="1">
              <a:buFont typeface="Wingdings" charset="2"/>
              <a:buChar char="n"/>
              <a:defRPr/>
            </a:pPr>
            <a:r>
              <a:rPr lang="en-US" altLang="en-US"/>
              <a:t>Keep algorithms secret</a:t>
            </a:r>
          </a:p>
          <a:p>
            <a:pPr lvl="1" eaLnBrk="1" hangingPunct="1">
              <a:buFont typeface="Wingdings" charset="2"/>
              <a:buChar char="n"/>
              <a:defRPr/>
            </a:pPr>
            <a:r>
              <a:rPr lang="en-US" altLang="en-US"/>
              <a:t>Avoid giving enemy good ideas</a:t>
            </a:r>
          </a:p>
          <a:p>
            <a:pPr lvl="1" eaLnBrk="1" hangingPunct="1">
              <a:buFont typeface="Wingdings" charset="2"/>
              <a:buChar char="n"/>
              <a:defRPr/>
            </a:pPr>
            <a:r>
              <a:rPr lang="en-US" altLang="en-US"/>
              <a:t>Military has access to the public domain knowledge anyway</a:t>
            </a:r>
          </a:p>
        </p:txBody>
      </p:sp>
      <p:sp>
        <p:nvSpPr>
          <p:cNvPr id="4" name="Date Placeholder 3"/>
          <p:cNvSpPr>
            <a:spLocks noGrp="1"/>
          </p:cNvSpPr>
          <p:nvPr>
            <p:ph type="dt" sz="half" idx="10"/>
          </p:nvPr>
        </p:nvSpPr>
        <p:spPr>
          <a:extLst>
            <a:ext uri="{FAA26D3D-D897-4be2-8F04-BA451C77F1D7}">
              <ma14:placeholderFlag xmlns:ma14="http://schemas.microsoft.com/office/mac/drawingml/2011/main" xmlns="" val="1"/>
            </a:ext>
          </a:extLst>
        </p:spPr>
        <p:txBody>
          <a:bodyPr/>
          <a:lstStyle/>
          <a:p>
            <a:pPr>
              <a:defRPr/>
            </a:pPr>
            <a:endParaRPr lang="en-US" altLang="en-US"/>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ltLang="en-US"/>
              <a:t>By Dr. Xinwen Fu</a:t>
            </a:r>
          </a:p>
        </p:txBody>
      </p:sp>
      <p:sp>
        <p:nvSpPr>
          <p:cNvPr id="6" name="Slide Number Placeholder 5"/>
          <p:cNvSpPr>
            <a:spLocks noGrp="1"/>
          </p:cNvSpPr>
          <p:nvPr>
            <p:ph type="sldNum" sz="quarter" idx="12"/>
          </p:nvPr>
        </p:nvSpPr>
        <p:spPr>
          <a:extLst>
            <a:ext uri="{FAA26D3D-D897-4be2-8F04-BA451C77F1D7}">
              <ma14:placeholderFlag xmlns:ma14="http://schemas.microsoft.com/office/mac/drawingml/2011/main" xmlns="" val="1"/>
            </a:ext>
          </a:extLst>
        </p:spPr>
        <p:txBody>
          <a:bodyPr/>
          <a:lstStyle/>
          <a:p>
            <a:pPr>
              <a:defRPr/>
            </a:pPr>
            <a:fld id="{2A359A0E-491F-422B-A87B-4281883586DD}" type="slidenum">
              <a:rPr lang="en-US" altLang="en-US"/>
              <a:pPr>
                <a:defRPr/>
              </a:pPr>
              <a:t>9</a:t>
            </a:fld>
            <a:endParaRPr lang="en-US" altLang="en-US"/>
          </a:p>
        </p:txBody>
      </p:sp>
    </p:spTree>
  </p:cSld>
  <p:clrMapOvr>
    <a:masterClrMapping/>
  </p:clrMapOvr>
</p:sld>
</file>

<file path=ppt/theme/theme1.xml><?xml version="1.0" encoding="utf-8"?>
<a:theme xmlns:a="http://schemas.openxmlformats.org/drawingml/2006/main" name="Theme1">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6E9C939-58B0-4614-B6E2-FC835FF12AFE}" vid="{E3D7757B-C672-4F5E-B289-5F5DC70E0B0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7780</TotalTime>
  <Words>2159</Words>
  <Application>Microsoft Macintosh PowerPoint</Application>
  <PresentationFormat>On-screen Show (4:3)</PresentationFormat>
  <Paragraphs>520</Paragraphs>
  <Slides>35</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2" baseType="lpstr">
      <vt:lpstr>Arial</vt:lpstr>
      <vt:lpstr>Times New Roman</vt:lpstr>
      <vt:lpstr>Verdana</vt:lpstr>
      <vt:lpstr>Wingdings</vt:lpstr>
      <vt:lpstr>Theme1</vt:lpstr>
      <vt:lpstr>Equation</vt:lpstr>
      <vt:lpstr>Bitmap Image</vt:lpstr>
      <vt:lpstr>IoT Security and Privacy </vt:lpstr>
      <vt:lpstr>Outline</vt:lpstr>
      <vt:lpstr>Cryptography</vt:lpstr>
      <vt:lpstr>Encryption/Decryption</vt:lpstr>
      <vt:lpstr>Cryptanalysis (algorithms are known)</vt:lpstr>
      <vt:lpstr>Cryptanalysis (Cont.)</vt:lpstr>
      <vt:lpstr>Security of An Encryption Algorithm</vt:lpstr>
      <vt:lpstr>Secret Keys v.s. Secret Algorithms</vt:lpstr>
      <vt:lpstr>Secret Keys v.s. Secret Algorithms (Cont.)</vt:lpstr>
      <vt:lpstr>Outline</vt:lpstr>
      <vt:lpstr>Some Trivial Codes</vt:lpstr>
      <vt:lpstr>Some Trivial Codes (Cont.)</vt:lpstr>
      <vt:lpstr>Captain Midnight Secret Decoder Rings</vt:lpstr>
      <vt:lpstr>Some Trivial Codes (Cont.)</vt:lpstr>
      <vt:lpstr>Some Trivial Codes (Cont.)</vt:lpstr>
      <vt:lpstr>Some Trivial Codes (Cont.)</vt:lpstr>
      <vt:lpstr>Columnar Transposition </vt:lpstr>
      <vt:lpstr>One time pad</vt:lpstr>
      <vt:lpstr>Outline</vt:lpstr>
      <vt:lpstr>Types of Cryptography</vt:lpstr>
      <vt:lpstr>Secret Key Cryptography</vt:lpstr>
      <vt:lpstr>Secret Key Cryptography (Cont.)</vt:lpstr>
      <vt:lpstr>Secret Key Cryptography (Cont.)</vt:lpstr>
      <vt:lpstr>Applications of Secret Key Cryptography</vt:lpstr>
      <vt:lpstr>Authentication Using Secret Key Cryptography</vt:lpstr>
      <vt:lpstr>Public Key Cryptography</vt:lpstr>
      <vt:lpstr>Applications of Public Key Cryptography</vt:lpstr>
      <vt:lpstr>Naive digital signature</vt:lpstr>
      <vt:lpstr>Authentication Using Public Key Cryptography</vt:lpstr>
      <vt:lpstr>Applications of Public Key Cryptography (Cont.)</vt:lpstr>
      <vt:lpstr>Hash Algorithms</vt:lpstr>
      <vt:lpstr>Hash Algorithms (Cont.)</vt:lpstr>
      <vt:lpstr>Applications of Hash Functions</vt:lpstr>
      <vt:lpstr>Applications of Hash Functions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Xinwen Fu</dc:creator>
  <cp:lastModifiedBy>Fu, Xinwen</cp:lastModifiedBy>
  <cp:revision>628</cp:revision>
  <cp:lastPrinted>2005-01-10T03:54:06Z</cp:lastPrinted>
  <dcterms:created xsi:type="dcterms:W3CDTF">1995-06-02T21:27:28Z</dcterms:created>
  <dcterms:modified xsi:type="dcterms:W3CDTF">2023-01-31T20:42:56Z</dcterms:modified>
</cp:coreProperties>
</file>