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6.xml" ContentType="application/inkml+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94" r:id="rId1"/>
  </p:sldMasterIdLst>
  <p:notesMasterIdLst>
    <p:notesMasterId r:id="rId45"/>
  </p:notesMasterIdLst>
  <p:handoutMasterIdLst>
    <p:handoutMasterId r:id="rId46"/>
  </p:handoutMasterIdLst>
  <p:sldIdLst>
    <p:sldId id="256" r:id="rId2"/>
    <p:sldId id="389" r:id="rId3"/>
    <p:sldId id="400" r:id="rId4"/>
    <p:sldId id="269" r:id="rId5"/>
    <p:sldId id="270" r:id="rId6"/>
    <p:sldId id="271" r:id="rId7"/>
    <p:sldId id="387" r:id="rId8"/>
    <p:sldId id="388" r:id="rId9"/>
    <p:sldId id="40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402" r:id="rId24"/>
    <p:sldId id="404" r:id="rId25"/>
    <p:sldId id="406" r:id="rId26"/>
    <p:sldId id="407" r:id="rId27"/>
    <p:sldId id="408" r:id="rId28"/>
    <p:sldId id="264" r:id="rId29"/>
    <p:sldId id="409" r:id="rId30"/>
    <p:sldId id="410" r:id="rId31"/>
    <p:sldId id="411" r:id="rId32"/>
    <p:sldId id="412" r:id="rId33"/>
    <p:sldId id="413" r:id="rId34"/>
    <p:sldId id="414" r:id="rId35"/>
    <p:sldId id="415" r:id="rId36"/>
    <p:sldId id="441" r:id="rId37"/>
    <p:sldId id="422" r:id="rId38"/>
    <p:sldId id="442" r:id="rId39"/>
    <p:sldId id="295" r:id="rId40"/>
    <p:sldId id="437" r:id="rId41"/>
    <p:sldId id="438" r:id="rId42"/>
    <p:sldId id="443" r:id="rId43"/>
    <p:sldId id="444" r:id="rId44"/>
  </p:sldIdLst>
  <p:sldSz cx="9144000" cy="6858000" type="screen4x3"/>
  <p:notesSz cx="6845300" cy="9396413"/>
  <p:defaultTextStyle>
    <a:defPPr>
      <a:defRPr lang="en-US"/>
    </a:defPPr>
    <a:lvl1pPr algn="l" rtl="0" eaLnBrk="0" fontAlgn="base" hangingPunct="0">
      <a:spcBef>
        <a:spcPct val="0"/>
      </a:spcBef>
      <a:spcAft>
        <a:spcPct val="0"/>
      </a:spcAft>
      <a:defRPr kern="1200">
        <a:solidFill>
          <a:schemeClr val="tx1"/>
        </a:solidFill>
        <a:latin typeface="Verdana" charset="0"/>
        <a:ea typeface="+mn-ea"/>
        <a:cs typeface="+mn-cs"/>
      </a:defRPr>
    </a:lvl1pPr>
    <a:lvl2pPr marL="457200" algn="l" rtl="0" eaLnBrk="0" fontAlgn="base" hangingPunct="0">
      <a:spcBef>
        <a:spcPct val="0"/>
      </a:spcBef>
      <a:spcAft>
        <a:spcPct val="0"/>
      </a:spcAft>
      <a:defRPr kern="1200">
        <a:solidFill>
          <a:schemeClr val="tx1"/>
        </a:solidFill>
        <a:latin typeface="Verdana" charset="0"/>
        <a:ea typeface="+mn-ea"/>
        <a:cs typeface="+mn-cs"/>
      </a:defRPr>
    </a:lvl2pPr>
    <a:lvl3pPr marL="914400" algn="l" rtl="0" eaLnBrk="0" fontAlgn="base" hangingPunct="0">
      <a:spcBef>
        <a:spcPct val="0"/>
      </a:spcBef>
      <a:spcAft>
        <a:spcPct val="0"/>
      </a:spcAft>
      <a:defRPr kern="1200">
        <a:solidFill>
          <a:schemeClr val="tx1"/>
        </a:solidFill>
        <a:latin typeface="Verdana" charset="0"/>
        <a:ea typeface="+mn-ea"/>
        <a:cs typeface="+mn-cs"/>
      </a:defRPr>
    </a:lvl3pPr>
    <a:lvl4pPr marL="1371600" algn="l" rtl="0" eaLnBrk="0" fontAlgn="base" hangingPunct="0">
      <a:spcBef>
        <a:spcPct val="0"/>
      </a:spcBef>
      <a:spcAft>
        <a:spcPct val="0"/>
      </a:spcAft>
      <a:defRPr kern="1200">
        <a:solidFill>
          <a:schemeClr val="tx1"/>
        </a:solidFill>
        <a:latin typeface="Verdana" charset="0"/>
        <a:ea typeface="+mn-ea"/>
        <a:cs typeface="+mn-cs"/>
      </a:defRPr>
    </a:lvl4pPr>
    <a:lvl5pPr marL="1828800" algn="l" rtl="0" eaLnBrk="0" fontAlgn="base" hangingPunct="0">
      <a:spcBef>
        <a:spcPct val="0"/>
      </a:spcBef>
      <a:spcAft>
        <a:spcPct val="0"/>
      </a:spcAft>
      <a:defRPr kern="1200">
        <a:solidFill>
          <a:schemeClr val="tx1"/>
        </a:solidFill>
        <a:latin typeface="Verdana" charset="0"/>
        <a:ea typeface="+mn-ea"/>
        <a:cs typeface="+mn-cs"/>
      </a:defRPr>
    </a:lvl5pPr>
    <a:lvl6pPr marL="2286000" algn="l" defTabSz="914400" rtl="0" eaLnBrk="1" latinLnBrk="0" hangingPunct="1">
      <a:defRPr kern="1200">
        <a:solidFill>
          <a:schemeClr val="tx1"/>
        </a:solidFill>
        <a:latin typeface="Verdana" charset="0"/>
        <a:ea typeface="+mn-ea"/>
        <a:cs typeface="+mn-cs"/>
      </a:defRPr>
    </a:lvl6pPr>
    <a:lvl7pPr marL="2743200" algn="l" defTabSz="914400" rtl="0" eaLnBrk="1" latinLnBrk="0" hangingPunct="1">
      <a:defRPr kern="1200">
        <a:solidFill>
          <a:schemeClr val="tx1"/>
        </a:solidFill>
        <a:latin typeface="Verdana" charset="0"/>
        <a:ea typeface="+mn-ea"/>
        <a:cs typeface="+mn-cs"/>
      </a:defRPr>
    </a:lvl7pPr>
    <a:lvl8pPr marL="3200400" algn="l" defTabSz="914400" rtl="0" eaLnBrk="1" latinLnBrk="0" hangingPunct="1">
      <a:defRPr kern="1200">
        <a:solidFill>
          <a:schemeClr val="tx1"/>
        </a:solidFill>
        <a:latin typeface="Verdana" charset="0"/>
        <a:ea typeface="+mn-ea"/>
        <a:cs typeface="+mn-cs"/>
      </a:defRPr>
    </a:lvl8pPr>
    <a:lvl9pPr marL="3657600" algn="l" defTabSz="914400" rtl="0" eaLnBrk="1" latinLnBrk="0" hangingPunct="1">
      <a:defRPr kern="1200">
        <a:solidFill>
          <a:schemeClr val="tx1"/>
        </a:solidFill>
        <a:latin typeface="Verdan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66"/>
    <a:srgbClr val="33CCFF"/>
    <a:srgbClr val="9999FF"/>
    <a:srgbClr val="FF0066"/>
    <a:srgbClr val="999933"/>
    <a:srgbClr val="669900"/>
    <a:srgbClr val="0033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C3F13-547C-7B4F-8E8F-598001099673}" v="3" dt="2023-02-02T20:53:42.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autoAdjust="0"/>
    <p:restoredTop sz="89754" autoAdjust="0"/>
  </p:normalViewPr>
  <p:slideViewPr>
    <p:cSldViewPr snapToGrid="0">
      <p:cViewPr varScale="1">
        <p:scale>
          <a:sx n="89" d="100"/>
          <a:sy n="89" d="100"/>
        </p:scale>
        <p:origin x="201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830" y="-84"/>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Xinwen" userId="0e36c28d-7c66-4d23-8c4d-566aefcb51e0" providerId="ADAL" clId="{723C3F13-547C-7B4F-8E8F-598001099673}"/>
    <pc:docChg chg="custSel modSld">
      <pc:chgData name="Fu, Xinwen" userId="0e36c28d-7c66-4d23-8c4d-566aefcb51e0" providerId="ADAL" clId="{723C3F13-547C-7B4F-8E8F-598001099673}" dt="2023-02-02T20:53:42.535" v="16"/>
      <pc:docMkLst>
        <pc:docMk/>
      </pc:docMkLst>
      <pc:sldChg chg="delSp mod">
        <pc:chgData name="Fu, Xinwen" userId="0e36c28d-7c66-4d23-8c4d-566aefcb51e0" providerId="ADAL" clId="{723C3F13-547C-7B4F-8E8F-598001099673}" dt="2023-01-31T20:55:18.363" v="9" actId="478"/>
        <pc:sldMkLst>
          <pc:docMk/>
          <pc:sldMk cId="4129473326" sldId="273"/>
        </pc:sldMkLst>
        <pc:inkChg chg="del">
          <ac:chgData name="Fu, Xinwen" userId="0e36c28d-7c66-4d23-8c4d-566aefcb51e0" providerId="ADAL" clId="{723C3F13-547C-7B4F-8E8F-598001099673}" dt="2023-01-31T20:55:18.363" v="9" actId="478"/>
          <ac:inkMkLst>
            <pc:docMk/>
            <pc:sldMk cId="4129473326" sldId="273"/>
            <ac:inkMk id="4" creationId="{F2C59C32-559D-9543-80DE-1388FD6CCE46}"/>
          </ac:inkMkLst>
        </pc:inkChg>
      </pc:sldChg>
      <pc:sldChg chg="delSp mod">
        <pc:chgData name="Fu, Xinwen" userId="0e36c28d-7c66-4d23-8c4d-566aefcb51e0" providerId="ADAL" clId="{723C3F13-547C-7B4F-8E8F-598001099673}" dt="2023-01-24T15:51:41.829" v="1" actId="478"/>
        <pc:sldMkLst>
          <pc:docMk/>
          <pc:sldMk cId="2189081465" sldId="275"/>
        </pc:sldMkLst>
        <pc:inkChg chg="del">
          <ac:chgData name="Fu, Xinwen" userId="0e36c28d-7c66-4d23-8c4d-566aefcb51e0" providerId="ADAL" clId="{723C3F13-547C-7B4F-8E8F-598001099673}" dt="2023-01-24T15:51:41.829" v="1" actId="478"/>
          <ac:inkMkLst>
            <pc:docMk/>
            <pc:sldMk cId="2189081465" sldId="275"/>
            <ac:inkMk id="3" creationId="{0F8E245D-648E-5241-A484-3A58C7A473D8}"/>
          </ac:inkMkLst>
        </pc:inkChg>
      </pc:sldChg>
      <pc:sldChg chg="delSp mod">
        <pc:chgData name="Fu, Xinwen" userId="0e36c28d-7c66-4d23-8c4d-566aefcb51e0" providerId="ADAL" clId="{723C3F13-547C-7B4F-8E8F-598001099673}" dt="2023-01-24T15:51:49.785" v="3" actId="478"/>
        <pc:sldMkLst>
          <pc:docMk/>
          <pc:sldMk cId="3954399166" sldId="277"/>
        </pc:sldMkLst>
        <pc:inkChg chg="del">
          <ac:chgData name="Fu, Xinwen" userId="0e36c28d-7c66-4d23-8c4d-566aefcb51e0" providerId="ADAL" clId="{723C3F13-547C-7B4F-8E8F-598001099673}" dt="2023-01-24T15:51:48.160" v="2" actId="478"/>
          <ac:inkMkLst>
            <pc:docMk/>
            <pc:sldMk cId="3954399166" sldId="277"/>
            <ac:inkMk id="3" creationId="{2D9A42BB-A751-C246-9321-0A159B749035}"/>
          </ac:inkMkLst>
        </pc:inkChg>
        <pc:inkChg chg="del">
          <ac:chgData name="Fu, Xinwen" userId="0e36c28d-7c66-4d23-8c4d-566aefcb51e0" providerId="ADAL" clId="{723C3F13-547C-7B4F-8E8F-598001099673}" dt="2023-01-24T15:51:49.785" v="3" actId="478"/>
          <ac:inkMkLst>
            <pc:docMk/>
            <pc:sldMk cId="3954399166" sldId="277"/>
            <ac:inkMk id="4" creationId="{500E0429-D35D-C649-9682-D98FF55CD0E3}"/>
          </ac:inkMkLst>
        </pc:inkChg>
      </pc:sldChg>
      <pc:sldChg chg="addSp delSp modSp mod">
        <pc:chgData name="Fu, Xinwen" userId="0e36c28d-7c66-4d23-8c4d-566aefcb51e0" providerId="ADAL" clId="{723C3F13-547C-7B4F-8E8F-598001099673}" dt="2023-01-31T21:17:49.684" v="15" actId="478"/>
        <pc:sldMkLst>
          <pc:docMk/>
          <pc:sldMk cId="3566308851" sldId="279"/>
        </pc:sldMkLst>
        <pc:spChg chg="mod">
          <ac:chgData name="Fu, Xinwen" userId="0e36c28d-7c66-4d23-8c4d-566aefcb51e0" providerId="ADAL" clId="{723C3F13-547C-7B4F-8E8F-598001099673}" dt="2023-01-31T21:09:33.041" v="11" actId="20577"/>
          <ac:spMkLst>
            <pc:docMk/>
            <pc:sldMk cId="3566308851" sldId="279"/>
            <ac:spMk id="25611" creationId="{00000000-0000-0000-0000-000000000000}"/>
          </ac:spMkLst>
        </pc:spChg>
        <pc:spChg chg="mod">
          <ac:chgData name="Fu, Xinwen" userId="0e36c28d-7c66-4d23-8c4d-566aefcb51e0" providerId="ADAL" clId="{723C3F13-547C-7B4F-8E8F-598001099673}" dt="2023-01-31T21:12:25.705" v="13" actId="20577"/>
          <ac:spMkLst>
            <pc:docMk/>
            <pc:sldMk cId="3566308851" sldId="279"/>
            <ac:spMk id="25613" creationId="{00000000-0000-0000-0000-000000000000}"/>
          </ac:spMkLst>
        </pc:spChg>
        <pc:inkChg chg="add del">
          <ac:chgData name="Fu, Xinwen" userId="0e36c28d-7c66-4d23-8c4d-566aefcb51e0" providerId="ADAL" clId="{723C3F13-547C-7B4F-8E8F-598001099673}" dt="2023-01-31T21:17:49.684" v="15" actId="478"/>
          <ac:inkMkLst>
            <pc:docMk/>
            <pc:sldMk cId="3566308851" sldId="279"/>
            <ac:inkMk id="3" creationId="{070C0D01-78A5-4D4B-7584-922543D2A684}"/>
          </ac:inkMkLst>
        </pc:inkChg>
      </pc:sldChg>
      <pc:sldChg chg="delSp mod">
        <pc:chgData name="Fu, Xinwen" userId="0e36c28d-7c66-4d23-8c4d-566aefcb51e0" providerId="ADAL" clId="{723C3F13-547C-7B4F-8E8F-598001099673}" dt="2023-01-24T15:51:59.945" v="4" actId="478"/>
        <pc:sldMkLst>
          <pc:docMk/>
          <pc:sldMk cId="2971493840" sldId="280"/>
        </pc:sldMkLst>
        <pc:inkChg chg="del">
          <ac:chgData name="Fu, Xinwen" userId="0e36c28d-7c66-4d23-8c4d-566aefcb51e0" providerId="ADAL" clId="{723C3F13-547C-7B4F-8E8F-598001099673}" dt="2023-01-24T15:51:59.945" v="4" actId="478"/>
          <ac:inkMkLst>
            <pc:docMk/>
            <pc:sldMk cId="2971493840" sldId="280"/>
            <ac:inkMk id="2" creationId="{347D51C9-61D1-DB44-8DF7-DE3C89882528}"/>
          </ac:inkMkLst>
        </pc:inkChg>
      </pc:sldChg>
      <pc:sldChg chg="delSp mod">
        <pc:chgData name="Fu, Xinwen" userId="0e36c28d-7c66-4d23-8c4d-566aefcb51e0" providerId="ADAL" clId="{723C3F13-547C-7B4F-8E8F-598001099673}" dt="2023-01-24T15:52:05.988" v="5" actId="478"/>
        <pc:sldMkLst>
          <pc:docMk/>
          <pc:sldMk cId="4150739174" sldId="282"/>
        </pc:sldMkLst>
        <pc:inkChg chg="del">
          <ac:chgData name="Fu, Xinwen" userId="0e36c28d-7c66-4d23-8c4d-566aefcb51e0" providerId="ADAL" clId="{723C3F13-547C-7B4F-8E8F-598001099673}" dt="2023-01-24T15:52:05.988" v="5" actId="478"/>
          <ac:inkMkLst>
            <pc:docMk/>
            <pc:sldMk cId="4150739174" sldId="282"/>
            <ac:inkMk id="3" creationId="{C2B9CE8C-08FF-FF45-BCE5-6F5305BAAC81}"/>
          </ac:inkMkLst>
        </pc:inkChg>
      </pc:sldChg>
      <pc:sldChg chg="delSp mod">
        <pc:chgData name="Fu, Xinwen" userId="0e36c28d-7c66-4d23-8c4d-566aefcb51e0" providerId="ADAL" clId="{723C3F13-547C-7B4F-8E8F-598001099673}" dt="2023-01-24T15:52:10.124" v="6" actId="478"/>
        <pc:sldMkLst>
          <pc:docMk/>
          <pc:sldMk cId="937538772" sldId="284"/>
        </pc:sldMkLst>
        <pc:inkChg chg="del">
          <ac:chgData name="Fu, Xinwen" userId="0e36c28d-7c66-4d23-8c4d-566aefcb51e0" providerId="ADAL" clId="{723C3F13-547C-7B4F-8E8F-598001099673}" dt="2023-01-24T15:52:10.124" v="6" actId="478"/>
          <ac:inkMkLst>
            <pc:docMk/>
            <pc:sldMk cId="937538772" sldId="284"/>
            <ac:inkMk id="3" creationId="{76720BA3-3CAD-9D4A-BF19-028342317187}"/>
          </ac:inkMkLst>
        </pc:inkChg>
      </pc:sldChg>
      <pc:sldChg chg="addSp delSp mod">
        <pc:chgData name="Fu, Xinwen" userId="0e36c28d-7c66-4d23-8c4d-566aefcb51e0" providerId="ADAL" clId="{723C3F13-547C-7B4F-8E8F-598001099673}" dt="2023-01-31T20:55:15.855" v="8"/>
        <pc:sldMkLst>
          <pc:docMk/>
          <pc:sldMk cId="4189099709" sldId="387"/>
        </pc:sldMkLst>
        <pc:inkChg chg="del">
          <ac:chgData name="Fu, Xinwen" userId="0e36c28d-7c66-4d23-8c4d-566aefcb51e0" providerId="ADAL" clId="{723C3F13-547C-7B4F-8E8F-598001099673}" dt="2023-01-24T15:51:28.466" v="0" actId="478"/>
          <ac:inkMkLst>
            <pc:docMk/>
            <pc:sldMk cId="4189099709" sldId="387"/>
            <ac:inkMk id="3" creationId="{4930E77E-DA01-6E4D-B288-B9C37A51A92C}"/>
          </ac:inkMkLst>
        </pc:inkChg>
        <pc:inkChg chg="add">
          <ac:chgData name="Fu, Xinwen" userId="0e36c28d-7c66-4d23-8c4d-566aefcb51e0" providerId="ADAL" clId="{723C3F13-547C-7B4F-8E8F-598001099673}" dt="2023-01-31T20:55:15.855" v="8"/>
          <ac:inkMkLst>
            <pc:docMk/>
            <pc:sldMk cId="4189099709" sldId="387"/>
            <ac:inkMk id="3" creationId="{CBF3A91A-B690-75DA-7F4A-2A9FF14E6F73}"/>
          </ac:inkMkLst>
        </pc:inkChg>
      </pc:sldChg>
      <pc:sldChg chg="addSp delSp mod">
        <pc:chgData name="Fu, Xinwen" userId="0e36c28d-7c66-4d23-8c4d-566aefcb51e0" providerId="ADAL" clId="{723C3F13-547C-7B4F-8E8F-598001099673}" dt="2023-02-02T20:53:42.535" v="16"/>
        <pc:sldMkLst>
          <pc:docMk/>
          <pc:sldMk cId="0" sldId="409"/>
        </pc:sldMkLst>
        <pc:inkChg chg="add">
          <ac:chgData name="Fu, Xinwen" userId="0e36c28d-7c66-4d23-8c4d-566aefcb51e0" providerId="ADAL" clId="{723C3F13-547C-7B4F-8E8F-598001099673}" dt="2023-02-02T20:53:42.535" v="16"/>
          <ac:inkMkLst>
            <pc:docMk/>
            <pc:sldMk cId="0" sldId="409"/>
            <ac:inkMk id="3" creationId="{969F06F0-EA45-02E8-E685-6E411E32E76A}"/>
          </ac:inkMkLst>
        </pc:inkChg>
        <pc:inkChg chg="del">
          <ac:chgData name="Fu, Xinwen" userId="0e36c28d-7c66-4d23-8c4d-566aefcb51e0" providerId="ADAL" clId="{723C3F13-547C-7B4F-8E8F-598001099673}" dt="2023-01-24T15:52:17.798" v="7" actId="478"/>
          <ac:inkMkLst>
            <pc:docMk/>
            <pc:sldMk cId="0" sldId="409"/>
            <ac:inkMk id="3" creationId="{ED23C710-1A50-C641-B9D9-59AD9D5F8111}"/>
          </ac:inkMkLst>
        </pc:inkChg>
      </pc:sldChg>
      <pc:sldChg chg="addSp">
        <pc:chgData name="Fu, Xinwen" userId="0e36c28d-7c66-4d23-8c4d-566aefcb51e0" providerId="ADAL" clId="{723C3F13-547C-7B4F-8E8F-598001099673}" dt="2023-02-02T20:53:42.535" v="16"/>
        <pc:sldMkLst>
          <pc:docMk/>
          <pc:sldMk cId="0" sldId="414"/>
        </pc:sldMkLst>
        <pc:inkChg chg="add">
          <ac:chgData name="Fu, Xinwen" userId="0e36c28d-7c66-4d23-8c4d-566aefcb51e0" providerId="ADAL" clId="{723C3F13-547C-7B4F-8E8F-598001099673}" dt="2023-02-02T20:53:42.535" v="16"/>
          <ac:inkMkLst>
            <pc:docMk/>
            <pc:sldMk cId="0" sldId="414"/>
            <ac:inkMk id="3" creationId="{79EA5329-ACDB-8BB7-059C-888577FBF386}"/>
          </ac:inkMkLst>
        </pc:inkChg>
      </pc:sldChg>
      <pc:sldChg chg="addSp">
        <pc:chgData name="Fu, Xinwen" userId="0e36c28d-7c66-4d23-8c4d-566aefcb51e0" providerId="ADAL" clId="{723C3F13-547C-7B4F-8E8F-598001099673}" dt="2023-02-02T20:53:42.535" v="16"/>
        <pc:sldMkLst>
          <pc:docMk/>
          <pc:sldMk cId="0" sldId="437"/>
        </pc:sldMkLst>
        <pc:inkChg chg="add">
          <ac:chgData name="Fu, Xinwen" userId="0e36c28d-7c66-4d23-8c4d-566aefcb51e0" providerId="ADAL" clId="{723C3F13-547C-7B4F-8E8F-598001099673}" dt="2023-02-02T20:53:42.535" v="16"/>
          <ac:inkMkLst>
            <pc:docMk/>
            <pc:sldMk cId="0" sldId="437"/>
            <ac:inkMk id="5" creationId="{9132369E-7439-635F-EF1C-578ED92625B1}"/>
          </ac:inkMkLst>
        </pc:inkChg>
      </pc:sldChg>
    </pc:docChg>
  </pc:docChgLst>
  <pc:docChgLst>
    <pc:chgData name="Fu, Xinwen" userId="0e36c28d-7c66-4d23-8c4d-566aefcb51e0" providerId="ADAL" clId="{639D0B46-4799-2C4A-B66C-2C6532DCC0FD}"/>
    <pc:docChg chg="custSel modSld">
      <pc:chgData name="Fu, Xinwen" userId="0e36c28d-7c66-4d23-8c4d-566aefcb51e0" providerId="ADAL" clId="{639D0B46-4799-2C4A-B66C-2C6532DCC0FD}" dt="2022-02-01T20:07:55.060" v="38"/>
      <pc:docMkLst>
        <pc:docMk/>
      </pc:docMkLst>
      <pc:sldChg chg="modSp mod">
        <pc:chgData name="Fu, Xinwen" userId="0e36c28d-7c66-4d23-8c4d-566aefcb51e0" providerId="ADAL" clId="{639D0B46-4799-2C4A-B66C-2C6532DCC0FD}" dt="2022-01-27T17:59:43.098" v="26" actId="20577"/>
        <pc:sldMkLst>
          <pc:docMk/>
          <pc:sldMk cId="3230147386" sldId="269"/>
        </pc:sldMkLst>
        <pc:spChg chg="mod">
          <ac:chgData name="Fu, Xinwen" userId="0e36c28d-7c66-4d23-8c4d-566aefcb51e0" providerId="ADAL" clId="{639D0B46-4799-2C4A-B66C-2C6532DCC0FD}" dt="2022-01-27T17:59:43.098" v="26" actId="20577"/>
          <ac:spMkLst>
            <pc:docMk/>
            <pc:sldMk cId="3230147386" sldId="269"/>
            <ac:spMk id="15364" creationId="{00000000-0000-0000-0000-000000000000}"/>
          </ac:spMkLst>
        </pc:spChg>
      </pc:sldChg>
      <pc:sldChg chg="addSp">
        <pc:chgData name="Fu, Xinwen" userId="0e36c28d-7c66-4d23-8c4d-566aefcb51e0" providerId="ADAL" clId="{639D0B46-4799-2C4A-B66C-2C6532DCC0FD}" dt="2022-02-01T19:46:23.352" v="37"/>
        <pc:sldMkLst>
          <pc:docMk/>
          <pc:sldMk cId="4129473326" sldId="273"/>
        </pc:sldMkLst>
        <pc:inkChg chg="add">
          <ac:chgData name="Fu, Xinwen" userId="0e36c28d-7c66-4d23-8c4d-566aefcb51e0" providerId="ADAL" clId="{639D0B46-4799-2C4A-B66C-2C6532DCC0FD}" dt="2022-02-01T19:46:23.352" v="37"/>
          <ac:inkMkLst>
            <pc:docMk/>
            <pc:sldMk cId="4129473326" sldId="273"/>
            <ac:inkMk id="4" creationId="{F2C59C32-559D-9543-80DE-1388FD6CCE46}"/>
          </ac:inkMkLst>
        </pc:inkChg>
      </pc:sldChg>
      <pc:sldChg chg="addSp">
        <pc:chgData name="Fu, Xinwen" userId="0e36c28d-7c66-4d23-8c4d-566aefcb51e0" providerId="ADAL" clId="{639D0B46-4799-2C4A-B66C-2C6532DCC0FD}" dt="2022-02-01T19:46:23.352" v="37"/>
        <pc:sldMkLst>
          <pc:docMk/>
          <pc:sldMk cId="2189081465" sldId="275"/>
        </pc:sldMkLst>
        <pc:inkChg chg="add">
          <ac:chgData name="Fu, Xinwen" userId="0e36c28d-7c66-4d23-8c4d-566aefcb51e0" providerId="ADAL" clId="{639D0B46-4799-2C4A-B66C-2C6532DCC0FD}" dt="2022-02-01T19:46:23.352" v="37"/>
          <ac:inkMkLst>
            <pc:docMk/>
            <pc:sldMk cId="2189081465" sldId="275"/>
            <ac:inkMk id="3" creationId="{0F8E245D-648E-5241-A484-3A58C7A473D8}"/>
          </ac:inkMkLst>
        </pc:inkChg>
      </pc:sldChg>
      <pc:sldChg chg="addSp">
        <pc:chgData name="Fu, Xinwen" userId="0e36c28d-7c66-4d23-8c4d-566aefcb51e0" providerId="ADAL" clId="{639D0B46-4799-2C4A-B66C-2C6532DCC0FD}" dt="2022-02-01T20:07:55.060" v="38"/>
        <pc:sldMkLst>
          <pc:docMk/>
          <pc:sldMk cId="3954399166" sldId="277"/>
        </pc:sldMkLst>
        <pc:inkChg chg="add">
          <ac:chgData name="Fu, Xinwen" userId="0e36c28d-7c66-4d23-8c4d-566aefcb51e0" providerId="ADAL" clId="{639D0B46-4799-2C4A-B66C-2C6532DCC0FD}" dt="2022-02-01T19:46:23.352" v="37"/>
          <ac:inkMkLst>
            <pc:docMk/>
            <pc:sldMk cId="3954399166" sldId="277"/>
            <ac:inkMk id="3" creationId="{2D9A42BB-A751-C246-9321-0A159B749035}"/>
          </ac:inkMkLst>
        </pc:inkChg>
        <pc:inkChg chg="add">
          <ac:chgData name="Fu, Xinwen" userId="0e36c28d-7c66-4d23-8c4d-566aefcb51e0" providerId="ADAL" clId="{639D0B46-4799-2C4A-B66C-2C6532DCC0FD}" dt="2022-02-01T20:07:55.060" v="38"/>
          <ac:inkMkLst>
            <pc:docMk/>
            <pc:sldMk cId="3954399166" sldId="277"/>
            <ac:inkMk id="4" creationId="{500E0429-D35D-C649-9682-D98FF55CD0E3}"/>
          </ac:inkMkLst>
        </pc:inkChg>
      </pc:sldChg>
      <pc:sldChg chg="addSp">
        <pc:chgData name="Fu, Xinwen" userId="0e36c28d-7c66-4d23-8c4d-566aefcb51e0" providerId="ADAL" clId="{639D0B46-4799-2C4A-B66C-2C6532DCC0FD}" dt="2022-02-01T19:46:23.352" v="37"/>
        <pc:sldMkLst>
          <pc:docMk/>
          <pc:sldMk cId="2971493840" sldId="280"/>
        </pc:sldMkLst>
        <pc:inkChg chg="add">
          <ac:chgData name="Fu, Xinwen" userId="0e36c28d-7c66-4d23-8c4d-566aefcb51e0" providerId="ADAL" clId="{639D0B46-4799-2C4A-B66C-2C6532DCC0FD}" dt="2022-02-01T19:46:23.352" v="37"/>
          <ac:inkMkLst>
            <pc:docMk/>
            <pc:sldMk cId="2971493840" sldId="280"/>
            <ac:inkMk id="2" creationId="{347D51C9-61D1-DB44-8DF7-DE3C89882528}"/>
          </ac:inkMkLst>
        </pc:inkChg>
      </pc:sldChg>
      <pc:sldChg chg="addSp">
        <pc:chgData name="Fu, Xinwen" userId="0e36c28d-7c66-4d23-8c4d-566aefcb51e0" providerId="ADAL" clId="{639D0B46-4799-2C4A-B66C-2C6532DCC0FD}" dt="2022-02-01T19:46:23.352" v="37"/>
        <pc:sldMkLst>
          <pc:docMk/>
          <pc:sldMk cId="4150739174" sldId="282"/>
        </pc:sldMkLst>
        <pc:inkChg chg="add">
          <ac:chgData name="Fu, Xinwen" userId="0e36c28d-7c66-4d23-8c4d-566aefcb51e0" providerId="ADAL" clId="{639D0B46-4799-2C4A-B66C-2C6532DCC0FD}" dt="2022-02-01T19:46:23.352" v="37"/>
          <ac:inkMkLst>
            <pc:docMk/>
            <pc:sldMk cId="4150739174" sldId="282"/>
            <ac:inkMk id="3" creationId="{C2B9CE8C-08FF-FF45-BCE5-6F5305BAAC81}"/>
          </ac:inkMkLst>
        </pc:inkChg>
      </pc:sldChg>
      <pc:sldChg chg="addSp">
        <pc:chgData name="Fu, Xinwen" userId="0e36c28d-7c66-4d23-8c4d-566aefcb51e0" providerId="ADAL" clId="{639D0B46-4799-2C4A-B66C-2C6532DCC0FD}" dt="2022-02-01T20:07:55.060" v="38"/>
        <pc:sldMkLst>
          <pc:docMk/>
          <pc:sldMk cId="416944740" sldId="283"/>
        </pc:sldMkLst>
        <pc:inkChg chg="add">
          <ac:chgData name="Fu, Xinwen" userId="0e36c28d-7c66-4d23-8c4d-566aefcb51e0" providerId="ADAL" clId="{639D0B46-4799-2C4A-B66C-2C6532DCC0FD}" dt="2022-02-01T20:07:55.060" v="38"/>
          <ac:inkMkLst>
            <pc:docMk/>
            <pc:sldMk cId="416944740" sldId="283"/>
            <ac:inkMk id="3" creationId="{594E24EC-AACA-6C40-AD23-37BB1102A311}"/>
          </ac:inkMkLst>
        </pc:inkChg>
      </pc:sldChg>
      <pc:sldChg chg="addSp delSp mod">
        <pc:chgData name="Fu, Xinwen" userId="0e36c28d-7c66-4d23-8c4d-566aefcb51e0" providerId="ADAL" clId="{639D0B46-4799-2C4A-B66C-2C6532DCC0FD}" dt="2022-02-01T20:07:55.060" v="38"/>
        <pc:sldMkLst>
          <pc:docMk/>
          <pc:sldMk cId="937538772" sldId="284"/>
        </pc:sldMkLst>
        <pc:inkChg chg="del">
          <ac:chgData name="Fu, Xinwen" userId="0e36c28d-7c66-4d23-8c4d-566aefcb51e0" providerId="ADAL" clId="{639D0B46-4799-2C4A-B66C-2C6532DCC0FD}" dt="2022-02-01T16:27:08.772" v="29" actId="478"/>
          <ac:inkMkLst>
            <pc:docMk/>
            <pc:sldMk cId="937538772" sldId="284"/>
            <ac:inkMk id="3" creationId="{00000000-0000-0000-0000-000000000000}"/>
          </ac:inkMkLst>
        </pc:inkChg>
        <pc:inkChg chg="add">
          <ac:chgData name="Fu, Xinwen" userId="0e36c28d-7c66-4d23-8c4d-566aefcb51e0" providerId="ADAL" clId="{639D0B46-4799-2C4A-B66C-2C6532DCC0FD}" dt="2022-02-01T20:07:55.060" v="38"/>
          <ac:inkMkLst>
            <pc:docMk/>
            <pc:sldMk cId="937538772" sldId="284"/>
            <ac:inkMk id="3" creationId="{76720BA3-3CAD-9D4A-BF19-028342317187}"/>
          </ac:inkMkLst>
        </pc:inkChg>
      </pc:sldChg>
      <pc:sldChg chg="addSp">
        <pc:chgData name="Fu, Xinwen" userId="0e36c28d-7c66-4d23-8c4d-566aefcb51e0" providerId="ADAL" clId="{639D0B46-4799-2C4A-B66C-2C6532DCC0FD}" dt="2022-01-27T20:15:52.934" v="28"/>
        <pc:sldMkLst>
          <pc:docMk/>
          <pc:sldMk cId="4189099709" sldId="387"/>
        </pc:sldMkLst>
        <pc:inkChg chg="add">
          <ac:chgData name="Fu, Xinwen" userId="0e36c28d-7c66-4d23-8c4d-566aefcb51e0" providerId="ADAL" clId="{639D0B46-4799-2C4A-B66C-2C6532DCC0FD}" dt="2022-01-27T20:15:52.934" v="28"/>
          <ac:inkMkLst>
            <pc:docMk/>
            <pc:sldMk cId="4189099709" sldId="387"/>
            <ac:inkMk id="3" creationId="{4930E77E-DA01-6E4D-B288-B9C37A51A92C}"/>
          </ac:inkMkLst>
        </pc:inkChg>
      </pc:sldChg>
      <pc:sldChg chg="modSp mod">
        <pc:chgData name="Fu, Xinwen" userId="0e36c28d-7c66-4d23-8c4d-566aefcb51e0" providerId="ADAL" clId="{639D0B46-4799-2C4A-B66C-2C6532DCC0FD}" dt="2022-02-01T17:17:41.544" v="30" actId="207"/>
        <pc:sldMkLst>
          <pc:docMk/>
          <pc:sldMk cId="0" sldId="407"/>
        </pc:sldMkLst>
        <pc:spChg chg="mod">
          <ac:chgData name="Fu, Xinwen" userId="0e36c28d-7c66-4d23-8c4d-566aefcb51e0" providerId="ADAL" clId="{639D0B46-4799-2C4A-B66C-2C6532DCC0FD}" dt="2022-02-01T17:17:41.544" v="30" actId="207"/>
          <ac:spMkLst>
            <pc:docMk/>
            <pc:sldMk cId="0" sldId="407"/>
            <ac:spMk id="10242" creationId="{9BB3A4E9-CAAC-40C8-A092-514F6EB7736C}"/>
          </ac:spMkLst>
        </pc:spChg>
      </pc:sldChg>
      <pc:sldChg chg="delSp modSp mod">
        <pc:chgData name="Fu, Xinwen" userId="0e36c28d-7c66-4d23-8c4d-566aefcb51e0" providerId="ADAL" clId="{639D0B46-4799-2C4A-B66C-2C6532DCC0FD}" dt="2022-02-01T17:18:14.263" v="32" actId="207"/>
        <pc:sldMkLst>
          <pc:docMk/>
          <pc:sldMk cId="0" sldId="408"/>
        </pc:sldMkLst>
        <pc:spChg chg="mod">
          <ac:chgData name="Fu, Xinwen" userId="0e36c28d-7c66-4d23-8c4d-566aefcb51e0" providerId="ADAL" clId="{639D0B46-4799-2C4A-B66C-2C6532DCC0FD}" dt="2022-02-01T17:18:14.263" v="32" actId="207"/>
          <ac:spMkLst>
            <pc:docMk/>
            <pc:sldMk cId="0" sldId="408"/>
            <ac:spMk id="11266" creationId="{56CA0650-11A6-49E3-B827-8D7D3344CBD0}"/>
          </ac:spMkLst>
        </pc:spChg>
        <pc:inkChg chg="del">
          <ac:chgData name="Fu, Xinwen" userId="0e36c28d-7c66-4d23-8c4d-566aefcb51e0" providerId="ADAL" clId="{639D0B46-4799-2C4A-B66C-2C6532DCC0FD}" dt="2022-01-27T18:09:24.221" v="27" actId="478"/>
          <ac:inkMkLst>
            <pc:docMk/>
            <pc:sldMk cId="0" sldId="408"/>
            <ac:inkMk id="3" creationId="{00000000-0000-0000-0000-000000000000}"/>
          </ac:inkMkLst>
        </pc:inkChg>
      </pc:sldChg>
      <pc:sldChg chg="addSp">
        <pc:chgData name="Fu, Xinwen" userId="0e36c28d-7c66-4d23-8c4d-566aefcb51e0" providerId="ADAL" clId="{639D0B46-4799-2C4A-B66C-2C6532DCC0FD}" dt="2022-02-01T20:07:55.060" v="38"/>
        <pc:sldMkLst>
          <pc:docMk/>
          <pc:sldMk cId="0" sldId="409"/>
        </pc:sldMkLst>
        <pc:inkChg chg="add">
          <ac:chgData name="Fu, Xinwen" userId="0e36c28d-7c66-4d23-8c4d-566aefcb51e0" providerId="ADAL" clId="{639D0B46-4799-2C4A-B66C-2C6532DCC0FD}" dt="2022-02-01T20:07:55.060" v="38"/>
          <ac:inkMkLst>
            <pc:docMk/>
            <pc:sldMk cId="0" sldId="409"/>
            <ac:inkMk id="3" creationId="{ED23C710-1A50-C641-B9D9-59AD9D5F8111}"/>
          </ac:inkMkLst>
        </pc:inkChg>
      </pc:sldChg>
      <pc:sldChg chg="modSp mod">
        <pc:chgData name="Fu, Xinwen" userId="0e36c28d-7c66-4d23-8c4d-566aefcb51e0" providerId="ADAL" clId="{639D0B46-4799-2C4A-B66C-2C6532DCC0FD}" dt="2022-02-01T17:19:13.937" v="36" actId="15"/>
        <pc:sldMkLst>
          <pc:docMk/>
          <pc:sldMk cId="0" sldId="410"/>
        </pc:sldMkLst>
        <pc:spChg chg="mod">
          <ac:chgData name="Fu, Xinwen" userId="0e36c28d-7c66-4d23-8c4d-566aefcb51e0" providerId="ADAL" clId="{639D0B46-4799-2C4A-B66C-2C6532DCC0FD}" dt="2022-02-01T17:19:13.937" v="36" actId="15"/>
          <ac:spMkLst>
            <pc:docMk/>
            <pc:sldMk cId="0" sldId="410"/>
            <ac:spMk id="14338" creationId="{C46EC1F7-2F27-4009-A29C-56BC63CB032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1"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2"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C0C0C0"/>
                  </a:outerShdw>
                </a:effectLst>
                <a:latin typeface="Times New Roman" pitchFamily="18" charset="0"/>
              </a:defRPr>
            </a:lvl1pPr>
          </a:lstStyle>
          <a:p>
            <a:pPr>
              <a:defRPr/>
            </a:pPr>
            <a:endParaRPr lang="en-US"/>
          </a:p>
        </p:txBody>
      </p:sp>
      <p:sp>
        <p:nvSpPr>
          <p:cNvPr id="48133"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latin typeface="Times New Roman" panose="02020603050405020304" pitchFamily="18" charset="0"/>
              </a:defRPr>
            </a:lvl1pPr>
          </a:lstStyle>
          <a:p>
            <a:pPr>
              <a:defRPr/>
            </a:pPr>
            <a:fld id="{7FEF89AF-54E3-440D-8ED0-996414AFF841}" type="slidenum">
              <a:rPr lang="en-US" altLang="en-US"/>
              <a:pPr>
                <a:defRPr/>
              </a:pPr>
              <a:t>‹#›</a:t>
            </a:fld>
            <a:endParaRPr lang="en-US" altLang="en-US"/>
          </a:p>
        </p:txBody>
      </p:sp>
    </p:spTree>
    <p:extLst>
      <p:ext uri="{BB962C8B-B14F-4D97-AF65-F5344CB8AC3E}">
        <p14:creationId xmlns:p14="http://schemas.microsoft.com/office/powerpoint/2010/main" val="15560171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1T20:50:48.629"/>
    </inkml:context>
    <inkml:brush xml:id="br0">
      <inkml:brushProperty name="width" value="0.05292" units="cm"/>
      <inkml:brushProperty name="height" value="0.05292" units="cm"/>
      <inkml:brushProperty name="color" value="#FF0000"/>
    </inkml:brush>
  </inkml:definitions>
  <inkml:trace contextRef="#ctx0" brushRef="#br0">5969 5398 24575,'41'0'0,"1"0"0,0 0 0,3 0 0,7 0 0,2 0 0,0 0 0,-3 0 0,-16 0 0,-1 0 0,3 0 0,-6 0 0,-17 0 0,5 0 0,-1 0 0,-13 0 0,14 0 0,-19 0 0</inkml:trace>
  <inkml:trace contextRef="#ctx0" brushRef="#br0" timeOffset="1666">12044 5461 24575,'24'0'0,"23"0"0,-21 0 0,16 0 0,17 0 0,-31 0 0,31 0 0,-36 0 0,17 19 0,-7-14 0,0 13 0,-12-18 0,-11 0 0</inkml:trace>
  <inkml:trace contextRef="#ctx0" brushRef="#br0" timeOffset="3916">20955 5398 24575,'43'0'0,"-10"0"0,16 0 0,-14 0 0,17 0 0,-28 0 0,-6 0 0,-8 0 0,-8 0 0,8 0 0,-10-19 0,0 14 0,0-14 0</inkml:trace>
  <inkml:trace contextRef="#ctx0" brushRef="#br0" timeOffset="15819">4445 5334 24575,'31'31'0,"-17"-8"0,24-2 0,-34 7 0,25-4 0,-27 9 0,26-12 0,-14 7 0,26-4 0,-7 9 0,0 7 0,7-17 0,-16-2 0,16 8 0,2-6 0,12 1 0,0-5 0,-2-10 0,0-7 0,-12 12 0,2 0 0,-12-11 0,1-1-265,14 8 1,-1-1 264,11-9 0,-20 0 0,12 0 0,-14 0 0,-7 0 0,21 0 0,-43 0 0,15 0 529,0-19-529,-14 5 0,8-13 0,2-5 0,6-15 0,-11 1 0,4 1-555,5 20 0,2 0 555,-4-18 0,-1-1 0,7-3 0,-7 21 0,-4-2 0,-11-8 0,1 4 0,26 4 0,-23-12 0,13 11 0,-18 25 0,-18-15 0,-15 19 1110,-21 0-1110,4-5 0,-2 0 0,16 5 0,-1-2-967,-13-10 1,-1-4 966,9 4 0,2 0 0,6 1 0,0-1-603,-7-4 0,0 4 603,3 11 0,3-1 0,1-12 0,2 0-338,0 12 1,0-1 337,2-15 0,-1-1 0,-5 10 0,-1 4 0,-1-5 0,-1-2 868,-9-2 1,2 0-869,7 7 0,2 0 640,-1-4 0,3 1-640,0 1 797,-12 9-797,42 0 0,-13 0 0,18 0 0,0 0 0,0 9 0,0 12 0,0 21 0,0 13 0,0-1 0,0-3 0,0-27 0,0 4 0,0-26 0,0 27 0,0-25 0,0 15 0,18-19 0,-13-19 0,14-32 0,-18 12 0,-2 0 0,1-20 0,0 12 0</inkml:trace>
  <inkml:trace contextRef="#ctx0" brushRef="#br0" timeOffset="106752">7176 11028 24575,'0'33'0,"0"-12"0,0 7 0,0-23 0,0 23 0,0-26 0,0 8 0,0-20 0,-19-11 0,14 7 0,-13-14 0,18 26 0,0-27 0,0 25 0,0-34 0,-19 24 0,14-26 0,-14 16 0,10-16 0,-12-2 0,6-3 0,-3-6 0,18 27 0,0 5 0,0 19 0,0 19 0,0-14 0,0 14 0,0-1 0,0-3 0,0 25 0,18-7 0,-13 18 0,23-15 0,-25 13 0,6-35 0,-9 24 0,0-34 0,19 15 0,-14-19 0,14 0 0,-19 0 0,18 0 0,-13 0 0,14 0 0,-19 0 0,0 0 0,0 0 0</inkml:trace>
  <inkml:trace contextRef="#ctx0" brushRef="#br0" timeOffset="110184">13970 11134 24575,'10'30'0,"-8"3"0,26 19 0,-23-26 0,14 2 0,-19-19 0,0-6 0,0 6 0,0-9 0,19 19 0,-15-14 0,15 14 0,-19-19 0,10 0 0,-8-19 0,7 14 0,-9-23 0,0 25 0,0-25 0,0 23 0,0-23 0,0 26 0,0-26 0,0 23 0,0-33 0,0 24 0,0-7 0,0-7 0,0 23 0,0-14 0,0 10 0,0 7 0,0-8 0,0 10 0,0-19 0,0 15 0,0-34 0,0 24 0,19-26 0,-14 16 0,14 3 0,-19 21 0,0 3 0,0 6 0,0-9 0,0 19 0,0-14 0,0 13 0,0-8 0,0-8 0,0 26 0,0-23 0,0 33 0,0-34 0,0 15 0,0-9 0,0-8 0,0 7 0,0 10 0,0-14 0,-19 14 0,14-38 0,-14 5 0,19-26 0,-9 7 0,7 9 0,-8 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1-02-04T22:35:31.388"/>
    </inkml:context>
    <inkml:brush xml:id="br0">
      <inkml:brushProperty name="width" value="0.05292" units="cm"/>
      <inkml:brushProperty name="height" value="0.05292" units="cm"/>
      <inkml:brushProperty name="color" value="#FF0000"/>
    </inkml:brush>
  </inkml:definitions>
  <inkml:trace contextRef="#ctx0" brushRef="#br0">14609 10074 18 0,'-4'-2'75'0,"-1"-1"-7"0,0-1 4 0,1 3-4 16,-1-2-1-16,5 3-8 0,-5-3-2 0,4 0-5 16,1 3 0-16,0 0-10 0,-4-4 2 15,4 4-6-15,0 0-7 0,-4-2 5 0,4 2-13 0,0 0-3 16,0 0 1-16,0 0-2 0,0 0-9 15,0 0 2-15,0 0-6 0,0 0-1 0,0 0-3 0,0 0 3 16,0 0 1-16,0 0-3 0,0 0 6 16,0 0 13-16,18 1-3 0,-13 3-9 0,4-3 6 0,3 3-4 15,2-3 5-15,-3 1 2 0,10 1-8 0,-2 1-1 16,0-1 4-16,1-1-1 0,2 2 10 0,5 0-8 16,-4 0-5-16,4 1-8 0,-7-1 8 0,1-3-2 15,1 3 2-15,-2-1-2 0,-1 1-4 16,2-1 15-16,-1 1-10 0,-1 0-3 0,0 0-17 0,4 1-16 15,-5 1-22-15,3 1-7 0,4 1-11 0,1 2-10 16,-7-1-10-16,7 2-53 0,2 1-149 0,0-1 66 16</inkml:trace>
  <inkml:trace contextRef="#ctx0" brushRef="#br0" timeOffset="290.82">16990 10242 28 0,'0'0'58'0,"8"0"10"16,-8 0 8-16,0 0 15 0,9 0-18 0,-9 0-7 15,0 0 8-15,0 0-24 0,6 0 16 0,-6 0-8 16,0 0-9-16,0 0-5 0,0 0-12 0,0 0 5 16,0 0-23-16,0 0-15 0,10 0-5 0,-10 0-11 15,8 0-12-15,-3 2-14 0,4 1-16 0,3 2-63 16,-1 0-132-16,3-1 59 0</inkml:trace>
  <inkml:trace contextRef="#ctx0" brushRef="#br0" timeOffset="5701.33">14135 12622 35 0,'0'0'78'15,"0"0"-12"-15,0 0-9 0,0 0-1 0,0 0-8 16,0 0-12-16,0 0 1 0,0 0-8 0,0 0-1 16,0 0 4-16,0 0-9 0,0 0 1 0,0 0-10 15,0 0-3-15,0 0 0 0,0 0 0 0,0 0-3 16,0 0-1-16,0 0 1 0,0 0 3 0,0 0 4 16,0 0-2-16,24 1-2 0,-16-2 0 0,5 1-2 15,-2 0 1-15,2 0-1 0,1 0-2 0,4 0 4 16,1 0 0-16,1-1-1 0,0 2 16 0,0-1-16 15,8 0 8-15,-7 1-4 0,7-1-5 0,-6 1-2 16,7 0 6-16,-10 0-7 0,4 2-7 0,4-1 10 16,-5 3 3-16,-3-2-8 0,2 1 3 0,5-3-2 15,-4 5 2-15,-1-2 3 0,-1 0-8 0,-1 0 1 16,2-1 1-16,-2 0 12 0,-1 1-10 0,1 0-8 16,1-1 5-16,-2-3-2 0,-4 3 9 0,3-3-4 15,-2 2 2-15,-3-1-3 0,2 0 3 0,-4-1-1 16,0 3-2-16,-1-3-4 0,-3 1 4 0,1-1-7 15,-1 0 9-15,-1 1 4 0,-5-1 9 0,0 0 4 16,11 0 9-16,-11 0 6 0,0 0-3 0,6 0 0 16,-6 0 4-16,0 0-2 0,6 0 3 0,-6 0-7 15,0 0-2-15,0 0-5 0,0 0 0 0,0 0 4 16,6-2-12-16,-6 2 5 0,0 0-12 0,0 0-26 16,0 0-16-16,0 0-26 0,0 0-24 0,0 0-20 15,0 0-20-15,0 0-67 0,0 0-202 0,3 4 89 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19:53:18.186"/>
    </inkml:context>
    <inkml:brush xml:id="br0">
      <inkml:brushProperty name="width" value="0.05292" units="cm"/>
      <inkml:brushProperty name="height" value="0.05292" units="cm"/>
      <inkml:brushProperty name="color" value="#FF0000"/>
    </inkml:brush>
  </inkml:definitions>
  <inkml:trace contextRef="#ctx0" brushRef="#br0">17703 12810 8191,'4'4'0,"0"-1"0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20:31:23.059"/>
    </inkml:context>
    <inkml:brush xml:id="br0">
      <inkml:brushProperty name="width" value="0.05292" units="cm"/>
      <inkml:brushProperty name="height" value="0.05292" units="cm"/>
      <inkml:brushProperty name="color" value="#FF0000"/>
    </inkml:brush>
  </inkml:definitions>
  <inkml:trace contextRef="#ctx0" brushRef="#br0">14076 8424 24575,'12'-30'0,"16"6"0,-14 3 0,26-7 0,3 4 0,-9 8 0,4-1-3392,10-3 0,1 0 3392,0 4 0,1 0 0,-3 0 0,0-1-1051,4-9 0,-1 2 1051,-11 16 0,2 0-1281,-1-12 1,3-6 0,-4 6 1280,-3 11 0,-1-1 0,2-14 0,3-8 0,0 1-856,-3 7 0,-1 2 0,-1 0 856,-1 0 0,0 0 0,2-2 413,1-4 0,3-2 1,1 0-1,-1 2-413,5 3 0,-1 2 0,-2-2 0,-6-2 0,-2-3 0,2 0 0,10-1 0,3 1 0,-10 4 831,1-2-831,0-2 0,0 1 3799,-5 6-3799,-4 2 5681,-3-7-5681,-11 48 0,-1 11 0,10 12 0,-10 2 0,-4 6 0,-11-1 0,-2 1 0,9 3 0,3-2 1147,-1-15 0,4-1-1147,7 13 0,9-11 0,10-36 0,3-9 0,-9 11 0,2-3-377,13-17 0,6-10 0,-1 0 377,-5 4 0,-1 0 0,1-2 0,-1-4 0,-1-2 0,3 0 0,-2 6 0,3-1 0,-1 0 0,-3-2 0,-3-4 0,-4-2 0,3 1 0,-4 7 0,2-1 0,0 2 0,-3 0-335,4-1 1,-2 0-1,-6 0 335,2-11 0,-18 13 0,-37 37 0,7-7 0,-35 26 0,47-14 0,0-19 0</inkml:trace>
  <inkml:trace contextRef="#ctx0" brushRef="#br0" timeOffset="75861">3853 3747 24575,'-43'-11'0,"-1"1"0,1 0 0,-1-2 0,-1 0 0,3 5 0,-2 0 0,8 0 0,-7-2 0,25 9 0</inkml:trace>
  <inkml:trace contextRef="#ctx0" brushRef="#br0" timeOffset="77100">2456 3217 24575,'-32'0'0,"0"0"0,-22 0 0,21 10 0,14 11 0,19 2 0,19 17 0,-5-7 0,7-9 0,8 4 0,4-7 0,14-4 0,7-1 0,-8-3 0,2-2-571,-3-3 0,3-1 0,2-3 571,6-7 0,3-5 0,0 0-701,-9 1 0,2-1 0,0-1 0,1 0 701,-4 1 0,2-1 0,0 1 0,-2-2 0,-2 0 0,-1-2 0,-3-2 0,0 0 0,2 2 0,7 3 0,3 0 0,-3 2 0,-7-1-584,-4-3 1,-2 1 583,1 7 0,2 1 0,-4-2 0,-5-6 0,-5 1 0,17 4 675,-10 8 0,0 4-675,13 19 0,-27-2 0,0 3 0,5 0 0,-5-2 0,-14 1 0,25 3 0,11-2 0,-5-8 0,2-2 1015,3 0 0,6 1-1015,-1-2 0,6 1 0,1-3-115,-10-6 1,1-2 0,2-1-1,4 0 115,4 0 0,4-1 0,2 1 0,0 0 0,-4-1-917,2 1 1,-2 1 0,-2-2 0,3 0 916,-5-3 0,4-1 0,-2 0 0,-3-1 0,-8 1 0,3 0 0,-2 0 0,5 0 0,5 0 0,-5 0 0,-9-1 0,0 2 0,4 1 0,4 2 0,-5-1-282,-4-2 1,-2 1 281,12 3 0,-1-1 0,-16-4 0,-2 0 299,14 0 0,0 0-299,-12-1 0,0 2 0,9 8 0,-3 1 1504,-5-5-1504,12 23 4067,-14-26-4067,2 12 0,3 0 0,-6-10 0,4-3-661,11 5 0,7 1 1,2-1 660,-8-5 0,1-1 0,1-1 0,-1 1 0,-3 0 0,-1 0 0,1 0 0,2 0 0,6-1 0,5 0 0,0 0 0,-3 1 0,-8 3 0,5 6 0,-1 1 0,-2-8 0,6-2 0,1 0 0,-6 2 0,-3 4 0,-4 1 0,-1-1 0,13 0 0,3-2 0,-7-3 0,4-1 0,-2 1-568,-8 2 0,-1 1 1,5-2 567,-3-2 0,4-1 0,3-1 0,1-1 0,2 0 0,-2 0 0,3 0 0,1 0 0,1-1 0,0 0 0,-2 0-882,-2-1 0,0-1 0,0 1 0,0-1 0,-2 0 1,0 1 881,3 0 0,-1 0 0,0 1 0,-2 0 0,-2-2 0,3-1 0,0-1 0,-4 0 0,-3 3-4,-5 3 1,-4 2 0,1 0 3,11-3 0,2-1 0,-1 1 0,-8 3 0,-1 0 0,-1 0 544,19 0 1,-4 0-545,-19 0 0,-1 0 626,-2 0 1,-2 0-627,21 0 1289,-21 0 1,0 0-1,12 0 1,-17 0-1</inkml:trace>
  <inkml:trace contextRef="#ctx0" brushRef="#br0" timeOffset="91057">1842 10753 24575,'14'-14'0,"-23"14"0,29-17 0,7-6 0,-25-6 0,7 15 0,-9-26 0,0 7 0,-9 0 0,-12-7 0,-12 26 0,0-14 0,-7 26 0,10-11 0,-1-2 0,-3 2 0,0 2 0,-4 0 0,0-2 0,7-2 0,1 2 0,-22 11 0,13-2 0,-4-1 0,-9-5 0,-4 1 0,13 6 0,-1 2 0,2 0 0,-13 0 0,1 2 0,1-1 0,5 5 0,1 14 0,-4-17 0,-4-4 0,14 2 0,0 0-358,-8-1 1,-1 2 357,5 3 0,1 1 0,7-5 0,1 2 0,2 12 0,0 0 0,-2-11 0,-1-1 0,-3 17 0,0 0 0,4-22 0,4 11-437,19 12 1,2 15-1,2 10 1,1 10-1,2 8 1,1 6-1,2 5 1,0 2-1,0 0 1,1 0-1,0-3 1,0-4 0,0-6-1,-1-9 1,-1-9 436,-3 17 0,1-14 0,0-1 0,2 15-292,2-17 0,0 10 0,0 8 0,0 6 0,0 5 0,0 2 0,2 1 0,-1 0 1,2-4-1,1-3 0,2-8 0,0-7 0,3-10 0,1-12 0,2-13 292,38-16-188,-18 11 1,1-1 187,20-12 0,-6 26 0,-3-23 0,8 14-949,-15-1 949,17-13 0,-19 23 0,16-25 0,-14 6 3082,17 10-3082,-19-14 0,16 23 0,-13-26 0,-6 3 0,1 0 0,14-5 0,6 18 0,1-13 0,2 14 2024,-22-18 1,0-2-2025,22 1-1147,-24 9 1,1 1 1146,23-5 0,-18 4 0,1 0 0,-4-8 0,0-2 221,3 1 1,1 0-222,-5 0 0,-1 0 0,1 0 0,0 0-853,4 0 0,1 0 853,-4 0 0,-1 0 0,5 0 0,-1 0 0,-4 0 0,0 0-1533,4 0 0,1 0 1533,-4 0 0,0 0 0,3 0 0,1 0 996,-6 1 0,1-2-996,9-8 0,0 0 0,-7 6 0,1 1 0,10-8 0,1 1 437,-12 8 0,-2 2-437,4-1 0,1 0 0,4 0 0,0 0 1084,-7 0 0,1 0-1084,6 0 0,0 0 0,-9 1 0,-1-2 0,6-8 0,-1-1 0,-3 8 0,0-1 0,-1-6 0,0 0 0,-2 8 0,1 2 6467,23-1-6467,0-10 0,-23 9 0,-1 0 0,5-8 0,-1-1 0,1 1-3055,12 4 3055,-15-4 0,-1-1 0,11 1-472,-2 6 472,-16-6 0,5-1 0,1 1 0,-2 4 0,1-13 0,1-1-1226,12 14 1226,3-14 0,-3 10 0,7 7 0,-13-27 0,16 25 0,-20-15 0,8 0 0,3 14 0,1-23 2696,-1 26-2696,-13-12 0,-1 0 0,-1 9-419,2-4 1,-1-1 418,-6 1 0,6-2 0,1 0 0,-2-3 0,12-4 0,7-1 0,-37 5 0,37-8 1602,-26-15-1602,-7 30 0,14-40 0,-26 42 0,27-33 0,-25 24 0,34-26 0,-33 17 0,14-17 0,-19 7 0,0 0 0,-19-7-1323,14 7 1323,-14 0 0,0-7 0,15 17-66,-25 1 66,27-6 0,-26 5 0,14-10-800,-26-7 800,7 16 0,0-16 0,-7 7 0,7 10 0,-19-5 0,17 6 0,1 7 0,0-2 0,-13-16 0,11 12 0,-1 2 0,5 7 0,0 0 0,-4-7 0,-1-2 0,5 4 0,-1 1 0,-4 0 0,1-1 0,3-4 0,2 2 0,-23 5 0,23 1 0,1-2 0,-24-6 0,22 4 0,0 1 0,-22-8 0,24 9 0,-1 2 0,0 12 0,-1 0-1065,-2-13 0,2 0 1065,-22-1 0,18 6 0,3-3 0,5-16 0,-4 26 0,-4-1 0,8-16 0,2 1 0,-21 13 0,17-9 0,1 0 0,-13 11-378,-3-25 378,3 23 0,11-3 0,3-2 0,0-9-142,-6 17 1,0-1 141,-2-25 1790,-15 26-1790,-1-8 0,16-9 611,-13 15 0,35-15 0,-5 19 0</inkml:trace>
  <inkml:trace contextRef="#ctx0" brushRef="#br0" timeOffset="93649">16976 11430 24575,'-24'-31'0,"-13"17"0,32-23 0,-23 23 0,7-26 0,-3 25 0,-16-13 0,7 26 0,0-26 0,-7 23 0,11-17 0,-3-3 0,-5 11 0,-3 2 0,-3-8 0,-1-2 0,-7 0 0,1 4 0,11 10 0,0 2 0,-1-7 0,-3-1 0,4 3 0,2 8 0,1 1 0,-6-4 0,-3-1 0,5 2-770,9 4 1,1 2 769,-24-1 0,-3 0 0,1 0 0,-3 0 0,8 0 0,-3 0 0,-1 0 0,-2 0 0,-1 0 0,-1 0-1126,7 0 0,-3 0 1,2 0-1,6 0 1126,-8-1 0,2 2 0,8 2 0,-5 2 0,0 1 0,4-2-626,2-2 1,3-1 0,-1 1 625,-9 4 0,-1 1 0,0-1 0,3-5 0,1-2 0,4 1 0,0 0 0,3 0 0,-5 0 0,-2 0 0,-9 0 0,-1 0 0,2 0 0,1 0 510,11 1 1,1-2-511,3-8 0,3-1 4236,-17 5-4236,17-5 0,-2 2 1330,-6 15 1,-4 4-1331,-8-9 0,-1 1 0,2 16 0,1 0 0,12-17 0,-1 0 0,-5 11 0,2 3 0,13-5 0,0-1 0,-9-3 0,-1 0 0,-8 8 0,3-2 0,-10-11 0,6 11 0,-2 3-2202,14-5 1,2 1 2201,0 4 0,0 1 0,-10 2 0,2 2-1066,12 0 1,2 0 1065,-7 2 0,2-1 0,5-2 0,5 2 0,7 8 0,2-1 0,-14-1 0,21 2 0,0-1 0,-16-5 0,26 16 0,-8 2 0,10 3 3818,0-3-3818,10 17 0,-8-31 0,10 1 0,4 1 0,8 3 1358,-9-7 0,3 0-1358,6-9 0,1 1 0,-7 7 0,-1-1 0,8-6 0,2-3 0,-1 1 0,0 1 0,0 4 0,2-2 0,12-7 0,2 0 0,0 7 0,3 2-2262,-1-10 1,3 0 0,-4 0 2261,0 5 0,-1 0 0,2-7 0,3-3 0,-2 1-192,9 8 0,1-2 192,-1-10 0,5-3 0,-3 2 0,-13 3 0,-2 3 0,2-3 0,9-3 0,3-3 0,-4 0-439,4 1 0,-2 0 439,-3 0 0,1 0 0,-5 0 0,2-1 0,-3 2-32,-4 4 0,0 0 32,8-4 0,4-1 0,-5 1 0,-10 4 0,0 0 0,5-4 0,5-2 0,-3 1 0,4 0 0,1 0 0,-2 0 0,3 0 0,-2 0 2546,9 0 1,-3 0-2547,1 0 0,-1 0 251,-14-5 1,0 0-252,10 4 0,4 0 0,-16-2 0,0-1 0,3 1 0,6 3 0,2 0 0,-3 0-167,5 0 0,-2 0 167,2 0 0,-3 0 0,-18 0 0,1 0 46,17 0 0,3 0-46,-2 0 0,1 0 0,0 0 0,3 0 0,-3 0-422,6 0 1,-1 0 421,1 0 0,-2 0 0,-7 0 0,-4 0-195,-10 0 1,0 0 194,7 0 0,1 0 0,4 0 0,-1 0 0,-5 0 0,0 0 0,8 0 0,-2 0 0,-8 2 0,-3-4 0,-3-7 0,0 0 0,3 6 0,3 1 0,9-7 0,0-1 0,-12 4 0,0 3 749,18 2 1,3-1-750,-3-10 0,-1-4 0,-5 4 0,0 1 0,-1 1 0,2-1 0,-3-1 0,1-9 0,-2 2 0,-1 7 0,1 0 0,-2-7 0,-4-2 0,6-12 0,-13 8 0,-1-2 0,-3 0 0,1 0 1008,-1 11 1,0-3-1009,-6-18 0,0-1 236,5 18 0,-3 0-236,-13-19 0,-3-4 0,7 5 0,0 3 0,-3 1 0,-3 2 0,-3-22 0,-4 17 0,-2 5 0,-4 14 0,-18-17 0,-1 4 0,17 24 0,-12-15 0,0-3 0,7 1 0</inkml:trace>
  <inkml:trace contextRef="#ctx0" brushRef="#br0" timeOffset="104798">13314 2963 24575,'27'-27'0,"0"0"0,-1 1 0,0 1 0</inkml:trace>
  <inkml:trace contextRef="#ctx0" brushRef="#br0" timeOffset="105206">14373 402 24575,'-48'-11'0,"1"0"0,0 0 0,0-1 0,1 3 0,0 1 0,0 1 0,1 1-984,-7 1 1,2 2 0,-1 2 0,-8 0 0,-2 1 0,2 1 0,11-1 0,1 0 0,-1 0 0</inkml:trace>
  <inkml:trace contextRef="#ctx0" brushRef="#br0" timeOffset="105700">11198 487 24575,'-24'40'0,"5"-5"0,19 17 0,-9-19 0,6 7 0,-6-26 0,-10 33 0,-4-12 0</inkml:trace>
  <inkml:trace contextRef="#ctx0" brushRef="#br0" timeOffset="106101">10626 1228 24575,'-42'-24'0,"56"-4"0,14 16 0</inkml:trace>
  <inkml:trace contextRef="#ctx0" brushRef="#br0" timeOffset="107267">11325 572 24575,'-12'-31'0,"2"7"0,10-16 0,-28 55 0,2-8 0,0 12 0,1 4 0,1-2 0,-4 26 0,7 0 0,14-15 0,-1 2 0,-14 12 0,-3-3 0,0 7 0,9-9 0,-1-2 0,-12-4 0,18 3 0,1 2 0,-13 9 0,12-13 0,1 1 0,-4-5 0,-1-3 0,-8 16 0,-1 7 0,-4-20 0,8-6 0,0-2 0,1-8 0,-6 7 0,3 1 0,20 0 0,-26-1 0,14-4 0,-8-19 0,13 0 0</inkml:trace>
  <inkml:trace contextRef="#ctx0" brushRef="#br0" timeOffset="108316">11261 677 24575,'27'-15'0,"0"0"0,4 7 0,-1 2 0,15-13 0,-14 19 0,-1 0 0,15-19 0,-16 16 0,3 1 0,5-9 0,-1 4 0,13 25 0,-14-17 0,-2 3 0,10 34 0,1-24 0,-11 7 0,-9-1 0,-1-2 0,3-11 0,-8 22 0,-3 7 0,4 2 0,-17-3 0,-4 3 0,3-6 0,-2 0 0,-7 4 0,-3 0 0,5-2 0,-2-2 0,-13 13 0,12-7 0,-29 2 0,19-12 0,-9-8 0,-3 0 0,-2 8 0,0-4 0,-16-1 0,23-9 0,-2 0 0,-9-2 0,-1-3 0,5-1 0,0-1 0,-2 3 0,-1-2 0,0-5 0,-1-6 0,-5-5 0,-3-2 0,-13 3 0,1-1-314,17-1 1,0-3 313,-5-3 0,-4-3 0,7 4 0,-15 5 0,17-5 0,-5-4 0,3 3 0,8 4 0,0 1 0,-12-6 0,-2-1 0,4 1 0,3-1 0,8-4 0,0 2 0,2 12 0,1 0 0,-3-22 0,40 8 0,19 7 0,12-5 0,7 1 0,-2 6 0,1 0 0</inkml:trace>
  <inkml:trace contextRef="#ctx0" brushRef="#br0" timeOffset="109732">13759 1376 24575,'33'-24'0,"16"6"0,5 18 0,-7 0 0,-16-29 0,-43 22 0,-21-40 0,-19 42 0,17-32 0,-14 32 0,16-14 0,-19 10 0,-2 7 0,4-3 0,-1 0-642,14 5 1,1 0 641,-14 0 0,-1 0 0,9 1 0,1-2-382,-2-8 0,-1-1 382,1 8 0,-1 0 0,-11-7 0,0-1 0,14 4 0,2 2 0,-8 4 0,0-2 0,0-12 0,2 0 0,6 12 0,0-1 0,2-16 0,-1 1 0,2 15 0,2 1 0,-11-17 0,-7 10 616,22 7 0,-1 1-616,-6 0 0,-1 2 0,3 9 0,2 1 0,1-5 0,2 3 0,-10 28 0,8-23 815,-1 26-815,-7 3 0,25 1 0,-3-11 0,18-5 0,18-6 0,-3 11 0,13-21 0,2-1 0,-1 17 0,3-25 0,4-3 0,-5 4 0,1 1 0,11-4 0,1-2 0,0 2 0,-1-2 0,-6-4 0,-1 1 0,6 4 0,-4-3 0,2-25 0,-6 26 0,0-1 0,9-34 0,1 32 0,-11-23 0,14 25 0,-21-25 0,17 23 0,-13-6 0,-2 4 0,1 25 0,11 15 0,-40 22 0,-3-1 0,-6-12 0,9 17 0,9-31 0,-6 31 0,6-36 0,-9 17 0,19-26 0,-5 5 0,7-19 0,-11 0 0</inkml:trace>
  <inkml:trace contextRef="#ctx0" brushRef="#br0" timeOffset="110385">13589 1185 24575,'0'-30'0,"0"6"0,0 3 0,0-7 0,19 80 0,-33-10 0,12 12 0,-1 7 0,-12-7 0,-3-2 0,8-8 0,-1-1 0,-4 0 0,2-4 0,8-3 0,15-46 0,16-18 0,-1 1 0,6-5 0,2 2 0,-1 3 0,1 1 0,1 1-444,-2 2 0,1 1 1,3-1 443,3-1 0,5-1 0,0 1 0,-4 0 0,-3 1 0,-4 1 0,5-1 0,6 2 0,4-1 0,1 0 0,-7 0 0,-5-3 0,-4-1 0,1 4 0,7 8 0,1 5 0,-5-1 0,10-8 0,-12 23 0,-11 8 0,-29 1 0,13 15 0,-2 1 0,-25-2 0,19 22 0</inkml:trace>
  <inkml:trace contextRef="#ctx0" brushRef="#br0" timeOffset="110968">15156 995 24575,'23'-33'0,"-4"-7"0,-47 54 0,21-7 0,-16 11 0,-1 6 0,12 9 0,0 3 0,-12-2 0,-4 0 0,6 3 0,0 3 0,1-3 0,-2 1 0,-4-4-3463,-20-3 0,0-1 3463,16 11 0,-1 0 0,-6-18 0,-4-4 0,6 0 0,-4 26 493,2-27 1,-4-3-494,-12 4 0,14-29 0,-2-9 0,7-2 0,2-2 0,5 5 0,2-2 0,1-14 0,3 2 0,-11 16 0,7-34 0,-21 18 0,70-20 0,-16 26 0,19 6 0,13 0 0,5 3 0,-2 8 0,6 3 0,1 2 0,0-2 685,1-4 1,1-2-1,1 1 1,2 1-686,-5 4 0,1 1 0,2 1 0,-2 1 0,-2 0 0,2 0 0,-2 0 0,-1 1 0,-4 1 0,0 0 0,-4 1 0,1 1-18,4 1 1,0 2 0,-2-1 17,3-2 0,-3 0 0,-8 4 0,0 0 0,10-4 0,-1-2 0,14 1 0</inkml:trace>
  <inkml:trace contextRef="#ctx0" brushRef="#br0" timeOffset="111551">16383 826 24575,'24'-43'0,"-52"67"0,-3-13-3566,1 22 1,-1 5 3565,6-12 0,1 0 0,-3 11 0,-1-1 0,-4-13 0,-1 3 0,3 12 0,-1 7 0,0-3 0,-1-10 0,-1-2 0,1 2 0,5 1 0,1 0 0,-1 2 0,-3 5 0,-1 1 0,3-7 2047,-17 6-2047,28-10 0,1 1 569,-3 4 1,10-11-570,63-43 0,-20 16 0,3-3 0,4-17 0,4-9 0,-2 2-179,7 1 1,-1 2 178,-11 3 0,0-1 0,-6 6 3860,8 2-3860,-7-6 0,2-1 0,-3 11 0,-2 3 0,10-14 0,7 8 0,2 13 0,-23 22 0,-3 9 0,16 8 0,-5 6 0,-14 6 0,-7 5-1119,-1 5 0,-5-3 1119,-7 1 196,-10-21 1,1-2-197,23 22 0,-28-8 0,14 11 0,-5-25 0,-13-9 0,18-5 0</inkml:trace>
  <inkml:trace contextRef="#ctx0" brushRef="#br0" timeOffset="117050">8785 6625 24575,'-43'-33'0,"20"12"0,-6-7 0,-11 23 0,-7-14 0,2 16 0,-1 6 0,-4 16 0,11-17 0,1 1 0,2 16 0,-3-13 0,-2-3 0,-8-1 0,-5 10 0,0 5 0,2 6 0,6-12 0,3 2 0,7 15 0,-2-18 0,-1 1 0,14 10 0,0 0 0,-10-8 0,-2 0 0,6 10 0,0 1 0,-1-6 0,1-3 0,-7 11 0,2 2 0,6 1 0,23-4 0,-30 18 0,16-22 0,-12 17 0,15-12 0,3 2 0,4 0 0,1 2 0,-5 11 0,1-2 0,0 16 0,-4-14 0,-4 0 0,5-12 0,1 1 0,-1 20 0,1-2 0,-5-8 0,7 3 0,0 1 0,2-15 0,1-1 0,-2 5 0,2 0 0,1-2 0,1-1 0,0 22 0,6 2 0,-11-27 0,0 0 0,9 15 0,-13-2 0,8 2 0,9-6 0,0 1 0,-8 22 0,7-28 0,4-1 0,7 20 0,-7-15 0,2 4 0,2 2 0,3-12 0,0 1 0,-6 5 0,-1 3 0,11 2 0,2 0 0,-4-11 0,0 0 0,4 3 0,3 0 0,-3 3 0,2-2 0,12-5 0,1 1 0,-6 13 0,-1 0 0,3-17 0,2-3 0,11 12 0,0-2 0,-15-14 0,1-1 0,21 9 0,0 2 0,-12 3 0,-2 0 0,4-8 0,1-2-1245,-5 0 0,-1 1 1245,-5-1 0,2-2 0,17-8 0,0 1 0,-20 8 0,2 0 0,27-3 0,0-1 0,-14 17 0,4-12 0,-1-2 0,-15-5-189,13-1 1,5 2 188,-2 6 0,-1-2 0,-7-10 0,1 1 0,8 11 0,4 5 0,-9-7 0,-5-12 0,9 6 0,10 6 0,-8-4 0,1-1 0,-6-1 0,8 2 0,-3-3 0,4-4 0,-1-2 0,-10 3 0,1 1 0,1-1 0,3-1 0,1-2 0,0 2 0,-1 2 0,-1 1 0,-3 1 0,1-1 0,0 1 0,4-1 0,3-1 0,-7-3 0,13-4 0,-8 4 0,8 4 0,-5-1-719,-12-3 1,1 0 718,10-1 0,6 0 0,-8 3 0,-19 5 0,0 0 0,19-5 0,7-3 0,-8 3 0,2 14 0,-7-12 0,9-2 0,-2 0 0,4 2 0,-3-1 0,-7-3 0,0 0 0,19 8 0,-5-2 0,-15-11 0,-5 12 0,1 1 0,-6-13 0,1 0 0,16 17 0,0 0 0,-16-16 0,2-1 0,11 5 0,6 4 0,-1-1 0,6 1 0,3-1 0,-10-2 0,5 0 0,1 1 0,0-1 0,-3 0 0,0 0 0,0 1 0,3-1 0,-1 0 0,3 1 0,1 0 0,-1-1 0,0-2 0,-5-2 0,1-1 0,-2-1 0,0 0 0,-2 1-542,3 2 1,-2 0 0,0 0-1,2-1 542,-1-1 0,4-1 0,0 0 0,-4-1 0,-6 0 0,9 0 0,0 1 0,-10 1 0,6 3 0,4 0 0,-1 1 0,-2-1 0,1 0 0,-2 0 0,0-1 0,-1 1 0,-1 0 0,-1 1 0,2-2 0,2 1 0,2-2 0,4 1 0,1-2 0,0 1 0,-4-1 0,0 0 0,-2-1 0,-1 0 0,1 0 0,0-1 0,1-2 0,0 1 0,2 2 0,-6 3 0,1 1 0,0 1 0,1-1 0,-2-1 0,9-3 0,-2-2 0,1 0 0,2 2 0,-4 3 0,2 1 0,0 1 0,0-1 0,-3-1 0,6-3 0,-3-2 0,0-1 0,2 2 0,-10 1 0,1 0 0,1 0 0,-1 0 0,-1-1-758,10 0 0,-1 0 0,-1-2 0,-1 0 758,-8 0 0,-1-1 0,0-1 0,5 0 0,0 0 0,5 0 0,2-1 0,1 0 0,-1 1 0,-1-1 0,-6 0 0,0 1 0,-2-1 0,2 0 0,0 0 0,2-1 0,1 0 0,2-1 0,1 0 0,1-1 0,-1 1 0,0 1 0,-1 0 0,2 2 0,-1 1 0,0 1 0,-1-1 0,1 0 0,1-2 0,-3-1 0,3-2 0,0-1 0,-1 0 0,-1 0 0,-3 2 0,-4 1 0,4 2 0,-6 3 0,0-1 0,6-2 0,-6-2 0,4-1 0,4-2 0,0 0 0,-1 0 0,-4 1 0,-5 2 0,14 0 0,-8 1 0,6-1 0,-8 0 0,5-1 0,3-1 0,0 0 0,-1-1 0,-4 1-870,8-4 0,-3 0 0,-1 0 0,1 2 870,-8 3 0,1 1 0,0 1 0,1-1 0,-1-1 0,3-3 0,2 0 0,-1-1 0,-4 0 0,-6 1 87,8-3 0,0 0-87,-4 4 0,6 0 0,1-1 0,-8 1 145,2-3 1,-1 1-146,4 6 0,6 2 0,-6-1 0,-7-7 0,2 1 0,9 4 0,7 1 0,-6-1 0,-12-5 0,2-1 0,1 3 0,7 1 0,3 0 0,-3 0 0,-7 2 0,-1-1 0,-1 0 0,-1 0 0,8-4 0,0-2 0,3 1 0,-8 3 0,3-1 0,1 1 0,0 0 0,-3 1 51,-2 1 1,-2 1 0,-1-1-1,1-1-51,0-1 0,-1-3 0,1 1 0,2-1 0,12 1 0,4 1 0,-2-1 0,-11-3 0,-8-9 0,-2-1 0,5 8 0,8 0 0,0 0 0,-9-1 1541,-4-5 1,-2-2-1542,2 3 0,7-1 0,1 0 0,-7 3 0,3-1 0,-1-2 0,-2-4 0,6-5 0,0-2 0,-3 3 0,2 1 0,-2 2 0,0-2 0,3-3 0,0-2 0,0-2 0,-10 7 0,-1-1 0,-1-1 0,-2 0 0,3-5 0,-4-1 0,-1-1 0,1-9 0,-3-2 0,-3 0 0,-6 8 0,-2 1 0,-4-2 0,-4-1 0,-3-2 0,-5 1 0,-10-16 0,-3 1 0,10 2 0,-3-1 0,-13 3 0,-8-2 0,1 6 0,6 7 0,-4 1 0,-6-1 0,-8-5 0,-4-1 0,-4 3-649,3 12 0,-3 3 0,-3 1 1,1 0-1,3-2 649,8-1 0,2-1 0,2 0 0,-4 0 0,-5 2 0,-4 3 0,-6 1 0,-4 1 0,-1 0 0,-2 1 0,2 0 0,3 1 0,0-3 0,1 1 0,1 0 0,0 0 0,-2 1 0,-3 1 0,3 3 0,-2 0 0,-3 2 0,0-1 0,-1 1 0,1-1 0,2 0 0,3 1-293,1-2 0,3 0 0,1 0 0,1 0 0,-1 1 0,1 0 0,-1 2 293,-9 0 0,-1 1 0,-1 1 0,3 1 0,3 0 0,5 1-105,-3-4 0,6 1 0,-3 1 105,1 5 0,-2 2 0,-2 1 0,1-2-387,2-1 1,0-1 0,1 0-1,1 2 387,-7-2 0,1 2 0,-6-1 0,7 3 0,-7-1 0,-3-1 0,-1 1 0,4-1 0,5 1 0,4-1 0,6-1 0,-1 1 0,-7 0 14,4 5 0,-6 0 1,-3 1-1,-3 1 1,-1-1-1,0 1 0,2-2 1,3 0-15,-6-3 0,2-1 0,1-1 0,0 0 0,1 2 0,-2 0 0,1 3 0,1 1 0,-1 2 0,-1-1 0,-1 0 0,-2-2 0,5 0 0,-2-1 0,-2 0 0,-1-1 0,0 0 0,1 0 0,2 0 0,2 1 0,-5 0 0,2-1 0,2 1 0,0 0 0,1 0 0,-2 1 0,-1 1 0,1 1 0,0 0 0,-1 1 0,-1-1 0,-1-2 0,7 0 0,-1-1 0,-1-1 0,-2-1 0,2 1 0,0 1 0,1 0 0,3 3 0,-5 1 0,2 2 0,1 1 0,1 0 0,0 0 0,0-3 0,0-3 0,0-3 0,0 0 0,0 0 0,-1 0 0,-2 4 97,0 1 0,-1 3 0,-2 1 1,0 0-1,-1 1 0,-1-1 1,1-1-98,6-1 0,0 0 0,-1-1 0,0 0 0,0 0 0,-1 1 0,-1 0 0,-1 0-14,5 1 1,-1 1 0,-2-1-1,1 1 1,-2 1 0,1-1-1,-1 0 1,2 1 0,-1-1 0,2 0 13,-2 0 0,1 0 0,1 0 0,0 0 0,0 0 0,0 0 0,0 0 0,-1 0 0,0 0 0,0 0 0,-2 0 0,-2 0 0,0 0 0,0 0 0,1 0 0,2 0 0,3 0 0,4 0 0,3 0 0,-15 0 0,9 0 0,1 0 0,-8 0 50,8 0 0,-6-1 0,-4 1 0,-1-1 0,-1 1 0,1 0 0,4 1 0,4 0-50,-6 2 0,5 1 0,2 1 0,0-1 0,-1-1 0,4-2 0,0 0 0,-1-1 0,0 0 0,0 1 0,0 1 0,0 1 0,-1 1 0,1 2 0,-1-1 0,1 0 0,0 0-12,-7-1 1,2 1 0,-1-1-1,0 0 1,-2 0 11,6 0 0,-1-1 0,-1 1 0,0 0 0,-1 0 0,0 0 0,3 1 0,-2 1 0,-1-1 0,0 1 0,1 0 0,3 0 0,3 0 0,-13 3 0,5-1 0,0 0 0,-3 0 0,9-2 0,-3 0 0,-2-1 0,1 1 0,4-1 0,6 0 0,-1 2 0,6 1 0,-6-2 0,-7 1 0,-8-1 0,-3 0 0,2 0 0,8-2 0,3-2 0,5-1 0,-3 0 0,-5 4 0,-4 0 0,0 1 0,5-3 0,8-2 0,3-2 0,-3 1 0,-8 4 0,-5 1 0,1 1 0,6-2 0,-2-2 0,-2 1 0,6 0 0,-8 1 0,-4 1 0,2-1 0,5-1 0,-4-3 0,5 0 0,-3 0 0,5 0 0,-3 0 0,-1 0 0,1 0 0,2 0 0,-1 0 0,1 0 0,0 0 132,3 0 1,0 1 0,1-1 0,1-1-133,-4-5 0,2-1 0,-4 1 0,-4 4 0,-7 2 0,3 0 0,10-3 0,10-6 0,0-1 316,-8 4 0,-10 1 0,-1 1 1,5 0-317,6 3 0,3 0 0,0-1 0,-10-4 0,-2-1 0,0 1 0,-4 2 0,0 1 0,7 0 0,12 2 0,-1 0 0,-4 1 0,-10 0 0,1 0 0,6 0 440,-2 1 0,0 0-440,4 2 0,-6-1 0,-1 1 0,7-1 0,-7-2 0,-1 0 0,6 3 0,-7 2 0,-2 0 0,1 1 0,1-1 0,1 1 0,-2 0 0,0 0 0,7 0 0,-1 1 0,0 0 0,0 0 0,1-1 0,1-1 0,-1-2 0,1 1 0,3 0 0,3 1 0,-5 5 0,4 0 0,1-2 0,-4-6 0,0-2 0,6 3 0,2 11 0,2 0 0,-18-13 0,3 1 1926,23 12 1,3 0-1927,-24-9 0,34 14 0,18-19 0</inkml:trace>
  <inkml:trace contextRef="#ctx0" brushRef="#br0" timeOffset="138060">8742 5779 24575,'32'-10'0,"0"1"0,17 2 0,13 2 0,3-1 0,-8 0-2713,-15-1 1,-4-2 0,6 2 2712,5 0 0,8 0 0,2 1 0,-1 1 0,-6 1 0,7 3 0,-6 1 0,2-1 0,-6-1 0,0-1 0,0 1 0,0 0 0</inkml:trace>
  <inkml:trace contextRef="#ctx0" brushRef="#br0" timeOffset="140217">13251 5630 24575,'35'19'0,"-7"-5"0,-47 26 0,15-7 0,-15 0 0,9 7 0,8-16 0,-7 16 0,18-7 0,-7-10 0,27 5 0,4-25 0,14-2 0,7-2 0,-8-8 0,2-4 0,9-2 0,1-2 0,-7 2 0,-1-3-627,-14-4 1,-1-2 0,0 1 626,11 3 0,0 0 0,1-6 0,-3 1-152,-11 10 1,-4 1 151,6-7 0,-5 7 0,-48 24 0,11 15 0,-28 14 0,-6 2 0,21-11 0,0-1 539,-6 9 1,-2-3-540,3-13 0,3-2 0,8 20 320,-26-16-320,17 16 0,1-7 0,41-10 0,17-23 0,18-4 783,-12-34-783,-2 33 0,-26-23 0,24 26 0,-24-26 0,26 23 0,-26-14 0,5 19 0</inkml:trace>
  <inkml:trace contextRef="#ctx0" brushRef="#br0" timeOffset="141950">16045 5948 24575,'18'-42'0,"-3"9"0,6 11 0,26 41 0,-38-12 0,12 16 0,-4 1 0,-17-10 0,9 26 0,-6-25 0,25 13 0,-23-7 0,23-7 0,-7 24 0,12-34 0,19 15 0,2-19 0,-14-8 0,2-3 0,2 1 0,-1-3 0,-9-3 0,0-1 0,11-3 0,-3 0 0,5-4 0,7 3 0,-4-7 0,-17 23 0,0 5 0,-12 14 0,7 26 0,-14-25 0,7 13 0,7-26 0,-4 26 0,9-23 0,7 14 0,2-19 0,12-19 0,-18 14 0,-8-23 0,-28 7 0,0 7 0,0-5 0</inkml:trace>
  <inkml:trace contextRef="#ctx0" brushRef="#br0" timeOffset="144032">8531 7303 24575,'39'-20'0,"1"0"0,0 1 0,0-1 0,-2 0 0,-4-4 0,2-2 0,-5 5 0,19-2 0,-17-6 0,-1 8 0,8 7 0,-7-5 0</inkml:trace>
  <inkml:trace contextRef="#ctx0" brushRef="#br0" timeOffset="147784">12298 6837 24575,'-23'-24'0,"-15"-13"0,24 23 0,-26-8 0,26-6 0,-14 14 0,6-7 0,8-7 0,-23 4 0,23 1 0,-8-6 0,-6 27 0,14-26 0,-26 4 0,7 1 0,-19 4 0,8 19 0,14-5 0,-1 1 0,-23 1 0,-1-6 0,24 10 0,1-2 0,-5-18 0,2 16 0,-2 1 0,-12-16 0,11 16 0,-1 4 0,5-2 0,0 0 0,-5-2 0,1 4 0,-11 16 0,-11-13 0,15 14 0,-11-10 0,22 0 0,1 3 0,3 5 0,2-1 0,-26 8 0,19 4 0,-7-7 0,7 12 0,9 0 0,6-12 0,18 7 0,-10-13 0,8 25 0,-7-7 0,9-1 0,0-10 0,0 6 0,9 5 0,-7 21 0,12-27 0,0 0 0,-9 15 0,33-2 0,-33-26 0,13 24 0,-8-5 0,11-7 0,-7 21 0,24-33 0,-34 7 0,19 0 0,1-4 0,-17-10 0,13 17 0,-2-1 0,-16-18 0,27 32 0,-6-32 0,10 23 0,7-7 0,-16 3 0,16-3 0,-7 26 0,-1-38 0,-7 14 0,0 1 0,10-2 0,17-8 0,-19 5 0,7-1 0,-7-13 0,-10 23 0,5-25 0,-6 25 0,1-23 0,17 23 0,-7-26 0,0 8 0,7 8 0,2-13 0,3 14 0,-3 0 0,17-15 0,-31 15 0,31-19 0,-28 0 0,-1 0 0,29 0 0,-27 1 0,0-2 0,3-8 0,-2-1 0,-5 6 0,6-4 0,0-3 0,1-8 0,17 14 0,-19-13 0,26 8 0,-12-11 0,-11 0 0,1 0 0,17-5 0,-33 1 0,0 3 0,19 8 0,-16-8 0,16-6 0,-26 5 0,23-1 0,-22-4 0,6 7 0,7 7 0,-23-15 0,32 8 0,-23-12 0,8 0 0,6-16 0,-23 14 0,13 2 0,-18-14 0,0 40 0,10-40 0,-17 23 0,14-9 0,-17-7 0,-8 17 0,13 2 0,-23-8 0,6 6 0,-10-1 0,-1 6 0,-26 8 0,31 8 0,-2-12 0,1 0 0,5 9 0,-16-14 0,26 19 0,-5 0 0</inkml:trace>
  <inkml:trace contextRef="#ctx0" brushRef="#br0" timeOffset="150300">11155 8065 24575,'-45'15'0,"1"0"0,7-9 0,3 2 0,8 16 0,3-1 0,-12-16 0,9 22 0,0-1 0,-7-21 0,12 40 0,11-24 0,10 10 0,57-40 0,-43 10 0,24-25 0,-1-3 0,-23 20 0,26-23 0,-7 25 0,0 3 0,-12 21 0,-11 12 0,-10 0 0,0 7 0,28-54 0,-2 7 0,7-26 0,4-4 0,-51 69 0,28-32 0,-4 31 0,25-33 0</inkml:trace>
  <inkml:trace contextRef="#ctx0" brushRef="#br0" timeOffset="156132">8869 8192 24575,'57'0'0,"-21"9"0,-14 0 0,-55-4 0,22 23 0,-27-26 0,-4-1 0,6 27 0,-13-23 0,35 32 0,-24-23 0,34 7 0,-25 8 0,27-15 0,2 26 0,21-7 0,-7-10 0,24 5 0,-24-25 0,18 10 0,4 2 0,4-10 0,1 4 0,-2 1 0,-3-1 0,-2-8 0,0 0 0,-6 9 0,5-9 0,2-2 0,19 1 0,-8 0 0,2 0 0,-8 0 0,0 0 0,11-5 0,-1 0 0,-16 5 0,-2-2 0,13-11 0,2-2 0,-3 8 0,-1 0 0,2-12 0,-3-2 0,-9 4 0,-2 1 0,18-17 0,-16-7 0,0 16 0,7-16 0,-26 7 0,14 0 0,-26-25 0,8 29 0,0 1 0,-1-2 0,-5-13 0,15-11 0,-19 0 0,0 12 0,-19 2 0,15 7 0,-15 0 0,19-16 0,-10 13 0,8-15 0,-26-1 0,23-2 0,-9 26 0,0 2 0,12-17 0,-27 22 0,6-7 0,-1 4 0,-4-9 0,-2-7 0,-6 17 0,3-17 0,-4 26 0,23-24 0,-26 24 0,7-7 0,-19-7 0,26 23 0,-11-13 0,-1-2 0,-2 6 0,-9-10 0,-3-1 0,18 17 0,-1-1 0,-16-13 0,1-3 0,1 2-347,4 12 1,3-2 346,14-15 0,-5 25 0,-2 4 0,-20-11 0,24 1 0,-3 0 0,-4 3 0,-4 2 0,2-1 0,-12-4 0,0-3 0,10 2 0,-1 0 0,1 2 0,-11 7 0,3-3 0,7-15 0,1 1-10,-5 14 0,0 3 10,8-9 0,0 1 0,-3 9 0,2 0 0,-14-9 0,23 8 0,1-1 0,-24-7 0,12 11 0,1 5 0,1 15 0,-16-8 0,35 23 0,-12-23 0,0 8 692,-7 6-692,-2 5 0,19-7 0,1 2 0,-11 7 21,5 12-21,7-33 0,6 26 0,-22 3 0,29-13 0,2 3 0,-14 4 0,0 1 0,7 4 0,2 1 0,0-5 0,1-1 0,4 0 0,3-1 0,3 18 0,0-11 0,0 15 0,9-29 0,1 0 0,1 0 0,3-5 0,15 16 0,-27-7 0,26-10 0,-4 24 0,-1-30 0,5 32 0,3-16 0,-5-8 0,2 2 0,5 0 0,0 0 0,-1 1 0,-1-2 0,-1-4 0,2-2 0,8 1 0,2-2 0,-7-2 0,0-1 0,6 1 0,1-1 0,0 5 0,-4-2 0,2-5 0,-6 2 0,0-3 0,-1-11 0,19 26 0,2-23 0,0 14 0,-12-19 0,-12 9 0,-1 0 0,-1-4 0,6 5 0,0-1 0,2-9 0,-7 0 0,3 0 0,-1 0 0,1 0 0,1 0 0,0 0 0,4 0 0,-1 0 0,18 0 0,-23 0 0,-1 0 0,24 0 0,-22 1 0,0-2 0,0-8 0,-1-1 0,23 5 0,-23-4 0,0 0 0,1 7 0,-1 4 0,16-2 0,-13 0 0,0 0 0,20 0 0,-82-19 0,49 14 0,-54-4 0,1-1 0</inkml:trace>
  <inkml:trace contextRef="#ctx0" brushRef="#br0" timeOffset="159318">10647 8128 24575,'-32'0'0,"1"0"0,-1-1 0,0 2 0,-22 8 0,49 13 0,22 11 0,37-10 0,-2 5 0,-19-25 0,16 25 0,-18-17 0,1 1 0,-2 5 0,-1-1 0,8-5 0,-3-1 0,-1 19 0,-1-22 0,4 0 0,-2 13 0,0 0 0,-1-13 0,2 0 0,15 12 0,-3-1-1346,2-3 1346,-3 5 0,0 0 0,1-6 0,-3-1 0,-1 2 0,-3 6 0,-2-15 0,4 2 0,0 16 0,-2-1 0,-10-19 0,1-1 0,9 10 0,5 6 0,-3-4 0,5-2 0,-2-2 0,8 6 0,2-1 0,-10-8 0,1-2 0,2 1 0,7 3 0,1 0 0,2-2 0,-9-5 0,2-3 0,0 0 0,-2 2 0,10 4 0,-2 1 0,1-1 0,-6-5 0,3-1 0,-3-1 0,-6 1 0,0 0 0,0 0 0,4-4 0,8-1 0,2-1 0,-3 2-542,-9 2 1,-3 2 0,1-1-1,4-1 542,-3-1 0,5-2 0,1 0 0,1 0 0,0 0 0,-2 0-1124,7 0 0,0 1 0,-2 0 0,0 0 0,-2 0 1124,4 0 0,-3 2 0,0-1 0,1-2 0,-6-2 0,1-1 0,0-1 0,-2 1 0,-3 2-1253,9 3 0,-3 3 0,0-2 1253,-7-2 0,0-1 0,1 0 0,0 1-540,4 0 1,1 2 0,-2 0 0,-5 0 539,3 1 0,0 0 1,-3-1 0,6-1 0,1 0 0,-2 1-1,4 2 0,-3 0 0,1 0 0,-1 0 0,0 0 0,2 0 0,-3 0 0,3 0 0,-1 0 0,-2 0 0,4 0 0,-3 0 0,2 0 0,4 1 0,1-1 0,3-1 0,-2-2 0,3-3 0,0 1 0,-7 1 472,-12 2 0,-5 1 0,5-1-472,11-2 0,7-2 0,0 0 0,-9 3 0,2 3 0,1 0 0,-7-3 0,8-1 0,3 0 0,-1-1 0,-7 2 0,-1 1 0,-6 2 0,8-3 0,-8 1 0,5-2 0,5 0 0,1-1 0,1 1 0,-1-1 0,-3 1 0,1 0 0,-1 1 0,-1-1 0,0 0 0,-1 1 0,1 0 205,6 0 0,-2 0 0,1 1 0,1-1 0,2 0-205,-4-1 0,2 0 0,2-1 0,1 1 0,-1-1 0,-3 1 0,-2 2 0,4 0 0,-3 3 0,-1-1 0,-2 0 0,2-2 0,-1-2 0,0-2 0,0-1 0,1 1 0,1 1 0,-1 3 0,3 2 0,2 0 0,-3 1 0,-5-2 0,-8-2 0,8-6 0,-1 0-47,-3 7 0,9 2 1,3 2-1,-2-1 1,-5-2 46,2-5 0,-5-1 0,0 1 0,3 4 0,0 1 0,0-1 0,-1-4 0,-1-2 0,-8 3 1232,8 5-1232,-5 0 0,1 0 0,-12 0 0,-2 0 2670,22 0-2670,-4-9 5719,-65-22-5719,8-4 0,-20 8 0,-7 2 0,-10-8 0,13 13 0,0 0 0,4 4 0,0 0 0,-4-6 0,-1 1 0</inkml:trace>
  <inkml:trace contextRef="#ctx0" brushRef="#br0" timeOffset="160017">19791 7895 24575,'-9'-42'0,"-12"18"0,-3-4 0,3 7 0,-7 7 0,79 14 0,-36 5 0,26 9 0,7 0 0,-3-12 0,-1 12 0,1 0 0,7-9 0,-17 8 0,6 5 0,0-2-1092,-1-6 1,0-3 0,-2 2 1091,4 7 0,3 1 0,8-7 0,6-1 0,-9 0 0,-21 1 0,-1 1 0,13 0 0,6 0 0,-6 0 0,-11 1 0,-1 0 0,11-3 0,0 1 0,-13 4 0,0 0 0,27-7 0,-40 49 0,-9-30 0,-33-5 0,-12 0 0,-3 11 0,-1-5-344,-1-17 0,-2-1 344,-1 11 0,-4 6 0,4-6 0,1-11 0,0-2 0,2 2 0,-2 2 0,5 0 0,6 4 0,3-2 0,-2-12 0,2 3 0,-9 33 0,-3-32 785,3 14 1,2-38 0,7-4-1</inkml:trace>
  <inkml:trace contextRef="#ctx0" brushRef="#br0" timeOffset="163869">11367 10012 24575,'60'0'0,"0"0"0,-12 0 0,-2 0 0,-10 0 0,-2 0 0,21 0 0,-19 0 0,0 0 0,11 0 0,-8 0 0,0 0 0,8 0 0,7 0 0,-19 0 0,-2 0 0,14 0 0,-11 0 0,1 0 0,-5 0 0,0 0 0,-1 0 0,1 0 0,5 0 0,-1 0 0,11 0 0,-8 0 0,0 0 0,8 0 0,-11 0 0,1 0 0,17 0 0,-21 0 0,-14 0 0</inkml:trace>
  <inkml:trace contextRef="#ctx0" brushRef="#br0" timeOffset="170134">8298 10816 24575,'-33'-9'0,"68"16"0,-11-14 0,18 19 0,5 4 0,-2-11 0,-3 14 0,7-19 0,5 18 0,-21-15 0,0-1-380,4 8 0,-1-1 380,-4-8 0,0-2 0,5 1 0,-1 0 0,11 0 0,-15 0 0,4 0 0,8 0 0,4 0 0,7 0 0,2 0 0,4 0 0,-2 0 0,-6 0 0,-4 0 0,-12 0 0,-2 0 0,-1 0 0,-2 0 0,22 0 0,-4 0 0,-36 0 0,5 0 0</inkml:trace>
  <inkml:trace contextRef="#ctx0" brushRef="#br0" timeOffset="171284">11473 10541 24575,'26'-15'0,"-1"-1"0,11 21 0,-6-10 0,-20 45 0,-10-7 0,0 0 0,18 17 0,-13-15 0,14-2 0,-19 4 0,19-22 0,-5 25 0,7-7 0,17-10 0,-12-4 0,23-15 0,10-8 0,-8-5 0,1-1-279,-13 8 1,1 2 0,1-3 278,12-7 0,2-5 0,-5 3-654,-7 5 0,1 0 654,0-2 0,7-1 0,2-1 0,-4 1-670,5-2 0,-3 1 1,2 1 669,-8 1 0,1 0 0,0 1 0,0 1 0,14-2 0,-1 1 0,-4 4 0,3 2 0,-5 4 0,-5-3 0,-2 4 0,-9 10 0,-3 2 0,20 9 0,-19-1 693,12 5-693,5-6 0,-11-15 0,5 0 0,7 3 0,2-1 0,-7-8 0,0-2 0,13 1 0,-2 0 201,-23 0 0,1 0-201,15-1 0,7 2 0,-3-1 0,-12 0 0,-3 0 0,1 0 0,4 0 0,1 0 0,1 0 0,11 0 0,1 0 0,-2 0-1405,-15-1 0,-1 0 0,0 3 1405,4 3 0,1 2 0,1-1 0,3-4 0,0-2 0,-5 3-350,-4 7 1,-2-1 349,17-8 0,-1-2 0,-17 1 0,-3 0 0,1 0 0,-1 0 0,-3 0 0,-2 0 0,23 0 0,-23 0 0,-1 0 583,24 0-583,0 0 1260,-16 4 1,-15 1-1,-44-2 1,-9 6 0</inkml:trace>
  <inkml:trace contextRef="#ctx0" brushRef="#br0" timeOffset="177350">7747 10583 24575,'-11'33'0,"-18"7"0,6-26 0,-29 5 0,-2-19 0,0 0 0,23 0 0,1 0 0,-24 0 0,23 0 0,-2 0 0,-3 0 0,-1 0 0,5 0 0,-2 0 0,-16 5 0,-1 0 0,21-4 0,-1 0-210,-22 2 0,-2 3 210,15 4 0,2-1 0,5-6 0,-2-1 0,-22 6 0,-1 3 0,18-1 0,-2-2-485,-12-5 1,-8-3-1,4 2 485,12 4 0,2 2 0,-3-3 0,2-3 0,-2-3 0,0 1 0,3-1 0,2 1 0,2 0 0,-1 0 0,-10 0 0,-2 0 0,5 0-1754,0 0 0,4 0 1754,2 0 0,1 0 0,3 1 0,-1-2 158,-3-8 0,-3-1-158,6 8 0,-2 2 0,1-3 0,-15-6 0,2 0 0,1 8 0,3 2 0,15-1 0,2 0 0,0 0 0,0 0 602,-4 0 0,2 0-602,-13 0 1931,12-9 0,-1-1-1931,-18 5 0,17-5 0,1 1 0,-11 9 0,-12 0 0,17 0 0,-12 0 0</inkml:trace>
  <inkml:trace contextRef="#ctx0" brushRef="#br0" timeOffset="177668">5059 10541 24575,'31'-9'0,"2"6"0,0-25 0,7 23 0,-26-13 0,5 18 0</inkml:trace>
  <inkml:trace contextRef="#ctx0" brushRef="#br0" timeOffset="178382">5292 10414 24575,'-40'-2'0,"0"-1"0,10-5 0,-1 2 0,-25 22 0,1 6-910,25-15 1,2 0 909,-13 2 0,2 3 0,11 3 0,2-2 294,-6-5 0,0-2-294,-4 4 0,-1 2 150,3 1 0,2 2-150,-22 8 0,5 1 0,16 4 931,9-7-931,43 3 0,0-3 0,9-7 0,3 0 0,11 10 0,-7-9 0,3 3 0,-5 1 0,2 2 0,15 0 0,1 0 0,-6 1 0,-3 1 0,-7-1 0,-1-2 0,1-9 0,-2-1 0,9 18 0,3-4 0,-3-1 0,-2-4 0,-26-19 0,5 0 0</inkml:trace>
  <inkml:trace contextRef="#ctx0" brushRef="#br0" timeOffset="185850">23347 9123 24575,'33'45'0,"-11"-12"0,-4 2 0,-4 12 0,-3-15 0,-3-1 0,-8 12 0,19-3 0,-14-17 0,13 17 0,-8-7 0,-8 0 0,8-12 0,27-11 0,-27-10 0,27 0 0</inkml:trace>
  <inkml:trace contextRef="#ctx0" brushRef="#br0" timeOffset="186733">24448 9038 24575,'30'-30'0,"-72"15"0,28 15 0,-24 0 0,-4 5 0,9 23 0,-7-25 0,17 25 0,-17-23 0,7 32 0,0-32 0,-7 23 0,7-25 0,0 25 0,-16-14 0,13 7 0,-3 3 0,-2-1 0,1-4-1933,-5 9 1,3 3 1932,14 2 0,-22-9 0,-6 3 0,15 11 0,0-3 0,-11-14 0,-4-2-361,12 8 0,0 3 1,2-2 360,-4-3 0,1-3 0,2 1 0,-1 1 0,6-3 0,-1 2 0,0-1 0,3-4 0,0 0 0,-2 0 0,-12 4 0,-2 1 0,1 0 0,7 1 0,1 1 0,1-1 0,1-2 0,0-1 0,3-3 0,-7 1 0,3-2 0,8-3 0,-1 2-48,-14 8 0,2-1 48,-2-4 0,12 0 0,1 2 0,-16 7 0,26-12 0,0 1 1796,0 5 0,-2 1-1796,-4-2 0,1 0 662,4 1 1,0-4-663,-25-4 0,94-14 0,3-14 0,-4 4 0,1 0 0,0 0 0</inkml:trace>
  <inkml:trace contextRef="#ctx0" brushRef="#br0" timeOffset="187568">23686 10012 24575,'-31'9'0,"8"12"0,-17-6 0,7 13 0,-19-7 0,25-2 0,0 4 0,-4 4 0,-1 0 0,-6 0 0,3 0 0,10 0 0,3-2 0,-18 8 0,11-12 0,15 7 0,-7-4 0,21 0 0,31-24 0,13-24 0</inkml:trace>
  <inkml:trace contextRef="#ctx0" brushRef="#br0" timeOffset="188782">23728 10012 24575,'-5'-47'0,"20"9"0,39 38 0,0-9 0,-14 12 0,0 1 0,19-11 0,-23 11 0,0 1 0,-5-4 0,0-2 0,6 2 0,-2-2 0,15-8 0,-4 13 0,-5-1 0,-22-10 0,0 35 0,-43-4 0,-28-1 0,17 5 0,1-25 0,0-3 0,6 9 0,-10-9 0,-2 0 0,-7 19 0,11-17 0,-1 1 0,-17 15 0,23-16 0,1-4 0,-24 2 0,65 10 0,-18 11 0,36-13 0,11-2 0,2 13 0,3-19 0,-6 8 0,2 3 0,-12-4 0,0 0 0,13 2 0,-1 3 0,-14 2 0,0 0 0,14-7 0,-2 0 0,-9 14 0,2-5 0,-7-3 0,-23-9 0,26 34 0,-23-24 0,14 26 0,-38-7 0,14 0 0,-23-12 0,7 7 0,-12-23 0,-19 23 0,17-25 0,2 9 0,-2 4 0,3-4 0,-2-1 0,-17 2 0,-4-2 0,-3 0 0,-1-3-353,14-7 0,-1-2 0,0 1 353,2 0 0,1 0 0,1 0 0,-18 1 0,2-2 0,4-7 0,5-3 0,14 0 0,4-2 0,-12-20 0,25 12 0,18 12 0</inkml:trace>
  <inkml:trace contextRef="#ctx0" brushRef="#br0" timeOffset="191885">2181 8340 24575,'32'11'0,"8"18"0,-7-15 0,-7 15 0,0 1 0,19-12 0,-12 29 0,-5-25 0,-7 1 0,3 17 0,-3-7 0,7-9 0,-23 4 0,42-7 0,-21-7 0,7 5 0,-15-19 0</inkml:trace>
  <inkml:trace contextRef="#ctx0" brushRef="#br0" timeOffset="192800">3345 8297 24575,'-32'-2'0,"0"0"0,-22 6 0,2 20 0,19 4 0,-7-7 0,26-7 0,-8 9 0,-3 1 0,-10 2 0,-1 4 0,-1 1 0,-10 5 0,12-1 0,2-2 0,-2-14 0,-3 22 0,-4 2 0,-2-22 0,1-2 0,3 12 0,0 2 0,5-10 0,-2 0 0,0-1-482,-16 5 1,1 3 481,14-1 0,1 5 0,-1-3 0,0-8 0,-1-1 0,0 1 0,1 3 0,0 2 0,4-2 0,3-4 0,1 0 0,-5 4 0,-3 2 0,3-2 0,-5 3 0,2 1 0,-5 12 0,-1-1 0,2-13 0,2-2 0,11-5 0,4 0 0,-18 19 0,22-26 0,-7 14 0,53-37 0,11-8 0,-10 10 0,10-8 0,1 0 0,-9 5 0</inkml:trace>
  <inkml:trace contextRef="#ctx0" brushRef="#br0" timeOffset="193450">3281 8954 24575,'-40'-3'0,"0"1"0,-12-3 0,21 23 0,1 4 0,2-8 0,7 33 0,-12-21 0,6-6 0,2 2 0,-1 18 0,-12-19 0,1 1 0,16 32 0,-12-27 0,-2 0 0,13 3 0,1 1 0,-5-3 0,-2-2 0,2 1 0,-2 0 0,-2 0 0,-1-2 0,-14 8 0,12 7 0,33-54 0,24-3 0</inkml:trace>
  <inkml:trace contextRef="#ctx0" brushRef="#br0" timeOffset="194100">3175 9017 24575,'27'15'0,"0"1"0,6-2 0,-14 23 0,-9-23 0,-8 26 0,7-16 0,-9 16 0,0 2 0,0-11 0,0 2 0,0 0 0,0 0 0,0 21 0,0-5 0,-9-16 0,7 0 0,-8 7 0,10-17 0,0 17 0,0-7 0,-19-9 0,15 4 0,-15-26 0,19 8 0</inkml:trace>
  <inkml:trace contextRef="#ctx0" brushRef="#br0" timeOffset="195202">2667 9144 24575,'34'18'0,"1"-1"0,-9 9 0,-3-5 0,5-16 0,-14 33 0,26-34 0,-7 25 0,-9-27 0,23 26 0,-21-23 0,16 14 0,-21-1 0,7-13 0,-14 23 0,26-25 0,-7 25 0,0-23 0,7 23 0,-16-26 0,-3 26 0,7-23 0,-4 14 0,-1-19 0,-4 0 0</inkml:trace>
  <inkml:trace contextRef="#ctx0" brushRef="#br0" timeOffset="206417">3789 13441 24575,'33'-35'0,"-12"-3"0,-11 17 0,8-12 0,-32 0 0,28-7 0,-14 26 0,5-14 0,42 35 0,-21 4 0,7 13 0,-5-3 0,-7 7 0,-6-23 0,22 33 0,-32-24 0,23 7 0,-7 7 0,3-14 0,-3 7 0,7 8 0,-4-25 0,9 15 0,0-15 0,2-8 0,14-24 0,-3 16 0,0-2 0,-22-6 0,-1-2 0,7 2 0,-1 0 0,13-23 0,-19 17 0,-1-2 0,0 2 0,-2-2 0,1-23 0,7 18 0,-13-7 0,6 16 0,26 41 0,-38 1 0,10 12 0,0 2 0,-10 0 0,-6 8 0,6-16 0,10 16 0,-5-7 0,26 0 0,-26 7 0,24-26 0,-24 14 0,26-26 0,-7 27 0,0-25 0,0-3 0,2-2 0,5-3 0,0-5 0,0-1 0,-5 0 0,-4 8 0,-22-26 0,-9 23 0,0-14 0</inkml:trace>
  <inkml:trace contextRef="#ctx0" brushRef="#br0" timeOffset="211413">11600 7133 24575,'0'0'0</inkml:trace>
  <inkml:trace contextRef="#ctx0" brushRef="#br0" timeOffset="211423">11600 7133 24575,'0'0'0</inkml:trace>
  <inkml:trace contextRef="#ctx0" brushRef="#br0" timeOffset="211466">11600 7133 24575,'0'0'0</inkml:trace>
  <inkml:trace contextRef="#ctx0" brushRef="#br0" timeOffset="215902">6626 12764 24575,'23'23'0,"-11"5"0,15-24 0,7-5 0,25 10 0,-31 10 0,31-14 0,-17 13 0,3-18 0,-3 19 0,7-14 0,-13 14 0,16-10 0,-20-7 0,27 8 0,-12-10 0,3-3 0,1-4 0,-16-2 0,1-3-2060,6 2 1,4-1 0,-5-1 2059,-9 0 0,0 1 0,8 1 0,4 1 0,-1 0-463,2-3 1,-1 2 462,10 3 0,0 0 0,-5-2 0,-4 0 0,-7 3 0,-3 2 0,19 2 0,-23 1 0,0 2 0,23 1 0,-19 26 0,12-23 5779,-33 14-5779,26-10 1324,2-6-1324,13-3 0,-1-3 0,-4 0 0,-2-3 0,-3-13 0,4 17 0,-2-1 0,-11-15 0,-6 11 0,1 4 0,14 1 0,-15-3 0,1 0 0,13 5 0,-29-18 0,-1 13 0,-33-14 0</inkml:trace>
  <inkml:trace contextRef="#ctx0" brushRef="#br0" timeOffset="219169">16151 13272 24575,'32'-12'0,"18"2"0,-34 10 0,13 0 0</inkml:trace>
  <inkml:trace contextRef="#ctx0" brushRef="#br0" timeOffset="220550">17167 13102 24575,'-55'-12'0,"41"31"0,19 7 0,19 7 0,-6-5 0,-8 3 0,-8-15 0,26 31 0,-23-23 0,33-1 0,-24 6 0,16-28 0,8-9 0,0-7 0,2-1 0,-1 8 0,2-3-710,-4-10 0,1-5 0,-5 7 710,7 12 0,-7-11 0,2-1-158,-4 8 0,-1 0 158,19-21 0,-16 15 0,-4 1 0,-8-6 0,7-6 0,-14 52 0,26-36 0,-26 59 2093,5-23-2093,0 8 353,-5-10-353,26-13 0,-17 10 0,36-14 0,-31 13 0,10-13 0,2 0 0,7 16 0,-11-5 0,1 1 0,-5 0 0,0-1 0,22 5 0,-23-16 0,-1-1 0,14 15 0,-13-15 0,0-3 0,4-1 0,-5-5 0,-20-14 0</inkml:trace>
  <inkml:trace contextRef="#ctx0" brushRef="#br0" timeOffset="226752">17759 12912 24575,'0'0'0</inkml:trace>
  <inkml:trace contextRef="#ctx0" brushRef="#br0" timeOffset="238386">14542 12700 24575,'-19'54'0,"14"-12"0,-23-2 0,26-7 0,-8 0 0,10-12 0,0 8 0,10-6 0,30 1 0,-8-22 0,2-4 0,24-3 0,-19-3 0,0-3 0,-7 1 0,-1 1 0,28 5 0,-18-6 0,-2 1 0,6 9 0,-12-10 0,-14 8 0,-19-7 0</inkml:trace>
  <inkml:trace contextRef="#ctx0" brushRef="#br0" timeOffset="242448">10711 11091 24575,'0'0'0</inkml:trace>
  <inkml:trace contextRef="#ctx0" brushRef="#br0" timeOffset="244668">4064 13483 24575,'33'-33'0,"7"12"0,-26-7 0,15 14 0,-27-7 0,26-8 0,-4 72 0,-1-22 0,-19 26 0,-8 7 0,3-19 0,-3-2 0,-4 3 0,-2 1 0,0 4 0,1-2 0,2-9 0,0-1 0,-3 3 0,-1-1 0,-18 19 0,15-8 0,5-10 0,-3 0 0,-16 15 0,23-7 0,-14-12 0,19-23 0,0 13 0</inkml:trace>
  <inkml:trace contextRef="#ctx0" brushRef="#br0" timeOffset="245399">4297 13314 24575,'0'-54'0,"19"11"0,-14 3 0,14 8 0,-19-1 0,-19 11 0,14-6 0,-23 14 0,-12-7 0,-7 21 0,-7 21 0,6-2 0,-1 4-3392,8 4 0,0 1 3392,-7-1 0,-3 0 0,12-7 0,-1 0 0,2 1-1679,-14 6 1,5 0 1678,11 1 0,-1-2-68,-1-12 0,-3-2 0,7 4 68,13 14 0,2-1 0,-22-15 0,0 0 0,22 17 0,2-3 0,-30-14 0,43 24 5020,13-24-5020,45-2 0,5-5 0,-11-11 0,3-2 0,-12 6 0,-1 0 0</inkml:trace>
  <inkml:trace contextRef="#ctx0" brushRef="#br0" timeOffset="246017">4234 13420 24575,'27'-17'0,"0"1"0,15-5 0,-2-8 0,2 25 0,3-15 0,-14 19 0,-1 0 0,15-19 0,-15 17 0,1-1 0,23-15 0,0 18 0,-23 0 0,-1 0 0,25 0 0,-24 0 0,1 0 0,22 0 0,-24 7 0,1 4 0,6 4 0,-1 3 0,-2 8 0,0 2 0,13 10 0,-2-3 0,-21-15 0,-1-2 0,6 6 0,1-1 0,12-2 0,3 12 0,-12-9 0,-5 4 0,-26-26 0,8 8 0</inkml:trace>
  <inkml:trace contextRef="#ctx0" brushRef="#br0" timeOffset="248535">3345 15155 24575,'-36'-30'0,"8"-3"0,28 0 0,0-7 0,0 7 0,0 0 0,0-7 0,-19-2 0,15 16 0,-25-21 0,8 33 0,7-7 0,-33-8 0,21 25 0,-3-6 0,-3 1 0,-22 9 0,18 0 0,-1 0 0,4 0 0,0 0 0,-21 0 0,18-2 0,4 4 0,4 17 0,-31-15 0,37 18 0,2 3 0,-25 1 0,3 17 0,2-3 0,16 2 0,3-16 0,2 2 0,12 8 0,0 1 0,-12-4 0,0 0 0,16 3 0,2 1 0,-9-5 0,1-1 0,6 1 0,6 0 0,16 22 0,-18-23 0,2-1 0,35 15 0,-33-3 0,17-22 0,3 0 0,-9 13 0,34-10 0,-8-4 0,12-38 0,-18 8 0,1-1 0,-3-3 0,-2-3 0,-5-2 0,0 0 0,9 0 0,-4-2 0,-4-23 0,1 15 0,1-1 0,-12 4 0,-3 0 0,2-1 0,-1 2 0,5-7 0,-11 4 0,-10 8 0,18-2 0,-13-17 0,14 26 0,-10-24 0,-6 24 0,25-26 0,-5 26 0,1-24 0,4 24 0,-26-7 0,27-7 0,-43 70 0,28-30 0,-21 15 0,-5 7 0,2 25 0,8-3 0,-12-15 0,0 3 0,11-2 0,1 1 0,-8 0 0,1-2 0,9 6 0,0 0 0,0-26 0,0 3 0,0 16 0,0-26 0,0 5 0,0-19 0</inkml:trace>
  <inkml:trace contextRef="#ctx0" brushRef="#br0" timeOffset="249617">4064 14415 24575,'-54'-19'0,"24"15"0,-1 3 0,-5 0 0,-1 2 0,-22 4 0,29 3 0,-1 3 0,-14 2 0,3 2 0,7 1 0,-8-1 0,-1 1 0,2 12 0,15-11 0,0-1 0,-28 10 0,28-3 0,3 1 0,0-1 0,-4 1 0,7 4 0,-3-26 0,3 27 0,-7-15 0,23 7 0,-14-12 0,19-9 0</inkml:trace>
  <inkml:trace contextRef="#ctx0" brushRef="#br0" timeOffset="250418">3387 14372 24575,'31'33'0,"-17"7"0,5-26 0,-1 33 0,-13-21 0,14 16 0,-10-2 0,-6-7 0,25 0 0,-23 7 0,23-16 0,-26-3 0,26 7 0,-4-23 0,9 32 0,-12-22 0,7 6 0,-14-12 0,7-9 0,-11 0 0</inkml:trace>
  <inkml:trace contextRef="#ctx0" brushRef="#br0" timeOffset="251233">4445 14584 24575,'-37'5'0,"-1"-1"0,-16-1 0,5 25 0,16-23 0,0 32 0,12-23 0,-17 26 0,31-16 0,-26-5 0,0 2 0,24 12 0,-24-17 0,0 1 0,26 23 0,-21-29 0,-1 1 0,22 28 0,-21-23 0,0-1 0,21 17 0,-40-12 0,23 7 0,1-23 0,4 14 0,19-19 0</inkml:trace>
  <inkml:trace contextRef="#ctx0" brushRef="#br0" timeOffset="252099">4403 14584 24575,'-27'15'0,"0"0"0,-6 0 0,5 22 0,25-23 0,-6 26 0,-10-16 0,14-3 0,-13 26 0,-1-28 0,14 40 0,-14-36 0,19 17 0,-9-26 0,7 24 0,-8-24 0,10 26 0,-19-7 0,15-10 0,-15 6 0,9-8 0,8 2 0,-26 17 0,23-26 0,-32 24 0,32-33 0,-14 14 0,19-19 0</inkml:trace>
  <inkml:trace contextRef="#ctx0" brushRef="#br0" timeOffset="252866">3683 14880 24575,'33'35'0,"-3"-19"0,-1-3 0,-1 5 0,31-13 0,-35 14 0,16 0 0,-7-14 0,-1 23 0,8-26 0,-7 26 0,0-23 0,-12 33 0,8-34 0,-15 25 0,7-8 0,-12-7 0,-9 5 0</inkml:trace>
  <inkml:trace contextRef="#ctx0" brushRef="#br0" timeOffset="254316">4340 15600 24575,'-36'33'0,"10"-14"0,5 2 0,16 12 0,-32 0 0,32-12 0,-23 7 0,26-14 0,-27 7 0,25 7 0,-25-4 0,27 9 0,30-40 0,1 9 0,17-26 0,6-8 0,-12 14 0,0 1 0,13-10 0,0-1 0,-5 1 0,-2 3 0,-12 11 0,-2 2 0,0-4 0,-3 2 0,4 11 0,16-8 0,-13 20 0,-3 11 0,-14 12 0,-19 0 0,0 7 0,0-17 0,18-2 0,12-18 0,1-6 0,2 1 0,4-4 0,9-4 0,-6-2 0,-13-5 0,0 1 0,11 7 0,6 2 0,-4-3-205,-5-15 0,-2 3 205,8 18 0,-2 3 0,15-18 0,-28 38 0,-19 5 0,-40 9 0,0 7 0,-7-17 0,-2 17 0,-3-7 102,12-9 1,15-6-1,18-18 1</inkml:trace>
  <inkml:trace contextRef="#ctx0" brushRef="#br0" timeOffset="254817">5779 15917 24575,'2'45'0,"-14"-14"0,-2-3 0,-23-5 0,51 10 0,-9-12 0,46-11 0,3-10 0,-9-12 0,2-4 0,-3 3 0,1 0 0,10-7 0,-4-3 0,-17 4 0,-11-2 0,-23-2 0,-22 1 0,-13 4 0,-3 11 0,-6 5 0,2-3 0,-6-16 0,2 4 0,-3 24 0,6 0 0,12-21 0,22 33 0</inkml:trace>
  <inkml:trace contextRef="#ctx0" brushRef="#br0" timeOffset="255616">6626 15981 24575,'-39'6'0,"0"0"0,8 6 0,1 4 0,-6-1 0,4 3 0,-8 26 0,12-27 0,4-1 0,5 22 0,38-24 0,33-2 0,-15-15 0,3-6 0,13-5 0,0-5 0,-4-5 0,-2-4 0,-11 5 0,0-3 0,-4 3 0,-7 3 0,-1 0 0,16-18 0,-4 0 0,-11 3 0,-9 8 0,1 0 0,21-15 0,-30 12 0,-2 1 0,15 1 0,-11-31 0,-10 45 0,18-24 0,-13 24 0,-14 21 0,-17 9 0,-12 25 0,-4 8 0,2-9 0,2 0-273,9 2 0,0 3 273,-1-9 0,-3 2 0,11-4 0,12 18 0,-13-17 0,-10 3 0,5-3 0,13-5 0,-1-1 0,-19 3 0,0-1 0,2 19 0,12-17 0,11-10 0,10-4 0</inkml:trace>
  <inkml:trace contextRef="#ctx0" brushRef="#br0" timeOffset="256816">7853 16383 24575,'0'-54'0,"0"12"0,0 20 0,-19-6 0,5 14 0,-26-26 0,-2 26 0,-3-5 0,3 7 0,-5 5 0,-6 14 0,-2 0-858,9-11 1,-3-4 0,3 6 857,4 13 0,3 4 0,0-3 0,-14-10 0,5 1 0,14 10 0,4 2 0,-24 6 0,21 3 0,61 16 0,-2-31 0,7-4 0,11-3 0,6-2 0,-1-2 0,9-4 0,0-2 0,-10 1 0,2-1 0,-5 1 1286,-4 1 0,-4 3-1286,0 5 0,-13 5 0,-31 15 0,-10 11 0,-14-8 0,-8 1 0,1 1 0,1 0-408,-1-1 0,-2 2 408,2 0 0,-3 2 0,0 2 0,1 3 0,1 1 0,-2 1-1208,6-7 1,-2 1 0,1 0 0,3-1 1207,1 6 0,4 0 0,-1-2 0,-5-5 0,-1-2 0,10-3 0,6 11 0,-11 5 0,1-2 0,15-17 0,10 14 0,8-4 0,10-26 308,13 15 0,5-3-308,15-31 2514,-1 23 1,-1-4-2515,-19-23 0,-2-1 0,12 17 0,-4-1 0,-8-25 0,-3 7 0,-49 6 0,-1-3 0,-4 17 0,-4 2 0,-17-20 0,94 14 0,-40-14 0,47 17 0,11 4 0,-22-11 0,-6 8 0,1 0 0,14-9 0,-12 10 0,4-19 0,-23 15 0,17-15 0</inkml:trace>
  <inkml:trace contextRef="#ctx0" brushRef="#br0" timeOffset="258717">2689 16108 24575,'42'19'0,"-9"-15"0,-12 34 0,7-24 0,-23 7 0,23 7 0,-26-13 0,8 6 0,9 7 0,-15-4 0,34 8 0,-33-10 0,14-13 0</inkml:trace>
  <inkml:trace contextRef="#ctx0" brushRef="#br0" timeOffset="259634">3302 13526 24575,'-11'-57'0,"48"45"0,-16 10 0,13 24 0,1 3 0,-2-20 0,18 23 0,-15-26 0,13 26 0,-18-16 0,-1 0 0,10 12 0,8-8 0,0-4 0,-8-10 0,12 8 0,-33-10 0</inkml:trace>
  <inkml:trace contextRef="#ctx0" brushRef="#br0" timeOffset="261533">10795 16658 24575,'0'28'0,"-7"-21"0,27 17 0,12-1 0,6-18 0,-24 33 0,26-33 0,-17 23 0,10-17 0,2-1 0,15 13 0,-1-12 0,3 0 0,-8 4 0,-1-2 0,0-10 0,1-1-299,3 7 1,-2 0 298,-12-8 0,0-2 0,3 2 0,1-2 0,3-7 0,2-2 0,5 3 0,2-1 0,-8-4 0,2-3 0,0 2 0,-2 7 0,-1 3 0,-1-2 0,15-4 0,-2 0 0,0 3 0,-3 2 0,-10 4 0,0-2 0,8-12 0,0 0 0,-9 10 0,-1 3 0,-4 0 0,-2 2 0,11 4 0,-21 23 0,7-7 597,-23 2-597,23 17 0,-25-7 0,19-6 0,3-2 0,-16 1 0,20 3 0,8-2 0,17-1 0,-19-11 0,4 0 0,2-2 0,5-4 0,2-3 0,-1 0-623,-6-2 0,-1 0 0,2-3 623,14-2 0,3-3 0,2 0 0,-12-1 0,1 0 0,1 0 0,1-1 0,6-2 0,1-1 0,1 1 0,-2 0 0,-1 1 0,-1 2 0,-1-1 0,1 0 0,1-1 0,1-1 0,-3 0 0,-6 3 0,1 4 0,1 0 0,0-5 0,7-2 0,2-1 0,-6 3 0,-5 4 0,-4 2 0,2-2-684,10-7 1,1-2 0,-1 2 683,-9 7 0,-1 3 0,-1-2 0,-3-2 0,-1-1 0,-2 2-178,8 1 0,-2 2 178,0-1 0,0 0 0,-6 0 0,-3 0 0,3 0 813,-1 0 1,2 0-814,13 0 552,0-19 0,-21 14 0,-14-14 0</inkml:trace>
  <inkml:trace contextRef="#ctx0" brushRef="#br0" timeOffset="264198">17653 12806 24575,'31'9'0,"2"-6"0,-10 6 0,-4-9 0</inkml:trace>
  <inkml:trace contextRef="#ctx0" brushRef="#br0" timeOffset="264986">10245 17272 20285,'54'-13'0,"0"-1"0,0 1 0,-1-1 0,1 1 0,0 0 0,0-1 0,0 1 0,0-1 0,0 1 0,2 0 0,-6 2 0,-2 1 0,2-1 0,7-3-805,-9 2 0,7-3 1,4 0-1,2-2 1,1-1-1,0 2 0,-3 0 1,-5 1-1,-5 3 1,-8 2 804,11 1 0,-9 2 0,-4 0 69,3-8 0,-2 2 0,14 10 1,3 3-1,-16-3 0,-1 0 0,1 0 1</inkml:trace>
  <inkml:trace contextRef="#ctx0" brushRef="#br0" timeOffset="267284">12468 16806 24575,'-26'-23'0,"0"-1"0,-19-13 0,5 35 0,0 4 0,0-12 0,6 9 0,0 0 0,-8-8 0,6 8 0,-1 2 0,-13-1 0,6 1 0,1 7 0,19 10 0,1 4 0,-13 1 0,-1 1 0,8 2 0,4 2 0,-8 21 0,15-16 0,36 19 0,-4-26 0,26 12 0,14-34 0,10-6 0,-15 5 0,3 1 0,5-2-774,-6-2 1,5 0-1,3-2 1,0-1 0,-2-1 773,-5-1 0,0-1 0,-1-1 0,-1 0 0,-1 1 0,4 2 0,-2 2 0,0-2 0,-2-2 0,0-5 0,-1-3 0,-2 1 0,-3 4-691,15 7 0,-3-1 691,-15-8 0,1-4 0,-2 4 0,14 8 0,-5 1 0,6-17 0,-11 10 0,15 6 0,-29-6 0,8 8 0,3 2 3545,7-1-3545,7 9 0,-4-6 1704,-17 25-1704,-9-12 0,3 1 0,13 5 0,3 0 0,1 1 0,1-3 0,-2-9 0,1-1 0,12 5 0,-4-2 0,0-8 0,-10 4 0,5 1 0,14-7 0,-2-6-370,-20-6 0,2-1 370,14 5 0,8 2 0,-4-3-1287,-17-7 0,-2-2 1,0 3 1286,0 6 0,1 2 0,0 0 0,9-5 0,1-1 0,-4 0-152,0-1 1,-2 1 151,12 3 0,1 0 0,-16 0 0,0 0 0,-3 2 0,2 4 0,0 2 0,10-2 0,-1 2 0,-7 9 0,-4-1 0,20-4 0,-19 4 0,0 1 0,14-1 0,-6-7 0,5-2 0,-13 3 0,1 1 0,-2-1 0,8-3 0,0 0 0,1 0 0,2 1 0,-4-2 0,-5-4 0,0 0 0,5 4 0,4 1 0,0-1 0,0-2 0,0-1 0,-2 2-430,10 1 0,-3 2 430,3-1 0,-5 0 0,1 0 275,-14 0 1,0 0-276,0 0 1856,3 0 0,1 0-1856,3 0 184,-11 0 1,1 0-185,17 0 1131,-68-38-1131,2 29 0,-16-11 0,-5 2 0,-7 9 0,7 6 0,0-25 0,-7 23 0,7-23 0,0 26 0,3-8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20:42:18.138"/>
    </inkml:context>
    <inkml:brush xml:id="br0">
      <inkml:brushProperty name="width" value="0.05292" units="cm"/>
      <inkml:brushProperty name="height" value="0.05292" units="cm"/>
      <inkml:brushProperty name="color" value="#FF0000"/>
    </inkml:brush>
  </inkml:definitions>
  <inkml:trace contextRef="#ctx0" brushRef="#br0">14881 13547 24575,'0'0'0</inkml:trace>
  <inkml:trace contextRef="#ctx0" brushRef="#br0" timeOffset="7273">12319 5948 24575,'41'-26'0,"1"0"0,-12 13 0,-2 0 0,0-11 0,-4 1 0,-5 9 0,-38-26 0,14 26 0,-23-24 0,7 34 0,-12-25 0,10 8 0,-6 7 0,8-14 0,-2 26 0,-17-27 0,-3 25 0,-1-15 0,13 7 0,1 5 0,-15 21 0,12 0 0,33 31 0,5-3 0,4-13 0,1 1 0,-10 17 0,0-11 0,0 1 0,0 17 0,9-23 0,0-1 0,-4 24 0,14 0 0,-19-11 0,1-9 0,-2 0 0,-18 15 0,16-4 0,1 2 0,-7-9 0,0-1 0,7-4 0,4 0 0,-3 3 0,2-1 0,0-3 0,-2-1 0,-9 3 0,1-2 0,4 22 0,-5-19 0,1-2 0,9 14 0,-4-2 0,-1 2 0,4-8 0,-1 0 0,-3 9 0,1-2 0,4 10 0,-9-11 0,-1-3 0,5-2 0,-9-10 0,0 1 0,13 3 0,0 1 0,-13-2 0,0 2 0,11 4 0,1-1 0,-8-6 0,1-2 0,9 28 0,-19-29 0,15 29 0,-15-34 0,19 16 0,0 2 0,0 12 0,0-14 0,0 3 0,0 1 0,0-1 0,0 15 0,1-20 0,-2 0 0,-9 16 0,8 5 0,-3-28 0,1-1 0,4 10 0,0-7 0,0 0 0,-19 16 0,14-14 0,-3-5 0,-3 1 0,1 1 0,2 0 0,5 5 0,1 1 0,-9-5 0,3 0 0,16 12 0,3-1 0,-6 15 0,3-23 0,2 1 0,0-1 0,-1-1 0,-2-3 0,0 2 0,3 12 0,1 2 0,5-4 0,-3-1 0,-11-6 0,0 1 0,17 8 0,0-3 0,-14-3 0,7 3 0,4 1 0,5 3 0,-14-1 0,0 0 0,12 3 0,-18-14 0,-2-1 0,10 8 0,-6 12 0,11-27 0,0 0 0,-11 4 0,-1-1 0,17 15 0,-19-7 0,0 4 0,9-3 0,0 0 0,-7-6 0,1 2 0,11 15 0,0-4 0,-11-6 0,10 3 0,2 3 0,-8-7 0,0-2 0,3-3 0,1 0 0,3 2 0,0-1 0,-2-5 0,0 1 0,0 2 0,-1 0 0,8 14 0,-19 0 0,-19 2 0,8-17 0,-1 4 0,-4 16 0,-1 2 0,-4-9 0,2-3 0,5 12 0,-5 3 0,4-31 0,2 2 0,10 5 0,-1 2 0,-20 7 0,1-2 0,18 14 0,-9-23 0,0-1 0,12 3 0,1-2 0,-8 16 0,-1-16 0,1-3 0,4-5 0,-13-2 0,18 8 0,-10-6 0,8 10 0,-26 7 0,4-26 0,-10-31 0,-2-13 0,-4-15-862,5 7 1,1-6-1,12-3 1,2-2 0,-7 3-1,0 0 1</inkml:trace>
  <inkml:trace contextRef="#ctx0" brushRef="#br0" timeOffset="7668">233 4551 24575,'-57'13'0,"0"-1"0,0 1 0,0 0 0,52-12 0</inkml:trace>
  <inkml:trace contextRef="#ctx0" brushRef="#br0" timeOffset="9491">1165 5694 24575,'-50'-4'0,"1"0"0,-1 0 0,8 0 0,0-1 0,-7-2 0,-5 0 0,9 2 0,-10 0 0,25-5 0,-1 1 0,-23 9 0,19 19 0,7 33 0,28-12 0,4 7 0,1 2 0,-4-14 0,0-1 0,5-1 0,-2 2 0,-8 14 0,-2-2 0,4-7 0,-3 13 0,1 2 0,4-3 0,0 3 0,0-2 0,0-13 0,0 17 0,0 1 0,0-13 0,2-6 0,2 7 0,-1-4 0,-2-1 0,0-2 0,3 8 0,2 3 0,4 4 0,-1 2-2910,-7-1 1,0-2 2909,8-8 0,-1 2 0,-7 3 0,-3 5 0,0-5 0,2-7 0,-2 1 0,-2 1 0,-2 6 0,-1 2 0,1-2-1619,1 6 0,-1-1 0,0-2 1619,-1-5 0,-1-1 0,-1 1 0,-2 4 0,0 0 0,2-4-656,6 2 1,-1-3 655,-6-8 0,-1 2-132,6 1 0,1 4 1,1-3 131,1 8 0,0-3 0,-3-2 0,-2 0 0,-5 2 0,-4 2 0,4-7 0,1 10 0,-7-14 0,-8 5 0,1-1 0,5-7 0,1-1 0,1 0 0,-2 13 0,-2 3 0,-3-6 0,-3 2 0,3-4 0,6-1 0,1-3 0,-10 7 0,0 0 0,5-3 0,1 1 1607,0 1 0,2 14-1607,13-20 0,2 10 0,1 9 0,1 5 0,1 5 0,0 1 0,1 1 0,1-3 0,0-5 0,-1-6 0,1-9 0,1 8 0,0-9 0,1-2 0,0 11 0,-2-5 0,-2 11 0,1 9 0,-1 4 0,0 1 0,2-4 0,1-8 0,3-11 0,3-16 0,3-19-193,19-30 1,2-16 192,-6 7 0,2-1 0,3 0 0,4-3 0,0 0 0,2-4 0,-1 0 0,1 0 0</inkml:trace>
  <inkml:trace contextRef="#ctx0" brushRef="#br0" timeOffset="11604">24236 6287 24575,'-2'-36'0,"14"-11"0,11 24 0,17-1 0,-7-4 0,0 26 0,7-27 0,-17 6 0,7 7 0,-1-1 0,-10-23 0,28 26 0,-45-14 0,27 6 0,-25-10 0,15-1 0,-19-7 0,0 16 0,0-16 0,0 7 0,-20 50 0,-7 9 0,-3-19 0,8 23 0,0 16 0,4-7 0,-3 1 0,6 10 0,2 8 0,6-4 0,0 0-499,-2 1 0,-3 3 499,-4-6 0,-2 2 0,5 0-2152,9-6 1,3-1 0,-4-1 2151,-9-2 0,-5-1 0,5 4 0,11 1 0,4 5 0,1-1 0,-4-7-360,-12 0 0,0 1 360,9 1 0,4 6 0,2 2 0,-1-5 0,0-3 0,0-3 0,0 1 0,0 5 0,1 1 0,3 1 0,1-7 0,3 0 0,0 1 0,-1-3-800,0 3 0,-1-1 0,2-2 800,3-2 0,0-1 0,0 1 0,-3 6 0,-1 1 0,2-6 0,5-7 0,0 0 0,-6 4 0,-2 4 0,1-2 0,5 9 0,-1-2 0,1 0 0,-2 1 0,-4 2 0,-3-1 0,-2-6 0,-2-1 0,1 0 0,0 1 0,0 6 0,0 1-661,1 7 0,-2-1 661,-3-11 0,-1 2 0,-1 10 0,-1 5 0,-2-7 0,-2-16 0,-1 0 0,2 0 0,0 6 0,0 1 0,0-4-1254,-6 16 0,-1-5 1254,1-4 0,-1 1 405,4-6 1,-1 2 0,1-5-406,1-4 0,1-3 0,0 9 0,0-1 777,-4-3 0,2-2-777,8 16 2192,-4-18 0,0 3-2192,7 16 0,4 3 0,-2-15 0,0 1 0,0-2 0,0 10 0,0 0 0,0-7 0,0 1 0,0-1-910,0 10 0,0-2 910,0-2 0,0 2-1260,-6 4 0,-1 6 0,1-7 1260,4-7 0,-1 1 0,-3 1 0,-2 8 0,0 2 0,2-4-633,4-10 1,1-1 0,1-2 0,1 0 632,-2 12 0,1-1 0,1 1 76,-2-8 0,1 3 1,1-4-1,1-9-76,7 9 241,-4-7 0,1 6 0,2-8-241,16 2 0,-8 11 0,1-3 0,4-17 3038,-12 25-3038,10-82 0,-33-18 0,28-6 0,-33 7 0,-9-1 0,11 15 0,-1 2 977,-8-6 0,-2 0-977,2 2 0,0 1 0,0 4 0,0 0 0,-1-1 0,0 0 0</inkml:trace>
  <inkml:trace contextRef="#ctx0" brushRef="#br0" timeOffset="12554">23390 11134 24575,'0'-37'0,"0"1"0,0-11 0,0-12 0,0 35 0,9-16 0,31 73 0,7-30 0,-24 28 0,-1 6 0,2-16 0,-1 0 0,-5 15 0,-3 1 0,-3-8 0,1 1 0,15 14 0,1 1 0,-11-11 0,-1-2 0,0-4 0,1 1 0,7 11 0,-3-3 0,-7-9 0,13 13 0,2 5 0,-16-11 0,1-1 0,14-1 0,0 2 0,-17 14 0,0-2 0,18-16 0,-1-3 0,-20 5 0,1 0 0,22-2 0,1-3 0,-7 14 0,4-15 0,1 0 0,-13 1 0,0-2 0,17-4 0,-2-1 0,-14 19 0,28-26 0,-26 23 0,-7-32 0,14 23 0,-7-7 0,12-6 0,-9 13 0,4-26 0,-7 26 0,22-42 0,11 0 0,-14-18 0,2-9 0,1 4 0,1-3-563,-6 1 0,0-4 1,1 2 562,-2 6 0,-1 2 0,-1 0 0,-4 4 0,-3 1 0,0-2 0,0-2 0,-1-1 0,-2 2 0,5-1 0,-5-4 0,-14-4 0,-3-9 0,-2-4 0,-2 1 0,2 8-1867,6-12 0,-5 1 1867,-8 5 0,-3-8 0,-5 3 0,-8 16 0,-20 17 0,-8 11 0,-11-4 0,1 0 0</inkml:trace>
  <inkml:trace contextRef="#ctx0" brushRef="#br0" timeOffset="14271">11430 12150 24575,'-43'-6'0,"-1"0"0,11 2 0,3-1 0,-20-14 0,8 14 0,-3-14 0,3 0 0,21 52 0,12-33 0,18 59 0,12-17 0,3 3 0,16-3 0,-19-17 0,0 0 0,5 10 0,11 3 0,1 4 0,-18-3 0,0 0 0,15-5 0,3 0 0,-7 10 0,-1-1 0,-3-19 0,0-1 0,0 4 0,0 0 0,1-2 0,-4-1 0,0 9 0,4-9 0,-7 4 0,2-26 0,-1 27 0,25-25 0,-29 34 0,41-33 0,-16 14 0,11-19 0,-13 1 0,0-2 0,-12-8 0,1-1 0,18 1 0,3-6 0,-7-19 0,-1-2-503,0 16 0,3 0 503,-3-9 0,1-6 0,-2 2 0,5-2 0,-2 2 0,0 0 0,-3-2 0,-14 4 0,-3-3 0,0 2 0,3-2 0,-2 0 0,-2-5 0,-1 1 0,-1 6 0,-4 2 0,-9-10 0,-9 8 0,-28 8 0,21 5 0,-21 19 0</inkml:trace>
  <inkml:trace contextRef="#ctx0" brushRef="#br0" timeOffset="16554">1503 11875 24575,'-21'-10'0,"7"8"0,-32 1 0,-9 2 0,21-1 0,2 2 0,0 2 0,0 2 0,-2 3 0,-2 0 0,-2-7 0,1 1 0,3 16 0,-1 0 0,-5-16 0,0-2 0,-4 18 0,14-18 0,-1-2 0,-23 11 0,-1-8 0,24 3 0,1-1 0,-14-4 0,9 9 0,-1 1 0,3-8 0,0 1 0,-23 16 0,-3-19 0,17 9 0,-3-7 0,3 27 0,2-25 0,25 34 0,-22-33 0,32 23 0,5 2 0,5-13 0,12 16 0,3 0 0,-5-14 0,12 13 0,4 4 0,-8-9 0,1 0 0,12 6 0,1 0 0,-4-1 0,-2-1 0,-4-8 0,0-3 0,15 1 0,-21 7 0,8-23 0,-6 23 0,1-26 0,4 26 0,-7-23 0,-7 33 0,14-24 0,-25 26 0,6-26 0,10 14 0,-14-7 0,32-35 0,-23-2 0,12-14 0,8-11 0,3 1 0,2 2 0,2 1 0,1-1-627,-1 1 0,1 1 0,2-1 627,-1 5 0,2-1 0,1 1 0,-3 2-1387,-1-2 0,-2 3 1,0 1 1386,-2 4 0,0 1 0,-1-1 0,0-9 0,0-2 0,-3 9-202,20 7 202,-27-10 0,0-1 0,25 7 0,-19-17 1440,-59 26-1440,-5-5 0,0 10 0,-1-1 0,-8-13 0</inkml:trace>
  <inkml:trace contextRef="#ctx0" brushRef="#br0" timeOffset="27272">4234 6689 8191,'-53'-11'0,"1"1"0,-1 0 0,11-1 0,2-1 0,-3 2 1093,-12 1 0,-4 2 0,6 0-1093,10-4 0,4 3 1495,4 7 1,2 2-1496,-14-1 962,3-5 0,-4 0-962,0 4 0,0 0 0,3-4 0,0 1 2640,3 3 1,2 2-2641,10 0 0,-1-2 1004,-13-8 0,-4-1-1004,-1 8 0,-3-1 0,4-8 0,-3-4 0,4 4 0,6 7 0,0 3 0,-4-5 0,-5-2 0,1 3 0,9 4 0,1 1 0,-4 1-1622,-5-2 1,-4 1 0,-1-1-1,4 3 1622,-2 3 0,3 3 0,-1-2 0,-12-4 0,-1-3 0,8 5-18,18 5 0,-1 0 18,-15-7 0,-9-5 0,7 4 0,15 9 0,-1-1 0,-5-6 0,-8-3 0,-2-1 0,3 4-1442,-5 6 1,2 2 0,0-3 1441,2-6 0,1-3 0,-3 2 0,1 5 0,-4 1 0,0 1 0,5 0-965,1-1 1,4 1 0,-1 0 964,-1-1 0,-1 1 0,-3 1 0,3 2 0,-5 3 0,3-1 0,9-4 0,8-10 0,-1 9 0,10 7 0,-5 9 0,-4 7 0,-4 6 0,-2 4 0,-4 5 0,-1 3 0,19-20 0</inkml:trace>
  <inkml:trace contextRef="#ctx0" brushRef="#br0" timeOffset="250918">9462 5863 8191,'26'33'0,"0"0"0,-1 0 0,-12 0 0,0 0 0,16 5 0,7 4 0,-7-2 0,-11-3 0,0 1 0</inkml:trace>
  <inkml:trace contextRef="#ctx0" brushRef="#br0" timeOffset="252734">5567 8234 24575,'-35'0'0,"0"0"0,4 9 0,-16 12 0,47 12 0,0 0 0,19-12 0,4 8 0,1-25 0,23 25 0,-12-27 0,-5-2 0,4 0 0,7 1 0,0-4-351,-7-11 0,0-1 351,12 8 0,0 0 0,-13-2 0,0-3 0,4-2 0,-1 0 0,18-10 0,-22 20 0,-3 4 0,-3 4 0,2 29 702,-28 7-702,19-16 0,23-12 0,5-24 0,-16 5 0,-1 0 0,22-12 0,-26 19 0,2 0 0</inkml:trace>
  <inkml:trace contextRef="#ctx0" brushRef="#br0" timeOffset="258534">10457 8297 24575,'44'33'0,"6"-12"0,-8-11 0,12-10 0,0 0 0,-23 0 0,-1 0 0,2 0 0,0 0 0,1 0 0,0 0 0,4 0 0,-1 0 0,18 0 0,-24 9 0,1 1 0,23-6 0,0 15 0,-12-19 0,-20 10 0,6 11 0,-14-7 0,26 23 0,-7-32 0,19 14 0,2-19 0,-22 1 0,-1-2 0,23-18 0,-23 17 0,-1-1 0,15-15 0,-12 18 0,-14 0 0</inkml:trace>
  <inkml:trace contextRef="#ctx0" brushRef="#br0" timeOffset="260289">4467 14584 24575,'-55'-14'0,"1"0"0,0 0 0,6 7 0,1 2 0,18-7 0,29-35 0,21 40 0,7-9 0,5 4 0,10 18 0,1 6 0,-14-5 0,1 1 0,10 4 0,5 2 0,-11 0 0,-9 0 0,23 6 0,8-3 0,-8-14 0,-4-1 0,-13 12 0,2 0 0,10-10 0,7-5 0,-3 1-697,7 5 0,1-1 697,-5-5 0,4-3 0,1 0 0,-7-1 0,1 1 0,0-2 0,-1-1 0,11-2 0,-2-3 0,-2 1-946,-11-1 1,-2 1-1,1 1 946,0 1 0,0 2 0,-5 1 0,19-3 0,-3-1 0,1 1 0,-25 7 0,-1-1 0,22-6 0,4 0-230,-2 6 0,-2 6 230,-5 5 0,0 2 0,-4-5 0,2-2 0,-4 4 0,4 13 0,-2 0 0,10-14 0,-1 2 0,-18 12 0,1-3 0,24-23 0,-3-2 0,-21 22 0,6-22 0,11-12 0,-1 1-1487,-10 8 1,-1 0 0,1-2 1486,0-3 0,0-3 0,4 0 0,8-1 0,7-1 0,-1 0 0,-8 3 412,2-3 1,0 2-413,-11 6 0,7-2 0,2 0 0,-1 2 0,-4 1 0,5-1 0,-3 2 0,1 2 0,4 0 0,1 1 0,-1 1 0,-4 0 0,-1 0 0,-4 3 0,-4 2 0,0 4 0,14 5 0,2 4-60,-2 4 0,-2 3 60,-1 9 0,-1 0 0,-2-9 0,-2 0 0,1 7 0,-4-3 0,-3-18-11,6 14 1,4 2 10,-17-12 0,2-2 0,8-1 0,4-1 0,-3-1 2366,2 1 0,2-1-2366,-4-4 0,5-1 0,3-1 0,-1 0-379,-1-2 0,1 1 1,1-1-1,2 0 379,-2 0 0,1 2 0,2-2 0,1 0 0,0-1 0,-4-1 0,1-2 0,0 0 0,0 0 0,-1 0 0,-2 0 0,3 2 0,-2 0 0,-1 0 0,-1 0 0,-2 0 0,14-3 0,-4 0 0,-1 0 0,-8 0 0,-1 1 0,-6-1 0,-6 0 0,-4-3 0,16-20 150,-9 12 0,-38-17 0,0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20:52:58.346"/>
    </inkml:context>
    <inkml:brush xml:id="br0">
      <inkml:brushProperty name="width" value="0.05292" units="cm"/>
      <inkml:brushProperty name="height" value="0.05292" units="cm"/>
      <inkml:brushProperty name="color" value="#FF0000"/>
    </inkml:brush>
  </inkml:definitions>
  <inkml:trace contextRef="#ctx0" brushRef="#br0">14161 10266 8191,'-12'0'0,"3"0"0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772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dirty="0"/>
          </a:p>
        </p:txBody>
      </p:sp>
    </p:spTree>
    <p:extLst>
      <p:ext uri="{BB962C8B-B14F-4D97-AF65-F5344CB8AC3E}">
        <p14:creationId xmlns:p14="http://schemas.microsoft.com/office/powerpoint/2010/main" val="366173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9">
            <a:extLst>
              <a:ext uri="{FF2B5EF4-FFF2-40B4-BE49-F238E27FC236}">
                <a16:creationId xmlns:a16="http://schemas.microsoft.com/office/drawing/2014/main" id="{A77CB881-3ACE-4848-ABA7-0369C3FFBDE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56D0F124-BCC3-461A-BD3A-E5483B144BDC}" type="slidenum">
              <a:rPr lang="en-AU" altLang="en-US" sz="1200">
                <a:solidFill>
                  <a:srgbClr val="000000"/>
                </a:solidFill>
                <a:latin typeface="Times New Roman" panose="02020603050405020304" pitchFamily="18" charset="0"/>
              </a:rPr>
              <a:pPr eaLnBrk="1" hangingPunct="1"/>
              <a:t>29</a:t>
            </a:fld>
            <a:endParaRPr lang="en-AU" altLang="en-US" sz="1200">
              <a:solidFill>
                <a:srgbClr val="000000"/>
              </a:solidFill>
              <a:latin typeface="Times New Roman" panose="02020603050405020304" pitchFamily="18" charset="0"/>
            </a:endParaRPr>
          </a:p>
        </p:txBody>
      </p:sp>
      <p:sp>
        <p:nvSpPr>
          <p:cNvPr id="56323" name="Text Box 1">
            <a:extLst>
              <a:ext uri="{FF2B5EF4-FFF2-40B4-BE49-F238E27FC236}">
                <a16:creationId xmlns:a16="http://schemas.microsoft.com/office/drawing/2014/main" id="{12BC3121-C23C-41AC-95BC-BA3702253EBC}"/>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E00ABE38-EC1D-4927-8B8D-AD115B2D3212}" type="slidenum">
              <a:rPr lang="en-AU" altLang="en-US" sz="1200">
                <a:solidFill>
                  <a:srgbClr val="FFFFFF"/>
                </a:solidFill>
              </a:rPr>
              <a:pPr algn="r" eaLnBrk="1" hangingPunct="1">
                <a:buClrTx/>
                <a:buFontTx/>
                <a:buNone/>
              </a:pPr>
              <a:t>29</a:t>
            </a:fld>
            <a:endParaRPr lang="en-AU" altLang="en-US" sz="1200">
              <a:solidFill>
                <a:srgbClr val="FFFFFF"/>
              </a:solidFill>
            </a:endParaRPr>
          </a:p>
        </p:txBody>
      </p:sp>
      <p:sp>
        <p:nvSpPr>
          <p:cNvPr id="56324" name="Rectangle 2">
            <a:extLst>
              <a:ext uri="{FF2B5EF4-FFF2-40B4-BE49-F238E27FC236}">
                <a16:creationId xmlns:a16="http://schemas.microsoft.com/office/drawing/2014/main" id="{F551E908-F9B3-4CE3-BCB8-C3272E5B6C5E}"/>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5" name="Text Box 3">
            <a:extLst>
              <a:ext uri="{FF2B5EF4-FFF2-40B4-BE49-F238E27FC236}">
                <a16:creationId xmlns:a16="http://schemas.microsoft.com/office/drawing/2014/main" id="{86080D8D-9AA9-4223-A388-90B805DFACA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en-US" sz="1200">
                <a:solidFill>
                  <a:srgbClr val="000000"/>
                </a:solidFill>
              </a:rPr>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altLang="en-US" sz="1200" b="1">
                <a:solidFill>
                  <a:srgbClr val="000000"/>
                </a:solidFill>
              </a:rPr>
              <a:t>same</a:t>
            </a:r>
            <a:r>
              <a:rPr lang="en-AU" altLang="en-US" sz="1200">
                <a:solidFill>
                  <a:srgbClr val="000000"/>
                </a:solidFill>
              </a:rPr>
              <a:t> key as before, unless they choose new public-keys.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9">
            <a:extLst>
              <a:ext uri="{FF2B5EF4-FFF2-40B4-BE49-F238E27FC236}">
                <a16:creationId xmlns:a16="http://schemas.microsoft.com/office/drawing/2014/main" id="{520EDE65-9DC9-4587-A31D-2730C295578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2C7B3851-BE71-43BE-8134-4C2B4D43C0F1}" type="slidenum">
              <a:rPr lang="en-AU" altLang="en-US" sz="1200">
                <a:solidFill>
                  <a:srgbClr val="000000"/>
                </a:solidFill>
                <a:latin typeface="Times New Roman" panose="02020603050405020304" pitchFamily="18" charset="0"/>
              </a:rPr>
              <a:pPr eaLnBrk="1" hangingPunct="1"/>
              <a:t>30</a:t>
            </a:fld>
            <a:endParaRPr lang="en-AU" altLang="en-US" sz="1200">
              <a:solidFill>
                <a:srgbClr val="000000"/>
              </a:solidFill>
              <a:latin typeface="Times New Roman" panose="02020603050405020304" pitchFamily="18" charset="0"/>
            </a:endParaRPr>
          </a:p>
        </p:txBody>
      </p:sp>
      <p:sp>
        <p:nvSpPr>
          <p:cNvPr id="57347" name="Text Box 1">
            <a:extLst>
              <a:ext uri="{FF2B5EF4-FFF2-40B4-BE49-F238E27FC236}">
                <a16:creationId xmlns:a16="http://schemas.microsoft.com/office/drawing/2014/main" id="{A79F5C28-DD41-48BD-A7CB-0A6B55645AD8}"/>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6C3DD259-3B80-4EB4-96F9-B0A2C20B31CF}" type="slidenum">
              <a:rPr lang="en-AU" altLang="en-US" sz="1200">
                <a:solidFill>
                  <a:srgbClr val="FFFFFF"/>
                </a:solidFill>
              </a:rPr>
              <a:pPr algn="r" eaLnBrk="1" hangingPunct="1">
                <a:buClrTx/>
                <a:buFontTx/>
                <a:buNone/>
              </a:pPr>
              <a:t>30</a:t>
            </a:fld>
            <a:endParaRPr lang="en-AU" altLang="en-US" sz="1200">
              <a:solidFill>
                <a:srgbClr val="FFFFFF"/>
              </a:solidFill>
            </a:endParaRPr>
          </a:p>
        </p:txBody>
      </p:sp>
      <p:sp>
        <p:nvSpPr>
          <p:cNvPr id="57348" name="Rectangle 2">
            <a:extLst>
              <a:ext uri="{FF2B5EF4-FFF2-40B4-BE49-F238E27FC236}">
                <a16:creationId xmlns:a16="http://schemas.microsoft.com/office/drawing/2014/main" id="{9D0819FB-E02F-4687-980F-2260B0FAEA15}"/>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9" name="Text Box 3">
            <a:extLst>
              <a:ext uri="{FF2B5EF4-FFF2-40B4-BE49-F238E27FC236}">
                <a16:creationId xmlns:a16="http://schemas.microsoft.com/office/drawing/2014/main" id="{CE83DDC5-BBCB-457B-8E87-EA36898DCD7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en-US" sz="1200">
                <a:solidFill>
                  <a:srgbClr val="000000"/>
                </a:solidFill>
              </a:rPr>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altLang="en-US" sz="1200" b="1">
                <a:solidFill>
                  <a:srgbClr val="000000"/>
                </a:solidFill>
              </a:rPr>
              <a:t>same</a:t>
            </a:r>
            <a:r>
              <a:rPr lang="en-AU" altLang="en-US" sz="1200">
                <a:solidFill>
                  <a:srgbClr val="000000"/>
                </a:solidFill>
              </a:rPr>
              <a:t> key as before, unless they choose new public-keys.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9">
            <a:extLst>
              <a:ext uri="{FF2B5EF4-FFF2-40B4-BE49-F238E27FC236}">
                <a16:creationId xmlns:a16="http://schemas.microsoft.com/office/drawing/2014/main" id="{AC5778D2-391C-4D51-A76E-B53455FA90C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3B1FEFF0-261A-447E-BF0D-F5F7E8A5FCC3}" type="slidenum">
              <a:rPr lang="en-AU" altLang="en-US" sz="1200">
                <a:solidFill>
                  <a:srgbClr val="000000"/>
                </a:solidFill>
                <a:latin typeface="Times New Roman" panose="02020603050405020304" pitchFamily="18" charset="0"/>
              </a:rPr>
              <a:pPr eaLnBrk="1" hangingPunct="1"/>
              <a:t>31</a:t>
            </a:fld>
            <a:endParaRPr lang="en-AU" altLang="en-US" sz="1200">
              <a:solidFill>
                <a:srgbClr val="000000"/>
              </a:solidFill>
              <a:latin typeface="Times New Roman" panose="02020603050405020304" pitchFamily="18" charset="0"/>
            </a:endParaRPr>
          </a:p>
        </p:txBody>
      </p:sp>
      <p:sp>
        <p:nvSpPr>
          <p:cNvPr id="58371" name="Text Box 1">
            <a:extLst>
              <a:ext uri="{FF2B5EF4-FFF2-40B4-BE49-F238E27FC236}">
                <a16:creationId xmlns:a16="http://schemas.microsoft.com/office/drawing/2014/main" id="{59F2DB5B-CE0A-49C6-83C8-B52C21740B3B}"/>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5B19B224-51FA-4173-BD6D-26CD7478F376}" type="slidenum">
              <a:rPr lang="en-AU" altLang="en-US" sz="1200">
                <a:solidFill>
                  <a:srgbClr val="FFFFFF"/>
                </a:solidFill>
              </a:rPr>
              <a:pPr algn="r" eaLnBrk="1" hangingPunct="1">
                <a:buClrTx/>
                <a:buFontTx/>
                <a:buNone/>
              </a:pPr>
              <a:t>31</a:t>
            </a:fld>
            <a:endParaRPr lang="en-AU" altLang="en-US" sz="1200">
              <a:solidFill>
                <a:srgbClr val="FFFFFF"/>
              </a:solidFill>
            </a:endParaRPr>
          </a:p>
        </p:txBody>
      </p:sp>
      <p:sp>
        <p:nvSpPr>
          <p:cNvPr id="58372" name="Rectangle 2">
            <a:extLst>
              <a:ext uri="{FF2B5EF4-FFF2-40B4-BE49-F238E27FC236}">
                <a16:creationId xmlns:a16="http://schemas.microsoft.com/office/drawing/2014/main" id="{B456287D-CB56-441C-A986-B161A8A7079B}"/>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3" name="Text Box 3">
            <a:extLst>
              <a:ext uri="{FF2B5EF4-FFF2-40B4-BE49-F238E27FC236}">
                <a16:creationId xmlns:a16="http://schemas.microsoft.com/office/drawing/2014/main" id="{684D79B4-1FA9-4FC0-BD8C-410A2D98B51F}"/>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cs typeface="Arial" panose="020B0604020202020204" pitchFamily="34" charset="0"/>
              </a:rPr>
              <a:t>Here is an example of Diffie-Hellman from the text using prime q=353, showing how each computes its public key, and then how after they exchange public keys, each can compute the common secret key.I n this simple example, it would be possible by brute force to determine the secret key 160. In particular, an attacker E can determine the common key by discovering a solution to the equation 3</a:t>
            </a:r>
            <a:r>
              <a:rPr lang="en-US" altLang="en-US" sz="1200" i="1" baseline="30000">
                <a:solidFill>
                  <a:srgbClr val="000000"/>
                </a:solidFill>
                <a:cs typeface="Arial" panose="020B0604020202020204" pitchFamily="34" charset="0"/>
              </a:rPr>
              <a:t>a</a:t>
            </a:r>
            <a:r>
              <a:rPr lang="en-US" altLang="en-US" sz="1200">
                <a:solidFill>
                  <a:srgbClr val="000000"/>
                </a:solidFill>
                <a:cs typeface="Arial" panose="020B0604020202020204" pitchFamily="34" charset="0"/>
              </a:rPr>
              <a:t> mod 353 = 40 or the equation 3</a:t>
            </a:r>
            <a:r>
              <a:rPr lang="en-US" altLang="en-US" sz="1200" i="1" baseline="30000">
                <a:solidFill>
                  <a:srgbClr val="000000"/>
                </a:solidFill>
                <a:cs typeface="Arial" panose="020B0604020202020204" pitchFamily="34" charset="0"/>
              </a:rPr>
              <a:t>b</a:t>
            </a:r>
            <a:r>
              <a:rPr lang="en-US" altLang="en-US" sz="1200">
                <a:solidFill>
                  <a:srgbClr val="000000"/>
                </a:solidFill>
                <a:cs typeface="Arial" panose="020B0604020202020204" pitchFamily="34" charset="0"/>
              </a:rPr>
              <a:t> mod 353 = 248. The brute-force approach is to calculate powers of 3 modulo 353, stopping when the result equals either 40 or 248. The desired answer is reached with the exponent value of 97, which provides 3</a:t>
            </a:r>
            <a:r>
              <a:rPr lang="en-US" altLang="en-US" sz="1200" baseline="30000">
                <a:solidFill>
                  <a:srgbClr val="000000"/>
                </a:solidFill>
                <a:cs typeface="Arial" panose="020B0604020202020204" pitchFamily="34" charset="0"/>
              </a:rPr>
              <a:t>97</a:t>
            </a:r>
            <a:r>
              <a:rPr lang="en-US" altLang="en-US" sz="1200">
                <a:solidFill>
                  <a:srgbClr val="000000"/>
                </a:solidFill>
                <a:cs typeface="Arial" panose="020B0604020202020204" pitchFamily="34" charset="0"/>
              </a:rPr>
              <a:t> mod 353 = 40.  With larger numbers, the problem becomes impractical.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9">
            <a:extLst>
              <a:ext uri="{FF2B5EF4-FFF2-40B4-BE49-F238E27FC236}">
                <a16:creationId xmlns:a16="http://schemas.microsoft.com/office/drawing/2014/main" id="{8249B910-AF82-412B-883D-61774DC8953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1B3D2ADA-FCFD-42A0-A781-E43A628E4F12}" type="slidenum">
              <a:rPr lang="en-AU" altLang="en-US" sz="1200">
                <a:solidFill>
                  <a:srgbClr val="000000"/>
                </a:solidFill>
                <a:latin typeface="Times New Roman" panose="02020603050405020304" pitchFamily="18" charset="0"/>
              </a:rPr>
              <a:pPr eaLnBrk="1" hangingPunct="1"/>
              <a:t>32</a:t>
            </a:fld>
            <a:endParaRPr lang="en-AU" altLang="en-US" sz="1200">
              <a:solidFill>
                <a:srgbClr val="000000"/>
              </a:solidFill>
              <a:latin typeface="Times New Roman" panose="02020603050405020304" pitchFamily="18" charset="0"/>
            </a:endParaRPr>
          </a:p>
        </p:txBody>
      </p:sp>
      <p:sp>
        <p:nvSpPr>
          <p:cNvPr id="59395" name="Text Box 1">
            <a:extLst>
              <a:ext uri="{FF2B5EF4-FFF2-40B4-BE49-F238E27FC236}">
                <a16:creationId xmlns:a16="http://schemas.microsoft.com/office/drawing/2014/main" id="{03937CF8-29C7-44CB-9C20-C0A9B1B36891}"/>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D3D0A654-EB83-4ABD-8CF2-19F809AFBD79}" type="slidenum">
              <a:rPr lang="en-AU" altLang="en-US" sz="1200">
                <a:solidFill>
                  <a:srgbClr val="FFFFFF"/>
                </a:solidFill>
              </a:rPr>
              <a:pPr algn="r" eaLnBrk="1" hangingPunct="1">
                <a:buClrTx/>
                <a:buFontTx/>
                <a:buNone/>
              </a:pPr>
              <a:t>32</a:t>
            </a:fld>
            <a:endParaRPr lang="en-AU" altLang="en-US" sz="1200">
              <a:solidFill>
                <a:srgbClr val="FFFFFF"/>
              </a:solidFill>
            </a:endParaRPr>
          </a:p>
        </p:txBody>
      </p:sp>
      <p:sp>
        <p:nvSpPr>
          <p:cNvPr id="59396" name="Rectangle 2">
            <a:extLst>
              <a:ext uri="{FF2B5EF4-FFF2-40B4-BE49-F238E27FC236}">
                <a16:creationId xmlns:a16="http://schemas.microsoft.com/office/drawing/2014/main" id="{B4AB1DF1-857B-457C-8D0B-EE974A9E2C46}"/>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7" name="Text Box 3">
            <a:extLst>
              <a:ext uri="{FF2B5EF4-FFF2-40B4-BE49-F238E27FC236}">
                <a16:creationId xmlns:a16="http://schemas.microsoft.com/office/drawing/2014/main" id="{CF2C114A-86C1-41E6-A2C5-C6645C18A64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rPr>
              <a:t>Now consider a simple protocol that makes use of the Diffie-Hellman calculation. Suppose that user A wishes to set up a connection with user B and use a secret key to encrypt messages on that connection. User A can generate a one-time private key </a:t>
            </a:r>
            <a:r>
              <a:rPr lang="en-US" altLang="en-US" sz="1200" i="1">
                <a:solidFill>
                  <a:srgbClr val="000000"/>
                </a:solidFill>
              </a:rPr>
              <a:t>X</a:t>
            </a:r>
            <a:r>
              <a:rPr lang="en-US" altLang="en-US" sz="1200" i="1" baseline="-25000">
                <a:solidFill>
                  <a:srgbClr val="000000"/>
                </a:solidFill>
              </a:rPr>
              <a:t>A</a:t>
            </a:r>
            <a:r>
              <a:rPr lang="en-US" altLang="en-US" sz="1200" i="1">
                <a:solidFill>
                  <a:srgbClr val="000000"/>
                </a:solidFill>
              </a:rPr>
              <a:t>, </a:t>
            </a:r>
            <a:r>
              <a:rPr lang="en-US" altLang="en-US" sz="1200">
                <a:solidFill>
                  <a:srgbClr val="000000"/>
                </a:solidFill>
              </a:rPr>
              <a:t>calculate </a:t>
            </a:r>
            <a:r>
              <a:rPr lang="en-US" altLang="en-US" sz="1200" i="1">
                <a:solidFill>
                  <a:srgbClr val="000000"/>
                </a:solidFill>
              </a:rPr>
              <a:t>Y</a:t>
            </a:r>
            <a:r>
              <a:rPr lang="en-US" altLang="en-US" sz="1200" i="1" baseline="-25000">
                <a:solidFill>
                  <a:srgbClr val="000000"/>
                </a:solidFill>
              </a:rPr>
              <a:t>A</a:t>
            </a:r>
            <a:r>
              <a:rPr lang="en-US" altLang="en-US" sz="1200" i="1">
                <a:solidFill>
                  <a:srgbClr val="000000"/>
                </a:solidFill>
              </a:rPr>
              <a:t>, </a:t>
            </a:r>
            <a:r>
              <a:rPr lang="en-US" altLang="en-US" sz="1200">
                <a:solidFill>
                  <a:srgbClr val="000000"/>
                </a:solidFill>
              </a:rPr>
              <a:t>and send that to user </a:t>
            </a:r>
            <a:r>
              <a:rPr lang="en-US" altLang="en-US" sz="1200" i="1">
                <a:solidFill>
                  <a:srgbClr val="000000"/>
                </a:solidFill>
              </a:rPr>
              <a:t>B. </a:t>
            </a:r>
            <a:r>
              <a:rPr lang="en-US" altLang="en-US" sz="1200">
                <a:solidFill>
                  <a:srgbClr val="000000"/>
                </a:solidFill>
              </a:rPr>
              <a:t>User </a:t>
            </a:r>
            <a:r>
              <a:rPr lang="en-US" altLang="en-US" sz="1200" i="1">
                <a:solidFill>
                  <a:srgbClr val="000000"/>
                </a:solidFill>
              </a:rPr>
              <a:t>B </a:t>
            </a:r>
            <a:r>
              <a:rPr lang="en-US" altLang="en-US" sz="1200">
                <a:solidFill>
                  <a:srgbClr val="000000"/>
                </a:solidFill>
              </a:rPr>
              <a:t>responds by generating a private value </a:t>
            </a:r>
            <a:r>
              <a:rPr lang="en-US" altLang="en-US" sz="1200" i="1">
                <a:solidFill>
                  <a:srgbClr val="000000"/>
                </a:solidFill>
              </a:rPr>
              <a:t>X</a:t>
            </a:r>
            <a:r>
              <a:rPr lang="en-US" altLang="en-US" sz="1200" i="1" baseline="-25000">
                <a:solidFill>
                  <a:srgbClr val="000000"/>
                </a:solidFill>
              </a:rPr>
              <a:t>B</a:t>
            </a:r>
            <a:r>
              <a:rPr lang="en-US" altLang="en-US" sz="1200" i="1">
                <a:solidFill>
                  <a:srgbClr val="000000"/>
                </a:solidFill>
              </a:rPr>
              <a:t>, </a:t>
            </a:r>
            <a:r>
              <a:rPr lang="en-US" altLang="en-US" sz="1200">
                <a:solidFill>
                  <a:srgbClr val="000000"/>
                </a:solidFill>
              </a:rPr>
              <a:t>calculating </a:t>
            </a:r>
            <a:r>
              <a:rPr lang="en-US" altLang="en-US" sz="1200" i="1">
                <a:solidFill>
                  <a:srgbClr val="000000"/>
                </a:solidFill>
              </a:rPr>
              <a:t>Y</a:t>
            </a:r>
            <a:r>
              <a:rPr lang="en-US" altLang="en-US" sz="1200" i="1" baseline="-25000">
                <a:solidFill>
                  <a:srgbClr val="000000"/>
                </a:solidFill>
              </a:rPr>
              <a:t>B</a:t>
            </a:r>
            <a:r>
              <a:rPr lang="en-US" altLang="en-US" sz="1200" i="1">
                <a:solidFill>
                  <a:srgbClr val="000000"/>
                </a:solidFill>
              </a:rPr>
              <a:t>, </a:t>
            </a:r>
            <a:r>
              <a:rPr lang="en-US" altLang="en-US" sz="1200">
                <a:solidFill>
                  <a:srgbClr val="000000"/>
                </a:solidFill>
              </a:rPr>
              <a:t>and sending </a:t>
            </a:r>
            <a:r>
              <a:rPr lang="en-US" altLang="en-US" sz="1200" i="1">
                <a:solidFill>
                  <a:srgbClr val="000000"/>
                </a:solidFill>
              </a:rPr>
              <a:t>Y</a:t>
            </a:r>
            <a:r>
              <a:rPr lang="en-US" altLang="en-US" sz="1200" i="1" baseline="-25000">
                <a:solidFill>
                  <a:srgbClr val="000000"/>
                </a:solidFill>
              </a:rPr>
              <a:t>B</a:t>
            </a:r>
            <a:r>
              <a:rPr lang="en-US" altLang="en-US" sz="1200" i="1">
                <a:solidFill>
                  <a:srgbClr val="000000"/>
                </a:solidFill>
              </a:rPr>
              <a:t> </a:t>
            </a:r>
            <a:r>
              <a:rPr lang="en-US" altLang="en-US" sz="1200">
                <a:solidFill>
                  <a:srgbClr val="000000"/>
                </a:solidFill>
              </a:rPr>
              <a:t>to user </a:t>
            </a:r>
            <a:r>
              <a:rPr lang="en-US" altLang="en-US" sz="1200" i="1">
                <a:solidFill>
                  <a:srgbClr val="000000"/>
                </a:solidFill>
              </a:rPr>
              <a:t>A. </a:t>
            </a:r>
            <a:r>
              <a:rPr lang="en-US" altLang="en-US" sz="1200">
                <a:solidFill>
                  <a:srgbClr val="000000"/>
                </a:solidFill>
              </a:rPr>
              <a:t>Both users can now calculate the key. The necessary public values </a:t>
            </a:r>
            <a:r>
              <a:rPr lang="en-US" altLang="en-US" sz="1200" i="1">
                <a:solidFill>
                  <a:srgbClr val="000000"/>
                </a:solidFill>
              </a:rPr>
              <a:t>q </a:t>
            </a:r>
            <a:r>
              <a:rPr lang="en-US" altLang="en-US" sz="1200">
                <a:solidFill>
                  <a:srgbClr val="000000"/>
                </a:solidFill>
              </a:rPr>
              <a:t>and </a:t>
            </a:r>
            <a:r>
              <a:rPr lang="en-US" altLang="en-US" sz="1200" i="1">
                <a:solidFill>
                  <a:srgbClr val="000000"/>
                </a:solidFill>
              </a:rPr>
              <a:t>a </a:t>
            </a:r>
            <a:r>
              <a:rPr lang="en-US" altLang="en-US" sz="1200">
                <a:solidFill>
                  <a:srgbClr val="000000"/>
                </a:solidFill>
              </a:rPr>
              <a:t>would need to be known ahead of time. Alternatively, user </a:t>
            </a:r>
            <a:r>
              <a:rPr lang="en-US" altLang="en-US" sz="1200" i="1">
                <a:solidFill>
                  <a:srgbClr val="000000"/>
                </a:solidFill>
              </a:rPr>
              <a:t>A </a:t>
            </a:r>
            <a:r>
              <a:rPr lang="en-US" altLang="en-US" sz="1200">
                <a:solidFill>
                  <a:srgbClr val="000000"/>
                </a:solidFill>
              </a:rPr>
              <a:t>could pick values for </a:t>
            </a:r>
            <a:r>
              <a:rPr lang="en-US" altLang="en-US" sz="1200" i="1">
                <a:solidFill>
                  <a:srgbClr val="000000"/>
                </a:solidFill>
              </a:rPr>
              <a:t>q </a:t>
            </a:r>
            <a:r>
              <a:rPr lang="en-US" altLang="en-US" sz="1200">
                <a:solidFill>
                  <a:srgbClr val="000000"/>
                </a:solidFill>
              </a:rPr>
              <a:t>and </a:t>
            </a:r>
            <a:r>
              <a:rPr lang="en-US" altLang="en-US" sz="1200" i="1">
                <a:solidFill>
                  <a:srgbClr val="000000"/>
                </a:solidFill>
              </a:rPr>
              <a:t>a </a:t>
            </a:r>
            <a:r>
              <a:rPr lang="en-US" altLang="en-US" sz="1200">
                <a:solidFill>
                  <a:srgbClr val="000000"/>
                </a:solidFill>
              </a:rPr>
              <a:t>and include those in the first message.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9">
            <a:extLst>
              <a:ext uri="{FF2B5EF4-FFF2-40B4-BE49-F238E27FC236}">
                <a16:creationId xmlns:a16="http://schemas.microsoft.com/office/drawing/2014/main" id="{96E3DE01-81D2-4A87-9548-C8BCCB21268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0459E10D-C012-46AE-97A4-A7BB4D35F573}" type="slidenum">
              <a:rPr lang="en-AU" altLang="en-US" sz="1200">
                <a:solidFill>
                  <a:srgbClr val="000000"/>
                </a:solidFill>
                <a:latin typeface="Times New Roman" panose="02020603050405020304" pitchFamily="18" charset="0"/>
              </a:rPr>
              <a:pPr eaLnBrk="1" hangingPunct="1"/>
              <a:t>33</a:t>
            </a:fld>
            <a:endParaRPr lang="en-AU" altLang="en-US" sz="1200">
              <a:solidFill>
                <a:srgbClr val="000000"/>
              </a:solidFill>
              <a:latin typeface="Times New Roman" panose="02020603050405020304" pitchFamily="18" charset="0"/>
            </a:endParaRPr>
          </a:p>
        </p:txBody>
      </p:sp>
      <p:sp>
        <p:nvSpPr>
          <p:cNvPr id="60419" name="Rectangle 1">
            <a:extLst>
              <a:ext uri="{FF2B5EF4-FFF2-40B4-BE49-F238E27FC236}">
                <a16:creationId xmlns:a16="http://schemas.microsoft.com/office/drawing/2014/main" id="{023DA049-BB77-4D11-A024-FB98DF20387D}"/>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Text Box 2">
            <a:extLst>
              <a:ext uri="{FF2B5EF4-FFF2-40B4-BE49-F238E27FC236}">
                <a16:creationId xmlns:a16="http://schemas.microsoft.com/office/drawing/2014/main" id="{37FC4426-EBFF-4776-8D00-EBA4AC60624F}"/>
              </a:ext>
            </a:extLst>
          </p:cNvPr>
          <p:cNvSpPr txBox="1">
            <a:spLocks noChangeArrowheads="1"/>
          </p:cNvSpPr>
          <p:nvPr/>
        </p:nvSpPr>
        <p:spPr bwMode="auto">
          <a:xfrm>
            <a:off x="685800" y="4343400"/>
            <a:ext cx="5486400"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90000"/>
              </a:lnSpc>
              <a:spcBef>
                <a:spcPts val="413"/>
              </a:spcBef>
              <a:buClrTx/>
              <a:buFontTx/>
              <a:buNone/>
            </a:pPr>
            <a:r>
              <a:rPr lang="en-US" altLang="en-US" sz="1100">
                <a:solidFill>
                  <a:srgbClr val="000000"/>
                </a:solidFill>
              </a:rPr>
              <a:t>The protocol described on the previous slide is insecure against a man-in-the-middle attack. Suppose Alice and Bob wish to exchange keys, and Darth is the adversary. The attack proceeds as follows: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Darth prepares for the attack by generating two random private keys X</a:t>
            </a:r>
            <a:r>
              <a:rPr lang="en-US" altLang="en-US" sz="1100" baseline="-25000">
                <a:solidFill>
                  <a:srgbClr val="000000"/>
                </a:solidFill>
              </a:rPr>
              <a:t>D1</a:t>
            </a:r>
            <a:r>
              <a:rPr lang="en-US" altLang="en-US" sz="1100">
                <a:solidFill>
                  <a:srgbClr val="000000"/>
                </a:solidFill>
              </a:rPr>
              <a:t> and X</a:t>
            </a:r>
            <a:r>
              <a:rPr lang="en-US" altLang="en-US" sz="1100" baseline="-25000">
                <a:solidFill>
                  <a:srgbClr val="000000"/>
                </a:solidFill>
              </a:rPr>
              <a:t>D2</a:t>
            </a:r>
            <a:r>
              <a:rPr lang="en-US" altLang="en-US" sz="1100">
                <a:solidFill>
                  <a:srgbClr val="000000"/>
                </a:solidFill>
              </a:rPr>
              <a:t> and then computing the corresponding public keys Y</a:t>
            </a:r>
            <a:r>
              <a:rPr lang="en-US" altLang="en-US" sz="1100" baseline="-25000">
                <a:solidFill>
                  <a:srgbClr val="000000"/>
                </a:solidFill>
              </a:rPr>
              <a:t>D1</a:t>
            </a:r>
            <a:r>
              <a:rPr lang="en-US" altLang="en-US" sz="1100">
                <a:solidFill>
                  <a:srgbClr val="000000"/>
                </a:solidFill>
              </a:rPr>
              <a:t> and Y</a:t>
            </a:r>
            <a:r>
              <a:rPr lang="en-US" altLang="en-US" sz="1100" baseline="-25000">
                <a:solidFill>
                  <a:srgbClr val="000000"/>
                </a:solidFill>
              </a:rPr>
              <a:t>D2</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 Alice transmits Y</a:t>
            </a:r>
            <a:r>
              <a:rPr lang="en-US" altLang="en-US" sz="1100" baseline="-25000">
                <a:solidFill>
                  <a:srgbClr val="000000"/>
                </a:solidFill>
              </a:rPr>
              <a:t>A</a:t>
            </a:r>
            <a:r>
              <a:rPr lang="en-US" altLang="en-US" sz="1100">
                <a:solidFill>
                  <a:srgbClr val="000000"/>
                </a:solidFill>
              </a:rPr>
              <a:t> to Bob.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 Darth intercepts Y</a:t>
            </a:r>
            <a:r>
              <a:rPr lang="en-US" altLang="en-US" sz="1100" baseline="-25000">
                <a:solidFill>
                  <a:srgbClr val="000000"/>
                </a:solidFill>
              </a:rPr>
              <a:t>A</a:t>
            </a:r>
            <a:r>
              <a:rPr lang="en-US" altLang="en-US" sz="1100">
                <a:solidFill>
                  <a:srgbClr val="000000"/>
                </a:solidFill>
              </a:rPr>
              <a:t> and transmits Y</a:t>
            </a:r>
            <a:r>
              <a:rPr lang="en-US" altLang="en-US" sz="1100" baseline="-25000">
                <a:solidFill>
                  <a:srgbClr val="000000"/>
                </a:solidFill>
              </a:rPr>
              <a:t>D1</a:t>
            </a:r>
            <a:r>
              <a:rPr lang="en-US" altLang="en-US" sz="1100">
                <a:solidFill>
                  <a:srgbClr val="000000"/>
                </a:solidFill>
              </a:rPr>
              <a:t> to Bob. Darth also calculates K2 = (Y</a:t>
            </a:r>
            <a:r>
              <a:rPr lang="en-US" altLang="en-US" sz="1100" baseline="-25000">
                <a:solidFill>
                  <a:srgbClr val="000000"/>
                </a:solidFill>
              </a:rPr>
              <a:t>A</a:t>
            </a:r>
            <a:r>
              <a:rPr lang="en-US" altLang="en-US" sz="1100">
                <a:solidFill>
                  <a:srgbClr val="000000"/>
                </a:solidFill>
              </a:rPr>
              <a:t>  )^ X</a:t>
            </a:r>
            <a:r>
              <a:rPr lang="en-US" altLang="en-US" sz="1100" baseline="-25000">
                <a:solidFill>
                  <a:srgbClr val="000000"/>
                </a:solidFill>
              </a:rPr>
              <a:t>D2 </a:t>
            </a:r>
            <a:r>
              <a:rPr lang="en-US" altLang="en-US" sz="1100">
                <a:solidFill>
                  <a:srgbClr val="000000"/>
                </a:solidFill>
              </a:rPr>
              <a:t>mod q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Bob receives Y</a:t>
            </a:r>
            <a:r>
              <a:rPr lang="en-US" altLang="en-US" sz="1100" baseline="-25000">
                <a:solidFill>
                  <a:srgbClr val="000000"/>
                </a:solidFill>
              </a:rPr>
              <a:t>D1 </a:t>
            </a:r>
            <a:r>
              <a:rPr lang="en-US" altLang="en-US" sz="1100">
                <a:solidFill>
                  <a:srgbClr val="000000"/>
                </a:solidFill>
              </a:rPr>
              <a:t>and calculates K1=(Y</a:t>
            </a:r>
            <a:r>
              <a:rPr lang="en-US" altLang="en-US" sz="1100" baseline="-25000">
                <a:solidFill>
                  <a:srgbClr val="000000"/>
                </a:solidFill>
              </a:rPr>
              <a:t>D1 </a:t>
            </a:r>
            <a:r>
              <a:rPr lang="en-US" altLang="en-US" sz="1100">
                <a:solidFill>
                  <a:srgbClr val="000000"/>
                </a:solidFill>
              </a:rPr>
              <a:t>)^ X</a:t>
            </a:r>
            <a:r>
              <a:rPr lang="en-US" altLang="en-US" sz="1100" baseline="-25000">
                <a:solidFill>
                  <a:srgbClr val="000000"/>
                </a:solidFill>
              </a:rPr>
              <a:t>B</a:t>
            </a:r>
            <a:r>
              <a:rPr lang="en-US" altLang="en-US" sz="1100">
                <a:solidFill>
                  <a:srgbClr val="000000"/>
                </a:solidFill>
              </a:rPr>
              <a:t> mod q</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Bob transmits Y</a:t>
            </a:r>
            <a:r>
              <a:rPr lang="en-US" altLang="en-US" sz="1100" baseline="-25000">
                <a:solidFill>
                  <a:srgbClr val="000000"/>
                </a:solidFill>
              </a:rPr>
              <a:t>B</a:t>
            </a:r>
            <a:r>
              <a:rPr lang="en-US" altLang="en-US" sz="1100">
                <a:solidFill>
                  <a:srgbClr val="000000"/>
                </a:solidFill>
              </a:rPr>
              <a:t> to Alice.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Darth intercepts Y</a:t>
            </a:r>
            <a:r>
              <a:rPr lang="en-US" altLang="en-US" sz="1100" baseline="-25000">
                <a:solidFill>
                  <a:srgbClr val="000000"/>
                </a:solidFill>
              </a:rPr>
              <a:t>B </a:t>
            </a:r>
            <a:r>
              <a:rPr lang="en-US" altLang="en-US" sz="1100">
                <a:solidFill>
                  <a:srgbClr val="000000"/>
                </a:solidFill>
              </a:rPr>
              <a:t>and transmits Y</a:t>
            </a:r>
            <a:r>
              <a:rPr lang="en-US" altLang="en-US" sz="1100" baseline="-25000">
                <a:solidFill>
                  <a:srgbClr val="000000"/>
                </a:solidFill>
              </a:rPr>
              <a:t>D2 </a:t>
            </a:r>
            <a:r>
              <a:rPr lang="en-US" altLang="en-US" sz="1100">
                <a:solidFill>
                  <a:srgbClr val="000000"/>
                </a:solidFill>
              </a:rPr>
              <a:t>to Alice. Darth calculates K1=(Y</a:t>
            </a:r>
            <a:r>
              <a:rPr lang="en-US" altLang="en-US" sz="1100" baseline="-25000">
                <a:solidFill>
                  <a:srgbClr val="000000"/>
                </a:solidFill>
              </a:rPr>
              <a:t>B</a:t>
            </a:r>
            <a:r>
              <a:rPr lang="en-US" altLang="en-US" sz="1100">
                <a:solidFill>
                  <a:srgbClr val="000000"/>
                </a:solidFill>
              </a:rPr>
              <a:t> )^ X</a:t>
            </a:r>
            <a:r>
              <a:rPr lang="en-US" altLang="en-US" sz="1100" baseline="-25000">
                <a:solidFill>
                  <a:srgbClr val="000000"/>
                </a:solidFill>
              </a:rPr>
              <a:t>D1</a:t>
            </a:r>
            <a:r>
              <a:rPr lang="en-US" altLang="en-US" sz="1100">
                <a:solidFill>
                  <a:srgbClr val="000000"/>
                </a:solidFill>
              </a:rPr>
              <a:t>  mod q</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Alice receives Y</a:t>
            </a:r>
            <a:r>
              <a:rPr lang="en-US" altLang="en-US" sz="1100" baseline="-25000">
                <a:solidFill>
                  <a:srgbClr val="000000"/>
                </a:solidFill>
              </a:rPr>
              <a:t>D2 </a:t>
            </a:r>
            <a:r>
              <a:rPr lang="en-US" altLang="en-US" sz="1100">
                <a:solidFill>
                  <a:srgbClr val="000000"/>
                </a:solidFill>
              </a:rPr>
              <a:t>and calculates K2=(Y</a:t>
            </a:r>
            <a:r>
              <a:rPr lang="en-US" altLang="en-US" sz="1100" baseline="-25000">
                <a:solidFill>
                  <a:srgbClr val="000000"/>
                </a:solidFill>
              </a:rPr>
              <a:t>D2 </a:t>
            </a:r>
            <a:r>
              <a:rPr lang="en-US" altLang="en-US" sz="1100">
                <a:solidFill>
                  <a:srgbClr val="000000"/>
                </a:solidFill>
              </a:rPr>
              <a:t>)^ X</a:t>
            </a:r>
            <a:r>
              <a:rPr lang="en-US" altLang="en-US" sz="1100" baseline="-25000">
                <a:solidFill>
                  <a:srgbClr val="000000"/>
                </a:solidFill>
              </a:rPr>
              <a:t>A</a:t>
            </a:r>
            <a:r>
              <a:rPr lang="en-US" altLang="en-US" sz="1100">
                <a:solidFill>
                  <a:srgbClr val="000000"/>
                </a:solidFill>
              </a:rPr>
              <a:t> mod q .   </a:t>
            </a:r>
          </a:p>
          <a:p>
            <a:pPr eaLnBrk="1" hangingPunct="1">
              <a:lnSpc>
                <a:spcPct val="90000"/>
              </a:lnSpc>
              <a:spcBef>
                <a:spcPts val="413"/>
              </a:spcBef>
              <a:buClrTx/>
              <a:buFontTx/>
              <a:buNone/>
            </a:pPr>
            <a:r>
              <a:rPr lang="en-US" altLang="en-US" sz="1100">
                <a:solidFill>
                  <a:srgbClr val="000000"/>
                </a:solidFill>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Alice sends an encrypted message M: E(K2, M).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Darth intercepts the encrypted message and decrypts it, to recover M.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Darth sends Bob E(K1, M) or E(K1, M'), where M' is any message. In the first case, Darth simply wants to eavesdrop on the communication without altering it. In the second case, Darth wants to modify the message going to Bob.   The key exchange protocol is vulnerable to such an attack because it does not authenticate the participants. This vulnerability can be overcome with the use of digital signatures and public- key certificates.</a:t>
            </a:r>
          </a:p>
        </p:txBody>
      </p:sp>
      <p:sp>
        <p:nvSpPr>
          <p:cNvPr id="60421" name="Text Box 3">
            <a:extLst>
              <a:ext uri="{FF2B5EF4-FFF2-40B4-BE49-F238E27FC236}">
                <a16:creationId xmlns:a16="http://schemas.microsoft.com/office/drawing/2014/main" id="{B4A011EE-9F37-4C46-BD87-7CD2D6B0BEF0}"/>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D4D65F45-6E05-4624-B9C8-2231A75029A9}" type="slidenum">
              <a:rPr lang="en-AU" altLang="en-US" sz="1200">
                <a:solidFill>
                  <a:srgbClr val="FFFFFF"/>
                </a:solidFill>
              </a:rPr>
              <a:pPr algn="r" eaLnBrk="1" hangingPunct="1">
                <a:buClrTx/>
                <a:buFontTx/>
                <a:buNone/>
              </a:pPr>
              <a:t>33</a:t>
            </a:fld>
            <a:endParaRPr lang="en-AU" altLang="en-US" sz="1200">
              <a:solidFill>
                <a:srgbClr val="FFFFFF"/>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9">
            <a:extLst>
              <a:ext uri="{FF2B5EF4-FFF2-40B4-BE49-F238E27FC236}">
                <a16:creationId xmlns:a16="http://schemas.microsoft.com/office/drawing/2014/main" id="{7112C5A3-41D8-42BA-966B-F0D412575D1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C9B24D53-421E-42A3-887F-659C3020C593}" type="slidenum">
              <a:rPr lang="en-AU" altLang="en-US" sz="1200">
                <a:solidFill>
                  <a:srgbClr val="000000"/>
                </a:solidFill>
                <a:latin typeface="Times New Roman" panose="02020603050405020304" pitchFamily="18" charset="0"/>
              </a:rPr>
              <a:pPr eaLnBrk="1" hangingPunct="1"/>
              <a:t>34</a:t>
            </a:fld>
            <a:endParaRPr lang="en-AU" altLang="en-US" sz="1200">
              <a:solidFill>
                <a:srgbClr val="000000"/>
              </a:solidFill>
              <a:latin typeface="Times New Roman" panose="02020603050405020304" pitchFamily="18" charset="0"/>
            </a:endParaRPr>
          </a:p>
        </p:txBody>
      </p:sp>
      <p:sp>
        <p:nvSpPr>
          <p:cNvPr id="61443" name="Text Box 1">
            <a:extLst>
              <a:ext uri="{FF2B5EF4-FFF2-40B4-BE49-F238E27FC236}">
                <a16:creationId xmlns:a16="http://schemas.microsoft.com/office/drawing/2014/main" id="{88B58179-48F9-4AA0-ABDB-5366F13127B7}"/>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5EEAF124-C5E3-41C9-8F2B-F28DB07B6E2D}" type="slidenum">
              <a:rPr lang="en-AU" altLang="en-US" sz="1200">
                <a:solidFill>
                  <a:srgbClr val="FFFFFF"/>
                </a:solidFill>
              </a:rPr>
              <a:pPr algn="r" eaLnBrk="1" hangingPunct="1">
                <a:buClrTx/>
                <a:buFontTx/>
                <a:buNone/>
              </a:pPr>
              <a:t>34</a:t>
            </a:fld>
            <a:endParaRPr lang="en-AU" altLang="en-US" sz="1200">
              <a:solidFill>
                <a:srgbClr val="FFFFFF"/>
              </a:solidFill>
            </a:endParaRPr>
          </a:p>
        </p:txBody>
      </p:sp>
      <p:sp>
        <p:nvSpPr>
          <p:cNvPr id="61444" name="Rectangle 2">
            <a:extLst>
              <a:ext uri="{FF2B5EF4-FFF2-40B4-BE49-F238E27FC236}">
                <a16:creationId xmlns:a16="http://schemas.microsoft.com/office/drawing/2014/main" id="{5C522A7B-8F51-46A9-9AE1-AA76C3F89CCE}"/>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5" name="Text Box 3">
            <a:extLst>
              <a:ext uri="{FF2B5EF4-FFF2-40B4-BE49-F238E27FC236}">
                <a16:creationId xmlns:a16="http://schemas.microsoft.com/office/drawing/2014/main" id="{5322B534-64DE-4A47-A28E-76203991380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en-US" sz="1200">
                <a:solidFill>
                  <a:srgbClr val="000000"/>
                </a:solidFill>
              </a:rPr>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altLang="en-US" sz="1200" b="1">
                <a:solidFill>
                  <a:srgbClr val="000000"/>
                </a:solidFill>
              </a:rPr>
              <a:t>same</a:t>
            </a:r>
            <a:r>
              <a:rPr lang="en-AU" altLang="en-US" sz="1200">
                <a:solidFill>
                  <a:srgbClr val="000000"/>
                </a:solidFill>
              </a:rPr>
              <a:t> key as before, unless they choose new public-keys.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9">
            <a:extLst>
              <a:ext uri="{FF2B5EF4-FFF2-40B4-BE49-F238E27FC236}">
                <a16:creationId xmlns:a16="http://schemas.microsoft.com/office/drawing/2014/main" id="{2774BF9C-135D-4065-9DD9-7AF701EA75D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9FB0EB9D-6E51-4877-96D6-7AD96079B8A6}" type="slidenum">
              <a:rPr lang="en-AU" altLang="en-US" sz="1200">
                <a:solidFill>
                  <a:srgbClr val="000000"/>
                </a:solidFill>
                <a:latin typeface="Times New Roman" panose="02020603050405020304" pitchFamily="18" charset="0"/>
              </a:rPr>
              <a:pPr eaLnBrk="1" hangingPunct="1"/>
              <a:t>35</a:t>
            </a:fld>
            <a:endParaRPr lang="en-AU" altLang="en-US" sz="1200">
              <a:solidFill>
                <a:srgbClr val="000000"/>
              </a:solidFill>
              <a:latin typeface="Times New Roman" panose="02020603050405020304" pitchFamily="18" charset="0"/>
            </a:endParaRPr>
          </a:p>
        </p:txBody>
      </p:sp>
      <p:sp>
        <p:nvSpPr>
          <p:cNvPr id="62467" name="Rectangle 1">
            <a:extLst>
              <a:ext uri="{FF2B5EF4-FFF2-40B4-BE49-F238E27FC236}">
                <a16:creationId xmlns:a16="http://schemas.microsoft.com/office/drawing/2014/main" id="{B9C0BC00-37BB-4415-ADE5-BDFAE89EC55E}"/>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a:extLst>
              <a:ext uri="{FF2B5EF4-FFF2-40B4-BE49-F238E27FC236}">
                <a16:creationId xmlns:a16="http://schemas.microsoft.com/office/drawing/2014/main" id="{C834E008-F282-43BA-AB0B-659B67101B44}"/>
              </a:ext>
            </a:extLst>
          </p:cNvPr>
          <p:cNvSpPr txBox="1">
            <a:spLocks noChangeArrowheads="1"/>
          </p:cNvSpPr>
          <p:nvPr/>
        </p:nvSpPr>
        <p:spPr bwMode="auto">
          <a:xfrm>
            <a:off x="685800" y="4343400"/>
            <a:ext cx="5486400" cy="434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90000"/>
              </a:lnSpc>
              <a:spcBef>
                <a:spcPts val="413"/>
              </a:spcBef>
              <a:buClrTx/>
              <a:buFontTx/>
              <a:buNone/>
            </a:pPr>
            <a:r>
              <a:rPr lang="en-US" altLang="en-US" sz="1100">
                <a:solidFill>
                  <a:srgbClr val="000000"/>
                </a:solidFill>
              </a:rPr>
              <a:t>The protocol described on the previous slide is insecure against a man-in-the-middle attack. Suppose Alice and Bob wish to exchange keys, and Darth is the adversary. The attack proceeds as follows: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Darth prepares for the attack by generating two random private keys X</a:t>
            </a:r>
            <a:r>
              <a:rPr lang="en-US" altLang="en-US" sz="1100" baseline="-25000">
                <a:solidFill>
                  <a:srgbClr val="000000"/>
                </a:solidFill>
              </a:rPr>
              <a:t>D1</a:t>
            </a:r>
            <a:r>
              <a:rPr lang="en-US" altLang="en-US" sz="1100">
                <a:solidFill>
                  <a:srgbClr val="000000"/>
                </a:solidFill>
              </a:rPr>
              <a:t> and X</a:t>
            </a:r>
            <a:r>
              <a:rPr lang="en-US" altLang="en-US" sz="1100" baseline="-25000">
                <a:solidFill>
                  <a:srgbClr val="000000"/>
                </a:solidFill>
              </a:rPr>
              <a:t>D2</a:t>
            </a:r>
            <a:r>
              <a:rPr lang="en-US" altLang="en-US" sz="1100">
                <a:solidFill>
                  <a:srgbClr val="000000"/>
                </a:solidFill>
              </a:rPr>
              <a:t> and then computing the corresponding public keys Y</a:t>
            </a:r>
            <a:r>
              <a:rPr lang="en-US" altLang="en-US" sz="1100" baseline="-25000">
                <a:solidFill>
                  <a:srgbClr val="000000"/>
                </a:solidFill>
              </a:rPr>
              <a:t>D1</a:t>
            </a:r>
            <a:r>
              <a:rPr lang="en-US" altLang="en-US" sz="1100">
                <a:solidFill>
                  <a:srgbClr val="000000"/>
                </a:solidFill>
              </a:rPr>
              <a:t> and Y</a:t>
            </a:r>
            <a:r>
              <a:rPr lang="en-US" altLang="en-US" sz="1100" baseline="-25000">
                <a:solidFill>
                  <a:srgbClr val="000000"/>
                </a:solidFill>
              </a:rPr>
              <a:t>D2</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 Alice transmits Y</a:t>
            </a:r>
            <a:r>
              <a:rPr lang="en-US" altLang="en-US" sz="1100" baseline="-25000">
                <a:solidFill>
                  <a:srgbClr val="000000"/>
                </a:solidFill>
              </a:rPr>
              <a:t>A</a:t>
            </a:r>
            <a:r>
              <a:rPr lang="en-US" altLang="en-US" sz="1100">
                <a:solidFill>
                  <a:srgbClr val="000000"/>
                </a:solidFill>
              </a:rPr>
              <a:t> to Bob.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 Darth intercepts Y</a:t>
            </a:r>
            <a:r>
              <a:rPr lang="en-US" altLang="en-US" sz="1100" baseline="-25000">
                <a:solidFill>
                  <a:srgbClr val="000000"/>
                </a:solidFill>
              </a:rPr>
              <a:t>A</a:t>
            </a:r>
            <a:r>
              <a:rPr lang="en-US" altLang="en-US" sz="1100">
                <a:solidFill>
                  <a:srgbClr val="000000"/>
                </a:solidFill>
              </a:rPr>
              <a:t> and transmits Y</a:t>
            </a:r>
            <a:r>
              <a:rPr lang="en-US" altLang="en-US" sz="1100" baseline="-25000">
                <a:solidFill>
                  <a:srgbClr val="000000"/>
                </a:solidFill>
              </a:rPr>
              <a:t>D1</a:t>
            </a:r>
            <a:r>
              <a:rPr lang="en-US" altLang="en-US" sz="1100">
                <a:solidFill>
                  <a:srgbClr val="000000"/>
                </a:solidFill>
              </a:rPr>
              <a:t> to Bob. Darth also calculates K2 = (Y</a:t>
            </a:r>
            <a:r>
              <a:rPr lang="en-US" altLang="en-US" sz="1100" baseline="-25000">
                <a:solidFill>
                  <a:srgbClr val="000000"/>
                </a:solidFill>
              </a:rPr>
              <a:t>A</a:t>
            </a:r>
            <a:r>
              <a:rPr lang="en-US" altLang="en-US" sz="1100">
                <a:solidFill>
                  <a:srgbClr val="000000"/>
                </a:solidFill>
              </a:rPr>
              <a:t>  )^ X</a:t>
            </a:r>
            <a:r>
              <a:rPr lang="en-US" altLang="en-US" sz="1100" baseline="-25000">
                <a:solidFill>
                  <a:srgbClr val="000000"/>
                </a:solidFill>
              </a:rPr>
              <a:t>D2 </a:t>
            </a:r>
            <a:r>
              <a:rPr lang="en-US" altLang="en-US" sz="1100">
                <a:solidFill>
                  <a:srgbClr val="000000"/>
                </a:solidFill>
              </a:rPr>
              <a:t>mod q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Bob receives Y</a:t>
            </a:r>
            <a:r>
              <a:rPr lang="en-US" altLang="en-US" sz="1100" baseline="-25000">
                <a:solidFill>
                  <a:srgbClr val="000000"/>
                </a:solidFill>
              </a:rPr>
              <a:t>D1 </a:t>
            </a:r>
            <a:r>
              <a:rPr lang="en-US" altLang="en-US" sz="1100">
                <a:solidFill>
                  <a:srgbClr val="000000"/>
                </a:solidFill>
              </a:rPr>
              <a:t>and calculates K1=(Y</a:t>
            </a:r>
            <a:r>
              <a:rPr lang="en-US" altLang="en-US" sz="1100" baseline="-25000">
                <a:solidFill>
                  <a:srgbClr val="000000"/>
                </a:solidFill>
              </a:rPr>
              <a:t>D1 </a:t>
            </a:r>
            <a:r>
              <a:rPr lang="en-US" altLang="en-US" sz="1100">
                <a:solidFill>
                  <a:srgbClr val="000000"/>
                </a:solidFill>
              </a:rPr>
              <a:t>)^ X</a:t>
            </a:r>
            <a:r>
              <a:rPr lang="en-US" altLang="en-US" sz="1100" baseline="-25000">
                <a:solidFill>
                  <a:srgbClr val="000000"/>
                </a:solidFill>
              </a:rPr>
              <a:t>B</a:t>
            </a:r>
            <a:r>
              <a:rPr lang="en-US" altLang="en-US" sz="1100">
                <a:solidFill>
                  <a:srgbClr val="000000"/>
                </a:solidFill>
              </a:rPr>
              <a:t> mod q</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Bob transmits Y</a:t>
            </a:r>
            <a:r>
              <a:rPr lang="en-US" altLang="en-US" sz="1100" baseline="-25000">
                <a:solidFill>
                  <a:srgbClr val="000000"/>
                </a:solidFill>
              </a:rPr>
              <a:t>B</a:t>
            </a:r>
            <a:r>
              <a:rPr lang="en-US" altLang="en-US" sz="1100">
                <a:solidFill>
                  <a:srgbClr val="000000"/>
                </a:solidFill>
              </a:rPr>
              <a:t> to Alice.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Darth intercepts Y</a:t>
            </a:r>
            <a:r>
              <a:rPr lang="en-US" altLang="en-US" sz="1100" baseline="-25000">
                <a:solidFill>
                  <a:srgbClr val="000000"/>
                </a:solidFill>
              </a:rPr>
              <a:t>B </a:t>
            </a:r>
            <a:r>
              <a:rPr lang="en-US" altLang="en-US" sz="1100">
                <a:solidFill>
                  <a:srgbClr val="000000"/>
                </a:solidFill>
              </a:rPr>
              <a:t>and transmits Y</a:t>
            </a:r>
            <a:r>
              <a:rPr lang="en-US" altLang="en-US" sz="1100" baseline="-25000">
                <a:solidFill>
                  <a:srgbClr val="000000"/>
                </a:solidFill>
              </a:rPr>
              <a:t>D2 </a:t>
            </a:r>
            <a:r>
              <a:rPr lang="en-US" altLang="en-US" sz="1100">
                <a:solidFill>
                  <a:srgbClr val="000000"/>
                </a:solidFill>
              </a:rPr>
              <a:t>to Alice. Darth calculates K1=(Y</a:t>
            </a:r>
            <a:r>
              <a:rPr lang="en-US" altLang="en-US" sz="1100" baseline="-25000">
                <a:solidFill>
                  <a:srgbClr val="000000"/>
                </a:solidFill>
              </a:rPr>
              <a:t>B</a:t>
            </a:r>
            <a:r>
              <a:rPr lang="en-US" altLang="en-US" sz="1100">
                <a:solidFill>
                  <a:srgbClr val="000000"/>
                </a:solidFill>
              </a:rPr>
              <a:t> )^ X</a:t>
            </a:r>
            <a:r>
              <a:rPr lang="en-US" altLang="en-US" sz="1100" baseline="-25000">
                <a:solidFill>
                  <a:srgbClr val="000000"/>
                </a:solidFill>
              </a:rPr>
              <a:t>D1</a:t>
            </a:r>
            <a:r>
              <a:rPr lang="en-US" altLang="en-US" sz="1100">
                <a:solidFill>
                  <a:srgbClr val="000000"/>
                </a:solidFill>
              </a:rPr>
              <a:t>  mod q</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Alice receives Y</a:t>
            </a:r>
            <a:r>
              <a:rPr lang="en-US" altLang="en-US" sz="1100" baseline="-25000">
                <a:solidFill>
                  <a:srgbClr val="000000"/>
                </a:solidFill>
              </a:rPr>
              <a:t>D2 </a:t>
            </a:r>
            <a:r>
              <a:rPr lang="en-US" altLang="en-US" sz="1100">
                <a:solidFill>
                  <a:srgbClr val="000000"/>
                </a:solidFill>
              </a:rPr>
              <a:t>and calculates K2=(Y</a:t>
            </a:r>
            <a:r>
              <a:rPr lang="en-US" altLang="en-US" sz="1100" baseline="-25000">
                <a:solidFill>
                  <a:srgbClr val="000000"/>
                </a:solidFill>
              </a:rPr>
              <a:t>D2 </a:t>
            </a:r>
            <a:r>
              <a:rPr lang="en-US" altLang="en-US" sz="1100">
                <a:solidFill>
                  <a:srgbClr val="000000"/>
                </a:solidFill>
              </a:rPr>
              <a:t>)^ X</a:t>
            </a:r>
            <a:r>
              <a:rPr lang="en-US" altLang="en-US" sz="1100" baseline="-25000">
                <a:solidFill>
                  <a:srgbClr val="000000"/>
                </a:solidFill>
              </a:rPr>
              <a:t>A</a:t>
            </a:r>
            <a:r>
              <a:rPr lang="en-US" altLang="en-US" sz="1100">
                <a:solidFill>
                  <a:srgbClr val="000000"/>
                </a:solidFill>
              </a:rPr>
              <a:t> mod q .   </a:t>
            </a:r>
          </a:p>
          <a:p>
            <a:pPr eaLnBrk="1" hangingPunct="1">
              <a:lnSpc>
                <a:spcPct val="90000"/>
              </a:lnSpc>
              <a:spcBef>
                <a:spcPts val="413"/>
              </a:spcBef>
              <a:buClrTx/>
              <a:buFontTx/>
              <a:buNone/>
            </a:pPr>
            <a:r>
              <a:rPr lang="en-US" altLang="en-US" sz="1100">
                <a:solidFill>
                  <a:srgbClr val="000000"/>
                </a:solidFill>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Alice sends an encrypted message M: E(K2, M).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Darth intercepts the encrypted message and decrypts it, to recover M.  </a:t>
            </a:r>
          </a:p>
          <a:p>
            <a:pPr eaLnBrk="1" hangingPunct="1">
              <a:lnSpc>
                <a:spcPct val="90000"/>
              </a:lnSpc>
              <a:spcBef>
                <a:spcPts val="413"/>
              </a:spcBef>
              <a:buFont typeface="Times New Roman" panose="02020603050405020304" pitchFamily="18" charset="0"/>
              <a:buAutoNum type="arabicPeriod"/>
            </a:pPr>
            <a:r>
              <a:rPr lang="en-US" altLang="en-US" sz="1100">
                <a:solidFill>
                  <a:srgbClr val="000000"/>
                </a:solidFill>
              </a:rPr>
              <a:t>Darth sends Bob E(K1, M) or E(K1, M'), where M' is any message. In the first case, Darth simply wants to eavesdrop on the communication without altering it. In the second case, Darth wants to modify the message going to Bob.   The key exchange protocol is vulnerable to such an attack because it does not authenticate the participants. This vulnerability can be overcome with the use of digital signatures and public- key certificates.</a:t>
            </a:r>
          </a:p>
        </p:txBody>
      </p:sp>
      <p:sp>
        <p:nvSpPr>
          <p:cNvPr id="62469" name="Text Box 3">
            <a:extLst>
              <a:ext uri="{FF2B5EF4-FFF2-40B4-BE49-F238E27FC236}">
                <a16:creationId xmlns:a16="http://schemas.microsoft.com/office/drawing/2014/main" id="{522B0545-BE50-4657-82D1-913A8DF2D358}"/>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46EFA769-A0C1-4085-A5C0-54DB5B6D629F}" type="slidenum">
              <a:rPr lang="en-AU" altLang="en-US" sz="1200">
                <a:solidFill>
                  <a:srgbClr val="FFFFFF"/>
                </a:solidFill>
              </a:rPr>
              <a:pPr algn="r" eaLnBrk="1" hangingPunct="1">
                <a:buClrTx/>
                <a:buFontTx/>
                <a:buNone/>
              </a:pPr>
              <a:t>35</a:t>
            </a:fld>
            <a:endParaRPr lang="en-AU" altLang="en-US" sz="1200">
              <a:solidFill>
                <a:srgbClr val="FFFFFF"/>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9">
            <a:extLst>
              <a:ext uri="{FF2B5EF4-FFF2-40B4-BE49-F238E27FC236}">
                <a16:creationId xmlns:a16="http://schemas.microsoft.com/office/drawing/2014/main" id="{A1BE9F49-BA80-44FC-B202-49A77953F2C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CC38B236-34CE-44E2-8A9B-17429F3AF9EB}" type="slidenum">
              <a:rPr lang="en-AU" altLang="en-US" sz="1200">
                <a:solidFill>
                  <a:srgbClr val="000000"/>
                </a:solidFill>
                <a:latin typeface="Times New Roman" panose="02020603050405020304" pitchFamily="18" charset="0"/>
              </a:rPr>
              <a:pPr eaLnBrk="1" hangingPunct="1"/>
              <a:t>37</a:t>
            </a:fld>
            <a:endParaRPr lang="en-AU" altLang="en-US" sz="1200">
              <a:solidFill>
                <a:srgbClr val="000000"/>
              </a:solidFill>
              <a:latin typeface="Times New Roman" panose="02020603050405020304" pitchFamily="18" charset="0"/>
            </a:endParaRPr>
          </a:p>
        </p:txBody>
      </p:sp>
      <p:sp>
        <p:nvSpPr>
          <p:cNvPr id="69635" name="Text Box 1">
            <a:extLst>
              <a:ext uri="{FF2B5EF4-FFF2-40B4-BE49-F238E27FC236}">
                <a16:creationId xmlns:a16="http://schemas.microsoft.com/office/drawing/2014/main" id="{AE4CB94B-23C1-4C83-B806-93AE45991DB4}"/>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D141AC5E-E7A5-44A0-9E0F-2F5DE5087011}" type="slidenum">
              <a:rPr lang="en-AU" altLang="en-US" sz="1200">
                <a:solidFill>
                  <a:srgbClr val="FFFFFF"/>
                </a:solidFill>
              </a:rPr>
              <a:pPr algn="r" eaLnBrk="1" hangingPunct="1">
                <a:buClrTx/>
                <a:buFontTx/>
                <a:buNone/>
              </a:pPr>
              <a:t>37</a:t>
            </a:fld>
            <a:endParaRPr lang="en-AU" altLang="en-US" sz="1200">
              <a:solidFill>
                <a:srgbClr val="FFFFFF"/>
              </a:solidFill>
            </a:endParaRPr>
          </a:p>
        </p:txBody>
      </p:sp>
      <p:sp>
        <p:nvSpPr>
          <p:cNvPr id="69636" name="Rectangle 2">
            <a:extLst>
              <a:ext uri="{FF2B5EF4-FFF2-40B4-BE49-F238E27FC236}">
                <a16:creationId xmlns:a16="http://schemas.microsoft.com/office/drawing/2014/main" id="{3F85E362-A1EB-48BC-9C10-313351912B7A}"/>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7" name="Text Box 3">
            <a:extLst>
              <a:ext uri="{FF2B5EF4-FFF2-40B4-BE49-F238E27FC236}">
                <a16:creationId xmlns:a16="http://schemas.microsoft.com/office/drawing/2014/main" id="{C756BA48-1329-4371-A4F5-73C08C2B2042}"/>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cs typeface="Arial" panose="020B0604020202020204" pitchFamily="34" charset="0"/>
              </a:rPr>
              <a:t>A major issue with the use of Public-Key Cryptography, is the size of numbers used, and hence keys being stored. Recently, an alternate approach has emerged, elliptic curve cryptography (ECC), which performs the computations using elliptic curve arithmetic instead of integer or polynomial arithmetic. Already, ECC is showing up in standardization efforts, including the IEEE P1363 Standard for Public-Key Cryptography. The principal attraction of ECC, compared to RSA, is that it appears to offer equal security for a far smaller key size, thereby reducing processing overhead. Although the theory of ECC has been around for some time, it is only recently that products have begun to appear and that there has been sustained cryptanalytic interest in probing for weaknesses. Accordingly, the confidence level in ECC is not yet as high as that in RSA.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9">
            <a:extLst>
              <a:ext uri="{FF2B5EF4-FFF2-40B4-BE49-F238E27FC236}">
                <a16:creationId xmlns:a16="http://schemas.microsoft.com/office/drawing/2014/main" id="{7D7703AF-7F3A-498B-8491-9E85FF5AD13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211CD50A-2414-4213-BE47-A8E6A33A4230}" type="slidenum">
              <a:rPr lang="en-AU" altLang="en-US" sz="1200">
                <a:solidFill>
                  <a:srgbClr val="000000"/>
                </a:solidFill>
                <a:latin typeface="Times New Roman" panose="02020603050405020304" pitchFamily="18" charset="0"/>
              </a:rPr>
              <a:pPr eaLnBrk="1" hangingPunct="1"/>
              <a:t>38</a:t>
            </a:fld>
            <a:endParaRPr lang="en-AU" altLang="en-US" sz="1200">
              <a:solidFill>
                <a:srgbClr val="000000"/>
              </a:solidFill>
              <a:latin typeface="Times New Roman" panose="02020603050405020304" pitchFamily="18" charset="0"/>
            </a:endParaRPr>
          </a:p>
        </p:txBody>
      </p:sp>
      <p:sp>
        <p:nvSpPr>
          <p:cNvPr id="77827" name="Text Box 1">
            <a:extLst>
              <a:ext uri="{FF2B5EF4-FFF2-40B4-BE49-F238E27FC236}">
                <a16:creationId xmlns:a16="http://schemas.microsoft.com/office/drawing/2014/main" id="{C00AA365-00E1-4686-9CDE-F4A6AE1B245E}"/>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8F168634-4F06-44DB-89AA-6D433154CA87}" type="slidenum">
              <a:rPr lang="en-AU" altLang="en-US" sz="1200">
                <a:solidFill>
                  <a:srgbClr val="FFFFFF"/>
                </a:solidFill>
              </a:rPr>
              <a:pPr algn="r" eaLnBrk="1" hangingPunct="1">
                <a:buClrTx/>
                <a:buFontTx/>
                <a:buNone/>
              </a:pPr>
              <a:t>38</a:t>
            </a:fld>
            <a:endParaRPr lang="en-AU" altLang="en-US" sz="1200">
              <a:solidFill>
                <a:srgbClr val="FFFFFF"/>
              </a:solidFill>
            </a:endParaRPr>
          </a:p>
        </p:txBody>
      </p:sp>
      <p:sp>
        <p:nvSpPr>
          <p:cNvPr id="77828" name="Rectangle 2">
            <a:extLst>
              <a:ext uri="{FF2B5EF4-FFF2-40B4-BE49-F238E27FC236}">
                <a16:creationId xmlns:a16="http://schemas.microsoft.com/office/drawing/2014/main" id="{57AD03D6-DE8A-4043-AC89-731F304EA96F}"/>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9" name="Text Box 3">
            <a:extLst>
              <a:ext uri="{FF2B5EF4-FFF2-40B4-BE49-F238E27FC236}">
                <a16:creationId xmlns:a16="http://schemas.microsoft.com/office/drawing/2014/main" id="{397ED074-0254-42F7-9E83-BA993023485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cs typeface="Arial" panose="020B0604020202020204" pitchFamily="34" charset="0"/>
              </a:rPr>
              <a:t>Stallings Table 10.3 - “ Comparable Key Sizes in Terms of Computational Effort for Cryptanalysis” ompares various algorithms by showing comparable key sizes in terms of computational effort for cryptanalysis. As can be seen, a considerably smaller key size can be used for ECC compared to RSA. Furthermore, for equal key lengths, the computational effort required for ECC and RSA is comparable. Thus, there is a computational advantage to using ECC with a shorter key length than a comparably secure RSA. </a:t>
            </a:r>
          </a:p>
        </p:txBody>
      </p:sp>
    </p:spTree>
    <p:extLst>
      <p:ext uri="{BB962C8B-B14F-4D97-AF65-F5344CB8AC3E}">
        <p14:creationId xmlns:p14="http://schemas.microsoft.com/office/powerpoint/2010/main" val="148343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9">
            <a:extLst>
              <a:ext uri="{FF2B5EF4-FFF2-40B4-BE49-F238E27FC236}">
                <a16:creationId xmlns:a16="http://schemas.microsoft.com/office/drawing/2014/main" id="{41D802B8-D176-4BE4-9377-D449FB18DF2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158D0FAB-9CF2-4B5A-80AC-A2F4C2ECD89C}" type="slidenum">
              <a:rPr lang="en-AU" altLang="en-US" sz="1200">
                <a:solidFill>
                  <a:srgbClr val="000000"/>
                </a:solidFill>
                <a:latin typeface="Times New Roman" panose="02020603050405020304" pitchFamily="18" charset="0"/>
              </a:rPr>
              <a:pPr eaLnBrk="1" hangingPunct="1"/>
              <a:t>39</a:t>
            </a:fld>
            <a:endParaRPr lang="en-AU" altLang="en-US" sz="1200">
              <a:solidFill>
                <a:srgbClr val="000000"/>
              </a:solidFill>
              <a:latin typeface="Times New Roman" panose="02020603050405020304" pitchFamily="18" charset="0"/>
            </a:endParaRPr>
          </a:p>
        </p:txBody>
      </p:sp>
      <p:sp>
        <p:nvSpPr>
          <p:cNvPr id="86019" name="Rectangle 1">
            <a:extLst>
              <a:ext uri="{FF2B5EF4-FFF2-40B4-BE49-F238E27FC236}">
                <a16:creationId xmlns:a16="http://schemas.microsoft.com/office/drawing/2014/main" id="{AA07E5A0-2807-4B66-8F5F-E1F38457AB5B}"/>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Text Box 2">
            <a:extLst>
              <a:ext uri="{FF2B5EF4-FFF2-40B4-BE49-F238E27FC236}">
                <a16:creationId xmlns:a16="http://schemas.microsoft.com/office/drawing/2014/main" id="{A9F31194-2F69-469D-9D04-8D30A17FD785}"/>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rPr>
              <a:t>We noted in Chapter 7 that, because a symmetric block cipher produces an apparently random output, it can serve as the basis of a pseudorandom number generator (PRNG). Similarly, an asymmetric encryption algorithm produces apparently random output and can be used to build a PRNG. Because asymmetric algorithms are typically much slower than symmetric algorithms, asymmetric algorithms are not used to generate open-ended PRNG bit streams. Rather, the asymmetric approach is useful for creating a pseudorandom function (PRF) for generating a short pseudorandom bit sequence.  In this section, we examine two PRNG designs based on pseudorandom functions. </a:t>
            </a:r>
          </a:p>
        </p:txBody>
      </p:sp>
      <p:sp>
        <p:nvSpPr>
          <p:cNvPr id="86021" name="Text Box 3">
            <a:extLst>
              <a:ext uri="{FF2B5EF4-FFF2-40B4-BE49-F238E27FC236}">
                <a16:creationId xmlns:a16="http://schemas.microsoft.com/office/drawing/2014/main" id="{9E7B3561-7958-45B0-800B-D4FC8406B8AB}"/>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7CEABEFB-4E65-4DED-8E4B-19C0A7C9A7CB}" type="slidenum">
              <a:rPr lang="en-AU" altLang="en-US" sz="1200">
                <a:solidFill>
                  <a:srgbClr val="FFFFFF"/>
                </a:solidFill>
              </a:rPr>
              <a:pPr algn="r" eaLnBrk="1" hangingPunct="1">
                <a:buClrTx/>
                <a:buFontTx/>
                <a:buNone/>
              </a:pPr>
              <a:t>39</a:t>
            </a:fld>
            <a:endParaRPr lang="en-AU" altLang="en-US" sz="1200">
              <a:solidFill>
                <a:srgbClr val="FFFF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xfrm>
            <a:off x="4144963" y="0"/>
            <a:ext cx="3170237" cy="479425"/>
          </a:xfrm>
          <a:prstGeom prst="rect">
            <a:avLst/>
          </a:prstGeom>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fld id="{5DE9C7CB-18A7-4A15-A510-6E3F0E439FE6}" type="datetime1">
              <a:rPr lang="en-US" altLang="en-US" sz="1300" smtClean="0">
                <a:solidFill>
                  <a:schemeClr val="accent1"/>
                </a:solidFill>
              </a:rPr>
              <a:pPr/>
              <a:t>2/2/23</a:t>
            </a:fld>
            <a:endParaRPr lang="en-US" altLang="en-US" sz="1300">
              <a:solidFill>
                <a:schemeClr val="accent1"/>
              </a:solidFill>
            </a:endParaRPr>
          </a:p>
        </p:txBody>
      </p:sp>
      <p:sp>
        <p:nvSpPr>
          <p:cNvPr id="49155" name="Rectangle 7"/>
          <p:cNvSpPr>
            <a:spLocks noGrp="1" noChangeArrowheads="1"/>
          </p:cNvSpPr>
          <p:nvPr>
            <p:ph type="sldNum" sz="quarter" idx="5"/>
          </p:nvPr>
        </p:nvSpPr>
        <p:spPr>
          <a:xfrm>
            <a:off x="4144963" y="9121775"/>
            <a:ext cx="3170237" cy="479425"/>
          </a:xfrm>
          <a:prstGeom prst="rect">
            <a:avLst/>
          </a:prstGeom>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fld id="{FC2661E2-BA69-4111-A993-0977D5D3B3F4}" type="slidenum">
              <a:rPr lang="en-US" altLang="en-US" sz="1300">
                <a:solidFill>
                  <a:schemeClr val="accent1"/>
                </a:solidFill>
              </a:rPr>
              <a:pPr/>
              <a:t>7</a:t>
            </a:fld>
            <a:endParaRPr lang="en-US" altLang="en-US" sz="1300">
              <a:solidFill>
                <a:schemeClr val="accent1"/>
              </a:solidFill>
            </a:endParaRPr>
          </a:p>
        </p:txBody>
      </p:sp>
      <p:sp>
        <p:nvSpPr>
          <p:cNvPr id="49156" name="Rectangle 2"/>
          <p:cNvSpPr>
            <a:spLocks noGrp="1" noRot="1" noChangeAspect="1" noChangeArrowheads="1" noTextEdit="1"/>
          </p:cNvSpPr>
          <p:nvPr>
            <p:ph type="sldImg"/>
          </p:nvPr>
        </p:nvSpPr>
        <p:spPr>
          <a:xfrm>
            <a:off x="1257300" y="720725"/>
            <a:ext cx="4800600" cy="3600450"/>
          </a:xfrm>
          <a:prstGeom prst="rect">
            <a:avLst/>
          </a:prstGeom>
          <a:ln/>
        </p:spPr>
      </p:sp>
      <p:sp>
        <p:nvSpPr>
          <p:cNvPr id="49157" name="Rectangle 3"/>
          <p:cNvSpPr>
            <a:spLocks noGrp="1" noChangeArrowheads="1"/>
          </p:cNvSpPr>
          <p:nvPr>
            <p:ph type="body" idx="1"/>
          </p:nvPr>
        </p:nvSpPr>
        <p:spPr>
          <a:xfrm>
            <a:off x="974725" y="4560888"/>
            <a:ext cx="5365750" cy="4319587"/>
          </a:xfrm>
          <a:prstGeom prst="rect">
            <a:avLst/>
          </a:prstGeom>
          <a:noFill/>
        </p:spPr>
        <p:txBody>
          <a:bodyPr/>
          <a:lstStyle/>
          <a:p>
            <a:endParaRPr lang="en-US" altLang="en-US"/>
          </a:p>
        </p:txBody>
      </p:sp>
    </p:spTree>
    <p:extLst>
      <p:ext uri="{BB962C8B-B14F-4D97-AF65-F5344CB8AC3E}">
        <p14:creationId xmlns:p14="http://schemas.microsoft.com/office/powerpoint/2010/main" val="4284223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9">
            <a:extLst>
              <a:ext uri="{FF2B5EF4-FFF2-40B4-BE49-F238E27FC236}">
                <a16:creationId xmlns:a16="http://schemas.microsoft.com/office/drawing/2014/main" id="{FDC90EDE-7593-4F54-9F15-530C8F3EF10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6C0565CB-CC82-4662-9AE9-599813DCE09E}" type="slidenum">
              <a:rPr lang="en-AU" altLang="en-US" sz="1200">
                <a:solidFill>
                  <a:srgbClr val="000000"/>
                </a:solidFill>
                <a:latin typeface="Times New Roman" panose="02020603050405020304" pitchFamily="18" charset="0"/>
              </a:rPr>
              <a:pPr eaLnBrk="1" hangingPunct="1"/>
              <a:t>40</a:t>
            </a:fld>
            <a:endParaRPr lang="en-AU" altLang="en-US" sz="1200">
              <a:solidFill>
                <a:srgbClr val="000000"/>
              </a:solidFill>
              <a:latin typeface="Times New Roman" panose="02020603050405020304" pitchFamily="18" charset="0"/>
            </a:endParaRPr>
          </a:p>
        </p:txBody>
      </p:sp>
      <p:sp>
        <p:nvSpPr>
          <p:cNvPr id="87043" name="Rectangle 1">
            <a:extLst>
              <a:ext uri="{FF2B5EF4-FFF2-40B4-BE49-F238E27FC236}">
                <a16:creationId xmlns:a16="http://schemas.microsoft.com/office/drawing/2014/main" id="{3775CF00-5A45-425A-9AC6-234901AAA8AB}"/>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a:extLst>
              <a:ext uri="{FF2B5EF4-FFF2-40B4-BE49-F238E27FC236}">
                <a16:creationId xmlns:a16="http://schemas.microsoft.com/office/drawing/2014/main" id="{334DC65A-CD30-4499-943E-19A5F5E56BB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rPr>
              <a:t>We noted in Chapter 7 that, because a symmetric block cipher produces an apparently random output, it can serve as the basis of a pseudorandom number generator (PRNG). Similarly, an asymmetric encryption algorithm produces apparently random output and can be used to build a PRNG. Because asymmetric algorithms are typically much slower than symmetric algorithms, asymmetric algorithms are not used to generate open-ended PRNG bit streams. Rather, the asymmetric approach is useful for creating a pseudorandom function (PRF) for generating a short pseudorandom bit sequence.  In this section, we examine two PRNG designs based on pseudorandom functions. </a:t>
            </a:r>
          </a:p>
        </p:txBody>
      </p:sp>
      <p:sp>
        <p:nvSpPr>
          <p:cNvPr id="87045" name="Text Box 3">
            <a:extLst>
              <a:ext uri="{FF2B5EF4-FFF2-40B4-BE49-F238E27FC236}">
                <a16:creationId xmlns:a16="http://schemas.microsoft.com/office/drawing/2014/main" id="{5F24A845-AD08-4F2D-8EB7-B3B4D93374F4}"/>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3D2DA8C4-BE0D-49C0-AC8B-9244F9CB350F}" type="slidenum">
              <a:rPr lang="en-AU" altLang="en-US" sz="1200">
                <a:solidFill>
                  <a:srgbClr val="FFFFFF"/>
                </a:solidFill>
              </a:rPr>
              <a:pPr algn="r" eaLnBrk="1" hangingPunct="1">
                <a:buClrTx/>
                <a:buFontTx/>
                <a:buNone/>
              </a:pPr>
              <a:t>40</a:t>
            </a:fld>
            <a:endParaRPr lang="en-AU" altLang="en-US" sz="1200">
              <a:solidFill>
                <a:srgbClr val="FFFFFF"/>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9">
            <a:extLst>
              <a:ext uri="{FF2B5EF4-FFF2-40B4-BE49-F238E27FC236}">
                <a16:creationId xmlns:a16="http://schemas.microsoft.com/office/drawing/2014/main" id="{825462EC-1364-4EAE-902F-69B73B7C900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6B2B351B-70A3-4C53-A590-C31D0DAF5DDD}" type="slidenum">
              <a:rPr lang="en-AU" altLang="en-US" sz="1200">
                <a:solidFill>
                  <a:srgbClr val="000000"/>
                </a:solidFill>
                <a:latin typeface="Times New Roman" panose="02020603050405020304" pitchFamily="18" charset="0"/>
              </a:rPr>
              <a:pPr eaLnBrk="1" hangingPunct="1"/>
              <a:t>41</a:t>
            </a:fld>
            <a:endParaRPr lang="en-AU" altLang="en-US" sz="1200">
              <a:solidFill>
                <a:srgbClr val="000000"/>
              </a:solidFill>
              <a:latin typeface="Times New Roman" panose="02020603050405020304" pitchFamily="18" charset="0"/>
            </a:endParaRPr>
          </a:p>
        </p:txBody>
      </p:sp>
      <p:sp>
        <p:nvSpPr>
          <p:cNvPr id="88067" name="Rectangle 1">
            <a:extLst>
              <a:ext uri="{FF2B5EF4-FFF2-40B4-BE49-F238E27FC236}">
                <a16:creationId xmlns:a16="http://schemas.microsoft.com/office/drawing/2014/main" id="{2DDE734E-C0CA-4C15-8DC7-AC46248CCFD5}"/>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Text Box 2">
            <a:extLst>
              <a:ext uri="{FF2B5EF4-FFF2-40B4-BE49-F238E27FC236}">
                <a16:creationId xmlns:a16="http://schemas.microsoft.com/office/drawing/2014/main" id="{DDD3E6BE-4D01-4315-8455-FE5FC39F5213}"/>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rPr>
              <a:t>We noted in Chapter 7 that, because a symmetric block cipher produces an apparently random output, it can serve as the basis of a pseudorandom number generator (PRNG). Similarly, an asymmetric encryption algorithm produces apparently random output and can be used to build a PRNG. Because asymmetric algorithms are typically much slower than symmetric algorithms, asymmetric algorithms are not used to generate open-ended PRNG bit streams. Rather, the asymmetric approach is useful for creating a pseudorandom function (PRF) for generating a short pseudorandom bit sequence.  In this section, we examine two PRNG designs based on pseudorandom functions. </a:t>
            </a:r>
          </a:p>
        </p:txBody>
      </p:sp>
      <p:sp>
        <p:nvSpPr>
          <p:cNvPr id="88069" name="Text Box 3">
            <a:extLst>
              <a:ext uri="{FF2B5EF4-FFF2-40B4-BE49-F238E27FC236}">
                <a16:creationId xmlns:a16="http://schemas.microsoft.com/office/drawing/2014/main" id="{DA746872-112E-4CAB-84BE-06FD030875AC}"/>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AA91F23E-A23F-430B-AACC-92DE41D16D66}" type="slidenum">
              <a:rPr lang="en-AU" altLang="en-US" sz="1200">
                <a:solidFill>
                  <a:srgbClr val="FFFFFF"/>
                </a:solidFill>
              </a:rPr>
              <a:pPr algn="r" eaLnBrk="1" hangingPunct="1">
                <a:buClrTx/>
                <a:buFontTx/>
                <a:buNone/>
              </a:pPr>
              <a:t>41</a:t>
            </a:fld>
            <a:endParaRPr lang="en-AU" altLang="en-US" sz="1200">
              <a:solidFill>
                <a:srgbClr val="FFFF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xfrm>
            <a:off x="4144963" y="0"/>
            <a:ext cx="3170237" cy="479425"/>
          </a:xfrm>
          <a:prstGeom prst="rect">
            <a:avLst/>
          </a:prstGeom>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fld id="{4CF96F55-7877-4BBE-B4AB-8CD8E093F2AA}" type="datetime1">
              <a:rPr lang="en-US" altLang="en-US" sz="1300" smtClean="0">
                <a:solidFill>
                  <a:schemeClr val="accent1"/>
                </a:solidFill>
              </a:rPr>
              <a:pPr/>
              <a:t>2/2/23</a:t>
            </a:fld>
            <a:endParaRPr lang="en-US" altLang="en-US" sz="1300">
              <a:solidFill>
                <a:schemeClr val="accent1"/>
              </a:solidFill>
            </a:endParaRPr>
          </a:p>
        </p:txBody>
      </p:sp>
      <p:sp>
        <p:nvSpPr>
          <p:cNvPr id="50179" name="Rectangle 7"/>
          <p:cNvSpPr>
            <a:spLocks noGrp="1" noChangeArrowheads="1"/>
          </p:cNvSpPr>
          <p:nvPr>
            <p:ph type="sldNum" sz="quarter" idx="5"/>
          </p:nvPr>
        </p:nvSpPr>
        <p:spPr>
          <a:xfrm>
            <a:off x="4144963" y="9121775"/>
            <a:ext cx="3170237" cy="479425"/>
          </a:xfrm>
          <a:prstGeom prst="rect">
            <a:avLst/>
          </a:prstGeom>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fld id="{50549337-79C4-4CC4-B223-4AE67DF7468C}" type="slidenum">
              <a:rPr lang="en-US" altLang="en-US" sz="1300">
                <a:solidFill>
                  <a:schemeClr val="accent1"/>
                </a:solidFill>
              </a:rPr>
              <a:pPr/>
              <a:t>8</a:t>
            </a:fld>
            <a:endParaRPr lang="en-US" altLang="en-US" sz="1300">
              <a:solidFill>
                <a:schemeClr val="accent1"/>
              </a:solidFill>
            </a:endParaRPr>
          </a:p>
        </p:txBody>
      </p:sp>
      <p:sp>
        <p:nvSpPr>
          <p:cNvPr id="50180" name="Rectangle 2"/>
          <p:cNvSpPr>
            <a:spLocks noGrp="1" noRot="1" noChangeAspect="1" noChangeArrowheads="1" noTextEdit="1"/>
          </p:cNvSpPr>
          <p:nvPr>
            <p:ph type="sldImg"/>
          </p:nvPr>
        </p:nvSpPr>
        <p:spPr>
          <a:xfrm>
            <a:off x="1257300" y="720725"/>
            <a:ext cx="4800600" cy="3600450"/>
          </a:xfrm>
          <a:prstGeom prst="rect">
            <a:avLst/>
          </a:prstGeom>
          <a:ln/>
        </p:spPr>
      </p:sp>
      <p:sp>
        <p:nvSpPr>
          <p:cNvPr id="50181" name="Rectangle 3"/>
          <p:cNvSpPr>
            <a:spLocks noGrp="1" noChangeArrowheads="1"/>
          </p:cNvSpPr>
          <p:nvPr>
            <p:ph type="body" idx="1"/>
          </p:nvPr>
        </p:nvSpPr>
        <p:spPr>
          <a:xfrm>
            <a:off x="974725" y="4560888"/>
            <a:ext cx="5365750" cy="4319587"/>
          </a:xfrm>
          <a:prstGeom prst="rect">
            <a:avLst/>
          </a:prstGeom>
          <a:noFill/>
        </p:spPr>
        <p:txBody>
          <a:bodyPr/>
          <a:lstStyle/>
          <a:p>
            <a:r>
              <a:rPr lang="en-US" altLang="en-US"/>
              <a:t>Discuss in each mode: </a:t>
            </a:r>
          </a:p>
          <a:p>
            <a:r>
              <a:rPr lang="en-US" altLang="en-US"/>
              <a:t>	parallelizing encryption/decryption</a:t>
            </a:r>
          </a:p>
          <a:p>
            <a:r>
              <a:rPr lang="en-US" altLang="en-US"/>
              <a:t>	what happens if plaintext block is corrupted</a:t>
            </a:r>
          </a:p>
          <a:p>
            <a:r>
              <a:rPr lang="en-US" altLang="en-US"/>
              <a:t>	what happens if ciphertext block is corrupted</a:t>
            </a:r>
          </a:p>
          <a:p>
            <a:r>
              <a:rPr lang="en-US" altLang="en-US"/>
              <a:t>	can it be used for message authentication</a:t>
            </a:r>
          </a:p>
        </p:txBody>
      </p:sp>
    </p:spTree>
    <p:extLst>
      <p:ext uri="{BB962C8B-B14F-4D97-AF65-F5344CB8AC3E}">
        <p14:creationId xmlns:p14="http://schemas.microsoft.com/office/powerpoint/2010/main" val="126131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08100" y="1174750"/>
            <a:ext cx="4229100" cy="3171825"/>
          </a:xfrm>
          <a:prstGeom prst="rect">
            <a:avLst/>
          </a:prstGeom>
          <a:noFill/>
          <a:ln w="12700">
            <a:solidFill>
              <a:prstClr val="black"/>
            </a:solidFill>
          </a:ln>
        </p:spPr>
      </p:sp>
      <p:sp>
        <p:nvSpPr>
          <p:cNvPr id="3" name="Notes Placeholder 2"/>
          <p:cNvSpPr>
            <a:spLocks noGrp="1"/>
          </p:cNvSpPr>
          <p:nvPr>
            <p:ph type="body" idx="1"/>
          </p:nvPr>
        </p:nvSpPr>
        <p:spPr>
          <a:xfrm>
            <a:off x="684213" y="4522788"/>
            <a:ext cx="5476875" cy="3698875"/>
          </a:xfrm>
          <a:prstGeom prst="rect">
            <a:avLst/>
          </a:prstGeom>
        </p:spPr>
        <p:txBody>
          <a:bodyPr/>
          <a:lstStyle/>
          <a:p>
            <a:endParaRPr lang="en-US" dirty="0"/>
          </a:p>
        </p:txBody>
      </p:sp>
    </p:spTree>
    <p:extLst>
      <p:ext uri="{BB962C8B-B14F-4D97-AF65-F5344CB8AC3E}">
        <p14:creationId xmlns:p14="http://schemas.microsoft.com/office/powerpoint/2010/main" val="97239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9">
            <a:extLst>
              <a:ext uri="{FF2B5EF4-FFF2-40B4-BE49-F238E27FC236}">
                <a16:creationId xmlns:a16="http://schemas.microsoft.com/office/drawing/2014/main" id="{CB73B372-7B16-4030-B98C-ECA4B78247C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34C261E5-E432-4C2F-8FAC-8BAFD0192717}" type="slidenum">
              <a:rPr lang="en-AU" altLang="en-US" sz="1200">
                <a:solidFill>
                  <a:srgbClr val="000000"/>
                </a:solidFill>
                <a:latin typeface="Times New Roman" panose="02020603050405020304" pitchFamily="18" charset="0"/>
              </a:rPr>
              <a:pPr eaLnBrk="1" hangingPunct="1"/>
              <a:t>24</a:t>
            </a:fld>
            <a:endParaRPr lang="en-AU" altLang="en-US" sz="1200">
              <a:solidFill>
                <a:srgbClr val="000000"/>
              </a:solidFill>
              <a:latin typeface="Times New Roman" panose="02020603050405020304" pitchFamily="18" charset="0"/>
            </a:endParaRPr>
          </a:p>
        </p:txBody>
      </p:sp>
      <p:sp>
        <p:nvSpPr>
          <p:cNvPr id="50179" name="Text Box 1">
            <a:extLst>
              <a:ext uri="{FF2B5EF4-FFF2-40B4-BE49-F238E27FC236}">
                <a16:creationId xmlns:a16="http://schemas.microsoft.com/office/drawing/2014/main" id="{003176A4-F3F8-4D43-89D2-C88EDEC712F8}"/>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99C479E8-05D1-4217-AAB8-8E578B48B830}" type="slidenum">
              <a:rPr lang="en-AU" altLang="en-US" sz="1200">
                <a:solidFill>
                  <a:srgbClr val="FFFFFF"/>
                </a:solidFill>
              </a:rPr>
              <a:pPr algn="r" eaLnBrk="1" hangingPunct="1">
                <a:buClrTx/>
                <a:buFontTx/>
                <a:buNone/>
              </a:pPr>
              <a:t>24</a:t>
            </a:fld>
            <a:endParaRPr lang="en-AU" altLang="en-US" sz="1200">
              <a:solidFill>
                <a:srgbClr val="FFFFFF"/>
              </a:solidFill>
            </a:endParaRPr>
          </a:p>
        </p:txBody>
      </p:sp>
      <p:sp>
        <p:nvSpPr>
          <p:cNvPr id="50180" name="Rectangle 2">
            <a:extLst>
              <a:ext uri="{FF2B5EF4-FFF2-40B4-BE49-F238E27FC236}">
                <a16:creationId xmlns:a16="http://schemas.microsoft.com/office/drawing/2014/main" id="{75197D6E-A3C5-473C-A55E-8FCAD8F28415}"/>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1" name="Text Box 3">
            <a:extLst>
              <a:ext uri="{FF2B5EF4-FFF2-40B4-BE49-F238E27FC236}">
                <a16:creationId xmlns:a16="http://schemas.microsoft.com/office/drawing/2014/main" id="{CDC00DDB-CD30-48EC-900F-BE95F065ABC4}"/>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cs typeface="Arial" panose="020B0604020202020204" pitchFamily="34" charset="0"/>
              </a:rPr>
              <a:t>This chapter continues our overview of public-key cryptography systems (PKCSs), and begins with a description of one of the earliest and simplest PKCS, Diffie-Hellman key exchange. This first published public-key algorithm appeared in the seminal paper by Diffie and Hellman that defined public-key cryptography [DIFF76b] and is generally referred to as Diffie-Hellman key exchange. </a:t>
            </a:r>
            <a:r>
              <a:rPr lang="en-AU" altLang="en-US" sz="1200">
                <a:solidFill>
                  <a:srgbClr val="000000"/>
                </a:solidFill>
                <a:cs typeface="Arial" panose="020B0604020202020204" pitchFamily="34" charset="0"/>
              </a:rPr>
              <a:t>The concept had been previously described in a classified report in 1970 by </a:t>
            </a:r>
            <a:r>
              <a:rPr lang="en-US" altLang="en-US" sz="1200">
                <a:solidFill>
                  <a:srgbClr val="000000"/>
                </a:solidFill>
                <a:cs typeface="Arial" panose="020B0604020202020204" pitchFamily="34" charset="0"/>
              </a:rPr>
              <a:t>Williamson</a:t>
            </a:r>
            <a:r>
              <a:rPr lang="en-AU" altLang="en-US" sz="1200">
                <a:solidFill>
                  <a:srgbClr val="000000"/>
                </a:solidFill>
                <a:cs typeface="Arial" panose="020B0604020202020204" pitchFamily="34" charset="0"/>
              </a:rPr>
              <a:t> (UK CESG) - and subsequently declassified in 1987, see</a:t>
            </a:r>
            <a:r>
              <a:rPr lang="en-US" altLang="en-US" sz="1200">
                <a:solidFill>
                  <a:srgbClr val="000000"/>
                </a:solidFill>
                <a:cs typeface="Arial" panose="020B0604020202020204" pitchFamily="34" charset="0"/>
              </a:rPr>
              <a:t> [ELLI99]. The purpose of the algorithm is to enable two users to securely exchange a key that can then be used for subsequent encryption of messages. The algorithm itself is limited to the exchange of secret values.  A number of commercial products employ this key exchange technique.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9">
            <a:extLst>
              <a:ext uri="{FF2B5EF4-FFF2-40B4-BE49-F238E27FC236}">
                <a16:creationId xmlns:a16="http://schemas.microsoft.com/office/drawing/2014/main" id="{068F8D07-CDE9-465B-BBB6-BD6F5C39965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3248DC0A-2270-44F3-9E14-9CAE86338A65}" type="slidenum">
              <a:rPr lang="en-AU" altLang="en-US" sz="1200">
                <a:solidFill>
                  <a:srgbClr val="000000"/>
                </a:solidFill>
                <a:latin typeface="Times New Roman" panose="02020603050405020304" pitchFamily="18" charset="0"/>
              </a:rPr>
              <a:pPr eaLnBrk="1" hangingPunct="1"/>
              <a:t>25</a:t>
            </a:fld>
            <a:endParaRPr lang="en-AU" altLang="en-US" sz="1200">
              <a:solidFill>
                <a:srgbClr val="000000"/>
              </a:solidFill>
              <a:latin typeface="Times New Roman" panose="02020603050405020304" pitchFamily="18" charset="0"/>
            </a:endParaRPr>
          </a:p>
        </p:txBody>
      </p:sp>
      <p:sp>
        <p:nvSpPr>
          <p:cNvPr id="52227" name="Text Box 1">
            <a:extLst>
              <a:ext uri="{FF2B5EF4-FFF2-40B4-BE49-F238E27FC236}">
                <a16:creationId xmlns:a16="http://schemas.microsoft.com/office/drawing/2014/main" id="{0EAB2D48-17CD-458A-8DB0-031A780DEBD7}"/>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D9FB0827-D355-4CDD-9C75-9917252B76B0}" type="slidenum">
              <a:rPr lang="en-AU" altLang="en-US" sz="1200">
                <a:solidFill>
                  <a:srgbClr val="FFFFFF"/>
                </a:solidFill>
              </a:rPr>
              <a:pPr algn="r" eaLnBrk="1" hangingPunct="1">
                <a:buClrTx/>
                <a:buFontTx/>
                <a:buNone/>
              </a:pPr>
              <a:t>25</a:t>
            </a:fld>
            <a:endParaRPr lang="en-AU" altLang="en-US" sz="1200">
              <a:solidFill>
                <a:srgbClr val="FFFFFF"/>
              </a:solidFill>
            </a:endParaRPr>
          </a:p>
        </p:txBody>
      </p:sp>
      <p:sp>
        <p:nvSpPr>
          <p:cNvPr id="52228" name="Rectangle 2">
            <a:extLst>
              <a:ext uri="{FF2B5EF4-FFF2-40B4-BE49-F238E27FC236}">
                <a16:creationId xmlns:a16="http://schemas.microsoft.com/office/drawing/2014/main" id="{178CFAE4-7880-4666-8A53-EC58A28D5CF6}"/>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9" name="Text Box 3">
            <a:extLst>
              <a:ext uri="{FF2B5EF4-FFF2-40B4-BE49-F238E27FC236}">
                <a16:creationId xmlns:a16="http://schemas.microsoft.com/office/drawing/2014/main" id="{AD56442C-C437-48B4-9F22-22ABC9BF9926}"/>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cs typeface="Arial" panose="020B0604020202020204" pitchFamily="34" charset="0"/>
              </a:rPr>
              <a:t>The purpose of the algorithm is to enable two users to securely exchange a key that can then be used for subsequent encryption of messages. The algorithm itself is limited to the exchange of secret values, which depends on the value of the public/private keys of the participants. The Diffie-Hellman algorithm uses </a:t>
            </a:r>
            <a:r>
              <a:rPr lang="en-AU" altLang="en-US" sz="1200">
                <a:solidFill>
                  <a:srgbClr val="000000"/>
                </a:solidFill>
                <a:cs typeface="Arial" panose="020B0604020202020204" pitchFamily="34" charset="0"/>
              </a:rPr>
              <a:t>exponentiation in a finite (Galois) field (modulo a prime or a polynomial), and </a:t>
            </a:r>
            <a:r>
              <a:rPr lang="en-US" altLang="en-US" sz="1200">
                <a:solidFill>
                  <a:srgbClr val="000000"/>
                </a:solidFill>
                <a:cs typeface="Arial" panose="020B0604020202020204" pitchFamily="34" charset="0"/>
              </a:rPr>
              <a:t>depends for its effectiveness on the difficulty of computing discrete logarithms.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9">
            <a:extLst>
              <a:ext uri="{FF2B5EF4-FFF2-40B4-BE49-F238E27FC236}">
                <a16:creationId xmlns:a16="http://schemas.microsoft.com/office/drawing/2014/main" id="{BEE98926-534C-428B-8C90-D88E5EC0E3B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4E04D8C7-E05D-42B1-B512-87F4B06E092C}" type="slidenum">
              <a:rPr lang="en-AU" altLang="en-US" sz="1200">
                <a:solidFill>
                  <a:srgbClr val="000000"/>
                </a:solidFill>
                <a:latin typeface="Times New Roman" panose="02020603050405020304" pitchFamily="18" charset="0"/>
              </a:rPr>
              <a:pPr eaLnBrk="1" hangingPunct="1"/>
              <a:t>26</a:t>
            </a:fld>
            <a:endParaRPr lang="en-AU" altLang="en-US" sz="1200">
              <a:solidFill>
                <a:srgbClr val="000000"/>
              </a:solidFill>
              <a:latin typeface="Times New Roman" panose="02020603050405020304" pitchFamily="18" charset="0"/>
            </a:endParaRPr>
          </a:p>
        </p:txBody>
      </p:sp>
      <p:sp>
        <p:nvSpPr>
          <p:cNvPr id="53251" name="Text Box 1">
            <a:extLst>
              <a:ext uri="{FF2B5EF4-FFF2-40B4-BE49-F238E27FC236}">
                <a16:creationId xmlns:a16="http://schemas.microsoft.com/office/drawing/2014/main" id="{1968EBE3-F83E-4625-8EC9-5B0447A973AA}"/>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9C5AD87D-9864-40D2-B2EA-1DDF2D3FFE17}" type="slidenum">
              <a:rPr lang="en-AU" altLang="en-US" sz="1200">
                <a:solidFill>
                  <a:srgbClr val="FFFFFF"/>
                </a:solidFill>
              </a:rPr>
              <a:pPr algn="r" eaLnBrk="1" hangingPunct="1">
                <a:buClrTx/>
                <a:buFontTx/>
                <a:buNone/>
              </a:pPr>
              <a:t>26</a:t>
            </a:fld>
            <a:endParaRPr lang="en-AU" altLang="en-US" sz="1200">
              <a:solidFill>
                <a:srgbClr val="FFFFFF"/>
              </a:solidFill>
            </a:endParaRPr>
          </a:p>
        </p:txBody>
      </p:sp>
      <p:sp>
        <p:nvSpPr>
          <p:cNvPr id="53252" name="Rectangle 2">
            <a:extLst>
              <a:ext uri="{FF2B5EF4-FFF2-40B4-BE49-F238E27FC236}">
                <a16:creationId xmlns:a16="http://schemas.microsoft.com/office/drawing/2014/main" id="{E62BC049-F836-451E-AA72-977EA631F053}"/>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3" name="Text Box 3">
            <a:extLst>
              <a:ext uri="{FF2B5EF4-FFF2-40B4-BE49-F238E27FC236}">
                <a16:creationId xmlns:a16="http://schemas.microsoft.com/office/drawing/2014/main" id="{816144BA-0792-4F50-AD5A-1742952E5F31}"/>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cs typeface="Arial" panose="020B0604020202020204" pitchFamily="34" charset="0"/>
              </a:rPr>
              <a:t>The purpose of the algorithm is to enable two users to securely exchange a key that can then be used for subsequent encryption of messages. The algorithm itself is limited to the exchange of secret values, which depends on the value of the public/private keys of the participants. The Diffie-Hellman algorithm uses </a:t>
            </a:r>
            <a:r>
              <a:rPr lang="en-AU" altLang="en-US" sz="1200">
                <a:solidFill>
                  <a:srgbClr val="000000"/>
                </a:solidFill>
                <a:cs typeface="Arial" panose="020B0604020202020204" pitchFamily="34" charset="0"/>
              </a:rPr>
              <a:t>exponentiation in a finite (Galois) field (modulo a prime or a polynomial), and </a:t>
            </a:r>
            <a:r>
              <a:rPr lang="en-US" altLang="en-US" sz="1200">
                <a:solidFill>
                  <a:srgbClr val="000000"/>
                </a:solidFill>
                <a:cs typeface="Arial" panose="020B0604020202020204" pitchFamily="34" charset="0"/>
              </a:rPr>
              <a:t>depends for its effectiveness on the difficulty of computing discrete logarithms.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9">
            <a:extLst>
              <a:ext uri="{FF2B5EF4-FFF2-40B4-BE49-F238E27FC236}">
                <a16:creationId xmlns:a16="http://schemas.microsoft.com/office/drawing/2014/main" id="{D7F628F7-A409-4376-80A5-B4BABC4B4E0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581CC579-75FB-442C-8FAE-F9C2520CE166}" type="slidenum">
              <a:rPr lang="en-AU" altLang="en-US" sz="1200">
                <a:solidFill>
                  <a:srgbClr val="000000"/>
                </a:solidFill>
                <a:latin typeface="Times New Roman" panose="02020603050405020304" pitchFamily="18" charset="0"/>
              </a:rPr>
              <a:pPr eaLnBrk="1" hangingPunct="1"/>
              <a:t>27</a:t>
            </a:fld>
            <a:endParaRPr lang="en-AU" altLang="en-US" sz="1200">
              <a:solidFill>
                <a:srgbClr val="000000"/>
              </a:solidFill>
              <a:latin typeface="Times New Roman" panose="02020603050405020304" pitchFamily="18" charset="0"/>
            </a:endParaRPr>
          </a:p>
        </p:txBody>
      </p:sp>
      <p:sp>
        <p:nvSpPr>
          <p:cNvPr id="54275" name="Text Box 1">
            <a:extLst>
              <a:ext uri="{FF2B5EF4-FFF2-40B4-BE49-F238E27FC236}">
                <a16:creationId xmlns:a16="http://schemas.microsoft.com/office/drawing/2014/main" id="{25BECBB2-1193-44B1-AD36-8CD542F5E16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2A9FDB29-8F58-448B-84BF-A925580A407B}" type="slidenum">
              <a:rPr lang="en-AU" altLang="en-US" sz="1200">
                <a:solidFill>
                  <a:srgbClr val="FFFFFF"/>
                </a:solidFill>
              </a:rPr>
              <a:pPr algn="r" eaLnBrk="1" hangingPunct="1">
                <a:buClrTx/>
                <a:buFontTx/>
                <a:buNone/>
              </a:pPr>
              <a:t>27</a:t>
            </a:fld>
            <a:endParaRPr lang="en-AU" altLang="en-US" sz="1200">
              <a:solidFill>
                <a:srgbClr val="FFFFFF"/>
              </a:solidFill>
            </a:endParaRPr>
          </a:p>
        </p:txBody>
      </p:sp>
      <p:sp>
        <p:nvSpPr>
          <p:cNvPr id="54276" name="Rectangle 2">
            <a:extLst>
              <a:ext uri="{FF2B5EF4-FFF2-40B4-BE49-F238E27FC236}">
                <a16:creationId xmlns:a16="http://schemas.microsoft.com/office/drawing/2014/main" id="{4B5458C6-5455-4BC8-A1E3-011F99DF6007}"/>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7" name="Text Box 3">
            <a:extLst>
              <a:ext uri="{FF2B5EF4-FFF2-40B4-BE49-F238E27FC236}">
                <a16:creationId xmlns:a16="http://schemas.microsoft.com/office/drawing/2014/main" id="{2F1C8C85-4FF5-414D-B6FD-2BF0DACE9BA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US" altLang="en-US" sz="1200">
                <a:solidFill>
                  <a:srgbClr val="000000"/>
                </a:solidFill>
                <a:cs typeface="Arial" panose="020B0604020202020204" pitchFamily="34" charset="0"/>
              </a:rPr>
              <a:t>In the Diffie-Hellman key exchange algorithm, there are two publicly known numbers: a prime number q and an integer a that is a primitive root of q. </a:t>
            </a:r>
            <a:r>
              <a:rPr lang="en-AU" altLang="en-US" sz="1200">
                <a:solidFill>
                  <a:srgbClr val="000000"/>
                </a:solidFill>
                <a:cs typeface="Arial" panose="020B0604020202020204" pitchFamily="34" charset="0"/>
              </a:rPr>
              <a:t>The prime q and primitive root </a:t>
            </a:r>
            <a:r>
              <a:rPr lang="el-GR" altLang="en-US" sz="1200">
                <a:solidFill>
                  <a:srgbClr val="000000"/>
                </a:solidFill>
                <a:cs typeface="Arial" panose="020B0604020202020204" pitchFamily="34" charset="0"/>
              </a:rPr>
              <a:t>a</a:t>
            </a:r>
            <a:r>
              <a:rPr lang="en-AU" altLang="en-US" sz="1200">
                <a:solidFill>
                  <a:srgbClr val="000000"/>
                </a:solidFill>
                <a:cs typeface="Arial" panose="020B0604020202020204" pitchFamily="34" charset="0"/>
              </a:rPr>
              <a:t> can be common to all using some instance of the D-H scheme. Note that the primitive root </a:t>
            </a:r>
            <a:r>
              <a:rPr lang="el-GR" altLang="en-US" sz="1200">
                <a:solidFill>
                  <a:srgbClr val="000000"/>
                </a:solidFill>
                <a:cs typeface="Arial" panose="020B0604020202020204" pitchFamily="34" charset="0"/>
              </a:rPr>
              <a:t>a</a:t>
            </a:r>
            <a:r>
              <a:rPr lang="en-AU" altLang="en-US" sz="1200">
                <a:solidFill>
                  <a:srgbClr val="000000"/>
                </a:solidFill>
                <a:cs typeface="Arial" panose="020B0604020202020204" pitchFamily="34" charset="0"/>
              </a:rPr>
              <a:t> is a number whose powers successively generate all the elements mod q. Users Alice and Bob choose random secrets x's, and then "protect" them using exponentiation to create their public y's. For an attacker monitoring the exchange of the y's to recover either of the x's, they'd need to solve the discrete logarithm problem, which is hard.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9">
            <a:extLst>
              <a:ext uri="{FF2B5EF4-FFF2-40B4-BE49-F238E27FC236}">
                <a16:creationId xmlns:a16="http://schemas.microsoft.com/office/drawing/2014/main" id="{EB1DB9CC-F1FA-4CD4-94B3-F0DD38984A5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fld id="{3BC50DA5-7155-4B74-8160-54579AD98F95}" type="slidenum">
              <a:rPr lang="en-AU" altLang="en-US" sz="1200">
                <a:solidFill>
                  <a:srgbClr val="000000"/>
                </a:solidFill>
                <a:latin typeface="Times New Roman" panose="02020603050405020304" pitchFamily="18" charset="0"/>
              </a:rPr>
              <a:pPr eaLnBrk="1" hangingPunct="1"/>
              <a:t>28</a:t>
            </a:fld>
            <a:endParaRPr lang="en-AU" altLang="en-US" sz="1200">
              <a:solidFill>
                <a:srgbClr val="000000"/>
              </a:solidFill>
              <a:latin typeface="Times New Roman" panose="02020603050405020304" pitchFamily="18" charset="0"/>
            </a:endParaRPr>
          </a:p>
        </p:txBody>
      </p:sp>
      <p:sp>
        <p:nvSpPr>
          <p:cNvPr id="55299" name="Text Box 1">
            <a:extLst>
              <a:ext uri="{FF2B5EF4-FFF2-40B4-BE49-F238E27FC236}">
                <a16:creationId xmlns:a16="http://schemas.microsoft.com/office/drawing/2014/main" id="{CFD6AA9C-C6A4-4309-811C-E1015297AB34}"/>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algn="r" eaLnBrk="1" hangingPunct="1">
              <a:buClrTx/>
              <a:buFontTx/>
              <a:buNone/>
            </a:pPr>
            <a:fld id="{A487B8B4-F70B-4DBD-97B8-8E071E28ECBB}" type="slidenum">
              <a:rPr lang="en-AU" altLang="en-US" sz="1200">
                <a:solidFill>
                  <a:srgbClr val="FFFFFF"/>
                </a:solidFill>
              </a:rPr>
              <a:pPr algn="r" eaLnBrk="1" hangingPunct="1">
                <a:buClrTx/>
                <a:buFontTx/>
                <a:buNone/>
              </a:pPr>
              <a:t>28</a:t>
            </a:fld>
            <a:endParaRPr lang="en-AU" altLang="en-US" sz="1200">
              <a:solidFill>
                <a:srgbClr val="FFFFFF"/>
              </a:solidFill>
            </a:endParaRPr>
          </a:p>
        </p:txBody>
      </p:sp>
      <p:sp>
        <p:nvSpPr>
          <p:cNvPr id="55300" name="Rectangle 2">
            <a:extLst>
              <a:ext uri="{FF2B5EF4-FFF2-40B4-BE49-F238E27FC236}">
                <a16:creationId xmlns:a16="http://schemas.microsoft.com/office/drawing/2014/main" id="{30DFE658-615A-4FC2-A836-2F3902AC8D36}"/>
              </a:ext>
            </a:extLst>
          </p:cNvPr>
          <p:cNvSpPr txBox="1">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1" name="Text Box 3">
            <a:extLst>
              <a:ext uri="{FF2B5EF4-FFF2-40B4-BE49-F238E27FC236}">
                <a16:creationId xmlns:a16="http://schemas.microsoft.com/office/drawing/2014/main" id="{0AD80C0A-D29C-41D0-B441-E40D1FBD82FE}"/>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450"/>
              </a:spcBef>
              <a:buClrTx/>
              <a:buFontTx/>
              <a:buNone/>
            </a:pPr>
            <a:r>
              <a:rPr lang="en-AU" altLang="en-US" sz="1200">
                <a:solidFill>
                  <a:srgbClr val="000000"/>
                </a:solidFill>
              </a:rPr>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altLang="en-US" sz="1200" b="1">
                <a:solidFill>
                  <a:srgbClr val="000000"/>
                </a:solidFill>
              </a:rPr>
              <a:t>same</a:t>
            </a:r>
            <a:r>
              <a:rPr lang="en-AU" altLang="en-US" sz="1200">
                <a:solidFill>
                  <a:srgbClr val="000000"/>
                </a:solidFill>
              </a:rPr>
              <a:t> key as before, unless they choose new public-keys.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1874589"/>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p:cNvSpPr>
            <a:spLocks noGrp="1"/>
          </p:cNvSpPr>
          <p:nvPr>
            <p:ph type="dt" sz="half" idx="10"/>
          </p:nvPr>
        </p:nvSpPr>
        <p:spPr>
          <a:xfrm>
            <a:off x="1369303" y="6225769"/>
            <a:ext cx="1299316" cy="495706"/>
          </a:xfrm>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Network Security</a:t>
            </a:r>
          </a:p>
        </p:txBody>
      </p:sp>
      <p:sp>
        <p:nvSpPr>
          <p:cNvPr id="7" name="Slide Number Placeholder 5"/>
          <p:cNvSpPr>
            <a:spLocks noGrp="1"/>
          </p:cNvSpPr>
          <p:nvPr>
            <p:ph type="sldNum" sz="quarter" idx="12"/>
          </p:nvPr>
        </p:nvSpPr>
        <p:spPr/>
        <p:txBody>
          <a:bodyPr/>
          <a:lstStyle>
            <a:lvl1pPr>
              <a:defRPr/>
            </a:lvl1pPr>
          </a:lstStyle>
          <a:p>
            <a:pPr>
              <a:defRPr/>
            </a:pPr>
            <a:fld id="{5EF9DE46-C06E-47BD-980F-552B2EAF6195}" type="slidenum">
              <a:rPr lang="en-US" altLang="en-US" smtClean="0"/>
              <a:pPr>
                <a:defRPr/>
              </a:pPr>
              <a:t>‹#›</a:t>
            </a:fld>
            <a:endParaRPr lang="en-US" alt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2743" y="3105720"/>
            <a:ext cx="338513" cy="323280"/>
          </a:xfrm>
          <a:prstGeom prst="rect">
            <a:avLst/>
          </a:prstGeom>
        </p:spPr>
      </p:pic>
    </p:spTree>
    <p:extLst>
      <p:ext uri="{BB962C8B-B14F-4D97-AF65-F5344CB8AC3E}">
        <p14:creationId xmlns:p14="http://schemas.microsoft.com/office/powerpoint/2010/main" val="269102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p:cNvCxnSpPr>
            <a:endCxn id="6" idx="1"/>
          </p:cNvCxnSpPr>
          <p:nvPr/>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a:stCxn id="6" idx="3"/>
          </p:cNvCxnSpPr>
          <p:nvPr/>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88640"/>
            <a:ext cx="8229600" cy="1080120"/>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484784"/>
            <a:ext cx="8229600" cy="4641379"/>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904672" y="6245225"/>
            <a:ext cx="2133600" cy="476250"/>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r>
              <a:rPr lang="en-US"/>
              <a:t>Network Security</a:t>
            </a:r>
          </a:p>
        </p:txBody>
      </p:sp>
      <p:sp>
        <p:nvSpPr>
          <p:cNvPr id="10" name="Slide Number Placeholder 5"/>
          <p:cNvSpPr>
            <a:spLocks noGrp="1"/>
          </p:cNvSpPr>
          <p:nvPr>
            <p:ph type="sldNum" sz="quarter" idx="12"/>
          </p:nvPr>
        </p:nvSpPr>
        <p:spPr/>
        <p:txBody>
          <a:bodyPr/>
          <a:lstStyle>
            <a:lvl1pPr>
              <a:defRPr/>
            </a:lvl1pPr>
          </a:lstStyle>
          <a:p>
            <a:pPr>
              <a:defRPr/>
            </a:pPr>
            <a:fld id="{7A91E16D-0EAD-4D3D-AC22-65013F654EE2}" type="slidenum">
              <a:rPr lang="en-US" altLang="en-US" smtClean="0"/>
              <a:pPr>
                <a:defRPr/>
              </a:pPr>
              <a:t>‹#›</a:t>
            </a:fld>
            <a:endParaRPr lang="en-US" altLang="en-US"/>
          </a:p>
        </p:txBody>
      </p:sp>
    </p:spTree>
    <p:extLst>
      <p:ext uri="{BB962C8B-B14F-4D97-AF65-F5344CB8AC3E}">
        <p14:creationId xmlns:p14="http://schemas.microsoft.com/office/powerpoint/2010/main" val="213486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Network Security</a:t>
            </a:r>
          </a:p>
        </p:txBody>
      </p:sp>
      <p:sp>
        <p:nvSpPr>
          <p:cNvPr id="5" name="Rectangle 6"/>
          <p:cNvSpPr>
            <a:spLocks noGrp="1" noChangeArrowheads="1"/>
          </p:cNvSpPr>
          <p:nvPr>
            <p:ph type="sldNum" sz="quarter" idx="12"/>
          </p:nvPr>
        </p:nvSpPr>
        <p:spPr>
          <a:ln/>
        </p:spPr>
        <p:txBody>
          <a:bodyPr/>
          <a:lstStyle>
            <a:lvl1pPr>
              <a:defRPr/>
            </a:lvl1pPr>
          </a:lstStyle>
          <a:p>
            <a:pPr>
              <a:defRPr/>
            </a:pPr>
            <a:fld id="{5CC074CB-338F-4D07-83BC-76EE68A86D26}" type="slidenum">
              <a:rPr lang="en-US" altLang="en-US" smtClean="0"/>
              <a:pPr>
                <a:defRPr/>
              </a:pPr>
              <a:t>‹#›</a:t>
            </a:fld>
            <a:endParaRPr lang="en-US" altLang="en-US"/>
          </a:p>
        </p:txBody>
      </p:sp>
      <p:cxnSp>
        <p:nvCxnSpPr>
          <p:cNvPr id="6" name="Straight Connector 5">
            <a:extLst>
              <a:ext uri="{FF2B5EF4-FFF2-40B4-BE49-F238E27FC236}">
                <a16:creationId xmlns:a16="http://schemas.microsoft.com/office/drawing/2014/main" id="{26EA32BA-6DF8-4375-9E8F-8F0EBE6CCC7B}"/>
              </a:ext>
            </a:extLst>
          </p:cNvPr>
          <p:cNvCxnSpPr>
            <a:endCxn id="7" idx="1"/>
          </p:cNvCxnSpPr>
          <p:nvPr userDrawn="1"/>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7" name="Picture 8">
            <a:extLst>
              <a:ext uri="{FF2B5EF4-FFF2-40B4-BE49-F238E27FC236}">
                <a16:creationId xmlns:a16="http://schemas.microsoft.com/office/drawing/2014/main" id="{38616A2E-A3C8-453A-BC78-735D78A62D5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04F97930-A99E-4C12-AC2F-C4A57989807C}"/>
              </a:ext>
            </a:extLst>
          </p:cNvPr>
          <p:cNvCxnSpPr>
            <a:stCxn id="7" idx="3"/>
          </p:cNvCxnSpPr>
          <p:nvPr userDrawn="1"/>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09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52400"/>
            <a:ext cx="8229600" cy="973138"/>
          </a:xfrm>
        </p:spPr>
        <p:txBody>
          <a:bodyPr/>
          <a:lstStyle/>
          <a:p>
            <a:r>
              <a:rPr lang="en-US"/>
              <a:t>Click to edit Master title style</a:t>
            </a:r>
          </a:p>
        </p:txBody>
      </p:sp>
      <p:sp>
        <p:nvSpPr>
          <p:cNvPr id="3" name="Text Placeholder 2"/>
          <p:cNvSpPr>
            <a:spLocks noGrp="1"/>
          </p:cNvSpPr>
          <p:nvPr>
            <p:ph type="body" sz="half" idx="1"/>
          </p:nvPr>
        </p:nvSpPr>
        <p:spPr>
          <a:xfrm>
            <a:off x="457200" y="1341438"/>
            <a:ext cx="4038600" cy="4789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41438"/>
            <a:ext cx="4038600" cy="4789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Network Security</a:t>
            </a:r>
          </a:p>
        </p:txBody>
      </p:sp>
      <p:sp>
        <p:nvSpPr>
          <p:cNvPr id="7" name="Rectangle 6"/>
          <p:cNvSpPr>
            <a:spLocks noGrp="1" noChangeArrowheads="1"/>
          </p:cNvSpPr>
          <p:nvPr>
            <p:ph type="sldNum" sz="quarter" idx="12"/>
          </p:nvPr>
        </p:nvSpPr>
        <p:spPr>
          <a:ln/>
        </p:spPr>
        <p:txBody>
          <a:bodyPr/>
          <a:lstStyle>
            <a:lvl1pPr>
              <a:defRPr/>
            </a:lvl1pPr>
          </a:lstStyle>
          <a:p>
            <a:pPr>
              <a:defRPr/>
            </a:pPr>
            <a:fld id="{76219D88-9104-4555-8D13-B571A154D401}" type="slidenum">
              <a:rPr lang="en-US" altLang="en-US" smtClean="0"/>
              <a:pPr>
                <a:defRPr/>
              </a:pPr>
              <a:t>‹#›</a:t>
            </a:fld>
            <a:endParaRPr lang="en-US" altLang="en-US"/>
          </a:p>
        </p:txBody>
      </p:sp>
      <p:cxnSp>
        <p:nvCxnSpPr>
          <p:cNvPr id="8" name="Straight Connector 7">
            <a:extLst>
              <a:ext uri="{FF2B5EF4-FFF2-40B4-BE49-F238E27FC236}">
                <a16:creationId xmlns:a16="http://schemas.microsoft.com/office/drawing/2014/main" id="{F4AB7F03-BFAE-45A6-B9DF-3B57A7467449}"/>
              </a:ext>
            </a:extLst>
          </p:cNvPr>
          <p:cNvCxnSpPr>
            <a:endCxn id="9" idx="1"/>
          </p:cNvCxnSpPr>
          <p:nvPr userDrawn="1"/>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986D099-8582-4666-8C46-EA373C045CA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DC9BC3A7-25D6-4357-A92E-143D44D326E6}"/>
              </a:ext>
            </a:extLst>
          </p:cNvPr>
          <p:cNvCxnSpPr>
            <a:stCxn id="9" idx="3"/>
          </p:cNvCxnSpPr>
          <p:nvPr userDrawn="1"/>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58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Network Security</a:t>
            </a:r>
          </a:p>
        </p:txBody>
      </p:sp>
      <p:sp>
        <p:nvSpPr>
          <p:cNvPr id="7" name="Rectangle 6"/>
          <p:cNvSpPr>
            <a:spLocks noGrp="1" noChangeArrowheads="1"/>
          </p:cNvSpPr>
          <p:nvPr>
            <p:ph type="sldNum" sz="quarter" idx="12"/>
          </p:nvPr>
        </p:nvSpPr>
        <p:spPr>
          <a:ln/>
        </p:spPr>
        <p:txBody>
          <a:bodyPr/>
          <a:lstStyle>
            <a:lvl1pPr>
              <a:defRPr/>
            </a:lvl1pPr>
          </a:lstStyle>
          <a:p>
            <a:pPr>
              <a:defRPr/>
            </a:pPr>
            <a:fld id="{1CDFF356-55D6-4E32-9B69-764999300F5A}" type="slidenum">
              <a:rPr lang="en-US" altLang="en-US"/>
              <a:pPr>
                <a:defRPr/>
              </a:pPr>
              <a:t>‹#›</a:t>
            </a:fld>
            <a:endParaRPr lang="en-US" altLang="en-US"/>
          </a:p>
        </p:txBody>
      </p:sp>
      <p:cxnSp>
        <p:nvCxnSpPr>
          <p:cNvPr id="8" name="Straight Connector 7">
            <a:extLst>
              <a:ext uri="{FF2B5EF4-FFF2-40B4-BE49-F238E27FC236}">
                <a16:creationId xmlns:a16="http://schemas.microsoft.com/office/drawing/2014/main" id="{58D2D289-D671-4B50-9763-3D55F583BDC2}"/>
              </a:ext>
            </a:extLst>
          </p:cNvPr>
          <p:cNvCxnSpPr>
            <a:endCxn id="9" idx="1"/>
          </p:cNvCxnSpPr>
          <p:nvPr userDrawn="1"/>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3358ECB-C49F-4C01-B17F-65CA5A64C8B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a:extLst>
              <a:ext uri="{FF2B5EF4-FFF2-40B4-BE49-F238E27FC236}">
                <a16:creationId xmlns:a16="http://schemas.microsoft.com/office/drawing/2014/main" id="{3EC71B05-FA68-4D3F-BF04-393171393D50}"/>
              </a:ext>
            </a:extLst>
          </p:cNvPr>
          <p:cNvCxnSpPr>
            <a:stCxn id="9" idx="3"/>
          </p:cNvCxnSpPr>
          <p:nvPr userDrawn="1"/>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56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8DF9992B-F0BA-4313-97B4-BBBF852C4793}"/>
              </a:ext>
            </a:extLst>
          </p:cNvPr>
          <p:cNvSpPr>
            <a:spLocks noGrp="1" noChangeArrowheads="1"/>
          </p:cNvSpPr>
          <p:nvPr>
            <p:ph type="sldNum" idx="10"/>
          </p:nvPr>
        </p:nvSpPr>
        <p:spPr>
          <a:ln/>
        </p:spPr>
        <p:txBody>
          <a:bodyPr/>
          <a:lstStyle>
            <a:lvl1pPr>
              <a:defRPr/>
            </a:lvl1pPr>
          </a:lstStyle>
          <a:p>
            <a:fld id="{6AD2C0FE-1F1A-4C6A-8388-784E68D6821F}" type="slidenum">
              <a:rPr lang="en-US" altLang="en-US"/>
              <a:pPr/>
              <a:t>‹#›</a:t>
            </a:fld>
            <a:endParaRPr lang="en-US" altLang="en-US"/>
          </a:p>
        </p:txBody>
      </p:sp>
      <p:cxnSp>
        <p:nvCxnSpPr>
          <p:cNvPr id="6" name="Straight Connector 5">
            <a:extLst>
              <a:ext uri="{FF2B5EF4-FFF2-40B4-BE49-F238E27FC236}">
                <a16:creationId xmlns:a16="http://schemas.microsoft.com/office/drawing/2014/main" id="{3736029E-F35B-48D7-8750-EF5FF61F3D34}"/>
              </a:ext>
            </a:extLst>
          </p:cNvPr>
          <p:cNvCxnSpPr>
            <a:endCxn id="7" idx="1"/>
          </p:cNvCxnSpPr>
          <p:nvPr userDrawn="1"/>
        </p:nvCxnSpPr>
        <p:spPr>
          <a:xfrm flipV="1">
            <a:off x="1331913" y="1303338"/>
            <a:ext cx="3095625" cy="12700"/>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pic>
        <p:nvPicPr>
          <p:cNvPr id="7" name="Picture 8">
            <a:extLst>
              <a:ext uri="{FF2B5EF4-FFF2-40B4-BE49-F238E27FC236}">
                <a16:creationId xmlns:a16="http://schemas.microsoft.com/office/drawing/2014/main" id="{27535492-1022-41A4-BAF9-007C41203C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27538" y="1196975"/>
            <a:ext cx="2206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67F4A66A-4252-4AAA-AE1B-907F5806685A}"/>
              </a:ext>
            </a:extLst>
          </p:cNvPr>
          <p:cNvCxnSpPr>
            <a:stCxn id="7" idx="3"/>
          </p:cNvCxnSpPr>
          <p:nvPr userDrawn="1"/>
        </p:nvCxnSpPr>
        <p:spPr>
          <a:xfrm flipV="1">
            <a:off x="4648200" y="1293813"/>
            <a:ext cx="3092450" cy="9525"/>
          </a:xfrm>
          <a:prstGeom prst="line">
            <a:avLst/>
          </a:prstGeom>
          <a:ln w="38100" cap="rnd"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8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s-ES" altLang="x-none" dirty="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s-ES" altLang="x-none"/>
              <a:t>Haga clic para modificar el estilo de texto del patrón</a:t>
            </a:r>
          </a:p>
          <a:p>
            <a:pPr lvl="1"/>
            <a:r>
              <a:rPr lang="es-ES" altLang="x-none"/>
              <a:t>Segundo nivel</a:t>
            </a:r>
          </a:p>
          <a:p>
            <a:pPr lvl="2"/>
            <a:r>
              <a:rPr lang="es-ES" altLang="x-none"/>
              <a:t>Tercer nivel</a:t>
            </a:r>
          </a:p>
          <a:p>
            <a:pPr lvl="3"/>
            <a:r>
              <a:rPr lang="es-ES" altLang="x-none"/>
              <a:t>Cuarto nivel</a:t>
            </a:r>
          </a:p>
          <a:p>
            <a:pPr lvl="4"/>
            <a:r>
              <a:rPr lang="es-ES" altLang="x-none"/>
              <a:t>Quinto nivel</a:t>
            </a:r>
          </a:p>
        </p:txBody>
      </p:sp>
      <p:sp>
        <p:nvSpPr>
          <p:cNvPr id="1028" name="Rectangle 4"/>
          <p:cNvSpPr>
            <a:spLocks noGrp="1" noChangeArrowheads="1"/>
          </p:cNvSpPr>
          <p:nvPr>
            <p:ph type="dt" sz="half" idx="2"/>
          </p:nvPr>
        </p:nvSpPr>
        <p:spPr bwMode="auto">
          <a:xfrm>
            <a:off x="1176314" y="6245225"/>
            <a:ext cx="141448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Network Security</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CFF8CE9-CF61-40DE-9DA2-831B5EF981B6}" type="slidenum">
              <a:rPr lang="en-US" altLang="en-US" smtClean="0"/>
              <a:pPr>
                <a:defRPr/>
              </a:pPr>
              <a:t>‹#›</a:t>
            </a:fld>
            <a:endParaRPr lang="en-US" altLang="en-US"/>
          </a:p>
        </p:txBody>
      </p:sp>
      <p:pic>
        <p:nvPicPr>
          <p:cNvPr id="8" name="Picture 6"/>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791" y="5626100"/>
            <a:ext cx="1057275"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477269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Lst>
  <p:hf hdr="0" ftr="0" dt="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Arial" charset="0"/>
          <a:cs typeface="Arial" charset="0"/>
        </a:defRPr>
      </a:lvl2pPr>
      <a:lvl3pPr algn="ctr" rtl="0" eaLnBrk="1" fontAlgn="base" hangingPunct="1">
        <a:spcBef>
          <a:spcPct val="0"/>
        </a:spcBef>
        <a:spcAft>
          <a:spcPct val="0"/>
        </a:spcAft>
        <a:defRPr sz="4400">
          <a:solidFill>
            <a:schemeClr val="tx2"/>
          </a:solidFill>
          <a:latin typeface="Arial" charset="0"/>
          <a:ea typeface="Arial" charset="0"/>
          <a:cs typeface="Arial" charset="0"/>
        </a:defRPr>
      </a:lvl3pPr>
      <a:lvl4pPr algn="ctr" rtl="0" eaLnBrk="1" fontAlgn="base" hangingPunct="1">
        <a:spcBef>
          <a:spcPct val="0"/>
        </a:spcBef>
        <a:spcAft>
          <a:spcPct val="0"/>
        </a:spcAft>
        <a:defRPr sz="4400">
          <a:solidFill>
            <a:schemeClr val="tx2"/>
          </a:solidFill>
          <a:latin typeface="Arial" charset="0"/>
          <a:ea typeface="Arial" charset="0"/>
          <a:cs typeface="Arial" charset="0"/>
        </a:defRPr>
      </a:lvl4pPr>
      <a:lvl5pPr algn="ctr" rtl="0" eaLnBrk="1" fontAlgn="base" hangingPunct="1">
        <a:spcBef>
          <a:spcPct val="0"/>
        </a:spcBef>
        <a:spcAft>
          <a:spcPct val="0"/>
        </a:spcAft>
        <a:defRPr sz="4400">
          <a:solidFill>
            <a:schemeClr val="tx2"/>
          </a:solidFill>
          <a:latin typeface="Arial" charset="0"/>
          <a:ea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ea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ea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ea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wmf"/><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wmf"/><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PKCS"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customXml" Target="../ink/ink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hyperlink" Target="https://en.wikipedia.org/wiki/PKCS_11" TargetMode="External"/><Relationship Id="rId3" Type="http://schemas.openxmlformats.org/officeDocument/2006/relationships/hyperlink" Target="https://en.wikipedia.org/wiki/Diffie%E2%80%93Hellman_key_exchange" TargetMode="External"/><Relationship Id="rId7" Type="http://schemas.openxmlformats.org/officeDocument/2006/relationships/hyperlink" Target="https://en.wikipedia.org/wiki/PKCS_10" TargetMode="External"/><Relationship Id="rId2" Type="http://schemas.openxmlformats.org/officeDocument/2006/relationships/hyperlink" Target="https://en.wikipedia.org/wiki/PKCS_1" TargetMode="External"/><Relationship Id="rId1" Type="http://schemas.openxmlformats.org/officeDocument/2006/relationships/slideLayout" Target="../slideLayouts/slideLayout6.xml"/><Relationship Id="rId6" Type="http://schemas.openxmlformats.org/officeDocument/2006/relationships/hyperlink" Target="https://en.wikipedia.org/wiki/PKCS_8" TargetMode="External"/><Relationship Id="rId11" Type="http://schemas.openxmlformats.org/officeDocument/2006/relationships/hyperlink" Target="https://en.wikipedia.org/wiki/Pseudorandom_number_generator" TargetMode="External"/><Relationship Id="rId5" Type="http://schemas.openxmlformats.org/officeDocument/2006/relationships/hyperlink" Target="https://en.wikipedia.org/wiki/Cryptographic_Message_Syntax" TargetMode="External"/><Relationship Id="rId10" Type="http://schemas.openxmlformats.org/officeDocument/2006/relationships/hyperlink" Target="https://en.wikipedia.org/wiki/Elliptic_curve_cryptography" TargetMode="External"/><Relationship Id="rId4" Type="http://schemas.openxmlformats.org/officeDocument/2006/relationships/hyperlink" Target="https://en.wikipedia.org/wiki/PKCS_7" TargetMode="External"/><Relationship Id="rId9" Type="http://schemas.openxmlformats.org/officeDocument/2006/relationships/hyperlink" Target="https://en.wikipedia.org/wiki/PKCS_12"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
          <p:cNvSpPr>
            <a:spLocks noGrp="1" noChangeArrowheads="1"/>
          </p:cNvSpPr>
          <p:nvPr>
            <p:ph type="ctrTitle"/>
          </p:nvPr>
        </p:nvSpPr>
        <p:spPr>
          <a:xfrm>
            <a:off x="0" y="406400"/>
            <a:ext cx="9144000" cy="2667000"/>
          </a:xfrm>
        </p:spPr>
        <p:txBody>
          <a:bodyPr/>
          <a:lstStyle/>
          <a:p>
            <a:pPr eaLnBrk="1" hangingPunct="1"/>
            <a:r>
              <a:rPr lang="en-US" altLang="en-US" dirty="0" err="1"/>
              <a:t>IoT</a:t>
            </a:r>
            <a:r>
              <a:rPr lang="en-US" altLang="en-US" dirty="0"/>
              <a:t> Security and Privacy</a:t>
            </a:r>
          </a:p>
        </p:txBody>
      </p:sp>
      <p:sp>
        <p:nvSpPr>
          <p:cNvPr id="4099" name="Rectangle 12"/>
          <p:cNvSpPr>
            <a:spLocks noGrp="1" noChangeArrowheads="1"/>
          </p:cNvSpPr>
          <p:nvPr>
            <p:ph type="subTitle" idx="1"/>
          </p:nvPr>
        </p:nvSpPr>
        <p:spPr>
          <a:xfrm>
            <a:off x="1143000" y="3602038"/>
            <a:ext cx="6858000" cy="1930082"/>
          </a:xfrm>
        </p:spPr>
        <p:txBody>
          <a:bodyPr/>
          <a:lstStyle/>
          <a:p>
            <a:pPr eaLnBrk="1" hangingPunct="1">
              <a:lnSpc>
                <a:spcPct val="80000"/>
              </a:lnSpc>
            </a:pPr>
            <a:endParaRPr lang="en-US" altLang="en-US" sz="2600" dirty="0"/>
          </a:p>
          <a:p>
            <a:pPr>
              <a:defRPr/>
            </a:pPr>
            <a:r>
              <a:rPr lang="en-US" altLang="en-US" sz="2800" dirty="0"/>
              <a:t>Introduction to Cryptography II</a:t>
            </a:r>
          </a:p>
          <a:p>
            <a:pPr eaLnBrk="1" hangingPunct="1">
              <a:lnSpc>
                <a:spcPct val="80000"/>
              </a:lnSpc>
            </a:pPr>
            <a:endParaRPr lang="en-US" altLang="en-US" sz="2600" dirty="0"/>
          </a:p>
          <a:p>
            <a:pPr eaLnBrk="1" hangingPunct="1">
              <a:lnSpc>
                <a:spcPct val="80000"/>
              </a:lnSpc>
            </a:pPr>
            <a:r>
              <a:rPr lang="en-US" altLang="en-US" sz="2600" dirty="0" err="1"/>
              <a:t>Xinwen</a:t>
            </a:r>
            <a:r>
              <a:rPr lang="en-US" altLang="en-US" sz="2600" dirty="0"/>
              <a:t> Fu</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338138" y="152400"/>
            <a:ext cx="7772400" cy="1143000"/>
          </a:xfrm>
        </p:spPr>
        <p:txBody>
          <a:bodyPr/>
          <a:lstStyle/>
          <a:p>
            <a:r>
              <a:rPr lang="en-US" altLang="en-US" dirty="0"/>
              <a:t>Public Key Cryptography</a:t>
            </a:r>
          </a:p>
        </p:txBody>
      </p:sp>
      <p:sp>
        <p:nvSpPr>
          <p:cNvPr id="18436" name="Rectangle 4"/>
          <p:cNvSpPr>
            <a:spLocks noGrp="1" noChangeArrowheads="1"/>
          </p:cNvSpPr>
          <p:nvPr>
            <p:ph type="body" sz="half" idx="1"/>
          </p:nvPr>
        </p:nvSpPr>
        <p:spPr>
          <a:xfrm>
            <a:off x="239713" y="1654175"/>
            <a:ext cx="3810000" cy="4648200"/>
          </a:xfrm>
        </p:spPr>
        <p:txBody>
          <a:bodyPr/>
          <a:lstStyle/>
          <a:p>
            <a:pPr>
              <a:buFont typeface="Wingdings" panose="05000000000000000000" pitchFamily="2" charset="2"/>
              <a:buNone/>
            </a:pPr>
            <a:r>
              <a:rPr lang="en-US" altLang="en-US" i="1" dirty="0">
                <a:solidFill>
                  <a:srgbClr val="C00000"/>
                </a:solidFill>
              </a:rPr>
              <a:t>symmetric key crypto</a:t>
            </a:r>
          </a:p>
          <a:p>
            <a:r>
              <a:rPr lang="en-US" altLang="en-US" sz="2400" dirty="0"/>
              <a:t>requires sender, receiver know shared secret key</a:t>
            </a:r>
          </a:p>
          <a:p>
            <a:r>
              <a:rPr lang="en-US" altLang="en-US" sz="2400" dirty="0"/>
              <a:t>Q: how to agree on key in first place (particularly if never </a:t>
            </a:r>
            <a:r>
              <a:rPr lang="ja-JP" altLang="en-US" sz="2400" dirty="0"/>
              <a:t>“</a:t>
            </a:r>
            <a:r>
              <a:rPr lang="en-US" altLang="ja-JP" sz="2400" dirty="0"/>
              <a:t>met</a:t>
            </a:r>
            <a:r>
              <a:rPr lang="ja-JP" altLang="en-US" sz="2400" dirty="0"/>
              <a:t>”</a:t>
            </a:r>
            <a:r>
              <a:rPr lang="en-US" altLang="ja-JP" sz="2400" dirty="0"/>
              <a:t>)?</a:t>
            </a:r>
          </a:p>
          <a:p>
            <a:endParaRPr lang="en-US" altLang="en-US" sz="2400" dirty="0"/>
          </a:p>
        </p:txBody>
      </p:sp>
      <p:grpSp>
        <p:nvGrpSpPr>
          <p:cNvPr id="3" name="Group 2"/>
          <p:cNvGrpSpPr>
            <a:grpSpLocks/>
          </p:cNvGrpSpPr>
          <p:nvPr/>
        </p:nvGrpSpPr>
        <p:grpSpPr bwMode="auto">
          <a:xfrm>
            <a:off x="4354513" y="852488"/>
            <a:ext cx="3973512" cy="5430837"/>
            <a:chOff x="4354281" y="853168"/>
            <a:chExt cx="3973290" cy="5430157"/>
          </a:xfrm>
        </p:grpSpPr>
        <p:sp>
          <p:nvSpPr>
            <p:cNvPr id="18439" name="Rectangle 2"/>
            <p:cNvSpPr>
              <a:spLocks noChangeArrowheads="1"/>
            </p:cNvSpPr>
            <p:nvPr/>
          </p:nvSpPr>
          <p:spPr bwMode="auto">
            <a:xfrm>
              <a:off x="4354281" y="1926771"/>
              <a:ext cx="3875314" cy="3929743"/>
            </a:xfrm>
            <a:prstGeom prst="rect">
              <a:avLst/>
            </a:prstGeom>
            <a:solidFill>
              <a:schemeClr val="bg1"/>
            </a:solidFill>
            <a:ln w="19050">
              <a:solidFill>
                <a:srgbClr val="C00000"/>
              </a:solidFill>
              <a:miter lim="800000"/>
              <a:headEnd/>
              <a:tailEnd/>
            </a:ln>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pic>
          <p:nvPicPr>
            <p:cNvPr id="18440" name="Picture 6" descr="j007862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4009" y="853168"/>
              <a:ext cx="563562"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Rectangle 1"/>
            <p:cNvSpPr>
              <a:spLocks noChangeArrowheads="1"/>
            </p:cNvSpPr>
            <p:nvPr/>
          </p:nvSpPr>
          <p:spPr bwMode="auto">
            <a:xfrm>
              <a:off x="4528457" y="1665514"/>
              <a:ext cx="2449286" cy="500743"/>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18442" name="Rectangle 5"/>
            <p:cNvSpPr>
              <a:spLocks noChangeArrowheads="1"/>
            </p:cNvSpPr>
            <p:nvPr/>
          </p:nvSpPr>
          <p:spPr bwMode="auto">
            <a:xfrm>
              <a:off x="4519613" y="1635125"/>
              <a:ext cx="365601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spcBef>
                  <a:spcPct val="20000"/>
                </a:spcBef>
                <a:buClr>
                  <a:schemeClr val="accent2"/>
                </a:buClr>
                <a:buSzPct val="85000"/>
                <a:buFont typeface="ZapfDingbats" pitchFamily="82" charset="2"/>
                <a:buNone/>
              </a:pPr>
              <a:r>
                <a:rPr lang="en-US" altLang="en-US" sz="2800" i="1" dirty="0">
                  <a:solidFill>
                    <a:srgbClr val="C00000"/>
                  </a:solidFill>
                  <a:latin typeface="Gill Sans MT" panose="020B0502020104020203" pitchFamily="34" charset="0"/>
                </a:rPr>
                <a:t>public key crypto</a:t>
              </a:r>
            </a:p>
            <a:p>
              <a:pPr>
                <a:spcBef>
                  <a:spcPct val="20000"/>
                </a:spcBef>
                <a:buClr>
                  <a:srgbClr val="000099"/>
                </a:buClr>
                <a:buSzPct val="75000"/>
                <a:buFont typeface="Wingdings" panose="05000000000000000000" pitchFamily="2" charset="2"/>
                <a:buChar char="v"/>
              </a:pPr>
              <a:r>
                <a:rPr lang="en-US" altLang="en-US" sz="2400" dirty="0">
                  <a:latin typeface="Gill Sans MT" panose="020B0502020104020203" pitchFamily="34" charset="0"/>
                </a:rPr>
                <a:t>radically different approach [Diffie-Hellman76, RSA78]</a:t>
              </a:r>
            </a:p>
            <a:p>
              <a:pPr>
                <a:spcBef>
                  <a:spcPct val="20000"/>
                </a:spcBef>
                <a:buClr>
                  <a:srgbClr val="000099"/>
                </a:buClr>
                <a:buSzPct val="75000"/>
                <a:buFont typeface="Wingdings" panose="05000000000000000000" pitchFamily="2" charset="2"/>
                <a:buChar char="v"/>
              </a:pPr>
              <a:r>
                <a:rPr lang="en-US" altLang="en-US" sz="2400" dirty="0">
                  <a:latin typeface="Gill Sans MT" panose="020B0502020104020203" pitchFamily="34" charset="0"/>
                </a:rPr>
                <a:t>sender, receiver do </a:t>
              </a:r>
              <a:r>
                <a:rPr lang="en-US" altLang="en-US" sz="2400" i="1" dirty="0">
                  <a:solidFill>
                    <a:srgbClr val="000099"/>
                  </a:solidFill>
                  <a:latin typeface="Gill Sans MT" panose="020B0502020104020203" pitchFamily="34" charset="0"/>
                </a:rPr>
                <a:t>not</a:t>
              </a:r>
              <a:r>
                <a:rPr lang="en-US" altLang="en-US" sz="2400" dirty="0">
                  <a:latin typeface="Gill Sans MT" panose="020B0502020104020203" pitchFamily="34" charset="0"/>
                </a:rPr>
                <a:t> share secret key</a:t>
              </a:r>
            </a:p>
            <a:p>
              <a:pPr>
                <a:spcBef>
                  <a:spcPct val="20000"/>
                </a:spcBef>
                <a:buClr>
                  <a:srgbClr val="000099"/>
                </a:buClr>
                <a:buSzPct val="75000"/>
                <a:buFont typeface="Wingdings" panose="05000000000000000000" pitchFamily="2" charset="2"/>
                <a:buChar char="v"/>
              </a:pPr>
              <a:r>
                <a:rPr lang="en-US" altLang="en-US" sz="2400" i="1" dirty="0">
                  <a:solidFill>
                    <a:srgbClr val="000099"/>
                  </a:solidFill>
                  <a:latin typeface="Gill Sans MT" panose="020B0502020104020203" pitchFamily="34" charset="0"/>
                </a:rPr>
                <a:t>public</a:t>
              </a:r>
              <a:r>
                <a:rPr lang="en-US" altLang="en-US" sz="2400" i="1" dirty="0">
                  <a:solidFill>
                    <a:schemeClr val="accent2"/>
                  </a:solidFill>
                  <a:latin typeface="Gill Sans MT" panose="020B0502020104020203" pitchFamily="34" charset="0"/>
                </a:rPr>
                <a:t> </a:t>
              </a:r>
              <a:r>
                <a:rPr lang="en-US" altLang="en-US" sz="2400" dirty="0">
                  <a:latin typeface="Gill Sans MT" panose="020B0502020104020203" pitchFamily="34" charset="0"/>
                </a:rPr>
                <a:t>encryption key </a:t>
              </a:r>
              <a:r>
                <a:rPr lang="en-US" altLang="en-US" sz="2400" i="1" dirty="0">
                  <a:solidFill>
                    <a:schemeClr val="accent2"/>
                  </a:solidFill>
                  <a:latin typeface="Gill Sans MT" panose="020B0502020104020203" pitchFamily="34" charset="0"/>
                </a:rPr>
                <a:t> </a:t>
              </a:r>
              <a:r>
                <a:rPr lang="en-US" altLang="en-US" sz="2400" dirty="0">
                  <a:latin typeface="Gill Sans MT" panose="020B0502020104020203" pitchFamily="34" charset="0"/>
                </a:rPr>
                <a:t>known to</a:t>
              </a:r>
              <a:r>
                <a:rPr lang="en-US" altLang="en-US" sz="2400" i="1" dirty="0">
                  <a:solidFill>
                    <a:schemeClr val="accent2"/>
                  </a:solidFill>
                  <a:latin typeface="Gill Sans MT" panose="020B0502020104020203" pitchFamily="34" charset="0"/>
                </a:rPr>
                <a:t> </a:t>
              </a:r>
              <a:r>
                <a:rPr lang="en-US" altLang="en-US" sz="2400" i="1" dirty="0">
                  <a:solidFill>
                    <a:srgbClr val="000099"/>
                  </a:solidFill>
                  <a:latin typeface="Gill Sans MT" panose="020B0502020104020203" pitchFamily="34" charset="0"/>
                </a:rPr>
                <a:t>all</a:t>
              </a:r>
            </a:p>
            <a:p>
              <a:pPr>
                <a:spcBef>
                  <a:spcPct val="20000"/>
                </a:spcBef>
                <a:buClr>
                  <a:srgbClr val="000099"/>
                </a:buClr>
                <a:buSzPct val="75000"/>
                <a:buFont typeface="Wingdings" panose="05000000000000000000" pitchFamily="2" charset="2"/>
                <a:buChar char="v"/>
              </a:pPr>
              <a:r>
                <a:rPr lang="en-US" altLang="en-US" sz="2400" i="1" dirty="0">
                  <a:solidFill>
                    <a:srgbClr val="000099"/>
                  </a:solidFill>
                  <a:latin typeface="Gill Sans MT" panose="020B0502020104020203" pitchFamily="34" charset="0"/>
                </a:rPr>
                <a:t>private</a:t>
              </a:r>
              <a:r>
                <a:rPr lang="en-US" altLang="en-US" sz="2400" dirty="0">
                  <a:latin typeface="Gill Sans MT" panose="020B0502020104020203" pitchFamily="34" charset="0"/>
                </a:rPr>
                <a:t> decryption key known only to receiver</a:t>
              </a:r>
              <a:endParaRPr lang="en-US" altLang="en-US" sz="2800" dirty="0">
                <a:latin typeface="Gill Sans MT" panose="020B0502020104020203" pitchFamily="34" charset="0"/>
              </a:endParaRPr>
            </a:p>
            <a:p>
              <a:pPr>
                <a:spcBef>
                  <a:spcPct val="20000"/>
                </a:spcBef>
                <a:buClr>
                  <a:schemeClr val="accent2"/>
                </a:buClr>
                <a:buSzPct val="85000"/>
                <a:buFont typeface="ZapfDingbats" pitchFamily="82" charset="2"/>
                <a:buChar char="r"/>
              </a:pPr>
              <a:endParaRPr lang="en-US" altLang="en-US" sz="2800" dirty="0"/>
            </a:p>
          </p:txBody>
        </p:sp>
      </p:grpSp>
      <p:sp>
        <p:nvSpPr>
          <p:cNvPr id="2" name="Slide Number Placeholder 1"/>
          <p:cNvSpPr>
            <a:spLocks noGrp="1"/>
          </p:cNvSpPr>
          <p:nvPr>
            <p:ph type="sldNum" sz="quarter" idx="12"/>
          </p:nvPr>
        </p:nvSpPr>
        <p:spPr/>
        <p:txBody>
          <a:bodyPr/>
          <a:lstStyle/>
          <a:p>
            <a:pPr>
              <a:defRPr/>
            </a:pPr>
            <a:fld id="{76219D88-9104-4555-8D13-B571A154D401}" type="slidenum">
              <a:rPr lang="en-US" altLang="en-US" smtClean="0"/>
              <a:pPr>
                <a:defRPr/>
              </a:pPr>
              <a:t>10</a:t>
            </a:fld>
            <a:endParaRPr lang="en-US" altLang="en-US"/>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088600" y="3617640"/>
              <a:ext cx="1061280" cy="952200"/>
            </p14:xfrm>
          </p:contentPart>
        </mc:Choice>
        <mc:Fallback xmlns="">
          <p:pic>
            <p:nvPicPr>
              <p:cNvPr id="4" name="Ink 3"/>
              <p:cNvPicPr/>
              <p:nvPr/>
            </p:nvPicPr>
            <p:blipFill>
              <a:blip r:embed="rId4"/>
              <a:stretch>
                <a:fillRect/>
              </a:stretch>
            </p:blipFill>
            <p:spPr>
              <a:xfrm>
                <a:off x="5085000" y="3613320"/>
                <a:ext cx="1067400" cy="960840"/>
              </a:xfrm>
              <a:prstGeom prst="rect">
                <a:avLst/>
              </a:prstGeom>
            </p:spPr>
          </p:pic>
        </mc:Fallback>
      </mc:AlternateContent>
    </p:spTree>
    <p:extLst>
      <p:ext uri="{BB962C8B-B14F-4D97-AF65-F5344CB8AC3E}">
        <p14:creationId xmlns:p14="http://schemas.microsoft.com/office/powerpoint/2010/main" val="2859442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82575" y="130175"/>
            <a:ext cx="7772400" cy="1143000"/>
          </a:xfrm>
        </p:spPr>
        <p:txBody>
          <a:bodyPr/>
          <a:lstStyle/>
          <a:p>
            <a:r>
              <a:rPr lang="en-US" altLang="en-US"/>
              <a:t>Public key cryptography</a:t>
            </a:r>
          </a:p>
        </p:txBody>
      </p:sp>
      <p:sp>
        <p:nvSpPr>
          <p:cNvPr id="19460" name="Text Box 3"/>
          <p:cNvSpPr txBox="1">
            <a:spLocks noChangeArrowheads="1"/>
          </p:cNvSpPr>
          <p:nvPr/>
        </p:nvSpPr>
        <p:spPr bwMode="auto">
          <a:xfrm>
            <a:off x="442913" y="3832225"/>
            <a:ext cx="1579562" cy="708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plaintext</a:t>
            </a:r>
          </a:p>
          <a:p>
            <a:pPr algn="ctr"/>
            <a:r>
              <a:rPr lang="en-US" altLang="en-US">
                <a:solidFill>
                  <a:srgbClr val="C00000"/>
                </a:solidFill>
                <a:latin typeface="Arial" panose="020B0604020202020204" pitchFamily="34" charset="0"/>
                <a:cs typeface="Arial" panose="020B0604020202020204" pitchFamily="34" charset="0"/>
              </a:rPr>
              <a:t>message, m</a:t>
            </a:r>
          </a:p>
        </p:txBody>
      </p:sp>
      <p:sp>
        <p:nvSpPr>
          <p:cNvPr id="19461" name="Text Box 4"/>
          <p:cNvSpPr txBox="1">
            <a:spLocks noChangeArrowheads="1"/>
          </p:cNvSpPr>
          <p:nvPr/>
        </p:nvSpPr>
        <p:spPr bwMode="auto">
          <a:xfrm>
            <a:off x="3679825" y="3835400"/>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ciphertext</a:t>
            </a:r>
          </a:p>
        </p:txBody>
      </p:sp>
      <p:pic>
        <p:nvPicPr>
          <p:cNvPr id="19462" name="Picture 5" descr="Al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3" y="3081338"/>
            <a:ext cx="51117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6"/>
          <p:cNvSpPr>
            <a:spLocks noChangeArrowheads="1"/>
          </p:cNvSpPr>
          <p:nvPr/>
        </p:nvSpPr>
        <p:spPr bwMode="auto">
          <a:xfrm>
            <a:off x="2109788" y="3781425"/>
            <a:ext cx="1392237" cy="803275"/>
          </a:xfrm>
          <a:prstGeom prst="rect">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latin typeface="Arial" panose="020B0604020202020204" pitchFamily="34" charset="0"/>
              <a:cs typeface="Arial" panose="020B0604020202020204" pitchFamily="34" charset="0"/>
            </a:endParaRPr>
          </a:p>
        </p:txBody>
      </p:sp>
      <p:sp>
        <p:nvSpPr>
          <p:cNvPr id="19464" name="Text Box 7"/>
          <p:cNvSpPr txBox="1">
            <a:spLocks noChangeArrowheads="1"/>
          </p:cNvSpPr>
          <p:nvPr/>
        </p:nvSpPr>
        <p:spPr bwMode="auto">
          <a:xfrm>
            <a:off x="2135188" y="3790950"/>
            <a:ext cx="1368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chemeClr val="bg1"/>
                </a:solidFill>
                <a:latin typeface="Arial" panose="020B0604020202020204" pitchFamily="34" charset="0"/>
                <a:cs typeface="Arial" panose="020B0604020202020204" pitchFamily="34" charset="0"/>
              </a:rPr>
              <a:t>encryption</a:t>
            </a:r>
          </a:p>
          <a:p>
            <a:pPr algn="ctr"/>
            <a:r>
              <a:rPr lang="en-US" altLang="en-US">
                <a:solidFill>
                  <a:schemeClr val="bg1"/>
                </a:solidFill>
                <a:latin typeface="Arial" panose="020B0604020202020204" pitchFamily="34" charset="0"/>
                <a:cs typeface="Arial" panose="020B0604020202020204" pitchFamily="34" charset="0"/>
              </a:rPr>
              <a:t>algorithm</a:t>
            </a:r>
          </a:p>
        </p:txBody>
      </p:sp>
      <p:sp>
        <p:nvSpPr>
          <p:cNvPr id="19465" name="Rectangle 8"/>
          <p:cNvSpPr>
            <a:spLocks noChangeArrowheads="1"/>
          </p:cNvSpPr>
          <p:nvPr/>
        </p:nvSpPr>
        <p:spPr bwMode="auto">
          <a:xfrm>
            <a:off x="5330825" y="3794125"/>
            <a:ext cx="1377950" cy="803275"/>
          </a:xfrm>
          <a:prstGeom prst="rect">
            <a:avLst/>
          </a:prstGeom>
          <a:solidFill>
            <a:schemeClr val="accent1"/>
          </a:solidFill>
          <a:ln w="9525">
            <a:solidFill>
              <a:schemeClr val="tx1"/>
            </a:solidFill>
            <a:miter lim="800000"/>
            <a:headEnd/>
            <a:tailEnd/>
          </a:ln>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latin typeface="Arial" panose="020B0604020202020204" pitchFamily="34" charset="0"/>
              <a:cs typeface="Arial" panose="020B0604020202020204" pitchFamily="34" charset="0"/>
            </a:endParaRPr>
          </a:p>
        </p:txBody>
      </p:sp>
      <p:sp>
        <p:nvSpPr>
          <p:cNvPr id="19466" name="Text Box 9"/>
          <p:cNvSpPr txBox="1">
            <a:spLocks noChangeArrowheads="1"/>
          </p:cNvSpPr>
          <p:nvPr/>
        </p:nvSpPr>
        <p:spPr bwMode="auto">
          <a:xfrm>
            <a:off x="5351463" y="3817938"/>
            <a:ext cx="14382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chemeClr val="bg1"/>
                </a:solidFill>
                <a:latin typeface="Arial" panose="020B0604020202020204" pitchFamily="34" charset="0"/>
                <a:cs typeface="Arial" panose="020B0604020202020204" pitchFamily="34" charset="0"/>
              </a:rPr>
              <a:t>decryption </a:t>
            </a:r>
          </a:p>
          <a:p>
            <a:pPr algn="ctr"/>
            <a:r>
              <a:rPr lang="en-US" altLang="en-US">
                <a:solidFill>
                  <a:schemeClr val="bg1"/>
                </a:solidFill>
                <a:latin typeface="Arial" panose="020B0604020202020204" pitchFamily="34" charset="0"/>
                <a:cs typeface="Arial" panose="020B0604020202020204" pitchFamily="34" charset="0"/>
              </a:rPr>
              <a:t>algorithm</a:t>
            </a:r>
          </a:p>
        </p:txBody>
      </p:sp>
      <p:sp>
        <p:nvSpPr>
          <p:cNvPr id="19467" name="Line 10"/>
          <p:cNvSpPr>
            <a:spLocks noChangeShapeType="1"/>
          </p:cNvSpPr>
          <p:nvPr/>
        </p:nvSpPr>
        <p:spPr bwMode="auto">
          <a:xfrm flipV="1">
            <a:off x="3530600" y="4189413"/>
            <a:ext cx="1809750" cy="47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8" name="Text Box 11"/>
          <p:cNvSpPr txBox="1">
            <a:spLocks noChangeArrowheads="1"/>
          </p:cNvSpPr>
          <p:nvPr/>
        </p:nvSpPr>
        <p:spPr bwMode="auto">
          <a:xfrm>
            <a:off x="6473825" y="1697038"/>
            <a:ext cx="1762125"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1800">
                <a:latin typeface="Arial" panose="020B0604020202020204" pitchFamily="34" charset="0"/>
                <a:cs typeface="Arial" panose="020B0604020202020204" pitchFamily="34" charset="0"/>
              </a:rPr>
              <a:t>Bob</a:t>
            </a:r>
            <a:r>
              <a:rPr lang="ja-JP" altLang="en-US" sz="1800">
                <a:latin typeface="Arial" panose="020B0604020202020204" pitchFamily="34" charset="0"/>
                <a:cs typeface="Arial" panose="020B0604020202020204" pitchFamily="34" charset="0"/>
              </a:rPr>
              <a:t>’</a:t>
            </a:r>
            <a:r>
              <a:rPr lang="en-US" altLang="ja-JP" sz="1800">
                <a:latin typeface="Arial" panose="020B0604020202020204" pitchFamily="34" charset="0"/>
                <a:cs typeface="Arial" panose="020B0604020202020204" pitchFamily="34" charset="0"/>
              </a:rPr>
              <a:t>s </a:t>
            </a:r>
            <a:r>
              <a:rPr lang="en-US" altLang="ja-JP" sz="1800" i="1" u="sng">
                <a:solidFill>
                  <a:srgbClr val="C00000"/>
                </a:solidFill>
                <a:latin typeface="Arial" panose="020B0604020202020204" pitchFamily="34" charset="0"/>
                <a:cs typeface="Arial" panose="020B0604020202020204" pitchFamily="34" charset="0"/>
              </a:rPr>
              <a:t>public </a:t>
            </a:r>
          </a:p>
          <a:p>
            <a:r>
              <a:rPr lang="en-US" altLang="en-US" sz="1800">
                <a:latin typeface="Arial" panose="020B0604020202020204" pitchFamily="34" charset="0"/>
                <a:cs typeface="Arial" panose="020B0604020202020204" pitchFamily="34" charset="0"/>
              </a:rPr>
              <a:t>key </a:t>
            </a:r>
          </a:p>
        </p:txBody>
      </p:sp>
      <p:pic>
        <p:nvPicPr>
          <p:cNvPr id="19469" name="Picture 12" descr="Bo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8963" y="3098800"/>
            <a:ext cx="66516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Line 13"/>
          <p:cNvSpPr>
            <a:spLocks noChangeShapeType="1"/>
          </p:cNvSpPr>
          <p:nvPr/>
        </p:nvSpPr>
        <p:spPr bwMode="auto">
          <a:xfrm>
            <a:off x="1365250" y="4219575"/>
            <a:ext cx="6746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1" name="Line 14"/>
          <p:cNvSpPr>
            <a:spLocks noChangeShapeType="1"/>
          </p:cNvSpPr>
          <p:nvPr/>
        </p:nvSpPr>
        <p:spPr bwMode="auto">
          <a:xfrm>
            <a:off x="6750050" y="4175125"/>
            <a:ext cx="67468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9472" name="Picture 15" descr="BS00768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5516563" y="1839913"/>
            <a:ext cx="45878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3" name="Text Box 16"/>
          <p:cNvSpPr txBox="1">
            <a:spLocks noChangeArrowheads="1"/>
          </p:cNvSpPr>
          <p:nvPr/>
        </p:nvSpPr>
        <p:spPr bwMode="auto">
          <a:xfrm>
            <a:off x="6808788" y="3830638"/>
            <a:ext cx="1252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plaintext</a:t>
            </a:r>
          </a:p>
          <a:p>
            <a:pPr algn="ctr"/>
            <a:r>
              <a:rPr lang="en-US" altLang="en-US">
                <a:solidFill>
                  <a:srgbClr val="C00000"/>
                </a:solidFill>
                <a:latin typeface="Arial" panose="020B0604020202020204" pitchFamily="34" charset="0"/>
                <a:cs typeface="Arial" panose="020B0604020202020204" pitchFamily="34" charset="0"/>
              </a:rPr>
              <a:t>message</a:t>
            </a:r>
          </a:p>
        </p:txBody>
      </p:sp>
      <p:grpSp>
        <p:nvGrpSpPr>
          <p:cNvPr id="19474" name="Group 17"/>
          <p:cNvGrpSpPr>
            <a:grpSpLocks/>
          </p:cNvGrpSpPr>
          <p:nvPr/>
        </p:nvGrpSpPr>
        <p:grpSpPr bwMode="auto">
          <a:xfrm>
            <a:off x="3954463" y="4162425"/>
            <a:ext cx="876300" cy="617538"/>
            <a:chOff x="2351" y="2077"/>
            <a:chExt cx="552" cy="389"/>
          </a:xfrm>
        </p:grpSpPr>
        <p:sp>
          <p:nvSpPr>
            <p:cNvPr id="19492" name="Text Box 18"/>
            <p:cNvSpPr txBox="1">
              <a:spLocks noChangeArrowheads="1"/>
            </p:cNvSpPr>
            <p:nvPr/>
          </p:nvSpPr>
          <p:spPr bwMode="auto">
            <a:xfrm>
              <a:off x="2351" y="2132"/>
              <a:ext cx="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K  (m)</a:t>
              </a:r>
            </a:p>
          </p:txBody>
        </p:sp>
        <p:sp>
          <p:nvSpPr>
            <p:cNvPr id="19493" name="Text Box 19"/>
            <p:cNvSpPr txBox="1">
              <a:spLocks noChangeArrowheads="1"/>
            </p:cNvSpPr>
            <p:nvPr/>
          </p:nvSpPr>
          <p:spPr bwMode="auto">
            <a:xfrm>
              <a:off x="2463" y="2253"/>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a:solidFill>
                    <a:srgbClr val="C00000"/>
                  </a:solidFill>
                  <a:latin typeface="Arial" panose="020B0604020202020204" pitchFamily="34" charset="0"/>
                  <a:cs typeface="Arial" panose="020B0604020202020204" pitchFamily="34" charset="0"/>
                </a:rPr>
                <a:t>B</a:t>
              </a:r>
            </a:p>
          </p:txBody>
        </p:sp>
        <p:sp>
          <p:nvSpPr>
            <p:cNvPr id="19494" name="Text Box 20"/>
            <p:cNvSpPr txBox="1">
              <a:spLocks noChangeArrowheads="1"/>
            </p:cNvSpPr>
            <p:nvPr/>
          </p:nvSpPr>
          <p:spPr bwMode="auto">
            <a:xfrm>
              <a:off x="2468" y="2077"/>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a:solidFill>
                    <a:srgbClr val="C00000"/>
                  </a:solidFill>
                  <a:latin typeface="Arial" panose="020B0604020202020204" pitchFamily="34" charset="0"/>
                  <a:cs typeface="Arial" panose="020B0604020202020204" pitchFamily="34" charset="0"/>
                </a:rPr>
                <a:t>+</a:t>
              </a:r>
            </a:p>
          </p:txBody>
        </p:sp>
      </p:grpSp>
      <p:sp>
        <p:nvSpPr>
          <p:cNvPr id="19475" name="Text Box 21"/>
          <p:cNvSpPr txBox="1">
            <a:spLocks noChangeArrowheads="1"/>
          </p:cNvSpPr>
          <p:nvPr/>
        </p:nvSpPr>
        <p:spPr bwMode="auto">
          <a:xfrm>
            <a:off x="6013450" y="1757363"/>
            <a:ext cx="42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K </a:t>
            </a:r>
          </a:p>
        </p:txBody>
      </p:sp>
      <p:sp>
        <p:nvSpPr>
          <p:cNvPr id="19476" name="Text Box 22"/>
          <p:cNvSpPr txBox="1">
            <a:spLocks noChangeArrowheads="1"/>
          </p:cNvSpPr>
          <p:nvPr/>
        </p:nvSpPr>
        <p:spPr bwMode="auto">
          <a:xfrm>
            <a:off x="6157913" y="1936750"/>
            <a:ext cx="322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dirty="0">
                <a:solidFill>
                  <a:srgbClr val="C00000"/>
                </a:solidFill>
                <a:latin typeface="Arial" panose="020B0604020202020204" pitchFamily="34" charset="0"/>
                <a:cs typeface="Arial" panose="020B0604020202020204" pitchFamily="34" charset="0"/>
              </a:rPr>
              <a:t>B</a:t>
            </a:r>
          </a:p>
        </p:txBody>
      </p:sp>
      <p:sp>
        <p:nvSpPr>
          <p:cNvPr id="19477" name="Text Box 23"/>
          <p:cNvSpPr txBox="1">
            <a:spLocks noChangeArrowheads="1"/>
          </p:cNvSpPr>
          <p:nvPr/>
        </p:nvSpPr>
        <p:spPr bwMode="auto">
          <a:xfrm>
            <a:off x="6165850" y="1657350"/>
            <a:ext cx="304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a:solidFill>
                  <a:srgbClr val="C00000"/>
                </a:solidFill>
                <a:latin typeface="Arial" panose="020B0604020202020204" pitchFamily="34" charset="0"/>
                <a:cs typeface="Arial" panose="020B0604020202020204" pitchFamily="34" charset="0"/>
              </a:rPr>
              <a:t>+</a:t>
            </a:r>
          </a:p>
        </p:txBody>
      </p:sp>
      <p:sp>
        <p:nvSpPr>
          <p:cNvPr id="19478" name="Text Box 24"/>
          <p:cNvSpPr txBox="1">
            <a:spLocks noChangeArrowheads="1"/>
          </p:cNvSpPr>
          <p:nvPr/>
        </p:nvSpPr>
        <p:spPr bwMode="auto">
          <a:xfrm>
            <a:off x="6470650" y="2374900"/>
            <a:ext cx="1762125"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1800">
                <a:latin typeface="Arial" panose="020B0604020202020204" pitchFamily="34" charset="0"/>
                <a:cs typeface="Arial" panose="020B0604020202020204" pitchFamily="34" charset="0"/>
              </a:rPr>
              <a:t>Bob</a:t>
            </a:r>
            <a:r>
              <a:rPr lang="ja-JP" altLang="en-US" sz="1800">
                <a:latin typeface="Arial" panose="020B0604020202020204" pitchFamily="34" charset="0"/>
                <a:cs typeface="Arial" panose="020B0604020202020204" pitchFamily="34" charset="0"/>
              </a:rPr>
              <a:t>’</a:t>
            </a:r>
            <a:r>
              <a:rPr lang="en-US" altLang="ja-JP" sz="1800">
                <a:latin typeface="Arial" panose="020B0604020202020204" pitchFamily="34" charset="0"/>
                <a:cs typeface="Arial" panose="020B0604020202020204" pitchFamily="34" charset="0"/>
              </a:rPr>
              <a:t>s </a:t>
            </a:r>
            <a:r>
              <a:rPr lang="en-US" altLang="ja-JP" sz="1800" i="1" u="sng">
                <a:solidFill>
                  <a:srgbClr val="C00000"/>
                </a:solidFill>
                <a:latin typeface="Arial" panose="020B0604020202020204" pitchFamily="34" charset="0"/>
                <a:cs typeface="Arial" panose="020B0604020202020204" pitchFamily="34" charset="0"/>
              </a:rPr>
              <a:t>private</a:t>
            </a:r>
          </a:p>
          <a:p>
            <a:r>
              <a:rPr lang="en-US" altLang="en-US" sz="1800">
                <a:latin typeface="Arial" panose="020B0604020202020204" pitchFamily="34" charset="0"/>
                <a:cs typeface="Arial" panose="020B0604020202020204" pitchFamily="34" charset="0"/>
              </a:rPr>
              <a:t>key </a:t>
            </a:r>
          </a:p>
        </p:txBody>
      </p:sp>
      <p:pic>
        <p:nvPicPr>
          <p:cNvPr id="19479" name="Picture 25" descr="BS00768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5513388" y="2513013"/>
            <a:ext cx="5429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0" name="Text Box 26"/>
          <p:cNvSpPr txBox="1">
            <a:spLocks noChangeArrowheads="1"/>
          </p:cNvSpPr>
          <p:nvPr/>
        </p:nvSpPr>
        <p:spPr bwMode="auto">
          <a:xfrm>
            <a:off x="6022975" y="2447925"/>
            <a:ext cx="42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K </a:t>
            </a:r>
          </a:p>
        </p:txBody>
      </p:sp>
      <p:sp>
        <p:nvSpPr>
          <p:cNvPr id="19481" name="Text Box 27"/>
          <p:cNvSpPr txBox="1">
            <a:spLocks noChangeArrowheads="1"/>
          </p:cNvSpPr>
          <p:nvPr/>
        </p:nvSpPr>
        <p:spPr bwMode="auto">
          <a:xfrm>
            <a:off x="6230938" y="2640013"/>
            <a:ext cx="3222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a:solidFill>
                  <a:srgbClr val="C00000"/>
                </a:solidFill>
                <a:latin typeface="Arial" panose="020B0604020202020204" pitchFamily="34" charset="0"/>
                <a:cs typeface="Arial" panose="020B0604020202020204" pitchFamily="34" charset="0"/>
              </a:rPr>
              <a:t>B</a:t>
            </a:r>
          </a:p>
        </p:txBody>
      </p:sp>
      <p:sp>
        <p:nvSpPr>
          <p:cNvPr id="19482" name="Text Box 28"/>
          <p:cNvSpPr txBox="1">
            <a:spLocks noChangeArrowheads="1"/>
          </p:cNvSpPr>
          <p:nvPr/>
        </p:nvSpPr>
        <p:spPr bwMode="auto">
          <a:xfrm>
            <a:off x="6264275" y="2360613"/>
            <a:ext cx="2524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a:solidFill>
                  <a:srgbClr val="C00000"/>
                </a:solidFill>
                <a:latin typeface="Arial" panose="020B0604020202020204" pitchFamily="34" charset="0"/>
                <a:cs typeface="Arial" panose="020B0604020202020204" pitchFamily="34" charset="0"/>
              </a:rPr>
              <a:t>-</a:t>
            </a:r>
          </a:p>
        </p:txBody>
      </p:sp>
      <p:grpSp>
        <p:nvGrpSpPr>
          <p:cNvPr id="19483" name="Group 29"/>
          <p:cNvGrpSpPr>
            <a:grpSpLocks/>
          </p:cNvGrpSpPr>
          <p:nvPr/>
        </p:nvGrpSpPr>
        <p:grpSpPr bwMode="auto">
          <a:xfrm>
            <a:off x="6840538" y="4359275"/>
            <a:ext cx="1885950" cy="636588"/>
            <a:chOff x="2413" y="3394"/>
            <a:chExt cx="1188" cy="401"/>
          </a:xfrm>
        </p:grpSpPr>
        <p:sp>
          <p:nvSpPr>
            <p:cNvPr id="19487" name="Text Box 30"/>
            <p:cNvSpPr txBox="1">
              <a:spLocks noChangeArrowheads="1"/>
            </p:cNvSpPr>
            <p:nvPr/>
          </p:nvSpPr>
          <p:spPr bwMode="auto">
            <a:xfrm>
              <a:off x="2413" y="3434"/>
              <a:ext cx="1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m = K  </a:t>
              </a:r>
              <a:r>
                <a:rPr lang="en-US" altLang="en-US" sz="2400">
                  <a:solidFill>
                    <a:srgbClr val="C00000"/>
                  </a:solidFill>
                  <a:latin typeface="Arial" panose="020B0604020202020204" pitchFamily="34" charset="0"/>
                  <a:cs typeface="Arial" panose="020B0604020202020204" pitchFamily="34" charset="0"/>
                </a:rPr>
                <a:t>(</a:t>
              </a:r>
              <a:r>
                <a:rPr lang="en-US" altLang="en-US">
                  <a:solidFill>
                    <a:srgbClr val="C00000"/>
                  </a:solidFill>
                  <a:latin typeface="Arial" panose="020B0604020202020204" pitchFamily="34" charset="0"/>
                  <a:cs typeface="Arial" panose="020B0604020202020204" pitchFamily="34" charset="0"/>
                </a:rPr>
                <a:t>K  (m)</a:t>
              </a:r>
              <a:r>
                <a:rPr lang="en-US" altLang="en-US" sz="2400">
                  <a:solidFill>
                    <a:srgbClr val="C00000"/>
                  </a:solidFill>
                  <a:latin typeface="Arial" panose="020B0604020202020204" pitchFamily="34" charset="0"/>
                  <a:cs typeface="Arial" panose="020B0604020202020204" pitchFamily="34" charset="0"/>
                </a:rPr>
                <a:t>)</a:t>
              </a:r>
            </a:p>
          </p:txBody>
        </p:sp>
        <p:sp>
          <p:nvSpPr>
            <p:cNvPr id="19488" name="Text Box 31"/>
            <p:cNvSpPr txBox="1">
              <a:spLocks noChangeArrowheads="1"/>
            </p:cNvSpPr>
            <p:nvPr/>
          </p:nvSpPr>
          <p:spPr bwMode="auto">
            <a:xfrm>
              <a:off x="3090" y="3582"/>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a:solidFill>
                    <a:srgbClr val="C00000"/>
                  </a:solidFill>
                  <a:latin typeface="Arial" panose="020B0604020202020204" pitchFamily="34" charset="0"/>
                  <a:cs typeface="Arial" panose="020B0604020202020204" pitchFamily="34" charset="0"/>
                </a:rPr>
                <a:t>B</a:t>
              </a:r>
            </a:p>
          </p:txBody>
        </p:sp>
        <p:sp>
          <p:nvSpPr>
            <p:cNvPr id="19489" name="Text Box 32"/>
            <p:cNvSpPr txBox="1">
              <a:spLocks noChangeArrowheads="1"/>
            </p:cNvSpPr>
            <p:nvPr/>
          </p:nvSpPr>
          <p:spPr bwMode="auto">
            <a:xfrm>
              <a:off x="3092" y="3400"/>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a:solidFill>
                    <a:srgbClr val="C00000"/>
                  </a:solidFill>
                  <a:latin typeface="Arial" panose="020B0604020202020204" pitchFamily="34" charset="0"/>
                  <a:cs typeface="Arial" panose="020B0604020202020204" pitchFamily="34" charset="0"/>
                </a:rPr>
                <a:t>+</a:t>
              </a:r>
            </a:p>
          </p:txBody>
        </p:sp>
        <p:sp>
          <p:nvSpPr>
            <p:cNvPr id="19490" name="Text Box 33"/>
            <p:cNvSpPr txBox="1">
              <a:spLocks noChangeArrowheads="1"/>
            </p:cNvSpPr>
            <p:nvPr/>
          </p:nvSpPr>
          <p:spPr bwMode="auto">
            <a:xfrm>
              <a:off x="2829" y="3570"/>
              <a:ext cx="20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a:solidFill>
                    <a:srgbClr val="C00000"/>
                  </a:solidFill>
                  <a:latin typeface="Arial" panose="020B0604020202020204" pitchFamily="34" charset="0"/>
                  <a:cs typeface="Arial" panose="020B0604020202020204" pitchFamily="34" charset="0"/>
                </a:rPr>
                <a:t>B</a:t>
              </a:r>
            </a:p>
          </p:txBody>
        </p:sp>
        <p:sp>
          <p:nvSpPr>
            <p:cNvPr id="19491" name="Text Box 34"/>
            <p:cNvSpPr txBox="1">
              <a:spLocks noChangeArrowheads="1"/>
            </p:cNvSpPr>
            <p:nvPr/>
          </p:nvSpPr>
          <p:spPr bwMode="auto">
            <a:xfrm>
              <a:off x="2856" y="3394"/>
              <a:ext cx="1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600">
                  <a:solidFill>
                    <a:srgbClr val="C00000"/>
                  </a:solidFill>
                  <a:latin typeface="Arial" panose="020B0604020202020204" pitchFamily="34" charset="0"/>
                  <a:cs typeface="Arial" panose="020B0604020202020204" pitchFamily="34" charset="0"/>
                </a:rPr>
                <a:t>-</a:t>
              </a:r>
            </a:p>
          </p:txBody>
        </p:sp>
      </p:grpSp>
      <p:sp>
        <p:nvSpPr>
          <p:cNvPr id="19484" name="Freeform 35"/>
          <p:cNvSpPr>
            <a:spLocks/>
          </p:cNvSpPr>
          <p:nvPr/>
        </p:nvSpPr>
        <p:spPr bwMode="auto">
          <a:xfrm>
            <a:off x="3001963" y="1973263"/>
            <a:ext cx="2393950" cy="1754187"/>
          </a:xfrm>
          <a:custGeom>
            <a:avLst/>
            <a:gdLst>
              <a:gd name="T0" fmla="*/ 2147483647 w 1508"/>
              <a:gd name="T1" fmla="*/ 0 h 1105"/>
              <a:gd name="T2" fmla="*/ 0 w 1508"/>
              <a:gd name="T3" fmla="*/ 0 h 1105"/>
              <a:gd name="T4" fmla="*/ 2147483647 w 1508"/>
              <a:gd name="T5" fmla="*/ 2147483647 h 1105"/>
              <a:gd name="T6" fmla="*/ 0 60000 65536"/>
              <a:gd name="T7" fmla="*/ 0 60000 65536"/>
              <a:gd name="T8" fmla="*/ 0 60000 65536"/>
              <a:gd name="T9" fmla="*/ 0 w 1508"/>
              <a:gd name="T10" fmla="*/ 0 h 1105"/>
              <a:gd name="T11" fmla="*/ 1508 w 1508"/>
              <a:gd name="T12" fmla="*/ 1105 h 1105"/>
            </a:gdLst>
            <a:ahLst/>
            <a:cxnLst>
              <a:cxn ang="T6">
                <a:pos x="T0" y="T1"/>
              </a:cxn>
              <a:cxn ang="T7">
                <a:pos x="T2" y="T3"/>
              </a:cxn>
              <a:cxn ang="T8">
                <a:pos x="T4" y="T5"/>
              </a:cxn>
            </a:cxnLst>
            <a:rect l="T9" t="T10" r="T11" b="T12"/>
            <a:pathLst>
              <a:path w="1508" h="1105">
                <a:moveTo>
                  <a:pt x="1508" y="0"/>
                </a:moveTo>
                <a:lnTo>
                  <a:pt x="0" y="0"/>
                </a:lnTo>
                <a:lnTo>
                  <a:pt x="5" y="1105"/>
                </a:ln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85" name="Freeform 36"/>
          <p:cNvSpPr>
            <a:spLocks/>
          </p:cNvSpPr>
          <p:nvPr/>
        </p:nvSpPr>
        <p:spPr bwMode="auto">
          <a:xfrm>
            <a:off x="5446713" y="2646363"/>
            <a:ext cx="330200" cy="1074737"/>
          </a:xfrm>
          <a:custGeom>
            <a:avLst/>
            <a:gdLst>
              <a:gd name="T0" fmla="*/ 2147483647 w 184"/>
              <a:gd name="T1" fmla="*/ 0 h 1113"/>
              <a:gd name="T2" fmla="*/ 0 w 184"/>
              <a:gd name="T3" fmla="*/ 2147483647 h 1113"/>
              <a:gd name="T4" fmla="*/ 2147483647 w 184"/>
              <a:gd name="T5" fmla="*/ 2147483647 h 1113"/>
              <a:gd name="T6" fmla="*/ 0 60000 65536"/>
              <a:gd name="T7" fmla="*/ 0 60000 65536"/>
              <a:gd name="T8" fmla="*/ 0 60000 65536"/>
              <a:gd name="T9" fmla="*/ 0 w 184"/>
              <a:gd name="T10" fmla="*/ 0 h 1113"/>
              <a:gd name="T11" fmla="*/ 184 w 184"/>
              <a:gd name="T12" fmla="*/ 1113 h 1113"/>
            </a:gdLst>
            <a:ahLst/>
            <a:cxnLst>
              <a:cxn ang="T6">
                <a:pos x="T0" y="T1"/>
              </a:cxn>
              <a:cxn ang="T7">
                <a:pos x="T2" y="T3"/>
              </a:cxn>
              <a:cxn ang="T8">
                <a:pos x="T4" y="T5"/>
              </a:cxn>
            </a:cxnLst>
            <a:rect l="T9" t="T10" r="T11" b="T12"/>
            <a:pathLst>
              <a:path w="184" h="1113">
                <a:moveTo>
                  <a:pt x="184" y="0"/>
                </a:moveTo>
                <a:lnTo>
                  <a:pt x="0" y="8"/>
                </a:lnTo>
                <a:lnTo>
                  <a:pt x="5" y="1113"/>
                </a:ln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TextBox 1"/>
          <p:cNvSpPr txBox="1"/>
          <p:nvPr/>
        </p:nvSpPr>
        <p:spPr>
          <a:xfrm>
            <a:off x="5351463" y="5198724"/>
            <a:ext cx="1288173" cy="369332"/>
          </a:xfrm>
          <a:prstGeom prst="rect">
            <a:avLst/>
          </a:prstGeom>
          <a:noFill/>
        </p:spPr>
        <p:txBody>
          <a:bodyPr wrap="none" rtlCol="0">
            <a:spAutoFit/>
          </a:bodyPr>
          <a:lstStyle/>
          <a:p>
            <a:r>
              <a:rPr lang="en-US"/>
              <a:t>(K</a:t>
            </a:r>
            <a:r>
              <a:rPr lang="en-US" baseline="-25000"/>
              <a:t>B</a:t>
            </a:r>
            <a:r>
              <a:rPr lang="en-US" baseline="30000" dirty="0"/>
              <a:t>+</a:t>
            </a:r>
            <a:r>
              <a:rPr lang="en-US" dirty="0"/>
              <a:t>, K</a:t>
            </a:r>
            <a:r>
              <a:rPr lang="en-US" baseline="-25000" dirty="0"/>
              <a:t>B</a:t>
            </a:r>
            <a:r>
              <a:rPr lang="en-US" baseline="30000" dirty="0"/>
              <a:t>-</a:t>
            </a:r>
            <a:r>
              <a:rPr lang="en-US" dirty="0"/>
              <a:t>)</a:t>
            </a:r>
          </a:p>
        </p:txBody>
      </p:sp>
      <p:sp>
        <p:nvSpPr>
          <p:cNvPr id="38" name="TextBox 37"/>
          <p:cNvSpPr txBox="1"/>
          <p:nvPr/>
        </p:nvSpPr>
        <p:spPr>
          <a:xfrm>
            <a:off x="2262726" y="5150406"/>
            <a:ext cx="1288173" cy="369332"/>
          </a:xfrm>
          <a:prstGeom prst="rect">
            <a:avLst/>
          </a:prstGeom>
          <a:noFill/>
        </p:spPr>
        <p:txBody>
          <a:bodyPr wrap="none" rtlCol="0">
            <a:spAutoFit/>
          </a:bodyPr>
          <a:lstStyle/>
          <a:p>
            <a:r>
              <a:rPr lang="en-US" dirty="0"/>
              <a:t>(K</a:t>
            </a:r>
            <a:r>
              <a:rPr lang="en-US" baseline="-25000" dirty="0"/>
              <a:t>A</a:t>
            </a:r>
            <a:r>
              <a:rPr lang="en-US" baseline="30000" dirty="0"/>
              <a:t>+</a:t>
            </a:r>
            <a:r>
              <a:rPr lang="en-US" dirty="0"/>
              <a:t>, K</a:t>
            </a:r>
            <a:r>
              <a:rPr lang="en-US" baseline="-25000" dirty="0"/>
              <a:t>A</a:t>
            </a:r>
            <a:r>
              <a:rPr lang="en-US" baseline="30000" dirty="0"/>
              <a:t>-</a:t>
            </a:r>
            <a:r>
              <a:rPr lang="en-US" dirty="0"/>
              <a:t>)</a:t>
            </a:r>
          </a:p>
        </p:txBody>
      </p:sp>
      <p:sp>
        <p:nvSpPr>
          <p:cNvPr id="3" name="Slide Number Placeholder 2"/>
          <p:cNvSpPr>
            <a:spLocks noGrp="1"/>
          </p:cNvSpPr>
          <p:nvPr>
            <p:ph type="sldNum" sz="quarter" idx="12"/>
          </p:nvPr>
        </p:nvSpPr>
        <p:spPr/>
        <p:txBody>
          <a:bodyPr/>
          <a:lstStyle/>
          <a:p>
            <a:pPr>
              <a:defRPr/>
            </a:pPr>
            <a:fld id="{1CDFF356-55D6-4E32-9B69-764999300F5A}" type="slidenum">
              <a:rPr lang="en-US" altLang="en-US" smtClean="0"/>
              <a:pPr>
                <a:defRPr/>
              </a:pPr>
              <a:t>11</a:t>
            </a:fld>
            <a:endParaRPr lang="en-US" altLang="en-US"/>
          </a:p>
        </p:txBody>
      </p:sp>
    </p:spTree>
    <p:extLst>
      <p:ext uri="{BB962C8B-B14F-4D97-AF65-F5344CB8AC3E}">
        <p14:creationId xmlns:p14="http://schemas.microsoft.com/office/powerpoint/2010/main" val="412947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14338" y="163513"/>
            <a:ext cx="7772400" cy="1143000"/>
          </a:xfrm>
        </p:spPr>
        <p:txBody>
          <a:bodyPr/>
          <a:lstStyle/>
          <a:p>
            <a:r>
              <a:rPr lang="en-US" altLang="en-US"/>
              <a:t>Public key encryption algorithms</a:t>
            </a:r>
          </a:p>
        </p:txBody>
      </p:sp>
      <p:sp>
        <p:nvSpPr>
          <p:cNvPr id="20484" name="Rectangle 3"/>
          <p:cNvSpPr>
            <a:spLocks noGrp="1" noChangeArrowheads="1"/>
          </p:cNvSpPr>
          <p:nvPr>
            <p:ph idx="1"/>
          </p:nvPr>
        </p:nvSpPr>
        <p:spPr>
          <a:xfrm>
            <a:off x="2095500" y="2298700"/>
            <a:ext cx="5619750" cy="625475"/>
          </a:xfrm>
        </p:spPr>
        <p:txBody>
          <a:bodyPr/>
          <a:lstStyle/>
          <a:p>
            <a:pPr>
              <a:buFont typeface="Wingdings" panose="05000000000000000000" pitchFamily="2" charset="2"/>
              <a:buNone/>
            </a:pPr>
            <a:r>
              <a:rPr lang="en-US" altLang="en-US" dirty="0">
                <a:latin typeface="Arial" panose="020B0604020202020204" pitchFamily="34" charset="0"/>
                <a:cs typeface="Arial" panose="020B0604020202020204" pitchFamily="34" charset="0"/>
              </a:rPr>
              <a:t>need K  ( ) and K  ( ) such that</a:t>
            </a:r>
          </a:p>
        </p:txBody>
      </p:sp>
      <p:sp>
        <p:nvSpPr>
          <p:cNvPr id="20485" name="Text Box 4"/>
          <p:cNvSpPr txBox="1">
            <a:spLocks noChangeArrowheads="1"/>
          </p:cNvSpPr>
          <p:nvPr/>
        </p:nvSpPr>
        <p:spPr bwMode="auto">
          <a:xfrm>
            <a:off x="3353810" y="2522538"/>
            <a:ext cx="388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dirty="0">
                <a:latin typeface="Arial" panose="020B0604020202020204" pitchFamily="34" charset="0"/>
                <a:cs typeface="Arial" panose="020B0604020202020204" pitchFamily="34" charset="0"/>
              </a:rPr>
              <a:t>B</a:t>
            </a:r>
          </a:p>
        </p:txBody>
      </p:sp>
      <p:sp>
        <p:nvSpPr>
          <p:cNvPr id="20486" name="Text Box 5"/>
          <p:cNvSpPr txBox="1">
            <a:spLocks noChangeArrowheads="1"/>
          </p:cNvSpPr>
          <p:nvPr/>
        </p:nvSpPr>
        <p:spPr bwMode="auto">
          <a:xfrm>
            <a:off x="5140036" y="2546565"/>
            <a:ext cx="388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dirty="0">
                <a:latin typeface="Arial" panose="020B0604020202020204" pitchFamily="34" charset="0"/>
                <a:cs typeface="Arial" panose="020B0604020202020204" pitchFamily="34" charset="0"/>
              </a:rPr>
              <a:t>B</a:t>
            </a:r>
          </a:p>
        </p:txBody>
      </p:sp>
      <p:sp>
        <p:nvSpPr>
          <p:cNvPr id="20487" name="Text Box 6"/>
          <p:cNvSpPr txBox="1">
            <a:spLocks noChangeArrowheads="1"/>
          </p:cNvSpPr>
          <p:nvPr/>
        </p:nvSpPr>
        <p:spPr bwMode="auto">
          <a:xfrm>
            <a:off x="3705370" y="2021753"/>
            <a:ext cx="35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4800" dirty="0">
                <a:latin typeface="Arial" panose="020B0604020202020204" pitchFamily="34" charset="0"/>
                <a:cs typeface="Arial" panose="020B0604020202020204" pitchFamily="34" charset="0"/>
              </a:rPr>
              <a:t>.</a:t>
            </a:r>
            <a:endParaRPr lang="en-US" altLang="en-US" sz="2400" dirty="0">
              <a:latin typeface="Arial" panose="020B0604020202020204" pitchFamily="34" charset="0"/>
              <a:cs typeface="Arial" panose="020B0604020202020204" pitchFamily="34" charset="0"/>
            </a:endParaRPr>
          </a:p>
        </p:txBody>
      </p:sp>
      <p:sp>
        <p:nvSpPr>
          <p:cNvPr id="20488" name="Text Box 7"/>
          <p:cNvSpPr txBox="1">
            <a:spLocks noChangeArrowheads="1"/>
          </p:cNvSpPr>
          <p:nvPr/>
        </p:nvSpPr>
        <p:spPr bwMode="auto">
          <a:xfrm>
            <a:off x="5504151" y="2048668"/>
            <a:ext cx="35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4800" dirty="0">
                <a:latin typeface="Arial" panose="020B0604020202020204" pitchFamily="34" charset="0"/>
                <a:cs typeface="Arial" panose="020B0604020202020204" pitchFamily="34" charset="0"/>
              </a:rPr>
              <a:t>.</a:t>
            </a:r>
            <a:endParaRPr lang="en-US" altLang="en-US" sz="2400" dirty="0">
              <a:latin typeface="Arial" panose="020B0604020202020204" pitchFamily="34" charset="0"/>
              <a:cs typeface="Arial" panose="020B0604020202020204" pitchFamily="34" charset="0"/>
            </a:endParaRPr>
          </a:p>
        </p:txBody>
      </p:sp>
      <p:sp>
        <p:nvSpPr>
          <p:cNvPr id="20489" name="Rectangle 8"/>
          <p:cNvSpPr>
            <a:spLocks noChangeArrowheads="1"/>
          </p:cNvSpPr>
          <p:nvPr/>
        </p:nvSpPr>
        <p:spPr bwMode="auto">
          <a:xfrm>
            <a:off x="2117725" y="3857625"/>
            <a:ext cx="546893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spcBef>
                <a:spcPct val="20000"/>
              </a:spcBef>
              <a:buClr>
                <a:schemeClr val="accent2"/>
              </a:buClr>
              <a:buSzPct val="85000"/>
              <a:buFont typeface="ZapfDingbats" pitchFamily="82" charset="2"/>
              <a:buNone/>
            </a:pPr>
            <a:r>
              <a:rPr lang="en-US" altLang="en-US" sz="2800">
                <a:latin typeface="Arial" panose="020B0604020202020204" pitchFamily="34" charset="0"/>
                <a:cs typeface="Arial" panose="020B0604020202020204" pitchFamily="34" charset="0"/>
              </a:rPr>
              <a:t>given public key K  , it should be impossible to compute private key K  </a:t>
            </a:r>
          </a:p>
        </p:txBody>
      </p:sp>
      <p:sp>
        <p:nvSpPr>
          <p:cNvPr id="20490" name="Text Box 9"/>
          <p:cNvSpPr txBox="1">
            <a:spLocks noChangeArrowheads="1"/>
          </p:cNvSpPr>
          <p:nvPr/>
        </p:nvSpPr>
        <p:spPr bwMode="auto">
          <a:xfrm>
            <a:off x="3409950" y="4962525"/>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B</a:t>
            </a:r>
          </a:p>
        </p:txBody>
      </p:sp>
      <p:sp>
        <p:nvSpPr>
          <p:cNvPr id="20491" name="Text Box 10"/>
          <p:cNvSpPr txBox="1">
            <a:spLocks noChangeArrowheads="1"/>
          </p:cNvSpPr>
          <p:nvPr/>
        </p:nvSpPr>
        <p:spPr bwMode="auto">
          <a:xfrm>
            <a:off x="4995863" y="4054475"/>
            <a:ext cx="43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B</a:t>
            </a:r>
          </a:p>
        </p:txBody>
      </p:sp>
      <p:sp>
        <p:nvSpPr>
          <p:cNvPr id="20492" name="Text Box 11"/>
          <p:cNvSpPr txBox="1">
            <a:spLocks noChangeArrowheads="1"/>
          </p:cNvSpPr>
          <p:nvPr/>
        </p:nvSpPr>
        <p:spPr bwMode="auto">
          <a:xfrm>
            <a:off x="703263" y="1535113"/>
            <a:ext cx="2200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latin typeface="Gill Sans MT" panose="020B0502020104020203" pitchFamily="34" charset="0"/>
                <a:cs typeface="Arial" panose="020B0604020202020204" pitchFamily="34" charset="0"/>
              </a:rPr>
              <a:t>requirements:</a:t>
            </a:r>
            <a:endParaRPr lang="en-US" altLang="en-US" sz="2400">
              <a:latin typeface="Gill Sans MT" panose="020B0502020104020203" pitchFamily="34" charset="0"/>
              <a:cs typeface="Arial" panose="020B0604020202020204" pitchFamily="34" charset="0"/>
            </a:endParaRPr>
          </a:p>
        </p:txBody>
      </p:sp>
      <p:sp>
        <p:nvSpPr>
          <p:cNvPr id="20493" name="Oval 13"/>
          <p:cNvSpPr>
            <a:spLocks noChangeArrowheads="1"/>
          </p:cNvSpPr>
          <p:nvPr/>
        </p:nvSpPr>
        <p:spPr bwMode="auto">
          <a:xfrm>
            <a:off x="1490663" y="2308225"/>
            <a:ext cx="552450" cy="517525"/>
          </a:xfrm>
          <a:prstGeom prst="ellipse">
            <a:avLst/>
          </a:prstGeom>
          <a:solidFill>
            <a:srgbClr val="FFFFFF"/>
          </a:solidFill>
          <a:ln w="19050">
            <a:solidFill>
              <a:srgbClr val="000099"/>
            </a:solidFill>
            <a:round/>
            <a:headEnd/>
            <a:tailEnd/>
          </a:ln>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solidFill>
                <a:srgbClr val="000099"/>
              </a:solidFill>
              <a:latin typeface="Arial" panose="020B0604020202020204" pitchFamily="34" charset="0"/>
              <a:cs typeface="Arial" panose="020B0604020202020204" pitchFamily="34" charset="0"/>
            </a:endParaRPr>
          </a:p>
        </p:txBody>
      </p:sp>
      <p:sp>
        <p:nvSpPr>
          <p:cNvPr id="20494" name="Text Box 14"/>
          <p:cNvSpPr txBox="1">
            <a:spLocks noChangeArrowheads="1"/>
          </p:cNvSpPr>
          <p:nvPr/>
        </p:nvSpPr>
        <p:spPr bwMode="auto">
          <a:xfrm>
            <a:off x="1576388" y="2308225"/>
            <a:ext cx="384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solidFill>
                  <a:srgbClr val="000099"/>
                </a:solidFill>
                <a:latin typeface="Arial" panose="020B0604020202020204" pitchFamily="34" charset="0"/>
                <a:cs typeface="Arial" panose="020B0604020202020204" pitchFamily="34" charset="0"/>
              </a:rPr>
              <a:t>1</a:t>
            </a:r>
            <a:endParaRPr lang="en-US" altLang="en-US" sz="2400">
              <a:solidFill>
                <a:srgbClr val="000099"/>
              </a:solidFill>
              <a:latin typeface="Arial" panose="020B0604020202020204" pitchFamily="34" charset="0"/>
              <a:cs typeface="Arial" panose="020B0604020202020204" pitchFamily="34" charset="0"/>
            </a:endParaRPr>
          </a:p>
        </p:txBody>
      </p:sp>
      <p:grpSp>
        <p:nvGrpSpPr>
          <p:cNvPr id="20495" name="Group 15"/>
          <p:cNvGrpSpPr>
            <a:grpSpLocks/>
          </p:cNvGrpSpPr>
          <p:nvPr/>
        </p:nvGrpSpPr>
        <p:grpSpPr bwMode="auto">
          <a:xfrm>
            <a:off x="1524000" y="3810000"/>
            <a:ext cx="552450" cy="533400"/>
            <a:chOff x="489" y="1776"/>
            <a:chExt cx="348" cy="336"/>
          </a:xfrm>
        </p:grpSpPr>
        <p:sp>
          <p:nvSpPr>
            <p:cNvPr id="20509" name="Oval 16"/>
            <p:cNvSpPr>
              <a:spLocks noChangeArrowheads="1"/>
            </p:cNvSpPr>
            <p:nvPr/>
          </p:nvSpPr>
          <p:spPr bwMode="auto">
            <a:xfrm>
              <a:off x="489" y="1786"/>
              <a:ext cx="348" cy="326"/>
            </a:xfrm>
            <a:prstGeom prst="ellipse">
              <a:avLst/>
            </a:prstGeom>
            <a:solidFill>
              <a:srgbClr val="FFFFFF"/>
            </a:solidFill>
            <a:ln w="19050">
              <a:solidFill>
                <a:srgbClr val="000099"/>
              </a:solidFill>
              <a:round/>
              <a:headEnd/>
              <a:tailEnd/>
            </a:ln>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solidFill>
                  <a:srgbClr val="000099"/>
                </a:solidFill>
                <a:latin typeface="Arial" panose="020B0604020202020204" pitchFamily="34" charset="0"/>
                <a:cs typeface="Arial" panose="020B0604020202020204" pitchFamily="34" charset="0"/>
              </a:endParaRPr>
            </a:p>
          </p:txBody>
        </p:sp>
        <p:sp>
          <p:nvSpPr>
            <p:cNvPr id="20510" name="Text Box 17"/>
            <p:cNvSpPr txBox="1">
              <a:spLocks noChangeArrowheads="1"/>
            </p:cNvSpPr>
            <p:nvPr/>
          </p:nvSpPr>
          <p:spPr bwMode="auto">
            <a:xfrm>
              <a:off x="546" y="1776"/>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solidFill>
                    <a:srgbClr val="000099"/>
                  </a:solidFill>
                  <a:latin typeface="Arial" panose="020B0604020202020204" pitchFamily="34" charset="0"/>
                  <a:cs typeface="Arial" panose="020B0604020202020204" pitchFamily="34" charset="0"/>
                </a:rPr>
                <a:t>2</a:t>
              </a:r>
              <a:endParaRPr lang="en-US" altLang="en-US" sz="2400">
                <a:solidFill>
                  <a:srgbClr val="000099"/>
                </a:solidFill>
                <a:latin typeface="Arial" panose="020B0604020202020204" pitchFamily="34" charset="0"/>
                <a:cs typeface="Arial" panose="020B0604020202020204" pitchFamily="34" charset="0"/>
              </a:endParaRPr>
            </a:p>
          </p:txBody>
        </p:sp>
      </p:grpSp>
      <p:sp>
        <p:nvSpPr>
          <p:cNvPr id="20496" name="Text Box 18"/>
          <p:cNvSpPr txBox="1">
            <a:spLocks noChangeArrowheads="1"/>
          </p:cNvSpPr>
          <p:nvPr/>
        </p:nvSpPr>
        <p:spPr bwMode="auto">
          <a:xfrm>
            <a:off x="1431925" y="5638800"/>
            <a:ext cx="5707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3200" i="1">
                <a:solidFill>
                  <a:srgbClr val="C00000"/>
                </a:solidFill>
                <a:latin typeface="Gill Sans MT" panose="020B0502020104020203" pitchFamily="34" charset="0"/>
              </a:rPr>
              <a:t>RSA: </a:t>
            </a:r>
            <a:r>
              <a:rPr lang="en-US" altLang="en-US" sz="2800">
                <a:latin typeface="Gill Sans MT" panose="020B0502020104020203" pitchFamily="34" charset="0"/>
              </a:rPr>
              <a:t>Rivest, Shamir, Adelson algorithm</a:t>
            </a:r>
            <a:endParaRPr lang="en-US" altLang="en-US" sz="2400">
              <a:latin typeface="Gill Sans MT" panose="020B0502020104020203" pitchFamily="34" charset="0"/>
            </a:endParaRPr>
          </a:p>
        </p:txBody>
      </p:sp>
      <p:sp>
        <p:nvSpPr>
          <p:cNvPr id="20497" name="Text Box 19"/>
          <p:cNvSpPr txBox="1">
            <a:spLocks noChangeArrowheads="1"/>
          </p:cNvSpPr>
          <p:nvPr/>
        </p:nvSpPr>
        <p:spPr bwMode="auto">
          <a:xfrm>
            <a:off x="3323937" y="2147888"/>
            <a:ext cx="365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dirty="0">
                <a:latin typeface="Arial" panose="020B0604020202020204" pitchFamily="34" charset="0"/>
                <a:cs typeface="Arial" panose="020B0604020202020204" pitchFamily="34" charset="0"/>
              </a:rPr>
              <a:t>+</a:t>
            </a:r>
          </a:p>
        </p:txBody>
      </p:sp>
      <p:sp>
        <p:nvSpPr>
          <p:cNvPr id="20498" name="Text Box 20"/>
          <p:cNvSpPr txBox="1">
            <a:spLocks noChangeArrowheads="1"/>
          </p:cNvSpPr>
          <p:nvPr/>
        </p:nvSpPr>
        <p:spPr bwMode="auto">
          <a:xfrm>
            <a:off x="5177054" y="2102064"/>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dirty="0">
                <a:latin typeface="Arial" panose="020B0604020202020204" pitchFamily="34" charset="0"/>
                <a:cs typeface="Arial" panose="020B0604020202020204" pitchFamily="34" charset="0"/>
              </a:rPr>
              <a:t>-</a:t>
            </a:r>
          </a:p>
        </p:txBody>
      </p:sp>
      <p:grpSp>
        <p:nvGrpSpPr>
          <p:cNvPr id="20499" name="Group 21"/>
          <p:cNvGrpSpPr>
            <a:grpSpLocks/>
          </p:cNvGrpSpPr>
          <p:nvPr/>
        </p:nvGrpSpPr>
        <p:grpSpPr bwMode="auto">
          <a:xfrm>
            <a:off x="3238500" y="2804102"/>
            <a:ext cx="2830513" cy="947738"/>
            <a:chOff x="1340" y="1706"/>
            <a:chExt cx="1783" cy="597"/>
          </a:xfrm>
        </p:grpSpPr>
        <p:grpSp>
          <p:nvGrpSpPr>
            <p:cNvPr id="20503" name="Group 22"/>
            <p:cNvGrpSpPr>
              <a:grpSpLocks/>
            </p:cNvGrpSpPr>
            <p:nvPr/>
          </p:nvGrpSpPr>
          <p:grpSpPr bwMode="auto">
            <a:xfrm>
              <a:off x="1340" y="1841"/>
              <a:ext cx="1783" cy="462"/>
              <a:chOff x="1711" y="1463"/>
              <a:chExt cx="1783" cy="462"/>
            </a:xfrm>
          </p:grpSpPr>
          <p:sp>
            <p:nvSpPr>
              <p:cNvPr id="20506" name="Text Box 23"/>
              <p:cNvSpPr txBox="1">
                <a:spLocks noChangeArrowheads="1"/>
              </p:cNvSpPr>
              <p:nvPr/>
            </p:nvSpPr>
            <p:spPr bwMode="auto">
              <a:xfrm>
                <a:off x="1711" y="1463"/>
                <a:ext cx="17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solidFill>
                      <a:srgbClr val="C00000"/>
                    </a:solidFill>
                    <a:latin typeface="Arial" panose="020B0604020202020204" pitchFamily="34" charset="0"/>
                    <a:cs typeface="Arial" panose="020B0604020202020204" pitchFamily="34" charset="0"/>
                  </a:rPr>
                  <a:t>K  (K  (m))  =  m </a:t>
                </a:r>
              </a:p>
            </p:txBody>
          </p:sp>
          <p:sp>
            <p:nvSpPr>
              <p:cNvPr id="20507" name="Text Box 24"/>
              <p:cNvSpPr txBox="1">
                <a:spLocks noChangeArrowheads="1"/>
              </p:cNvSpPr>
              <p:nvPr/>
            </p:nvSpPr>
            <p:spPr bwMode="auto">
              <a:xfrm>
                <a:off x="2234" y="1634"/>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dirty="0">
                    <a:solidFill>
                      <a:srgbClr val="C00000"/>
                    </a:solidFill>
                    <a:latin typeface="Arial" panose="020B0604020202020204" pitchFamily="34" charset="0"/>
                    <a:cs typeface="Arial" panose="020B0604020202020204" pitchFamily="34" charset="0"/>
                  </a:rPr>
                  <a:t>B</a:t>
                </a:r>
                <a:endParaRPr lang="en-US" altLang="en-US" sz="2800" dirty="0">
                  <a:solidFill>
                    <a:srgbClr val="C00000"/>
                  </a:solidFill>
                  <a:latin typeface="Arial" panose="020B0604020202020204" pitchFamily="34" charset="0"/>
                  <a:cs typeface="Arial" panose="020B0604020202020204" pitchFamily="34" charset="0"/>
                </a:endParaRPr>
              </a:p>
            </p:txBody>
          </p:sp>
          <p:sp>
            <p:nvSpPr>
              <p:cNvPr id="20508" name="Text Box 25"/>
              <p:cNvSpPr txBox="1">
                <a:spLocks noChangeArrowheads="1"/>
              </p:cNvSpPr>
              <p:nvPr/>
            </p:nvSpPr>
            <p:spPr bwMode="auto">
              <a:xfrm>
                <a:off x="1892" y="162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B</a:t>
                </a:r>
                <a:endParaRPr lang="en-US" altLang="en-US" sz="2800">
                  <a:solidFill>
                    <a:srgbClr val="C00000"/>
                  </a:solidFill>
                  <a:latin typeface="Arial" panose="020B0604020202020204" pitchFamily="34" charset="0"/>
                  <a:cs typeface="Arial" panose="020B0604020202020204" pitchFamily="34" charset="0"/>
                </a:endParaRPr>
              </a:p>
            </p:txBody>
          </p:sp>
        </p:grpSp>
        <p:sp>
          <p:nvSpPr>
            <p:cNvPr id="20504" name="Text Box 26"/>
            <p:cNvSpPr txBox="1">
              <a:spLocks noChangeArrowheads="1"/>
            </p:cNvSpPr>
            <p:nvPr/>
          </p:nvSpPr>
          <p:spPr bwMode="auto">
            <a:xfrm>
              <a:off x="1521" y="1706"/>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dirty="0">
                  <a:solidFill>
                    <a:srgbClr val="C00000"/>
                  </a:solidFill>
                  <a:latin typeface="Arial" panose="020B0604020202020204" pitchFamily="34" charset="0"/>
                  <a:cs typeface="Arial" panose="020B0604020202020204" pitchFamily="34" charset="0"/>
                </a:rPr>
                <a:t>-</a:t>
              </a:r>
            </a:p>
          </p:txBody>
        </p:sp>
        <p:sp>
          <p:nvSpPr>
            <p:cNvPr id="20505" name="Text Box 27"/>
            <p:cNvSpPr txBox="1">
              <a:spLocks noChangeArrowheads="1"/>
            </p:cNvSpPr>
            <p:nvPr/>
          </p:nvSpPr>
          <p:spPr bwMode="auto">
            <a:xfrm>
              <a:off x="1860" y="1722"/>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grpSp>
      <p:sp>
        <p:nvSpPr>
          <p:cNvPr id="20500" name="Text Box 28"/>
          <p:cNvSpPr txBox="1">
            <a:spLocks noChangeArrowheads="1"/>
          </p:cNvSpPr>
          <p:nvPr/>
        </p:nvSpPr>
        <p:spPr bwMode="auto">
          <a:xfrm>
            <a:off x="5053013" y="3708400"/>
            <a:ext cx="365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a:t>
            </a:r>
          </a:p>
        </p:txBody>
      </p:sp>
      <p:sp>
        <p:nvSpPr>
          <p:cNvPr id="20501" name="Text Box 29"/>
          <p:cNvSpPr txBox="1">
            <a:spLocks noChangeArrowheads="1"/>
          </p:cNvSpPr>
          <p:nvPr/>
        </p:nvSpPr>
        <p:spPr bwMode="auto">
          <a:xfrm>
            <a:off x="3408363" y="4557713"/>
            <a:ext cx="285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12</a:t>
            </a:fld>
            <a:endParaRPr lang="en-US" altLang="en-US"/>
          </a:p>
        </p:txBody>
      </p:sp>
    </p:spTree>
    <p:extLst>
      <p:ext uri="{BB962C8B-B14F-4D97-AF65-F5344CB8AC3E}">
        <p14:creationId xmlns:p14="http://schemas.microsoft.com/office/powerpoint/2010/main" val="218481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03225" y="141288"/>
            <a:ext cx="7772400" cy="1143000"/>
          </a:xfrm>
        </p:spPr>
        <p:txBody>
          <a:bodyPr/>
          <a:lstStyle/>
          <a:p>
            <a:r>
              <a:rPr lang="en-US" altLang="en-US"/>
              <a:t>Prerequisite: modular arithmetic</a:t>
            </a:r>
          </a:p>
        </p:txBody>
      </p:sp>
      <p:sp>
        <p:nvSpPr>
          <p:cNvPr id="21508" name="Rectangle 3"/>
          <p:cNvSpPr>
            <a:spLocks noGrp="1" noChangeArrowheads="1"/>
          </p:cNvSpPr>
          <p:nvPr>
            <p:ph idx="1"/>
          </p:nvPr>
        </p:nvSpPr>
        <p:spPr>
          <a:xfrm>
            <a:off x="533400" y="1600200"/>
            <a:ext cx="7924800" cy="4356717"/>
          </a:xfrm>
        </p:spPr>
        <p:txBody>
          <a:bodyPr>
            <a:normAutofit fontScale="85000" lnSpcReduction="20000"/>
          </a:bodyPr>
          <a:lstStyle/>
          <a:p>
            <a:pPr marL="533400" indent="-533400">
              <a:lnSpc>
                <a:spcPct val="110000"/>
              </a:lnSpc>
            </a:pPr>
            <a:r>
              <a:rPr lang="en-US" altLang="en-US" dirty="0"/>
              <a:t>x mod n = remainder of x when divide by n</a:t>
            </a:r>
          </a:p>
          <a:p>
            <a:pPr marL="533400" indent="-533400">
              <a:lnSpc>
                <a:spcPct val="110000"/>
              </a:lnSpc>
            </a:pPr>
            <a:r>
              <a:rPr lang="en-US" altLang="en-US" dirty="0"/>
              <a:t>facts:</a:t>
            </a:r>
          </a:p>
          <a:p>
            <a:pPr marL="914400" lvl="1" indent="-457200">
              <a:lnSpc>
                <a:spcPct val="110000"/>
              </a:lnSpc>
              <a:buFont typeface="Wingdings" panose="05000000000000000000" pitchFamily="2" charset="2"/>
              <a:buNone/>
            </a:pPr>
            <a:r>
              <a:rPr lang="en-US" altLang="en-US" dirty="0">
                <a:solidFill>
                  <a:srgbClr val="000099"/>
                </a:solidFill>
              </a:rPr>
              <a:t>[(a mod n) + (b mod n)] mod n = (</a:t>
            </a:r>
            <a:r>
              <a:rPr lang="en-US" altLang="en-US" dirty="0" err="1">
                <a:solidFill>
                  <a:srgbClr val="000099"/>
                </a:solidFill>
              </a:rPr>
              <a:t>a+b</a:t>
            </a:r>
            <a:r>
              <a:rPr lang="en-US" altLang="en-US" dirty="0">
                <a:solidFill>
                  <a:srgbClr val="000099"/>
                </a:solidFill>
              </a:rPr>
              <a:t>) mod n</a:t>
            </a:r>
          </a:p>
          <a:p>
            <a:pPr marL="914400" lvl="1" indent="-457200">
              <a:lnSpc>
                <a:spcPct val="110000"/>
              </a:lnSpc>
              <a:buFont typeface="Wingdings" panose="05000000000000000000" pitchFamily="2" charset="2"/>
              <a:buNone/>
            </a:pPr>
            <a:r>
              <a:rPr lang="en-US" altLang="en-US" dirty="0">
                <a:solidFill>
                  <a:srgbClr val="000099"/>
                </a:solidFill>
              </a:rPr>
              <a:t>[(a mod n) - (b mod n)] mod n = (a-b) mod n</a:t>
            </a:r>
          </a:p>
          <a:p>
            <a:pPr marL="914400" lvl="1" indent="-457200">
              <a:lnSpc>
                <a:spcPct val="110000"/>
              </a:lnSpc>
              <a:buFont typeface="Wingdings" panose="05000000000000000000" pitchFamily="2" charset="2"/>
              <a:buNone/>
            </a:pPr>
            <a:r>
              <a:rPr lang="en-US" altLang="en-US" dirty="0">
                <a:solidFill>
                  <a:srgbClr val="000099"/>
                </a:solidFill>
              </a:rPr>
              <a:t>[(a mod n) * (b mod n)] mod n = (a*b) mod n</a:t>
            </a:r>
          </a:p>
          <a:p>
            <a:pPr marL="533400" indent="-533400">
              <a:lnSpc>
                <a:spcPct val="110000"/>
              </a:lnSpc>
            </a:pPr>
            <a:r>
              <a:rPr lang="en-US" altLang="en-US" dirty="0"/>
              <a:t>thus</a:t>
            </a:r>
          </a:p>
          <a:p>
            <a:pPr marL="533400" indent="-533400">
              <a:lnSpc>
                <a:spcPct val="110000"/>
              </a:lnSpc>
              <a:buFont typeface="Wingdings" panose="05000000000000000000" pitchFamily="2" charset="2"/>
              <a:buNone/>
            </a:pPr>
            <a:r>
              <a:rPr lang="en-US" altLang="en-US" dirty="0"/>
              <a:t>      </a:t>
            </a:r>
            <a:r>
              <a:rPr lang="en-US" altLang="en-US" dirty="0">
                <a:solidFill>
                  <a:srgbClr val="000099"/>
                </a:solidFill>
              </a:rPr>
              <a:t>(a mod n)</a:t>
            </a:r>
            <a:r>
              <a:rPr lang="en-US" altLang="en-US" baseline="30000" dirty="0">
                <a:solidFill>
                  <a:srgbClr val="000099"/>
                </a:solidFill>
              </a:rPr>
              <a:t>d</a:t>
            </a:r>
            <a:r>
              <a:rPr lang="en-US" altLang="en-US" dirty="0">
                <a:solidFill>
                  <a:srgbClr val="000099"/>
                </a:solidFill>
              </a:rPr>
              <a:t> mod n = a</a:t>
            </a:r>
            <a:r>
              <a:rPr lang="en-US" altLang="en-US" baseline="30000" dirty="0">
                <a:solidFill>
                  <a:srgbClr val="000099"/>
                </a:solidFill>
              </a:rPr>
              <a:t>d</a:t>
            </a:r>
            <a:r>
              <a:rPr lang="en-US" altLang="en-US" dirty="0">
                <a:solidFill>
                  <a:srgbClr val="000099"/>
                </a:solidFill>
              </a:rPr>
              <a:t> mod n</a:t>
            </a:r>
          </a:p>
          <a:p>
            <a:pPr marL="533400" indent="-533400">
              <a:lnSpc>
                <a:spcPct val="110000"/>
              </a:lnSpc>
            </a:pPr>
            <a:r>
              <a:rPr lang="en-US" altLang="en-US" dirty="0"/>
              <a:t>example: x=14, n=10, d=2:</a:t>
            </a:r>
            <a:br>
              <a:rPr lang="en-US" altLang="en-US" dirty="0"/>
            </a:br>
            <a:r>
              <a:rPr lang="en-US" altLang="en-US" dirty="0"/>
              <a:t>(x mod n)</a:t>
            </a:r>
            <a:r>
              <a:rPr lang="en-US" altLang="en-US" baseline="30000" dirty="0"/>
              <a:t>d</a:t>
            </a:r>
            <a:r>
              <a:rPr lang="en-US" altLang="en-US" dirty="0"/>
              <a:t> mod n = 4</a:t>
            </a:r>
            <a:r>
              <a:rPr lang="en-US" altLang="en-US" baseline="30000" dirty="0"/>
              <a:t>2</a:t>
            </a:r>
            <a:r>
              <a:rPr lang="en-US" altLang="en-US" dirty="0"/>
              <a:t> mod 10 = 6</a:t>
            </a:r>
            <a:br>
              <a:rPr lang="en-US" altLang="en-US" dirty="0"/>
            </a:br>
            <a:r>
              <a:rPr lang="en-US" altLang="en-US" dirty="0" err="1"/>
              <a:t>x</a:t>
            </a:r>
            <a:r>
              <a:rPr lang="en-US" altLang="en-US" baseline="30000" dirty="0" err="1"/>
              <a:t>d</a:t>
            </a:r>
            <a:r>
              <a:rPr lang="en-US" altLang="en-US" dirty="0"/>
              <a:t> = 14</a:t>
            </a:r>
            <a:r>
              <a:rPr lang="en-US" altLang="en-US" baseline="30000" dirty="0"/>
              <a:t>2</a:t>
            </a:r>
            <a:r>
              <a:rPr lang="en-US" altLang="en-US" dirty="0"/>
              <a:t> = 196   </a:t>
            </a:r>
            <a:r>
              <a:rPr lang="en-US" altLang="en-US" dirty="0" err="1"/>
              <a:t>x</a:t>
            </a:r>
            <a:r>
              <a:rPr lang="en-US" altLang="en-US" baseline="30000" dirty="0" err="1"/>
              <a:t>d</a:t>
            </a:r>
            <a:r>
              <a:rPr lang="en-US" altLang="en-US" dirty="0"/>
              <a:t> mod 10  = 6 </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13</a:t>
            </a:fld>
            <a:endParaRPr lang="en-US" altLang="en-US"/>
          </a:p>
        </p:txBody>
      </p:sp>
    </p:spTree>
    <p:extLst>
      <p:ext uri="{BB962C8B-B14F-4D97-AF65-F5344CB8AC3E}">
        <p14:creationId xmlns:p14="http://schemas.microsoft.com/office/powerpoint/2010/main" val="218908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a:t>RSA: getting ready</a:t>
            </a:r>
          </a:p>
        </p:txBody>
      </p:sp>
      <p:sp>
        <p:nvSpPr>
          <p:cNvPr id="22532" name="Rectangle 3"/>
          <p:cNvSpPr>
            <a:spLocks noGrp="1" noChangeArrowheads="1"/>
          </p:cNvSpPr>
          <p:nvPr>
            <p:ph idx="1"/>
          </p:nvPr>
        </p:nvSpPr>
        <p:spPr/>
        <p:txBody>
          <a:bodyPr/>
          <a:lstStyle/>
          <a:p>
            <a:r>
              <a:rPr lang="en-US" altLang="en-US" sz="2400"/>
              <a:t>message: just a bit pattern</a:t>
            </a:r>
          </a:p>
          <a:p>
            <a:r>
              <a:rPr lang="en-US" altLang="en-US" sz="2400"/>
              <a:t>bit pattern can be uniquely represented by an integer number </a:t>
            </a:r>
          </a:p>
          <a:p>
            <a:r>
              <a:rPr lang="en-US" altLang="en-US" sz="2400"/>
              <a:t>thus, encrypting a message is equivalent to encrypting a number.</a:t>
            </a:r>
          </a:p>
          <a:p>
            <a:pPr>
              <a:buFont typeface="Wingdings" panose="05000000000000000000" pitchFamily="2" charset="2"/>
              <a:buNone/>
            </a:pPr>
            <a:r>
              <a:rPr lang="en-US" altLang="en-US" i="1">
                <a:solidFill>
                  <a:srgbClr val="C00000"/>
                </a:solidFill>
              </a:rPr>
              <a:t>example:</a:t>
            </a:r>
          </a:p>
          <a:p>
            <a:r>
              <a:rPr lang="en-US" altLang="en-US" sz="2400"/>
              <a:t>m= 10010001 . This message is uniquely represented by the decimal number 145. </a:t>
            </a:r>
          </a:p>
          <a:p>
            <a:r>
              <a:rPr lang="en-US" altLang="en-US" sz="2400"/>
              <a:t>to encrypt m, we encrypt the corresponding number, which gives a new number (the ciphertext).</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14</a:t>
            </a:fld>
            <a:endParaRPr lang="en-US" altLang="en-US"/>
          </a:p>
        </p:txBody>
      </p:sp>
    </p:spTree>
    <p:extLst>
      <p:ext uri="{BB962C8B-B14F-4D97-AF65-F5344CB8AC3E}">
        <p14:creationId xmlns:p14="http://schemas.microsoft.com/office/powerpoint/2010/main" val="346575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14338" y="98425"/>
            <a:ext cx="7772400" cy="1143000"/>
          </a:xfrm>
        </p:spPr>
        <p:txBody>
          <a:bodyPr/>
          <a:lstStyle/>
          <a:p>
            <a:r>
              <a:rPr lang="en-US" altLang="en-US" sz="3600"/>
              <a:t>RSA: Creating public/private key pair</a:t>
            </a:r>
          </a:p>
        </p:txBody>
      </p:sp>
      <p:sp>
        <p:nvSpPr>
          <p:cNvPr id="23556" name="Text Box 3"/>
          <p:cNvSpPr txBox="1">
            <a:spLocks noChangeArrowheads="1"/>
          </p:cNvSpPr>
          <p:nvPr/>
        </p:nvSpPr>
        <p:spPr bwMode="auto">
          <a:xfrm>
            <a:off x="625475" y="1400175"/>
            <a:ext cx="60801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800">
                <a:solidFill>
                  <a:srgbClr val="000099"/>
                </a:solidFill>
                <a:latin typeface="Gill Sans MT" panose="020B0502020104020203" pitchFamily="34" charset="0"/>
              </a:rPr>
              <a:t>1.</a:t>
            </a:r>
            <a:r>
              <a:rPr lang="en-US" altLang="en-US" sz="2800">
                <a:latin typeface="Gill Sans MT" panose="020B0502020104020203" pitchFamily="34" charset="0"/>
              </a:rPr>
              <a:t> choose two large prime numbers </a:t>
            </a:r>
            <a:r>
              <a:rPr lang="en-US" altLang="en-US" sz="2800" i="1">
                <a:latin typeface="Gill Sans MT" panose="020B0502020104020203" pitchFamily="34" charset="0"/>
              </a:rPr>
              <a:t>p, q.</a:t>
            </a:r>
            <a:r>
              <a:rPr lang="en-US" altLang="en-US" sz="2800">
                <a:latin typeface="Gill Sans MT" panose="020B0502020104020203" pitchFamily="34" charset="0"/>
              </a:rPr>
              <a:t> </a:t>
            </a:r>
          </a:p>
          <a:p>
            <a:r>
              <a:rPr lang="en-US" altLang="en-US" sz="2800">
                <a:latin typeface="Gill Sans MT" panose="020B0502020104020203" pitchFamily="34" charset="0"/>
              </a:rPr>
              <a:t>   (e.g., 1024 bits each)</a:t>
            </a:r>
          </a:p>
        </p:txBody>
      </p:sp>
      <p:sp>
        <p:nvSpPr>
          <p:cNvPr id="23557" name="Text Box 4"/>
          <p:cNvSpPr txBox="1">
            <a:spLocks noChangeArrowheads="1"/>
          </p:cNvSpPr>
          <p:nvPr/>
        </p:nvSpPr>
        <p:spPr bwMode="auto">
          <a:xfrm>
            <a:off x="611188" y="2386013"/>
            <a:ext cx="4945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800">
                <a:solidFill>
                  <a:srgbClr val="000099"/>
                </a:solidFill>
                <a:latin typeface="Gill Sans MT" panose="020B0502020104020203" pitchFamily="34" charset="0"/>
              </a:rPr>
              <a:t>2.</a:t>
            </a:r>
            <a:r>
              <a:rPr lang="en-US" altLang="en-US" sz="2800">
                <a:latin typeface="Gill Sans MT" panose="020B0502020104020203" pitchFamily="34" charset="0"/>
              </a:rPr>
              <a:t> compute </a:t>
            </a:r>
            <a:r>
              <a:rPr lang="en-US" altLang="en-US" sz="2800" i="1">
                <a:solidFill>
                  <a:srgbClr val="C00000"/>
                </a:solidFill>
                <a:latin typeface="Gill Sans MT" panose="020B0502020104020203" pitchFamily="34" charset="0"/>
              </a:rPr>
              <a:t>n </a:t>
            </a:r>
            <a:r>
              <a:rPr lang="en-US" altLang="en-US" sz="2800" i="1">
                <a:latin typeface="Gill Sans MT" panose="020B0502020104020203" pitchFamily="34" charset="0"/>
              </a:rPr>
              <a:t>= pq,  z = (p-1)(q-1</a:t>
            </a:r>
            <a:r>
              <a:rPr lang="en-US" altLang="en-US" sz="2800">
                <a:latin typeface="Gill Sans MT" panose="020B0502020104020203" pitchFamily="34" charset="0"/>
              </a:rPr>
              <a:t>)</a:t>
            </a:r>
          </a:p>
        </p:txBody>
      </p:sp>
      <p:sp>
        <p:nvSpPr>
          <p:cNvPr id="23558" name="Text Box 5"/>
          <p:cNvSpPr txBox="1">
            <a:spLocks noChangeArrowheads="1"/>
          </p:cNvSpPr>
          <p:nvPr/>
        </p:nvSpPr>
        <p:spPr bwMode="auto">
          <a:xfrm>
            <a:off x="609600" y="3055938"/>
            <a:ext cx="76930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800">
                <a:solidFill>
                  <a:srgbClr val="000099"/>
                </a:solidFill>
                <a:latin typeface="Gill Sans MT" panose="020B0502020104020203" pitchFamily="34" charset="0"/>
              </a:rPr>
              <a:t>3.</a:t>
            </a:r>
            <a:r>
              <a:rPr lang="en-US" altLang="en-US" sz="2800">
                <a:latin typeface="Gill Sans MT" panose="020B0502020104020203" pitchFamily="34" charset="0"/>
              </a:rPr>
              <a:t> choose </a:t>
            </a:r>
            <a:r>
              <a:rPr lang="en-US" altLang="en-US" sz="2800" i="1">
                <a:solidFill>
                  <a:srgbClr val="C00000"/>
                </a:solidFill>
                <a:latin typeface="Gill Sans MT" panose="020B0502020104020203" pitchFamily="34" charset="0"/>
              </a:rPr>
              <a:t>e</a:t>
            </a:r>
            <a:r>
              <a:rPr lang="en-US" altLang="en-US" sz="2800" i="1">
                <a:latin typeface="Gill Sans MT" panose="020B0502020104020203" pitchFamily="34" charset="0"/>
              </a:rPr>
              <a:t> (</a:t>
            </a:r>
            <a:r>
              <a:rPr lang="en-US" altLang="en-US" sz="2800">
                <a:latin typeface="Gill Sans MT" panose="020B0502020104020203" pitchFamily="34" charset="0"/>
              </a:rPr>
              <a:t>with</a:t>
            </a:r>
            <a:r>
              <a:rPr lang="en-US" altLang="en-US" sz="2800" i="1">
                <a:latin typeface="Gill Sans MT" panose="020B0502020104020203" pitchFamily="34" charset="0"/>
              </a:rPr>
              <a:t> e&lt;n)</a:t>
            </a:r>
            <a:r>
              <a:rPr lang="en-US" altLang="en-US" sz="2800">
                <a:latin typeface="Gill Sans MT" panose="020B0502020104020203" pitchFamily="34" charset="0"/>
              </a:rPr>
              <a:t> that has no common factors</a:t>
            </a:r>
          </a:p>
          <a:p>
            <a:r>
              <a:rPr lang="en-US" altLang="en-US" sz="2800">
                <a:latin typeface="Gill Sans MT" panose="020B0502020104020203" pitchFamily="34" charset="0"/>
              </a:rPr>
              <a:t>    with z (</a:t>
            </a:r>
            <a:r>
              <a:rPr lang="en-US" altLang="en-US" sz="2800" i="1">
                <a:latin typeface="Gill Sans MT" panose="020B0502020104020203" pitchFamily="34" charset="0"/>
              </a:rPr>
              <a:t>e, z</a:t>
            </a:r>
            <a:r>
              <a:rPr lang="en-US" altLang="en-US" sz="2800">
                <a:latin typeface="Gill Sans MT" panose="020B0502020104020203" pitchFamily="34" charset="0"/>
              </a:rPr>
              <a:t> are </a:t>
            </a:r>
            <a:r>
              <a:rPr lang="ja-JP" altLang="en-US" sz="2800">
                <a:latin typeface="Gill Sans MT" panose="020B0502020104020203" pitchFamily="34" charset="0"/>
              </a:rPr>
              <a:t>“</a:t>
            </a:r>
            <a:r>
              <a:rPr lang="en-US" altLang="ja-JP" sz="2800">
                <a:latin typeface="Gill Sans MT" panose="020B0502020104020203" pitchFamily="34" charset="0"/>
              </a:rPr>
              <a:t>relatively prime</a:t>
            </a:r>
            <a:r>
              <a:rPr lang="ja-JP" altLang="en-US" sz="2800">
                <a:latin typeface="Gill Sans MT" panose="020B0502020104020203" pitchFamily="34" charset="0"/>
              </a:rPr>
              <a:t>”</a:t>
            </a:r>
            <a:r>
              <a:rPr lang="en-US" altLang="ja-JP" sz="2800">
                <a:latin typeface="Gill Sans MT" panose="020B0502020104020203" pitchFamily="34" charset="0"/>
              </a:rPr>
              <a:t>).</a:t>
            </a:r>
            <a:endParaRPr lang="en-US" altLang="en-US" sz="2800">
              <a:latin typeface="Gill Sans MT" panose="020B0502020104020203" pitchFamily="34" charset="0"/>
            </a:endParaRPr>
          </a:p>
        </p:txBody>
      </p:sp>
      <p:sp>
        <p:nvSpPr>
          <p:cNvPr id="23559" name="Text Box 6"/>
          <p:cNvSpPr txBox="1">
            <a:spLocks noChangeArrowheads="1"/>
          </p:cNvSpPr>
          <p:nvPr/>
        </p:nvSpPr>
        <p:spPr bwMode="auto">
          <a:xfrm>
            <a:off x="625475" y="4044950"/>
            <a:ext cx="75914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800">
                <a:solidFill>
                  <a:srgbClr val="000099"/>
                </a:solidFill>
                <a:latin typeface="Gill Sans MT" panose="020B0502020104020203" pitchFamily="34" charset="0"/>
              </a:rPr>
              <a:t>4.</a:t>
            </a:r>
            <a:r>
              <a:rPr lang="en-US" altLang="en-US" sz="2800">
                <a:latin typeface="Gill Sans MT" panose="020B0502020104020203" pitchFamily="34" charset="0"/>
              </a:rPr>
              <a:t> choose </a:t>
            </a:r>
            <a:r>
              <a:rPr lang="en-US" altLang="en-US" sz="2800" i="1">
                <a:solidFill>
                  <a:srgbClr val="C00000"/>
                </a:solidFill>
                <a:latin typeface="Gill Sans MT" panose="020B0502020104020203" pitchFamily="34" charset="0"/>
              </a:rPr>
              <a:t>d</a:t>
            </a:r>
            <a:r>
              <a:rPr lang="en-US" altLang="en-US" sz="2800">
                <a:latin typeface="Gill Sans MT" panose="020B0502020104020203" pitchFamily="34" charset="0"/>
              </a:rPr>
              <a:t> such that </a:t>
            </a:r>
            <a:r>
              <a:rPr lang="en-US" altLang="en-US" sz="2800" i="1">
                <a:latin typeface="Gill Sans MT" panose="020B0502020104020203" pitchFamily="34" charset="0"/>
              </a:rPr>
              <a:t>ed-1</a:t>
            </a:r>
            <a:r>
              <a:rPr lang="en-US" altLang="en-US" sz="2800">
                <a:latin typeface="Gill Sans MT" panose="020B0502020104020203" pitchFamily="34" charset="0"/>
              </a:rPr>
              <a:t> is  exactly divisible by </a:t>
            </a:r>
            <a:r>
              <a:rPr lang="en-US" altLang="en-US" sz="2800" i="1">
                <a:latin typeface="Gill Sans MT" panose="020B0502020104020203" pitchFamily="34" charset="0"/>
              </a:rPr>
              <a:t>z</a:t>
            </a:r>
            <a:r>
              <a:rPr lang="en-US" altLang="en-US" sz="2800">
                <a:latin typeface="Gill Sans MT" panose="020B0502020104020203" pitchFamily="34" charset="0"/>
              </a:rPr>
              <a:t>.</a:t>
            </a:r>
          </a:p>
          <a:p>
            <a:r>
              <a:rPr lang="en-US" altLang="en-US" sz="2800">
                <a:latin typeface="Gill Sans MT" panose="020B0502020104020203" pitchFamily="34" charset="0"/>
              </a:rPr>
              <a:t>    (in other words: </a:t>
            </a:r>
            <a:r>
              <a:rPr lang="en-US" altLang="en-US" sz="2800" i="1">
                <a:latin typeface="Gill Sans MT" panose="020B0502020104020203" pitchFamily="34" charset="0"/>
              </a:rPr>
              <a:t>ed</a:t>
            </a:r>
            <a:r>
              <a:rPr lang="en-US" altLang="en-US" sz="2800">
                <a:latin typeface="Gill Sans MT" panose="020B0502020104020203" pitchFamily="34" charset="0"/>
              </a:rPr>
              <a:t> mod </a:t>
            </a:r>
            <a:r>
              <a:rPr lang="en-US" altLang="en-US" sz="2800" i="1">
                <a:latin typeface="Gill Sans MT" panose="020B0502020104020203" pitchFamily="34" charset="0"/>
              </a:rPr>
              <a:t>z  = 1 </a:t>
            </a:r>
            <a:r>
              <a:rPr lang="en-US" altLang="en-US" sz="2800">
                <a:latin typeface="Gill Sans MT" panose="020B0502020104020203" pitchFamily="34" charset="0"/>
              </a:rPr>
              <a:t>).</a:t>
            </a:r>
          </a:p>
        </p:txBody>
      </p:sp>
      <p:sp>
        <p:nvSpPr>
          <p:cNvPr id="23560" name="Text Box 7"/>
          <p:cNvSpPr txBox="1">
            <a:spLocks noChangeArrowheads="1"/>
          </p:cNvSpPr>
          <p:nvPr/>
        </p:nvSpPr>
        <p:spPr bwMode="auto">
          <a:xfrm>
            <a:off x="636588" y="5156200"/>
            <a:ext cx="574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800">
                <a:solidFill>
                  <a:srgbClr val="000099"/>
                </a:solidFill>
                <a:latin typeface="Gill Sans MT" panose="020B0502020104020203" pitchFamily="34" charset="0"/>
              </a:rPr>
              <a:t>5.</a:t>
            </a:r>
            <a:r>
              <a:rPr lang="en-US" altLang="en-US" sz="2800">
                <a:latin typeface="Gill Sans MT" panose="020B0502020104020203" pitchFamily="34" charset="0"/>
              </a:rPr>
              <a:t> </a:t>
            </a:r>
            <a:r>
              <a:rPr lang="en-US" altLang="en-US" sz="2800" i="1">
                <a:latin typeface="Gill Sans MT" panose="020B0502020104020203" pitchFamily="34" charset="0"/>
              </a:rPr>
              <a:t>public</a:t>
            </a:r>
            <a:r>
              <a:rPr lang="en-US" altLang="en-US" sz="2800">
                <a:latin typeface="Gill Sans MT" panose="020B0502020104020203" pitchFamily="34" charset="0"/>
              </a:rPr>
              <a:t> key is </a:t>
            </a:r>
            <a:r>
              <a:rPr lang="en-US" altLang="en-US" sz="2800" i="1">
                <a:latin typeface="Gill Sans MT" panose="020B0502020104020203" pitchFamily="34" charset="0"/>
              </a:rPr>
              <a:t>(</a:t>
            </a:r>
            <a:r>
              <a:rPr lang="en-US" altLang="en-US" sz="2800" i="1">
                <a:solidFill>
                  <a:srgbClr val="C00000"/>
                </a:solidFill>
                <a:latin typeface="Gill Sans MT" panose="020B0502020104020203" pitchFamily="34" charset="0"/>
              </a:rPr>
              <a:t>n,e</a:t>
            </a:r>
            <a:r>
              <a:rPr lang="en-US" altLang="en-US" sz="2800" i="1">
                <a:latin typeface="Gill Sans MT" panose="020B0502020104020203" pitchFamily="34" charset="0"/>
              </a:rPr>
              <a:t>).</a:t>
            </a:r>
            <a:r>
              <a:rPr lang="en-US" altLang="en-US" sz="2800">
                <a:latin typeface="Gill Sans MT" panose="020B0502020104020203" pitchFamily="34" charset="0"/>
              </a:rPr>
              <a:t>  </a:t>
            </a:r>
            <a:r>
              <a:rPr lang="en-US" altLang="en-US" sz="2800" i="1">
                <a:latin typeface="Gill Sans MT" panose="020B0502020104020203" pitchFamily="34" charset="0"/>
              </a:rPr>
              <a:t>private</a:t>
            </a:r>
            <a:r>
              <a:rPr lang="en-US" altLang="en-US" sz="2800">
                <a:latin typeface="Gill Sans MT" panose="020B0502020104020203" pitchFamily="34" charset="0"/>
              </a:rPr>
              <a:t> key is </a:t>
            </a:r>
            <a:r>
              <a:rPr lang="en-US" altLang="en-US" sz="2800" i="1">
                <a:latin typeface="Gill Sans MT" panose="020B0502020104020203" pitchFamily="34" charset="0"/>
              </a:rPr>
              <a:t>(</a:t>
            </a:r>
            <a:r>
              <a:rPr lang="en-US" altLang="en-US" sz="2800" i="1">
                <a:solidFill>
                  <a:srgbClr val="C00000"/>
                </a:solidFill>
                <a:latin typeface="Gill Sans MT" panose="020B0502020104020203" pitchFamily="34" charset="0"/>
              </a:rPr>
              <a:t>n,d</a:t>
            </a:r>
            <a:r>
              <a:rPr lang="en-US" altLang="en-US" sz="2800" i="1">
                <a:latin typeface="Gill Sans MT" panose="020B0502020104020203" pitchFamily="34" charset="0"/>
              </a:rPr>
              <a:t>).</a:t>
            </a:r>
          </a:p>
        </p:txBody>
      </p:sp>
      <p:grpSp>
        <p:nvGrpSpPr>
          <p:cNvPr id="23561" name="Group 8"/>
          <p:cNvGrpSpPr>
            <a:grpSpLocks/>
          </p:cNvGrpSpPr>
          <p:nvPr/>
        </p:nvGrpSpPr>
        <p:grpSpPr bwMode="auto">
          <a:xfrm>
            <a:off x="2938463" y="5684838"/>
            <a:ext cx="612775" cy="708025"/>
            <a:chOff x="1748" y="3628"/>
            <a:chExt cx="386" cy="446"/>
          </a:xfrm>
        </p:grpSpPr>
        <p:sp>
          <p:nvSpPr>
            <p:cNvPr id="23569" name="Text Box 9"/>
            <p:cNvSpPr txBox="1">
              <a:spLocks noChangeArrowheads="1"/>
            </p:cNvSpPr>
            <p:nvPr/>
          </p:nvSpPr>
          <p:spPr bwMode="auto">
            <a:xfrm>
              <a:off x="1748" y="3700"/>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K</a:t>
              </a:r>
              <a:r>
                <a:rPr lang="en-US" altLang="en-US">
                  <a:solidFill>
                    <a:srgbClr val="C00000"/>
                  </a:solidFill>
                  <a:latin typeface="Arial" panose="020B0604020202020204" pitchFamily="34" charset="0"/>
                  <a:cs typeface="Arial" panose="020B0604020202020204" pitchFamily="34" charset="0"/>
                </a:rPr>
                <a:t> </a:t>
              </a:r>
            </a:p>
          </p:txBody>
        </p:sp>
        <p:sp>
          <p:nvSpPr>
            <p:cNvPr id="23570" name="Text Box 10"/>
            <p:cNvSpPr txBox="1">
              <a:spLocks noChangeArrowheads="1"/>
            </p:cNvSpPr>
            <p:nvPr/>
          </p:nvSpPr>
          <p:spPr bwMode="auto">
            <a:xfrm>
              <a:off x="1910" y="3822"/>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B</a:t>
              </a:r>
            </a:p>
          </p:txBody>
        </p:sp>
        <p:sp>
          <p:nvSpPr>
            <p:cNvPr id="23571" name="Text Box 11"/>
            <p:cNvSpPr txBox="1">
              <a:spLocks noChangeArrowheads="1"/>
            </p:cNvSpPr>
            <p:nvPr/>
          </p:nvSpPr>
          <p:spPr bwMode="auto">
            <a:xfrm>
              <a:off x="1909" y="3628"/>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a:t>
              </a:r>
            </a:p>
          </p:txBody>
        </p:sp>
      </p:grpSp>
      <p:grpSp>
        <p:nvGrpSpPr>
          <p:cNvPr id="23562" name="Group 12"/>
          <p:cNvGrpSpPr>
            <a:grpSpLocks/>
          </p:cNvGrpSpPr>
          <p:nvPr/>
        </p:nvGrpSpPr>
        <p:grpSpPr bwMode="auto">
          <a:xfrm>
            <a:off x="5705475" y="5676900"/>
            <a:ext cx="612775" cy="708025"/>
            <a:chOff x="1748" y="3628"/>
            <a:chExt cx="386" cy="446"/>
          </a:xfrm>
        </p:grpSpPr>
        <p:sp>
          <p:nvSpPr>
            <p:cNvPr id="23566" name="Text Box 13"/>
            <p:cNvSpPr txBox="1">
              <a:spLocks noChangeArrowheads="1"/>
            </p:cNvSpPr>
            <p:nvPr/>
          </p:nvSpPr>
          <p:spPr bwMode="auto">
            <a:xfrm>
              <a:off x="1748" y="3700"/>
              <a:ext cx="2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K</a:t>
              </a:r>
              <a:r>
                <a:rPr lang="en-US" altLang="en-US">
                  <a:solidFill>
                    <a:srgbClr val="C00000"/>
                  </a:solidFill>
                  <a:latin typeface="Arial" panose="020B0604020202020204" pitchFamily="34" charset="0"/>
                  <a:cs typeface="Arial" panose="020B0604020202020204" pitchFamily="34" charset="0"/>
                </a:rPr>
                <a:t> </a:t>
              </a:r>
            </a:p>
          </p:txBody>
        </p:sp>
        <p:sp>
          <p:nvSpPr>
            <p:cNvPr id="23567" name="Text Box 14"/>
            <p:cNvSpPr txBox="1">
              <a:spLocks noChangeArrowheads="1"/>
            </p:cNvSpPr>
            <p:nvPr/>
          </p:nvSpPr>
          <p:spPr bwMode="auto">
            <a:xfrm>
              <a:off x="1910" y="3822"/>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B</a:t>
              </a:r>
            </a:p>
          </p:txBody>
        </p:sp>
        <p:sp>
          <p:nvSpPr>
            <p:cNvPr id="23568" name="Text Box 15"/>
            <p:cNvSpPr txBox="1">
              <a:spLocks noChangeArrowheads="1"/>
            </p:cNvSpPr>
            <p:nvPr/>
          </p:nvSpPr>
          <p:spPr bwMode="auto">
            <a:xfrm>
              <a:off x="1924" y="3628"/>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a:solidFill>
                    <a:srgbClr val="C00000"/>
                  </a:solidFill>
                  <a:latin typeface="Arial" panose="020B0604020202020204" pitchFamily="34" charset="0"/>
                  <a:cs typeface="Arial" panose="020B0604020202020204" pitchFamily="34" charset="0"/>
                </a:rPr>
                <a:t>-</a:t>
              </a:r>
            </a:p>
          </p:txBody>
        </p:sp>
      </p:grpSp>
      <p:sp>
        <p:nvSpPr>
          <p:cNvPr id="23563" name="AutoShape 16"/>
          <p:cNvSpPr>
            <a:spLocks/>
          </p:cNvSpPr>
          <p:nvPr/>
        </p:nvSpPr>
        <p:spPr bwMode="auto">
          <a:xfrm rot="5400000">
            <a:off x="3064669" y="5347494"/>
            <a:ext cx="165100" cy="760412"/>
          </a:xfrm>
          <a:prstGeom prst="rightBrace">
            <a:avLst>
              <a:gd name="adj1" fmla="val 38381"/>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23564" name="AutoShape 17"/>
          <p:cNvSpPr>
            <a:spLocks/>
          </p:cNvSpPr>
          <p:nvPr/>
        </p:nvSpPr>
        <p:spPr bwMode="auto">
          <a:xfrm rot="5400000">
            <a:off x="5844382" y="5317331"/>
            <a:ext cx="165100" cy="760413"/>
          </a:xfrm>
          <a:prstGeom prst="rightBrace">
            <a:avLst>
              <a:gd name="adj1" fmla="val 38381"/>
              <a:gd name="adj2" fmla="val 50000"/>
            </a:avLst>
          </a:prstGeom>
          <a:noFill/>
          <a:ln w="2857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15</a:t>
            </a:fld>
            <a:endParaRPr lang="en-US" altLang="en-US"/>
          </a:p>
        </p:txBody>
      </p:sp>
    </p:spTree>
    <p:extLst>
      <p:ext uri="{BB962C8B-B14F-4D97-AF65-F5344CB8AC3E}">
        <p14:creationId xmlns:p14="http://schemas.microsoft.com/office/powerpoint/2010/main" val="395439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en-US"/>
              <a:t>RSA: encryption, decryption</a:t>
            </a:r>
          </a:p>
        </p:txBody>
      </p:sp>
      <p:sp>
        <p:nvSpPr>
          <p:cNvPr id="24580" name="Text Box 3"/>
          <p:cNvSpPr txBox="1">
            <a:spLocks noChangeArrowheads="1"/>
          </p:cNvSpPr>
          <p:nvPr/>
        </p:nvSpPr>
        <p:spPr bwMode="auto">
          <a:xfrm>
            <a:off x="612775" y="1500188"/>
            <a:ext cx="6324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800">
                <a:solidFill>
                  <a:srgbClr val="000099"/>
                </a:solidFill>
                <a:latin typeface="Gill Sans MT" panose="020B0502020104020203" pitchFamily="34" charset="0"/>
              </a:rPr>
              <a:t>0.</a:t>
            </a:r>
            <a:r>
              <a:rPr lang="en-US" altLang="en-US" sz="2800">
                <a:latin typeface="Gill Sans MT" panose="020B0502020104020203" pitchFamily="34" charset="0"/>
              </a:rPr>
              <a:t>  given (</a:t>
            </a:r>
            <a:r>
              <a:rPr lang="en-US" altLang="en-US" sz="2800" i="1">
                <a:solidFill>
                  <a:srgbClr val="C00000"/>
                </a:solidFill>
                <a:latin typeface="Gill Sans MT" panose="020B0502020104020203" pitchFamily="34" charset="0"/>
              </a:rPr>
              <a:t>n,e</a:t>
            </a:r>
            <a:r>
              <a:rPr lang="en-US" altLang="en-US" sz="2800">
                <a:latin typeface="Gill Sans MT" panose="020B0502020104020203" pitchFamily="34" charset="0"/>
              </a:rPr>
              <a:t>) and (</a:t>
            </a:r>
            <a:r>
              <a:rPr lang="en-US" altLang="en-US" sz="2800" i="1">
                <a:solidFill>
                  <a:srgbClr val="C00000"/>
                </a:solidFill>
                <a:latin typeface="Gill Sans MT" panose="020B0502020104020203" pitchFamily="34" charset="0"/>
              </a:rPr>
              <a:t>n,d</a:t>
            </a:r>
            <a:r>
              <a:rPr lang="en-US" altLang="en-US" sz="2800">
                <a:latin typeface="Gill Sans MT" panose="020B0502020104020203" pitchFamily="34" charset="0"/>
              </a:rPr>
              <a:t>) as computed above</a:t>
            </a:r>
          </a:p>
        </p:txBody>
      </p:sp>
      <p:grpSp>
        <p:nvGrpSpPr>
          <p:cNvPr id="24581" name="Group 4"/>
          <p:cNvGrpSpPr>
            <a:grpSpLocks/>
          </p:cNvGrpSpPr>
          <p:nvPr/>
        </p:nvGrpSpPr>
        <p:grpSpPr bwMode="auto">
          <a:xfrm>
            <a:off x="669925" y="2204243"/>
            <a:ext cx="6024563" cy="1031875"/>
            <a:chOff x="407" y="1521"/>
            <a:chExt cx="3795" cy="650"/>
          </a:xfrm>
        </p:grpSpPr>
        <p:sp>
          <p:nvSpPr>
            <p:cNvPr id="24594" name="Text Box 5"/>
            <p:cNvSpPr txBox="1">
              <a:spLocks noChangeArrowheads="1"/>
            </p:cNvSpPr>
            <p:nvPr/>
          </p:nvSpPr>
          <p:spPr bwMode="auto">
            <a:xfrm>
              <a:off x="407" y="1521"/>
              <a:ext cx="36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800">
                  <a:solidFill>
                    <a:srgbClr val="000099"/>
                  </a:solidFill>
                  <a:latin typeface="Gill Sans MT" panose="020B0502020104020203" pitchFamily="34" charset="0"/>
                </a:rPr>
                <a:t>1.</a:t>
              </a:r>
              <a:r>
                <a:rPr lang="en-US" altLang="en-US" sz="2800">
                  <a:latin typeface="Gill Sans MT" panose="020B0502020104020203" pitchFamily="34" charset="0"/>
                </a:rPr>
                <a:t> to encrypt message </a:t>
              </a:r>
              <a:r>
                <a:rPr lang="en-US" altLang="en-US" sz="2800" i="1">
                  <a:latin typeface="Gill Sans MT" panose="020B0502020104020203" pitchFamily="34" charset="0"/>
                </a:rPr>
                <a:t>m (&lt;n)</a:t>
              </a:r>
              <a:r>
                <a:rPr lang="en-US" altLang="en-US" sz="2800">
                  <a:latin typeface="Gill Sans MT" panose="020B0502020104020203" pitchFamily="34" charset="0"/>
                </a:rPr>
                <a:t>, compute</a:t>
              </a:r>
            </a:p>
          </p:txBody>
        </p:sp>
        <p:grpSp>
          <p:nvGrpSpPr>
            <p:cNvPr id="24595" name="Group 6"/>
            <p:cNvGrpSpPr>
              <a:grpSpLocks/>
            </p:cNvGrpSpPr>
            <p:nvPr/>
          </p:nvGrpSpPr>
          <p:grpSpPr bwMode="auto">
            <a:xfrm>
              <a:off x="563" y="1758"/>
              <a:ext cx="2034" cy="413"/>
              <a:chOff x="1688" y="1802"/>
              <a:chExt cx="2034" cy="413"/>
            </a:xfrm>
          </p:grpSpPr>
          <p:sp>
            <p:nvSpPr>
              <p:cNvPr id="24599" name="Text Box 7"/>
              <p:cNvSpPr txBox="1">
                <a:spLocks noChangeArrowheads="1"/>
              </p:cNvSpPr>
              <p:nvPr/>
            </p:nvSpPr>
            <p:spPr bwMode="auto">
              <a:xfrm>
                <a:off x="1688" y="1885"/>
                <a:ext cx="20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i="1" dirty="0">
                    <a:solidFill>
                      <a:srgbClr val="C00000"/>
                    </a:solidFill>
                    <a:latin typeface="Gill Sans MT" panose="020B0502020104020203" pitchFamily="34" charset="0"/>
                  </a:rPr>
                  <a:t>c = m   </a:t>
                </a:r>
                <a:r>
                  <a:rPr lang="en-US" altLang="en-US" sz="2800" dirty="0">
                    <a:solidFill>
                      <a:srgbClr val="C00000"/>
                    </a:solidFill>
                    <a:latin typeface="Gill Sans MT" panose="020B0502020104020203" pitchFamily="34" charset="0"/>
                  </a:rPr>
                  <a:t>mod</a:t>
                </a:r>
                <a:r>
                  <a:rPr lang="en-US" altLang="en-US" sz="2800" i="1" dirty="0">
                    <a:solidFill>
                      <a:srgbClr val="C00000"/>
                    </a:solidFill>
                    <a:latin typeface="Gill Sans MT" panose="020B0502020104020203" pitchFamily="34" charset="0"/>
                  </a:rPr>
                  <a:t>  n</a:t>
                </a:r>
              </a:p>
            </p:txBody>
          </p:sp>
          <p:sp>
            <p:nvSpPr>
              <p:cNvPr id="24600" name="Text Box 8"/>
              <p:cNvSpPr txBox="1">
                <a:spLocks noChangeArrowheads="1"/>
              </p:cNvSpPr>
              <p:nvPr/>
            </p:nvSpPr>
            <p:spPr bwMode="auto">
              <a:xfrm>
                <a:off x="2469" y="1802"/>
                <a:ext cx="21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i="1">
                    <a:solidFill>
                      <a:srgbClr val="C00000"/>
                    </a:solidFill>
                    <a:latin typeface="Gill Sans MT" panose="020B0502020104020203" pitchFamily="34" charset="0"/>
                  </a:rPr>
                  <a:t>e</a:t>
                </a:r>
              </a:p>
            </p:txBody>
          </p:sp>
        </p:grpSp>
        <p:grpSp>
          <p:nvGrpSpPr>
            <p:cNvPr id="24596" name="Group 9"/>
            <p:cNvGrpSpPr>
              <a:grpSpLocks/>
            </p:cNvGrpSpPr>
            <p:nvPr/>
          </p:nvGrpSpPr>
          <p:grpSpPr bwMode="auto">
            <a:xfrm>
              <a:off x="1966" y="1724"/>
              <a:ext cx="2236" cy="439"/>
              <a:chOff x="777" y="2538"/>
              <a:chExt cx="2236" cy="439"/>
            </a:xfrm>
          </p:grpSpPr>
          <p:sp>
            <p:nvSpPr>
              <p:cNvPr id="24597" name="Text Box 10"/>
              <p:cNvSpPr txBox="1">
                <a:spLocks noChangeArrowheads="1"/>
              </p:cNvSpPr>
              <p:nvPr/>
            </p:nvSpPr>
            <p:spPr bwMode="auto">
              <a:xfrm>
                <a:off x="777" y="2647"/>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sz="2800">
                  <a:latin typeface="Gill Sans MT" panose="020B0502020104020203" pitchFamily="34" charset="0"/>
                </a:endParaRPr>
              </a:p>
            </p:txBody>
          </p:sp>
          <p:sp>
            <p:nvSpPr>
              <p:cNvPr id="24598" name="Text Box 11"/>
              <p:cNvSpPr txBox="1">
                <a:spLocks noChangeArrowheads="1"/>
              </p:cNvSpPr>
              <p:nvPr/>
            </p:nvSpPr>
            <p:spPr bwMode="auto">
              <a:xfrm>
                <a:off x="2897" y="2538"/>
                <a:ext cx="1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endParaRPr lang="en-US" altLang="en-US" sz="2800" i="1">
                  <a:solidFill>
                    <a:srgbClr val="FF0000"/>
                  </a:solidFill>
                  <a:latin typeface="Gill Sans MT" panose="020B0502020104020203" pitchFamily="34" charset="0"/>
                </a:endParaRPr>
              </a:p>
            </p:txBody>
          </p:sp>
        </p:grpSp>
      </p:grpSp>
      <p:sp>
        <p:nvSpPr>
          <p:cNvPr id="24582" name="Text Box 12"/>
          <p:cNvSpPr txBox="1">
            <a:spLocks noChangeArrowheads="1"/>
          </p:cNvSpPr>
          <p:nvPr/>
        </p:nvSpPr>
        <p:spPr bwMode="auto">
          <a:xfrm>
            <a:off x="669925" y="3260725"/>
            <a:ext cx="671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800" dirty="0">
                <a:solidFill>
                  <a:srgbClr val="000099"/>
                </a:solidFill>
                <a:latin typeface="Gill Sans MT" panose="020B0502020104020203" pitchFamily="34" charset="0"/>
              </a:rPr>
              <a:t>2.</a:t>
            </a:r>
            <a:r>
              <a:rPr lang="en-US" altLang="en-US" sz="2800" dirty="0">
                <a:latin typeface="Gill Sans MT" panose="020B0502020104020203" pitchFamily="34" charset="0"/>
              </a:rPr>
              <a:t> to decrypt received bit pattern, </a:t>
            </a:r>
            <a:r>
              <a:rPr lang="en-US" altLang="en-US" sz="2800" i="1" dirty="0">
                <a:latin typeface="Gill Sans MT" panose="020B0502020104020203" pitchFamily="34" charset="0"/>
              </a:rPr>
              <a:t>c</a:t>
            </a:r>
            <a:r>
              <a:rPr lang="en-US" altLang="en-US" sz="2800" dirty="0">
                <a:latin typeface="Gill Sans MT" panose="020B0502020104020203" pitchFamily="34" charset="0"/>
              </a:rPr>
              <a:t>, compute</a:t>
            </a:r>
          </a:p>
        </p:txBody>
      </p:sp>
      <p:sp>
        <p:nvSpPr>
          <p:cNvPr id="24583" name="Text Box 14"/>
          <p:cNvSpPr txBox="1">
            <a:spLocks noChangeArrowheads="1"/>
          </p:cNvSpPr>
          <p:nvPr/>
        </p:nvSpPr>
        <p:spPr bwMode="auto">
          <a:xfrm>
            <a:off x="917575" y="3768725"/>
            <a:ext cx="7405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800" i="1" dirty="0">
                <a:solidFill>
                  <a:srgbClr val="C00000"/>
                </a:solidFill>
                <a:latin typeface="Gill Sans MT" panose="020B0502020104020203" pitchFamily="34" charset="0"/>
              </a:rPr>
              <a:t>m = c</a:t>
            </a:r>
            <a:r>
              <a:rPr lang="en-US" altLang="en-US" sz="2800" i="1" baseline="30000" dirty="0">
                <a:solidFill>
                  <a:srgbClr val="C00000"/>
                </a:solidFill>
                <a:latin typeface="Gill Sans MT" panose="020B0502020104020203" pitchFamily="34" charset="0"/>
              </a:rPr>
              <a:t>d</a:t>
            </a:r>
            <a:r>
              <a:rPr lang="en-US" altLang="en-US" sz="2800" i="1" dirty="0">
                <a:solidFill>
                  <a:srgbClr val="C00000"/>
                </a:solidFill>
                <a:latin typeface="Gill Sans MT" panose="020B0502020104020203" pitchFamily="34" charset="0"/>
              </a:rPr>
              <a:t>  </a:t>
            </a:r>
            <a:r>
              <a:rPr lang="en-US" altLang="en-US" sz="2800" dirty="0">
                <a:solidFill>
                  <a:srgbClr val="C00000"/>
                </a:solidFill>
                <a:latin typeface="Gill Sans MT" panose="020B0502020104020203" pitchFamily="34" charset="0"/>
              </a:rPr>
              <a:t>mod</a:t>
            </a:r>
            <a:r>
              <a:rPr lang="en-US" altLang="en-US" sz="2800" i="1" dirty="0">
                <a:solidFill>
                  <a:srgbClr val="C00000"/>
                </a:solidFill>
                <a:latin typeface="Gill Sans MT" panose="020B0502020104020203" pitchFamily="34" charset="0"/>
              </a:rPr>
              <a:t>  n</a:t>
            </a:r>
          </a:p>
          <a:p>
            <a:r>
              <a:rPr lang="en-US" altLang="en-US" sz="2800" i="1" dirty="0">
                <a:solidFill>
                  <a:srgbClr val="C00000"/>
                </a:solidFill>
                <a:latin typeface="Gill Sans MT" panose="020B0502020104020203" pitchFamily="34" charset="0"/>
              </a:rPr>
              <a:t>    </a:t>
            </a:r>
          </a:p>
        </p:txBody>
      </p:sp>
      <p:grpSp>
        <p:nvGrpSpPr>
          <p:cNvPr id="24584" name="Group 16"/>
          <p:cNvGrpSpPr>
            <a:grpSpLocks/>
          </p:cNvGrpSpPr>
          <p:nvPr/>
        </p:nvGrpSpPr>
        <p:grpSpPr bwMode="auto">
          <a:xfrm>
            <a:off x="2965450" y="4922838"/>
            <a:ext cx="3935413" cy="619125"/>
            <a:chOff x="868" y="3287"/>
            <a:chExt cx="2479" cy="390"/>
          </a:xfrm>
        </p:grpSpPr>
        <p:sp>
          <p:nvSpPr>
            <p:cNvPr id="24590" name="Text Box 17"/>
            <p:cNvSpPr txBox="1">
              <a:spLocks noChangeArrowheads="1"/>
            </p:cNvSpPr>
            <p:nvPr/>
          </p:nvSpPr>
          <p:spPr bwMode="auto">
            <a:xfrm>
              <a:off x="868" y="3388"/>
              <a:ext cx="17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i="1">
                  <a:latin typeface="Arial" panose="020B0604020202020204" pitchFamily="34" charset="0"/>
                  <a:cs typeface="Arial" panose="020B0604020202020204" pitchFamily="34" charset="0"/>
                </a:rPr>
                <a:t>m  =  (m   </a:t>
              </a:r>
              <a:r>
                <a:rPr lang="en-US" altLang="en-US" sz="2400">
                  <a:latin typeface="Arial" panose="020B0604020202020204" pitchFamily="34" charset="0"/>
                  <a:cs typeface="Arial" panose="020B0604020202020204" pitchFamily="34" charset="0"/>
                </a:rPr>
                <a:t>mod</a:t>
              </a:r>
              <a:r>
                <a:rPr lang="en-US" altLang="en-US" sz="2400" i="1">
                  <a:latin typeface="Arial" panose="020B0604020202020204" pitchFamily="34" charset="0"/>
                  <a:cs typeface="Arial" panose="020B0604020202020204" pitchFamily="34" charset="0"/>
                </a:rPr>
                <a:t>  n)</a:t>
              </a:r>
            </a:p>
          </p:txBody>
        </p:sp>
        <p:sp>
          <p:nvSpPr>
            <p:cNvPr id="24591" name="Text Box 18"/>
            <p:cNvSpPr txBox="1">
              <a:spLocks noChangeArrowheads="1"/>
            </p:cNvSpPr>
            <p:nvPr/>
          </p:nvSpPr>
          <p:spPr bwMode="auto">
            <a:xfrm>
              <a:off x="1615" y="3308"/>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i="1">
                  <a:latin typeface="Arial" panose="020B0604020202020204" pitchFamily="34" charset="0"/>
                  <a:cs typeface="Arial" panose="020B0604020202020204" pitchFamily="34" charset="0"/>
                </a:rPr>
                <a:t>e</a:t>
              </a:r>
            </a:p>
          </p:txBody>
        </p:sp>
        <p:sp>
          <p:nvSpPr>
            <p:cNvPr id="24592" name="Text Box 19"/>
            <p:cNvSpPr txBox="1">
              <a:spLocks noChangeArrowheads="1"/>
            </p:cNvSpPr>
            <p:nvPr/>
          </p:nvSpPr>
          <p:spPr bwMode="auto">
            <a:xfrm>
              <a:off x="2533" y="3389"/>
              <a:ext cx="8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i="1">
                  <a:latin typeface="Arial" panose="020B0604020202020204" pitchFamily="34" charset="0"/>
                  <a:cs typeface="Arial" panose="020B0604020202020204" pitchFamily="34" charset="0"/>
                </a:rPr>
                <a:t> </a:t>
              </a:r>
              <a:r>
                <a:rPr lang="en-US" altLang="en-US" sz="2400">
                  <a:latin typeface="Arial" panose="020B0604020202020204" pitchFamily="34" charset="0"/>
                  <a:cs typeface="Arial" panose="020B0604020202020204" pitchFamily="34" charset="0"/>
                </a:rPr>
                <a:t>mod</a:t>
              </a:r>
              <a:r>
                <a:rPr lang="en-US" altLang="en-US" sz="2400" i="1">
                  <a:latin typeface="Arial" panose="020B0604020202020204" pitchFamily="34" charset="0"/>
                  <a:cs typeface="Arial" panose="020B0604020202020204" pitchFamily="34" charset="0"/>
                </a:rPr>
                <a:t>  n</a:t>
              </a:r>
            </a:p>
          </p:txBody>
        </p:sp>
        <p:sp>
          <p:nvSpPr>
            <p:cNvPr id="24593" name="Text Box 20"/>
            <p:cNvSpPr txBox="1">
              <a:spLocks noChangeArrowheads="1"/>
            </p:cNvSpPr>
            <p:nvPr/>
          </p:nvSpPr>
          <p:spPr bwMode="auto">
            <a:xfrm>
              <a:off x="2450" y="3287"/>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i="1">
                  <a:latin typeface="Arial" panose="020B0604020202020204" pitchFamily="34" charset="0"/>
                  <a:cs typeface="Arial" panose="020B0604020202020204" pitchFamily="34" charset="0"/>
                </a:rPr>
                <a:t>d</a:t>
              </a:r>
            </a:p>
          </p:txBody>
        </p:sp>
      </p:grpSp>
      <p:sp>
        <p:nvSpPr>
          <p:cNvPr id="24585" name="Text Box 21"/>
          <p:cNvSpPr txBox="1">
            <a:spLocks noChangeArrowheads="1"/>
          </p:cNvSpPr>
          <p:nvPr/>
        </p:nvSpPr>
        <p:spPr bwMode="auto">
          <a:xfrm>
            <a:off x="1466850" y="4910138"/>
            <a:ext cx="14605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r"/>
            <a:r>
              <a:rPr lang="en-US" altLang="en-US" sz="2800" i="1">
                <a:solidFill>
                  <a:srgbClr val="C00000"/>
                </a:solidFill>
                <a:latin typeface="Gill Sans MT" panose="020B0502020104020203" pitchFamily="34" charset="0"/>
              </a:rPr>
              <a:t>magic</a:t>
            </a:r>
          </a:p>
          <a:p>
            <a:pPr algn="r"/>
            <a:r>
              <a:rPr lang="en-US" altLang="en-US" sz="2800" i="1">
                <a:solidFill>
                  <a:srgbClr val="C00000"/>
                </a:solidFill>
                <a:latin typeface="Gill Sans MT" panose="020B0502020104020203" pitchFamily="34" charset="0"/>
              </a:rPr>
              <a:t>happens!</a:t>
            </a:r>
          </a:p>
        </p:txBody>
      </p:sp>
      <p:sp>
        <p:nvSpPr>
          <p:cNvPr id="24586" name="Rectangle 22"/>
          <p:cNvSpPr>
            <a:spLocks noChangeArrowheads="1"/>
          </p:cNvSpPr>
          <p:nvPr/>
        </p:nvSpPr>
        <p:spPr bwMode="auto">
          <a:xfrm>
            <a:off x="1198563" y="4786313"/>
            <a:ext cx="6256337" cy="1268412"/>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24587" name="AutoShape 23"/>
          <p:cNvSpPr>
            <a:spLocks/>
          </p:cNvSpPr>
          <p:nvPr/>
        </p:nvSpPr>
        <p:spPr bwMode="auto">
          <a:xfrm rot="-5400000">
            <a:off x="4688682" y="4985543"/>
            <a:ext cx="139700" cy="1223963"/>
          </a:xfrm>
          <a:prstGeom prst="leftBrace">
            <a:avLst>
              <a:gd name="adj1" fmla="val 73011"/>
              <a:gd name="adj2" fmla="val 5295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latin typeface="Arial" panose="020B0604020202020204" pitchFamily="34" charset="0"/>
              <a:cs typeface="Arial" panose="020B0604020202020204" pitchFamily="34" charset="0"/>
            </a:endParaRPr>
          </a:p>
        </p:txBody>
      </p:sp>
      <p:sp>
        <p:nvSpPr>
          <p:cNvPr id="24588" name="Text Box 24"/>
          <p:cNvSpPr txBox="1">
            <a:spLocks noChangeArrowheads="1"/>
          </p:cNvSpPr>
          <p:nvPr/>
        </p:nvSpPr>
        <p:spPr bwMode="auto">
          <a:xfrm>
            <a:off x="4656138" y="5584825"/>
            <a:ext cx="43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spcBef>
                <a:spcPct val="50000"/>
              </a:spcBef>
            </a:pPr>
            <a:r>
              <a:rPr lang="en-US" altLang="en-US" sz="2400">
                <a:latin typeface="Arial" panose="020B0604020202020204" pitchFamily="34" charset="0"/>
                <a:cs typeface="Arial" panose="020B0604020202020204" pitchFamily="34" charset="0"/>
              </a:rPr>
              <a:t>c</a:t>
            </a:r>
          </a:p>
        </p:txBody>
      </p:sp>
      <p:sp>
        <p:nvSpPr>
          <p:cNvPr id="2" name="TextBox 1"/>
          <p:cNvSpPr txBox="1"/>
          <p:nvPr/>
        </p:nvSpPr>
        <p:spPr>
          <a:xfrm>
            <a:off x="4221157" y="2842181"/>
            <a:ext cx="1071127" cy="369332"/>
          </a:xfrm>
          <a:prstGeom prst="rect">
            <a:avLst/>
          </a:prstGeom>
          <a:noFill/>
        </p:spPr>
        <p:txBody>
          <a:bodyPr wrap="none" rtlCol="0">
            <a:spAutoFit/>
          </a:bodyPr>
          <a:lstStyle/>
          <a:p>
            <a:r>
              <a:rPr lang="en-US" dirty="0"/>
              <a:t>m=</a:t>
            </a:r>
            <a:r>
              <a:rPr lang="en-US" dirty="0" err="1"/>
              <a:t>n+a</a:t>
            </a:r>
            <a:endParaRPr lang="en-US" dirty="0"/>
          </a:p>
        </p:txBody>
      </p:sp>
      <p:sp>
        <p:nvSpPr>
          <p:cNvPr id="3" name="Slide Number Placeholder 2"/>
          <p:cNvSpPr>
            <a:spLocks noGrp="1"/>
          </p:cNvSpPr>
          <p:nvPr>
            <p:ph type="sldNum" sz="quarter" idx="12"/>
          </p:nvPr>
        </p:nvSpPr>
        <p:spPr/>
        <p:txBody>
          <a:bodyPr/>
          <a:lstStyle/>
          <a:p>
            <a:pPr>
              <a:defRPr/>
            </a:pPr>
            <a:fld id="{7A91E16D-0EAD-4D3D-AC22-65013F654EE2}" type="slidenum">
              <a:rPr lang="en-US" altLang="en-US" smtClean="0"/>
              <a:pPr>
                <a:defRPr/>
              </a:pPr>
              <a:t>16</a:t>
            </a:fld>
            <a:endParaRPr lang="en-US" altLang="en-US"/>
          </a:p>
        </p:txBody>
      </p:sp>
    </p:spTree>
    <p:extLst>
      <p:ext uri="{BB962C8B-B14F-4D97-AF65-F5344CB8AC3E}">
        <p14:creationId xmlns:p14="http://schemas.microsoft.com/office/powerpoint/2010/main" val="313232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338138" y="152400"/>
            <a:ext cx="7772400" cy="1143000"/>
          </a:xfrm>
        </p:spPr>
        <p:txBody>
          <a:bodyPr/>
          <a:lstStyle/>
          <a:p>
            <a:r>
              <a:rPr lang="en-US" altLang="en-US"/>
              <a:t>RSA example:</a:t>
            </a:r>
          </a:p>
        </p:txBody>
      </p:sp>
      <p:sp>
        <p:nvSpPr>
          <p:cNvPr id="25604" name="Text Box 3"/>
          <p:cNvSpPr txBox="1">
            <a:spLocks noChangeArrowheads="1"/>
          </p:cNvSpPr>
          <p:nvPr/>
        </p:nvSpPr>
        <p:spPr bwMode="auto">
          <a:xfrm>
            <a:off x="533400" y="1300163"/>
            <a:ext cx="588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Bob chooses </a:t>
            </a:r>
            <a:r>
              <a:rPr lang="en-US" altLang="en-US" sz="2400" i="1">
                <a:latin typeface="Arial" panose="020B0604020202020204" pitchFamily="34" charset="0"/>
                <a:cs typeface="Arial" panose="020B0604020202020204" pitchFamily="34" charset="0"/>
              </a:rPr>
              <a:t>p=5, q=7</a:t>
            </a:r>
            <a:r>
              <a:rPr lang="en-US" altLang="en-US" sz="2400">
                <a:latin typeface="Arial" panose="020B0604020202020204" pitchFamily="34" charset="0"/>
                <a:cs typeface="Arial" panose="020B0604020202020204" pitchFamily="34" charset="0"/>
              </a:rPr>
              <a:t>.  Then </a:t>
            </a:r>
            <a:r>
              <a:rPr lang="en-US" altLang="en-US" sz="2400" i="1">
                <a:latin typeface="Arial" panose="020B0604020202020204" pitchFamily="34" charset="0"/>
                <a:cs typeface="Arial" panose="020B0604020202020204" pitchFamily="34" charset="0"/>
              </a:rPr>
              <a:t>n=35, z=24</a:t>
            </a:r>
            <a:r>
              <a:rPr lang="en-US" altLang="en-US" sz="2400">
                <a:latin typeface="Arial" panose="020B0604020202020204" pitchFamily="34" charset="0"/>
                <a:cs typeface="Arial" panose="020B0604020202020204" pitchFamily="34" charset="0"/>
              </a:rPr>
              <a:t>.</a:t>
            </a:r>
          </a:p>
        </p:txBody>
      </p:sp>
      <p:sp>
        <p:nvSpPr>
          <p:cNvPr id="25605" name="Text Box 4"/>
          <p:cNvSpPr txBox="1">
            <a:spLocks noChangeArrowheads="1"/>
          </p:cNvSpPr>
          <p:nvPr/>
        </p:nvSpPr>
        <p:spPr bwMode="auto">
          <a:xfrm>
            <a:off x="2312988" y="1724025"/>
            <a:ext cx="51571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400" i="1" dirty="0">
                <a:latin typeface="Arial" panose="020B0604020202020204" pitchFamily="34" charset="0"/>
                <a:cs typeface="Arial" panose="020B0604020202020204" pitchFamily="34" charset="0"/>
              </a:rPr>
              <a:t>e=5</a:t>
            </a:r>
            <a:r>
              <a:rPr lang="en-US" altLang="en-US" sz="2400" dirty="0">
                <a:latin typeface="Arial" panose="020B0604020202020204" pitchFamily="34" charset="0"/>
                <a:cs typeface="Arial" panose="020B0604020202020204" pitchFamily="34" charset="0"/>
              </a:rPr>
              <a:t>  (so </a:t>
            </a:r>
            <a:r>
              <a:rPr lang="en-US" altLang="en-US" sz="2400" i="1" dirty="0">
                <a:latin typeface="Arial" panose="020B0604020202020204" pitchFamily="34" charset="0"/>
                <a:cs typeface="Arial" panose="020B0604020202020204" pitchFamily="34" charset="0"/>
              </a:rPr>
              <a:t>e, z</a:t>
            </a:r>
            <a:r>
              <a:rPr lang="en-US" altLang="en-US" sz="2400" dirty="0">
                <a:latin typeface="Arial" panose="020B0604020202020204" pitchFamily="34" charset="0"/>
                <a:cs typeface="Arial" panose="020B0604020202020204" pitchFamily="34" charset="0"/>
              </a:rPr>
              <a:t>  relatively prime).</a:t>
            </a:r>
          </a:p>
          <a:p>
            <a:r>
              <a:rPr lang="en-US" altLang="en-US" sz="2400" i="1" dirty="0">
                <a:latin typeface="Arial" panose="020B0604020202020204" pitchFamily="34" charset="0"/>
                <a:cs typeface="Arial" panose="020B0604020202020204" pitchFamily="34" charset="0"/>
              </a:rPr>
              <a:t>d=29</a:t>
            </a:r>
            <a:r>
              <a:rPr lang="en-US" altLang="en-US" sz="2400" dirty="0">
                <a:latin typeface="Arial" panose="020B0604020202020204" pitchFamily="34" charset="0"/>
                <a:cs typeface="Arial" panose="020B0604020202020204" pitchFamily="34" charset="0"/>
              </a:rPr>
              <a:t> (so </a:t>
            </a:r>
            <a:r>
              <a:rPr lang="en-US" altLang="en-US" sz="2400" i="1" dirty="0">
                <a:latin typeface="Arial" panose="020B0604020202020204" pitchFamily="34" charset="0"/>
                <a:cs typeface="Arial" panose="020B0604020202020204" pitchFamily="34" charset="0"/>
              </a:rPr>
              <a:t>ed-1</a:t>
            </a:r>
            <a:r>
              <a:rPr lang="en-US" altLang="en-US" sz="2400" dirty="0">
                <a:latin typeface="Arial" panose="020B0604020202020204" pitchFamily="34" charset="0"/>
                <a:cs typeface="Arial" panose="020B0604020202020204" pitchFamily="34" charset="0"/>
              </a:rPr>
              <a:t> exactly divisible by z).</a:t>
            </a:r>
          </a:p>
        </p:txBody>
      </p:sp>
      <p:sp>
        <p:nvSpPr>
          <p:cNvPr id="25606" name="Text Box 5"/>
          <p:cNvSpPr txBox="1">
            <a:spLocks noChangeArrowheads="1"/>
          </p:cNvSpPr>
          <p:nvPr/>
        </p:nvSpPr>
        <p:spPr bwMode="auto">
          <a:xfrm>
            <a:off x="1954213" y="3465513"/>
            <a:ext cx="1554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bit pattern</a:t>
            </a:r>
          </a:p>
        </p:txBody>
      </p:sp>
      <p:sp>
        <p:nvSpPr>
          <p:cNvPr id="25607" name="Text Box 6"/>
          <p:cNvSpPr txBox="1">
            <a:spLocks noChangeArrowheads="1"/>
          </p:cNvSpPr>
          <p:nvPr/>
        </p:nvSpPr>
        <p:spPr bwMode="auto">
          <a:xfrm>
            <a:off x="3810000" y="3441700"/>
            <a:ext cx="441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m</a:t>
            </a:r>
          </a:p>
        </p:txBody>
      </p:sp>
      <p:sp>
        <p:nvSpPr>
          <p:cNvPr id="25608" name="Text Box 7"/>
          <p:cNvSpPr txBox="1">
            <a:spLocks noChangeArrowheads="1"/>
          </p:cNvSpPr>
          <p:nvPr/>
        </p:nvSpPr>
        <p:spPr bwMode="auto">
          <a:xfrm>
            <a:off x="5078413" y="3462338"/>
            <a:ext cx="439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m</a:t>
            </a:r>
          </a:p>
        </p:txBody>
      </p:sp>
      <p:sp>
        <p:nvSpPr>
          <p:cNvPr id="25609" name="Text Box 8"/>
          <p:cNvSpPr txBox="1">
            <a:spLocks noChangeArrowheads="1"/>
          </p:cNvSpPr>
          <p:nvPr/>
        </p:nvSpPr>
        <p:spPr bwMode="auto">
          <a:xfrm>
            <a:off x="5307013" y="3309938"/>
            <a:ext cx="357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e</a:t>
            </a:r>
          </a:p>
        </p:txBody>
      </p:sp>
      <p:grpSp>
        <p:nvGrpSpPr>
          <p:cNvPr id="25610" name="Group 9"/>
          <p:cNvGrpSpPr>
            <a:grpSpLocks/>
          </p:cNvGrpSpPr>
          <p:nvPr/>
        </p:nvGrpSpPr>
        <p:grpSpPr bwMode="auto">
          <a:xfrm>
            <a:off x="6704013" y="3343275"/>
            <a:ext cx="2055812" cy="590550"/>
            <a:chOff x="2708" y="1773"/>
            <a:chExt cx="1295" cy="372"/>
          </a:xfrm>
        </p:grpSpPr>
        <p:sp>
          <p:nvSpPr>
            <p:cNvPr id="25638" name="Text Box 10"/>
            <p:cNvSpPr txBox="1">
              <a:spLocks noChangeArrowheads="1"/>
            </p:cNvSpPr>
            <p:nvPr/>
          </p:nvSpPr>
          <p:spPr bwMode="auto">
            <a:xfrm>
              <a:off x="2708" y="1854"/>
              <a:ext cx="1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c = m  mod  n</a:t>
              </a:r>
            </a:p>
          </p:txBody>
        </p:sp>
        <p:sp>
          <p:nvSpPr>
            <p:cNvPr id="25639" name="Text Box 11"/>
            <p:cNvSpPr txBox="1">
              <a:spLocks noChangeArrowheads="1"/>
            </p:cNvSpPr>
            <p:nvPr/>
          </p:nvSpPr>
          <p:spPr bwMode="auto">
            <a:xfrm>
              <a:off x="3168" y="1773"/>
              <a:ext cx="2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e</a:t>
              </a:r>
            </a:p>
          </p:txBody>
        </p:sp>
      </p:grpSp>
      <p:sp>
        <p:nvSpPr>
          <p:cNvPr id="25611" name="Text Box 12"/>
          <p:cNvSpPr txBox="1">
            <a:spLocks noChangeArrowheads="1"/>
          </p:cNvSpPr>
          <p:nvPr/>
        </p:nvSpPr>
        <p:spPr bwMode="auto">
          <a:xfrm>
            <a:off x="2000203" y="4005263"/>
            <a:ext cx="1454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dirty="0">
                <a:solidFill>
                  <a:srgbClr val="C00000"/>
                </a:solidFill>
                <a:latin typeface="Arial" panose="020B0604020202020204" pitchFamily="34" charset="0"/>
              </a:rPr>
              <a:t>0000l100</a:t>
            </a:r>
            <a:endParaRPr lang="en-US" altLang="en-US" sz="2400" dirty="0">
              <a:solidFill>
                <a:srgbClr val="C00000"/>
              </a:solidFill>
              <a:latin typeface="Times New Roman" panose="02020603050405020304" pitchFamily="18" charset="0"/>
            </a:endParaRPr>
          </a:p>
        </p:txBody>
      </p:sp>
      <p:sp>
        <p:nvSpPr>
          <p:cNvPr id="25612" name="Text Box 13"/>
          <p:cNvSpPr txBox="1">
            <a:spLocks noChangeArrowheads="1"/>
          </p:cNvSpPr>
          <p:nvPr/>
        </p:nvSpPr>
        <p:spPr bwMode="auto">
          <a:xfrm>
            <a:off x="3741738" y="399573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rPr>
              <a:t>12</a:t>
            </a:r>
            <a:endParaRPr lang="en-US" altLang="en-US" sz="2400">
              <a:solidFill>
                <a:srgbClr val="C00000"/>
              </a:solidFill>
              <a:latin typeface="Times New Roman" panose="02020603050405020304" pitchFamily="18" charset="0"/>
            </a:endParaRPr>
          </a:p>
        </p:txBody>
      </p:sp>
      <p:sp>
        <p:nvSpPr>
          <p:cNvPr id="25613" name="Text Box 14"/>
          <p:cNvSpPr txBox="1">
            <a:spLocks noChangeArrowheads="1"/>
          </p:cNvSpPr>
          <p:nvPr/>
        </p:nvSpPr>
        <p:spPr bwMode="auto">
          <a:xfrm>
            <a:off x="4692972" y="3987800"/>
            <a:ext cx="12137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dirty="0">
                <a:solidFill>
                  <a:srgbClr val="C00000"/>
                </a:solidFill>
                <a:latin typeface="Arial" panose="020B0604020202020204" pitchFamily="34" charset="0"/>
              </a:rPr>
              <a:t>248832</a:t>
            </a:r>
            <a:endParaRPr lang="en-US" altLang="en-US" sz="2400" dirty="0">
              <a:solidFill>
                <a:srgbClr val="C00000"/>
              </a:solidFill>
              <a:latin typeface="Times New Roman" panose="02020603050405020304" pitchFamily="18" charset="0"/>
            </a:endParaRPr>
          </a:p>
        </p:txBody>
      </p:sp>
      <p:sp>
        <p:nvSpPr>
          <p:cNvPr id="25614" name="Text Box 15"/>
          <p:cNvSpPr txBox="1">
            <a:spLocks noChangeArrowheads="1"/>
          </p:cNvSpPr>
          <p:nvPr/>
        </p:nvSpPr>
        <p:spPr bwMode="auto">
          <a:xfrm>
            <a:off x="7637463" y="39862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rPr>
              <a:t>17</a:t>
            </a:r>
            <a:endParaRPr lang="en-US" altLang="en-US" sz="2400">
              <a:solidFill>
                <a:srgbClr val="C00000"/>
              </a:solidFill>
              <a:latin typeface="Times New Roman" panose="02020603050405020304" pitchFamily="18" charset="0"/>
            </a:endParaRPr>
          </a:p>
        </p:txBody>
      </p:sp>
      <p:sp>
        <p:nvSpPr>
          <p:cNvPr id="25615" name="Text Box 28"/>
          <p:cNvSpPr txBox="1">
            <a:spLocks noChangeArrowheads="1"/>
          </p:cNvSpPr>
          <p:nvPr/>
        </p:nvSpPr>
        <p:spPr bwMode="auto">
          <a:xfrm>
            <a:off x="487363" y="3767138"/>
            <a:ext cx="1279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000099"/>
                </a:solidFill>
                <a:latin typeface="Arial" panose="020B0604020202020204" pitchFamily="34" charset="0"/>
                <a:cs typeface="Arial" panose="020B0604020202020204" pitchFamily="34" charset="0"/>
              </a:rPr>
              <a:t>encrypt:</a:t>
            </a:r>
          </a:p>
        </p:txBody>
      </p:sp>
      <p:sp>
        <p:nvSpPr>
          <p:cNvPr id="25616" name="Text Box 31"/>
          <p:cNvSpPr txBox="1">
            <a:spLocks noChangeArrowheads="1"/>
          </p:cNvSpPr>
          <p:nvPr/>
        </p:nvSpPr>
        <p:spPr bwMode="auto">
          <a:xfrm>
            <a:off x="503238" y="2667000"/>
            <a:ext cx="3865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2400">
                <a:latin typeface="Arial" panose="020B0604020202020204" pitchFamily="34" charset="0"/>
                <a:cs typeface="Arial" panose="020B0604020202020204" pitchFamily="34" charset="0"/>
              </a:rPr>
              <a:t>encrypting 8-bit messages.</a:t>
            </a:r>
          </a:p>
        </p:txBody>
      </p:sp>
      <p:sp>
        <p:nvSpPr>
          <p:cNvPr id="25618" name="Right Brace 1"/>
          <p:cNvSpPr>
            <a:spLocks/>
          </p:cNvSpPr>
          <p:nvPr/>
        </p:nvSpPr>
        <p:spPr bwMode="auto">
          <a:xfrm rot="5400000">
            <a:off x="2625725" y="3203576"/>
            <a:ext cx="180975" cy="1403350"/>
          </a:xfrm>
          <a:prstGeom prst="rightBrace">
            <a:avLst>
              <a:gd name="adj1" fmla="val 825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25619" name="Right Brace 31"/>
          <p:cNvSpPr>
            <a:spLocks/>
          </p:cNvSpPr>
          <p:nvPr/>
        </p:nvSpPr>
        <p:spPr bwMode="auto">
          <a:xfrm rot="5400000">
            <a:off x="3948112" y="3676651"/>
            <a:ext cx="169863" cy="468312"/>
          </a:xfrm>
          <a:prstGeom prst="rightBrace">
            <a:avLst>
              <a:gd name="adj1" fmla="val 828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25620" name="Right Brace 32"/>
          <p:cNvSpPr>
            <a:spLocks/>
          </p:cNvSpPr>
          <p:nvPr/>
        </p:nvSpPr>
        <p:spPr bwMode="auto">
          <a:xfrm rot="5400000">
            <a:off x="5195094" y="3682206"/>
            <a:ext cx="168275" cy="468313"/>
          </a:xfrm>
          <a:prstGeom prst="rightBrace">
            <a:avLst>
              <a:gd name="adj1" fmla="val 83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25621" name="Right Brace 33"/>
          <p:cNvSpPr>
            <a:spLocks/>
          </p:cNvSpPr>
          <p:nvPr/>
        </p:nvSpPr>
        <p:spPr bwMode="auto">
          <a:xfrm rot="5400000">
            <a:off x="7737475" y="2892425"/>
            <a:ext cx="179388" cy="2046288"/>
          </a:xfrm>
          <a:prstGeom prst="rightBrace">
            <a:avLst>
              <a:gd name="adj1" fmla="val 83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grpSp>
        <p:nvGrpSpPr>
          <p:cNvPr id="5" name="Group 4"/>
          <p:cNvGrpSpPr>
            <a:grpSpLocks/>
          </p:cNvGrpSpPr>
          <p:nvPr/>
        </p:nvGrpSpPr>
        <p:grpSpPr bwMode="auto">
          <a:xfrm>
            <a:off x="544513" y="4729163"/>
            <a:ext cx="7564437" cy="1150937"/>
            <a:chOff x="543729" y="4729393"/>
            <a:chExt cx="7565229" cy="1150260"/>
          </a:xfrm>
        </p:grpSpPr>
        <p:sp>
          <p:nvSpPr>
            <p:cNvPr id="25624" name="Text Box 16"/>
            <p:cNvSpPr txBox="1">
              <a:spLocks noChangeArrowheads="1"/>
            </p:cNvSpPr>
            <p:nvPr/>
          </p:nvSpPr>
          <p:spPr bwMode="auto">
            <a:xfrm>
              <a:off x="2359031" y="4873856"/>
              <a:ext cx="34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c</a:t>
              </a:r>
            </a:p>
          </p:txBody>
        </p:sp>
        <p:grpSp>
          <p:nvGrpSpPr>
            <p:cNvPr id="25625" name="Group 17"/>
            <p:cNvGrpSpPr>
              <a:grpSpLocks/>
            </p:cNvGrpSpPr>
            <p:nvPr/>
          </p:nvGrpSpPr>
          <p:grpSpPr bwMode="auto">
            <a:xfrm>
              <a:off x="6053145" y="4766587"/>
              <a:ext cx="2055813" cy="590551"/>
              <a:chOff x="2708" y="1773"/>
              <a:chExt cx="1295" cy="372"/>
            </a:xfrm>
          </p:grpSpPr>
          <p:sp>
            <p:nvSpPr>
              <p:cNvPr id="25636" name="Text Box 18"/>
              <p:cNvSpPr txBox="1">
                <a:spLocks noChangeArrowheads="1"/>
              </p:cNvSpPr>
              <p:nvPr/>
            </p:nvSpPr>
            <p:spPr bwMode="auto">
              <a:xfrm>
                <a:off x="2708" y="1854"/>
                <a:ext cx="1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m = c  mod  n</a:t>
                </a:r>
              </a:p>
            </p:txBody>
          </p:sp>
          <p:sp>
            <p:nvSpPr>
              <p:cNvPr id="25637" name="Text Box 19"/>
              <p:cNvSpPr txBox="1">
                <a:spLocks noChangeArrowheads="1"/>
              </p:cNvSpPr>
              <p:nvPr/>
            </p:nvSpPr>
            <p:spPr bwMode="auto">
              <a:xfrm>
                <a:off x="3166" y="1773"/>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d</a:t>
                </a:r>
              </a:p>
            </p:txBody>
          </p:sp>
        </p:grpSp>
        <p:sp>
          <p:nvSpPr>
            <p:cNvPr id="25626" name="Text Box 20"/>
            <p:cNvSpPr txBox="1">
              <a:spLocks noChangeArrowheads="1"/>
            </p:cNvSpPr>
            <p:nvPr/>
          </p:nvSpPr>
          <p:spPr bwMode="auto">
            <a:xfrm>
              <a:off x="2208219" y="540975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17</a:t>
              </a:r>
            </a:p>
          </p:txBody>
        </p:sp>
        <p:sp>
          <p:nvSpPr>
            <p:cNvPr id="25627" name="Text Box 21"/>
            <p:cNvSpPr txBox="1">
              <a:spLocks noChangeArrowheads="1"/>
            </p:cNvSpPr>
            <p:nvPr/>
          </p:nvSpPr>
          <p:spPr bwMode="auto">
            <a:xfrm>
              <a:off x="2869299" y="5541062"/>
              <a:ext cx="3213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1200">
                  <a:solidFill>
                    <a:srgbClr val="C00000"/>
                  </a:solidFill>
                  <a:latin typeface="Arial" panose="020B0604020202020204" pitchFamily="34" charset="0"/>
                  <a:cs typeface="Arial" panose="020B0604020202020204" pitchFamily="34" charset="0"/>
                </a:rPr>
                <a:t>481968572106750915091411825223071697</a:t>
              </a:r>
            </a:p>
          </p:txBody>
        </p:sp>
        <p:sp>
          <p:nvSpPr>
            <p:cNvPr id="25628" name="Text Box 22"/>
            <p:cNvSpPr txBox="1">
              <a:spLocks noChangeArrowheads="1"/>
            </p:cNvSpPr>
            <p:nvPr/>
          </p:nvSpPr>
          <p:spPr bwMode="auto">
            <a:xfrm>
              <a:off x="6808794" y="542245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12</a:t>
              </a:r>
            </a:p>
          </p:txBody>
        </p:sp>
        <p:grpSp>
          <p:nvGrpSpPr>
            <p:cNvPr id="25629" name="Group 23"/>
            <p:cNvGrpSpPr>
              <a:grpSpLocks/>
            </p:cNvGrpSpPr>
            <p:nvPr/>
          </p:nvGrpSpPr>
          <p:grpSpPr bwMode="auto">
            <a:xfrm>
              <a:off x="3489331" y="4729393"/>
              <a:ext cx="514350" cy="611188"/>
              <a:chOff x="3034" y="2876"/>
              <a:chExt cx="324" cy="385"/>
            </a:xfrm>
          </p:grpSpPr>
          <p:sp>
            <p:nvSpPr>
              <p:cNvPr id="25634" name="Text Box 24"/>
              <p:cNvSpPr txBox="1">
                <a:spLocks noChangeArrowheads="1"/>
              </p:cNvSpPr>
              <p:nvPr/>
            </p:nvSpPr>
            <p:spPr bwMode="auto">
              <a:xfrm>
                <a:off x="3034" y="2973"/>
                <a:ext cx="2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c</a:t>
                </a:r>
              </a:p>
            </p:txBody>
          </p:sp>
          <p:sp>
            <p:nvSpPr>
              <p:cNvPr id="25635" name="Text Box 25"/>
              <p:cNvSpPr txBox="1">
                <a:spLocks noChangeArrowheads="1"/>
              </p:cNvSpPr>
              <p:nvPr/>
            </p:nvSpPr>
            <p:spPr bwMode="auto">
              <a:xfrm>
                <a:off x="3129" y="2876"/>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latin typeface="Arial" panose="020B0604020202020204" pitchFamily="34" charset="0"/>
                    <a:cs typeface="Arial" panose="020B0604020202020204" pitchFamily="34" charset="0"/>
                  </a:rPr>
                  <a:t>d</a:t>
                </a:r>
              </a:p>
            </p:txBody>
          </p:sp>
        </p:grpSp>
        <p:sp>
          <p:nvSpPr>
            <p:cNvPr id="25630" name="Text Box 29"/>
            <p:cNvSpPr txBox="1">
              <a:spLocks noChangeArrowheads="1"/>
            </p:cNvSpPr>
            <p:nvPr/>
          </p:nvSpPr>
          <p:spPr bwMode="auto">
            <a:xfrm>
              <a:off x="543729" y="5059140"/>
              <a:ext cx="1279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000099"/>
                  </a:solidFill>
                  <a:latin typeface="Arial" panose="020B0604020202020204" pitchFamily="34" charset="0"/>
                  <a:cs typeface="Arial" panose="020B0604020202020204" pitchFamily="34" charset="0"/>
                </a:rPr>
                <a:t>decrypt:</a:t>
              </a:r>
            </a:p>
          </p:txBody>
        </p:sp>
        <p:sp>
          <p:nvSpPr>
            <p:cNvPr id="25631" name="Right Brace 36"/>
            <p:cNvSpPr>
              <a:spLocks/>
            </p:cNvSpPr>
            <p:nvPr/>
          </p:nvSpPr>
          <p:spPr bwMode="auto">
            <a:xfrm rot="5400000">
              <a:off x="2446575" y="5102686"/>
              <a:ext cx="168727" cy="468086"/>
            </a:xfrm>
            <a:prstGeom prst="rightBrace">
              <a:avLst>
                <a:gd name="adj1" fmla="val 833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25632" name="Right Brace 37"/>
            <p:cNvSpPr>
              <a:spLocks/>
            </p:cNvSpPr>
            <p:nvPr/>
          </p:nvSpPr>
          <p:spPr bwMode="auto">
            <a:xfrm rot="5400000">
              <a:off x="3605907" y="5108131"/>
              <a:ext cx="168727" cy="468086"/>
            </a:xfrm>
            <a:prstGeom prst="rightBrace">
              <a:avLst>
                <a:gd name="adj1" fmla="val 833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25633" name="Right Brace 38"/>
            <p:cNvSpPr>
              <a:spLocks/>
            </p:cNvSpPr>
            <p:nvPr/>
          </p:nvSpPr>
          <p:spPr bwMode="auto">
            <a:xfrm rot="5400000">
              <a:off x="6964140" y="4340683"/>
              <a:ext cx="179612" cy="2046514"/>
            </a:xfrm>
            <a:prstGeom prst="rightBrace">
              <a:avLst>
                <a:gd name="adj1" fmla="val 83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grpSp>
      <p:sp>
        <p:nvSpPr>
          <p:cNvPr id="6" name="Left-Right Arrow 5"/>
          <p:cNvSpPr>
            <a:spLocks noChangeArrowheads="1"/>
          </p:cNvSpPr>
          <p:nvPr/>
        </p:nvSpPr>
        <p:spPr bwMode="auto">
          <a:xfrm rot="1604466">
            <a:off x="4113213" y="4827588"/>
            <a:ext cx="2944812" cy="246062"/>
          </a:xfrm>
          <a:prstGeom prst="leftRightArrow">
            <a:avLst>
              <a:gd name="adj1" fmla="val 50000"/>
              <a:gd name="adj2" fmla="val 50032"/>
            </a:avLst>
          </a:prstGeom>
          <a:solidFill>
            <a:schemeClr val="accent2"/>
          </a:solidFill>
          <a:ln w="9525">
            <a:solidFill>
              <a:schemeClr val="bg1"/>
            </a:solidFill>
            <a:round/>
            <a:headEnd/>
            <a:tailEnd/>
          </a:ln>
        </p:spPr>
        <p:txBody>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2" name="Slide Number Placeholder 1"/>
          <p:cNvSpPr>
            <a:spLocks noGrp="1"/>
          </p:cNvSpPr>
          <p:nvPr>
            <p:ph type="sldNum" sz="quarter" idx="12"/>
          </p:nvPr>
        </p:nvSpPr>
        <p:spPr/>
        <p:txBody>
          <a:bodyPr/>
          <a:lstStyle/>
          <a:p>
            <a:pPr>
              <a:defRPr/>
            </a:pPr>
            <a:fld id="{5CC074CB-338F-4D07-83BC-76EE68A86D26}" type="slidenum">
              <a:rPr lang="en-US" altLang="en-US" smtClean="0"/>
              <a:pPr>
                <a:defRPr/>
              </a:pPr>
              <a:t>17</a:t>
            </a:fld>
            <a:endParaRPr lang="en-US" altLang="en-US"/>
          </a:p>
        </p:txBody>
      </p:sp>
    </p:spTree>
    <p:extLst>
      <p:ext uri="{BB962C8B-B14F-4D97-AF65-F5344CB8AC3E}">
        <p14:creationId xmlns:p14="http://schemas.microsoft.com/office/powerpoint/2010/main" val="3566308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92113" y="141288"/>
            <a:ext cx="7772400" cy="1143000"/>
          </a:xfrm>
        </p:spPr>
        <p:txBody>
          <a:bodyPr/>
          <a:lstStyle/>
          <a:p>
            <a:r>
              <a:rPr lang="en-US" altLang="en-US"/>
              <a:t>Why does RSA work?</a:t>
            </a:r>
          </a:p>
        </p:txBody>
      </p:sp>
      <p:sp>
        <p:nvSpPr>
          <p:cNvPr id="26628" name="Rectangle 3"/>
          <p:cNvSpPr>
            <a:spLocks noGrp="1" noChangeArrowheads="1"/>
          </p:cNvSpPr>
          <p:nvPr>
            <p:ph idx="1"/>
          </p:nvPr>
        </p:nvSpPr>
        <p:spPr/>
        <p:txBody>
          <a:bodyPr/>
          <a:lstStyle/>
          <a:p>
            <a:r>
              <a:rPr lang="en-US" altLang="en-US" sz="2400" dirty="0"/>
              <a:t>must show that c</a:t>
            </a:r>
            <a:r>
              <a:rPr lang="en-US" altLang="en-US" sz="2400" baseline="30000" dirty="0"/>
              <a:t>d</a:t>
            </a:r>
            <a:r>
              <a:rPr lang="en-US" altLang="en-US" sz="2400" dirty="0"/>
              <a:t> mod n = m </a:t>
            </a:r>
            <a:br>
              <a:rPr lang="en-US" altLang="en-US" sz="2400" dirty="0"/>
            </a:br>
            <a:r>
              <a:rPr lang="en-US" altLang="en-US" sz="2400" dirty="0"/>
              <a:t>where c = m</a:t>
            </a:r>
            <a:r>
              <a:rPr lang="en-US" altLang="en-US" sz="2400" baseline="30000" dirty="0"/>
              <a:t>e</a:t>
            </a:r>
            <a:r>
              <a:rPr lang="en-US" altLang="en-US" sz="2400" dirty="0"/>
              <a:t> mod n</a:t>
            </a:r>
          </a:p>
          <a:p>
            <a:r>
              <a:rPr lang="en-US" altLang="en-US" sz="2400" dirty="0"/>
              <a:t>fact: for any x and y: </a:t>
            </a:r>
            <a:r>
              <a:rPr lang="en-US" altLang="en-US" sz="2400" dirty="0" err="1"/>
              <a:t>x</a:t>
            </a:r>
            <a:r>
              <a:rPr lang="en-US" altLang="en-US" sz="2400" baseline="30000" dirty="0" err="1"/>
              <a:t>y</a:t>
            </a:r>
            <a:r>
              <a:rPr lang="en-US" altLang="en-US" sz="2400" dirty="0"/>
              <a:t> mod n = x</a:t>
            </a:r>
            <a:r>
              <a:rPr lang="en-US" altLang="en-US" sz="2400" baseline="30000" dirty="0"/>
              <a:t>(y mod z)</a:t>
            </a:r>
            <a:r>
              <a:rPr lang="en-US" altLang="en-US" sz="2400" dirty="0"/>
              <a:t> mod n</a:t>
            </a:r>
          </a:p>
          <a:p>
            <a:pPr lvl="1"/>
            <a:r>
              <a:rPr lang="en-US" altLang="en-US" sz="2000" dirty="0"/>
              <a:t>where n= </a:t>
            </a:r>
            <a:r>
              <a:rPr lang="en-US" altLang="en-US" sz="2000" dirty="0" err="1"/>
              <a:t>pq</a:t>
            </a:r>
            <a:r>
              <a:rPr lang="en-US" altLang="en-US" sz="2000" dirty="0"/>
              <a:t> and z = (p-1)(q-1)</a:t>
            </a:r>
          </a:p>
          <a:p>
            <a:r>
              <a:rPr lang="en-US" altLang="en-US" sz="2400" dirty="0"/>
              <a:t>thus, </a:t>
            </a:r>
            <a:br>
              <a:rPr lang="en-US" altLang="en-US" sz="2400" dirty="0"/>
            </a:br>
            <a:r>
              <a:rPr lang="en-US" altLang="en-US" sz="2400" dirty="0"/>
              <a:t> c</a:t>
            </a:r>
            <a:r>
              <a:rPr lang="en-US" altLang="en-US" sz="2400" baseline="30000" dirty="0"/>
              <a:t>d</a:t>
            </a:r>
            <a:r>
              <a:rPr lang="en-US" altLang="en-US" sz="2400" dirty="0"/>
              <a:t> mod n = (m</a:t>
            </a:r>
            <a:r>
              <a:rPr lang="en-US" altLang="en-US" sz="2400" baseline="30000" dirty="0"/>
              <a:t>e</a:t>
            </a:r>
            <a:r>
              <a:rPr lang="en-US" altLang="en-US" sz="2400" dirty="0"/>
              <a:t> mod n)</a:t>
            </a:r>
            <a:r>
              <a:rPr lang="en-US" altLang="en-US" sz="2400" baseline="30000" dirty="0"/>
              <a:t>d</a:t>
            </a:r>
            <a:r>
              <a:rPr lang="en-US" altLang="en-US" sz="2400" dirty="0"/>
              <a:t> mod n</a:t>
            </a:r>
          </a:p>
          <a:p>
            <a:pPr>
              <a:buFont typeface="Wingdings" panose="05000000000000000000" pitchFamily="2" charset="2"/>
              <a:buNone/>
            </a:pPr>
            <a:r>
              <a:rPr lang="en-US" altLang="en-US" sz="2400" dirty="0"/>
              <a:t>                  = m</a:t>
            </a:r>
            <a:r>
              <a:rPr lang="en-US" altLang="en-US" sz="2400" baseline="30000" dirty="0"/>
              <a:t>ed</a:t>
            </a:r>
            <a:r>
              <a:rPr lang="en-US" altLang="en-US" sz="2400" dirty="0"/>
              <a:t> mod n </a:t>
            </a:r>
          </a:p>
          <a:p>
            <a:pPr>
              <a:buFont typeface="Wingdings" panose="05000000000000000000" pitchFamily="2" charset="2"/>
              <a:buNone/>
            </a:pPr>
            <a:r>
              <a:rPr lang="en-US" altLang="en-US" sz="2400" dirty="0"/>
              <a:t>                  = m</a:t>
            </a:r>
            <a:r>
              <a:rPr lang="en-US" altLang="en-US" sz="2400" baseline="30000" dirty="0"/>
              <a:t>(ed mod z)</a:t>
            </a:r>
            <a:r>
              <a:rPr lang="en-US" altLang="en-US" sz="2400" dirty="0"/>
              <a:t> mod n</a:t>
            </a:r>
          </a:p>
          <a:p>
            <a:pPr>
              <a:buFont typeface="Wingdings" panose="05000000000000000000" pitchFamily="2" charset="2"/>
              <a:buNone/>
            </a:pPr>
            <a:r>
              <a:rPr lang="en-US" altLang="en-US" sz="2400" dirty="0"/>
              <a:t>                  = m</a:t>
            </a:r>
            <a:r>
              <a:rPr lang="en-US" altLang="en-US" sz="2400" baseline="30000" dirty="0"/>
              <a:t>1</a:t>
            </a:r>
            <a:r>
              <a:rPr lang="en-US" altLang="en-US" sz="2400" dirty="0"/>
              <a:t> mod n</a:t>
            </a:r>
          </a:p>
          <a:p>
            <a:pPr>
              <a:buFont typeface="Wingdings" panose="05000000000000000000" pitchFamily="2" charset="2"/>
              <a:buNone/>
            </a:pPr>
            <a:r>
              <a:rPr lang="en-US" altLang="en-US" sz="2400" dirty="0"/>
              <a:t>                  = m</a:t>
            </a:r>
          </a:p>
        </p:txBody>
      </p:sp>
      <p:grpSp>
        <p:nvGrpSpPr>
          <p:cNvPr id="49160" name="Group 8"/>
          <p:cNvGrpSpPr>
            <a:grpSpLocks/>
          </p:cNvGrpSpPr>
          <p:nvPr/>
        </p:nvGrpSpPr>
        <p:grpSpPr bwMode="auto">
          <a:xfrm>
            <a:off x="3905250" y="2289175"/>
            <a:ext cx="3905250" cy="2066925"/>
            <a:chOff x="2460" y="1442"/>
            <a:chExt cx="2460" cy="1302"/>
          </a:xfrm>
        </p:grpSpPr>
        <p:sp>
          <p:nvSpPr>
            <p:cNvPr id="25607" name="Oval 6"/>
            <p:cNvSpPr>
              <a:spLocks noChangeArrowheads="1"/>
            </p:cNvSpPr>
            <p:nvPr/>
          </p:nvSpPr>
          <p:spPr bwMode="auto">
            <a:xfrm>
              <a:off x="2507" y="1442"/>
              <a:ext cx="2413" cy="441"/>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26632" name="Freeform 7"/>
            <p:cNvSpPr>
              <a:spLocks/>
            </p:cNvSpPr>
            <p:nvPr/>
          </p:nvSpPr>
          <p:spPr bwMode="auto">
            <a:xfrm>
              <a:off x="2460" y="1897"/>
              <a:ext cx="1260" cy="847"/>
            </a:xfrm>
            <a:custGeom>
              <a:avLst/>
              <a:gdLst>
                <a:gd name="T0" fmla="*/ 1260 w 1260"/>
                <a:gd name="T1" fmla="*/ 0 h 847"/>
                <a:gd name="T2" fmla="*/ 1260 w 1260"/>
                <a:gd name="T3" fmla="*/ 847 h 847"/>
                <a:gd name="T4" fmla="*/ 0 w 1260"/>
                <a:gd name="T5" fmla="*/ 847 h 847"/>
                <a:gd name="T6" fmla="*/ 0 60000 65536"/>
                <a:gd name="T7" fmla="*/ 0 60000 65536"/>
                <a:gd name="T8" fmla="*/ 0 60000 65536"/>
              </a:gdLst>
              <a:ahLst/>
              <a:cxnLst>
                <a:cxn ang="T6">
                  <a:pos x="T0" y="T1"/>
                </a:cxn>
                <a:cxn ang="T7">
                  <a:pos x="T2" y="T3"/>
                </a:cxn>
                <a:cxn ang="T8">
                  <a:pos x="T4" y="T5"/>
                </a:cxn>
              </a:cxnLst>
              <a:rect l="0" t="0" r="r" b="b"/>
              <a:pathLst>
                <a:path w="1260" h="847">
                  <a:moveTo>
                    <a:pt x="1260" y="0"/>
                  </a:moveTo>
                  <a:lnTo>
                    <a:pt x="1260" y="847"/>
                  </a:lnTo>
                  <a:lnTo>
                    <a:pt x="0" y="847"/>
                  </a:lnTo>
                </a:path>
              </a:pathLst>
            </a:custGeom>
            <a:noFill/>
            <a:ln w="952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Slide Number Placeholder 2"/>
          <p:cNvSpPr>
            <a:spLocks noGrp="1"/>
          </p:cNvSpPr>
          <p:nvPr>
            <p:ph type="sldNum" sz="quarter" idx="12"/>
          </p:nvPr>
        </p:nvSpPr>
        <p:spPr/>
        <p:txBody>
          <a:bodyPr/>
          <a:lstStyle/>
          <a:p>
            <a:pPr>
              <a:defRPr/>
            </a:pPr>
            <a:fld id="{7A91E16D-0EAD-4D3D-AC22-65013F654EE2}" type="slidenum">
              <a:rPr lang="en-US" altLang="en-US" smtClean="0"/>
              <a:pPr>
                <a:defRPr/>
              </a:pPr>
              <a:t>18</a:t>
            </a:fld>
            <a:endParaRPr lang="en-US" altLang="en-US"/>
          </a:p>
        </p:txBody>
      </p:sp>
    </p:spTree>
    <p:extLst>
      <p:ext uri="{BB962C8B-B14F-4D97-AF65-F5344CB8AC3E}">
        <p14:creationId xmlns:p14="http://schemas.microsoft.com/office/powerpoint/2010/main" val="2971493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sz="4000"/>
              <a:t>RSA: another important property</a:t>
            </a:r>
          </a:p>
        </p:txBody>
      </p:sp>
      <p:sp>
        <p:nvSpPr>
          <p:cNvPr id="27652" name="Text Box 3"/>
          <p:cNvSpPr txBox="1">
            <a:spLocks noChangeArrowheads="1"/>
          </p:cNvSpPr>
          <p:nvPr/>
        </p:nvSpPr>
        <p:spPr bwMode="auto">
          <a:xfrm>
            <a:off x="981075" y="1422400"/>
            <a:ext cx="704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latin typeface="Gill Sans MT" panose="020B0502020104020203" pitchFamily="34" charset="0"/>
              </a:rPr>
              <a:t>The following property will be </a:t>
            </a:r>
            <a:r>
              <a:rPr lang="en-US" altLang="en-US" sz="2800" i="1">
                <a:solidFill>
                  <a:srgbClr val="C00000"/>
                </a:solidFill>
                <a:latin typeface="Gill Sans MT" panose="020B0502020104020203" pitchFamily="34" charset="0"/>
              </a:rPr>
              <a:t>very</a:t>
            </a:r>
            <a:r>
              <a:rPr lang="en-US" altLang="en-US" sz="2800">
                <a:solidFill>
                  <a:srgbClr val="C00000"/>
                </a:solidFill>
                <a:latin typeface="Gill Sans MT" panose="020B0502020104020203" pitchFamily="34" charset="0"/>
              </a:rPr>
              <a:t> </a:t>
            </a:r>
            <a:r>
              <a:rPr lang="en-US" altLang="en-US" sz="2800">
                <a:latin typeface="Gill Sans MT" panose="020B0502020104020203" pitchFamily="34" charset="0"/>
              </a:rPr>
              <a:t>useful later:</a:t>
            </a:r>
            <a:endParaRPr lang="en-US" altLang="en-US" sz="2400">
              <a:latin typeface="Gill Sans MT" panose="020B0502020104020203" pitchFamily="34" charset="0"/>
            </a:endParaRPr>
          </a:p>
        </p:txBody>
      </p:sp>
      <p:grpSp>
        <p:nvGrpSpPr>
          <p:cNvPr id="27653" name="Group 4"/>
          <p:cNvGrpSpPr>
            <a:grpSpLocks/>
          </p:cNvGrpSpPr>
          <p:nvPr/>
        </p:nvGrpSpPr>
        <p:grpSpPr bwMode="auto">
          <a:xfrm>
            <a:off x="1636713" y="2257425"/>
            <a:ext cx="5259387" cy="946150"/>
            <a:chOff x="501" y="1586"/>
            <a:chExt cx="3313" cy="596"/>
          </a:xfrm>
        </p:grpSpPr>
        <p:grpSp>
          <p:nvGrpSpPr>
            <p:cNvPr id="27660" name="Group 5"/>
            <p:cNvGrpSpPr>
              <a:grpSpLocks/>
            </p:cNvGrpSpPr>
            <p:nvPr/>
          </p:nvGrpSpPr>
          <p:grpSpPr bwMode="auto">
            <a:xfrm>
              <a:off x="501" y="1586"/>
              <a:ext cx="1807" cy="594"/>
              <a:chOff x="1328" y="1706"/>
              <a:chExt cx="1807" cy="594"/>
            </a:xfrm>
          </p:grpSpPr>
          <p:grpSp>
            <p:nvGrpSpPr>
              <p:cNvPr id="27667" name="Group 6"/>
              <p:cNvGrpSpPr>
                <a:grpSpLocks/>
              </p:cNvGrpSpPr>
              <p:nvPr/>
            </p:nvGrpSpPr>
            <p:grpSpPr bwMode="auto">
              <a:xfrm>
                <a:off x="1328" y="1811"/>
                <a:ext cx="1807" cy="489"/>
                <a:chOff x="1699" y="1433"/>
                <a:chExt cx="1807" cy="489"/>
              </a:xfrm>
            </p:grpSpPr>
            <p:sp>
              <p:nvSpPr>
                <p:cNvPr id="27670" name="Text Box 7"/>
                <p:cNvSpPr txBox="1">
                  <a:spLocks noChangeArrowheads="1"/>
                </p:cNvSpPr>
                <p:nvPr/>
              </p:nvSpPr>
              <p:spPr bwMode="auto">
                <a:xfrm>
                  <a:off x="1699" y="1433"/>
                  <a:ext cx="18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solidFill>
                        <a:srgbClr val="C00000"/>
                      </a:solidFill>
                      <a:latin typeface="Arial" panose="020B0604020202020204" pitchFamily="34" charset="0"/>
                      <a:cs typeface="Arial" panose="020B0604020202020204" pitchFamily="34" charset="0"/>
                    </a:rPr>
                    <a:t>K  </a:t>
                  </a:r>
                  <a:r>
                    <a:rPr lang="en-US" altLang="en-US" sz="3200">
                      <a:solidFill>
                        <a:srgbClr val="C00000"/>
                      </a:solidFill>
                      <a:latin typeface="Arial" panose="020B0604020202020204" pitchFamily="34" charset="0"/>
                      <a:cs typeface="Arial" panose="020B0604020202020204" pitchFamily="34" charset="0"/>
                    </a:rPr>
                    <a:t>(</a:t>
                  </a:r>
                  <a:r>
                    <a:rPr lang="en-US" altLang="en-US" sz="2800">
                      <a:solidFill>
                        <a:srgbClr val="C00000"/>
                      </a:solidFill>
                      <a:latin typeface="Arial" panose="020B0604020202020204" pitchFamily="34" charset="0"/>
                      <a:cs typeface="Arial" panose="020B0604020202020204" pitchFamily="34" charset="0"/>
                    </a:rPr>
                    <a:t>K  (m)</a:t>
                  </a:r>
                  <a:r>
                    <a:rPr lang="en-US" altLang="en-US" sz="3200">
                      <a:solidFill>
                        <a:srgbClr val="C00000"/>
                      </a:solidFill>
                      <a:latin typeface="Arial" panose="020B0604020202020204" pitchFamily="34" charset="0"/>
                      <a:cs typeface="Arial" panose="020B0604020202020204" pitchFamily="34" charset="0"/>
                    </a:rPr>
                    <a:t>)</a:t>
                  </a:r>
                  <a:r>
                    <a:rPr lang="en-US" altLang="en-US" sz="2800">
                      <a:solidFill>
                        <a:srgbClr val="C00000"/>
                      </a:solidFill>
                      <a:latin typeface="Arial" panose="020B0604020202020204" pitchFamily="34" charset="0"/>
                      <a:cs typeface="Arial" panose="020B0604020202020204" pitchFamily="34" charset="0"/>
                    </a:rPr>
                    <a:t>  =  m </a:t>
                  </a:r>
                </a:p>
              </p:txBody>
            </p:sp>
            <p:sp>
              <p:nvSpPr>
                <p:cNvPr id="27671" name="Text Box 8"/>
                <p:cNvSpPr txBox="1">
                  <a:spLocks noChangeArrowheads="1"/>
                </p:cNvSpPr>
                <p:nvPr/>
              </p:nvSpPr>
              <p:spPr bwMode="auto">
                <a:xfrm>
                  <a:off x="2235" y="1631"/>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B</a:t>
                  </a:r>
                  <a:endParaRPr lang="en-US" altLang="en-US" sz="2800">
                    <a:solidFill>
                      <a:srgbClr val="C00000"/>
                    </a:solidFill>
                    <a:latin typeface="Arial" panose="020B0604020202020204" pitchFamily="34" charset="0"/>
                    <a:cs typeface="Arial" panose="020B0604020202020204" pitchFamily="34" charset="0"/>
                  </a:endParaRPr>
                </a:p>
              </p:txBody>
            </p:sp>
            <p:sp>
              <p:nvSpPr>
                <p:cNvPr id="27672" name="Text Box 9"/>
                <p:cNvSpPr txBox="1">
                  <a:spLocks noChangeArrowheads="1"/>
                </p:cNvSpPr>
                <p:nvPr/>
              </p:nvSpPr>
              <p:spPr bwMode="auto">
                <a:xfrm>
                  <a:off x="1884" y="162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B</a:t>
                  </a:r>
                  <a:endParaRPr lang="en-US" altLang="en-US" sz="2800">
                    <a:solidFill>
                      <a:srgbClr val="C00000"/>
                    </a:solidFill>
                    <a:latin typeface="Arial" panose="020B0604020202020204" pitchFamily="34" charset="0"/>
                    <a:cs typeface="Arial" panose="020B0604020202020204" pitchFamily="34" charset="0"/>
                  </a:endParaRPr>
                </a:p>
              </p:txBody>
            </p:sp>
          </p:grpSp>
          <p:sp>
            <p:nvSpPr>
              <p:cNvPr id="27668" name="Text Box 10"/>
              <p:cNvSpPr txBox="1">
                <a:spLocks noChangeArrowheads="1"/>
              </p:cNvSpPr>
              <p:nvPr/>
            </p:nvSpPr>
            <p:spPr bwMode="auto">
              <a:xfrm>
                <a:off x="1523" y="1706"/>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sp>
            <p:nvSpPr>
              <p:cNvPr id="27669" name="Text Box 11"/>
              <p:cNvSpPr txBox="1">
                <a:spLocks noChangeArrowheads="1"/>
              </p:cNvSpPr>
              <p:nvPr/>
            </p:nvSpPr>
            <p:spPr bwMode="auto">
              <a:xfrm>
                <a:off x="1842" y="1722"/>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grpSp>
        <p:sp>
          <p:nvSpPr>
            <p:cNvPr id="27661" name="Text Box 12"/>
            <p:cNvSpPr txBox="1">
              <a:spLocks noChangeArrowheads="1"/>
            </p:cNvSpPr>
            <p:nvPr/>
          </p:nvSpPr>
          <p:spPr bwMode="auto">
            <a:xfrm>
              <a:off x="2496" y="1704"/>
              <a:ext cx="1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solidFill>
                    <a:srgbClr val="C00000"/>
                  </a:solidFill>
                  <a:latin typeface="Arial" panose="020B0604020202020204" pitchFamily="34" charset="0"/>
                  <a:cs typeface="Arial" panose="020B0604020202020204" pitchFamily="34" charset="0"/>
                </a:rPr>
                <a:t>K  </a:t>
              </a:r>
              <a:r>
                <a:rPr lang="en-US" altLang="en-US" sz="3200">
                  <a:solidFill>
                    <a:srgbClr val="C00000"/>
                  </a:solidFill>
                  <a:latin typeface="Arial" panose="020B0604020202020204" pitchFamily="34" charset="0"/>
                  <a:cs typeface="Arial" panose="020B0604020202020204" pitchFamily="34" charset="0"/>
                </a:rPr>
                <a:t>(</a:t>
              </a:r>
              <a:r>
                <a:rPr lang="en-US" altLang="en-US" sz="2800">
                  <a:solidFill>
                    <a:srgbClr val="C00000"/>
                  </a:solidFill>
                  <a:latin typeface="Arial" panose="020B0604020202020204" pitchFamily="34" charset="0"/>
                  <a:cs typeface="Arial" panose="020B0604020202020204" pitchFamily="34" charset="0"/>
                </a:rPr>
                <a:t>K  (m)</a:t>
              </a:r>
              <a:r>
                <a:rPr lang="en-US" altLang="en-US" sz="3200">
                  <a:solidFill>
                    <a:srgbClr val="C00000"/>
                  </a:solidFill>
                  <a:latin typeface="Arial" panose="020B0604020202020204" pitchFamily="34" charset="0"/>
                  <a:cs typeface="Arial" panose="020B0604020202020204" pitchFamily="34" charset="0"/>
                </a:rPr>
                <a:t>)</a:t>
              </a:r>
              <a:r>
                <a:rPr lang="en-US" altLang="en-US" sz="2800">
                  <a:solidFill>
                    <a:srgbClr val="C00000"/>
                  </a:solidFill>
                  <a:latin typeface="Arial" panose="020B0604020202020204" pitchFamily="34" charset="0"/>
                  <a:cs typeface="Arial" panose="020B0604020202020204" pitchFamily="34" charset="0"/>
                </a:rPr>
                <a:t>  </a:t>
              </a:r>
            </a:p>
          </p:txBody>
        </p:sp>
        <p:sp>
          <p:nvSpPr>
            <p:cNvPr id="27662" name="Text Box 13"/>
            <p:cNvSpPr txBox="1">
              <a:spLocks noChangeArrowheads="1"/>
            </p:cNvSpPr>
            <p:nvPr/>
          </p:nvSpPr>
          <p:spPr bwMode="auto">
            <a:xfrm>
              <a:off x="3074" y="1887"/>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B</a:t>
              </a:r>
              <a:endParaRPr lang="en-US" altLang="en-US" sz="2800">
                <a:solidFill>
                  <a:srgbClr val="C00000"/>
                </a:solidFill>
                <a:latin typeface="Arial" panose="020B0604020202020204" pitchFamily="34" charset="0"/>
                <a:cs typeface="Arial" panose="020B0604020202020204" pitchFamily="34" charset="0"/>
              </a:endParaRPr>
            </a:p>
          </p:txBody>
        </p:sp>
        <p:sp>
          <p:nvSpPr>
            <p:cNvPr id="27663" name="Text Box 14"/>
            <p:cNvSpPr txBox="1">
              <a:spLocks noChangeArrowheads="1"/>
            </p:cNvSpPr>
            <p:nvPr/>
          </p:nvSpPr>
          <p:spPr bwMode="auto">
            <a:xfrm>
              <a:off x="2722" y="1891"/>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B</a:t>
              </a:r>
              <a:endParaRPr lang="en-US" altLang="en-US" sz="2800">
                <a:solidFill>
                  <a:srgbClr val="C00000"/>
                </a:solidFill>
                <a:latin typeface="Arial" panose="020B0604020202020204" pitchFamily="34" charset="0"/>
                <a:cs typeface="Arial" panose="020B0604020202020204" pitchFamily="34" charset="0"/>
              </a:endParaRPr>
            </a:p>
          </p:txBody>
        </p:sp>
        <p:sp>
          <p:nvSpPr>
            <p:cNvPr id="27664" name="Text Box 15"/>
            <p:cNvSpPr txBox="1">
              <a:spLocks noChangeArrowheads="1"/>
            </p:cNvSpPr>
            <p:nvPr/>
          </p:nvSpPr>
          <p:spPr bwMode="auto">
            <a:xfrm>
              <a:off x="2709" y="1636"/>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sp>
          <p:nvSpPr>
            <p:cNvPr id="27665" name="Text Box 16"/>
            <p:cNvSpPr txBox="1">
              <a:spLocks noChangeArrowheads="1"/>
            </p:cNvSpPr>
            <p:nvPr/>
          </p:nvSpPr>
          <p:spPr bwMode="auto">
            <a:xfrm>
              <a:off x="3076" y="1615"/>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sp>
          <p:nvSpPr>
            <p:cNvPr id="27666" name="Text Box 17"/>
            <p:cNvSpPr txBox="1">
              <a:spLocks noChangeArrowheads="1"/>
            </p:cNvSpPr>
            <p:nvPr/>
          </p:nvSpPr>
          <p:spPr bwMode="auto">
            <a:xfrm>
              <a:off x="2253" y="1755"/>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grpSp>
      <p:sp>
        <p:nvSpPr>
          <p:cNvPr id="27654" name="Text Box 18"/>
          <p:cNvSpPr txBox="1">
            <a:spLocks noChangeArrowheads="1"/>
          </p:cNvSpPr>
          <p:nvPr/>
        </p:nvSpPr>
        <p:spPr bwMode="auto">
          <a:xfrm>
            <a:off x="1163638" y="3487738"/>
            <a:ext cx="29178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latin typeface="Gill Sans MT" panose="020B0502020104020203" pitchFamily="34" charset="0"/>
              </a:rPr>
              <a:t>use public key first, followed by private key </a:t>
            </a:r>
            <a:endParaRPr lang="en-US" altLang="en-US" sz="2400">
              <a:latin typeface="Gill Sans MT" panose="020B0502020104020203" pitchFamily="34" charset="0"/>
            </a:endParaRPr>
          </a:p>
        </p:txBody>
      </p:sp>
      <p:sp>
        <p:nvSpPr>
          <p:cNvPr id="27655" name="Text Box 19"/>
          <p:cNvSpPr txBox="1">
            <a:spLocks noChangeArrowheads="1"/>
          </p:cNvSpPr>
          <p:nvPr/>
        </p:nvSpPr>
        <p:spPr bwMode="auto">
          <a:xfrm>
            <a:off x="4494213" y="3479800"/>
            <a:ext cx="29178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latin typeface="Gill Sans MT" panose="020B0502020104020203" pitchFamily="34" charset="0"/>
              </a:rPr>
              <a:t>use private key first, followed by public key </a:t>
            </a:r>
            <a:endParaRPr lang="en-US" altLang="en-US" sz="2400">
              <a:latin typeface="Gill Sans MT" panose="020B0502020104020203" pitchFamily="34" charset="0"/>
            </a:endParaRPr>
          </a:p>
        </p:txBody>
      </p:sp>
      <p:sp>
        <p:nvSpPr>
          <p:cNvPr id="27656" name="AutoShape 20"/>
          <p:cNvSpPr>
            <a:spLocks/>
          </p:cNvSpPr>
          <p:nvPr/>
        </p:nvSpPr>
        <p:spPr bwMode="auto">
          <a:xfrm rot="5400000">
            <a:off x="2481263" y="2509838"/>
            <a:ext cx="138112" cy="1509712"/>
          </a:xfrm>
          <a:prstGeom prst="rightBrace">
            <a:avLst>
              <a:gd name="adj1" fmla="val 9109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solidFill>
                <a:srgbClr val="C00000"/>
              </a:solidFill>
              <a:latin typeface="Gill Sans MT" panose="020B0502020104020203" pitchFamily="34" charset="0"/>
              <a:cs typeface="Arial" panose="020B0604020202020204" pitchFamily="34" charset="0"/>
            </a:endParaRPr>
          </a:p>
        </p:txBody>
      </p:sp>
      <p:sp>
        <p:nvSpPr>
          <p:cNvPr id="27657" name="AutoShape 21"/>
          <p:cNvSpPr>
            <a:spLocks/>
          </p:cNvSpPr>
          <p:nvPr/>
        </p:nvSpPr>
        <p:spPr bwMode="auto">
          <a:xfrm rot="5400000">
            <a:off x="5753100" y="2501900"/>
            <a:ext cx="138113" cy="1509713"/>
          </a:xfrm>
          <a:prstGeom prst="rightBrace">
            <a:avLst>
              <a:gd name="adj1" fmla="val 9109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solidFill>
                <a:srgbClr val="C00000"/>
              </a:solidFill>
              <a:latin typeface="Gill Sans MT" panose="020B0502020104020203" pitchFamily="34" charset="0"/>
              <a:cs typeface="Arial" panose="020B0604020202020204" pitchFamily="34" charset="0"/>
            </a:endParaRPr>
          </a:p>
        </p:txBody>
      </p:sp>
      <p:sp>
        <p:nvSpPr>
          <p:cNvPr id="27658" name="Text Box 22"/>
          <p:cNvSpPr txBox="1">
            <a:spLocks noChangeArrowheads="1"/>
          </p:cNvSpPr>
          <p:nvPr/>
        </p:nvSpPr>
        <p:spPr bwMode="auto">
          <a:xfrm>
            <a:off x="2708275" y="5200650"/>
            <a:ext cx="3467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3200" i="1">
                <a:solidFill>
                  <a:srgbClr val="C00000"/>
                </a:solidFill>
                <a:latin typeface="Gill Sans MT" panose="020B0502020104020203" pitchFamily="34" charset="0"/>
              </a:rPr>
              <a:t>result is the same!</a:t>
            </a:r>
            <a:r>
              <a:rPr lang="en-US" altLang="en-US" sz="3200">
                <a:solidFill>
                  <a:srgbClr val="C00000"/>
                </a:solidFill>
                <a:latin typeface="Gill Sans MT" panose="020B0502020104020203" pitchFamily="34" charset="0"/>
              </a:rPr>
              <a:t> </a:t>
            </a:r>
          </a:p>
        </p:txBody>
      </p:sp>
      <p:sp>
        <p:nvSpPr>
          <p:cNvPr id="2" name="TextBox 1"/>
          <p:cNvSpPr txBox="1"/>
          <p:nvPr/>
        </p:nvSpPr>
        <p:spPr>
          <a:xfrm>
            <a:off x="7412038" y="2612571"/>
            <a:ext cx="1344279" cy="369332"/>
          </a:xfrm>
          <a:prstGeom prst="rect">
            <a:avLst/>
          </a:prstGeom>
          <a:noFill/>
        </p:spPr>
        <p:txBody>
          <a:bodyPr wrap="none" rtlCol="0">
            <a:spAutoFit/>
          </a:bodyPr>
          <a:lstStyle/>
          <a:p>
            <a:r>
              <a:rPr lang="en-US" dirty="0"/>
              <a:t>m, K</a:t>
            </a:r>
            <a:r>
              <a:rPr lang="en-US" baseline="-25000" dirty="0"/>
              <a:t>B</a:t>
            </a:r>
            <a:r>
              <a:rPr lang="en-US" baseline="30000" dirty="0"/>
              <a:t>-</a:t>
            </a:r>
            <a:r>
              <a:rPr lang="en-US" dirty="0"/>
              <a:t>(m)</a:t>
            </a:r>
          </a:p>
        </p:txBody>
      </p:sp>
      <p:sp>
        <p:nvSpPr>
          <p:cNvPr id="3" name="Slide Number Placeholder 2"/>
          <p:cNvSpPr>
            <a:spLocks noGrp="1"/>
          </p:cNvSpPr>
          <p:nvPr>
            <p:ph type="sldNum" sz="quarter" idx="12"/>
          </p:nvPr>
        </p:nvSpPr>
        <p:spPr/>
        <p:txBody>
          <a:bodyPr/>
          <a:lstStyle/>
          <a:p>
            <a:pPr>
              <a:defRPr/>
            </a:pPr>
            <a:fld id="{7A91E16D-0EAD-4D3D-AC22-65013F654EE2}" type="slidenum">
              <a:rPr lang="en-US" altLang="en-US" smtClean="0"/>
              <a:pPr>
                <a:defRPr/>
              </a:pPr>
              <a:t>19</a:t>
            </a:fld>
            <a:endParaRPr lang="en-US" altLang="en-US"/>
          </a:p>
        </p:txBody>
      </p:sp>
    </p:spTree>
    <p:extLst>
      <p:ext uri="{BB962C8B-B14F-4D97-AF65-F5344CB8AC3E}">
        <p14:creationId xmlns:p14="http://schemas.microsoft.com/office/powerpoint/2010/main" val="259964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Computer Networking A Top-Down Approach 6th Edition </a:t>
            </a:r>
            <a:r>
              <a:rPr lang="mr-IN" dirty="0"/>
              <a:t>–</a:t>
            </a:r>
            <a:r>
              <a:rPr lang="en-US" dirty="0"/>
              <a:t> Chapter 8</a:t>
            </a:r>
          </a:p>
          <a:p>
            <a:r>
              <a:rPr lang="en-US" dirty="0"/>
              <a:t>Cryptography and network security by William Stallings </a:t>
            </a: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a:t>
            </a:fld>
            <a:endParaRPr lang="en-US" altLang="en-US"/>
          </a:p>
        </p:txBody>
      </p:sp>
    </p:spTree>
    <p:extLst>
      <p:ext uri="{BB962C8B-B14F-4D97-AF65-F5344CB8AC3E}">
        <p14:creationId xmlns:p14="http://schemas.microsoft.com/office/powerpoint/2010/main" val="922529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522288" y="1425575"/>
            <a:ext cx="7772400" cy="4648200"/>
          </a:xfrm>
        </p:spPr>
        <p:txBody>
          <a:bodyPr/>
          <a:lstStyle/>
          <a:p>
            <a:pPr>
              <a:buFont typeface="Wingdings" panose="05000000000000000000" pitchFamily="2" charset="2"/>
              <a:buNone/>
            </a:pPr>
            <a:endParaRPr lang="en-US" altLang="en-US"/>
          </a:p>
          <a:p>
            <a:pPr>
              <a:buFont typeface="Wingdings" panose="05000000000000000000" pitchFamily="2" charset="2"/>
              <a:buNone/>
            </a:pPr>
            <a:r>
              <a:rPr lang="en-US" altLang="en-US"/>
              <a:t>follows directly from modular arithmetic:</a:t>
            </a:r>
          </a:p>
          <a:p>
            <a:pPr>
              <a:buFont typeface="Wingdings" panose="05000000000000000000" pitchFamily="2" charset="2"/>
              <a:buNone/>
            </a:pPr>
            <a:endParaRPr lang="en-US" altLang="en-US"/>
          </a:p>
          <a:p>
            <a:pPr>
              <a:buFont typeface="Wingdings" panose="05000000000000000000" pitchFamily="2" charset="2"/>
              <a:buNone/>
            </a:pPr>
            <a:r>
              <a:rPr lang="en-US" altLang="en-US"/>
              <a:t>(m</a:t>
            </a:r>
            <a:r>
              <a:rPr lang="en-US" altLang="en-US" baseline="30000"/>
              <a:t>e</a:t>
            </a:r>
            <a:r>
              <a:rPr lang="en-US" altLang="en-US"/>
              <a:t> mod n)</a:t>
            </a:r>
            <a:r>
              <a:rPr lang="en-US" altLang="en-US" baseline="30000"/>
              <a:t>d</a:t>
            </a:r>
            <a:r>
              <a:rPr lang="en-US" altLang="en-US"/>
              <a:t> mod n = m</a:t>
            </a:r>
            <a:r>
              <a:rPr lang="en-US" altLang="en-US" baseline="30000"/>
              <a:t>ed</a:t>
            </a:r>
            <a:r>
              <a:rPr lang="en-US" altLang="en-US"/>
              <a:t> mod n</a:t>
            </a:r>
          </a:p>
          <a:p>
            <a:pPr>
              <a:buFont typeface="Wingdings" panose="05000000000000000000" pitchFamily="2" charset="2"/>
              <a:buNone/>
            </a:pPr>
            <a:r>
              <a:rPr lang="en-US" altLang="en-US"/>
              <a:t>                             = m</a:t>
            </a:r>
            <a:r>
              <a:rPr lang="en-US" altLang="en-US" baseline="30000"/>
              <a:t>de</a:t>
            </a:r>
            <a:r>
              <a:rPr lang="en-US" altLang="en-US"/>
              <a:t> mod n</a:t>
            </a:r>
          </a:p>
          <a:p>
            <a:pPr>
              <a:buFont typeface="Wingdings" panose="05000000000000000000" pitchFamily="2" charset="2"/>
              <a:buNone/>
            </a:pPr>
            <a:r>
              <a:rPr lang="en-US" altLang="en-US"/>
              <a:t>                             = (m</a:t>
            </a:r>
            <a:r>
              <a:rPr lang="en-US" altLang="en-US" baseline="30000"/>
              <a:t>d</a:t>
            </a:r>
            <a:r>
              <a:rPr lang="en-US" altLang="en-US"/>
              <a:t> mod n)</a:t>
            </a:r>
            <a:r>
              <a:rPr lang="en-US" altLang="en-US" baseline="30000"/>
              <a:t>e</a:t>
            </a:r>
            <a:r>
              <a:rPr lang="en-US" altLang="en-US"/>
              <a:t> mod n </a:t>
            </a:r>
          </a:p>
          <a:p>
            <a:pPr>
              <a:buFont typeface="Wingdings" panose="05000000000000000000" pitchFamily="2" charset="2"/>
              <a:buNone/>
            </a:pPr>
            <a:endParaRPr lang="en-US" altLang="en-US"/>
          </a:p>
        </p:txBody>
      </p:sp>
      <p:grpSp>
        <p:nvGrpSpPr>
          <p:cNvPr id="28676" name="Group 1"/>
          <p:cNvGrpSpPr>
            <a:grpSpLocks/>
          </p:cNvGrpSpPr>
          <p:nvPr/>
        </p:nvGrpSpPr>
        <p:grpSpPr bwMode="auto">
          <a:xfrm>
            <a:off x="423863" y="457200"/>
            <a:ext cx="6591300" cy="946150"/>
            <a:chOff x="478971" y="838200"/>
            <a:chExt cx="6590389" cy="946150"/>
          </a:xfrm>
        </p:grpSpPr>
        <p:grpSp>
          <p:nvGrpSpPr>
            <p:cNvPr id="28678" name="Group 5"/>
            <p:cNvGrpSpPr>
              <a:grpSpLocks/>
            </p:cNvGrpSpPr>
            <p:nvPr/>
          </p:nvGrpSpPr>
          <p:grpSpPr bwMode="auto">
            <a:xfrm>
              <a:off x="1676400" y="838200"/>
              <a:ext cx="5259388" cy="946150"/>
              <a:chOff x="501" y="1586"/>
              <a:chExt cx="3313" cy="596"/>
            </a:xfrm>
          </p:grpSpPr>
          <p:grpSp>
            <p:nvGrpSpPr>
              <p:cNvPr id="28681" name="Group 6"/>
              <p:cNvGrpSpPr>
                <a:grpSpLocks/>
              </p:cNvGrpSpPr>
              <p:nvPr/>
            </p:nvGrpSpPr>
            <p:grpSpPr bwMode="auto">
              <a:xfrm>
                <a:off x="501" y="1586"/>
                <a:ext cx="1807" cy="591"/>
                <a:chOff x="1328" y="1706"/>
                <a:chExt cx="1807" cy="591"/>
              </a:xfrm>
            </p:grpSpPr>
            <p:grpSp>
              <p:nvGrpSpPr>
                <p:cNvPr id="28688" name="Group 7"/>
                <p:cNvGrpSpPr>
                  <a:grpSpLocks/>
                </p:cNvGrpSpPr>
                <p:nvPr/>
              </p:nvGrpSpPr>
              <p:grpSpPr bwMode="auto">
                <a:xfrm>
                  <a:off x="1328" y="1811"/>
                  <a:ext cx="1807" cy="486"/>
                  <a:chOff x="1699" y="1433"/>
                  <a:chExt cx="1807" cy="486"/>
                </a:xfrm>
              </p:grpSpPr>
              <p:sp>
                <p:nvSpPr>
                  <p:cNvPr id="28691" name="Text Box 8"/>
                  <p:cNvSpPr txBox="1">
                    <a:spLocks noChangeArrowheads="1"/>
                  </p:cNvSpPr>
                  <p:nvPr/>
                </p:nvSpPr>
                <p:spPr bwMode="auto">
                  <a:xfrm>
                    <a:off x="1699" y="1433"/>
                    <a:ext cx="180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solidFill>
                          <a:srgbClr val="C00000"/>
                        </a:solidFill>
                        <a:latin typeface="Arial" panose="020B0604020202020204" pitchFamily="34" charset="0"/>
                        <a:cs typeface="Arial" panose="020B0604020202020204" pitchFamily="34" charset="0"/>
                      </a:rPr>
                      <a:t>K  </a:t>
                    </a:r>
                    <a:r>
                      <a:rPr lang="en-US" altLang="en-US" sz="3200">
                        <a:solidFill>
                          <a:srgbClr val="C00000"/>
                        </a:solidFill>
                        <a:latin typeface="Arial" panose="020B0604020202020204" pitchFamily="34" charset="0"/>
                        <a:cs typeface="Arial" panose="020B0604020202020204" pitchFamily="34" charset="0"/>
                      </a:rPr>
                      <a:t>(</a:t>
                    </a:r>
                    <a:r>
                      <a:rPr lang="en-US" altLang="en-US" sz="2800">
                        <a:solidFill>
                          <a:srgbClr val="C00000"/>
                        </a:solidFill>
                        <a:latin typeface="Arial" panose="020B0604020202020204" pitchFamily="34" charset="0"/>
                        <a:cs typeface="Arial" panose="020B0604020202020204" pitchFamily="34" charset="0"/>
                      </a:rPr>
                      <a:t>K  (m)</a:t>
                    </a:r>
                    <a:r>
                      <a:rPr lang="en-US" altLang="en-US" sz="3200">
                        <a:solidFill>
                          <a:srgbClr val="C00000"/>
                        </a:solidFill>
                        <a:latin typeface="Arial" panose="020B0604020202020204" pitchFamily="34" charset="0"/>
                        <a:cs typeface="Arial" panose="020B0604020202020204" pitchFamily="34" charset="0"/>
                      </a:rPr>
                      <a:t>)</a:t>
                    </a:r>
                    <a:r>
                      <a:rPr lang="en-US" altLang="en-US" sz="2800">
                        <a:solidFill>
                          <a:srgbClr val="C00000"/>
                        </a:solidFill>
                        <a:latin typeface="Arial" panose="020B0604020202020204" pitchFamily="34" charset="0"/>
                        <a:cs typeface="Arial" panose="020B0604020202020204" pitchFamily="34" charset="0"/>
                      </a:rPr>
                      <a:t>  =  m </a:t>
                    </a:r>
                  </a:p>
                </p:txBody>
              </p:sp>
              <p:sp>
                <p:nvSpPr>
                  <p:cNvPr id="28692" name="Text Box 9"/>
                  <p:cNvSpPr txBox="1">
                    <a:spLocks noChangeArrowheads="1"/>
                  </p:cNvSpPr>
                  <p:nvPr/>
                </p:nvSpPr>
                <p:spPr bwMode="auto">
                  <a:xfrm>
                    <a:off x="2241" y="162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B</a:t>
                    </a:r>
                    <a:endParaRPr lang="en-US" altLang="en-US" sz="2800">
                      <a:solidFill>
                        <a:srgbClr val="C00000"/>
                      </a:solidFill>
                      <a:latin typeface="Arial" panose="020B0604020202020204" pitchFamily="34" charset="0"/>
                      <a:cs typeface="Arial" panose="020B0604020202020204" pitchFamily="34" charset="0"/>
                    </a:endParaRPr>
                  </a:p>
                </p:txBody>
              </p:sp>
              <p:sp>
                <p:nvSpPr>
                  <p:cNvPr id="28693" name="Text Box 10"/>
                  <p:cNvSpPr txBox="1">
                    <a:spLocks noChangeArrowheads="1"/>
                  </p:cNvSpPr>
                  <p:nvPr/>
                </p:nvSpPr>
                <p:spPr bwMode="auto">
                  <a:xfrm>
                    <a:off x="1881" y="1620"/>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B</a:t>
                    </a:r>
                    <a:endParaRPr lang="en-US" altLang="en-US" sz="2800">
                      <a:solidFill>
                        <a:srgbClr val="C00000"/>
                      </a:solidFill>
                      <a:latin typeface="Arial" panose="020B0604020202020204" pitchFamily="34" charset="0"/>
                      <a:cs typeface="Arial" panose="020B0604020202020204" pitchFamily="34" charset="0"/>
                    </a:endParaRPr>
                  </a:p>
                </p:txBody>
              </p:sp>
            </p:grpSp>
            <p:sp>
              <p:nvSpPr>
                <p:cNvPr id="28689" name="Text Box 11"/>
                <p:cNvSpPr txBox="1">
                  <a:spLocks noChangeArrowheads="1"/>
                </p:cNvSpPr>
                <p:nvPr/>
              </p:nvSpPr>
              <p:spPr bwMode="auto">
                <a:xfrm>
                  <a:off x="1505" y="1706"/>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sp>
              <p:nvSpPr>
                <p:cNvPr id="28690" name="Text Box 12"/>
                <p:cNvSpPr txBox="1">
                  <a:spLocks noChangeArrowheads="1"/>
                </p:cNvSpPr>
                <p:nvPr/>
              </p:nvSpPr>
              <p:spPr bwMode="auto">
                <a:xfrm>
                  <a:off x="1857" y="1725"/>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grpSp>
          <p:sp>
            <p:nvSpPr>
              <p:cNvPr id="28682" name="Text Box 13"/>
              <p:cNvSpPr txBox="1">
                <a:spLocks noChangeArrowheads="1"/>
              </p:cNvSpPr>
              <p:nvPr/>
            </p:nvSpPr>
            <p:spPr bwMode="auto">
              <a:xfrm>
                <a:off x="2496" y="1704"/>
                <a:ext cx="13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a:solidFill>
                      <a:srgbClr val="C00000"/>
                    </a:solidFill>
                    <a:latin typeface="Arial" panose="020B0604020202020204" pitchFamily="34" charset="0"/>
                    <a:cs typeface="Arial" panose="020B0604020202020204" pitchFamily="34" charset="0"/>
                  </a:rPr>
                  <a:t>K  </a:t>
                </a:r>
                <a:r>
                  <a:rPr lang="en-US" altLang="en-US" sz="3200">
                    <a:solidFill>
                      <a:srgbClr val="C00000"/>
                    </a:solidFill>
                    <a:latin typeface="Arial" panose="020B0604020202020204" pitchFamily="34" charset="0"/>
                    <a:cs typeface="Arial" panose="020B0604020202020204" pitchFamily="34" charset="0"/>
                  </a:rPr>
                  <a:t>(</a:t>
                </a:r>
                <a:r>
                  <a:rPr lang="en-US" altLang="en-US" sz="2800">
                    <a:solidFill>
                      <a:srgbClr val="C00000"/>
                    </a:solidFill>
                    <a:latin typeface="Arial" panose="020B0604020202020204" pitchFamily="34" charset="0"/>
                    <a:cs typeface="Arial" panose="020B0604020202020204" pitchFamily="34" charset="0"/>
                  </a:rPr>
                  <a:t>K  (m)</a:t>
                </a:r>
                <a:r>
                  <a:rPr lang="en-US" altLang="en-US" sz="3200">
                    <a:solidFill>
                      <a:srgbClr val="C00000"/>
                    </a:solidFill>
                    <a:latin typeface="Arial" panose="020B0604020202020204" pitchFamily="34" charset="0"/>
                    <a:cs typeface="Arial" panose="020B0604020202020204" pitchFamily="34" charset="0"/>
                  </a:rPr>
                  <a:t>)</a:t>
                </a:r>
                <a:r>
                  <a:rPr lang="en-US" altLang="en-US" sz="2800">
                    <a:solidFill>
                      <a:srgbClr val="C00000"/>
                    </a:solidFill>
                    <a:latin typeface="Arial" panose="020B0604020202020204" pitchFamily="34" charset="0"/>
                    <a:cs typeface="Arial" panose="020B0604020202020204" pitchFamily="34" charset="0"/>
                  </a:rPr>
                  <a:t>  </a:t>
                </a:r>
              </a:p>
            </p:txBody>
          </p:sp>
          <p:sp>
            <p:nvSpPr>
              <p:cNvPr id="28683" name="Text Box 14"/>
              <p:cNvSpPr txBox="1">
                <a:spLocks noChangeArrowheads="1"/>
              </p:cNvSpPr>
              <p:nvPr/>
            </p:nvSpPr>
            <p:spPr bwMode="auto">
              <a:xfrm>
                <a:off x="3077" y="1887"/>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B</a:t>
                </a:r>
                <a:endParaRPr lang="en-US" altLang="en-US" sz="2800">
                  <a:solidFill>
                    <a:srgbClr val="C00000"/>
                  </a:solidFill>
                  <a:latin typeface="Arial" panose="020B0604020202020204" pitchFamily="34" charset="0"/>
                  <a:cs typeface="Arial" panose="020B0604020202020204" pitchFamily="34" charset="0"/>
                </a:endParaRPr>
              </a:p>
            </p:txBody>
          </p:sp>
          <p:sp>
            <p:nvSpPr>
              <p:cNvPr id="28684" name="Text Box 15"/>
              <p:cNvSpPr txBox="1">
                <a:spLocks noChangeArrowheads="1"/>
              </p:cNvSpPr>
              <p:nvPr/>
            </p:nvSpPr>
            <p:spPr bwMode="auto">
              <a:xfrm>
                <a:off x="2716" y="1891"/>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B</a:t>
                </a:r>
                <a:endParaRPr lang="en-US" altLang="en-US" sz="2800">
                  <a:solidFill>
                    <a:srgbClr val="C00000"/>
                  </a:solidFill>
                  <a:latin typeface="Arial" panose="020B0604020202020204" pitchFamily="34" charset="0"/>
                  <a:cs typeface="Arial" panose="020B0604020202020204" pitchFamily="34" charset="0"/>
                </a:endParaRPr>
              </a:p>
            </p:txBody>
          </p:sp>
          <p:sp>
            <p:nvSpPr>
              <p:cNvPr id="28685" name="Text Box 16"/>
              <p:cNvSpPr txBox="1">
                <a:spLocks noChangeArrowheads="1"/>
              </p:cNvSpPr>
              <p:nvPr/>
            </p:nvSpPr>
            <p:spPr bwMode="auto">
              <a:xfrm>
                <a:off x="2694" y="1636"/>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sp>
            <p:nvSpPr>
              <p:cNvPr id="28686" name="Text Box 17"/>
              <p:cNvSpPr txBox="1">
                <a:spLocks noChangeArrowheads="1"/>
              </p:cNvSpPr>
              <p:nvPr/>
            </p:nvSpPr>
            <p:spPr bwMode="auto">
              <a:xfrm>
                <a:off x="3079" y="1606"/>
                <a:ext cx="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sp>
            <p:nvSpPr>
              <p:cNvPr id="28687" name="Text Box 18"/>
              <p:cNvSpPr txBox="1">
                <a:spLocks noChangeArrowheads="1"/>
              </p:cNvSpPr>
              <p:nvPr/>
            </p:nvSpPr>
            <p:spPr bwMode="auto">
              <a:xfrm>
                <a:off x="2253" y="1755"/>
                <a:ext cx="2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400">
                    <a:solidFill>
                      <a:srgbClr val="C00000"/>
                    </a:solidFill>
                    <a:latin typeface="Arial" panose="020B0604020202020204" pitchFamily="34" charset="0"/>
                    <a:cs typeface="Arial" panose="020B0604020202020204" pitchFamily="34" charset="0"/>
                  </a:rPr>
                  <a:t>=</a:t>
                </a:r>
              </a:p>
            </p:txBody>
          </p:sp>
        </p:grpSp>
        <p:sp>
          <p:nvSpPr>
            <p:cNvPr id="28679" name="Text Box 33"/>
            <p:cNvSpPr txBox="1">
              <a:spLocks noChangeArrowheads="1"/>
            </p:cNvSpPr>
            <p:nvPr/>
          </p:nvSpPr>
          <p:spPr bwMode="auto">
            <a:xfrm>
              <a:off x="478971" y="881742"/>
              <a:ext cx="12821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4400">
                  <a:solidFill>
                    <a:srgbClr val="000099"/>
                  </a:solidFill>
                  <a:latin typeface="Gill Sans MT" panose="020B0502020104020203" pitchFamily="34" charset="0"/>
                </a:rPr>
                <a:t>Why</a:t>
              </a:r>
            </a:p>
          </p:txBody>
        </p:sp>
        <p:sp>
          <p:nvSpPr>
            <p:cNvPr id="28680" name="Text Box 34"/>
            <p:cNvSpPr txBox="1">
              <a:spLocks noChangeArrowheads="1"/>
            </p:cNvSpPr>
            <p:nvPr/>
          </p:nvSpPr>
          <p:spPr bwMode="auto">
            <a:xfrm>
              <a:off x="6657068" y="1005114"/>
              <a:ext cx="412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r>
                <a:rPr lang="en-US" altLang="en-US" sz="3200">
                  <a:solidFill>
                    <a:srgbClr val="C00000"/>
                  </a:solidFill>
                  <a:latin typeface="Arial" panose="020B0604020202020204" pitchFamily="34" charset="0"/>
                  <a:cs typeface="Arial" panose="020B0604020202020204" pitchFamily="34" charset="0"/>
                </a:rPr>
                <a:t>?</a:t>
              </a:r>
            </a:p>
          </p:txBody>
        </p:sp>
      </p:gr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20</a:t>
            </a:fld>
            <a:endParaRPr lang="en-US" altLang="en-US"/>
          </a:p>
        </p:txBody>
      </p:sp>
    </p:spTree>
    <p:extLst>
      <p:ext uri="{BB962C8B-B14F-4D97-AF65-F5344CB8AC3E}">
        <p14:creationId xmlns:p14="http://schemas.microsoft.com/office/powerpoint/2010/main" val="415073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a:t>Why is RSA secure?</a:t>
            </a:r>
          </a:p>
        </p:txBody>
      </p:sp>
      <p:sp>
        <p:nvSpPr>
          <p:cNvPr id="29700" name="Rectangle 3"/>
          <p:cNvSpPr>
            <a:spLocks noGrp="1" noChangeArrowheads="1"/>
          </p:cNvSpPr>
          <p:nvPr>
            <p:ph idx="1"/>
          </p:nvPr>
        </p:nvSpPr>
        <p:spPr>
          <a:xfrm>
            <a:off x="457200" y="1371600"/>
            <a:ext cx="7772400" cy="4511040"/>
          </a:xfrm>
        </p:spPr>
        <p:txBody>
          <a:bodyPr>
            <a:normAutofit/>
          </a:bodyPr>
          <a:lstStyle/>
          <a:p>
            <a:r>
              <a:rPr lang="en-US" altLang="en-US" dirty="0"/>
              <a:t>suppose you know Bob</a:t>
            </a:r>
            <a:r>
              <a:rPr lang="ja-JP" altLang="en-US" dirty="0"/>
              <a:t>’</a:t>
            </a:r>
            <a:r>
              <a:rPr lang="en-US" altLang="ja-JP" dirty="0"/>
              <a:t>s public key (</a:t>
            </a:r>
            <a:r>
              <a:rPr lang="en-US" altLang="ja-JP" dirty="0" err="1"/>
              <a:t>n,e</a:t>
            </a:r>
            <a:r>
              <a:rPr lang="en-US" altLang="ja-JP" dirty="0"/>
              <a:t>). How hard is it to determine d?</a:t>
            </a:r>
          </a:p>
          <a:p>
            <a:r>
              <a:rPr lang="en-US" altLang="en-US" dirty="0"/>
              <a:t>essentially need to find factors of n without knowing the two factors p and q </a:t>
            </a:r>
          </a:p>
          <a:p>
            <a:pPr lvl="1"/>
            <a:r>
              <a:rPr lang="en-US" altLang="en-US" sz="2800" dirty="0"/>
              <a:t>fact: factoring a big number is hard</a:t>
            </a:r>
          </a:p>
          <a:p>
            <a:pPr>
              <a:buFont typeface="Wingdings" panose="05000000000000000000" pitchFamily="2" charset="2"/>
              <a:buNone/>
            </a:pPr>
            <a:endParaRPr lang="en-US" altLang="en-US" dirty="0"/>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21</a:t>
            </a:fld>
            <a:endParaRPr lang="en-US" alt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94E24EC-AACA-6C40-AD23-37BB1102A311}"/>
                  </a:ext>
                </a:extLst>
              </p14:cNvPr>
              <p14:cNvContentPartPr/>
              <p14:nvPr/>
            </p14:nvContentPartPr>
            <p14:xfrm>
              <a:off x="6373080" y="4611600"/>
              <a:ext cx="3240" cy="2880"/>
            </p14:xfrm>
          </p:contentPart>
        </mc:Choice>
        <mc:Fallback xmlns="">
          <p:pic>
            <p:nvPicPr>
              <p:cNvPr id="3" name="Ink 2">
                <a:extLst>
                  <a:ext uri="{FF2B5EF4-FFF2-40B4-BE49-F238E27FC236}">
                    <a16:creationId xmlns:a16="http://schemas.microsoft.com/office/drawing/2014/main" id="{594E24EC-AACA-6C40-AD23-37BB1102A311}"/>
                  </a:ext>
                </a:extLst>
              </p:cNvPr>
              <p:cNvPicPr/>
              <p:nvPr/>
            </p:nvPicPr>
            <p:blipFill>
              <a:blip r:embed="rId3"/>
              <a:stretch>
                <a:fillRect/>
              </a:stretch>
            </p:blipFill>
            <p:spPr>
              <a:xfrm>
                <a:off x="6363720" y="4602240"/>
                <a:ext cx="21960" cy="21600"/>
              </a:xfrm>
              <a:prstGeom prst="rect">
                <a:avLst/>
              </a:prstGeom>
            </p:spPr>
          </p:pic>
        </mc:Fallback>
      </mc:AlternateContent>
    </p:spTree>
    <p:extLst>
      <p:ext uri="{BB962C8B-B14F-4D97-AF65-F5344CB8AC3E}">
        <p14:creationId xmlns:p14="http://schemas.microsoft.com/office/powerpoint/2010/main" val="41694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en-US" dirty="0"/>
              <a:t>RSA in practice: session keys</a:t>
            </a:r>
          </a:p>
        </p:txBody>
      </p:sp>
      <p:sp>
        <p:nvSpPr>
          <p:cNvPr id="30724" name="Rectangle 3"/>
          <p:cNvSpPr>
            <a:spLocks noGrp="1" noChangeArrowheads="1"/>
          </p:cNvSpPr>
          <p:nvPr>
            <p:ph idx="1"/>
          </p:nvPr>
        </p:nvSpPr>
        <p:spPr>
          <a:xfrm>
            <a:off x="522288" y="1393825"/>
            <a:ext cx="7772400" cy="4648200"/>
          </a:xfrm>
        </p:spPr>
        <p:txBody>
          <a:bodyPr>
            <a:normAutofit fontScale="85000" lnSpcReduction="10000"/>
          </a:bodyPr>
          <a:lstStyle/>
          <a:p>
            <a:pPr>
              <a:lnSpc>
                <a:spcPct val="120000"/>
              </a:lnSpc>
            </a:pPr>
            <a:r>
              <a:rPr lang="en-US" altLang="en-US" dirty="0"/>
              <a:t>exponentiation in RSA is computationally intensive</a:t>
            </a:r>
          </a:p>
          <a:p>
            <a:pPr>
              <a:lnSpc>
                <a:spcPct val="120000"/>
              </a:lnSpc>
            </a:pPr>
            <a:r>
              <a:rPr lang="en-US" altLang="en-US" dirty="0"/>
              <a:t>DES is at least 100 times faster than RSA</a:t>
            </a:r>
          </a:p>
          <a:p>
            <a:pPr>
              <a:lnSpc>
                <a:spcPct val="120000"/>
              </a:lnSpc>
            </a:pPr>
            <a:r>
              <a:rPr lang="en-US" altLang="en-US" dirty="0"/>
              <a:t>use public key </a:t>
            </a:r>
            <a:r>
              <a:rPr lang="en-US" altLang="en-US" dirty="0" err="1"/>
              <a:t>cryto</a:t>
            </a:r>
            <a:r>
              <a:rPr lang="en-US" altLang="en-US" dirty="0"/>
              <a:t> to establish secure connection, then establish second key – symmetric session key – for encrypting data</a:t>
            </a:r>
          </a:p>
          <a:p>
            <a:pPr>
              <a:lnSpc>
                <a:spcPct val="120000"/>
              </a:lnSpc>
              <a:spcBef>
                <a:spcPct val="60000"/>
              </a:spcBef>
              <a:buFont typeface="Wingdings" panose="05000000000000000000" pitchFamily="2" charset="2"/>
              <a:buNone/>
            </a:pPr>
            <a:r>
              <a:rPr lang="en-US" altLang="en-US" i="1" dirty="0">
                <a:solidFill>
                  <a:srgbClr val="C00000"/>
                </a:solidFill>
              </a:rPr>
              <a:t>session key, K</a:t>
            </a:r>
            <a:r>
              <a:rPr lang="en-US" altLang="en-US" i="1" baseline="-25000" dirty="0">
                <a:solidFill>
                  <a:srgbClr val="C00000"/>
                </a:solidFill>
              </a:rPr>
              <a:t>S</a:t>
            </a:r>
          </a:p>
          <a:p>
            <a:pPr>
              <a:lnSpc>
                <a:spcPct val="120000"/>
              </a:lnSpc>
            </a:pPr>
            <a:r>
              <a:rPr lang="en-US" altLang="en-US" sz="2400" dirty="0"/>
              <a:t>Bob and Alice use RSA to exchange a symmetric key K</a:t>
            </a:r>
            <a:r>
              <a:rPr lang="en-US" altLang="en-US" sz="2400" baseline="-25000" dirty="0"/>
              <a:t>S</a:t>
            </a:r>
          </a:p>
          <a:p>
            <a:pPr>
              <a:lnSpc>
                <a:spcPct val="120000"/>
              </a:lnSpc>
            </a:pPr>
            <a:r>
              <a:rPr lang="en-US" altLang="en-US" sz="2400" dirty="0"/>
              <a:t>once both have K</a:t>
            </a:r>
            <a:r>
              <a:rPr lang="en-US" altLang="en-US" sz="2400" baseline="-25000" dirty="0"/>
              <a:t>S</a:t>
            </a:r>
            <a:r>
              <a:rPr lang="en-US" altLang="en-US" sz="2400" dirty="0"/>
              <a:t>, they use symmetric key cryptography</a:t>
            </a:r>
          </a:p>
          <a:p>
            <a:pPr>
              <a:lnSpc>
                <a:spcPct val="120000"/>
              </a:lnSpc>
            </a:pPr>
            <a:endParaRPr lang="en-US" altLang="en-US" dirty="0"/>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22</a:t>
            </a:fld>
            <a:endParaRPr lang="en-US" altLang="en-US"/>
          </a:p>
        </p:txBody>
      </p:sp>
    </p:spTree>
    <p:extLst>
      <p:ext uri="{BB962C8B-B14F-4D97-AF65-F5344CB8AC3E}">
        <p14:creationId xmlns:p14="http://schemas.microsoft.com/office/powerpoint/2010/main" val="937538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F020-83B9-4ECF-8EA9-C22A866E787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FDE242A-1071-487D-B04D-C2774AFE26F6}"/>
              </a:ext>
            </a:extLst>
          </p:cNvPr>
          <p:cNvSpPr>
            <a:spLocks noGrp="1"/>
          </p:cNvSpPr>
          <p:nvPr>
            <p:ph idx="1"/>
          </p:nvPr>
        </p:nvSpPr>
        <p:spPr/>
        <p:txBody>
          <a:bodyPr/>
          <a:lstStyle/>
          <a:p>
            <a:r>
              <a:rPr lang="en-US" altLang="en-US" dirty="0">
                <a:solidFill>
                  <a:schemeClr val="bg1">
                    <a:lumMod val="65000"/>
                  </a:schemeClr>
                </a:solidFill>
              </a:rPr>
              <a:t>Symmetric key crypto</a:t>
            </a:r>
          </a:p>
          <a:p>
            <a:r>
              <a:rPr lang="en-US" altLang="en-US" dirty="0"/>
              <a:t>Public Key Cryptography</a:t>
            </a:r>
          </a:p>
          <a:p>
            <a:pPr lvl="1"/>
            <a:r>
              <a:rPr lang="en-US" altLang="en-US" dirty="0">
                <a:solidFill>
                  <a:schemeClr val="bg1">
                    <a:lumMod val="65000"/>
                  </a:schemeClr>
                </a:solidFill>
              </a:rPr>
              <a:t>RSA</a:t>
            </a:r>
          </a:p>
          <a:p>
            <a:pPr lvl="1"/>
            <a:r>
              <a:rPr lang="en-US" altLang="en-US" dirty="0"/>
              <a:t>Diffie-Hellman key exchange</a:t>
            </a:r>
          </a:p>
          <a:p>
            <a:pPr lvl="1"/>
            <a:r>
              <a:rPr lang="en-US" altLang="en-US" dirty="0">
                <a:solidFill>
                  <a:schemeClr val="bg1">
                    <a:lumMod val="65000"/>
                  </a:schemeClr>
                </a:solidFill>
              </a:rPr>
              <a:t>Elliptic Curve cryptography</a:t>
            </a:r>
          </a:p>
          <a:p>
            <a:endParaRPr lang="en-US" dirty="0">
              <a:solidFill>
                <a:schemeClr val="bg1">
                  <a:lumMod val="65000"/>
                </a:schemeClr>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23</a:t>
            </a:fld>
            <a:endParaRPr lang="en-US" altLang="en-US"/>
          </a:p>
        </p:txBody>
      </p:sp>
    </p:spTree>
    <p:extLst>
      <p:ext uri="{BB962C8B-B14F-4D97-AF65-F5344CB8AC3E}">
        <p14:creationId xmlns:p14="http://schemas.microsoft.com/office/powerpoint/2010/main" val="1137316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a:extLst>
              <a:ext uri="{FF2B5EF4-FFF2-40B4-BE49-F238E27FC236}">
                <a16:creationId xmlns:a16="http://schemas.microsoft.com/office/drawing/2014/main" id="{FD4406CC-CE86-453E-A9BD-B4AC25162F74}"/>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Diffie-Hellman Key Exchange</a:t>
            </a:r>
          </a:p>
        </p:txBody>
      </p:sp>
      <p:sp>
        <p:nvSpPr>
          <p:cNvPr id="7170" name="Text Box 2">
            <a:extLst>
              <a:ext uri="{FF2B5EF4-FFF2-40B4-BE49-F238E27FC236}">
                <a16:creationId xmlns:a16="http://schemas.microsoft.com/office/drawing/2014/main" id="{A1CB01E9-54F3-4AED-B71D-0DDC0EEF9E7C}"/>
              </a:ext>
            </a:extLst>
          </p:cNvPr>
          <p:cNvSpPr txBox="1">
            <a:spLocks noChangeArrowheads="1"/>
          </p:cNvSpPr>
          <p:nvPr/>
        </p:nvSpPr>
        <p:spPr bwMode="auto">
          <a:xfrm>
            <a:off x="457200" y="1417638"/>
            <a:ext cx="8229600" cy="471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77500" lnSpcReduction="20000"/>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pPr>
              <a:lnSpc>
                <a:spcPct val="120000"/>
              </a:lnSpc>
            </a:pPr>
            <a:r>
              <a:rPr lang="en-AU" dirty="0"/>
              <a:t>First public-key type scheme proposed by Diffie &amp; Hellman in 1976 along with the exposition of public key concepts</a:t>
            </a:r>
          </a:p>
          <a:p>
            <a:pPr lvl="1">
              <a:lnSpc>
                <a:spcPct val="120000"/>
              </a:lnSpc>
            </a:pPr>
            <a:r>
              <a:rPr lang="en-AU" dirty="0"/>
              <a:t>note: now know that </a:t>
            </a:r>
            <a:r>
              <a:rPr lang="en-US" dirty="0"/>
              <a:t>Williamson</a:t>
            </a:r>
            <a:r>
              <a:rPr lang="en-AU" dirty="0"/>
              <a:t> (UK CESG) secretly proposed the concept in 1970 </a:t>
            </a:r>
          </a:p>
          <a:p>
            <a:pPr>
              <a:lnSpc>
                <a:spcPct val="120000"/>
              </a:lnSpc>
            </a:pPr>
            <a:r>
              <a:rPr lang="en-US" dirty="0"/>
              <a:t>Astounding concept that two parties can carry on a public conversation, and still end up with a secret that only the two of them know!</a:t>
            </a:r>
          </a:p>
          <a:p>
            <a:pPr>
              <a:lnSpc>
                <a:spcPct val="120000"/>
              </a:lnSpc>
            </a:pPr>
            <a:r>
              <a:rPr lang="en-AU" dirty="0"/>
              <a:t>Public Secret Sharing</a:t>
            </a:r>
          </a:p>
          <a:p>
            <a:pPr lvl="1">
              <a:lnSpc>
                <a:spcPct val="120000"/>
              </a:lnSpc>
            </a:pPr>
            <a:r>
              <a:rPr lang="en-AU" dirty="0"/>
              <a:t>Shared secret is derived from private secrets and publicly shared information</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24</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97E51A27-6A15-4372-ABC2-2F3D7F149D19}"/>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DH Key Exchange (Cont’d)</a:t>
            </a:r>
          </a:p>
        </p:txBody>
      </p:sp>
      <p:sp>
        <p:nvSpPr>
          <p:cNvPr id="9218" name="Text Box 2">
            <a:extLst>
              <a:ext uri="{FF2B5EF4-FFF2-40B4-BE49-F238E27FC236}">
                <a16:creationId xmlns:a16="http://schemas.microsoft.com/office/drawing/2014/main" id="{7533F3E1-1D4F-4956-9AF1-0846F0BD6716}"/>
              </a:ext>
            </a:extLst>
          </p:cNvPr>
          <p:cNvSpPr txBox="1">
            <a:spLocks noChangeArrowheads="1"/>
          </p:cNvSpPr>
          <p:nvPr/>
        </p:nvSpPr>
        <p:spPr bwMode="auto">
          <a:xfrm>
            <a:off x="457200" y="1417638"/>
            <a:ext cx="8229600" cy="471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r>
              <a:rPr lang="en-AU" dirty="0"/>
              <a:t>A public-key distribution scheme </a:t>
            </a:r>
          </a:p>
          <a:p>
            <a:pPr lvl="1"/>
            <a:r>
              <a:rPr lang="en-AU" dirty="0"/>
              <a:t>cannot be used to exchange an arbitrary message </a:t>
            </a:r>
          </a:p>
          <a:p>
            <a:pPr lvl="1"/>
            <a:r>
              <a:rPr lang="en-AU" dirty="0"/>
              <a:t>rather it can establish a common key known only to the two participants </a:t>
            </a:r>
          </a:p>
          <a:p>
            <a:r>
              <a:rPr lang="en-AU" dirty="0"/>
              <a:t>Value of key depends on the participants (and their private and public key information) </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25</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A9BDE305-15EB-4928-84EC-1035AA28A76B}"/>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DH Key Exchange (Cont’d)</a:t>
            </a:r>
          </a:p>
        </p:txBody>
      </p:sp>
      <p:sp>
        <p:nvSpPr>
          <p:cNvPr id="10242" name="Text Box 2">
            <a:extLst>
              <a:ext uri="{FF2B5EF4-FFF2-40B4-BE49-F238E27FC236}">
                <a16:creationId xmlns:a16="http://schemas.microsoft.com/office/drawing/2014/main" id="{9BB3A4E9-CAAC-40C8-A092-514F6EB7736C}"/>
              </a:ext>
            </a:extLst>
          </p:cNvPr>
          <p:cNvSpPr txBox="1">
            <a:spLocks noChangeArrowheads="1"/>
          </p:cNvSpPr>
          <p:nvPr/>
        </p:nvSpPr>
        <p:spPr bwMode="auto">
          <a:xfrm>
            <a:off x="457200" y="1539240"/>
            <a:ext cx="8229600" cy="4591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r>
              <a:rPr lang="en-AU" dirty="0"/>
              <a:t>Derivation of shared secret is based on exponentiation in a finite (Galois) field (modulo a prime or a polynomial) </a:t>
            </a:r>
          </a:p>
          <a:p>
            <a:pPr lvl="1"/>
            <a:r>
              <a:rPr lang="en-AU" dirty="0"/>
              <a:t>easy</a:t>
            </a:r>
          </a:p>
          <a:p>
            <a:r>
              <a:rPr lang="en-AU" dirty="0"/>
              <a:t>Security relies on the </a:t>
            </a:r>
            <a:r>
              <a:rPr lang="en-AU" dirty="0">
                <a:solidFill>
                  <a:srgbClr val="C00000"/>
                </a:solidFill>
              </a:rPr>
              <a:t>difficulty of working backward to get secrets </a:t>
            </a:r>
            <a:r>
              <a:rPr lang="en-AU" dirty="0"/>
              <a:t>by computing discrete logarithms (similar to factoring) </a:t>
            </a:r>
          </a:p>
          <a:p>
            <a:pPr lvl="1"/>
            <a:r>
              <a:rPr lang="en-AU" dirty="0"/>
              <a:t>hard </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26</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7F68DA48-1E8D-4F3C-8B76-21D528950821}"/>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Diffie-Hellman Setup</a:t>
            </a:r>
          </a:p>
        </p:txBody>
      </p:sp>
      <p:sp>
        <p:nvSpPr>
          <p:cNvPr id="11266" name="Text Box 2">
            <a:extLst>
              <a:ext uri="{FF2B5EF4-FFF2-40B4-BE49-F238E27FC236}">
                <a16:creationId xmlns:a16="http://schemas.microsoft.com/office/drawing/2014/main" id="{56CA0650-11A6-49E3-B827-8D7D3344CBD0}"/>
              </a:ext>
            </a:extLst>
          </p:cNvPr>
          <p:cNvSpPr txBox="1">
            <a:spLocks noChangeArrowheads="1"/>
          </p:cNvSpPr>
          <p:nvPr/>
        </p:nvSpPr>
        <p:spPr bwMode="auto">
          <a:xfrm>
            <a:off x="457200" y="1417639"/>
            <a:ext cx="8229600" cy="434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pPr>
              <a:lnSpc>
                <a:spcPct val="120000"/>
              </a:lnSpc>
            </a:pPr>
            <a:r>
              <a:rPr lang="en-US" dirty="0"/>
              <a:t>All users agree on global parameters:</a:t>
            </a:r>
          </a:p>
          <a:p>
            <a:pPr lvl="1">
              <a:lnSpc>
                <a:spcPct val="120000"/>
              </a:lnSpc>
            </a:pPr>
            <a:r>
              <a:rPr lang="en-AU" dirty="0"/>
              <a:t>large prime integer or polynomial </a:t>
            </a:r>
            <a:r>
              <a:rPr lang="en-AU" b="1" i="1" dirty="0"/>
              <a:t>q</a:t>
            </a:r>
          </a:p>
          <a:p>
            <a:pPr lvl="1">
              <a:lnSpc>
                <a:spcPct val="120000"/>
              </a:lnSpc>
            </a:pPr>
            <a:r>
              <a:rPr lang="en-AU" b="1" i="1" dirty="0"/>
              <a:t>a</a:t>
            </a:r>
            <a:r>
              <a:rPr lang="en-AU" dirty="0"/>
              <a:t>, which is a primitive root mod </a:t>
            </a:r>
            <a:r>
              <a:rPr lang="en-AU" i="1" dirty="0"/>
              <a:t>q</a:t>
            </a:r>
            <a:r>
              <a:rPr lang="en-AU" dirty="0"/>
              <a:t>; </a:t>
            </a:r>
            <a:r>
              <a:rPr lang="en-AU" i="1" dirty="0" err="1"/>
              <a:t>a</a:t>
            </a:r>
            <a:r>
              <a:rPr lang="en-AU" i="1" baseline="30000" dirty="0" err="1"/>
              <a:t>k</a:t>
            </a:r>
            <a:r>
              <a:rPr lang="en-AU" dirty="0"/>
              <a:t> mod </a:t>
            </a:r>
            <a:r>
              <a:rPr lang="en-AU" i="1" dirty="0"/>
              <a:t>q</a:t>
            </a:r>
            <a:r>
              <a:rPr lang="en-AU" dirty="0"/>
              <a:t> generates (</a:t>
            </a:r>
            <a:r>
              <a:rPr lang="en-AU" i="1" dirty="0"/>
              <a:t>1</a:t>
            </a:r>
            <a:r>
              <a:rPr lang="en-AU" dirty="0"/>
              <a:t>, …, </a:t>
            </a:r>
            <a:r>
              <a:rPr lang="en-AU" i="1" dirty="0"/>
              <a:t>q</a:t>
            </a:r>
            <a:r>
              <a:rPr lang="en-AU" dirty="0"/>
              <a:t>-</a:t>
            </a:r>
            <a:r>
              <a:rPr lang="en-AU" i="1" dirty="0"/>
              <a:t>1</a:t>
            </a:r>
            <a:r>
              <a:rPr lang="en-AU" dirty="0"/>
              <a:t>) (not necessarily in that order) </a:t>
            </a:r>
          </a:p>
          <a:p>
            <a:pPr>
              <a:lnSpc>
                <a:spcPct val="120000"/>
              </a:lnSpc>
            </a:pPr>
            <a:r>
              <a:rPr lang="en-US" dirty="0"/>
              <a:t>Each user (e.g. A) generates their key</a:t>
            </a:r>
          </a:p>
          <a:p>
            <a:pPr lvl="1">
              <a:lnSpc>
                <a:spcPct val="120000"/>
              </a:lnSpc>
            </a:pPr>
            <a:r>
              <a:rPr lang="en-AU" dirty="0"/>
              <a:t>chooses a </a:t>
            </a:r>
            <a:r>
              <a:rPr lang="en-AU" dirty="0">
                <a:solidFill>
                  <a:srgbClr val="C00000"/>
                </a:solidFill>
              </a:rPr>
              <a:t>secret key </a:t>
            </a:r>
            <a:r>
              <a:rPr lang="en-AU" dirty="0"/>
              <a:t>(number): </a:t>
            </a:r>
            <a:r>
              <a:rPr lang="en-AU" dirty="0" err="1"/>
              <a:t>x</a:t>
            </a:r>
            <a:r>
              <a:rPr lang="en-AU" baseline="-25000" dirty="0" err="1"/>
              <a:t>A</a:t>
            </a:r>
            <a:r>
              <a:rPr lang="en-AU" dirty="0"/>
              <a:t> &lt; q </a:t>
            </a:r>
          </a:p>
          <a:p>
            <a:pPr lvl="1">
              <a:lnSpc>
                <a:spcPct val="120000"/>
              </a:lnSpc>
            </a:pPr>
            <a:r>
              <a:rPr lang="en-AU" dirty="0"/>
              <a:t>computes their </a:t>
            </a:r>
            <a:r>
              <a:rPr lang="en-AU" dirty="0">
                <a:solidFill>
                  <a:srgbClr val="C00000"/>
                </a:solidFill>
              </a:rPr>
              <a:t>public key</a:t>
            </a:r>
            <a:r>
              <a:rPr lang="en-AU" dirty="0"/>
              <a:t>: </a:t>
            </a:r>
            <a:r>
              <a:rPr lang="en-AU" dirty="0" err="1"/>
              <a:t>y</a:t>
            </a:r>
            <a:r>
              <a:rPr lang="en-AU" baseline="-25000" dirty="0" err="1"/>
              <a:t>A</a:t>
            </a:r>
            <a:r>
              <a:rPr lang="en-AU" dirty="0"/>
              <a:t> = </a:t>
            </a:r>
            <a:r>
              <a:rPr lang="el-GR" dirty="0"/>
              <a:t>a</a:t>
            </a:r>
            <a:r>
              <a:rPr lang="en-AU" baseline="60000" dirty="0" err="1">
                <a:latin typeface="Courier New" charset="0"/>
              </a:rPr>
              <a:t>x</a:t>
            </a:r>
            <a:r>
              <a:rPr lang="en-AU" baseline="40000" dirty="0" err="1">
                <a:latin typeface="Courier New" charset="0"/>
              </a:rPr>
              <a:t>A</a:t>
            </a:r>
            <a:r>
              <a:rPr lang="en-AU" dirty="0"/>
              <a:t> mod q</a:t>
            </a:r>
          </a:p>
          <a:p>
            <a:pPr>
              <a:lnSpc>
                <a:spcPct val="120000"/>
              </a:lnSpc>
            </a:pPr>
            <a:r>
              <a:rPr lang="en-AU" dirty="0"/>
              <a:t> Each user makes public that key </a:t>
            </a:r>
            <a:r>
              <a:rPr lang="en-AU" dirty="0" err="1"/>
              <a:t>y</a:t>
            </a:r>
            <a:r>
              <a:rPr lang="en-AU" baseline="-25000" dirty="0" err="1"/>
              <a:t>A</a:t>
            </a:r>
            <a:endParaRPr lang="en-AU" baseline="-25000" dirty="0"/>
          </a:p>
        </p:txBody>
      </p:sp>
      <p:sp>
        <p:nvSpPr>
          <p:cNvPr id="2" name="Slide Number Placeholder 1"/>
          <p:cNvSpPr>
            <a:spLocks noGrp="1"/>
          </p:cNvSpPr>
          <p:nvPr>
            <p:ph type="sldNum" idx="10"/>
          </p:nvPr>
        </p:nvSpPr>
        <p:spPr/>
        <p:txBody>
          <a:bodyPr/>
          <a:lstStyle/>
          <a:p>
            <a:fld id="{6AD2C0FE-1F1A-4C6A-8388-784E68D6821F}" type="slidenum">
              <a:rPr lang="en-US" altLang="en-US" smtClean="0"/>
              <a:pPr/>
              <a:t>27</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815F36C9-9695-498A-8B46-429C98500339}"/>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D-H Key Exchange (Cont’d)</a:t>
            </a:r>
          </a:p>
        </p:txBody>
      </p:sp>
      <p:sp>
        <p:nvSpPr>
          <p:cNvPr id="12290" name="Text Box 2">
            <a:extLst>
              <a:ext uri="{FF2B5EF4-FFF2-40B4-BE49-F238E27FC236}">
                <a16:creationId xmlns:a16="http://schemas.microsoft.com/office/drawing/2014/main" id="{82BD3EF3-F588-4D18-B277-4948001FB73B}"/>
              </a:ext>
            </a:extLst>
          </p:cNvPr>
          <p:cNvSpPr txBox="1">
            <a:spLocks noChangeArrowheads="1"/>
          </p:cNvSpPr>
          <p:nvPr/>
        </p:nvSpPr>
        <p:spPr bwMode="auto">
          <a:xfrm>
            <a:off x="457200" y="1564640"/>
            <a:ext cx="8594725" cy="476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r>
              <a:rPr lang="en-AU" dirty="0"/>
              <a:t>Shared session key for users A &amp; B is K</a:t>
            </a:r>
            <a:r>
              <a:rPr lang="en-AU" baseline="-25000" dirty="0"/>
              <a:t>AB</a:t>
            </a:r>
            <a:r>
              <a:rPr lang="en-AU" dirty="0"/>
              <a:t>: </a:t>
            </a:r>
          </a:p>
          <a:p>
            <a:pPr lvl="1"/>
            <a:r>
              <a:rPr lang="en-AU" dirty="0"/>
              <a:t>K</a:t>
            </a:r>
            <a:r>
              <a:rPr lang="en-AU" baseline="-25000" dirty="0"/>
              <a:t>AB</a:t>
            </a:r>
            <a:r>
              <a:rPr lang="en-AU" dirty="0"/>
              <a:t> = </a:t>
            </a:r>
            <a:r>
              <a:rPr lang="el-GR" dirty="0"/>
              <a:t>a</a:t>
            </a:r>
            <a:r>
              <a:rPr lang="en-AU" baseline="60000" dirty="0" err="1">
                <a:latin typeface="Courier New" charset="0"/>
              </a:rPr>
              <a:t>x</a:t>
            </a:r>
            <a:r>
              <a:rPr lang="en-AU" baseline="40000" dirty="0" err="1">
                <a:latin typeface="Courier New" charset="0"/>
              </a:rPr>
              <a:t>A</a:t>
            </a:r>
            <a:r>
              <a:rPr lang="en-AU" baseline="60000" dirty="0" err="1">
                <a:latin typeface="Courier New" charset="0"/>
              </a:rPr>
              <a:t>x</a:t>
            </a:r>
            <a:r>
              <a:rPr lang="en-AU" baseline="40000" dirty="0" err="1">
                <a:latin typeface="Courier New" charset="0"/>
              </a:rPr>
              <a:t>B</a:t>
            </a:r>
            <a:r>
              <a:rPr lang="en-AU" dirty="0"/>
              <a:t> mod q</a:t>
            </a:r>
            <a:br>
              <a:rPr lang="en-AU" dirty="0"/>
            </a:br>
            <a:r>
              <a:rPr lang="en-AU" dirty="0"/>
              <a:t>= </a:t>
            </a:r>
            <a:r>
              <a:rPr lang="en-AU" dirty="0" err="1"/>
              <a:t>y</a:t>
            </a:r>
            <a:r>
              <a:rPr lang="en-AU" baseline="-25000" dirty="0" err="1"/>
              <a:t>A</a:t>
            </a:r>
            <a:r>
              <a:rPr lang="en-AU" baseline="30000" dirty="0" err="1"/>
              <a:t>xB</a:t>
            </a:r>
            <a:r>
              <a:rPr lang="en-AU" dirty="0"/>
              <a:t> mod q  </a:t>
            </a:r>
            <a:br>
              <a:rPr lang="en-AU" dirty="0"/>
            </a:br>
            <a:r>
              <a:rPr lang="en-AU" dirty="0"/>
              <a:t>       (which B can compute) </a:t>
            </a:r>
            <a:br>
              <a:rPr lang="en-AU" dirty="0"/>
            </a:br>
            <a:r>
              <a:rPr lang="en-AU" dirty="0"/>
              <a:t>= </a:t>
            </a:r>
            <a:r>
              <a:rPr lang="en-AU" dirty="0" err="1"/>
              <a:t>y</a:t>
            </a:r>
            <a:r>
              <a:rPr lang="en-AU" baseline="-25000" dirty="0" err="1"/>
              <a:t>B</a:t>
            </a:r>
            <a:r>
              <a:rPr lang="en-AU" baseline="60000" dirty="0" err="1">
                <a:latin typeface="Courier New" charset="0"/>
              </a:rPr>
              <a:t>x</a:t>
            </a:r>
            <a:r>
              <a:rPr lang="en-AU" baseline="40000" dirty="0" err="1">
                <a:latin typeface="Courier New" charset="0"/>
              </a:rPr>
              <a:t>A</a:t>
            </a:r>
            <a:r>
              <a:rPr lang="en-AU" dirty="0"/>
              <a:t> mod q  </a:t>
            </a:r>
            <a:br>
              <a:rPr lang="en-AU" dirty="0"/>
            </a:br>
            <a:r>
              <a:rPr lang="en-AU" dirty="0"/>
              <a:t>       (which A can compute)</a:t>
            </a:r>
          </a:p>
          <a:p>
            <a:r>
              <a:rPr lang="en-AU" dirty="0"/>
              <a:t>Each principal has the other's public key and their own secret, along with a and q.  </a:t>
            </a:r>
          </a:p>
          <a:p>
            <a:endParaRPr lang="en-US" dirty="0"/>
          </a:p>
        </p:txBody>
      </p:sp>
      <p:sp>
        <p:nvSpPr>
          <p:cNvPr id="2" name="Slide Number Placeholder 1"/>
          <p:cNvSpPr>
            <a:spLocks noGrp="1"/>
          </p:cNvSpPr>
          <p:nvPr>
            <p:ph type="sldNum" idx="10"/>
          </p:nvPr>
        </p:nvSpPr>
        <p:spPr/>
        <p:txBody>
          <a:bodyPr/>
          <a:lstStyle/>
          <a:p>
            <a:fld id="{6AD2C0FE-1F1A-4C6A-8388-784E68D6821F}" type="slidenum">
              <a:rPr lang="en-US" altLang="en-US" smtClean="0"/>
              <a:pPr/>
              <a:t>28</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79269AF4-2440-4310-9788-61D93CA4CC60}"/>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D-H Key Exchange (Cont’d)</a:t>
            </a:r>
          </a:p>
        </p:txBody>
      </p:sp>
      <p:sp>
        <p:nvSpPr>
          <p:cNvPr id="13314" name="Text Box 2">
            <a:extLst>
              <a:ext uri="{FF2B5EF4-FFF2-40B4-BE49-F238E27FC236}">
                <a16:creationId xmlns:a16="http://schemas.microsoft.com/office/drawing/2014/main" id="{58135B1C-DD82-406E-8C5A-19B2364FE9A9}"/>
              </a:ext>
            </a:extLst>
          </p:cNvPr>
          <p:cNvSpPr txBox="1">
            <a:spLocks noChangeArrowheads="1"/>
          </p:cNvSpPr>
          <p:nvPr/>
        </p:nvSpPr>
        <p:spPr bwMode="auto">
          <a:xfrm>
            <a:off x="-227013" y="4124181"/>
            <a:ext cx="4389438"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742950" indent="-280988">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1pPr>
            <a:lvl2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2pPr>
            <a:lvl3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3pPr>
            <a:lvl4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4pPr>
            <a:lvl5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9pPr>
          </a:lstStyle>
          <a:p>
            <a:pPr>
              <a:lnSpc>
                <a:spcPct val="90000"/>
              </a:lnSpc>
              <a:spcBef>
                <a:spcPts val="600"/>
              </a:spcBef>
              <a:buFont typeface="Times New Roman" pitchFamily="16" charset="0"/>
              <a:buNone/>
              <a:defRPr/>
            </a:pPr>
            <a:r>
              <a:rPr lang="en-AU" sz="3200" dirty="0">
                <a:solidFill>
                  <a:schemeClr val="tx1"/>
                </a:solidFill>
                <a:latin typeface="+mn-ea"/>
                <a:ea typeface="+mn-ea"/>
              </a:rPr>
              <a:t>K</a:t>
            </a:r>
            <a:r>
              <a:rPr lang="en-AU" sz="3200" baseline="-25000" dirty="0">
                <a:solidFill>
                  <a:schemeClr val="tx1"/>
                </a:solidFill>
                <a:latin typeface="+mn-ea"/>
                <a:ea typeface="+mn-ea"/>
              </a:rPr>
              <a:t>AB</a:t>
            </a:r>
            <a:r>
              <a:rPr lang="en-AU" sz="3200" dirty="0">
                <a:solidFill>
                  <a:schemeClr val="tx1"/>
                </a:solidFill>
                <a:latin typeface="+mn-ea"/>
                <a:ea typeface="+mn-ea"/>
              </a:rPr>
              <a:t> = </a:t>
            </a:r>
            <a:r>
              <a:rPr lang="en-AU" sz="3200" dirty="0" err="1">
                <a:solidFill>
                  <a:schemeClr val="tx1"/>
                </a:solidFill>
                <a:latin typeface="+mn-ea"/>
                <a:ea typeface="+mn-ea"/>
              </a:rPr>
              <a:t>y</a:t>
            </a:r>
            <a:r>
              <a:rPr lang="en-AU" sz="3200" baseline="-25000" dirty="0" err="1">
                <a:solidFill>
                  <a:schemeClr val="tx1"/>
                </a:solidFill>
                <a:latin typeface="+mn-ea"/>
                <a:ea typeface="+mn-ea"/>
              </a:rPr>
              <a:t>A</a:t>
            </a:r>
            <a:r>
              <a:rPr lang="en-AU" sz="3200" baseline="60000" dirty="0" err="1">
                <a:solidFill>
                  <a:schemeClr val="tx1"/>
                </a:solidFill>
                <a:latin typeface="+mn-ea"/>
                <a:ea typeface="+mn-ea"/>
              </a:rPr>
              <a:t>x</a:t>
            </a:r>
            <a:r>
              <a:rPr lang="en-AU" sz="3200" baseline="40000" dirty="0" err="1">
                <a:solidFill>
                  <a:schemeClr val="tx1"/>
                </a:solidFill>
                <a:latin typeface="+mn-ea"/>
                <a:ea typeface="+mn-ea"/>
              </a:rPr>
              <a:t>B</a:t>
            </a:r>
            <a:r>
              <a:rPr lang="en-AU" sz="3200" dirty="0">
                <a:solidFill>
                  <a:schemeClr val="tx1"/>
                </a:solidFill>
                <a:latin typeface="+mn-ea"/>
                <a:ea typeface="+mn-ea"/>
              </a:rPr>
              <a:t> mod q </a:t>
            </a:r>
          </a:p>
          <a:p>
            <a:pPr>
              <a:lnSpc>
                <a:spcPct val="90000"/>
              </a:lnSpc>
              <a:spcBef>
                <a:spcPts val="700"/>
              </a:spcBef>
              <a:buClrTx/>
              <a:buSzTx/>
              <a:buFontTx/>
              <a:buNone/>
              <a:defRPr/>
            </a:pPr>
            <a:endParaRPr lang="en-AU" sz="3200" dirty="0">
              <a:solidFill>
                <a:schemeClr val="tx1"/>
              </a:solidFill>
              <a:latin typeface="+mn-ea"/>
              <a:ea typeface="+mn-ea"/>
            </a:endParaRPr>
          </a:p>
        </p:txBody>
      </p:sp>
      <p:sp>
        <p:nvSpPr>
          <p:cNvPr id="12292" name="Text Box 3">
            <a:extLst>
              <a:ext uri="{FF2B5EF4-FFF2-40B4-BE49-F238E27FC236}">
                <a16:creationId xmlns:a16="http://schemas.microsoft.com/office/drawing/2014/main" id="{2E858996-4F3A-479D-A58D-89936165C539}"/>
              </a:ext>
            </a:extLst>
          </p:cNvPr>
          <p:cNvSpPr txBox="1">
            <a:spLocks noChangeArrowheads="1"/>
          </p:cNvSpPr>
          <p:nvPr/>
        </p:nvSpPr>
        <p:spPr bwMode="auto">
          <a:xfrm>
            <a:off x="1344613" y="1322388"/>
            <a:ext cx="90646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sz="3200" dirty="0">
                <a:solidFill>
                  <a:schemeClr val="tx1"/>
                </a:solidFill>
                <a:latin typeface="+mn-ea"/>
                <a:ea typeface="+mn-ea"/>
              </a:rPr>
              <a:t>Bob</a:t>
            </a:r>
          </a:p>
        </p:txBody>
      </p:sp>
      <p:sp>
        <p:nvSpPr>
          <p:cNvPr id="12293" name="Text Box 4">
            <a:extLst>
              <a:ext uri="{FF2B5EF4-FFF2-40B4-BE49-F238E27FC236}">
                <a16:creationId xmlns:a16="http://schemas.microsoft.com/office/drawing/2014/main" id="{EF627DF3-0AF8-45C7-86A2-6F4DAF676560}"/>
              </a:ext>
            </a:extLst>
          </p:cNvPr>
          <p:cNvSpPr txBox="1">
            <a:spLocks noChangeArrowheads="1"/>
          </p:cNvSpPr>
          <p:nvPr/>
        </p:nvSpPr>
        <p:spPr bwMode="auto">
          <a:xfrm>
            <a:off x="6672263" y="1322388"/>
            <a:ext cx="10636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sz="3200">
                <a:solidFill>
                  <a:schemeClr val="tx1"/>
                </a:solidFill>
                <a:latin typeface="+mn-ea"/>
                <a:ea typeface="+mn-ea"/>
              </a:rPr>
              <a:t>Alice</a:t>
            </a:r>
          </a:p>
        </p:txBody>
      </p:sp>
      <p:sp>
        <p:nvSpPr>
          <p:cNvPr id="12294" name="Line 5">
            <a:extLst>
              <a:ext uri="{FF2B5EF4-FFF2-40B4-BE49-F238E27FC236}">
                <a16:creationId xmlns:a16="http://schemas.microsoft.com/office/drawing/2014/main" id="{5CD1CCF6-C93D-4B7D-9676-F11A352F2377}"/>
              </a:ext>
            </a:extLst>
          </p:cNvPr>
          <p:cNvSpPr>
            <a:spLocks noChangeShapeType="1"/>
          </p:cNvSpPr>
          <p:nvPr/>
        </p:nvSpPr>
        <p:spPr bwMode="auto">
          <a:xfrm>
            <a:off x="1828800" y="2103438"/>
            <a:ext cx="5394325" cy="1587"/>
          </a:xfrm>
          <a:prstGeom prst="line">
            <a:avLst/>
          </a:prstGeom>
          <a:noFill/>
          <a:ln w="3672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ea"/>
            </a:endParaRPr>
          </a:p>
        </p:txBody>
      </p:sp>
      <p:sp>
        <p:nvSpPr>
          <p:cNvPr id="13318" name="Text Box 6">
            <a:extLst>
              <a:ext uri="{FF2B5EF4-FFF2-40B4-BE49-F238E27FC236}">
                <a16:creationId xmlns:a16="http://schemas.microsoft.com/office/drawing/2014/main" id="{2D35CCF2-5A17-4372-BA09-B15C527A98C4}"/>
              </a:ext>
            </a:extLst>
          </p:cNvPr>
          <p:cNvSpPr txBox="1">
            <a:spLocks noChangeArrowheads="1"/>
          </p:cNvSpPr>
          <p:nvPr/>
        </p:nvSpPr>
        <p:spPr bwMode="auto">
          <a:xfrm>
            <a:off x="1797844" y="1545143"/>
            <a:ext cx="50292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742950" indent="-280988">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1pPr>
            <a:lvl2pPr indent="-280988">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2pPr>
            <a:lvl3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3pPr>
            <a:lvl4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4pPr>
            <a:lvl5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9pPr>
          </a:lstStyle>
          <a:p>
            <a:pPr algn="ctr">
              <a:lnSpc>
                <a:spcPct val="90000"/>
              </a:lnSpc>
              <a:spcBef>
                <a:spcPts val="600"/>
              </a:spcBef>
              <a:buFont typeface="Times New Roman" pitchFamily="16" charset="0"/>
              <a:buNone/>
              <a:defRPr/>
            </a:pPr>
            <a:r>
              <a:rPr lang="en-AU" sz="3200" dirty="0">
                <a:solidFill>
                  <a:schemeClr val="tx1"/>
                </a:solidFill>
                <a:latin typeface="+mn-ea"/>
                <a:ea typeface="+mn-ea"/>
              </a:rPr>
              <a:t>Agree on </a:t>
            </a:r>
            <a:r>
              <a:rPr lang="el-GR" sz="3200" dirty="0">
                <a:solidFill>
                  <a:schemeClr val="tx1"/>
                </a:solidFill>
                <a:latin typeface="+mn-ea"/>
                <a:ea typeface="+mn-ea"/>
                <a:cs typeface="Arial" charset="0"/>
              </a:rPr>
              <a:t>a</a:t>
            </a:r>
            <a:r>
              <a:rPr lang="en-AU" sz="3200" dirty="0">
                <a:solidFill>
                  <a:schemeClr val="tx1"/>
                </a:solidFill>
                <a:latin typeface="+mn-ea"/>
                <a:ea typeface="+mn-ea"/>
              </a:rPr>
              <a:t> and q</a:t>
            </a:r>
          </a:p>
          <a:p>
            <a:pPr lvl="1">
              <a:lnSpc>
                <a:spcPct val="90000"/>
              </a:lnSpc>
              <a:spcBef>
                <a:spcPts val="600"/>
              </a:spcBef>
              <a:buClrTx/>
              <a:buSzPct val="50000"/>
              <a:buFontTx/>
              <a:buNone/>
              <a:defRPr/>
            </a:pPr>
            <a:endParaRPr lang="en-AU" sz="3200" dirty="0">
              <a:solidFill>
                <a:schemeClr val="tx1"/>
              </a:solidFill>
              <a:latin typeface="+mn-ea"/>
              <a:ea typeface="+mn-ea"/>
            </a:endParaRPr>
          </a:p>
          <a:p>
            <a:pPr marL="338138" indent="123825">
              <a:lnSpc>
                <a:spcPct val="90000"/>
              </a:lnSpc>
              <a:spcBef>
                <a:spcPts val="700"/>
              </a:spcBef>
              <a:buClr>
                <a:srgbClr val="5FAFFF"/>
              </a:buClr>
              <a:buSzPct val="80000"/>
              <a:buFont typeface="Wingdings" charset="2"/>
              <a:buNone/>
              <a:defRPr/>
            </a:pPr>
            <a:endParaRPr lang="en-US" sz="2800" dirty="0">
              <a:solidFill>
                <a:schemeClr val="tx1"/>
              </a:solidFill>
              <a:latin typeface="+mn-ea"/>
              <a:ea typeface="+mn-ea"/>
            </a:endParaRPr>
          </a:p>
        </p:txBody>
      </p:sp>
      <p:sp>
        <p:nvSpPr>
          <p:cNvPr id="12296" name="Line 7">
            <a:extLst>
              <a:ext uri="{FF2B5EF4-FFF2-40B4-BE49-F238E27FC236}">
                <a16:creationId xmlns:a16="http://schemas.microsoft.com/office/drawing/2014/main" id="{EF391365-3C4E-48F4-AB18-BD3ED8E40F7D}"/>
              </a:ext>
            </a:extLst>
          </p:cNvPr>
          <p:cNvSpPr>
            <a:spLocks noChangeShapeType="1"/>
          </p:cNvSpPr>
          <p:nvPr/>
        </p:nvSpPr>
        <p:spPr bwMode="auto">
          <a:xfrm>
            <a:off x="1828800" y="2978730"/>
            <a:ext cx="5394325" cy="1588"/>
          </a:xfrm>
          <a:prstGeom prst="line">
            <a:avLst/>
          </a:prstGeom>
          <a:noFill/>
          <a:ln w="3672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ea"/>
            </a:endParaRPr>
          </a:p>
        </p:txBody>
      </p:sp>
      <p:sp>
        <p:nvSpPr>
          <p:cNvPr id="13320" name="Text Box 8">
            <a:extLst>
              <a:ext uri="{FF2B5EF4-FFF2-40B4-BE49-F238E27FC236}">
                <a16:creationId xmlns:a16="http://schemas.microsoft.com/office/drawing/2014/main" id="{12F36753-03F4-4B93-81A4-B6709BAE59B5}"/>
              </a:ext>
            </a:extLst>
          </p:cNvPr>
          <p:cNvSpPr txBox="1">
            <a:spLocks noChangeArrowheads="1"/>
          </p:cNvSpPr>
          <p:nvPr/>
        </p:nvSpPr>
        <p:spPr bwMode="auto">
          <a:xfrm>
            <a:off x="2932185" y="3316793"/>
            <a:ext cx="4443412"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9pPr>
          </a:lstStyle>
          <a:p>
            <a:pPr>
              <a:lnSpc>
                <a:spcPct val="90000"/>
              </a:lnSpc>
              <a:spcBef>
                <a:spcPts val="700"/>
              </a:spcBef>
              <a:buClr>
                <a:srgbClr val="5FAFFF"/>
              </a:buClr>
              <a:buSzPct val="80000"/>
              <a:buFont typeface="Wingdings" charset="2"/>
              <a:buNone/>
              <a:defRPr/>
            </a:pPr>
            <a:r>
              <a:rPr lang="en-AU" sz="3200" dirty="0" err="1">
                <a:solidFill>
                  <a:schemeClr val="tx1"/>
                </a:solidFill>
                <a:latin typeface="+mn-ea"/>
                <a:ea typeface="+mn-ea"/>
              </a:rPr>
              <a:t>y</a:t>
            </a:r>
            <a:r>
              <a:rPr lang="en-AU" sz="3200" baseline="-25000" dirty="0" err="1">
                <a:solidFill>
                  <a:schemeClr val="tx1"/>
                </a:solidFill>
                <a:latin typeface="+mn-ea"/>
                <a:ea typeface="+mn-ea"/>
              </a:rPr>
              <a:t>A</a:t>
            </a:r>
            <a:r>
              <a:rPr lang="en-AU" sz="3200" dirty="0">
                <a:solidFill>
                  <a:schemeClr val="tx1"/>
                </a:solidFill>
                <a:latin typeface="+mn-ea"/>
                <a:ea typeface="+mn-ea"/>
              </a:rPr>
              <a:t> = </a:t>
            </a:r>
            <a:r>
              <a:rPr lang="el-GR" sz="3200" dirty="0">
                <a:solidFill>
                  <a:schemeClr val="tx1"/>
                </a:solidFill>
                <a:latin typeface="+mn-ea"/>
                <a:ea typeface="+mn-ea"/>
                <a:cs typeface="Arial" charset="0"/>
              </a:rPr>
              <a:t>a</a:t>
            </a:r>
            <a:r>
              <a:rPr lang="en-AU" sz="3200" baseline="60000" dirty="0" err="1">
                <a:solidFill>
                  <a:schemeClr val="tx1"/>
                </a:solidFill>
                <a:latin typeface="+mn-ea"/>
                <a:ea typeface="+mn-ea"/>
              </a:rPr>
              <a:t>x</a:t>
            </a:r>
            <a:r>
              <a:rPr lang="en-AU" sz="3200" baseline="40000" dirty="0" err="1">
                <a:solidFill>
                  <a:schemeClr val="tx1"/>
                </a:solidFill>
                <a:latin typeface="+mn-ea"/>
                <a:ea typeface="+mn-ea"/>
              </a:rPr>
              <a:t>A</a:t>
            </a:r>
            <a:r>
              <a:rPr lang="en-AU" sz="3200" dirty="0">
                <a:solidFill>
                  <a:schemeClr val="tx1"/>
                </a:solidFill>
                <a:latin typeface="+mn-ea"/>
                <a:ea typeface="+mn-ea"/>
              </a:rPr>
              <a:t> mod q</a:t>
            </a:r>
          </a:p>
        </p:txBody>
      </p:sp>
      <p:sp>
        <p:nvSpPr>
          <p:cNvPr id="13321" name="Text Box 9">
            <a:extLst>
              <a:ext uri="{FF2B5EF4-FFF2-40B4-BE49-F238E27FC236}">
                <a16:creationId xmlns:a16="http://schemas.microsoft.com/office/drawing/2014/main" id="{BC39FBAF-11AD-4346-A716-FF4014FD70E4}"/>
              </a:ext>
            </a:extLst>
          </p:cNvPr>
          <p:cNvSpPr txBox="1">
            <a:spLocks noChangeArrowheads="1"/>
          </p:cNvSpPr>
          <p:nvPr/>
        </p:nvSpPr>
        <p:spPr bwMode="auto">
          <a:xfrm>
            <a:off x="2932185" y="2479318"/>
            <a:ext cx="4443412"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9pPr>
          </a:lstStyle>
          <a:p>
            <a:pPr>
              <a:lnSpc>
                <a:spcPct val="90000"/>
              </a:lnSpc>
              <a:spcBef>
                <a:spcPts val="700"/>
              </a:spcBef>
              <a:buClr>
                <a:srgbClr val="5FAFFF"/>
              </a:buClr>
              <a:buSzPct val="80000"/>
              <a:buFont typeface="Wingdings" charset="2"/>
              <a:buNone/>
              <a:defRPr/>
            </a:pPr>
            <a:r>
              <a:rPr lang="en-AU" sz="3200" dirty="0" err="1">
                <a:solidFill>
                  <a:schemeClr val="tx1"/>
                </a:solidFill>
                <a:latin typeface="+mn-ea"/>
                <a:ea typeface="+mn-ea"/>
              </a:rPr>
              <a:t>y</a:t>
            </a:r>
            <a:r>
              <a:rPr lang="en-AU" sz="3200" baseline="-25000" dirty="0" err="1">
                <a:solidFill>
                  <a:schemeClr val="tx1"/>
                </a:solidFill>
                <a:latin typeface="+mn-ea"/>
                <a:ea typeface="+mn-ea"/>
              </a:rPr>
              <a:t>B</a:t>
            </a:r>
            <a:r>
              <a:rPr lang="en-AU" sz="3200" dirty="0">
                <a:solidFill>
                  <a:schemeClr val="tx1"/>
                </a:solidFill>
                <a:latin typeface="+mn-ea"/>
                <a:ea typeface="+mn-ea"/>
              </a:rPr>
              <a:t> = </a:t>
            </a:r>
            <a:r>
              <a:rPr lang="el-GR" sz="3200" dirty="0">
                <a:solidFill>
                  <a:schemeClr val="tx1"/>
                </a:solidFill>
                <a:latin typeface="+mn-ea"/>
                <a:ea typeface="+mn-ea"/>
                <a:cs typeface="Arial" charset="0"/>
              </a:rPr>
              <a:t>a</a:t>
            </a:r>
            <a:r>
              <a:rPr lang="en-AU" sz="3200" baseline="60000" dirty="0" err="1">
                <a:solidFill>
                  <a:schemeClr val="tx1"/>
                </a:solidFill>
                <a:latin typeface="+mn-ea"/>
                <a:ea typeface="+mn-ea"/>
              </a:rPr>
              <a:t>x</a:t>
            </a:r>
            <a:r>
              <a:rPr lang="en-AU" sz="3200" baseline="40000" dirty="0" err="1">
                <a:solidFill>
                  <a:schemeClr val="tx1"/>
                </a:solidFill>
                <a:latin typeface="+mn-ea"/>
                <a:ea typeface="+mn-ea"/>
              </a:rPr>
              <a:t>B</a:t>
            </a:r>
            <a:r>
              <a:rPr lang="en-AU" sz="3200" dirty="0">
                <a:solidFill>
                  <a:schemeClr val="tx1"/>
                </a:solidFill>
                <a:latin typeface="+mn-ea"/>
                <a:ea typeface="+mn-ea"/>
              </a:rPr>
              <a:t> mod q</a:t>
            </a:r>
          </a:p>
        </p:txBody>
      </p:sp>
      <p:sp>
        <p:nvSpPr>
          <p:cNvPr id="12299" name="Line 10">
            <a:extLst>
              <a:ext uri="{FF2B5EF4-FFF2-40B4-BE49-F238E27FC236}">
                <a16:creationId xmlns:a16="http://schemas.microsoft.com/office/drawing/2014/main" id="{3BC24B56-3B0E-4FE3-8188-87D1622AF788}"/>
              </a:ext>
            </a:extLst>
          </p:cNvPr>
          <p:cNvSpPr>
            <a:spLocks noChangeShapeType="1"/>
          </p:cNvSpPr>
          <p:nvPr/>
        </p:nvSpPr>
        <p:spPr bwMode="auto">
          <a:xfrm flipH="1">
            <a:off x="1735138" y="3838431"/>
            <a:ext cx="5489575" cy="1587"/>
          </a:xfrm>
          <a:prstGeom prst="line">
            <a:avLst/>
          </a:prstGeom>
          <a:noFill/>
          <a:ln w="3672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ea"/>
            </a:endParaRPr>
          </a:p>
        </p:txBody>
      </p:sp>
      <p:sp>
        <p:nvSpPr>
          <p:cNvPr id="13323" name="Text Box 11">
            <a:extLst>
              <a:ext uri="{FF2B5EF4-FFF2-40B4-BE49-F238E27FC236}">
                <a16:creationId xmlns:a16="http://schemas.microsoft.com/office/drawing/2014/main" id="{9482EFEB-CA3A-4A23-94FE-0086692A5638}"/>
              </a:ext>
            </a:extLst>
          </p:cNvPr>
          <p:cNvSpPr txBox="1">
            <a:spLocks noChangeArrowheads="1"/>
          </p:cNvSpPr>
          <p:nvPr/>
        </p:nvSpPr>
        <p:spPr bwMode="auto">
          <a:xfrm>
            <a:off x="5011738" y="4066092"/>
            <a:ext cx="4132262"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1pPr>
            <a:lvl2pPr indent="-28098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9pPr>
          </a:lstStyle>
          <a:p>
            <a:pPr>
              <a:lnSpc>
                <a:spcPct val="90000"/>
              </a:lnSpc>
              <a:spcBef>
                <a:spcPts val="700"/>
              </a:spcBef>
              <a:buClr>
                <a:srgbClr val="5FAFFF"/>
              </a:buClr>
              <a:buSzPct val="80000"/>
              <a:buFont typeface="Wingdings" charset="2"/>
              <a:buNone/>
              <a:defRPr/>
            </a:pPr>
            <a:r>
              <a:rPr lang="en-AU" sz="3200" dirty="0">
                <a:solidFill>
                  <a:schemeClr val="tx1"/>
                </a:solidFill>
                <a:latin typeface="+mn-ea"/>
                <a:ea typeface="+mn-ea"/>
              </a:rPr>
              <a:t>K</a:t>
            </a:r>
            <a:r>
              <a:rPr lang="en-AU" sz="3200" baseline="-25000" dirty="0">
                <a:solidFill>
                  <a:schemeClr val="tx1"/>
                </a:solidFill>
                <a:latin typeface="+mn-ea"/>
                <a:ea typeface="+mn-ea"/>
              </a:rPr>
              <a:t>AB</a:t>
            </a:r>
            <a:r>
              <a:rPr lang="en-AU" sz="3200" dirty="0">
                <a:solidFill>
                  <a:schemeClr val="tx1"/>
                </a:solidFill>
                <a:latin typeface="+mn-ea"/>
                <a:ea typeface="+mn-ea"/>
              </a:rPr>
              <a:t> = </a:t>
            </a:r>
            <a:r>
              <a:rPr lang="en-AU" sz="3200" dirty="0" err="1">
                <a:solidFill>
                  <a:schemeClr val="tx1"/>
                </a:solidFill>
                <a:latin typeface="+mn-ea"/>
                <a:ea typeface="+mn-ea"/>
              </a:rPr>
              <a:t>y</a:t>
            </a:r>
            <a:r>
              <a:rPr lang="en-AU" sz="3200" baseline="-25000" dirty="0" err="1">
                <a:solidFill>
                  <a:schemeClr val="tx1"/>
                </a:solidFill>
                <a:latin typeface="+mn-ea"/>
                <a:ea typeface="+mn-ea"/>
              </a:rPr>
              <a:t>B</a:t>
            </a:r>
            <a:r>
              <a:rPr lang="en-AU" sz="3200" baseline="60000" dirty="0" err="1">
                <a:solidFill>
                  <a:schemeClr val="tx1"/>
                </a:solidFill>
                <a:latin typeface="+mn-ea"/>
                <a:ea typeface="+mn-ea"/>
              </a:rPr>
              <a:t>x</a:t>
            </a:r>
            <a:r>
              <a:rPr lang="en-AU" sz="3200" baseline="40000" dirty="0" err="1">
                <a:solidFill>
                  <a:schemeClr val="tx1"/>
                </a:solidFill>
                <a:latin typeface="+mn-ea"/>
                <a:ea typeface="+mn-ea"/>
              </a:rPr>
              <a:t>A</a:t>
            </a:r>
            <a:r>
              <a:rPr lang="en-AU" sz="3200" dirty="0">
                <a:solidFill>
                  <a:schemeClr val="tx1"/>
                </a:solidFill>
                <a:latin typeface="+mn-ea"/>
                <a:ea typeface="+mn-ea"/>
              </a:rPr>
              <a:t> mod q  </a:t>
            </a:r>
          </a:p>
          <a:p>
            <a:pPr lvl="1">
              <a:lnSpc>
                <a:spcPct val="90000"/>
              </a:lnSpc>
              <a:spcBef>
                <a:spcPts val="600"/>
              </a:spcBef>
              <a:buClrTx/>
              <a:buSzPct val="50000"/>
              <a:buFontTx/>
              <a:buNone/>
              <a:defRPr/>
            </a:pPr>
            <a:endParaRPr lang="en-AU" sz="3200" dirty="0">
              <a:solidFill>
                <a:schemeClr val="tx1"/>
              </a:solidFill>
              <a:latin typeface="+mn-ea"/>
              <a:ea typeface="+mn-ea"/>
            </a:endParaRPr>
          </a:p>
          <a:p>
            <a:pPr>
              <a:lnSpc>
                <a:spcPct val="90000"/>
              </a:lnSpc>
              <a:spcBef>
                <a:spcPts val="700"/>
              </a:spcBef>
              <a:buClr>
                <a:srgbClr val="5FAFFF"/>
              </a:buClr>
              <a:buSzPct val="80000"/>
              <a:buFont typeface="Wingdings" charset="2"/>
              <a:buNone/>
              <a:defRPr/>
            </a:pPr>
            <a:endParaRPr lang="en-US" sz="2800" dirty="0">
              <a:solidFill>
                <a:schemeClr val="tx1"/>
              </a:solidFill>
              <a:latin typeface="+mn-ea"/>
              <a:ea typeface="+mn-ea"/>
            </a:endParaRPr>
          </a:p>
        </p:txBody>
      </p:sp>
      <p:sp>
        <p:nvSpPr>
          <p:cNvPr id="13324" name="Text Box 12">
            <a:extLst>
              <a:ext uri="{FF2B5EF4-FFF2-40B4-BE49-F238E27FC236}">
                <a16:creationId xmlns:a16="http://schemas.microsoft.com/office/drawing/2014/main" id="{6A440545-7E16-4C82-A5E9-13A72D9A59BF}"/>
              </a:ext>
            </a:extLst>
          </p:cNvPr>
          <p:cNvSpPr txBox="1">
            <a:spLocks noChangeArrowheads="1"/>
          </p:cNvSpPr>
          <p:nvPr/>
        </p:nvSpPr>
        <p:spPr bwMode="auto">
          <a:xfrm>
            <a:off x="1531938" y="4933950"/>
            <a:ext cx="5478462"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742950" indent="-280988">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1pPr>
            <a:lvl2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2pPr>
            <a:lvl3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3pPr>
            <a:lvl4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4pPr>
            <a:lvl5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9pPr>
          </a:lstStyle>
          <a:p>
            <a:pPr algn="ctr">
              <a:lnSpc>
                <a:spcPct val="90000"/>
              </a:lnSpc>
              <a:spcBef>
                <a:spcPts val="600"/>
              </a:spcBef>
              <a:buFont typeface="Times New Roman" pitchFamily="16" charset="0"/>
              <a:buNone/>
              <a:defRPr/>
            </a:pPr>
            <a:r>
              <a:rPr lang="en-AU" sz="3200">
                <a:solidFill>
                  <a:schemeClr val="tx1"/>
                </a:solidFill>
                <a:latin typeface="+mn-ea"/>
                <a:ea typeface="+mn-ea"/>
              </a:rPr>
              <a:t>Both Alice and Bob have</a:t>
            </a:r>
          </a:p>
          <a:p>
            <a:pPr algn="ctr">
              <a:lnSpc>
                <a:spcPct val="90000"/>
              </a:lnSpc>
              <a:spcBef>
                <a:spcPts val="600"/>
              </a:spcBef>
              <a:buFont typeface="Times New Roman" pitchFamily="16" charset="0"/>
              <a:buNone/>
              <a:defRPr/>
            </a:pPr>
            <a:r>
              <a:rPr lang="en-AU" sz="3200">
                <a:solidFill>
                  <a:schemeClr val="tx1"/>
                </a:solidFill>
                <a:latin typeface="+mn-ea"/>
                <a:ea typeface="+mn-ea"/>
              </a:rPr>
              <a:t>K</a:t>
            </a:r>
            <a:r>
              <a:rPr lang="en-AU" sz="3200" baseline="-25000">
                <a:solidFill>
                  <a:schemeClr val="tx1"/>
                </a:solidFill>
                <a:latin typeface="+mn-ea"/>
                <a:ea typeface="+mn-ea"/>
              </a:rPr>
              <a:t>AB</a:t>
            </a:r>
            <a:r>
              <a:rPr lang="en-AU" sz="3200">
                <a:solidFill>
                  <a:schemeClr val="tx1"/>
                </a:solidFill>
                <a:latin typeface="+mn-ea"/>
                <a:ea typeface="+mn-ea"/>
              </a:rPr>
              <a:t> = </a:t>
            </a:r>
            <a:r>
              <a:rPr lang="el-GR" sz="3200">
                <a:solidFill>
                  <a:schemeClr val="tx1"/>
                </a:solidFill>
                <a:latin typeface="+mn-ea"/>
                <a:ea typeface="+mn-ea"/>
                <a:cs typeface="Arial" charset="0"/>
              </a:rPr>
              <a:t>a</a:t>
            </a:r>
            <a:r>
              <a:rPr lang="en-AU" sz="3200" baseline="60000">
                <a:solidFill>
                  <a:schemeClr val="tx1"/>
                </a:solidFill>
                <a:latin typeface="+mn-ea"/>
                <a:ea typeface="+mn-ea"/>
              </a:rPr>
              <a:t>x</a:t>
            </a:r>
            <a:r>
              <a:rPr lang="en-AU" sz="3200" baseline="40000">
                <a:solidFill>
                  <a:schemeClr val="tx1"/>
                </a:solidFill>
                <a:latin typeface="+mn-ea"/>
                <a:ea typeface="+mn-ea"/>
              </a:rPr>
              <a:t>A.</a:t>
            </a:r>
            <a:r>
              <a:rPr lang="en-AU" sz="3200" baseline="60000">
                <a:solidFill>
                  <a:schemeClr val="tx1"/>
                </a:solidFill>
                <a:latin typeface="+mn-ea"/>
                <a:ea typeface="+mn-ea"/>
              </a:rPr>
              <a:t>x</a:t>
            </a:r>
            <a:r>
              <a:rPr lang="en-AU" sz="3200" baseline="40000">
                <a:solidFill>
                  <a:schemeClr val="tx1"/>
                </a:solidFill>
                <a:latin typeface="+mn-ea"/>
                <a:ea typeface="+mn-ea"/>
              </a:rPr>
              <a:t>B</a:t>
            </a:r>
            <a:r>
              <a:rPr lang="en-AU" sz="3200">
                <a:solidFill>
                  <a:schemeClr val="tx1"/>
                </a:solidFill>
                <a:latin typeface="+mn-ea"/>
                <a:ea typeface="+mn-ea"/>
              </a:rPr>
              <a:t> mod q</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29</a:t>
            </a:fld>
            <a:endParaRPr lang="en-US" alt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69F06F0-EA45-02E8-E685-6E411E32E76A}"/>
                  </a:ext>
                </a:extLst>
              </p14:cNvPr>
              <p14:cNvContentPartPr/>
              <p14:nvPr/>
            </p14:nvContentPartPr>
            <p14:xfrm>
              <a:off x="9000" y="114120"/>
              <a:ext cx="8803440" cy="6104160"/>
            </p14:xfrm>
          </p:contentPart>
        </mc:Choice>
        <mc:Fallback>
          <p:pic>
            <p:nvPicPr>
              <p:cNvPr id="3" name="Ink 2">
                <a:extLst>
                  <a:ext uri="{FF2B5EF4-FFF2-40B4-BE49-F238E27FC236}">
                    <a16:creationId xmlns:a16="http://schemas.microsoft.com/office/drawing/2014/main" id="{969F06F0-EA45-02E8-E685-6E411E32E76A}"/>
                  </a:ext>
                </a:extLst>
              </p:cNvPr>
              <p:cNvPicPr/>
              <p:nvPr/>
            </p:nvPicPr>
            <p:blipFill>
              <a:blip r:embed="rId4"/>
              <a:stretch>
                <a:fillRect/>
              </a:stretch>
            </p:blipFill>
            <p:spPr>
              <a:xfrm>
                <a:off x="-360" y="104760"/>
                <a:ext cx="8822160" cy="612288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F020-83B9-4ECF-8EA9-C22A866E787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FDE242A-1071-487D-B04D-C2774AFE26F6}"/>
              </a:ext>
            </a:extLst>
          </p:cNvPr>
          <p:cNvSpPr>
            <a:spLocks noGrp="1"/>
          </p:cNvSpPr>
          <p:nvPr>
            <p:ph idx="1"/>
          </p:nvPr>
        </p:nvSpPr>
        <p:spPr/>
        <p:txBody>
          <a:bodyPr/>
          <a:lstStyle/>
          <a:p>
            <a:r>
              <a:rPr lang="en-US" altLang="en-US" dirty="0"/>
              <a:t>Symmetric key crypto</a:t>
            </a:r>
          </a:p>
          <a:p>
            <a:r>
              <a:rPr lang="en-US" altLang="en-US" dirty="0">
                <a:solidFill>
                  <a:schemeClr val="bg1">
                    <a:lumMod val="65000"/>
                  </a:schemeClr>
                </a:solidFill>
              </a:rPr>
              <a:t>Public Key Cryptography</a:t>
            </a:r>
          </a:p>
          <a:p>
            <a:pPr lvl="1"/>
            <a:r>
              <a:rPr lang="en-US" altLang="en-US" dirty="0">
                <a:solidFill>
                  <a:schemeClr val="bg1">
                    <a:lumMod val="65000"/>
                  </a:schemeClr>
                </a:solidFill>
              </a:rPr>
              <a:t>RSA</a:t>
            </a:r>
          </a:p>
          <a:p>
            <a:pPr lvl="1"/>
            <a:r>
              <a:rPr lang="en-US" altLang="en-US" dirty="0">
                <a:solidFill>
                  <a:schemeClr val="bg1">
                    <a:lumMod val="65000"/>
                  </a:schemeClr>
                </a:solidFill>
              </a:rPr>
              <a:t>Diffie-Hellman key exchange</a:t>
            </a:r>
          </a:p>
          <a:p>
            <a:pPr lvl="1"/>
            <a:r>
              <a:rPr lang="en-US" altLang="en-US" dirty="0">
                <a:solidFill>
                  <a:schemeClr val="bg1">
                    <a:lumMod val="65000"/>
                  </a:schemeClr>
                </a:solidFill>
              </a:rPr>
              <a:t>Elliptic Curve cryptography</a:t>
            </a:r>
            <a:endParaRPr lang="en-US" dirty="0">
              <a:solidFill>
                <a:schemeClr val="bg1">
                  <a:lumMod val="65000"/>
                </a:schemeClr>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a:t>
            </a:fld>
            <a:endParaRPr lang="en-US" altLang="en-US"/>
          </a:p>
        </p:txBody>
      </p:sp>
    </p:spTree>
    <p:extLst>
      <p:ext uri="{BB962C8B-B14F-4D97-AF65-F5344CB8AC3E}">
        <p14:creationId xmlns:p14="http://schemas.microsoft.com/office/powerpoint/2010/main" val="2995499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a:extLst>
              <a:ext uri="{FF2B5EF4-FFF2-40B4-BE49-F238E27FC236}">
                <a16:creationId xmlns:a16="http://schemas.microsoft.com/office/drawing/2014/main" id="{DE187B2A-B52F-47B3-AC4A-29E61C9A6FEB}"/>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D-H Key Exchange (Cont’d)</a:t>
            </a:r>
          </a:p>
        </p:txBody>
      </p:sp>
      <p:sp>
        <p:nvSpPr>
          <p:cNvPr id="14338" name="Text Box 2">
            <a:extLst>
              <a:ext uri="{FF2B5EF4-FFF2-40B4-BE49-F238E27FC236}">
                <a16:creationId xmlns:a16="http://schemas.microsoft.com/office/drawing/2014/main" id="{C46EC1F7-2F27-4009-A29C-56BC63CB032A}"/>
              </a:ext>
            </a:extLst>
          </p:cNvPr>
          <p:cNvSpPr txBox="1">
            <a:spLocks noChangeArrowheads="1"/>
          </p:cNvSpPr>
          <p:nvPr/>
        </p:nvSpPr>
        <p:spPr bwMode="auto">
          <a:xfrm>
            <a:off x="457200" y="1389063"/>
            <a:ext cx="8229600" cy="464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85000" lnSpcReduction="10000"/>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pPr>
              <a:lnSpc>
                <a:spcPct val="120000"/>
              </a:lnSpc>
            </a:pPr>
            <a:r>
              <a:rPr lang="en-AU" dirty="0"/>
              <a:t>K</a:t>
            </a:r>
            <a:r>
              <a:rPr lang="en-AU" baseline="-25000" dirty="0"/>
              <a:t>AB</a:t>
            </a:r>
            <a:r>
              <a:rPr lang="en-AU" dirty="0"/>
              <a:t> is used as session key (or pre-key) in private-key encryption scheme between Alice and Bob</a:t>
            </a:r>
          </a:p>
          <a:p>
            <a:pPr>
              <a:lnSpc>
                <a:spcPct val="120000"/>
              </a:lnSpc>
            </a:pPr>
            <a:r>
              <a:rPr lang="en-AU" dirty="0"/>
              <a:t>If Alice and Bob subsequently communicate, they will have the same key </a:t>
            </a:r>
            <a:r>
              <a:rPr lang="en-AU"/>
              <a:t>as before</a:t>
            </a:r>
          </a:p>
          <a:p>
            <a:pPr lvl="1">
              <a:lnSpc>
                <a:spcPct val="120000"/>
              </a:lnSpc>
            </a:pPr>
            <a:r>
              <a:rPr lang="en-AU"/>
              <a:t>unless </a:t>
            </a:r>
            <a:r>
              <a:rPr lang="en-AU" dirty="0"/>
              <a:t>they choose new public-keys (can use nonces and pre-key to make session key different) </a:t>
            </a:r>
          </a:p>
          <a:p>
            <a:pPr>
              <a:lnSpc>
                <a:spcPct val="120000"/>
              </a:lnSpc>
            </a:pPr>
            <a:r>
              <a:rPr lang="en-US" dirty="0"/>
              <a:t>Attacker needs a private key x, must solve discrete log base </a:t>
            </a:r>
            <a:r>
              <a:rPr lang="en-US" i="1" dirty="0"/>
              <a:t>a</a:t>
            </a:r>
            <a:r>
              <a:rPr lang="en-US" dirty="0"/>
              <a:t> modulo </a:t>
            </a:r>
            <a:r>
              <a:rPr lang="en-US" i="1" dirty="0"/>
              <a:t>q</a:t>
            </a:r>
            <a:r>
              <a:rPr lang="en-US" dirty="0"/>
              <a:t> to get it</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30</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a:extLst>
              <a:ext uri="{FF2B5EF4-FFF2-40B4-BE49-F238E27FC236}">
                <a16:creationId xmlns:a16="http://schemas.microsoft.com/office/drawing/2014/main" id="{48EEB253-094B-4A2E-BE37-7351E912B05E}"/>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Diffie-Hellman Example </a:t>
            </a:r>
          </a:p>
        </p:txBody>
      </p:sp>
      <p:sp>
        <p:nvSpPr>
          <p:cNvPr id="15362" name="Text Box 2">
            <a:extLst>
              <a:ext uri="{FF2B5EF4-FFF2-40B4-BE49-F238E27FC236}">
                <a16:creationId xmlns:a16="http://schemas.microsoft.com/office/drawing/2014/main" id="{7AFF2E9E-5B41-461A-BF05-5097063BF70B}"/>
              </a:ext>
            </a:extLst>
          </p:cNvPr>
          <p:cNvSpPr txBox="1">
            <a:spLocks noChangeArrowheads="1"/>
          </p:cNvSpPr>
          <p:nvPr/>
        </p:nvSpPr>
        <p:spPr bwMode="auto">
          <a:xfrm>
            <a:off x="457200" y="1389063"/>
            <a:ext cx="82296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lnSpcReduction="10000"/>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r>
              <a:rPr lang="en-US" dirty="0"/>
              <a:t>Users Alice &amp; Bob who wish to swap keys:</a:t>
            </a:r>
          </a:p>
          <a:p>
            <a:r>
              <a:rPr lang="en-US" dirty="0"/>
              <a:t>Agree on prime q=353 and </a:t>
            </a:r>
            <a:r>
              <a:rPr lang="el-GR" dirty="0"/>
              <a:t>a</a:t>
            </a:r>
            <a:r>
              <a:rPr lang="en-US" dirty="0"/>
              <a:t>=3</a:t>
            </a:r>
          </a:p>
          <a:p>
            <a:r>
              <a:rPr lang="en-US" dirty="0"/>
              <a:t>Select random secret keys:</a:t>
            </a:r>
          </a:p>
          <a:p>
            <a:pPr lvl="1"/>
            <a:r>
              <a:rPr lang="en-AU" dirty="0"/>
              <a:t>A chooses </a:t>
            </a:r>
            <a:r>
              <a:rPr lang="en-AU" dirty="0" err="1"/>
              <a:t>x</a:t>
            </a:r>
            <a:r>
              <a:rPr lang="en-AU" baseline="-25000" dirty="0" err="1"/>
              <a:t>A</a:t>
            </a:r>
            <a:r>
              <a:rPr lang="en-AU" dirty="0"/>
              <a:t>=97, B chooses </a:t>
            </a:r>
            <a:r>
              <a:rPr lang="en-AU" dirty="0" err="1"/>
              <a:t>x</a:t>
            </a:r>
            <a:r>
              <a:rPr lang="en-AU" baseline="-25000" dirty="0" err="1"/>
              <a:t>B</a:t>
            </a:r>
            <a:r>
              <a:rPr lang="en-AU" dirty="0"/>
              <a:t>=233</a:t>
            </a:r>
          </a:p>
          <a:p>
            <a:r>
              <a:rPr lang="en-US" dirty="0"/>
              <a:t>compute respective public keys:</a:t>
            </a:r>
          </a:p>
          <a:p>
            <a:pPr lvl="1"/>
            <a:r>
              <a:rPr lang="en-AU" dirty="0" err="1"/>
              <a:t>y</a:t>
            </a:r>
            <a:r>
              <a:rPr lang="en-AU" baseline="-25000" dirty="0" err="1"/>
              <a:t>A</a:t>
            </a:r>
            <a:r>
              <a:rPr lang="en-AU" dirty="0"/>
              <a:t>=</a:t>
            </a:r>
            <a:r>
              <a:rPr lang="en-US" dirty="0"/>
              <a:t>3</a:t>
            </a:r>
            <a:r>
              <a:rPr lang="en-AU" dirty="0"/>
              <a:t>97  mod 353 = 40	(Alice)</a:t>
            </a:r>
          </a:p>
          <a:p>
            <a:pPr lvl="1"/>
            <a:r>
              <a:rPr lang="en-AU" dirty="0" err="1"/>
              <a:t>y</a:t>
            </a:r>
            <a:r>
              <a:rPr lang="en-AU" baseline="-25000" dirty="0" err="1"/>
              <a:t>B</a:t>
            </a:r>
            <a:r>
              <a:rPr lang="en-AU" dirty="0"/>
              <a:t>=</a:t>
            </a:r>
            <a:r>
              <a:rPr lang="en-US" dirty="0"/>
              <a:t>3</a:t>
            </a:r>
            <a:r>
              <a:rPr lang="en-AU" dirty="0"/>
              <a:t>233 mod 353 = 248	(Bob)</a:t>
            </a:r>
          </a:p>
          <a:p>
            <a:r>
              <a:rPr lang="en-US" dirty="0"/>
              <a:t>compute shared session key as:</a:t>
            </a:r>
          </a:p>
          <a:p>
            <a:pPr lvl="1"/>
            <a:r>
              <a:rPr lang="en-AU" dirty="0"/>
              <a:t>K</a:t>
            </a:r>
            <a:r>
              <a:rPr lang="en-AU" baseline="-25000" dirty="0"/>
              <a:t>AB</a:t>
            </a:r>
            <a:r>
              <a:rPr lang="en-AU" dirty="0"/>
              <a:t>= </a:t>
            </a:r>
            <a:r>
              <a:rPr lang="en-AU" dirty="0" err="1"/>
              <a:t>y</a:t>
            </a:r>
            <a:r>
              <a:rPr lang="en-AU" baseline="-25000" dirty="0" err="1"/>
              <a:t>B</a:t>
            </a:r>
            <a:r>
              <a:rPr lang="en-AU" baseline="60000" dirty="0" err="1">
                <a:latin typeface="+mn-ea"/>
              </a:rPr>
              <a:t>x</a:t>
            </a:r>
            <a:r>
              <a:rPr lang="en-AU" baseline="40000" dirty="0" err="1">
                <a:latin typeface="+mn-ea"/>
              </a:rPr>
              <a:t>A</a:t>
            </a:r>
            <a:r>
              <a:rPr lang="en-AU" dirty="0"/>
              <a:t> mod 353 = </a:t>
            </a:r>
            <a:r>
              <a:rPr lang="en-US" dirty="0"/>
              <a:t>248</a:t>
            </a:r>
            <a:r>
              <a:rPr lang="en-AU" dirty="0"/>
              <a:t>97 = 160	(Alice)</a:t>
            </a:r>
          </a:p>
          <a:p>
            <a:pPr lvl="1"/>
            <a:r>
              <a:rPr lang="en-AU" dirty="0"/>
              <a:t>K</a:t>
            </a:r>
            <a:r>
              <a:rPr lang="en-AU" baseline="-25000" dirty="0"/>
              <a:t>AB</a:t>
            </a:r>
            <a:r>
              <a:rPr lang="en-AU" dirty="0"/>
              <a:t>= </a:t>
            </a:r>
            <a:r>
              <a:rPr lang="en-AU" dirty="0" err="1"/>
              <a:t>y</a:t>
            </a:r>
            <a:r>
              <a:rPr lang="en-AU" baseline="-25000" dirty="0" err="1"/>
              <a:t>A</a:t>
            </a:r>
            <a:r>
              <a:rPr lang="en-AU" baseline="60000" dirty="0" err="1">
                <a:latin typeface="+mn-ea"/>
              </a:rPr>
              <a:t>x</a:t>
            </a:r>
            <a:r>
              <a:rPr lang="en-AU" baseline="40000" dirty="0" err="1">
                <a:latin typeface="+mn-ea"/>
              </a:rPr>
              <a:t>B</a:t>
            </a:r>
            <a:r>
              <a:rPr lang="en-AU" dirty="0"/>
              <a:t> mod 353 = </a:t>
            </a:r>
            <a:r>
              <a:rPr lang="en-US" dirty="0"/>
              <a:t>40</a:t>
            </a:r>
            <a:r>
              <a:rPr lang="en-AU" dirty="0"/>
              <a:t>233 = 160	(Bob)</a:t>
            </a:r>
          </a:p>
          <a:p>
            <a:pPr lvl="1"/>
            <a:endParaRPr lang="en-AU" dirty="0"/>
          </a:p>
        </p:txBody>
      </p:sp>
      <p:sp>
        <p:nvSpPr>
          <p:cNvPr id="2" name="Slide Number Placeholder 1"/>
          <p:cNvSpPr>
            <a:spLocks noGrp="1"/>
          </p:cNvSpPr>
          <p:nvPr>
            <p:ph type="sldNum" idx="10"/>
          </p:nvPr>
        </p:nvSpPr>
        <p:spPr/>
        <p:txBody>
          <a:bodyPr/>
          <a:lstStyle/>
          <a:p>
            <a:fld id="{6AD2C0FE-1F1A-4C6A-8388-784E68D6821F}" type="slidenum">
              <a:rPr lang="en-US" altLang="en-US" smtClean="0"/>
              <a:pPr/>
              <a:t>31</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2000882A-08FB-403B-8B77-8F79FF072EA7}"/>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US" dirty="0"/>
              <a:t>Key Exchange Protocols</a:t>
            </a:r>
          </a:p>
        </p:txBody>
      </p:sp>
      <p:sp>
        <p:nvSpPr>
          <p:cNvPr id="16386" name="Text Box 2">
            <a:extLst>
              <a:ext uri="{FF2B5EF4-FFF2-40B4-BE49-F238E27FC236}">
                <a16:creationId xmlns:a16="http://schemas.microsoft.com/office/drawing/2014/main" id="{4D8B2C34-8D14-42F6-8C1B-6B3CCB86A3E2}"/>
              </a:ext>
            </a:extLst>
          </p:cNvPr>
          <p:cNvSpPr txBox="1">
            <a:spLocks noChangeArrowheads="1"/>
          </p:cNvSpPr>
          <p:nvPr/>
        </p:nvSpPr>
        <p:spPr bwMode="auto">
          <a:xfrm>
            <a:off x="457200" y="1357745"/>
            <a:ext cx="8229600" cy="479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r>
              <a:rPr lang="en-AU" dirty="0"/>
              <a:t>Users could create random private/public D-H keys each time they communicate</a:t>
            </a:r>
          </a:p>
          <a:p>
            <a:r>
              <a:rPr lang="en-AU" dirty="0"/>
              <a:t>Users could create a known private/public D-H key and publish in a directory, then consult and use them to securely communicate with them</a:t>
            </a:r>
          </a:p>
          <a:p>
            <a:r>
              <a:rPr lang="en-AU" dirty="0"/>
              <a:t>Both of these are vulnerable to a Man-in-the-Middle Attack</a:t>
            </a:r>
          </a:p>
          <a:p>
            <a:pPr lvl="1"/>
            <a:r>
              <a:rPr lang="en-AU" dirty="0"/>
              <a:t>Authentication of the keys is needed</a:t>
            </a:r>
          </a:p>
          <a:p>
            <a:endParaRPr lang="en-AU" dirty="0"/>
          </a:p>
        </p:txBody>
      </p:sp>
      <p:sp>
        <p:nvSpPr>
          <p:cNvPr id="2" name="Slide Number Placeholder 1"/>
          <p:cNvSpPr>
            <a:spLocks noGrp="1"/>
          </p:cNvSpPr>
          <p:nvPr>
            <p:ph type="sldNum" idx="10"/>
          </p:nvPr>
        </p:nvSpPr>
        <p:spPr/>
        <p:txBody>
          <a:bodyPr/>
          <a:lstStyle/>
          <a:p>
            <a:fld id="{6AD2C0FE-1F1A-4C6A-8388-784E68D6821F}" type="slidenum">
              <a:rPr lang="en-US" altLang="en-US" smtClean="0"/>
              <a:pPr/>
              <a:t>32</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a:extLst>
              <a:ext uri="{FF2B5EF4-FFF2-40B4-BE49-F238E27FC236}">
                <a16:creationId xmlns:a16="http://schemas.microsoft.com/office/drawing/2014/main" id="{9002352A-10AD-400E-9A56-00638E8C4F06}"/>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Man-in-the-Middle Attack</a:t>
            </a:r>
          </a:p>
        </p:txBody>
      </p:sp>
      <p:sp>
        <p:nvSpPr>
          <p:cNvPr id="17410" name="Text Box 2">
            <a:extLst>
              <a:ext uri="{FF2B5EF4-FFF2-40B4-BE49-F238E27FC236}">
                <a16:creationId xmlns:a16="http://schemas.microsoft.com/office/drawing/2014/main" id="{34C39908-6202-47D7-978E-DBDD9F6D93A1}"/>
              </a:ext>
            </a:extLst>
          </p:cNvPr>
          <p:cNvSpPr txBox="1">
            <a:spLocks noChangeArrowheads="1"/>
          </p:cNvSpPr>
          <p:nvPr/>
        </p:nvSpPr>
        <p:spPr bwMode="auto">
          <a:xfrm>
            <a:off x="228600" y="1371600"/>
            <a:ext cx="8610600" cy="537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pPr>
              <a:lnSpc>
                <a:spcPct val="120000"/>
              </a:lnSpc>
            </a:pPr>
            <a:r>
              <a:rPr lang="en-US" dirty="0"/>
              <a:t>Darth prepares by creating two private / public  keys </a:t>
            </a:r>
          </a:p>
          <a:p>
            <a:pPr>
              <a:lnSpc>
                <a:spcPct val="120000"/>
              </a:lnSpc>
            </a:pPr>
            <a:r>
              <a:rPr lang="en-US" dirty="0"/>
              <a:t>Alice transmits her public key to Bob</a:t>
            </a:r>
          </a:p>
          <a:p>
            <a:pPr>
              <a:lnSpc>
                <a:spcPct val="120000"/>
              </a:lnSpc>
            </a:pPr>
            <a:r>
              <a:rPr lang="en-US" dirty="0"/>
              <a:t>Darth intercepts this and transmits his first public key to Bob. Darth also calculates a shared key with Alice</a:t>
            </a:r>
          </a:p>
          <a:p>
            <a:pPr>
              <a:lnSpc>
                <a:spcPct val="120000"/>
              </a:lnSpc>
            </a:pPr>
            <a:r>
              <a:rPr lang="en-US" dirty="0"/>
              <a:t>Bob receives the public key and calculates the shared key (with Darth instead of Alice) </a:t>
            </a:r>
          </a:p>
          <a:p>
            <a:pPr>
              <a:lnSpc>
                <a:spcPct val="120000"/>
              </a:lnSpc>
            </a:pPr>
            <a:r>
              <a:rPr lang="en-US" dirty="0"/>
              <a:t>Bob transmits his public key  to Alice  </a:t>
            </a:r>
          </a:p>
          <a:p>
            <a:pPr>
              <a:lnSpc>
                <a:spcPct val="120000"/>
              </a:lnSpc>
            </a:pPr>
            <a:r>
              <a:rPr lang="en-US" dirty="0"/>
              <a:t>Darth intercepts this and transmits his second public key to Alice. Darth calculates a shared key with Bob</a:t>
            </a:r>
          </a:p>
          <a:p>
            <a:pPr>
              <a:lnSpc>
                <a:spcPct val="120000"/>
              </a:lnSpc>
            </a:pPr>
            <a:r>
              <a:rPr lang="en-US" dirty="0"/>
              <a:t>Alice receives the key and calculates the shared key (with Darth instead of Bob)</a:t>
            </a:r>
          </a:p>
          <a:p>
            <a:pPr>
              <a:lnSpc>
                <a:spcPct val="120000"/>
              </a:lnSpc>
            </a:pPr>
            <a:r>
              <a:rPr lang="en-US" dirty="0"/>
              <a:t>Darth can then intercept, decrypt, re-encrypt, forward all messages between Alice &amp; Bob</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33</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a:extLst>
              <a:ext uri="{FF2B5EF4-FFF2-40B4-BE49-F238E27FC236}">
                <a16:creationId xmlns:a16="http://schemas.microsoft.com/office/drawing/2014/main" id="{7808EE1F-E6D4-4C61-A70E-332F046E7B02}"/>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Man-in-the-Middle Attack</a:t>
            </a:r>
          </a:p>
        </p:txBody>
      </p:sp>
      <p:sp>
        <p:nvSpPr>
          <p:cNvPr id="18434" name="Text Box 2">
            <a:extLst>
              <a:ext uri="{FF2B5EF4-FFF2-40B4-BE49-F238E27FC236}">
                <a16:creationId xmlns:a16="http://schemas.microsoft.com/office/drawing/2014/main" id="{14496066-0C0F-4E64-BE60-401C5906BC69}"/>
              </a:ext>
            </a:extLst>
          </p:cNvPr>
          <p:cNvSpPr txBox="1">
            <a:spLocks noChangeArrowheads="1"/>
          </p:cNvSpPr>
          <p:nvPr/>
        </p:nvSpPr>
        <p:spPr bwMode="auto">
          <a:xfrm>
            <a:off x="-298450" y="4664075"/>
            <a:ext cx="4799013"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742950" indent="-280988">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1pPr>
            <a:lvl2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2pPr>
            <a:lvl3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3pPr>
            <a:lvl4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4pPr>
            <a:lvl5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9pPr>
          </a:lstStyle>
          <a:p>
            <a:pPr>
              <a:lnSpc>
                <a:spcPct val="90000"/>
              </a:lnSpc>
              <a:spcBef>
                <a:spcPts val="600"/>
              </a:spcBef>
              <a:buFont typeface="Times New Roman" pitchFamily="16" charset="0"/>
              <a:buNone/>
              <a:defRPr/>
            </a:pPr>
            <a:r>
              <a:rPr lang="en-AU" sz="3200" dirty="0">
                <a:solidFill>
                  <a:schemeClr val="tx1"/>
                </a:solidFill>
                <a:latin typeface="Courier New" charset="0"/>
              </a:rPr>
              <a:t>K</a:t>
            </a:r>
            <a:r>
              <a:rPr lang="en-AU" sz="3200" baseline="-25000" dirty="0">
                <a:solidFill>
                  <a:schemeClr val="tx1"/>
                </a:solidFill>
                <a:latin typeface="Courier New" charset="0"/>
              </a:rPr>
              <a:t>DAB</a:t>
            </a:r>
            <a:r>
              <a:rPr lang="en-AU" sz="3200" dirty="0">
                <a:solidFill>
                  <a:schemeClr val="tx1"/>
                </a:solidFill>
                <a:latin typeface="Courier New" charset="0"/>
              </a:rPr>
              <a:t> = </a:t>
            </a:r>
            <a:r>
              <a:rPr lang="en-AU" sz="3200" dirty="0" err="1">
                <a:solidFill>
                  <a:schemeClr val="tx1"/>
                </a:solidFill>
                <a:latin typeface="Courier New" charset="0"/>
              </a:rPr>
              <a:t>y'</a:t>
            </a:r>
            <a:r>
              <a:rPr lang="en-AU" sz="3200" baseline="-25000" dirty="0" err="1">
                <a:solidFill>
                  <a:schemeClr val="tx1"/>
                </a:solidFill>
                <a:latin typeface="Courier New" charset="0"/>
              </a:rPr>
              <a:t>A</a:t>
            </a:r>
            <a:r>
              <a:rPr lang="en-AU" sz="3200" baseline="60000" dirty="0" err="1">
                <a:solidFill>
                  <a:schemeClr val="tx1"/>
                </a:solidFill>
                <a:latin typeface="Courier New" charset="0"/>
              </a:rPr>
              <a:t>x</a:t>
            </a:r>
            <a:r>
              <a:rPr lang="en-AU" sz="3200" baseline="40000" dirty="0" err="1">
                <a:solidFill>
                  <a:schemeClr val="tx1"/>
                </a:solidFill>
                <a:latin typeface="Courier New" charset="0"/>
              </a:rPr>
              <a:t>B</a:t>
            </a:r>
            <a:r>
              <a:rPr lang="en-AU" sz="3200" dirty="0">
                <a:solidFill>
                  <a:schemeClr val="tx1"/>
                </a:solidFill>
                <a:latin typeface="Courier New" charset="0"/>
              </a:rPr>
              <a:t> mod q </a:t>
            </a:r>
          </a:p>
          <a:p>
            <a:pPr>
              <a:lnSpc>
                <a:spcPct val="90000"/>
              </a:lnSpc>
              <a:spcBef>
                <a:spcPts val="700"/>
              </a:spcBef>
              <a:buClrTx/>
              <a:buSzTx/>
              <a:buFontTx/>
              <a:buNone/>
              <a:defRPr/>
            </a:pPr>
            <a:endParaRPr lang="en-AU" sz="3200" dirty="0">
              <a:solidFill>
                <a:schemeClr val="tx1"/>
              </a:solidFill>
              <a:latin typeface="Courier New" charset="0"/>
            </a:endParaRPr>
          </a:p>
        </p:txBody>
      </p:sp>
      <p:sp>
        <p:nvSpPr>
          <p:cNvPr id="17412" name="Text Box 3">
            <a:extLst>
              <a:ext uri="{FF2B5EF4-FFF2-40B4-BE49-F238E27FC236}">
                <a16:creationId xmlns:a16="http://schemas.microsoft.com/office/drawing/2014/main" id="{641567A0-C590-4369-8222-79029FB2CE6B}"/>
              </a:ext>
            </a:extLst>
          </p:cNvPr>
          <p:cNvSpPr txBox="1">
            <a:spLocks noChangeArrowheads="1"/>
          </p:cNvSpPr>
          <p:nvPr/>
        </p:nvSpPr>
        <p:spPr bwMode="auto">
          <a:xfrm>
            <a:off x="515938" y="1322388"/>
            <a:ext cx="90646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sz="3200" u="sng" dirty="0">
                <a:solidFill>
                  <a:schemeClr val="tx1"/>
                </a:solidFill>
              </a:rPr>
              <a:t>Bob</a:t>
            </a:r>
          </a:p>
        </p:txBody>
      </p:sp>
      <p:sp>
        <p:nvSpPr>
          <p:cNvPr id="17413" name="Text Box 4">
            <a:extLst>
              <a:ext uri="{FF2B5EF4-FFF2-40B4-BE49-F238E27FC236}">
                <a16:creationId xmlns:a16="http://schemas.microsoft.com/office/drawing/2014/main" id="{89B46EEF-4FF0-4020-A55F-B0F382473E60}"/>
              </a:ext>
            </a:extLst>
          </p:cNvPr>
          <p:cNvSpPr txBox="1">
            <a:spLocks noChangeArrowheads="1"/>
          </p:cNvSpPr>
          <p:nvPr/>
        </p:nvSpPr>
        <p:spPr bwMode="auto">
          <a:xfrm>
            <a:off x="7824788" y="1322388"/>
            <a:ext cx="10636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sz="3200" u="sng">
                <a:solidFill>
                  <a:schemeClr val="tx1"/>
                </a:solidFill>
              </a:rPr>
              <a:t>Alice</a:t>
            </a:r>
          </a:p>
        </p:txBody>
      </p:sp>
      <p:sp>
        <p:nvSpPr>
          <p:cNvPr id="17414" name="Line 5">
            <a:extLst>
              <a:ext uri="{FF2B5EF4-FFF2-40B4-BE49-F238E27FC236}">
                <a16:creationId xmlns:a16="http://schemas.microsoft.com/office/drawing/2014/main" id="{751087E0-A5D0-41B9-92CA-E815E6057645}"/>
              </a:ext>
            </a:extLst>
          </p:cNvPr>
          <p:cNvSpPr>
            <a:spLocks noChangeShapeType="1"/>
          </p:cNvSpPr>
          <p:nvPr/>
        </p:nvSpPr>
        <p:spPr bwMode="auto">
          <a:xfrm>
            <a:off x="533400" y="3822700"/>
            <a:ext cx="4222750" cy="17463"/>
          </a:xfrm>
          <a:prstGeom prst="line">
            <a:avLst/>
          </a:prstGeom>
          <a:noFill/>
          <a:ln w="3672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38" name="Text Box 6">
            <a:extLst>
              <a:ext uri="{FF2B5EF4-FFF2-40B4-BE49-F238E27FC236}">
                <a16:creationId xmlns:a16="http://schemas.microsoft.com/office/drawing/2014/main" id="{C48CECD6-9A8D-414F-96A6-93AF88A5E252}"/>
              </a:ext>
            </a:extLst>
          </p:cNvPr>
          <p:cNvSpPr txBox="1">
            <a:spLocks noChangeArrowheads="1"/>
          </p:cNvSpPr>
          <p:nvPr/>
        </p:nvSpPr>
        <p:spPr bwMode="auto">
          <a:xfrm>
            <a:off x="4611688" y="1968790"/>
            <a:ext cx="4443412"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9pPr>
          </a:lstStyle>
          <a:p>
            <a:pPr>
              <a:lnSpc>
                <a:spcPct val="90000"/>
              </a:lnSpc>
              <a:spcBef>
                <a:spcPts val="700"/>
              </a:spcBef>
              <a:buClr>
                <a:srgbClr val="5FAFFF"/>
              </a:buClr>
              <a:buSzPct val="80000"/>
              <a:buFont typeface="Wingdings" charset="2"/>
              <a:buNone/>
              <a:defRPr/>
            </a:pPr>
            <a:r>
              <a:rPr lang="en-AU" sz="3200" dirty="0" err="1">
                <a:solidFill>
                  <a:schemeClr val="tx1"/>
                </a:solidFill>
                <a:latin typeface="Courier New" charset="0"/>
              </a:rPr>
              <a:t>y</a:t>
            </a:r>
            <a:r>
              <a:rPr lang="en-AU" sz="3200" baseline="-25000" dirty="0" err="1">
                <a:solidFill>
                  <a:schemeClr val="tx1"/>
                </a:solidFill>
                <a:latin typeface="Courier New" charset="0"/>
              </a:rPr>
              <a:t>A</a:t>
            </a:r>
            <a:r>
              <a:rPr lang="en-AU" sz="3200" dirty="0">
                <a:solidFill>
                  <a:schemeClr val="tx1"/>
                </a:solidFill>
                <a:latin typeface="Courier New" charset="0"/>
              </a:rPr>
              <a:t> = </a:t>
            </a:r>
            <a:r>
              <a:rPr lang="el-GR" sz="3200" dirty="0">
                <a:solidFill>
                  <a:schemeClr val="tx1"/>
                </a:solidFill>
                <a:latin typeface="Courier New" charset="0"/>
                <a:cs typeface="Arial" charset="0"/>
              </a:rPr>
              <a:t>a</a:t>
            </a:r>
            <a:r>
              <a:rPr lang="en-AU" sz="3200" baseline="60000" dirty="0" err="1">
                <a:solidFill>
                  <a:schemeClr val="tx1"/>
                </a:solidFill>
                <a:latin typeface="Courier New" charset="0"/>
              </a:rPr>
              <a:t>x</a:t>
            </a:r>
            <a:r>
              <a:rPr lang="en-AU" sz="3200" baseline="40000" dirty="0" err="1">
                <a:solidFill>
                  <a:schemeClr val="tx1"/>
                </a:solidFill>
                <a:latin typeface="Courier New" charset="0"/>
              </a:rPr>
              <a:t>A</a:t>
            </a:r>
            <a:r>
              <a:rPr lang="en-AU" sz="3200" dirty="0">
                <a:solidFill>
                  <a:schemeClr val="tx1"/>
                </a:solidFill>
                <a:latin typeface="Courier New" charset="0"/>
              </a:rPr>
              <a:t> mod q</a:t>
            </a:r>
          </a:p>
        </p:txBody>
      </p:sp>
      <p:sp>
        <p:nvSpPr>
          <p:cNvPr id="18439" name="Text Box 7">
            <a:extLst>
              <a:ext uri="{FF2B5EF4-FFF2-40B4-BE49-F238E27FC236}">
                <a16:creationId xmlns:a16="http://schemas.microsoft.com/office/drawing/2014/main" id="{A70F682E-BFE8-4611-8073-ADBF9B5C5484}"/>
              </a:ext>
            </a:extLst>
          </p:cNvPr>
          <p:cNvSpPr txBox="1">
            <a:spLocks noChangeArrowheads="1"/>
          </p:cNvSpPr>
          <p:nvPr/>
        </p:nvSpPr>
        <p:spPr bwMode="auto">
          <a:xfrm>
            <a:off x="592138" y="3316143"/>
            <a:ext cx="4443412"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9pPr>
          </a:lstStyle>
          <a:p>
            <a:pPr>
              <a:lnSpc>
                <a:spcPct val="90000"/>
              </a:lnSpc>
              <a:spcBef>
                <a:spcPts val="700"/>
              </a:spcBef>
              <a:buClr>
                <a:srgbClr val="5FAFFF"/>
              </a:buClr>
              <a:buSzPct val="80000"/>
              <a:buFont typeface="Wingdings" charset="2"/>
              <a:buNone/>
              <a:defRPr/>
            </a:pPr>
            <a:r>
              <a:rPr lang="en-AU" sz="3200" dirty="0" err="1">
                <a:solidFill>
                  <a:schemeClr val="tx1"/>
                </a:solidFill>
                <a:latin typeface="Courier New" charset="0"/>
              </a:rPr>
              <a:t>y</a:t>
            </a:r>
            <a:r>
              <a:rPr lang="en-AU" sz="3200" baseline="-25000" dirty="0" err="1">
                <a:solidFill>
                  <a:schemeClr val="tx1"/>
                </a:solidFill>
                <a:latin typeface="Courier New" charset="0"/>
              </a:rPr>
              <a:t>B</a:t>
            </a:r>
            <a:r>
              <a:rPr lang="en-AU" sz="3200" dirty="0">
                <a:solidFill>
                  <a:schemeClr val="tx1"/>
                </a:solidFill>
                <a:latin typeface="Courier New" charset="0"/>
              </a:rPr>
              <a:t> = </a:t>
            </a:r>
            <a:r>
              <a:rPr lang="el-GR" sz="3200" dirty="0">
                <a:solidFill>
                  <a:schemeClr val="tx1"/>
                </a:solidFill>
                <a:latin typeface="Courier New" charset="0"/>
                <a:cs typeface="Arial" charset="0"/>
              </a:rPr>
              <a:t>a</a:t>
            </a:r>
            <a:r>
              <a:rPr lang="en-AU" sz="3200" baseline="60000" dirty="0" err="1">
                <a:solidFill>
                  <a:schemeClr val="tx1"/>
                </a:solidFill>
                <a:latin typeface="Courier New" charset="0"/>
              </a:rPr>
              <a:t>x</a:t>
            </a:r>
            <a:r>
              <a:rPr lang="en-AU" sz="3200" baseline="40000" dirty="0" err="1">
                <a:solidFill>
                  <a:schemeClr val="tx1"/>
                </a:solidFill>
                <a:latin typeface="Courier New" charset="0"/>
              </a:rPr>
              <a:t>B</a:t>
            </a:r>
            <a:r>
              <a:rPr lang="en-AU" sz="3200" dirty="0">
                <a:solidFill>
                  <a:schemeClr val="tx1"/>
                </a:solidFill>
                <a:latin typeface="Courier New" charset="0"/>
              </a:rPr>
              <a:t> mod q</a:t>
            </a:r>
          </a:p>
        </p:txBody>
      </p:sp>
      <p:sp>
        <p:nvSpPr>
          <p:cNvPr id="17417" name="Line 8">
            <a:extLst>
              <a:ext uri="{FF2B5EF4-FFF2-40B4-BE49-F238E27FC236}">
                <a16:creationId xmlns:a16="http://schemas.microsoft.com/office/drawing/2014/main" id="{11A96376-99FE-4C0D-93D6-E5F4A3C54E06}"/>
              </a:ext>
            </a:extLst>
          </p:cNvPr>
          <p:cNvSpPr>
            <a:spLocks noChangeShapeType="1"/>
          </p:cNvSpPr>
          <p:nvPr/>
        </p:nvSpPr>
        <p:spPr bwMode="auto">
          <a:xfrm flipH="1">
            <a:off x="4327525" y="2470150"/>
            <a:ext cx="4178300" cy="1588"/>
          </a:xfrm>
          <a:prstGeom prst="line">
            <a:avLst/>
          </a:prstGeom>
          <a:noFill/>
          <a:ln w="3672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1" name="Text Box 9">
            <a:extLst>
              <a:ext uri="{FF2B5EF4-FFF2-40B4-BE49-F238E27FC236}">
                <a16:creationId xmlns:a16="http://schemas.microsoft.com/office/drawing/2014/main" id="{0DC81F10-9B3F-4335-84F0-C1D140C60DC5}"/>
              </a:ext>
            </a:extLst>
          </p:cNvPr>
          <p:cNvSpPr txBox="1">
            <a:spLocks noChangeArrowheads="1"/>
          </p:cNvSpPr>
          <p:nvPr/>
        </p:nvSpPr>
        <p:spPr bwMode="auto">
          <a:xfrm>
            <a:off x="4540250" y="4654550"/>
            <a:ext cx="431800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1pPr>
            <a:lvl2pPr indent="-28098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9pPr>
          </a:lstStyle>
          <a:p>
            <a:pPr>
              <a:lnSpc>
                <a:spcPct val="90000"/>
              </a:lnSpc>
              <a:spcBef>
                <a:spcPts val="700"/>
              </a:spcBef>
              <a:buClr>
                <a:srgbClr val="5FAFFF"/>
              </a:buClr>
              <a:buSzPct val="80000"/>
              <a:buFont typeface="Wingdings" charset="2"/>
              <a:buNone/>
              <a:defRPr/>
            </a:pPr>
            <a:r>
              <a:rPr lang="en-AU" sz="3200">
                <a:solidFill>
                  <a:schemeClr val="tx1"/>
                </a:solidFill>
                <a:latin typeface="Courier New" charset="0"/>
              </a:rPr>
              <a:t>K</a:t>
            </a:r>
            <a:r>
              <a:rPr lang="en-AU" sz="3200" baseline="-25000">
                <a:solidFill>
                  <a:schemeClr val="tx1"/>
                </a:solidFill>
                <a:latin typeface="Courier New" charset="0"/>
              </a:rPr>
              <a:t>ADB</a:t>
            </a:r>
            <a:r>
              <a:rPr lang="en-AU" sz="3200">
                <a:solidFill>
                  <a:schemeClr val="tx1"/>
                </a:solidFill>
                <a:latin typeface="Courier New" charset="0"/>
              </a:rPr>
              <a:t> = y'</a:t>
            </a:r>
            <a:r>
              <a:rPr lang="en-AU" sz="3200" baseline="-25000">
                <a:solidFill>
                  <a:schemeClr val="tx1"/>
                </a:solidFill>
                <a:latin typeface="Courier New" charset="0"/>
              </a:rPr>
              <a:t>B</a:t>
            </a:r>
            <a:r>
              <a:rPr lang="en-AU" sz="3200" baseline="60000">
                <a:solidFill>
                  <a:schemeClr val="tx1"/>
                </a:solidFill>
                <a:latin typeface="Courier New" charset="0"/>
              </a:rPr>
              <a:t>x</a:t>
            </a:r>
            <a:r>
              <a:rPr lang="en-AU" sz="3200" baseline="40000">
                <a:solidFill>
                  <a:schemeClr val="tx1"/>
                </a:solidFill>
                <a:latin typeface="Courier New" charset="0"/>
              </a:rPr>
              <a:t>A</a:t>
            </a:r>
            <a:r>
              <a:rPr lang="en-AU" sz="3200">
                <a:solidFill>
                  <a:schemeClr val="tx1"/>
                </a:solidFill>
                <a:latin typeface="Courier New" charset="0"/>
              </a:rPr>
              <a:t> mod q  </a:t>
            </a:r>
          </a:p>
          <a:p>
            <a:pPr lvl="1">
              <a:lnSpc>
                <a:spcPct val="90000"/>
              </a:lnSpc>
              <a:spcBef>
                <a:spcPts val="600"/>
              </a:spcBef>
              <a:buClrTx/>
              <a:buSzPct val="50000"/>
              <a:buFontTx/>
              <a:buNone/>
              <a:defRPr/>
            </a:pPr>
            <a:endParaRPr lang="en-AU" sz="3200">
              <a:solidFill>
                <a:schemeClr val="tx1"/>
              </a:solidFill>
              <a:latin typeface="Courier New" charset="0"/>
            </a:endParaRPr>
          </a:p>
          <a:p>
            <a:pPr>
              <a:lnSpc>
                <a:spcPct val="90000"/>
              </a:lnSpc>
              <a:spcBef>
                <a:spcPts val="700"/>
              </a:spcBef>
              <a:buClr>
                <a:srgbClr val="5FAFFF"/>
              </a:buClr>
              <a:buSzPct val="80000"/>
              <a:buFont typeface="Wingdings" charset="2"/>
              <a:buNone/>
              <a:defRPr/>
            </a:pPr>
            <a:endParaRPr lang="en-US" sz="2800">
              <a:solidFill>
                <a:schemeClr val="tx1"/>
              </a:solidFill>
            </a:endParaRPr>
          </a:p>
        </p:txBody>
      </p:sp>
      <p:sp>
        <p:nvSpPr>
          <p:cNvPr id="18442" name="Text Box 10">
            <a:extLst>
              <a:ext uri="{FF2B5EF4-FFF2-40B4-BE49-F238E27FC236}">
                <a16:creationId xmlns:a16="http://schemas.microsoft.com/office/drawing/2014/main" id="{98912285-2483-42C3-8993-F7A1058904CF}"/>
              </a:ext>
            </a:extLst>
          </p:cNvPr>
          <p:cNvSpPr txBox="1">
            <a:spLocks noChangeArrowheads="1"/>
          </p:cNvSpPr>
          <p:nvPr/>
        </p:nvSpPr>
        <p:spPr bwMode="auto">
          <a:xfrm>
            <a:off x="476250" y="5473700"/>
            <a:ext cx="8412163"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742950" indent="-280988">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1pPr>
            <a:lvl2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2pPr>
            <a:lvl3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3pPr>
            <a:lvl4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4pPr>
            <a:lvl5pPr>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742950" algn="l"/>
                <a:tab pos="1200150" algn="l"/>
                <a:tab pos="1657350" algn="l"/>
                <a:tab pos="2114550" algn="l"/>
                <a:tab pos="2571750" algn="l"/>
                <a:tab pos="3028950" algn="l"/>
                <a:tab pos="3486150" algn="l"/>
                <a:tab pos="3943350" algn="l"/>
                <a:tab pos="4400550" algn="l"/>
                <a:tab pos="4857750" algn="l"/>
                <a:tab pos="5314950" algn="l"/>
                <a:tab pos="5772150" algn="l"/>
                <a:tab pos="6229350" algn="l"/>
                <a:tab pos="6686550" algn="l"/>
                <a:tab pos="7143750" algn="l"/>
                <a:tab pos="7600950" algn="l"/>
                <a:tab pos="8058150" algn="l"/>
                <a:tab pos="8515350" algn="l"/>
                <a:tab pos="8972550" algn="l"/>
                <a:tab pos="9429750" algn="l"/>
                <a:tab pos="9886950" algn="l"/>
              </a:tabLst>
              <a:defRPr sz="2400">
                <a:solidFill>
                  <a:srgbClr val="FFFFFF"/>
                </a:solidFill>
                <a:latin typeface="Arial" charset="0"/>
                <a:ea typeface="ＭＳ Ｐゴシック" charset="-128"/>
              </a:defRPr>
            </a:lvl9pPr>
          </a:lstStyle>
          <a:p>
            <a:pPr algn="ctr">
              <a:lnSpc>
                <a:spcPct val="90000"/>
              </a:lnSpc>
              <a:spcBef>
                <a:spcPts val="600"/>
              </a:spcBef>
              <a:buFont typeface="Times New Roman" pitchFamily="16" charset="0"/>
              <a:buNone/>
              <a:defRPr/>
            </a:pPr>
            <a:r>
              <a:rPr lang="en-AU" sz="3200" dirty="0">
                <a:solidFill>
                  <a:schemeClr val="tx1"/>
                </a:solidFill>
              </a:rPr>
              <a:t>Darth has a private, unauthenticated channel with each of Alice and Bob</a:t>
            </a:r>
          </a:p>
        </p:txBody>
      </p:sp>
      <p:sp>
        <p:nvSpPr>
          <p:cNvPr id="17420" name="Text Box 11">
            <a:extLst>
              <a:ext uri="{FF2B5EF4-FFF2-40B4-BE49-F238E27FC236}">
                <a16:creationId xmlns:a16="http://schemas.microsoft.com/office/drawing/2014/main" id="{8912D372-6B09-40D3-9C6A-EEADEFE74B5B}"/>
              </a:ext>
            </a:extLst>
          </p:cNvPr>
          <p:cNvSpPr txBox="1">
            <a:spLocks noChangeArrowheads="1"/>
          </p:cNvSpPr>
          <p:nvPr/>
        </p:nvSpPr>
        <p:spPr bwMode="auto">
          <a:xfrm>
            <a:off x="3863975" y="1322388"/>
            <a:ext cx="11779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r>
              <a:rPr lang="en-US" altLang="en-US" sz="3200" u="sng">
                <a:solidFill>
                  <a:schemeClr val="tx1"/>
                </a:solidFill>
              </a:rPr>
              <a:t>Darth</a:t>
            </a:r>
          </a:p>
        </p:txBody>
      </p:sp>
      <p:sp>
        <p:nvSpPr>
          <p:cNvPr id="18444" name="Text Box 12">
            <a:extLst>
              <a:ext uri="{FF2B5EF4-FFF2-40B4-BE49-F238E27FC236}">
                <a16:creationId xmlns:a16="http://schemas.microsoft.com/office/drawing/2014/main" id="{2E9C8526-9B9F-4BAD-AD67-756865A71580}"/>
              </a:ext>
            </a:extLst>
          </p:cNvPr>
          <p:cNvSpPr txBox="1">
            <a:spLocks noChangeArrowheads="1"/>
          </p:cNvSpPr>
          <p:nvPr/>
        </p:nvSpPr>
        <p:spPr bwMode="auto">
          <a:xfrm>
            <a:off x="493713" y="2485013"/>
            <a:ext cx="4443412"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9pPr>
          </a:lstStyle>
          <a:p>
            <a:pPr>
              <a:lnSpc>
                <a:spcPct val="90000"/>
              </a:lnSpc>
              <a:spcBef>
                <a:spcPts val="700"/>
              </a:spcBef>
              <a:buClr>
                <a:srgbClr val="5FAFFF"/>
              </a:buClr>
              <a:buSzPct val="80000"/>
              <a:buFont typeface="Wingdings" charset="2"/>
              <a:buNone/>
              <a:defRPr/>
            </a:pPr>
            <a:r>
              <a:rPr lang="en-AU" sz="3200" dirty="0" err="1">
                <a:solidFill>
                  <a:schemeClr val="tx1"/>
                </a:solidFill>
                <a:latin typeface="Courier New" charset="0"/>
              </a:rPr>
              <a:t>y'</a:t>
            </a:r>
            <a:r>
              <a:rPr lang="en-AU" sz="3200" baseline="-25000" dirty="0" err="1">
                <a:solidFill>
                  <a:schemeClr val="tx1"/>
                </a:solidFill>
                <a:latin typeface="Courier New" charset="0"/>
              </a:rPr>
              <a:t>A</a:t>
            </a:r>
            <a:r>
              <a:rPr lang="en-AU" sz="3200" dirty="0">
                <a:solidFill>
                  <a:schemeClr val="tx1"/>
                </a:solidFill>
                <a:latin typeface="Courier New" charset="0"/>
              </a:rPr>
              <a:t> = </a:t>
            </a:r>
            <a:r>
              <a:rPr lang="el-GR" sz="3200" dirty="0">
                <a:solidFill>
                  <a:schemeClr val="tx1"/>
                </a:solidFill>
                <a:latin typeface="Courier New" charset="0"/>
                <a:cs typeface="Arial" charset="0"/>
              </a:rPr>
              <a:t>a</a:t>
            </a:r>
            <a:r>
              <a:rPr lang="en-AU" sz="3200" baseline="60000" dirty="0" err="1">
                <a:solidFill>
                  <a:schemeClr val="tx1"/>
                </a:solidFill>
                <a:latin typeface="Courier New" charset="0"/>
              </a:rPr>
              <a:t>x</a:t>
            </a:r>
            <a:r>
              <a:rPr lang="en-AU" sz="3200" baseline="40000" dirty="0" err="1">
                <a:solidFill>
                  <a:schemeClr val="tx1"/>
                </a:solidFill>
                <a:latin typeface="Courier New" charset="0"/>
              </a:rPr>
              <a:t>DA</a:t>
            </a:r>
            <a:r>
              <a:rPr lang="en-AU" sz="3200" dirty="0">
                <a:solidFill>
                  <a:schemeClr val="tx1"/>
                </a:solidFill>
                <a:latin typeface="Courier New" charset="0"/>
              </a:rPr>
              <a:t> mod q</a:t>
            </a:r>
          </a:p>
        </p:txBody>
      </p:sp>
      <p:sp>
        <p:nvSpPr>
          <p:cNvPr id="17422" name="Line 13">
            <a:extLst>
              <a:ext uri="{FF2B5EF4-FFF2-40B4-BE49-F238E27FC236}">
                <a16:creationId xmlns:a16="http://schemas.microsoft.com/office/drawing/2014/main" id="{4D01C4E7-9F95-4D1E-9B0A-1E0C413E6E31}"/>
              </a:ext>
            </a:extLst>
          </p:cNvPr>
          <p:cNvSpPr>
            <a:spLocks noChangeShapeType="1"/>
          </p:cNvSpPr>
          <p:nvPr/>
        </p:nvSpPr>
        <p:spPr bwMode="auto">
          <a:xfrm flipH="1">
            <a:off x="496888" y="3021013"/>
            <a:ext cx="4178300" cy="1587"/>
          </a:xfrm>
          <a:prstGeom prst="line">
            <a:avLst/>
          </a:prstGeom>
          <a:noFill/>
          <a:ln w="3672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23" name="Line 14">
            <a:extLst>
              <a:ext uri="{FF2B5EF4-FFF2-40B4-BE49-F238E27FC236}">
                <a16:creationId xmlns:a16="http://schemas.microsoft.com/office/drawing/2014/main" id="{ABAD8414-01E0-4E8C-82E9-2B07A17A37C8}"/>
              </a:ext>
            </a:extLst>
          </p:cNvPr>
          <p:cNvSpPr>
            <a:spLocks noChangeShapeType="1"/>
          </p:cNvSpPr>
          <p:nvPr/>
        </p:nvSpPr>
        <p:spPr bwMode="auto">
          <a:xfrm>
            <a:off x="4389438" y="4333875"/>
            <a:ext cx="4181475" cy="1588"/>
          </a:xfrm>
          <a:prstGeom prst="line">
            <a:avLst/>
          </a:prstGeom>
          <a:noFill/>
          <a:ln w="3672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7" name="Text Box 15">
            <a:extLst>
              <a:ext uri="{FF2B5EF4-FFF2-40B4-BE49-F238E27FC236}">
                <a16:creationId xmlns:a16="http://schemas.microsoft.com/office/drawing/2014/main" id="{DF143E2D-4909-4D6E-8574-A5610E05D4A0}"/>
              </a:ext>
            </a:extLst>
          </p:cNvPr>
          <p:cNvSpPr txBox="1">
            <a:spLocks noChangeArrowheads="1"/>
          </p:cNvSpPr>
          <p:nvPr/>
        </p:nvSpPr>
        <p:spPr bwMode="auto">
          <a:xfrm>
            <a:off x="4308475" y="3855462"/>
            <a:ext cx="444341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5pPr>
            <a:lvl6pPr marL="25146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6pPr>
            <a:lvl7pPr marL="29718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7pPr>
            <a:lvl8pPr marL="34290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8pPr>
            <a:lvl9pPr marL="3886200" indent="-228600" defTabSz="457200" fontAlgn="base">
              <a:spcBef>
                <a:spcPct val="0"/>
              </a:spcBef>
              <a:spcAft>
                <a:spcPct val="0"/>
              </a:spcAft>
              <a:buClr>
                <a:srgbClr val="000000"/>
              </a:buClr>
              <a:buSzPct val="100000"/>
              <a:buFont typeface="Times New Roman" pitchFamily="16"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sz="2400">
                <a:solidFill>
                  <a:srgbClr val="FFFFFF"/>
                </a:solidFill>
                <a:latin typeface="Arial" charset="0"/>
                <a:ea typeface="ＭＳ Ｐゴシック" charset="-128"/>
              </a:defRPr>
            </a:lvl9pPr>
          </a:lstStyle>
          <a:p>
            <a:pPr>
              <a:lnSpc>
                <a:spcPct val="90000"/>
              </a:lnSpc>
              <a:spcBef>
                <a:spcPts val="700"/>
              </a:spcBef>
              <a:buClr>
                <a:srgbClr val="5FAFFF"/>
              </a:buClr>
              <a:buSzPct val="80000"/>
              <a:buFont typeface="Wingdings" charset="2"/>
              <a:buNone/>
              <a:defRPr/>
            </a:pPr>
            <a:r>
              <a:rPr lang="en-AU" sz="3200" dirty="0" err="1">
                <a:solidFill>
                  <a:schemeClr val="tx1"/>
                </a:solidFill>
                <a:latin typeface="Courier New" charset="0"/>
              </a:rPr>
              <a:t>y'</a:t>
            </a:r>
            <a:r>
              <a:rPr lang="en-AU" sz="3200" baseline="-25000" dirty="0" err="1">
                <a:solidFill>
                  <a:schemeClr val="tx1"/>
                </a:solidFill>
                <a:latin typeface="Courier New" charset="0"/>
              </a:rPr>
              <a:t>B</a:t>
            </a:r>
            <a:r>
              <a:rPr lang="en-AU" sz="3200" dirty="0">
                <a:solidFill>
                  <a:schemeClr val="tx1"/>
                </a:solidFill>
                <a:latin typeface="Courier New" charset="0"/>
              </a:rPr>
              <a:t> = </a:t>
            </a:r>
            <a:r>
              <a:rPr lang="el-GR" sz="3200" dirty="0">
                <a:solidFill>
                  <a:schemeClr val="tx1"/>
                </a:solidFill>
                <a:latin typeface="Courier New" charset="0"/>
                <a:cs typeface="Arial" charset="0"/>
              </a:rPr>
              <a:t>a</a:t>
            </a:r>
            <a:r>
              <a:rPr lang="en-AU" sz="3200" baseline="60000" dirty="0" err="1">
                <a:solidFill>
                  <a:schemeClr val="tx1"/>
                </a:solidFill>
                <a:latin typeface="Courier New" charset="0"/>
              </a:rPr>
              <a:t>x</a:t>
            </a:r>
            <a:r>
              <a:rPr lang="en-AU" sz="3200" baseline="40000" dirty="0" err="1">
                <a:solidFill>
                  <a:schemeClr val="tx1"/>
                </a:solidFill>
                <a:latin typeface="Courier New" charset="0"/>
              </a:rPr>
              <a:t>DB</a:t>
            </a:r>
            <a:r>
              <a:rPr lang="en-AU" sz="3200" dirty="0">
                <a:solidFill>
                  <a:schemeClr val="tx1"/>
                </a:solidFill>
                <a:latin typeface="Courier New" charset="0"/>
              </a:rPr>
              <a:t> mod q</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34</a:t>
            </a:fld>
            <a:endParaRPr lang="en-US" altLang="en-US"/>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9EA5329-ACDB-8BB7-059C-888577FBF386}"/>
                  </a:ext>
                </a:extLst>
              </p14:cNvPr>
              <p14:cNvContentPartPr/>
              <p14:nvPr/>
            </p14:nvContentPartPr>
            <p14:xfrm>
              <a:off x="-360" y="1638360"/>
              <a:ext cx="9126360" cy="3619800"/>
            </p14:xfrm>
          </p:contentPart>
        </mc:Choice>
        <mc:Fallback>
          <p:pic>
            <p:nvPicPr>
              <p:cNvPr id="3" name="Ink 2">
                <a:extLst>
                  <a:ext uri="{FF2B5EF4-FFF2-40B4-BE49-F238E27FC236}">
                    <a16:creationId xmlns:a16="http://schemas.microsoft.com/office/drawing/2014/main" id="{79EA5329-ACDB-8BB7-059C-888577FBF386}"/>
                  </a:ext>
                </a:extLst>
              </p:cNvPr>
              <p:cNvPicPr/>
              <p:nvPr/>
            </p:nvPicPr>
            <p:blipFill>
              <a:blip r:embed="rId4"/>
              <a:stretch>
                <a:fillRect/>
              </a:stretch>
            </p:blipFill>
            <p:spPr>
              <a:xfrm>
                <a:off x="-9720" y="1629000"/>
                <a:ext cx="9144720" cy="363852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1A0355D8-C9E4-4D24-A64A-673C22084CA2}"/>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AU" dirty="0"/>
              <a:t>Man-in-the-Middle Attack</a:t>
            </a:r>
          </a:p>
        </p:txBody>
      </p:sp>
      <p:sp>
        <p:nvSpPr>
          <p:cNvPr id="19458" name="Text Box 2">
            <a:extLst>
              <a:ext uri="{FF2B5EF4-FFF2-40B4-BE49-F238E27FC236}">
                <a16:creationId xmlns:a16="http://schemas.microsoft.com/office/drawing/2014/main" id="{1291ECF0-5A1E-4DE1-8817-AC0C6D846574}"/>
              </a:ext>
            </a:extLst>
          </p:cNvPr>
          <p:cNvSpPr txBox="1">
            <a:spLocks noChangeArrowheads="1"/>
          </p:cNvSpPr>
          <p:nvPr/>
        </p:nvSpPr>
        <p:spPr bwMode="auto">
          <a:xfrm>
            <a:off x="258763" y="1387475"/>
            <a:ext cx="8610600" cy="537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r>
              <a:rPr lang="en-US" dirty="0"/>
              <a:t>Also known as “Bucket Brigade” Attack</a:t>
            </a:r>
          </a:p>
          <a:p>
            <a:r>
              <a:rPr lang="en-US" dirty="0"/>
              <a:t>Need reliable way to associate public key with principal</a:t>
            </a:r>
          </a:p>
          <a:p>
            <a:r>
              <a:rPr lang="en-US" dirty="0"/>
              <a:t>Public key infrastructure (PKI) is one way</a:t>
            </a:r>
          </a:p>
          <a:p>
            <a:r>
              <a:rPr lang="en-US" dirty="0"/>
              <a:t>PGP web of trust is another</a:t>
            </a:r>
          </a:p>
          <a:p>
            <a:r>
              <a:rPr lang="en-US" dirty="0"/>
              <a:t>In some circumstances, may be possible to use scheduling/timing to prevent MITM</a:t>
            </a:r>
          </a:p>
          <a:p>
            <a:endParaRPr lang="en-US" dirty="0"/>
          </a:p>
        </p:txBody>
      </p:sp>
      <p:sp>
        <p:nvSpPr>
          <p:cNvPr id="2" name="Slide Number Placeholder 1"/>
          <p:cNvSpPr>
            <a:spLocks noGrp="1"/>
          </p:cNvSpPr>
          <p:nvPr>
            <p:ph type="sldNum" idx="10"/>
          </p:nvPr>
        </p:nvSpPr>
        <p:spPr/>
        <p:txBody>
          <a:bodyPr/>
          <a:lstStyle/>
          <a:p>
            <a:fld id="{6AD2C0FE-1F1A-4C6A-8388-784E68D6821F}" type="slidenum">
              <a:rPr lang="en-US" altLang="en-US" smtClean="0"/>
              <a:pPr/>
              <a:t>35</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F020-83B9-4ECF-8EA9-C22A866E787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FDE242A-1071-487D-B04D-C2774AFE26F6}"/>
              </a:ext>
            </a:extLst>
          </p:cNvPr>
          <p:cNvSpPr>
            <a:spLocks noGrp="1"/>
          </p:cNvSpPr>
          <p:nvPr>
            <p:ph idx="1"/>
          </p:nvPr>
        </p:nvSpPr>
        <p:spPr/>
        <p:txBody>
          <a:bodyPr/>
          <a:lstStyle/>
          <a:p>
            <a:r>
              <a:rPr lang="en-US" altLang="en-US" dirty="0">
                <a:solidFill>
                  <a:schemeClr val="bg1">
                    <a:lumMod val="65000"/>
                  </a:schemeClr>
                </a:solidFill>
              </a:rPr>
              <a:t>Symmetric key crypto</a:t>
            </a:r>
          </a:p>
          <a:p>
            <a:r>
              <a:rPr lang="en-US" altLang="en-US" dirty="0"/>
              <a:t>Public Key Cryptography</a:t>
            </a:r>
          </a:p>
          <a:p>
            <a:pPr lvl="1"/>
            <a:r>
              <a:rPr lang="en-US" altLang="en-US" dirty="0">
                <a:solidFill>
                  <a:schemeClr val="bg1">
                    <a:lumMod val="65000"/>
                  </a:schemeClr>
                </a:solidFill>
              </a:rPr>
              <a:t>RSA</a:t>
            </a:r>
          </a:p>
          <a:p>
            <a:pPr lvl="1"/>
            <a:r>
              <a:rPr lang="en-US" altLang="en-US" dirty="0">
                <a:solidFill>
                  <a:schemeClr val="bg1">
                    <a:lumMod val="65000"/>
                  </a:schemeClr>
                </a:solidFill>
              </a:rPr>
              <a:t>Diffie-Hellman key exchange</a:t>
            </a:r>
          </a:p>
          <a:p>
            <a:pPr lvl="1"/>
            <a:r>
              <a:rPr lang="en-US" altLang="en-US" dirty="0"/>
              <a:t>Elliptic Curve cryptography</a:t>
            </a:r>
          </a:p>
          <a:p>
            <a:endParaRPr lang="en-US" dirty="0">
              <a:solidFill>
                <a:schemeClr val="bg1">
                  <a:lumMod val="65000"/>
                </a:schemeClr>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36</a:t>
            </a:fld>
            <a:endParaRPr lang="en-US" altLang="en-US"/>
          </a:p>
        </p:txBody>
      </p:sp>
    </p:spTree>
    <p:extLst>
      <p:ext uri="{BB962C8B-B14F-4D97-AF65-F5344CB8AC3E}">
        <p14:creationId xmlns:p14="http://schemas.microsoft.com/office/powerpoint/2010/main" val="3724210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id="{F3ECC65A-DB08-4CF5-8DD8-501F37D61087}"/>
              </a:ext>
            </a:extLst>
          </p:cNvPr>
          <p:cNvSpPr txBox="1">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US" dirty="0"/>
              <a:t>Elliptic Curve Cryptography</a:t>
            </a:r>
          </a:p>
        </p:txBody>
      </p:sp>
      <p:sp>
        <p:nvSpPr>
          <p:cNvPr id="26626" name="Text Box 2">
            <a:extLst>
              <a:ext uri="{FF2B5EF4-FFF2-40B4-BE49-F238E27FC236}">
                <a16:creationId xmlns:a16="http://schemas.microsoft.com/office/drawing/2014/main" id="{89A7A71D-E15A-4E3D-A348-1358B7BB0DD4}"/>
              </a:ext>
            </a:extLst>
          </p:cNvPr>
          <p:cNvSpPr txBox="1">
            <a:spLocks noChangeArrowheads="1"/>
          </p:cNvSpPr>
          <p:nvPr/>
        </p:nvSpPr>
        <p:spPr bwMode="auto">
          <a:xfrm>
            <a:off x="457200" y="1530928"/>
            <a:ext cx="8229600" cy="459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92500"/>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pPr>
              <a:lnSpc>
                <a:spcPct val="110000"/>
              </a:lnSpc>
            </a:pPr>
            <a:r>
              <a:rPr lang="en-US" dirty="0"/>
              <a:t>Majority of public-key crypto (RSA, D-H) use either integer or polynomial arithmetic with very large numbers/polynomials</a:t>
            </a:r>
          </a:p>
          <a:p>
            <a:pPr>
              <a:lnSpc>
                <a:spcPct val="110000"/>
              </a:lnSpc>
            </a:pPr>
            <a:r>
              <a:rPr lang="en-US" dirty="0"/>
              <a:t>Imposes a significant load in storing and processing keys and messages</a:t>
            </a:r>
          </a:p>
          <a:p>
            <a:pPr>
              <a:lnSpc>
                <a:spcPct val="110000"/>
              </a:lnSpc>
            </a:pPr>
            <a:r>
              <a:rPr lang="en-US" dirty="0"/>
              <a:t>An alternative is to use elliptic curves</a:t>
            </a:r>
          </a:p>
          <a:p>
            <a:pPr>
              <a:lnSpc>
                <a:spcPct val="110000"/>
              </a:lnSpc>
            </a:pPr>
            <a:r>
              <a:rPr lang="en-US" dirty="0"/>
              <a:t>Offers same security with smaller key sizes</a:t>
            </a:r>
          </a:p>
          <a:p>
            <a:pPr>
              <a:lnSpc>
                <a:spcPct val="110000"/>
              </a:lnSpc>
            </a:pPr>
            <a:r>
              <a:rPr lang="en-US" dirty="0"/>
              <a:t>Newer, but not as well analyzed</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37</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a:extLst>
              <a:ext uri="{FF2B5EF4-FFF2-40B4-BE49-F238E27FC236}">
                <a16:creationId xmlns:a16="http://schemas.microsoft.com/office/drawing/2014/main" id="{15C09790-F2E7-484E-A37B-C953FFFF5F9A}"/>
              </a:ext>
            </a:extLst>
          </p:cNvPr>
          <p:cNvSpPr txBox="1">
            <a:spLocks noChangeArrowheads="1"/>
          </p:cNvSpPr>
          <p:nvPr/>
        </p:nvSpPr>
        <p:spPr bwMode="auto">
          <a:xfrm>
            <a:off x="457200" y="131764"/>
            <a:ext cx="8229600" cy="108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US" dirty="0"/>
              <a:t>Comparable Key Sizes for Equivalent Security</a:t>
            </a:r>
          </a:p>
        </p:txBody>
      </p:sp>
      <p:graphicFrame>
        <p:nvGraphicFramePr>
          <p:cNvPr id="34818" name="Group 2">
            <a:extLst>
              <a:ext uri="{FF2B5EF4-FFF2-40B4-BE49-F238E27FC236}">
                <a16:creationId xmlns:a16="http://schemas.microsoft.com/office/drawing/2014/main" id="{FE7B4C75-2B8D-4075-93A7-B9F6551DF3AE}"/>
              </a:ext>
            </a:extLst>
          </p:cNvPr>
          <p:cNvGraphicFramePr>
            <a:graphicFrameLocks noGrp="1"/>
          </p:cNvGraphicFramePr>
          <p:nvPr/>
        </p:nvGraphicFramePr>
        <p:xfrm>
          <a:off x="457200" y="1600201"/>
          <a:ext cx="8078788" cy="4616825"/>
        </p:xfrm>
        <a:graphic>
          <a:graphicData uri="http://schemas.openxmlformats.org/drawingml/2006/table">
            <a:tbl>
              <a:tblPr/>
              <a:tblGrid>
                <a:gridCol w="2692400">
                  <a:extLst>
                    <a:ext uri="{9D8B030D-6E8A-4147-A177-3AD203B41FA5}">
                      <a16:colId xmlns:a16="http://schemas.microsoft.com/office/drawing/2014/main" val="20000"/>
                    </a:ext>
                  </a:extLst>
                </a:gridCol>
                <a:gridCol w="2693988">
                  <a:extLst>
                    <a:ext uri="{9D8B030D-6E8A-4147-A177-3AD203B41FA5}">
                      <a16:colId xmlns:a16="http://schemas.microsoft.com/office/drawing/2014/main" val="20001"/>
                    </a:ext>
                  </a:extLst>
                </a:gridCol>
                <a:gridCol w="2692400">
                  <a:extLst>
                    <a:ext uri="{9D8B030D-6E8A-4147-A177-3AD203B41FA5}">
                      <a16:colId xmlns:a16="http://schemas.microsoft.com/office/drawing/2014/main" val="20002"/>
                    </a:ext>
                  </a:extLst>
                </a:gridCol>
              </a:tblGrid>
              <a:tr h="1430111">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dirty="0">
                          <a:ln>
                            <a:noFill/>
                          </a:ln>
                          <a:solidFill>
                            <a:schemeClr val="tx1"/>
                          </a:solidFill>
                          <a:effectLst/>
                          <a:latin typeface="Arial" charset="0"/>
                          <a:ea typeface="ＭＳ Ｐゴシック" charset="-128"/>
                        </a:rPr>
                        <a:t>Symmetric scheme</a:t>
                      </a:r>
                    </a:p>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dirty="0">
                          <a:ln>
                            <a:noFill/>
                          </a:ln>
                          <a:solidFill>
                            <a:schemeClr val="tx1"/>
                          </a:solidFill>
                          <a:effectLst/>
                          <a:latin typeface="Arial" charset="0"/>
                          <a:ea typeface="ＭＳ Ｐゴシック" charset="-128"/>
                        </a:rPr>
                        <a:t>(key size in bits)</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a:ln>
                            <a:noFill/>
                          </a:ln>
                          <a:solidFill>
                            <a:schemeClr val="tx1"/>
                          </a:solidFill>
                          <a:effectLst/>
                          <a:latin typeface="Arial" charset="0"/>
                          <a:ea typeface="ＭＳ Ｐゴシック" charset="-128"/>
                        </a:rPr>
                        <a:t>ECC-based scheme</a:t>
                      </a:r>
                    </a:p>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a:ln>
                            <a:noFill/>
                          </a:ln>
                          <a:solidFill>
                            <a:schemeClr val="tx1"/>
                          </a:solidFill>
                          <a:effectLst/>
                          <a:latin typeface="Arial" charset="0"/>
                          <a:ea typeface="ＭＳ Ｐゴシック" charset="-128"/>
                        </a:rPr>
                        <a:t>(size of </a:t>
                      </a:r>
                      <a:r>
                        <a:rPr kumimoji="0" lang="en-US" sz="2400" b="1" i="1" u="none" strike="noStrike" cap="none" normalizeH="0" baseline="0">
                          <a:ln>
                            <a:noFill/>
                          </a:ln>
                          <a:solidFill>
                            <a:schemeClr val="tx1"/>
                          </a:solidFill>
                          <a:effectLst/>
                          <a:latin typeface="Arial" charset="0"/>
                          <a:ea typeface="ＭＳ Ｐゴシック" charset="-128"/>
                        </a:rPr>
                        <a:t>n</a:t>
                      </a:r>
                      <a:r>
                        <a:rPr kumimoji="0" lang="en-US" sz="2400" b="1" i="0" u="none" strike="noStrike" cap="none" normalizeH="0" baseline="0">
                          <a:ln>
                            <a:noFill/>
                          </a:ln>
                          <a:solidFill>
                            <a:schemeClr val="tx1"/>
                          </a:solidFill>
                          <a:effectLst/>
                          <a:latin typeface="Arial" charset="0"/>
                          <a:ea typeface="ＭＳ Ｐゴシック" charset="-128"/>
                        </a:rPr>
                        <a:t> in bits)</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a:ln>
                            <a:noFill/>
                          </a:ln>
                          <a:solidFill>
                            <a:schemeClr val="tx1"/>
                          </a:solidFill>
                          <a:effectLst/>
                          <a:latin typeface="Arial" charset="0"/>
                          <a:ea typeface="ＭＳ Ｐゴシック" charset="-128"/>
                        </a:rPr>
                        <a:t>RSA/DSA</a:t>
                      </a:r>
                    </a:p>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a:ln>
                            <a:noFill/>
                          </a:ln>
                          <a:solidFill>
                            <a:schemeClr val="tx1"/>
                          </a:solidFill>
                          <a:effectLst/>
                          <a:latin typeface="Arial" charset="0"/>
                          <a:ea typeface="ＭＳ Ｐゴシック" charset="-128"/>
                        </a:rPr>
                        <a:t>(modulus size in bits)</a:t>
                      </a:r>
                    </a:p>
                  </a:txBody>
                  <a:tcPr marL="90000" marR="90000" marT="188021" marB="4680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90166">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Arial" charset="0"/>
                          <a:ea typeface="ＭＳ Ｐゴシック" charset="-128"/>
                        </a:rPr>
                        <a:t>56</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Arial" charset="0"/>
                          <a:ea typeface="ＭＳ Ｐゴシック" charset="-128"/>
                        </a:rPr>
                        <a:t>112</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chemeClr val="tx1"/>
                          </a:solidFill>
                          <a:effectLst/>
                          <a:latin typeface="Arial" charset="0"/>
                          <a:ea typeface="ＭＳ Ｐゴシック" charset="-128"/>
                        </a:rPr>
                        <a:t>512</a:t>
                      </a:r>
                    </a:p>
                  </a:txBody>
                  <a:tcPr marL="90000" marR="90000" marT="188021" marB="4680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90166">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chemeClr val="tx1"/>
                          </a:solidFill>
                          <a:effectLst/>
                          <a:latin typeface="Arial" charset="0"/>
                          <a:ea typeface="ＭＳ Ｐゴシック" charset="-128"/>
                        </a:rPr>
                        <a:t>80</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Arial" charset="0"/>
                          <a:ea typeface="ＭＳ Ｐゴシック" charset="-128"/>
                        </a:rPr>
                        <a:t>160</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Arial" charset="0"/>
                          <a:ea typeface="ＭＳ Ｐゴシック" charset="-128"/>
                        </a:rPr>
                        <a:t>1024</a:t>
                      </a:r>
                    </a:p>
                  </a:txBody>
                  <a:tcPr marL="90000" marR="90000" marT="188021" marB="4680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90166">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chemeClr val="tx1"/>
                          </a:solidFill>
                          <a:effectLst/>
                          <a:latin typeface="Arial" charset="0"/>
                          <a:ea typeface="ＭＳ Ｐゴシック" charset="-128"/>
                        </a:rPr>
                        <a:t>112</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Arial" charset="0"/>
                          <a:ea typeface="ＭＳ Ｐゴシック" charset="-128"/>
                        </a:rPr>
                        <a:t>224</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chemeClr val="tx1"/>
                          </a:solidFill>
                          <a:effectLst/>
                          <a:latin typeface="Arial" charset="0"/>
                          <a:ea typeface="ＭＳ Ｐゴシック" charset="-128"/>
                        </a:rPr>
                        <a:t>2048</a:t>
                      </a:r>
                    </a:p>
                  </a:txBody>
                  <a:tcPr marL="90000" marR="90000" marT="188021" marB="4680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90166">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chemeClr val="tx1"/>
                          </a:solidFill>
                          <a:effectLst/>
                          <a:latin typeface="Arial" charset="0"/>
                          <a:ea typeface="ＭＳ Ｐゴシック" charset="-128"/>
                        </a:rPr>
                        <a:t>128</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Arial" charset="0"/>
                          <a:ea typeface="ＭＳ Ｐゴシック" charset="-128"/>
                        </a:rPr>
                        <a:t>256</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Arial" charset="0"/>
                          <a:ea typeface="ＭＳ Ｐゴシック" charset="-128"/>
                        </a:rPr>
                        <a:t>3072</a:t>
                      </a:r>
                    </a:p>
                  </a:txBody>
                  <a:tcPr marL="90000" marR="90000" marT="188021" marB="4680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90166">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chemeClr val="tx1"/>
                          </a:solidFill>
                          <a:effectLst/>
                          <a:latin typeface="Arial" charset="0"/>
                          <a:ea typeface="ＭＳ Ｐゴシック" charset="-128"/>
                        </a:rPr>
                        <a:t>192</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chemeClr val="tx1"/>
                          </a:solidFill>
                          <a:effectLst/>
                          <a:latin typeface="Arial" charset="0"/>
                          <a:ea typeface="ＭＳ Ｐゴシック" charset="-128"/>
                        </a:rPr>
                        <a:t>384</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Arial" charset="0"/>
                          <a:ea typeface="ＭＳ Ｐゴシック" charset="-128"/>
                        </a:rPr>
                        <a:t>7680</a:t>
                      </a:r>
                    </a:p>
                  </a:txBody>
                  <a:tcPr marL="90000" marR="90000" marT="188021" marB="4680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90166">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chemeClr val="tx1"/>
                          </a:solidFill>
                          <a:effectLst/>
                          <a:latin typeface="Arial" charset="0"/>
                          <a:ea typeface="ＭＳ Ｐゴシック" charset="-128"/>
                        </a:rPr>
                        <a:t>256</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chemeClr val="tx1"/>
                          </a:solidFill>
                          <a:effectLst/>
                          <a:latin typeface="Arial" charset="0"/>
                          <a:ea typeface="ＭＳ Ｐゴシック" charset="-128"/>
                        </a:rPr>
                        <a:t>512</a:t>
                      </a:r>
                    </a:p>
                  </a:txBody>
                  <a:tcPr marL="90000" marR="90000" marT="188021" marB="46807"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81000"/>
                        </a:lnSpc>
                        <a:spcBef>
                          <a:spcPts val="300"/>
                        </a:spcBef>
                        <a:spcAft>
                          <a:spcPts val="300"/>
                        </a:spcAft>
                        <a:buClrTx/>
                        <a:buSzPct val="8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Arial" charset="0"/>
                          <a:ea typeface="ＭＳ Ｐゴシック" charset="-128"/>
                        </a:rPr>
                        <a:t>15360</a:t>
                      </a:r>
                    </a:p>
                  </a:txBody>
                  <a:tcPr marL="90000" marR="90000" marT="188021" marB="46807"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876637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a:extLst>
              <a:ext uri="{FF2B5EF4-FFF2-40B4-BE49-F238E27FC236}">
                <a16:creationId xmlns:a16="http://schemas.microsoft.com/office/drawing/2014/main" id="{D7A4E9CB-0859-4736-8552-DC59CC133B34}"/>
              </a:ext>
            </a:extLst>
          </p:cNvPr>
          <p:cNvSpPr txBox="1">
            <a:spLocks noChangeArrowheads="1"/>
          </p:cNvSpPr>
          <p:nvPr/>
        </p:nvSpPr>
        <p:spPr bwMode="auto">
          <a:xfrm>
            <a:off x="533400" y="0"/>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US" dirty="0"/>
              <a:t>Public Key Standards</a:t>
            </a:r>
          </a:p>
        </p:txBody>
      </p:sp>
      <p:sp>
        <p:nvSpPr>
          <p:cNvPr id="36866" name="Text Box 2">
            <a:extLst>
              <a:ext uri="{FF2B5EF4-FFF2-40B4-BE49-F238E27FC236}">
                <a16:creationId xmlns:a16="http://schemas.microsoft.com/office/drawing/2014/main" id="{E51FDF9E-0D19-48BD-A378-D8A9DC978BE5}"/>
              </a:ext>
            </a:extLst>
          </p:cNvPr>
          <p:cNvSpPr txBox="1">
            <a:spLocks noChangeArrowheads="1"/>
          </p:cNvSpPr>
          <p:nvPr/>
        </p:nvSpPr>
        <p:spPr bwMode="auto">
          <a:xfrm>
            <a:off x="457200" y="1371600"/>
            <a:ext cx="8229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lnSpcReduction="10000"/>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r>
              <a:rPr lang="en-US" dirty="0"/>
              <a:t>RSA Labs – de facto standards</a:t>
            </a:r>
          </a:p>
          <a:p>
            <a:pPr lvl="1"/>
            <a:r>
              <a:rPr lang="en-US" dirty="0"/>
              <a:t>PKCS series (also for other crypto)</a:t>
            </a:r>
          </a:p>
          <a:p>
            <a:r>
              <a:rPr lang="en-US" dirty="0"/>
              <a:t>NIST - FIPS</a:t>
            </a:r>
          </a:p>
          <a:p>
            <a:r>
              <a:rPr lang="en-US" dirty="0"/>
              <a:t>IETF – numerous standards</a:t>
            </a:r>
          </a:p>
          <a:p>
            <a:r>
              <a:rPr lang="en-US" dirty="0"/>
              <a:t>ITU-T/PKX – X.509v3 certificates</a:t>
            </a:r>
          </a:p>
          <a:p>
            <a:r>
              <a:rPr lang="en-US" dirty="0"/>
              <a:t>ISO/IEC – certs, authentication protocols</a:t>
            </a:r>
          </a:p>
          <a:p>
            <a:r>
              <a:rPr lang="en-US" dirty="0"/>
              <a:t>Many others</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39</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533400" y="70759"/>
            <a:ext cx="7772400" cy="1143000"/>
          </a:xfrm>
        </p:spPr>
        <p:txBody>
          <a:bodyPr/>
          <a:lstStyle/>
          <a:p>
            <a:r>
              <a:rPr lang="en-US" altLang="en-US" sz="3600" dirty="0"/>
              <a:t>Symmetric key crypto: </a:t>
            </a:r>
            <a:br>
              <a:rPr lang="en-US" altLang="en-US" sz="3600" dirty="0"/>
            </a:br>
            <a:r>
              <a:rPr lang="en-US" altLang="en-US" sz="3600" dirty="0">
                <a:solidFill>
                  <a:srgbClr val="C00000"/>
                </a:solidFill>
              </a:rPr>
              <a:t>DES: Data Encryption Standard</a:t>
            </a:r>
            <a:endParaRPr lang="en-US" altLang="en-US" dirty="0"/>
          </a:p>
        </p:txBody>
      </p:sp>
      <p:sp>
        <p:nvSpPr>
          <p:cNvPr id="15364" name="Rectangle 3"/>
          <p:cNvSpPr>
            <a:spLocks noGrp="1" noChangeArrowheads="1"/>
          </p:cNvSpPr>
          <p:nvPr>
            <p:ph idx="1"/>
          </p:nvPr>
        </p:nvSpPr>
        <p:spPr>
          <a:xfrm>
            <a:off x="579438" y="1387928"/>
            <a:ext cx="8278812" cy="446677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85000" lnSpcReduction="20000"/>
          </a:bodyPr>
          <a:lstStyle/>
          <a:p>
            <a:pPr>
              <a:lnSpc>
                <a:spcPct val="120000"/>
              </a:lnSpc>
            </a:pPr>
            <a:r>
              <a:rPr lang="en-US" altLang="en-US" dirty="0"/>
              <a:t>US encryption standard [NIST 1993]</a:t>
            </a:r>
          </a:p>
          <a:p>
            <a:pPr>
              <a:lnSpc>
                <a:spcPct val="120000"/>
              </a:lnSpc>
            </a:pPr>
            <a:r>
              <a:rPr lang="en-US" altLang="en-US" dirty="0"/>
              <a:t>56-bit symmetric key, 64-bit plaintext input</a:t>
            </a:r>
          </a:p>
          <a:p>
            <a:pPr>
              <a:lnSpc>
                <a:spcPct val="120000"/>
              </a:lnSpc>
            </a:pPr>
            <a:r>
              <a:rPr lang="en-US" altLang="en-US" dirty="0"/>
              <a:t>block cipher</a:t>
            </a:r>
          </a:p>
          <a:p>
            <a:pPr>
              <a:lnSpc>
                <a:spcPct val="120000"/>
              </a:lnSpc>
            </a:pPr>
            <a:r>
              <a:rPr lang="en-US" altLang="en-US" dirty="0"/>
              <a:t>how secure is DES?</a:t>
            </a:r>
          </a:p>
          <a:p>
            <a:pPr lvl="1">
              <a:lnSpc>
                <a:spcPct val="120000"/>
              </a:lnSpc>
            </a:pPr>
            <a:r>
              <a:rPr lang="en-US" altLang="en-US" dirty="0"/>
              <a:t>DES Challenge: 56-bit-key-encrypted phrase  decrypted (brute force) in less than a day</a:t>
            </a:r>
          </a:p>
          <a:p>
            <a:pPr lvl="1">
              <a:lnSpc>
                <a:spcPct val="120000"/>
              </a:lnSpc>
            </a:pPr>
            <a:r>
              <a:rPr lang="en-US" altLang="en-US" dirty="0"/>
              <a:t>no known good analytic attack</a:t>
            </a:r>
          </a:p>
          <a:p>
            <a:pPr>
              <a:lnSpc>
                <a:spcPct val="120000"/>
              </a:lnSpc>
            </a:pPr>
            <a:r>
              <a:rPr lang="en-US" altLang="en-US" dirty="0"/>
              <a:t>making DES more secure:</a:t>
            </a:r>
          </a:p>
          <a:p>
            <a:pPr lvl="1">
              <a:lnSpc>
                <a:spcPct val="120000"/>
              </a:lnSpc>
            </a:pPr>
            <a:r>
              <a:rPr lang="en-US" altLang="en-US" dirty="0"/>
              <a:t>3DES: encrypt 3 times with 3 different keys</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4</a:t>
            </a:fld>
            <a:endParaRPr lang="en-US" altLang="en-US"/>
          </a:p>
        </p:txBody>
      </p:sp>
    </p:spTree>
    <p:extLst>
      <p:ext uri="{BB962C8B-B14F-4D97-AF65-F5344CB8AC3E}">
        <p14:creationId xmlns:p14="http://schemas.microsoft.com/office/powerpoint/2010/main" val="3230147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a:extLst>
              <a:ext uri="{FF2B5EF4-FFF2-40B4-BE49-F238E27FC236}">
                <a16:creationId xmlns:a16="http://schemas.microsoft.com/office/drawing/2014/main" id="{273D872B-7A83-43C5-9E9C-44762A0A5E52}"/>
              </a:ext>
            </a:extLst>
          </p:cNvPr>
          <p:cNvSpPr txBox="1">
            <a:spLocks noChangeArrowheads="1"/>
          </p:cNvSpPr>
          <p:nvPr/>
        </p:nvSpPr>
        <p:spPr bwMode="auto">
          <a:xfrm>
            <a:off x="533400" y="0"/>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US" dirty="0"/>
              <a:t>PKCS Standards</a:t>
            </a:r>
          </a:p>
        </p:txBody>
      </p:sp>
      <p:graphicFrame>
        <p:nvGraphicFramePr>
          <p:cNvPr id="2" name="Table 1">
            <a:extLst>
              <a:ext uri="{FF2B5EF4-FFF2-40B4-BE49-F238E27FC236}">
                <a16:creationId xmlns:a16="http://schemas.microsoft.com/office/drawing/2014/main" id="{AA139B81-B39B-46D2-961F-FF85C372F446}"/>
              </a:ext>
            </a:extLst>
          </p:cNvPr>
          <p:cNvGraphicFramePr>
            <a:graphicFrameLocks noGrp="1"/>
          </p:cNvGraphicFramePr>
          <p:nvPr/>
        </p:nvGraphicFramePr>
        <p:xfrm>
          <a:off x="381000" y="1143000"/>
          <a:ext cx="8382000" cy="5394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tblGrid>
              <a:tr h="640005">
                <a:tc>
                  <a:txBody>
                    <a:bodyPr/>
                    <a:lstStyle/>
                    <a:p>
                      <a:r>
                        <a:rPr lang="en-US" sz="1800" dirty="0"/>
                        <a:t>Standard Number</a:t>
                      </a:r>
                    </a:p>
                  </a:txBody>
                  <a:tcPr marT="45715" marB="45715"/>
                </a:tc>
                <a:tc>
                  <a:txBody>
                    <a:bodyPr/>
                    <a:lstStyle/>
                    <a:p>
                      <a:r>
                        <a:rPr lang="en-US" sz="1800" dirty="0"/>
                        <a:t>Standard Title</a:t>
                      </a:r>
                    </a:p>
                  </a:txBody>
                  <a:tcPr marT="45715" marB="45715"/>
                </a:tc>
                <a:tc>
                  <a:txBody>
                    <a:bodyPr/>
                    <a:lstStyle/>
                    <a:p>
                      <a:r>
                        <a:rPr lang="en-US" sz="1800" dirty="0"/>
                        <a:t>Description</a:t>
                      </a:r>
                    </a:p>
                  </a:txBody>
                  <a:tcPr marT="45715" marB="45715"/>
                </a:tc>
                <a:extLst>
                  <a:ext uri="{0D108BD9-81ED-4DB2-BD59-A6C34878D82A}">
                    <a16:rowId xmlns:a16="http://schemas.microsoft.com/office/drawing/2014/main" val="10000"/>
                  </a:ext>
                </a:extLst>
              </a:tr>
              <a:tr h="914292">
                <a:tc>
                  <a:txBody>
                    <a:bodyPr/>
                    <a:lstStyle/>
                    <a:p>
                      <a:r>
                        <a:rPr lang="en-US" sz="1800" dirty="0"/>
                        <a:t>PKCS#1</a:t>
                      </a:r>
                    </a:p>
                  </a:txBody>
                  <a:tcPr marT="45715" marB="45715"/>
                </a:tc>
                <a:tc>
                  <a:txBody>
                    <a:bodyPr/>
                    <a:lstStyle/>
                    <a:p>
                      <a:r>
                        <a:rPr lang="en-US" sz="1800" b="0" i="0" kern="1200" dirty="0">
                          <a:solidFill>
                            <a:schemeClr val="dk1"/>
                          </a:solidFill>
                          <a:effectLst/>
                          <a:latin typeface="+mn-lt"/>
                          <a:ea typeface="+mn-ea"/>
                          <a:cs typeface="+mn-cs"/>
                        </a:rPr>
                        <a:t>RSA Cryptography</a:t>
                      </a:r>
                      <a:endParaRPr lang="en-US" sz="1800" dirty="0"/>
                    </a:p>
                  </a:txBody>
                  <a:tcPr marT="45715" marB="45715"/>
                </a:tc>
                <a:tc>
                  <a:txBody>
                    <a:bodyPr/>
                    <a:lstStyle/>
                    <a:p>
                      <a:r>
                        <a:rPr lang="en-US" sz="1800" b="0" i="0" kern="1200" dirty="0">
                          <a:solidFill>
                            <a:schemeClr val="dk1"/>
                          </a:solidFill>
                          <a:effectLst/>
                          <a:latin typeface="+mn-lt"/>
                          <a:ea typeface="+mn-ea"/>
                          <a:cs typeface="+mn-cs"/>
                        </a:rPr>
                        <a:t>Algorithms and encoding/padding schemes for performing RSA encryption, decryption, and producing and verifying signatures.</a:t>
                      </a:r>
                      <a:endParaRPr lang="en-US" sz="1800" dirty="0"/>
                    </a:p>
                  </a:txBody>
                  <a:tcPr marT="45715" marB="45715"/>
                </a:tc>
                <a:extLst>
                  <a:ext uri="{0D108BD9-81ED-4DB2-BD59-A6C34878D82A}">
                    <a16:rowId xmlns:a16="http://schemas.microsoft.com/office/drawing/2014/main" val="10001"/>
                  </a:ext>
                </a:extLst>
              </a:tr>
              <a:tr h="640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PKCS#3</a:t>
                      </a:r>
                    </a:p>
                  </a:txBody>
                  <a:tcPr marT="45715" marB="45715"/>
                </a:tc>
                <a:tc>
                  <a:txBody>
                    <a:bodyPr/>
                    <a:lstStyle/>
                    <a:p>
                      <a:r>
                        <a:rPr lang="en-US" sz="1800" b="0" i="0" u="none" strike="noStrike" kern="1200" dirty="0" err="1">
                          <a:solidFill>
                            <a:schemeClr val="dk1"/>
                          </a:solidFill>
                          <a:effectLst/>
                          <a:latin typeface="+mn-lt"/>
                          <a:ea typeface="+mn-ea"/>
                          <a:cs typeface="+mn-cs"/>
                        </a:rPr>
                        <a:t>Diffie</a:t>
                      </a:r>
                      <a:r>
                        <a:rPr lang="en-US" sz="1800" b="0" i="0" u="none" strike="noStrike" kern="1200" dirty="0">
                          <a:solidFill>
                            <a:schemeClr val="dk1"/>
                          </a:solidFill>
                          <a:effectLst/>
                          <a:latin typeface="+mn-lt"/>
                          <a:ea typeface="+mn-ea"/>
                          <a:cs typeface="+mn-cs"/>
                        </a:rPr>
                        <a:t>–Hellman Key Agreement</a:t>
                      </a:r>
                      <a:r>
                        <a:rPr lang="en-US" sz="1800" b="0" i="0" u="none" strike="noStrike" kern="1200" baseline="30000" dirty="0">
                          <a:solidFill>
                            <a:schemeClr val="dk1"/>
                          </a:solidFill>
                          <a:effectLst/>
                          <a:latin typeface="+mn-lt"/>
                          <a:ea typeface="+mn-ea"/>
                          <a:cs typeface="+mn-cs"/>
                          <a:hlinkClick r:id="rId3"/>
                        </a:rPr>
                        <a:t>]</a:t>
                      </a:r>
                      <a:endParaRPr lang="en-US" sz="1800" dirty="0"/>
                    </a:p>
                  </a:txBody>
                  <a:tcPr marT="45715" marB="45715"/>
                </a:tc>
                <a:tc>
                  <a:txBody>
                    <a:bodyPr/>
                    <a:lstStyle/>
                    <a:p>
                      <a:r>
                        <a:rPr lang="en-US" sz="1800" dirty="0"/>
                        <a:t>Algorithms, encoding, and protocol for public secret</a:t>
                      </a:r>
                      <a:r>
                        <a:rPr lang="en-US" sz="1800" baseline="0" dirty="0"/>
                        <a:t> sharing based on </a:t>
                      </a:r>
                      <a:r>
                        <a:rPr lang="en-US" sz="1800" baseline="0" dirty="0" err="1"/>
                        <a:t>Diffie</a:t>
                      </a:r>
                      <a:r>
                        <a:rPr lang="en-US" sz="1800" baseline="0" dirty="0"/>
                        <a:t>-Hellman</a:t>
                      </a:r>
                      <a:endParaRPr lang="en-US" sz="1800" dirty="0"/>
                    </a:p>
                  </a:txBody>
                  <a:tcPr marT="45715" marB="45715"/>
                </a:tc>
                <a:extLst>
                  <a:ext uri="{0D108BD9-81ED-4DB2-BD59-A6C34878D82A}">
                    <a16:rowId xmlns:a16="http://schemas.microsoft.com/office/drawing/2014/main" val="10002"/>
                  </a:ext>
                </a:extLst>
              </a:tr>
              <a:tr h="640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PKCS#5</a:t>
                      </a:r>
                    </a:p>
                  </a:txBody>
                  <a:tcPr marT="45715" marB="45715"/>
                </a:tc>
                <a:tc>
                  <a:txBody>
                    <a:bodyPr/>
                    <a:lstStyle/>
                    <a:p>
                      <a:r>
                        <a:rPr lang="en-US" sz="1800" b="0" i="0" kern="1200" dirty="0">
                          <a:solidFill>
                            <a:schemeClr val="dk1"/>
                          </a:solidFill>
                          <a:effectLst/>
                          <a:latin typeface="+mn-lt"/>
                          <a:ea typeface="+mn-ea"/>
                          <a:cs typeface="+mn-cs"/>
                        </a:rPr>
                        <a:t>Password-based Encryption </a:t>
                      </a:r>
                      <a:endParaRPr lang="en-US" sz="1800" dirty="0"/>
                    </a:p>
                  </a:txBody>
                  <a:tcPr marT="45715" marB="45715"/>
                </a:tc>
                <a:tc>
                  <a:txBody>
                    <a:bodyPr/>
                    <a:lstStyle/>
                    <a:p>
                      <a:r>
                        <a:rPr lang="en-US" sz="1800" dirty="0"/>
                        <a:t>Standard and secure</a:t>
                      </a:r>
                      <a:r>
                        <a:rPr lang="en-US" sz="1800" baseline="0" dirty="0"/>
                        <a:t> way</a:t>
                      </a:r>
                      <a:r>
                        <a:rPr lang="en-US" sz="1800" dirty="0"/>
                        <a:t> to derive a secret</a:t>
                      </a:r>
                      <a:r>
                        <a:rPr lang="en-US" sz="1800" baseline="0" dirty="0"/>
                        <a:t> key from a text password</a:t>
                      </a:r>
                      <a:endParaRPr lang="en-US" sz="1800" dirty="0"/>
                    </a:p>
                  </a:txBody>
                  <a:tcPr marT="45715" marB="45715"/>
                </a:tc>
                <a:extLst>
                  <a:ext uri="{0D108BD9-81ED-4DB2-BD59-A6C34878D82A}">
                    <a16:rowId xmlns:a16="http://schemas.microsoft.com/office/drawing/2014/main" val="10003"/>
                  </a:ext>
                </a:extLst>
              </a:tr>
              <a:tr h="640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PKCS#7</a:t>
                      </a:r>
                    </a:p>
                  </a:txBody>
                  <a:tcPr marT="45715" marB="45715"/>
                </a:tc>
                <a:tc>
                  <a:txBody>
                    <a:bodyPr/>
                    <a:lstStyle/>
                    <a:p>
                      <a:r>
                        <a:rPr lang="en-US" sz="1800" b="0" i="0" kern="1200" dirty="0">
                          <a:solidFill>
                            <a:schemeClr val="dk1"/>
                          </a:solidFill>
                          <a:effectLst/>
                          <a:latin typeface="+mn-lt"/>
                          <a:ea typeface="+mn-ea"/>
                          <a:cs typeface="+mn-cs"/>
                        </a:rPr>
                        <a:t>Cryptographic Message Syntax </a:t>
                      </a:r>
                      <a:endParaRPr lang="en-US" sz="1800" dirty="0"/>
                    </a:p>
                  </a:txBody>
                  <a:tcPr marT="45715" marB="45715"/>
                </a:tc>
                <a:tc>
                  <a:txBody>
                    <a:bodyPr/>
                    <a:lstStyle/>
                    <a:p>
                      <a:r>
                        <a:rPr lang="en-US" sz="1800" dirty="0"/>
                        <a:t>Formats</a:t>
                      </a:r>
                      <a:r>
                        <a:rPr lang="en-US" sz="1800" baseline="0" dirty="0"/>
                        <a:t> for s</a:t>
                      </a:r>
                      <a:r>
                        <a:rPr lang="en-US" sz="1800" dirty="0"/>
                        <a:t>igning or encrypting messages and for certificate distribution</a:t>
                      </a:r>
                    </a:p>
                  </a:txBody>
                  <a:tcPr marT="45715" marB="45715"/>
                </a:tc>
                <a:extLst>
                  <a:ext uri="{0D108BD9-81ED-4DB2-BD59-A6C34878D82A}">
                    <a16:rowId xmlns:a16="http://schemas.microsoft.com/office/drawing/2014/main" val="10004"/>
                  </a:ext>
                </a:extLst>
              </a:tr>
              <a:tr h="640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PKCS#8</a:t>
                      </a:r>
                    </a:p>
                  </a:txBody>
                  <a:tcPr marT="45715" marB="45715"/>
                </a:tc>
                <a:tc>
                  <a:txBody>
                    <a:bodyPr/>
                    <a:lstStyle/>
                    <a:p>
                      <a:r>
                        <a:rPr lang="en-US" sz="1800" b="0" i="0" kern="1200" dirty="0">
                          <a:solidFill>
                            <a:schemeClr val="dk1"/>
                          </a:solidFill>
                          <a:effectLst/>
                          <a:latin typeface="+mn-lt"/>
                          <a:ea typeface="+mn-ea"/>
                          <a:cs typeface="+mn-cs"/>
                        </a:rPr>
                        <a:t>Private-Key Information Syntax </a:t>
                      </a:r>
                      <a:endParaRPr lang="en-US" sz="1800" dirty="0"/>
                    </a:p>
                  </a:txBody>
                  <a:tcPr marT="45715" marB="45715"/>
                </a:tc>
                <a:tc>
                  <a:txBody>
                    <a:bodyPr/>
                    <a:lstStyle/>
                    <a:p>
                      <a:r>
                        <a:rPr lang="en-US" sz="1800" dirty="0"/>
                        <a:t>Formats for carrying private certificate key pairs (encrypted or unencrypted)</a:t>
                      </a:r>
                    </a:p>
                  </a:txBody>
                  <a:tcPr marT="45715" marB="45715"/>
                </a:tc>
                <a:extLst>
                  <a:ext uri="{0D108BD9-81ED-4DB2-BD59-A6C34878D82A}">
                    <a16:rowId xmlns:a16="http://schemas.microsoft.com/office/drawing/2014/main" val="10005"/>
                  </a:ext>
                </a:extLst>
              </a:tr>
              <a:tr h="640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PKCS#11</a:t>
                      </a:r>
                    </a:p>
                  </a:txBody>
                  <a:tcPr marT="45715" marB="45715"/>
                </a:tc>
                <a:tc>
                  <a:txBody>
                    <a:bodyPr/>
                    <a:lstStyle/>
                    <a:p>
                      <a:r>
                        <a:rPr lang="en-US" sz="1800" b="0" i="0" kern="1200" dirty="0">
                          <a:solidFill>
                            <a:schemeClr val="dk1"/>
                          </a:solidFill>
                          <a:effectLst/>
                          <a:latin typeface="+mn-lt"/>
                          <a:ea typeface="+mn-ea"/>
                          <a:cs typeface="+mn-cs"/>
                        </a:rPr>
                        <a:t>Cryptographic Token Interface</a:t>
                      </a:r>
                      <a:endParaRPr lang="en-US" sz="1800" dirty="0"/>
                    </a:p>
                  </a:txBody>
                  <a:tcPr marT="45715" marB="45715"/>
                </a:tc>
                <a:tc>
                  <a:txBody>
                    <a:bodyPr/>
                    <a:lstStyle/>
                    <a:p>
                      <a:r>
                        <a:rPr lang="en-US" sz="1800" dirty="0"/>
                        <a:t>Generic interface to cryptographic</a:t>
                      </a:r>
                      <a:r>
                        <a:rPr lang="en-US" sz="1800" baseline="0" dirty="0"/>
                        <a:t> tokens for single sign-on, public key encryption, disk </a:t>
                      </a:r>
                      <a:endParaRPr lang="en-US" sz="1800" dirty="0"/>
                    </a:p>
                  </a:txBody>
                  <a:tcPr marT="45715" marB="45715"/>
                </a:tc>
                <a:extLst>
                  <a:ext uri="{0D108BD9-81ED-4DB2-BD59-A6C34878D82A}">
                    <a16:rowId xmlns:a16="http://schemas.microsoft.com/office/drawing/2014/main" val="10006"/>
                  </a:ext>
                </a:extLst>
              </a:tr>
              <a:tr h="6400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PKCS#12</a:t>
                      </a:r>
                    </a:p>
                  </a:txBody>
                  <a:tcPr marT="45715" marB="45715"/>
                </a:tc>
                <a:tc>
                  <a:txBody>
                    <a:bodyPr/>
                    <a:lstStyle/>
                    <a:p>
                      <a:r>
                        <a:rPr lang="en-US" sz="1800" b="0" i="0" kern="1200" dirty="0">
                          <a:solidFill>
                            <a:schemeClr val="dk1"/>
                          </a:solidFill>
                          <a:effectLst/>
                          <a:latin typeface="+mn-lt"/>
                          <a:ea typeface="+mn-ea"/>
                          <a:cs typeface="+mn-cs"/>
                        </a:rPr>
                        <a:t>Personal Information Exchange Syntax </a:t>
                      </a:r>
                      <a:endParaRPr lang="en-US" sz="1800" dirty="0"/>
                    </a:p>
                  </a:txBody>
                  <a:tcPr marT="45715" marB="45715"/>
                </a:tc>
                <a:tc>
                  <a:txBody>
                    <a:bodyPr/>
                    <a:lstStyle/>
                    <a:p>
                      <a:r>
                        <a:rPr lang="en-US" sz="1800" dirty="0"/>
                        <a:t>File format to store private keys and public key certificates, protected by a symmetric key</a:t>
                      </a:r>
                    </a:p>
                  </a:txBody>
                  <a:tcPr marT="45715" marB="45715"/>
                </a:tc>
                <a:extLst>
                  <a:ext uri="{0D108BD9-81ED-4DB2-BD59-A6C34878D82A}">
                    <a16:rowId xmlns:a16="http://schemas.microsoft.com/office/drawing/2014/main" val="10007"/>
                  </a:ext>
                </a:extLst>
              </a:tr>
            </a:tbl>
          </a:graphicData>
        </a:graphic>
      </p:graphicFrame>
      <p:sp>
        <p:nvSpPr>
          <p:cNvPr id="3" name="TextBox 2">
            <a:extLst>
              <a:ext uri="{FF2B5EF4-FFF2-40B4-BE49-F238E27FC236}">
                <a16:creationId xmlns:a16="http://schemas.microsoft.com/office/drawing/2014/main" id="{8C2BA3D7-8484-4F7E-A192-C6DDEE6AFF65}"/>
              </a:ext>
            </a:extLst>
          </p:cNvPr>
          <p:cNvSpPr txBox="1">
            <a:spLocks noChangeArrowheads="1"/>
          </p:cNvSpPr>
          <p:nvPr/>
        </p:nvSpPr>
        <p:spPr bwMode="auto">
          <a:xfrm>
            <a:off x="650875" y="21288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chemeClr val="tx1"/>
                </a:solidFill>
              </a:rPr>
              <a:t>♪</a:t>
            </a:r>
          </a:p>
        </p:txBody>
      </p:sp>
      <p:sp>
        <p:nvSpPr>
          <p:cNvPr id="6" name="TextBox 5">
            <a:extLst>
              <a:ext uri="{FF2B5EF4-FFF2-40B4-BE49-F238E27FC236}">
                <a16:creationId xmlns:a16="http://schemas.microsoft.com/office/drawing/2014/main" id="{4A58807C-C7AE-401F-98A6-6933839F781B}"/>
              </a:ext>
            </a:extLst>
          </p:cNvPr>
          <p:cNvSpPr txBox="1">
            <a:spLocks noChangeArrowheads="1"/>
          </p:cNvSpPr>
          <p:nvPr/>
        </p:nvSpPr>
        <p:spPr bwMode="auto">
          <a:xfrm>
            <a:off x="650875" y="289560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chemeClr val="tx1"/>
                </a:solidFill>
              </a:rPr>
              <a:t>♪</a:t>
            </a:r>
          </a:p>
        </p:txBody>
      </p:sp>
      <p:sp>
        <p:nvSpPr>
          <p:cNvPr id="7" name="TextBox 6">
            <a:extLst>
              <a:ext uri="{FF2B5EF4-FFF2-40B4-BE49-F238E27FC236}">
                <a16:creationId xmlns:a16="http://schemas.microsoft.com/office/drawing/2014/main" id="{B34987B1-E499-4DF9-80E0-A161A12610A4}"/>
              </a:ext>
            </a:extLst>
          </p:cNvPr>
          <p:cNvSpPr txBox="1">
            <a:spLocks noChangeArrowheads="1"/>
          </p:cNvSpPr>
          <p:nvPr/>
        </p:nvSpPr>
        <p:spPr bwMode="auto">
          <a:xfrm>
            <a:off x="650875" y="48720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a:solidFill>
                  <a:schemeClr val="tx1"/>
                </a:solidFill>
              </a:rPr>
              <a:t>♪</a:t>
            </a:r>
          </a:p>
        </p:txBody>
      </p:sp>
      <p:sp>
        <p:nvSpPr>
          <p:cNvPr id="4" name="Slide Number Placeholder 3"/>
          <p:cNvSpPr>
            <a:spLocks noGrp="1"/>
          </p:cNvSpPr>
          <p:nvPr>
            <p:ph type="sldNum" idx="10"/>
          </p:nvPr>
        </p:nvSpPr>
        <p:spPr/>
        <p:txBody>
          <a:bodyPr/>
          <a:lstStyle/>
          <a:p>
            <a:fld id="{6AD2C0FE-1F1A-4C6A-8388-784E68D6821F}" type="slidenum">
              <a:rPr lang="en-US" altLang="en-US" smtClean="0"/>
              <a:pPr/>
              <a:t>40</a:t>
            </a:fld>
            <a:endParaRPr lang="en-US" altLang="en-US"/>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132369E-7439-635F-EF1C-578ED92625B1}"/>
                  </a:ext>
                </a:extLst>
              </p14:cNvPr>
              <p14:cNvContentPartPr/>
              <p14:nvPr/>
            </p14:nvContentPartPr>
            <p14:xfrm>
              <a:off x="5090400" y="3695760"/>
              <a:ext cx="7920" cy="360"/>
            </p14:xfrm>
          </p:contentPart>
        </mc:Choice>
        <mc:Fallback>
          <p:pic>
            <p:nvPicPr>
              <p:cNvPr id="5" name="Ink 4">
                <a:extLst>
                  <a:ext uri="{FF2B5EF4-FFF2-40B4-BE49-F238E27FC236}">
                    <a16:creationId xmlns:a16="http://schemas.microsoft.com/office/drawing/2014/main" id="{9132369E-7439-635F-EF1C-578ED92625B1}"/>
                  </a:ext>
                </a:extLst>
              </p:cNvPr>
              <p:cNvPicPr/>
              <p:nvPr/>
            </p:nvPicPr>
            <p:blipFill>
              <a:blip r:embed="rId5"/>
              <a:stretch>
                <a:fillRect/>
              </a:stretch>
            </p:blipFill>
            <p:spPr>
              <a:xfrm>
                <a:off x="5081040" y="3686400"/>
                <a:ext cx="26640" cy="1908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a:extLst>
              <a:ext uri="{FF2B5EF4-FFF2-40B4-BE49-F238E27FC236}">
                <a16:creationId xmlns:a16="http://schemas.microsoft.com/office/drawing/2014/main" id="{E1284E26-D93E-4E9B-8853-C0D29EF06EC3}"/>
              </a:ext>
            </a:extLst>
          </p:cNvPr>
          <p:cNvSpPr txBox="1">
            <a:spLocks noChangeArrowheads="1"/>
          </p:cNvSpPr>
          <p:nvPr/>
        </p:nvSpPr>
        <p:spPr bwMode="auto">
          <a:xfrm>
            <a:off x="533400" y="0"/>
            <a:ext cx="822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ctr" eaLnBrk="1" hangingPunct="1">
              <a:defRPr sz="4400">
                <a:solidFill>
                  <a:schemeClr val="tx2"/>
                </a:solidFill>
                <a:latin typeface="+mj-lt"/>
                <a:ea typeface="+mj-ea"/>
                <a:cs typeface="+mj-cs"/>
              </a:defRPr>
            </a:lvl1pPr>
            <a:lvl2pPr algn="ctr" eaLnBrk="1" hangingPunct="1">
              <a:defRPr sz="4400">
                <a:solidFill>
                  <a:schemeClr val="tx2"/>
                </a:solidFill>
                <a:latin typeface="Arial" charset="0"/>
                <a:ea typeface="Arial" charset="0"/>
                <a:cs typeface="Arial" charset="0"/>
              </a:defRPr>
            </a:lvl2pPr>
            <a:lvl3pPr algn="ctr" eaLnBrk="1" hangingPunct="1">
              <a:defRPr sz="4400">
                <a:solidFill>
                  <a:schemeClr val="tx2"/>
                </a:solidFill>
                <a:latin typeface="Arial" charset="0"/>
                <a:ea typeface="Arial" charset="0"/>
                <a:cs typeface="Arial" charset="0"/>
              </a:defRPr>
            </a:lvl3pPr>
            <a:lvl4pPr algn="ctr" eaLnBrk="1" hangingPunct="1">
              <a:defRPr sz="4400">
                <a:solidFill>
                  <a:schemeClr val="tx2"/>
                </a:solidFill>
                <a:latin typeface="Arial" charset="0"/>
                <a:ea typeface="Arial" charset="0"/>
                <a:cs typeface="Arial" charset="0"/>
              </a:defRPr>
            </a:lvl4pPr>
            <a:lvl5pPr algn="ctr" eaLnBrk="1" hangingPunct="1">
              <a:defRPr sz="4400">
                <a:solidFill>
                  <a:schemeClr val="tx2"/>
                </a:solidFill>
                <a:latin typeface="Arial" charset="0"/>
                <a:ea typeface="Arial" charset="0"/>
                <a:cs typeface="Arial" charset="0"/>
              </a:defRPr>
            </a:lvl5pPr>
            <a:lvl6pPr marL="457200" algn="ctr" fontAlgn="base">
              <a:spcBef>
                <a:spcPct val="0"/>
              </a:spcBef>
              <a:spcAft>
                <a:spcPct val="0"/>
              </a:spcAft>
              <a:defRPr sz="4400">
                <a:solidFill>
                  <a:schemeClr val="tx2"/>
                </a:solidFill>
                <a:latin typeface="Arial" charset="0"/>
                <a:ea typeface="Arial" charset="0"/>
                <a:cs typeface="Arial" charset="0"/>
              </a:defRPr>
            </a:lvl6pPr>
            <a:lvl7pPr marL="914400" algn="ctr" fontAlgn="base">
              <a:spcBef>
                <a:spcPct val="0"/>
              </a:spcBef>
              <a:spcAft>
                <a:spcPct val="0"/>
              </a:spcAft>
              <a:defRPr sz="4400">
                <a:solidFill>
                  <a:schemeClr val="tx2"/>
                </a:solidFill>
                <a:latin typeface="Arial" charset="0"/>
                <a:ea typeface="Arial" charset="0"/>
                <a:cs typeface="Arial" charset="0"/>
              </a:defRPr>
            </a:lvl7pPr>
            <a:lvl8pPr marL="1371600" algn="ctr" fontAlgn="base">
              <a:spcBef>
                <a:spcPct val="0"/>
              </a:spcBef>
              <a:spcAft>
                <a:spcPct val="0"/>
              </a:spcAft>
              <a:defRPr sz="4400">
                <a:solidFill>
                  <a:schemeClr val="tx2"/>
                </a:solidFill>
                <a:latin typeface="Arial" charset="0"/>
                <a:ea typeface="Arial" charset="0"/>
                <a:cs typeface="Arial" charset="0"/>
              </a:defRPr>
            </a:lvl8pPr>
            <a:lvl9pPr marL="1828800" algn="ctr" fontAlgn="base">
              <a:spcBef>
                <a:spcPct val="0"/>
              </a:spcBef>
              <a:spcAft>
                <a:spcPct val="0"/>
              </a:spcAft>
              <a:defRPr sz="4400">
                <a:solidFill>
                  <a:schemeClr val="tx2"/>
                </a:solidFill>
                <a:latin typeface="Arial" charset="0"/>
                <a:ea typeface="Arial" charset="0"/>
                <a:cs typeface="Arial" charset="0"/>
              </a:defRPr>
            </a:lvl9pPr>
          </a:lstStyle>
          <a:p>
            <a:r>
              <a:rPr lang="en-US" dirty="0"/>
              <a:t>PKCS#1</a:t>
            </a:r>
          </a:p>
        </p:txBody>
      </p:sp>
      <p:sp>
        <p:nvSpPr>
          <p:cNvPr id="36866" name="Text Box 2">
            <a:extLst>
              <a:ext uri="{FF2B5EF4-FFF2-40B4-BE49-F238E27FC236}">
                <a16:creationId xmlns:a16="http://schemas.microsoft.com/office/drawing/2014/main" id="{7DAFCCB8-88B8-4860-B989-BCCEA76B2404}"/>
              </a:ext>
            </a:extLst>
          </p:cNvPr>
          <p:cNvSpPr txBox="1">
            <a:spLocks noChangeArrowheads="1"/>
          </p:cNvSpPr>
          <p:nvPr/>
        </p:nvSpPr>
        <p:spPr bwMode="auto">
          <a:xfrm>
            <a:off x="457200" y="1371600"/>
            <a:ext cx="8229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normAutofit fontScale="77500" lnSpcReduction="20000"/>
          </a:bodyPr>
          <a:lstStyle>
            <a:defPPr>
              <a:defRPr lang="en-US"/>
            </a:defPPr>
            <a:lvl1pPr marL="342900" indent="-342900" eaLnBrk="1" hangingPunct="1">
              <a:lnSpc>
                <a:spcPct val="100000"/>
              </a:lnSpc>
              <a:spcBef>
                <a:spcPct val="20000"/>
              </a:spcBef>
              <a:buChar char="•"/>
              <a:defRPr sz="3200">
                <a:latin typeface="+mn-lt"/>
              </a:defRPr>
            </a:lvl1pPr>
            <a:lvl2pPr marL="742950" lvl="1" indent="-285750" eaLnBrk="1" hangingPunct="1">
              <a:lnSpc>
                <a:spcPct val="100000"/>
              </a:lnSpc>
              <a:spcBef>
                <a:spcPct val="20000"/>
              </a:spcBef>
              <a:buChar char="–"/>
              <a:defRPr sz="2800">
                <a:latin typeface="+mn-lt"/>
              </a:defRPr>
            </a:lvl2pPr>
            <a:lvl3pPr marL="1143000" indent="-228600" eaLnBrk="1" hangingPunct="1">
              <a:lnSpc>
                <a:spcPct val="100000"/>
              </a:lnSpc>
              <a:spcBef>
                <a:spcPct val="20000"/>
              </a:spcBef>
              <a:buChar char="•"/>
              <a:defRPr sz="2400">
                <a:latin typeface="+mn-lt"/>
              </a:defRPr>
            </a:lvl3pPr>
            <a:lvl4pPr marL="1600200" indent="-228600" eaLnBrk="1" hangingPunct="1">
              <a:lnSpc>
                <a:spcPct val="100000"/>
              </a:lnSpc>
              <a:spcBef>
                <a:spcPct val="20000"/>
              </a:spcBef>
              <a:buChar char="–"/>
              <a:defRPr sz="2000">
                <a:latin typeface="+mn-lt"/>
              </a:defRPr>
            </a:lvl4pPr>
            <a:lvl5pPr marL="2057400" indent="-228600" eaLnBrk="1" hangingPunct="1">
              <a:lnSpc>
                <a:spcPct val="100000"/>
              </a:lnSpc>
              <a:spcBef>
                <a:spcPct val="20000"/>
              </a:spcBef>
              <a:buChar char="»"/>
              <a:defRPr sz="2000">
                <a:latin typeface="+mn-lt"/>
              </a:defRPr>
            </a:lvl5pPr>
            <a:lvl6pPr marL="2514600" indent="-228600">
              <a:lnSpc>
                <a:spcPct val="90000"/>
              </a:lnSpc>
              <a:spcBef>
                <a:spcPts val="500"/>
              </a:spcBef>
              <a:buFont typeface="Arial"/>
              <a:buChar char="•"/>
              <a:defRPr sz="1800">
                <a:latin typeface="+mn-lt"/>
              </a:defRPr>
            </a:lvl6pPr>
            <a:lvl7pPr marL="2971800" indent="-228600">
              <a:lnSpc>
                <a:spcPct val="90000"/>
              </a:lnSpc>
              <a:spcBef>
                <a:spcPts val="500"/>
              </a:spcBef>
              <a:buFont typeface="Arial"/>
              <a:buChar char="•"/>
              <a:defRPr sz="1800">
                <a:latin typeface="+mn-lt"/>
              </a:defRPr>
            </a:lvl7pPr>
            <a:lvl8pPr marL="3429000" indent="-228600">
              <a:lnSpc>
                <a:spcPct val="90000"/>
              </a:lnSpc>
              <a:spcBef>
                <a:spcPts val="500"/>
              </a:spcBef>
              <a:buFont typeface="Arial"/>
              <a:buChar char="•"/>
              <a:defRPr sz="1800">
                <a:latin typeface="+mn-lt"/>
              </a:defRPr>
            </a:lvl8pPr>
            <a:lvl9pPr marL="3886200" indent="-228600">
              <a:lnSpc>
                <a:spcPct val="90000"/>
              </a:lnSpc>
              <a:spcBef>
                <a:spcPts val="500"/>
              </a:spcBef>
              <a:buFont typeface="Arial"/>
              <a:buChar char="•"/>
              <a:defRPr sz="1800">
                <a:latin typeface="+mn-lt"/>
              </a:defRPr>
            </a:lvl9pPr>
          </a:lstStyle>
          <a:p>
            <a:pPr>
              <a:lnSpc>
                <a:spcPct val="120000"/>
              </a:lnSpc>
            </a:pPr>
            <a:r>
              <a:rPr lang="en-US" dirty="0"/>
              <a:t>Has subsumed PKCS#2 and #4</a:t>
            </a:r>
          </a:p>
          <a:p>
            <a:pPr lvl="1">
              <a:lnSpc>
                <a:spcPct val="120000"/>
              </a:lnSpc>
            </a:pPr>
            <a:r>
              <a:rPr lang="en-US" dirty="0"/>
              <a:t>PKCS #2 and PKCS #4 are no longer active</a:t>
            </a:r>
          </a:p>
          <a:p>
            <a:pPr>
              <a:lnSpc>
                <a:spcPct val="120000"/>
              </a:lnSpc>
            </a:pPr>
            <a:r>
              <a:rPr lang="en-US" dirty="0"/>
              <a:t>Defines syntax and coding for RSA signatures and RSA-encrypted data</a:t>
            </a:r>
          </a:p>
          <a:p>
            <a:pPr>
              <a:lnSpc>
                <a:spcPct val="120000"/>
              </a:lnSpc>
            </a:pPr>
            <a:r>
              <a:rPr lang="en-US" dirty="0"/>
              <a:t>Prevents many of the possible attacks</a:t>
            </a:r>
          </a:p>
          <a:p>
            <a:pPr lvl="1">
              <a:lnSpc>
                <a:spcPct val="120000"/>
              </a:lnSpc>
            </a:pPr>
            <a:r>
              <a:rPr lang="en-US" dirty="0"/>
              <a:t>Forces m to be “big”</a:t>
            </a:r>
          </a:p>
          <a:p>
            <a:pPr lvl="1">
              <a:lnSpc>
                <a:spcPct val="120000"/>
              </a:lnSpc>
            </a:pPr>
            <a:r>
              <a:rPr lang="en-US" dirty="0"/>
              <a:t>Inserts “confounder”</a:t>
            </a:r>
          </a:p>
          <a:p>
            <a:pPr>
              <a:lnSpc>
                <a:spcPct val="120000"/>
              </a:lnSpc>
            </a:pPr>
            <a:r>
              <a:rPr lang="en-US" dirty="0"/>
              <a:t>Makes it clear what the message is intended to be (at least at the cryptographic level) to avoid confusion</a:t>
            </a:r>
          </a:p>
        </p:txBody>
      </p:sp>
      <p:sp>
        <p:nvSpPr>
          <p:cNvPr id="2" name="Slide Number Placeholder 1"/>
          <p:cNvSpPr>
            <a:spLocks noGrp="1"/>
          </p:cNvSpPr>
          <p:nvPr>
            <p:ph type="sldNum" idx="10"/>
          </p:nvPr>
        </p:nvSpPr>
        <p:spPr/>
        <p:txBody>
          <a:bodyPr/>
          <a:lstStyle/>
          <a:p>
            <a:fld id="{6AD2C0FE-1F1A-4C6A-8388-784E68D6821F}" type="slidenum">
              <a:rPr lang="en-US" altLang="en-US" smtClean="0"/>
              <a:pPr/>
              <a:t>41</a:t>
            </a:fld>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fld id="{6AD2C0FE-1F1A-4C6A-8388-784E68D6821F}" type="slidenum">
              <a:rPr lang="en-US" altLang="en-US" smtClean="0"/>
              <a:pPr/>
              <a:t>42</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295797932"/>
              </p:ext>
            </p:extLst>
          </p:nvPr>
        </p:nvGraphicFramePr>
        <p:xfrm>
          <a:off x="320039" y="30480"/>
          <a:ext cx="8656321" cy="6774969"/>
        </p:xfrm>
        <a:graphic>
          <a:graphicData uri="http://schemas.openxmlformats.org/drawingml/2006/table">
            <a:tbl>
              <a:tblPr/>
              <a:tblGrid>
                <a:gridCol w="1676401">
                  <a:extLst>
                    <a:ext uri="{9D8B030D-6E8A-4147-A177-3AD203B41FA5}">
                      <a16:colId xmlns:a16="http://schemas.microsoft.com/office/drawing/2014/main" val="1506510047"/>
                    </a:ext>
                  </a:extLst>
                </a:gridCol>
                <a:gridCol w="1264920">
                  <a:extLst>
                    <a:ext uri="{9D8B030D-6E8A-4147-A177-3AD203B41FA5}">
                      <a16:colId xmlns:a16="http://schemas.microsoft.com/office/drawing/2014/main" val="1535729862"/>
                    </a:ext>
                  </a:extLst>
                </a:gridCol>
                <a:gridCol w="5715000">
                  <a:extLst>
                    <a:ext uri="{9D8B030D-6E8A-4147-A177-3AD203B41FA5}">
                      <a16:colId xmlns:a16="http://schemas.microsoft.com/office/drawing/2014/main" val="4163309317"/>
                    </a:ext>
                  </a:extLst>
                </a:gridCol>
              </a:tblGrid>
              <a:tr h="602016">
                <a:tc>
                  <a:txBody>
                    <a:bodyPr/>
                    <a:lstStyle/>
                    <a:p>
                      <a:pPr algn="ctr"/>
                      <a:br>
                        <a:rPr lang="en-US" sz="2000" dirty="0">
                          <a:effectLst/>
                        </a:rPr>
                      </a:br>
                      <a:endParaRPr lang="en-US" sz="2000" dirty="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b="1" dirty="0">
                          <a:effectLst/>
                        </a:rPr>
                        <a:t>Version</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b="1" dirty="0">
                          <a:effectLst/>
                        </a:rPr>
                        <a:t>Name</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84701130"/>
                  </a:ext>
                </a:extLst>
              </a:tr>
              <a:tr h="363332">
                <a:tc>
                  <a:txBody>
                    <a:bodyPr/>
                    <a:lstStyle/>
                    <a:p>
                      <a:pPr algn="ctr"/>
                      <a:r>
                        <a:rPr lang="en-US" sz="2000" u="none" strike="noStrike" dirty="0">
                          <a:solidFill>
                            <a:srgbClr val="0645AD"/>
                          </a:solidFill>
                          <a:effectLst/>
                          <a:hlinkClick r:id="rId2" tooltip="PKCS 1"/>
                        </a:rPr>
                        <a:t>PKCS #1</a:t>
                      </a:r>
                      <a:endParaRPr lang="en-US" sz="2000" dirty="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2.2</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RSA Cryptography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591605344"/>
                  </a:ext>
                </a:extLst>
              </a:tr>
              <a:tr h="304699">
                <a:tc>
                  <a:txBody>
                    <a:bodyPr/>
                    <a:lstStyle/>
                    <a:p>
                      <a:pPr algn="ctr"/>
                      <a:r>
                        <a:rPr lang="en-US" sz="2000" dirty="0">
                          <a:effectLst/>
                        </a:rPr>
                        <a:t>PKCS #2</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US" sz="2000" i="1">
                          <a:effectLst/>
                        </a:rPr>
                        <a:t>Withdrawn</a:t>
                      </a:r>
                      <a:endParaRPr lang="en-US" sz="200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3231882343"/>
                  </a:ext>
                </a:extLst>
              </a:tr>
              <a:tr h="417917">
                <a:tc>
                  <a:txBody>
                    <a:bodyPr/>
                    <a:lstStyle/>
                    <a:p>
                      <a:pPr algn="ctr"/>
                      <a:r>
                        <a:rPr lang="en-US" sz="2000" dirty="0">
                          <a:effectLst/>
                        </a:rPr>
                        <a:t>PKCS #3</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1.4</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dirty="0" err="1">
                          <a:solidFill>
                            <a:srgbClr val="0645AD"/>
                          </a:solidFill>
                          <a:effectLst/>
                          <a:hlinkClick r:id="rId3" tooltip="Diffie–Hellman key exchange"/>
                        </a:rPr>
                        <a:t>Diffie</a:t>
                      </a:r>
                      <a:r>
                        <a:rPr lang="en-US" sz="2000" u="none" strike="noStrike" dirty="0">
                          <a:solidFill>
                            <a:srgbClr val="0645AD"/>
                          </a:solidFill>
                          <a:effectLst/>
                          <a:hlinkClick r:id="rId3" tooltip="Diffie–Hellman key exchange"/>
                        </a:rPr>
                        <a:t>–Hellman Key Agreement</a:t>
                      </a:r>
                      <a:r>
                        <a:rPr lang="en-US" sz="2000" dirty="0">
                          <a:effectLst/>
                        </a:rPr>
                        <a:t>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542775954"/>
                  </a:ext>
                </a:extLst>
              </a:tr>
              <a:tr h="304699">
                <a:tc>
                  <a:txBody>
                    <a:bodyPr/>
                    <a:lstStyle/>
                    <a:p>
                      <a:pPr algn="ctr"/>
                      <a:r>
                        <a:rPr lang="en-US" sz="2000">
                          <a:effectLst/>
                        </a:rPr>
                        <a:t>PKCS #4</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US" sz="2000" i="1">
                          <a:effectLst/>
                        </a:rPr>
                        <a:t>Withdrawn</a:t>
                      </a:r>
                      <a:endParaRPr lang="en-US" sz="200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3792297364"/>
                  </a:ext>
                </a:extLst>
              </a:tr>
              <a:tr h="417917">
                <a:tc>
                  <a:txBody>
                    <a:bodyPr/>
                    <a:lstStyle/>
                    <a:p>
                      <a:pPr algn="ctr"/>
                      <a:r>
                        <a:rPr lang="en-US" sz="2000">
                          <a:effectLst/>
                        </a:rPr>
                        <a:t>PKCS #5</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2.1</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Password-based Encryption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73007632"/>
                  </a:ext>
                </a:extLst>
              </a:tr>
              <a:tr h="417917">
                <a:tc>
                  <a:txBody>
                    <a:bodyPr/>
                    <a:lstStyle/>
                    <a:p>
                      <a:pPr algn="ctr"/>
                      <a:r>
                        <a:rPr lang="en-US" sz="2000">
                          <a:effectLst/>
                        </a:rPr>
                        <a:t>PKCS #6</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1.5</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US" sz="2000" dirty="0">
                          <a:effectLst/>
                        </a:rPr>
                        <a:t>Extended-Certificate Syntax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1875111663"/>
                  </a:ext>
                </a:extLst>
              </a:tr>
              <a:tr h="419711">
                <a:tc>
                  <a:txBody>
                    <a:bodyPr/>
                    <a:lstStyle/>
                    <a:p>
                      <a:pPr algn="ctr"/>
                      <a:r>
                        <a:rPr lang="en-US" sz="2000" u="none" strike="noStrike" dirty="0">
                          <a:solidFill>
                            <a:srgbClr val="0645AD"/>
                          </a:solidFill>
                          <a:effectLst/>
                          <a:hlinkClick r:id="rId4" tooltip="PKCS 7"/>
                        </a:rPr>
                        <a:t>PKCS #7</a:t>
                      </a:r>
                      <a:endParaRPr lang="en-US" sz="2000" dirty="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1.5</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dirty="0">
                          <a:solidFill>
                            <a:srgbClr val="0645AD"/>
                          </a:solidFill>
                          <a:effectLst/>
                          <a:hlinkClick r:id="rId5" tooltip="Cryptographic Message Syntax"/>
                        </a:rPr>
                        <a:t>Cryptographic Message Syntax</a:t>
                      </a:r>
                      <a:r>
                        <a:rPr lang="en-US" sz="2000" dirty="0">
                          <a:effectLst/>
                        </a:rPr>
                        <a:t>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71527645"/>
                  </a:ext>
                </a:extLst>
              </a:tr>
              <a:tr h="417917">
                <a:tc>
                  <a:txBody>
                    <a:bodyPr/>
                    <a:lstStyle/>
                    <a:p>
                      <a:pPr algn="ctr"/>
                      <a:r>
                        <a:rPr lang="en-US" sz="2000" u="none" strike="noStrike">
                          <a:solidFill>
                            <a:srgbClr val="0645AD"/>
                          </a:solidFill>
                          <a:effectLst/>
                          <a:hlinkClick r:id="rId6" tooltip="PKCS 8"/>
                        </a:rPr>
                        <a:t>PKCS #8</a:t>
                      </a:r>
                      <a:endParaRPr lang="en-US" sz="200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1.2</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US" sz="2000" dirty="0">
                          <a:effectLst/>
                        </a:rPr>
                        <a:t>Private-Key Information Syntax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787660248"/>
                  </a:ext>
                </a:extLst>
              </a:tr>
              <a:tr h="304699">
                <a:tc>
                  <a:txBody>
                    <a:bodyPr/>
                    <a:lstStyle/>
                    <a:p>
                      <a:pPr algn="ctr"/>
                      <a:r>
                        <a:rPr lang="en-US" sz="2000">
                          <a:effectLst/>
                        </a:rPr>
                        <a:t>PKCS #9</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2.0</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Selected Attribute Types</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49677411"/>
                  </a:ext>
                </a:extLst>
              </a:tr>
              <a:tr h="304699">
                <a:tc>
                  <a:txBody>
                    <a:bodyPr/>
                    <a:lstStyle/>
                    <a:p>
                      <a:pPr algn="ctr"/>
                      <a:r>
                        <a:rPr lang="en-US" sz="2000" u="none" strike="noStrike">
                          <a:solidFill>
                            <a:srgbClr val="0645AD"/>
                          </a:solidFill>
                          <a:effectLst/>
                          <a:hlinkClick r:id="rId7" tooltip="PKCS 10"/>
                        </a:rPr>
                        <a:t>PKCS #10</a:t>
                      </a:r>
                      <a:endParaRPr lang="en-US" sz="200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1.7</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US" sz="2000" dirty="0">
                          <a:effectLst/>
                        </a:rPr>
                        <a:t>Certification Request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4018758342"/>
                  </a:ext>
                </a:extLst>
              </a:tr>
              <a:tr h="457297">
                <a:tc>
                  <a:txBody>
                    <a:bodyPr/>
                    <a:lstStyle/>
                    <a:p>
                      <a:pPr algn="ctr"/>
                      <a:r>
                        <a:rPr lang="en-US" sz="2000" u="none" strike="noStrike">
                          <a:solidFill>
                            <a:srgbClr val="0645AD"/>
                          </a:solidFill>
                          <a:effectLst/>
                          <a:hlinkClick r:id="rId8" tooltip="PKCS 11"/>
                        </a:rPr>
                        <a:t>PKCS #11</a:t>
                      </a:r>
                      <a:endParaRPr lang="en-US" sz="200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3.0</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Cryptographic Token Interface</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49365759"/>
                  </a:ext>
                </a:extLst>
              </a:tr>
              <a:tr h="664020">
                <a:tc>
                  <a:txBody>
                    <a:bodyPr/>
                    <a:lstStyle/>
                    <a:p>
                      <a:pPr algn="ctr"/>
                      <a:r>
                        <a:rPr lang="en-US" sz="2000" u="none" strike="noStrike">
                          <a:solidFill>
                            <a:srgbClr val="0645AD"/>
                          </a:solidFill>
                          <a:effectLst/>
                          <a:hlinkClick r:id="rId9" tooltip="PKCS 12"/>
                        </a:rPr>
                        <a:t>PKCS #12</a:t>
                      </a:r>
                      <a:endParaRPr lang="en-US" sz="200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1.1</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US" sz="2000" dirty="0">
                          <a:effectLst/>
                        </a:rPr>
                        <a:t>Personal Information Exchange Syntax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1496349565"/>
                  </a:ext>
                </a:extLst>
              </a:tr>
              <a:tr h="417917">
                <a:tc>
                  <a:txBody>
                    <a:bodyPr/>
                    <a:lstStyle/>
                    <a:p>
                      <a:pPr algn="ctr"/>
                      <a:r>
                        <a:rPr lang="en-US" sz="2000">
                          <a:effectLst/>
                        </a:rPr>
                        <a:t>PKCS #13</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u="none" strike="noStrike" dirty="0">
                          <a:solidFill>
                            <a:srgbClr val="0645AD"/>
                          </a:solidFill>
                          <a:effectLst/>
                          <a:hlinkClick r:id="rId10" tooltip="Elliptic curve cryptography"/>
                        </a:rPr>
                        <a:t>Elliptic Curve Cryptography</a:t>
                      </a:r>
                      <a:r>
                        <a:rPr lang="en-US" sz="2000" dirty="0">
                          <a:effectLst/>
                        </a:rPr>
                        <a:t>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73098967"/>
                  </a:ext>
                </a:extLst>
              </a:tr>
              <a:tr h="304699">
                <a:tc>
                  <a:txBody>
                    <a:bodyPr/>
                    <a:lstStyle/>
                    <a:p>
                      <a:pPr algn="ctr"/>
                      <a:r>
                        <a:rPr lang="en-US" sz="2000">
                          <a:effectLst/>
                        </a:rPr>
                        <a:t>PKCS #14</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tc>
                  <a:txBody>
                    <a:bodyPr/>
                    <a:lstStyle/>
                    <a:p>
                      <a:r>
                        <a:rPr lang="en-US" sz="2000" u="none" strike="noStrike" dirty="0">
                          <a:solidFill>
                            <a:srgbClr val="0645AD"/>
                          </a:solidFill>
                          <a:effectLst/>
                          <a:hlinkClick r:id="rId11" tooltip="Pseudorandom number generator"/>
                        </a:rPr>
                        <a:t>Pseudo-random Number Generation</a:t>
                      </a:r>
                      <a:endParaRPr lang="en-US" sz="2000" dirty="0">
                        <a:effectLst/>
                      </a:endParaRP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CECEC"/>
                    </a:solidFill>
                  </a:tcPr>
                </a:tc>
                <a:extLst>
                  <a:ext uri="{0D108BD9-81ED-4DB2-BD59-A6C34878D82A}">
                    <a16:rowId xmlns:a16="http://schemas.microsoft.com/office/drawing/2014/main" val="4146642751"/>
                  </a:ext>
                </a:extLst>
              </a:tr>
              <a:tr h="602016">
                <a:tc>
                  <a:txBody>
                    <a:bodyPr/>
                    <a:lstStyle/>
                    <a:p>
                      <a:pPr algn="ctr"/>
                      <a:r>
                        <a:rPr lang="en-US" sz="2000" dirty="0">
                          <a:effectLst/>
                        </a:rPr>
                        <a:t>PKCS #15</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2000">
                          <a:effectLst/>
                        </a:rPr>
                        <a:t>1.1</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2000" dirty="0">
                          <a:effectLst/>
                        </a:rPr>
                        <a:t>Cryptographic Token Information Format Standard</a:t>
                      </a:r>
                    </a:p>
                  </a:txBody>
                  <a:tcPr marL="7568" marR="7568" marT="3784" marB="3784"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20764147"/>
                  </a:ext>
                </a:extLst>
              </a:tr>
            </a:tbl>
          </a:graphicData>
        </a:graphic>
      </p:graphicFrame>
    </p:spTree>
    <p:extLst>
      <p:ext uri="{BB962C8B-B14F-4D97-AF65-F5344CB8AC3E}">
        <p14:creationId xmlns:p14="http://schemas.microsoft.com/office/powerpoint/2010/main" val="1973780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p>
            <a:fld id="{6AD2C0FE-1F1A-4C6A-8388-784E68D6821F}" type="slidenum">
              <a:rPr lang="en-US" altLang="en-US" smtClean="0"/>
              <a:pPr/>
              <a:t>43</a:t>
            </a:fld>
            <a:endParaRPr lang="en-US" altLang="en-US"/>
          </a:p>
        </p:txBody>
      </p:sp>
    </p:spTree>
    <p:extLst>
      <p:ext uri="{BB962C8B-B14F-4D97-AF65-F5344CB8AC3E}">
        <p14:creationId xmlns:p14="http://schemas.microsoft.com/office/powerpoint/2010/main" val="280767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376238" y="2222500"/>
            <a:ext cx="3717925" cy="3046413"/>
          </a:xfrm>
          <a:prstGeom prst="rect">
            <a:avLst/>
          </a:prstGeom>
          <a:solidFill>
            <a:srgbClr val="FFFFFF"/>
          </a:solidFill>
          <a:ln w="19050">
            <a:solidFill>
              <a:srgbClr val="C00000"/>
            </a:solidFill>
            <a:miter lim="800000"/>
            <a:headEnd/>
            <a:tailEnd/>
          </a:ln>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16388" name="Rectangle 3"/>
          <p:cNvSpPr>
            <a:spLocks noGrp="1" noChangeArrowheads="1"/>
          </p:cNvSpPr>
          <p:nvPr>
            <p:ph type="title"/>
          </p:nvPr>
        </p:nvSpPr>
        <p:spPr>
          <a:xfrm>
            <a:off x="293688" y="304800"/>
            <a:ext cx="3927475" cy="1143000"/>
          </a:xfrm>
        </p:spPr>
        <p:txBody>
          <a:bodyPr/>
          <a:lstStyle/>
          <a:p>
            <a:pPr>
              <a:lnSpc>
                <a:spcPts val="3700"/>
              </a:lnSpc>
            </a:pPr>
            <a:r>
              <a:rPr lang="en-US" altLang="en-US" sz="3600"/>
              <a:t>Symmetric key </a:t>
            </a:r>
            <a:br>
              <a:rPr lang="en-US" altLang="en-US" sz="3600"/>
            </a:br>
            <a:r>
              <a:rPr lang="en-US" altLang="en-US" sz="3600"/>
              <a:t>crypto: DES</a:t>
            </a:r>
            <a:endParaRPr lang="en-US" altLang="en-US"/>
          </a:p>
        </p:txBody>
      </p:sp>
      <p:sp>
        <p:nvSpPr>
          <p:cNvPr id="16389" name="Rectangle 4"/>
          <p:cNvSpPr>
            <a:spLocks noGrp="1" noChangeArrowheads="1"/>
          </p:cNvSpPr>
          <p:nvPr>
            <p:ph idx="1"/>
          </p:nvPr>
        </p:nvSpPr>
        <p:spPr>
          <a:xfrm>
            <a:off x="509588" y="2517775"/>
            <a:ext cx="3527425" cy="2484438"/>
          </a:xfrm>
        </p:spPr>
        <p:txBody>
          <a:bodyPr>
            <a:normAutofit/>
          </a:bodyPr>
          <a:lstStyle/>
          <a:p>
            <a:pPr>
              <a:buFont typeface="Wingdings" panose="05000000000000000000" pitchFamily="2" charset="2"/>
              <a:buNone/>
            </a:pPr>
            <a:r>
              <a:rPr lang="en-US" altLang="en-US" sz="2400" dirty="0"/>
              <a:t>initial permutation </a:t>
            </a:r>
          </a:p>
          <a:p>
            <a:pPr>
              <a:buFont typeface="Wingdings" panose="05000000000000000000" pitchFamily="2" charset="2"/>
              <a:buNone/>
            </a:pPr>
            <a:r>
              <a:rPr lang="en-US" altLang="en-US" sz="2400" dirty="0"/>
              <a:t>16 identical </a:t>
            </a:r>
            <a:r>
              <a:rPr lang="ja-JP" altLang="en-US" sz="2400" dirty="0"/>
              <a:t>“</a:t>
            </a:r>
            <a:r>
              <a:rPr lang="en-US" altLang="ja-JP" sz="2400" dirty="0"/>
              <a:t>rounds</a:t>
            </a:r>
            <a:r>
              <a:rPr lang="ja-JP" altLang="en-US" sz="2400" dirty="0"/>
              <a:t>”</a:t>
            </a:r>
            <a:r>
              <a:rPr lang="en-US" altLang="ja-JP" sz="2400" dirty="0"/>
              <a:t> of function application, each using different 48 bits of key</a:t>
            </a:r>
          </a:p>
          <a:p>
            <a:pPr>
              <a:buFont typeface="Wingdings" panose="05000000000000000000" pitchFamily="2" charset="2"/>
              <a:buNone/>
            </a:pPr>
            <a:r>
              <a:rPr lang="en-US" altLang="en-US" sz="2400" dirty="0"/>
              <a:t>final permutation</a:t>
            </a:r>
            <a:endParaRPr lang="en-US" altLang="en-US" dirty="0"/>
          </a:p>
          <a:p>
            <a:pPr>
              <a:buFont typeface="Wingdings" panose="05000000000000000000" pitchFamily="2" charset="2"/>
              <a:buNone/>
            </a:pPr>
            <a:endParaRPr lang="en-US" altLang="en-US" dirty="0"/>
          </a:p>
        </p:txBody>
      </p:sp>
      <p:grpSp>
        <p:nvGrpSpPr>
          <p:cNvPr id="16390" name="Group 5"/>
          <p:cNvGrpSpPr>
            <a:grpSpLocks/>
          </p:cNvGrpSpPr>
          <p:nvPr/>
        </p:nvGrpSpPr>
        <p:grpSpPr bwMode="auto">
          <a:xfrm>
            <a:off x="587375" y="1928813"/>
            <a:ext cx="2176463" cy="523875"/>
            <a:chOff x="384" y="1352"/>
            <a:chExt cx="1371" cy="330"/>
          </a:xfrm>
        </p:grpSpPr>
        <p:sp>
          <p:nvSpPr>
            <p:cNvPr id="16393" name="Rectangle 6"/>
            <p:cNvSpPr>
              <a:spLocks noChangeArrowheads="1"/>
            </p:cNvSpPr>
            <p:nvPr/>
          </p:nvSpPr>
          <p:spPr bwMode="auto">
            <a:xfrm>
              <a:off x="385" y="1356"/>
              <a:ext cx="1370" cy="2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endParaRPr lang="en-US" altLang="en-US"/>
            </a:p>
          </p:txBody>
        </p:sp>
        <p:sp>
          <p:nvSpPr>
            <p:cNvPr id="16394" name="Text Box 7"/>
            <p:cNvSpPr txBox="1">
              <a:spLocks noChangeArrowheads="1"/>
            </p:cNvSpPr>
            <p:nvPr/>
          </p:nvSpPr>
          <p:spPr bwMode="auto">
            <a:xfrm>
              <a:off x="384" y="1352"/>
              <a:ext cx="1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panose="030F0702030302020204" pitchFamily="66" charset="0"/>
                  <a:ea typeface="MS PGothic" pitchFamily="34" charset="-128"/>
                </a:defRPr>
              </a:lvl1pPr>
              <a:lvl2pPr marL="742950" indent="-285750">
                <a:defRPr sz="2000">
                  <a:solidFill>
                    <a:schemeClr val="tx1"/>
                  </a:solidFill>
                  <a:latin typeface="Comic Sans MS" panose="030F0702030302020204" pitchFamily="66" charset="0"/>
                  <a:ea typeface="MS PGothic" pitchFamily="34" charset="-128"/>
                </a:defRPr>
              </a:lvl2pPr>
              <a:lvl3pPr marL="1143000" indent="-228600">
                <a:defRPr sz="2000">
                  <a:solidFill>
                    <a:schemeClr val="tx1"/>
                  </a:solidFill>
                  <a:latin typeface="Comic Sans MS" panose="030F0702030302020204" pitchFamily="66" charset="0"/>
                  <a:ea typeface="MS PGothic" pitchFamily="34" charset="-128"/>
                </a:defRPr>
              </a:lvl3pPr>
              <a:lvl4pPr marL="1600200" indent="-228600">
                <a:defRPr sz="2000">
                  <a:solidFill>
                    <a:schemeClr val="tx1"/>
                  </a:solidFill>
                  <a:latin typeface="Comic Sans MS" panose="030F0702030302020204" pitchFamily="66" charset="0"/>
                  <a:ea typeface="MS PGothic" pitchFamily="34" charset="-128"/>
                </a:defRPr>
              </a:lvl4pPr>
              <a:lvl5pPr marL="2057400" indent="-228600">
                <a:defRPr sz="2000">
                  <a:solidFill>
                    <a:schemeClr val="tx1"/>
                  </a:solidFill>
                  <a:latin typeface="Comic Sans MS" panose="030F0702030302020204" pitchFamily="66" charset="0"/>
                  <a:ea typeface="MS PGothic" pitchFamily="34" charset="-128"/>
                </a:defRPr>
              </a:lvl5pPr>
              <a:lvl6pPr marL="25146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6pPr>
              <a:lvl7pPr marL="29718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7pPr>
              <a:lvl8pPr marL="34290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8pPr>
              <a:lvl9pPr marL="3886200" indent="-228600" eaLnBrk="0" fontAlgn="base" hangingPunct="0">
                <a:spcBef>
                  <a:spcPct val="0"/>
                </a:spcBef>
                <a:spcAft>
                  <a:spcPct val="0"/>
                </a:spcAft>
                <a:defRPr sz="2000">
                  <a:solidFill>
                    <a:schemeClr val="tx1"/>
                  </a:solidFill>
                  <a:latin typeface="Comic Sans MS" panose="030F0702030302020204" pitchFamily="66" charset="0"/>
                  <a:ea typeface="MS PGothic" pitchFamily="34" charset="-128"/>
                </a:defRPr>
              </a:lvl9pPr>
            </a:lstStyle>
            <a:p>
              <a:pPr algn="ctr"/>
              <a:r>
                <a:rPr lang="en-US" altLang="en-US" sz="2800" i="1">
                  <a:solidFill>
                    <a:srgbClr val="C00000"/>
                  </a:solidFill>
                  <a:latin typeface="Gill Sans MT" panose="020B0502020104020203" pitchFamily="34" charset="0"/>
                  <a:cs typeface="Arial" panose="020B0604020202020204" pitchFamily="34" charset="0"/>
                </a:rPr>
                <a:t>DES operation</a:t>
              </a:r>
            </a:p>
          </p:txBody>
        </p:sp>
      </p:grpSp>
      <p:pic>
        <p:nvPicPr>
          <p:cNvPr id="16391" name="Picture 8" descr="07-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8" y="282575"/>
            <a:ext cx="4043362" cy="621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5</a:t>
            </a:fld>
            <a:endParaRPr lang="en-US" altLang="en-US"/>
          </a:p>
        </p:txBody>
      </p:sp>
    </p:spTree>
    <p:extLst>
      <p:ext uri="{BB962C8B-B14F-4D97-AF65-F5344CB8AC3E}">
        <p14:creationId xmlns:p14="http://schemas.microsoft.com/office/powerpoint/2010/main" val="155073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533400" y="228600"/>
            <a:ext cx="8207375" cy="1143000"/>
          </a:xfrm>
        </p:spPr>
        <p:txBody>
          <a:bodyPr/>
          <a:lstStyle/>
          <a:p>
            <a:r>
              <a:rPr lang="en-US" altLang="en-US" sz="3600"/>
              <a:t>AES: Advanced Encryption Standard</a:t>
            </a:r>
          </a:p>
        </p:txBody>
      </p:sp>
      <p:sp>
        <p:nvSpPr>
          <p:cNvPr id="17412" name="Rectangle 3"/>
          <p:cNvSpPr>
            <a:spLocks noGrp="1" noChangeArrowheads="1"/>
          </p:cNvSpPr>
          <p:nvPr>
            <p:ph idx="1"/>
          </p:nvPr>
        </p:nvSpPr>
        <p:spPr/>
        <p:txBody>
          <a:bodyPr>
            <a:normAutofit lnSpcReduction="10000"/>
          </a:bodyPr>
          <a:lstStyle/>
          <a:p>
            <a:r>
              <a:rPr lang="en-US" altLang="en-US" dirty="0"/>
              <a:t>symmetric-key NIST standard, replaced DES (Nov 2001)</a:t>
            </a:r>
          </a:p>
          <a:p>
            <a:r>
              <a:rPr lang="en-US" altLang="en-US" dirty="0"/>
              <a:t>processes data in 128 bit blocks</a:t>
            </a:r>
          </a:p>
          <a:p>
            <a:r>
              <a:rPr lang="en-US" altLang="en-US" dirty="0"/>
              <a:t>128, 192, or 256 bit keys</a:t>
            </a:r>
          </a:p>
          <a:p>
            <a:r>
              <a:rPr lang="en-US" altLang="en-US" dirty="0"/>
              <a:t>brute force decryption (try each key) taking 1 sec on DES, takes </a:t>
            </a:r>
            <a:r>
              <a:rPr lang="en-US" altLang="en-US" dirty="0">
                <a:solidFill>
                  <a:srgbClr val="FF0000"/>
                </a:solidFill>
              </a:rPr>
              <a:t>149 trillion years </a:t>
            </a:r>
            <a:r>
              <a:rPr lang="en-US" altLang="en-US" dirty="0"/>
              <a:t>for AES</a:t>
            </a:r>
          </a:p>
          <a:p>
            <a:endParaRPr lang="en-US" altLang="en-US" dirty="0"/>
          </a:p>
          <a:p>
            <a:r>
              <a:rPr lang="en-US" altLang="en-US" dirty="0"/>
              <a:t>Question: How to encrypt a long text?</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6</a:t>
            </a:fld>
            <a:endParaRPr lang="en-US" altLang="en-US"/>
          </a:p>
        </p:txBody>
      </p:sp>
    </p:spTree>
    <p:extLst>
      <p:ext uri="{BB962C8B-B14F-4D97-AF65-F5344CB8AC3E}">
        <p14:creationId xmlns:p14="http://schemas.microsoft.com/office/powerpoint/2010/main" val="74658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228600"/>
            <a:ext cx="8534400" cy="1143000"/>
          </a:xfrm>
        </p:spPr>
        <p:txBody>
          <a:bodyPr/>
          <a:lstStyle/>
          <a:p>
            <a:pPr marL="685800" indent="-685800"/>
            <a:r>
              <a:rPr lang="en-US" altLang="en-US" dirty="0"/>
              <a:t>Cipher Block Chain (CBC) Mode </a:t>
            </a:r>
          </a:p>
        </p:txBody>
      </p:sp>
      <p:sp>
        <p:nvSpPr>
          <p:cNvPr id="10244" name="Rectangle 3"/>
          <p:cNvSpPr>
            <a:spLocks noGrp="1" noChangeArrowheads="1"/>
          </p:cNvSpPr>
          <p:nvPr>
            <p:ph idx="1"/>
          </p:nvPr>
        </p:nvSpPr>
        <p:spPr>
          <a:xfrm>
            <a:off x="1143000" y="1447800"/>
            <a:ext cx="7772400" cy="5105400"/>
          </a:xfrm>
        </p:spPr>
        <p:txBody>
          <a:bodyPr/>
          <a:lstStyle/>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a:p>
          <a:p>
            <a:pPr>
              <a:lnSpc>
                <a:spcPct val="90000"/>
              </a:lnSpc>
              <a:buFont typeface="Wingdings" panose="05000000000000000000" pitchFamily="2" charset="2"/>
              <a:buNone/>
            </a:pPr>
            <a:endParaRPr lang="en-US" altLang="en-US"/>
          </a:p>
          <a:p>
            <a:pPr>
              <a:lnSpc>
                <a:spcPct val="90000"/>
              </a:lnSpc>
            </a:pPr>
            <a:endParaRPr lang="en-US" altLang="en-US"/>
          </a:p>
          <a:p>
            <a:pPr>
              <a:lnSpc>
                <a:spcPct val="90000"/>
              </a:lnSpc>
              <a:buFont typeface="Wingdings" panose="05000000000000000000" pitchFamily="2" charset="2"/>
              <a:buNone/>
            </a:pPr>
            <a:endParaRPr lang="en-US" altLang="en-US"/>
          </a:p>
        </p:txBody>
      </p:sp>
      <p:pic>
        <p:nvPicPr>
          <p:cNvPr id="10245" name="Picture 4" descr="F3-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7086600"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Box 3"/>
          <p:cNvSpPr txBox="1">
            <a:spLocks noChangeArrowheads="1"/>
          </p:cNvSpPr>
          <p:nvPr/>
        </p:nvSpPr>
        <p:spPr bwMode="auto">
          <a:xfrm>
            <a:off x="0" y="19050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algn="ctr" eaLnBrk="1" hangingPunct="1"/>
            <a:r>
              <a:rPr lang="en-US" altLang="en-US">
                <a:solidFill>
                  <a:schemeClr val="tx1"/>
                </a:solidFill>
              </a:rPr>
              <a:t>encryption</a:t>
            </a:r>
          </a:p>
        </p:txBody>
      </p:sp>
      <p:sp>
        <p:nvSpPr>
          <p:cNvPr id="10249" name="TextBox 11"/>
          <p:cNvSpPr txBox="1">
            <a:spLocks noChangeArrowheads="1"/>
          </p:cNvSpPr>
          <p:nvPr/>
        </p:nvSpPr>
        <p:spPr bwMode="auto">
          <a:xfrm>
            <a:off x="25400" y="4114800"/>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algn="ctr" eaLnBrk="1" hangingPunct="1"/>
            <a:r>
              <a:rPr lang="en-US" altLang="en-US">
                <a:solidFill>
                  <a:schemeClr val="tx1"/>
                </a:solidFill>
              </a:rPr>
              <a:t>decryption</a:t>
            </a:r>
          </a:p>
        </p:txBody>
      </p:sp>
      <p:sp>
        <p:nvSpPr>
          <p:cNvPr id="4" name="TextBox 3"/>
          <p:cNvSpPr txBox="1"/>
          <p:nvPr/>
        </p:nvSpPr>
        <p:spPr>
          <a:xfrm>
            <a:off x="1808252" y="3750067"/>
            <a:ext cx="2248372" cy="369332"/>
          </a:xfrm>
          <a:prstGeom prst="rect">
            <a:avLst/>
          </a:prstGeom>
          <a:noFill/>
        </p:spPr>
        <p:txBody>
          <a:bodyPr wrap="none" rtlCol="0">
            <a:spAutoFit/>
          </a:bodyPr>
          <a:lstStyle/>
          <a:p>
            <a:r>
              <a:rPr lang="en-US" dirty="0"/>
              <a:t>C1=Ks(P1 </a:t>
            </a:r>
            <a:r>
              <a:rPr lang="en-US" dirty="0" err="1"/>
              <a:t>xor</a:t>
            </a:r>
            <a:r>
              <a:rPr lang="en-US" dirty="0"/>
              <a:t> IV)</a:t>
            </a:r>
          </a:p>
        </p:txBody>
      </p:sp>
      <p:sp>
        <p:nvSpPr>
          <p:cNvPr id="5" name="TextBox 4"/>
          <p:cNvSpPr txBox="1"/>
          <p:nvPr/>
        </p:nvSpPr>
        <p:spPr>
          <a:xfrm>
            <a:off x="4284324" y="3750067"/>
            <a:ext cx="2302875" cy="369332"/>
          </a:xfrm>
          <a:prstGeom prst="rect">
            <a:avLst/>
          </a:prstGeom>
          <a:noFill/>
        </p:spPr>
        <p:txBody>
          <a:bodyPr wrap="none" rtlCol="0">
            <a:spAutoFit/>
          </a:bodyPr>
          <a:lstStyle/>
          <a:p>
            <a:r>
              <a:rPr lang="en-US" dirty="0"/>
              <a:t>C2=Ks(P2 </a:t>
            </a:r>
            <a:r>
              <a:rPr lang="en-US" dirty="0" err="1"/>
              <a:t>xor</a:t>
            </a:r>
            <a:r>
              <a:rPr lang="en-US" dirty="0"/>
              <a:t> C1)</a:t>
            </a:r>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7</a:t>
            </a:fld>
            <a:endParaRPr lang="en-US" altLang="en-US"/>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BF3A91A-B690-75DA-7F4A-2A9FF14E6F73}"/>
                  </a:ext>
                </a:extLst>
              </p14:cNvPr>
              <p14:cNvContentPartPr/>
              <p14:nvPr/>
            </p14:nvContentPartPr>
            <p14:xfrm>
              <a:off x="1600200" y="1760400"/>
              <a:ext cx="6043320" cy="2332080"/>
            </p14:xfrm>
          </p:contentPart>
        </mc:Choice>
        <mc:Fallback xmlns="">
          <p:pic>
            <p:nvPicPr>
              <p:cNvPr id="3" name="Ink 2">
                <a:extLst>
                  <a:ext uri="{FF2B5EF4-FFF2-40B4-BE49-F238E27FC236}">
                    <a16:creationId xmlns:a16="http://schemas.microsoft.com/office/drawing/2014/main" id="{CBF3A91A-B690-75DA-7F4A-2A9FF14E6F73}"/>
                  </a:ext>
                </a:extLst>
              </p:cNvPr>
              <p:cNvPicPr/>
              <p:nvPr/>
            </p:nvPicPr>
            <p:blipFill>
              <a:blip r:embed="rId5"/>
              <a:stretch>
                <a:fillRect/>
              </a:stretch>
            </p:blipFill>
            <p:spPr>
              <a:xfrm>
                <a:off x="1590840" y="1751040"/>
                <a:ext cx="6062040" cy="2350800"/>
              </a:xfrm>
              <a:prstGeom prst="rect">
                <a:avLst/>
              </a:prstGeom>
            </p:spPr>
          </p:pic>
        </mc:Fallback>
      </mc:AlternateContent>
    </p:spTree>
    <p:extLst>
      <p:ext uri="{BB962C8B-B14F-4D97-AF65-F5344CB8AC3E}">
        <p14:creationId xmlns:p14="http://schemas.microsoft.com/office/powerpoint/2010/main" val="4189099709"/>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a:t>CBC Traits</a:t>
            </a:r>
          </a:p>
        </p:txBody>
      </p:sp>
      <p:sp>
        <p:nvSpPr>
          <p:cNvPr id="11268" name="Rectangle 3"/>
          <p:cNvSpPr>
            <a:spLocks noGrp="1" noChangeArrowheads="1"/>
          </p:cNvSpPr>
          <p:nvPr>
            <p:ph idx="1"/>
          </p:nvPr>
        </p:nvSpPr>
        <p:spPr>
          <a:xfrm>
            <a:off x="457200" y="1328346"/>
            <a:ext cx="8229600" cy="4648200"/>
          </a:xfrm>
        </p:spPr>
        <p:txBody>
          <a:bodyPr>
            <a:normAutofit fontScale="92500"/>
          </a:bodyPr>
          <a:lstStyle/>
          <a:p>
            <a:r>
              <a:rPr lang="en-US" altLang="en-US" dirty="0"/>
              <a:t>Randomized encryption </a:t>
            </a:r>
          </a:p>
          <a:p>
            <a:r>
              <a:rPr lang="en-US" altLang="en-US" dirty="0"/>
              <a:t>IV – Initialization vector serves as the randomness for first block computation; the </a:t>
            </a:r>
            <a:r>
              <a:rPr lang="en-US" altLang="en-US" dirty="0" err="1"/>
              <a:t>ciphertext</a:t>
            </a:r>
            <a:r>
              <a:rPr lang="en-US" altLang="en-US" dirty="0"/>
              <a:t> of the previous block serves as the randomness for the current block computation</a:t>
            </a:r>
          </a:p>
          <a:p>
            <a:r>
              <a:rPr lang="en-US" altLang="en-US" dirty="0"/>
              <a:t>IV is a random value</a:t>
            </a:r>
          </a:p>
          <a:p>
            <a:r>
              <a:rPr lang="en-US" altLang="en-US" dirty="0"/>
              <a:t>IV is no secret; it is sent along with the </a:t>
            </a:r>
            <a:r>
              <a:rPr lang="en-US" altLang="en-US" dirty="0" err="1"/>
              <a:t>ciphertext</a:t>
            </a:r>
            <a:r>
              <a:rPr lang="en-US" altLang="en-US" dirty="0"/>
              <a:t> blocks (it is part of the </a:t>
            </a:r>
            <a:r>
              <a:rPr lang="en-US" altLang="en-US" dirty="0" err="1"/>
              <a:t>ciphertext</a:t>
            </a:r>
            <a:r>
              <a:rPr lang="en-US" altLang="en-US" dirty="0"/>
              <a:t>)</a:t>
            </a:r>
          </a:p>
          <a:p>
            <a:pPr>
              <a:buFont typeface="Wingdings" panose="05000000000000000000" pitchFamily="2" charset="2"/>
              <a:buNone/>
            </a:pPr>
            <a:endParaRPr lang="en-US" altLang="en-US" dirty="0"/>
          </a:p>
        </p:txBody>
      </p:sp>
      <p:sp>
        <p:nvSpPr>
          <p:cNvPr id="2" name="Slide Number Placeholder 1"/>
          <p:cNvSpPr>
            <a:spLocks noGrp="1"/>
          </p:cNvSpPr>
          <p:nvPr>
            <p:ph type="sldNum" sz="quarter" idx="12"/>
          </p:nvPr>
        </p:nvSpPr>
        <p:spPr/>
        <p:txBody>
          <a:bodyPr/>
          <a:lstStyle/>
          <a:p>
            <a:pPr>
              <a:defRPr/>
            </a:pPr>
            <a:fld id="{7A91E16D-0EAD-4D3D-AC22-65013F654EE2}" type="slidenum">
              <a:rPr lang="en-US" altLang="en-US" smtClean="0"/>
              <a:pPr>
                <a:defRPr/>
              </a:pPr>
              <a:t>8</a:t>
            </a:fld>
            <a:endParaRPr lang="en-US" altLang="en-US"/>
          </a:p>
        </p:txBody>
      </p:sp>
    </p:spTree>
    <p:extLst>
      <p:ext uri="{BB962C8B-B14F-4D97-AF65-F5344CB8AC3E}">
        <p14:creationId xmlns:p14="http://schemas.microsoft.com/office/powerpoint/2010/main" val="536504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F020-83B9-4ECF-8EA9-C22A866E787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FDE242A-1071-487D-B04D-C2774AFE26F6}"/>
              </a:ext>
            </a:extLst>
          </p:cNvPr>
          <p:cNvSpPr>
            <a:spLocks noGrp="1"/>
          </p:cNvSpPr>
          <p:nvPr>
            <p:ph idx="1"/>
          </p:nvPr>
        </p:nvSpPr>
        <p:spPr/>
        <p:txBody>
          <a:bodyPr/>
          <a:lstStyle/>
          <a:p>
            <a:r>
              <a:rPr lang="en-US" altLang="en-US" dirty="0">
                <a:solidFill>
                  <a:schemeClr val="bg1">
                    <a:lumMod val="65000"/>
                  </a:schemeClr>
                </a:solidFill>
              </a:rPr>
              <a:t>Symmetric key crypto</a:t>
            </a:r>
          </a:p>
          <a:p>
            <a:r>
              <a:rPr lang="en-US" altLang="en-US" dirty="0"/>
              <a:t>Public Key Cryptography</a:t>
            </a:r>
          </a:p>
          <a:p>
            <a:pPr lvl="1"/>
            <a:r>
              <a:rPr lang="en-US" altLang="en-US" dirty="0"/>
              <a:t>RSA</a:t>
            </a:r>
          </a:p>
          <a:p>
            <a:pPr lvl="1"/>
            <a:r>
              <a:rPr lang="en-US" altLang="en-US" dirty="0">
                <a:solidFill>
                  <a:schemeClr val="bg1">
                    <a:lumMod val="65000"/>
                  </a:schemeClr>
                </a:solidFill>
              </a:rPr>
              <a:t>Diffie-Hellman key exchange</a:t>
            </a:r>
          </a:p>
          <a:p>
            <a:pPr lvl="1"/>
            <a:r>
              <a:rPr lang="en-US" altLang="en-US" dirty="0">
                <a:solidFill>
                  <a:schemeClr val="bg1">
                    <a:lumMod val="65000"/>
                  </a:schemeClr>
                </a:solidFill>
              </a:rPr>
              <a:t>Elliptic Curve cryptography</a:t>
            </a:r>
            <a:endParaRPr lang="en-US" dirty="0">
              <a:solidFill>
                <a:schemeClr val="bg1">
                  <a:lumMod val="65000"/>
                </a:schemeClr>
              </a:solidFill>
            </a:endParaRPr>
          </a:p>
        </p:txBody>
      </p:sp>
      <p:sp>
        <p:nvSpPr>
          <p:cNvPr id="4" name="Slide Number Placeholder 3"/>
          <p:cNvSpPr>
            <a:spLocks noGrp="1"/>
          </p:cNvSpPr>
          <p:nvPr>
            <p:ph type="sldNum" sz="quarter" idx="12"/>
          </p:nvPr>
        </p:nvSpPr>
        <p:spPr/>
        <p:txBody>
          <a:bodyPr/>
          <a:lstStyle/>
          <a:p>
            <a:pPr>
              <a:defRPr/>
            </a:pPr>
            <a:fld id="{7A91E16D-0EAD-4D3D-AC22-65013F654EE2}" type="slidenum">
              <a:rPr lang="en-US" altLang="en-US" smtClean="0"/>
              <a:pPr>
                <a:defRPr/>
              </a:pPr>
              <a:t>9</a:t>
            </a:fld>
            <a:endParaRPr lang="en-US" altLang="en-US"/>
          </a:p>
        </p:txBody>
      </p:sp>
    </p:spTree>
    <p:extLst>
      <p:ext uri="{BB962C8B-B14F-4D97-AF65-F5344CB8AC3E}">
        <p14:creationId xmlns:p14="http://schemas.microsoft.com/office/powerpoint/2010/main" val="1932832483"/>
      </p:ext>
    </p:extLst>
  </p:cSld>
  <p:clrMapOvr>
    <a:masterClrMapping/>
  </p:clrMapOvr>
</p:sld>
</file>

<file path=ppt/theme/theme1.xml><?xml version="1.0" encoding="utf-8"?>
<a:theme xmlns:a="http://schemas.openxmlformats.org/drawingml/2006/main" name="Theme1">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iseño predeterminado">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7C4FC8F9-E0B6-4016-BC57-1CF4EAF8027D}" vid="{9545BAA4-FCEE-49A6-A097-1EE1F0B2A1E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13245</TotalTime>
  <Words>5022</Words>
  <Application>Microsoft Macintosh PowerPoint</Application>
  <PresentationFormat>On-screen Show (4:3)</PresentationFormat>
  <Paragraphs>591</Paragraphs>
  <Slides>43</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ZapfDingbats</vt:lpstr>
      <vt:lpstr>Arial</vt:lpstr>
      <vt:lpstr>Comic Sans MS</vt:lpstr>
      <vt:lpstr>Courier New</vt:lpstr>
      <vt:lpstr>Gill Sans MT</vt:lpstr>
      <vt:lpstr>Tahoma</vt:lpstr>
      <vt:lpstr>Times New Roman</vt:lpstr>
      <vt:lpstr>Verdana</vt:lpstr>
      <vt:lpstr>Wingdings</vt:lpstr>
      <vt:lpstr>Theme1</vt:lpstr>
      <vt:lpstr>IoT Security and Privacy</vt:lpstr>
      <vt:lpstr>References</vt:lpstr>
      <vt:lpstr>Outline</vt:lpstr>
      <vt:lpstr>Symmetric key crypto:  DES: Data Encryption Standard</vt:lpstr>
      <vt:lpstr>Symmetric key  crypto: DES</vt:lpstr>
      <vt:lpstr>AES: Advanced Encryption Standard</vt:lpstr>
      <vt:lpstr>Cipher Block Chain (CBC) Mode </vt:lpstr>
      <vt:lpstr>CBC Traits</vt:lpstr>
      <vt:lpstr>Outline</vt:lpstr>
      <vt:lpstr>Public Key Cryptography</vt:lpstr>
      <vt:lpstr>Public key cryptography</vt:lpstr>
      <vt:lpstr>Public key encryption algorithms</vt:lpstr>
      <vt:lpstr>Prerequisite: modular arithmetic</vt:lpstr>
      <vt:lpstr>RSA: getting ready</vt:lpstr>
      <vt:lpstr>RSA: Creating public/private key pair</vt:lpstr>
      <vt:lpstr>RSA: encryption, decryption</vt:lpstr>
      <vt:lpstr>RSA example:</vt:lpstr>
      <vt:lpstr>Why does RSA work?</vt:lpstr>
      <vt:lpstr>RSA: another important property</vt:lpstr>
      <vt:lpstr>PowerPoint Presentation</vt:lpstr>
      <vt:lpstr>Why is RSA secure?</vt:lpstr>
      <vt:lpstr>RSA in practice: session keys</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BIS@DSU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dc:title>
  <dc:creator>Xinwen Fu</dc:creator>
  <cp:lastModifiedBy>Fu, Xinwen</cp:lastModifiedBy>
  <cp:revision>1040</cp:revision>
  <dcterms:created xsi:type="dcterms:W3CDTF">1995-06-02T21:27:28Z</dcterms:created>
  <dcterms:modified xsi:type="dcterms:W3CDTF">2023-02-02T20:53:42Z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gong@mcnc.org</vt:lpwstr>
  </property>
  <property fmtid="{D5CDD505-2E9C-101B-9397-08002B2CF9AE}" pid="8" name="HomePage">
    <vt:lpwstr>http://www.mcnc.org</vt:lpwstr>
  </property>
  <property fmtid="{D5CDD505-2E9C-101B-9397-08002B2CF9AE}" pid="9" name="Other">
    <vt:lpwstr/>
  </property>
  <property fmtid="{D5CDD505-2E9C-101B-9397-08002B2CF9AE}" pid="10" name="DownloadOriginal">
    <vt:bool>true</vt:bool>
  </property>
  <property fmtid="{D5CDD505-2E9C-101B-9397-08002B2CF9AE}" pid="11" name="DownloadIEButton">
    <vt:bool>true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2</vt:i4>
  </property>
  <property fmtid="{D5CDD505-2E9C-101B-9397-08002B2CF9AE}" pid="21" name="OutputDir">
    <vt:lpwstr>C:\fmg\cs591w</vt:lpwstr>
  </property>
</Properties>
</file>