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316" r:id="rId4"/>
    <p:sldId id="303" r:id="rId5"/>
    <p:sldId id="305" r:id="rId6"/>
    <p:sldId id="311" r:id="rId7"/>
    <p:sldId id="309" r:id="rId8"/>
    <p:sldId id="313" r:id="rId9"/>
    <p:sldId id="306" r:id="rId10"/>
    <p:sldId id="315" r:id="rId11"/>
    <p:sldId id="317" r:id="rId12"/>
    <p:sldId id="320" r:id="rId13"/>
    <p:sldId id="323" r:id="rId14"/>
    <p:sldId id="319" r:id="rId15"/>
    <p:sldId id="318" r:id="rId16"/>
    <p:sldId id="324" r:id="rId17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9966"/>
    <a:srgbClr val="33CCFF"/>
    <a:srgbClr val="9999FF"/>
    <a:srgbClr val="FF0066"/>
    <a:srgbClr val="999933"/>
    <a:srgbClr val="66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A7737-4A09-434A-985D-AB54F5D203A9}" v="31" dt="2022-02-08T17:10:30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 autoAdjust="0"/>
    <p:restoredTop sz="94340" autoAdjust="0"/>
  </p:normalViewPr>
  <p:slideViewPr>
    <p:cSldViewPr snapToGrid="0">
      <p:cViewPr varScale="1">
        <p:scale>
          <a:sx n="76" d="100"/>
          <a:sy n="76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E09A7737-4A09-434A-985D-AB54F5D203A9}"/>
    <pc:docChg chg="custSel addSld modSld">
      <pc:chgData name="Fu, Xinwen" userId="0e36c28d-7c66-4d23-8c4d-566aefcb51e0" providerId="ADAL" clId="{E09A7737-4A09-434A-985D-AB54F5D203A9}" dt="2022-02-08T17:10:32.959" v="194" actId="20577"/>
      <pc:docMkLst>
        <pc:docMk/>
      </pc:docMkLst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3443771275" sldId="302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3443771275" sldId="302"/>
            <ac:spMk id="4" creationId="{F07D8309-F88C-4337-826E-637CA1802198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2258989333" sldId="303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2258989333" sldId="303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753953010" sldId="305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753953010" sldId="305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684068676" sldId="306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684068676" sldId="306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359928789" sldId="309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359928789" sldId="309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2522692336" sldId="311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2522692336" sldId="311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2705436737" sldId="313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2705436737" sldId="313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773873580" sldId="315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773873580" sldId="315"/>
            <ac:spMk id="4" creationId="{F07D8309-F88C-4337-826E-637CA1802198}"/>
          </ac:spMkLst>
        </pc:spChg>
      </pc:sldChg>
      <pc:sldChg chg="addSp delSp modSp mod">
        <pc:chgData name="Fu, Xinwen" userId="0e36c28d-7c66-4d23-8c4d-566aefcb51e0" providerId="ADAL" clId="{E09A7737-4A09-434A-985D-AB54F5D203A9}" dt="2022-02-08T17:00:05.896" v="76" actId="20577"/>
        <pc:sldMkLst>
          <pc:docMk/>
          <pc:sldMk cId="3723269664" sldId="316"/>
        </pc:sldMkLst>
        <pc:spChg chg="mod">
          <ac:chgData name="Fu, Xinwen" userId="0e36c28d-7c66-4d23-8c4d-566aefcb51e0" providerId="ADAL" clId="{E09A7737-4A09-434A-985D-AB54F5D203A9}" dt="2022-02-08T17:00:05.896" v="76" actId="20577"/>
          <ac:spMkLst>
            <pc:docMk/>
            <pc:sldMk cId="3723269664" sldId="316"/>
            <ac:spMk id="3" creationId="{00000000-0000-0000-0000-000000000000}"/>
          </ac:spMkLst>
        </pc:spChg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3723269664" sldId="316"/>
            <ac:spMk id="4" creationId="{00000000-0000-0000-0000-000000000000}"/>
          </ac:spMkLst>
        </pc:spChg>
        <pc:spChg chg="add del mod">
          <ac:chgData name="Fu, Xinwen" userId="0e36c28d-7c66-4d23-8c4d-566aefcb51e0" providerId="ADAL" clId="{E09A7737-4A09-434A-985D-AB54F5D203A9}" dt="2022-02-08T16:56:29.988" v="1" actId="931"/>
          <ac:spMkLst>
            <pc:docMk/>
            <pc:sldMk cId="3723269664" sldId="316"/>
            <ac:spMk id="6" creationId="{ABCD5C81-A0C5-3642-A24C-F5E0A7359B2C}"/>
          </ac:spMkLst>
        </pc:spChg>
        <pc:spChg chg="mod">
          <ac:chgData name="Fu, Xinwen" userId="0e36c28d-7c66-4d23-8c4d-566aefcb51e0" providerId="ADAL" clId="{E09A7737-4A09-434A-985D-AB54F5D203A9}" dt="2022-02-08T16:59:40.236" v="69" actId="14100"/>
          <ac:spMkLst>
            <pc:docMk/>
            <pc:sldMk cId="3723269664" sldId="316"/>
            <ac:spMk id="8" creationId="{00000000-0000-0000-0000-000000000000}"/>
          </ac:spMkLst>
        </pc:spChg>
        <pc:spChg chg="del mod">
          <ac:chgData name="Fu, Xinwen" userId="0e36c28d-7c66-4d23-8c4d-566aefcb51e0" providerId="ADAL" clId="{E09A7737-4A09-434A-985D-AB54F5D203A9}" dt="2022-02-08T16:58:47.912" v="59" actId="478"/>
          <ac:spMkLst>
            <pc:docMk/>
            <pc:sldMk cId="3723269664" sldId="316"/>
            <ac:spMk id="9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9:04.702" v="62" actId="1076"/>
          <ac:spMkLst>
            <pc:docMk/>
            <pc:sldMk cId="3723269664" sldId="316"/>
            <ac:spMk id="12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8:59.629" v="61" actId="1076"/>
          <ac:spMkLst>
            <pc:docMk/>
            <pc:sldMk cId="3723269664" sldId="316"/>
            <ac:spMk id="13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9:56.055" v="71" actId="1076"/>
          <ac:spMkLst>
            <pc:docMk/>
            <pc:sldMk cId="3723269664" sldId="316"/>
            <ac:spMk id="14" creationId="{00000000-0000-0000-0000-000000000000}"/>
          </ac:spMkLst>
        </pc:spChg>
        <pc:spChg chg="mod">
          <ac:chgData name="Fu, Xinwen" userId="0e36c28d-7c66-4d23-8c4d-566aefcb51e0" providerId="ADAL" clId="{E09A7737-4A09-434A-985D-AB54F5D203A9}" dt="2022-02-08T16:58:09.504" v="22" actId="207"/>
          <ac:spMkLst>
            <pc:docMk/>
            <pc:sldMk cId="3723269664" sldId="316"/>
            <ac:spMk id="15" creationId="{00000000-0000-0000-0000-000000000000}"/>
          </ac:spMkLst>
        </pc:spChg>
        <pc:picChg chg="del">
          <ac:chgData name="Fu, Xinwen" userId="0e36c28d-7c66-4d23-8c4d-566aefcb51e0" providerId="ADAL" clId="{E09A7737-4A09-434A-985D-AB54F5D203A9}" dt="2022-02-08T16:56:09.542" v="0" actId="478"/>
          <ac:picMkLst>
            <pc:docMk/>
            <pc:sldMk cId="3723269664" sldId="316"/>
            <ac:picMk id="7" creationId="{00000000-0000-0000-0000-000000000000}"/>
          </ac:picMkLst>
        </pc:picChg>
        <pc:picChg chg="add mod">
          <ac:chgData name="Fu, Xinwen" userId="0e36c28d-7c66-4d23-8c4d-566aefcb51e0" providerId="ADAL" clId="{E09A7737-4A09-434A-985D-AB54F5D203A9}" dt="2022-02-08T16:58:53.458" v="60" actId="1076"/>
          <ac:picMkLst>
            <pc:docMk/>
            <pc:sldMk cId="3723269664" sldId="316"/>
            <ac:picMk id="11" creationId="{3BA239F6-2B63-0D4A-A218-B6E085EA7086}"/>
          </ac:picMkLst>
        </pc:picChg>
        <pc:cxnChg chg="mod">
          <ac:chgData name="Fu, Xinwen" userId="0e36c28d-7c66-4d23-8c4d-566aefcb51e0" providerId="ADAL" clId="{E09A7737-4A09-434A-985D-AB54F5D203A9}" dt="2022-02-08T16:58:30.612" v="56" actId="1035"/>
          <ac:cxnSpMkLst>
            <pc:docMk/>
            <pc:sldMk cId="3723269664" sldId="316"/>
            <ac:cxnSpMk id="17" creationId="{00000000-0000-0000-0000-000000000000}"/>
          </ac:cxnSpMkLst>
        </pc:cxnChg>
        <pc:cxnChg chg="add mod">
          <ac:chgData name="Fu, Xinwen" userId="0e36c28d-7c66-4d23-8c4d-566aefcb51e0" providerId="ADAL" clId="{E09A7737-4A09-434A-985D-AB54F5D203A9}" dt="2022-02-08T16:59:33.506" v="68" actId="14100"/>
          <ac:cxnSpMkLst>
            <pc:docMk/>
            <pc:sldMk cId="3723269664" sldId="316"/>
            <ac:cxnSpMk id="18" creationId="{98674B8E-166A-814D-AC5D-2F5D7CA91353}"/>
          </ac:cxnSpMkLst>
        </pc:cxn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286364716" sldId="317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286364716" sldId="317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91178208" sldId="318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91178208" sldId="318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853584286" sldId="319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853584286" sldId="319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1095841611" sldId="320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1095841611" sldId="320"/>
            <ac:spMk id="4" creationId="{00000000-0000-0000-0000-000000000000}"/>
          </ac:spMkLst>
        </pc:spChg>
      </pc:sldChg>
      <pc:sldChg chg="delSp">
        <pc:chgData name="Fu, Xinwen" userId="0e36c28d-7c66-4d23-8c4d-566aefcb51e0" providerId="ADAL" clId="{E09A7737-4A09-434A-985D-AB54F5D203A9}" dt="2022-02-08T16:57:34.558" v="16"/>
        <pc:sldMkLst>
          <pc:docMk/>
          <pc:sldMk cId="3488246092" sldId="323"/>
        </pc:sldMkLst>
        <pc:spChg chg="del">
          <ac:chgData name="Fu, Xinwen" userId="0e36c28d-7c66-4d23-8c4d-566aefcb51e0" providerId="ADAL" clId="{E09A7737-4A09-434A-985D-AB54F5D203A9}" dt="2022-02-08T16:57:34.558" v="16"/>
          <ac:spMkLst>
            <pc:docMk/>
            <pc:sldMk cId="3488246092" sldId="323"/>
            <ac:spMk id="4" creationId="{00000000-0000-0000-0000-000000000000}"/>
          </ac:spMkLst>
        </pc:spChg>
      </pc:sldChg>
      <pc:sldChg chg="addSp delSp modSp new mod">
        <pc:chgData name="Fu, Xinwen" userId="0e36c28d-7c66-4d23-8c4d-566aefcb51e0" providerId="ADAL" clId="{E09A7737-4A09-434A-985D-AB54F5D203A9}" dt="2022-02-08T17:10:32.959" v="194" actId="20577"/>
        <pc:sldMkLst>
          <pc:docMk/>
          <pc:sldMk cId="201067343" sldId="324"/>
        </pc:sldMkLst>
        <pc:spChg chg="mod">
          <ac:chgData name="Fu, Xinwen" userId="0e36c28d-7c66-4d23-8c4d-566aefcb51e0" providerId="ADAL" clId="{E09A7737-4A09-434A-985D-AB54F5D203A9}" dt="2022-02-08T17:10:32.959" v="194" actId="20577"/>
          <ac:spMkLst>
            <pc:docMk/>
            <pc:sldMk cId="201067343" sldId="324"/>
            <ac:spMk id="2" creationId="{26C35A3A-69F1-8E49-84F6-B76C2CB12C0B}"/>
          </ac:spMkLst>
        </pc:spChg>
        <pc:spChg chg="del">
          <ac:chgData name="Fu, Xinwen" userId="0e36c28d-7c66-4d23-8c4d-566aefcb51e0" providerId="ADAL" clId="{E09A7737-4A09-434A-985D-AB54F5D203A9}" dt="2022-02-08T17:05:07.337" v="78" actId="931"/>
          <ac:spMkLst>
            <pc:docMk/>
            <pc:sldMk cId="201067343" sldId="324"/>
            <ac:spMk id="3" creationId="{853BE1F5-322C-1E49-BA44-E0D80D84CFA8}"/>
          </ac:spMkLst>
        </pc:spChg>
        <pc:spChg chg="add mod">
          <ac:chgData name="Fu, Xinwen" userId="0e36c28d-7c66-4d23-8c4d-566aefcb51e0" providerId="ADAL" clId="{E09A7737-4A09-434A-985D-AB54F5D203A9}" dt="2022-02-08T17:06:27.432" v="95" actId="1076"/>
          <ac:spMkLst>
            <pc:docMk/>
            <pc:sldMk cId="201067343" sldId="324"/>
            <ac:spMk id="7" creationId="{25F099B3-1864-3A4A-A059-1999BD756FBC}"/>
          </ac:spMkLst>
        </pc:spChg>
        <pc:spChg chg="add mod">
          <ac:chgData name="Fu, Xinwen" userId="0e36c28d-7c66-4d23-8c4d-566aefcb51e0" providerId="ADAL" clId="{E09A7737-4A09-434A-985D-AB54F5D203A9}" dt="2022-02-08T17:10:16.074" v="183" actId="113"/>
          <ac:spMkLst>
            <pc:docMk/>
            <pc:sldMk cId="201067343" sldId="324"/>
            <ac:spMk id="8" creationId="{04306E62-BC56-5C43-BDE9-183A38CED14B}"/>
          </ac:spMkLst>
        </pc:spChg>
        <pc:spChg chg="add mod">
          <ac:chgData name="Fu, Xinwen" userId="0e36c28d-7c66-4d23-8c4d-566aefcb51e0" providerId="ADAL" clId="{E09A7737-4A09-434A-985D-AB54F5D203A9}" dt="2022-02-08T17:09:23.300" v="176" actId="1076"/>
          <ac:spMkLst>
            <pc:docMk/>
            <pc:sldMk cId="201067343" sldId="324"/>
            <ac:spMk id="12" creationId="{E613A8DE-544D-CA42-9F25-43A1FBA6356E}"/>
          </ac:spMkLst>
        </pc:spChg>
        <pc:spChg chg="add mod">
          <ac:chgData name="Fu, Xinwen" userId="0e36c28d-7c66-4d23-8c4d-566aefcb51e0" providerId="ADAL" clId="{E09A7737-4A09-434A-985D-AB54F5D203A9}" dt="2022-02-08T17:09:17.427" v="175" actId="1076"/>
          <ac:spMkLst>
            <pc:docMk/>
            <pc:sldMk cId="201067343" sldId="324"/>
            <ac:spMk id="13" creationId="{69F34465-3B3C-5640-9A4B-68DE58DC0C23}"/>
          </ac:spMkLst>
        </pc:spChg>
        <pc:spChg chg="add mod">
          <ac:chgData name="Fu, Xinwen" userId="0e36c28d-7c66-4d23-8c4d-566aefcb51e0" providerId="ADAL" clId="{E09A7737-4A09-434A-985D-AB54F5D203A9}" dt="2022-02-08T17:09:10.569" v="174" actId="1076"/>
          <ac:spMkLst>
            <pc:docMk/>
            <pc:sldMk cId="201067343" sldId="324"/>
            <ac:spMk id="14" creationId="{1E8AA1CD-D565-C849-9836-64500E56FD9D}"/>
          </ac:spMkLst>
        </pc:spChg>
        <pc:picChg chg="add mod">
          <ac:chgData name="Fu, Xinwen" userId="0e36c28d-7c66-4d23-8c4d-566aefcb51e0" providerId="ADAL" clId="{E09A7737-4A09-434A-985D-AB54F5D203A9}" dt="2022-02-08T17:05:23.602" v="87" actId="1038"/>
          <ac:picMkLst>
            <pc:docMk/>
            <pc:sldMk cId="201067343" sldId="324"/>
            <ac:picMk id="6" creationId="{D5E1BCC9-0119-F54B-845D-02C4E700F027}"/>
          </ac:picMkLst>
        </pc:picChg>
        <pc:cxnChg chg="add mod">
          <ac:chgData name="Fu, Xinwen" userId="0e36c28d-7c66-4d23-8c4d-566aefcb51e0" providerId="ADAL" clId="{E09A7737-4A09-434A-985D-AB54F5D203A9}" dt="2022-02-08T17:07:16.610" v="102" actId="14100"/>
          <ac:cxnSpMkLst>
            <pc:docMk/>
            <pc:sldMk cId="201067343" sldId="324"/>
            <ac:cxnSpMk id="9" creationId="{865E3F70-B30D-FC41-8D8D-841B669492C0}"/>
          </ac:cxnSpMkLst>
        </pc:cxnChg>
        <pc:cxnChg chg="add mod">
          <ac:chgData name="Fu, Xinwen" userId="0e36c28d-7c66-4d23-8c4d-566aefcb51e0" providerId="ADAL" clId="{E09A7737-4A09-434A-985D-AB54F5D203A9}" dt="2022-02-08T17:10:02.576" v="182" actId="14100"/>
          <ac:cxnSpMkLst>
            <pc:docMk/>
            <pc:sldMk cId="201067343" sldId="324"/>
            <ac:cxnSpMk id="15" creationId="{3D4B0F69-D939-4E4D-8373-18A26339D51A}"/>
          </ac:cxnSpMkLst>
        </pc:cxnChg>
        <pc:cxnChg chg="add mod">
          <ac:chgData name="Fu, Xinwen" userId="0e36c28d-7c66-4d23-8c4d-566aefcb51e0" providerId="ADAL" clId="{E09A7737-4A09-434A-985D-AB54F5D203A9}" dt="2022-02-08T17:09:38.455" v="179" actId="14100"/>
          <ac:cxnSpMkLst>
            <pc:docMk/>
            <pc:sldMk cId="201067343" sldId="324"/>
            <ac:cxnSpMk id="16" creationId="{D135D13E-B104-164B-9E03-1FF77464DC9E}"/>
          </ac:cxnSpMkLst>
        </pc:cxnChg>
        <pc:cxnChg chg="add mod">
          <ac:chgData name="Fu, Xinwen" userId="0e36c28d-7c66-4d23-8c4d-566aefcb51e0" providerId="ADAL" clId="{E09A7737-4A09-434A-985D-AB54F5D203A9}" dt="2022-02-08T17:09:27.287" v="177" actId="1076"/>
          <ac:cxnSpMkLst>
            <pc:docMk/>
            <pc:sldMk cId="201067343" sldId="324"/>
            <ac:cxnSpMk id="17" creationId="{F54EB019-A902-D44F-8976-B2B753B946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3FC9B65F-6E91-C748-B72A-AC404BB70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181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 Dr. Xinwen Fu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A436F-4A9E-EE44-B582-04F4DDC6880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48991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844E4-0432-E94D-8BFC-37A16F6BDC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3049379"/>
            <a:ext cx="8229600" cy="30620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1FB89-30DA-284C-A869-418B68B300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/>
              <a:t>Haga clic para modificar el estilo de texto del patrón</a:t>
            </a:r>
          </a:p>
          <a:p>
            <a:pPr lvl="1"/>
            <a:r>
              <a:rPr lang="es-ES" altLang="x-none"/>
              <a:t>Segundo nivel</a:t>
            </a:r>
          </a:p>
          <a:p>
            <a:pPr lvl="2"/>
            <a:r>
              <a:rPr lang="es-ES" altLang="x-none"/>
              <a:t>Tercer nivel</a:t>
            </a:r>
          </a:p>
          <a:p>
            <a:pPr lvl="3"/>
            <a:r>
              <a:rPr lang="es-ES" altLang="x-none"/>
              <a:t>Cuarto nivel</a:t>
            </a:r>
          </a:p>
          <a:p>
            <a:pPr lvl="4"/>
            <a:r>
              <a:rPr lang="es-ES" altLang="x-non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By Dr. Xinwen Fu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AB60E44-BBD5-6643-9423-A9B9D2464D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8" r:id="rId3"/>
    <p:sldLayoutId id="214748378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ressif/vscode-esp-idf-extension" TargetMode="External"/><Relationship Id="rId2" Type="http://schemas.openxmlformats.org/officeDocument/2006/relationships/hyperlink" Target="https://docs.espressif.com/projects/esp-idf/en/latest/esp3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latformio.org/en/latest/tutorials/espressif32/espidf_debugging_unit_testing_analysis.html" TargetMode="External"/><Relationship Id="rId4" Type="http://schemas.openxmlformats.org/officeDocument/2006/relationships/hyperlink" Target="https://randomnerdtutorials.com/installing-the-esp32-board-in-arduino-ide-windows-instruction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espressif.com/projects/esp-idf/en/latest/esp32/get-started/index.html#get-started-set-up-tools" TargetMode="External"/><Relationship Id="rId13" Type="http://schemas.openxmlformats.org/officeDocument/2006/relationships/hyperlink" Target="https://docs.espressif.com/projects/esp-idf/en/latest/esp32/get-started/index.html#get-started-build" TargetMode="External"/><Relationship Id="rId3" Type="http://schemas.openxmlformats.org/officeDocument/2006/relationships/hyperlink" Target="https://docs.espressif.com/projects/esp-idf/en/latest/esp32/get-started/index.html#get-started-get-prerequisites" TargetMode="External"/><Relationship Id="rId7" Type="http://schemas.openxmlformats.org/officeDocument/2006/relationships/hyperlink" Target="https://docs.espressif.com/projects/esp-idf/en/latest/esp32/get-started/index.html#get-started-get-esp-idf" TargetMode="External"/><Relationship Id="rId12" Type="http://schemas.openxmlformats.org/officeDocument/2006/relationships/hyperlink" Target="https://docs.espressif.com/projects/esp-idf/en/latest/esp32/get-started/index.html#get-started-configure" TargetMode="External"/><Relationship Id="rId2" Type="http://schemas.openxmlformats.org/officeDocument/2006/relationships/hyperlink" Target="https://www.espressif.com/en/products/hardware/s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espressif.com/projects/esp-idf/en/latest/esp32/get-started/macos-setup.html" TargetMode="External"/><Relationship Id="rId11" Type="http://schemas.openxmlformats.org/officeDocument/2006/relationships/hyperlink" Target="https://docs.espressif.com/projects/esp-idf/en/latest/esp32/get-started/index.html#get-started-connect" TargetMode="External"/><Relationship Id="rId5" Type="http://schemas.openxmlformats.org/officeDocument/2006/relationships/hyperlink" Target="https://docs.espressif.com/projects/esp-idf/en/latest/esp32/get-started/linux-setup.html" TargetMode="External"/><Relationship Id="rId15" Type="http://schemas.openxmlformats.org/officeDocument/2006/relationships/hyperlink" Target="https://docs.espressif.com/projects/esp-idf/en/latest/esp32/get-started/index.html#get-started-build-monitor" TargetMode="External"/><Relationship Id="rId10" Type="http://schemas.openxmlformats.org/officeDocument/2006/relationships/hyperlink" Target="https://docs.espressif.com/projects/esp-idf/en/latest/esp32/get-started/index.html#get-started-start-project" TargetMode="External"/><Relationship Id="rId4" Type="http://schemas.openxmlformats.org/officeDocument/2006/relationships/hyperlink" Target="https://docs.espressif.com/projects/esp-idf/en/latest/esp32/get-started/windows-setup.html" TargetMode="External"/><Relationship Id="rId9" Type="http://schemas.openxmlformats.org/officeDocument/2006/relationships/hyperlink" Target="https://docs.espressif.com/projects/esp-idf/en/latest/esp32/get-started/index.html#get-started-set-up-env" TargetMode="External"/><Relationship Id="rId14" Type="http://schemas.openxmlformats.org/officeDocument/2006/relationships/hyperlink" Target="https://docs.espressif.com/projects/esp-idf/en/latest/esp32/get-started/index.html#get-started-flas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documents/public/software/CP210x_Universal_Windows_Driver.zip" TargetMode="External"/><Relationship Id="rId2" Type="http://schemas.openxmlformats.org/officeDocument/2006/relationships/hyperlink" Target="https://www.silabs.com/developers/usb-to-uart-bridge-vcp-driv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wiki/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" y="406400"/>
            <a:ext cx="9144000" cy="2354729"/>
          </a:xfrm>
        </p:spPr>
        <p:txBody>
          <a:bodyPr>
            <a:normAutofit/>
          </a:bodyPr>
          <a:lstStyle/>
          <a:p>
            <a:r>
              <a:rPr lang="en-US" altLang="en-US" sz="4000" dirty="0" err="1"/>
              <a:t>IoT</a:t>
            </a:r>
            <a:r>
              <a:rPr lang="en-US" altLang="en-US" sz="4000" dirty="0"/>
              <a:t> Security and Privacy 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7"/>
            <a:ext cx="6858000" cy="256323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600" dirty="0"/>
              <a:t>Lab Environment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600" dirty="0"/>
              <a:t>Xinwen Fu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Ubuntu VM for programming</a:t>
            </a:r>
          </a:p>
          <a:p>
            <a:r>
              <a:rPr lang="en-US" dirty="0"/>
              <a:t>Programming platform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7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Integrated Development Environments (IDEs)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Espressif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Development Framework (</a:t>
            </a:r>
            <a:r>
              <a:rPr lang="en-US" dirty="0" err="1">
                <a:hlinkClick r:id="rId2"/>
              </a:rPr>
              <a:t>esp-idf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/home/</a:t>
            </a:r>
            <a:r>
              <a:rPr lang="en-US" dirty="0" err="1"/>
              <a:t>iot</a:t>
            </a:r>
            <a:r>
              <a:rPr lang="en-US" dirty="0"/>
              <a:t>/</a:t>
            </a:r>
            <a:r>
              <a:rPr lang="en-US" dirty="0" err="1"/>
              <a:t>esp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hlinkClick r:id="rId3"/>
              </a:rPr>
              <a:t>ESP-IDF VS Code Extension</a:t>
            </a:r>
            <a:endParaRPr lang="en-US" dirty="0"/>
          </a:p>
          <a:p>
            <a:pPr lvl="1">
              <a:lnSpc>
                <a:spcPct val="110000"/>
              </a:lnSpc>
              <a:buFont typeface="+mj-lt"/>
              <a:buChar char="–"/>
            </a:pPr>
            <a:r>
              <a:rPr lang="en-US" dirty="0"/>
              <a:t>Develop, build, flash, monitor, debug and more with </a:t>
            </a:r>
            <a:r>
              <a:rPr lang="en-US" dirty="0" err="1"/>
              <a:t>Espressif</a:t>
            </a:r>
            <a:r>
              <a:rPr lang="en-US" dirty="0"/>
              <a:t> chips using </a:t>
            </a:r>
            <a:r>
              <a:rPr lang="en-US" dirty="0" err="1"/>
              <a:t>Espressif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Development Framework (ESP-IDF)</a:t>
            </a:r>
            <a:endParaRPr lang="en-US" dirty="0">
              <a:hlinkClick r:id="rId4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hlinkClick r:id="rId4"/>
              </a:rPr>
              <a:t>Arduino IDE</a:t>
            </a:r>
            <a:endParaRPr lang="en-US" dirty="0"/>
          </a:p>
          <a:p>
            <a:pPr lvl="1">
              <a:lnSpc>
                <a:spcPct val="110000"/>
              </a:lnSpc>
              <a:buFont typeface="+mj-lt"/>
              <a:buChar char="–"/>
            </a:pPr>
            <a:r>
              <a:rPr lang="en-US" dirty="0"/>
              <a:t>Show Application -&gt; Arduino IDE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>
                <a:hlinkClick r:id="rId5"/>
              </a:rPr>
              <a:t>PlatformIO</a:t>
            </a:r>
            <a:r>
              <a:rPr lang="en-US" dirty="0"/>
              <a:t> within Visual Studio Code (VS Code)</a:t>
            </a:r>
          </a:p>
          <a:p>
            <a:pPr lvl="1">
              <a:lnSpc>
                <a:spcPct val="110000"/>
              </a:lnSpc>
              <a:buFont typeface="+mj-lt"/>
              <a:buChar char="–"/>
            </a:pPr>
            <a:r>
              <a:rPr lang="en-US" dirty="0"/>
              <a:t>Show Application -&gt; Visual Studio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36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ESP-IDF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887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Official development framework for the </a:t>
            </a:r>
            <a:r>
              <a:rPr lang="en-US" dirty="0">
                <a:hlinkClick r:id="rId2"/>
              </a:rPr>
              <a:t>ESP32, ESP32-S and ESP32-C Series </a:t>
            </a:r>
            <a:r>
              <a:rPr lang="en-US" dirty="0" err="1">
                <a:hlinkClick r:id="rId2"/>
              </a:rPr>
              <a:t>SoCs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Setting up Development Environment</a:t>
            </a:r>
            <a:endParaRPr lang="en-US" dirty="0">
              <a:hlinkClick r:id="rId3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Step 1. Install prerequisites</a:t>
            </a:r>
            <a:r>
              <a:rPr lang="en-US" dirty="0"/>
              <a:t> for </a:t>
            </a:r>
            <a:r>
              <a:rPr lang="en-US" dirty="0">
                <a:hlinkClick r:id="rId4"/>
              </a:rPr>
              <a:t>Windows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Linux</a:t>
            </a:r>
            <a:r>
              <a:rPr lang="en-US" dirty="0"/>
              <a:t>, or </a:t>
            </a:r>
            <a:r>
              <a:rPr lang="en-US" dirty="0" err="1">
                <a:hlinkClick r:id="rId6"/>
              </a:rPr>
              <a:t>macOS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7"/>
              </a:rPr>
              <a:t>Step 2. Get ESP-IDF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8"/>
              </a:rPr>
              <a:t>Step 3. Set up the tools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9"/>
              </a:rPr>
              <a:t>Step 4. Set up the environment variables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Creating Your First Project</a:t>
            </a:r>
            <a:endParaRPr lang="en-US" dirty="0">
              <a:hlinkClick r:id="rId1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hlinkClick r:id="rId10"/>
              </a:rPr>
              <a:t>Step 5. Start a Project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11"/>
              </a:rPr>
              <a:t>Step 6. Connect Your Device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12"/>
              </a:rPr>
              <a:t>Step 7. Configure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13"/>
              </a:rPr>
              <a:t>Step 8. Build the Project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14"/>
              </a:rPr>
              <a:t>Step 9. Flash onto the Device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hlinkClick r:id="rId15"/>
              </a:rPr>
              <a:t>Step 10. Monitor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8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ESP-IDF VS Code Extension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2" y="1403412"/>
            <a:ext cx="9160432" cy="5318063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85195" y="4247911"/>
            <a:ext cx="625033" cy="277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703" y="4521941"/>
            <a:ext cx="118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ESP-IDF Explorer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10810" y="2849303"/>
            <a:ext cx="625033" cy="277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1626" y="2803927"/>
            <a:ext cx="118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Folder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85197" y="1828801"/>
            <a:ext cx="2050646" cy="1298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4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510"/>
            <a:ext cx="8229600" cy="12307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Open-source Arduino Software</a:t>
            </a:r>
          </a:p>
          <a:p>
            <a:pPr>
              <a:lnSpc>
                <a:spcPct val="120000"/>
              </a:lnSpc>
            </a:pPr>
            <a:r>
              <a:rPr lang="en-US" dirty="0"/>
              <a:t>Easy to write code and upload it to board</a:t>
            </a:r>
          </a:p>
          <a:p>
            <a:pPr>
              <a:lnSpc>
                <a:spcPct val="120000"/>
              </a:lnSpc>
            </a:pPr>
            <a:r>
              <a:rPr lang="en-US" dirty="0"/>
              <a:t>For our </a:t>
            </a:r>
            <a:r>
              <a:rPr lang="en-US" dirty="0" err="1"/>
              <a:t>IoT</a:t>
            </a:r>
            <a:r>
              <a:rPr lang="en-US" dirty="0"/>
              <a:t> kit, choose board ESP32 Dev Module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52" y="2523108"/>
            <a:ext cx="6437495" cy="4198367"/>
          </a:xfrm>
        </p:spPr>
      </p:pic>
    </p:spTree>
    <p:extLst>
      <p:ext uri="{BB962C8B-B14F-4D97-AF65-F5344CB8AC3E}">
        <p14:creationId xmlns:p14="http://schemas.microsoft.com/office/powerpoint/2010/main" val="85358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PlatformIO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PlatformIO</a:t>
            </a:r>
            <a:r>
              <a:rPr lang="en-US" dirty="0"/>
              <a:t> is a user-friendly and extensible integrated development environment with a set of professional development instruments,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Providing modern and powerful features to speed up yet simplify the creation and delivery of embedded products</a:t>
            </a:r>
          </a:p>
          <a:p>
            <a:pPr>
              <a:lnSpc>
                <a:spcPct val="120000"/>
              </a:lnSpc>
            </a:pPr>
            <a:r>
              <a:rPr lang="en-US" dirty="0"/>
              <a:t>Visual Studio Code is a code editor redefined and optimized for building and debugging modern web and cloud applications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Open source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PlatformIO</a:t>
            </a:r>
            <a:r>
              <a:rPr lang="en-US" dirty="0"/>
              <a:t> is over VS Code</a:t>
            </a:r>
          </a:p>
          <a:p>
            <a:pPr>
              <a:lnSpc>
                <a:spcPct val="120000"/>
              </a:lnSpc>
            </a:pPr>
            <a:r>
              <a:rPr lang="en-US" dirty="0"/>
              <a:t>Can use Arduino code and </a:t>
            </a:r>
            <a:r>
              <a:rPr lang="en-US" dirty="0" err="1"/>
              <a:t>esp-idf</a:t>
            </a:r>
            <a:r>
              <a:rPr lang="en-US" dirty="0"/>
              <a:t>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A3A-69F1-8E49-84F6-B76C2CB1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PlatformIO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E1BCC9-0119-F54B-845D-02C4E700F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74787"/>
            <a:ext cx="9010650" cy="46304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5B22D-87A8-4649-9EA4-5C1BFD2E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099B3-1864-3A4A-A059-1999BD756FBC}"/>
              </a:ext>
            </a:extLst>
          </p:cNvPr>
          <p:cNvSpPr/>
          <p:nvPr/>
        </p:nvSpPr>
        <p:spPr>
          <a:xfrm>
            <a:off x="5845100" y="2603790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Visual Studio Code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06E62-BC56-5C43-BDE9-183A38CED14B}"/>
              </a:ext>
            </a:extLst>
          </p:cNvPr>
          <p:cNvSpPr/>
          <p:nvPr/>
        </p:nvSpPr>
        <p:spPr>
          <a:xfrm>
            <a:off x="57150" y="4787384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PlatformIO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5E3F70-B30D-FC41-8D8D-841B669492C0}"/>
              </a:ext>
            </a:extLst>
          </p:cNvPr>
          <p:cNvCxnSpPr>
            <a:cxnSpLocks/>
          </p:cNvCxnSpPr>
          <p:nvPr/>
        </p:nvCxnSpPr>
        <p:spPr>
          <a:xfrm flipV="1">
            <a:off x="615152" y="4362450"/>
            <a:ext cx="184948" cy="424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613A8DE-544D-CA42-9F25-43A1FBA6356E}"/>
              </a:ext>
            </a:extLst>
          </p:cNvPr>
          <p:cNvSpPr/>
          <p:nvPr/>
        </p:nvSpPr>
        <p:spPr>
          <a:xfrm>
            <a:off x="1894109" y="624481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Build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34465-3B3C-5640-9A4B-68DE58DC0C23}"/>
              </a:ext>
            </a:extLst>
          </p:cNvPr>
          <p:cNvSpPr/>
          <p:nvPr/>
        </p:nvSpPr>
        <p:spPr>
          <a:xfrm>
            <a:off x="2803877" y="6210515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Upload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AA1CD-D565-C849-9836-64500E56FD9D}"/>
              </a:ext>
            </a:extLst>
          </p:cNvPr>
          <p:cNvSpPr/>
          <p:nvPr/>
        </p:nvSpPr>
        <p:spPr>
          <a:xfrm>
            <a:off x="3955699" y="6226390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Serial monitor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B0F69-D939-4E4D-8373-18A26339D51A}"/>
              </a:ext>
            </a:extLst>
          </p:cNvPr>
          <p:cNvCxnSpPr>
            <a:cxnSpLocks/>
          </p:cNvCxnSpPr>
          <p:nvPr/>
        </p:nvCxnSpPr>
        <p:spPr>
          <a:xfrm flipH="1" flipV="1">
            <a:off x="3584315" y="6054744"/>
            <a:ext cx="572875" cy="256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5D13E-B104-164B-9E03-1FF77464DC9E}"/>
              </a:ext>
            </a:extLst>
          </p:cNvPr>
          <p:cNvCxnSpPr>
            <a:cxnSpLocks/>
          </p:cNvCxnSpPr>
          <p:nvPr/>
        </p:nvCxnSpPr>
        <p:spPr>
          <a:xfrm flipV="1">
            <a:off x="3173773" y="6032352"/>
            <a:ext cx="0" cy="27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4EB019-A902-D44F-8976-B2B753B9462F}"/>
              </a:ext>
            </a:extLst>
          </p:cNvPr>
          <p:cNvCxnSpPr>
            <a:cxnSpLocks/>
          </p:cNvCxnSpPr>
          <p:nvPr/>
        </p:nvCxnSpPr>
        <p:spPr>
          <a:xfrm flipV="1">
            <a:off x="2646738" y="6036132"/>
            <a:ext cx="184948" cy="424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E09-B16C-4B4F-90ED-4B19D32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DB3C-397E-49A4-AE74-6A48608DAB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Ubuntu VM for programming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platform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5FC9-09FE-450D-96E4-A7C4BC8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, electronics, computer, computer&#10;&#10;Description automatically generated">
            <a:extLst>
              <a:ext uri="{FF2B5EF4-FFF2-40B4-BE49-F238E27FC236}">
                <a16:creationId xmlns:a16="http://schemas.microsoft.com/office/drawing/2014/main" id="{3BA239F6-2B63-0D4A-A218-B6E085EA708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40" y="1206850"/>
            <a:ext cx="4081608" cy="54442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Lab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168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Host: MacOS</a:t>
            </a:r>
          </a:p>
          <a:p>
            <a:pPr>
              <a:lnSpc>
                <a:spcPct val="120000"/>
              </a:lnSpc>
            </a:pPr>
            <a:r>
              <a:rPr lang="en-US" dirty="0"/>
              <a:t>Guest: Ubuntu 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990" y="6009443"/>
            <a:ext cx="129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Micro USB Data Cable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0525" y="257398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Ubuntu VM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674B8E-166A-814D-AC5D-2F5D7CA91353}"/>
              </a:ext>
            </a:extLst>
          </p:cNvPr>
          <p:cNvCxnSpPr>
            <a:cxnSpLocks/>
          </p:cNvCxnSpPr>
          <p:nvPr/>
        </p:nvCxnSpPr>
        <p:spPr>
          <a:xfrm flipH="1">
            <a:off x="4073462" y="6479288"/>
            <a:ext cx="593594" cy="4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6216" y="5640326"/>
            <a:ext cx="12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ESP32</a:t>
            </a:r>
            <a:endParaRPr lang="en-US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74B8E-166A-814D-AC5D-2F5D7CA91353}"/>
              </a:ext>
            </a:extLst>
          </p:cNvPr>
          <p:cNvCxnSpPr>
            <a:cxnSpLocks/>
          </p:cNvCxnSpPr>
          <p:nvPr/>
        </p:nvCxnSpPr>
        <p:spPr>
          <a:xfrm flipH="1">
            <a:off x="4370259" y="5794214"/>
            <a:ext cx="29679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74B8E-166A-814D-AC5D-2F5D7CA91353}"/>
              </a:ext>
            </a:extLst>
          </p:cNvPr>
          <p:cNvCxnSpPr>
            <a:cxnSpLocks/>
          </p:cNvCxnSpPr>
          <p:nvPr/>
        </p:nvCxnSpPr>
        <p:spPr>
          <a:xfrm flipH="1" flipV="1">
            <a:off x="4239464" y="5255688"/>
            <a:ext cx="596752" cy="223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834" y="5147991"/>
            <a:ext cx="12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DHT22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32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and Guest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248"/>
            <a:ext cx="8229600" cy="49842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First configure Host -- Windows 10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>
                <a:hlinkClick r:id="rId2"/>
              </a:rPr>
              <a:t>CP210x USB to UART Bridge VCP Drivers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CP210x Universal Windows Driver</a:t>
            </a:r>
            <a:r>
              <a:rPr lang="en-US" dirty="0"/>
              <a:t>)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>
                <a:hlinkClick r:id="rId4"/>
              </a:rPr>
              <a:t>VirtualBox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VirtualBox</a:t>
            </a:r>
            <a:r>
              <a:rPr lang="en-US" dirty="0">
                <a:hlinkClick r:id="rId4"/>
              </a:rPr>
              <a:t> Extension Pack</a:t>
            </a:r>
            <a:r>
              <a:rPr lang="en-US" dirty="0"/>
              <a:t> as Administrator</a:t>
            </a:r>
          </a:p>
          <a:p>
            <a:pPr>
              <a:lnSpc>
                <a:spcPct val="120000"/>
              </a:lnSpc>
            </a:pPr>
            <a:r>
              <a:rPr lang="en-US" dirty="0"/>
              <a:t>Second set up Guest -- Ubuntu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Click provided .ova and follow instructions to install Ubuntu VM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Set USB device filters within </a:t>
            </a:r>
            <a:r>
              <a:rPr lang="en-US" dirty="0" err="1"/>
              <a:t>VirtualBox</a:t>
            </a:r>
            <a:r>
              <a:rPr lang="en-US" dirty="0"/>
              <a:t> manager for Ubuntu VM to attach the </a:t>
            </a:r>
            <a:r>
              <a:rPr lang="en-US" dirty="0" err="1"/>
              <a:t>IoT</a:t>
            </a:r>
            <a:r>
              <a:rPr lang="en-US" dirty="0"/>
              <a:t> kit to Ubuntu VM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Start Ubuntu VM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Install guest Additions (Already installed; Optional)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Unplug and re-plug if the </a:t>
            </a:r>
            <a:r>
              <a:rPr lang="en-US" dirty="0" err="1"/>
              <a:t>IoT</a:t>
            </a:r>
            <a:r>
              <a:rPr lang="en-US" dirty="0"/>
              <a:t> kit is connected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Type in terminal -- </a:t>
            </a:r>
            <a:r>
              <a:rPr lang="en-US" i="1" dirty="0"/>
              <a:t>ls /dev -- </a:t>
            </a:r>
            <a:r>
              <a:rPr lang="en-US" dirty="0"/>
              <a:t>lists the device as ttyUSB0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In Windows 10, under </a:t>
            </a:r>
            <a:r>
              <a:rPr lang="en-US" i="1" dirty="0"/>
              <a:t>Universal Bus Serial Controllers</a:t>
            </a:r>
            <a:r>
              <a:rPr lang="en-US" dirty="0"/>
              <a:t>, shall see </a:t>
            </a:r>
            <a:r>
              <a:rPr lang="en-US" i="1" dirty="0" err="1"/>
              <a:t>VirtualBox</a:t>
            </a:r>
            <a:r>
              <a:rPr lang="en-US" i="1" dirty="0"/>
              <a:t> USB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Installing CP210x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441140" cy="159078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Device manager shows Silicon Labs CP210x USB to UART Bridge (</a:t>
            </a:r>
            <a:r>
              <a:rPr lang="en-US" dirty="0" err="1"/>
              <a:t>COMx</a:t>
            </a:r>
            <a:r>
              <a:rPr lang="en-US" dirty="0"/>
              <a:t>), where x may be different at different computers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Don’t start </a:t>
            </a:r>
            <a:r>
              <a:rPr lang="en-US" dirty="0" err="1"/>
              <a:t>VirtualBox</a:t>
            </a:r>
            <a:r>
              <a:rPr lang="en-US" dirty="0"/>
              <a:t> yet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2257"/>
            <a:ext cx="8229600" cy="3329774"/>
          </a:xfrm>
        </p:spPr>
      </p:pic>
    </p:spTree>
    <p:extLst>
      <p:ext uri="{BB962C8B-B14F-4D97-AF65-F5344CB8AC3E}">
        <p14:creationId xmlns:p14="http://schemas.microsoft.com/office/powerpoint/2010/main" val="753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Install </a:t>
            </a:r>
            <a:r>
              <a:rPr lang="en-US" dirty="0" err="1"/>
              <a:t>VirtualBox</a:t>
            </a:r>
            <a:r>
              <a:rPr lang="en-US" dirty="0"/>
              <a:t>, Extension Pack and Guest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614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Install </a:t>
            </a:r>
            <a:r>
              <a:rPr lang="en-US" dirty="0" err="1">
                <a:hlinkClick r:id="rId2"/>
              </a:rPr>
              <a:t>VirtualBox</a:t>
            </a:r>
            <a:r>
              <a:rPr lang="en-US" dirty="0"/>
              <a:t> as Administrator</a:t>
            </a:r>
          </a:p>
          <a:p>
            <a:pPr>
              <a:lnSpc>
                <a:spcPct val="120000"/>
              </a:lnSpc>
            </a:pPr>
            <a:r>
              <a:rPr lang="en-US" dirty="0"/>
              <a:t>Install </a:t>
            </a:r>
            <a:r>
              <a:rPr lang="en-US" dirty="0" err="1">
                <a:hlinkClick r:id="rId2"/>
              </a:rPr>
              <a:t>VirtualBox</a:t>
            </a:r>
            <a:r>
              <a:rPr lang="en-US" dirty="0">
                <a:hlinkClick r:id="rId2"/>
              </a:rPr>
              <a:t> Extension Pack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“Support for USB 2.0 and USB 3.0 devices, </a:t>
            </a:r>
            <a:r>
              <a:rPr lang="en-US" dirty="0" err="1"/>
              <a:t>VirtualBox</a:t>
            </a:r>
            <a:r>
              <a:rPr lang="en-US" dirty="0"/>
              <a:t> RDP, disk encryption, </a:t>
            </a:r>
            <a:r>
              <a:rPr lang="en-US" dirty="0" err="1"/>
              <a:t>NVMe</a:t>
            </a:r>
            <a:r>
              <a:rPr lang="en-US" dirty="0"/>
              <a:t> and PXE boot for Intel cards”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Click provided the .ova file and follow instructions to install Ubuntu VM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Set USB device filters within </a:t>
            </a:r>
            <a:r>
              <a:rPr lang="en-US" dirty="0" err="1"/>
              <a:t>VirtualBox</a:t>
            </a:r>
            <a:r>
              <a:rPr lang="en-US" dirty="0"/>
              <a:t> manager for Ubuntu VM to attach the </a:t>
            </a:r>
            <a:r>
              <a:rPr lang="en-US" dirty="0" err="1"/>
              <a:t>IoT</a:t>
            </a:r>
            <a:r>
              <a:rPr lang="en-US" dirty="0"/>
              <a:t> kit to Ubuntu VM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Start Ubuntu VM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Eject the CD image if necessary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install and Guest Additions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Click </a:t>
            </a:r>
            <a:r>
              <a:rPr lang="en-US" i="1" dirty="0"/>
              <a:t>Devices</a:t>
            </a:r>
            <a:r>
              <a:rPr lang="en-US" dirty="0"/>
              <a:t> -&gt; </a:t>
            </a:r>
            <a:r>
              <a:rPr lang="en-US" i="1" dirty="0"/>
              <a:t>Insert Guest Additions CD Image</a:t>
            </a:r>
            <a:r>
              <a:rPr lang="en-US" dirty="0"/>
              <a:t>… The installation process shall automatically start and follow on-screen instructions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6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 4. Set USB device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7125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Ubuntu -&gt; Settings -&gt; USB -&gt; “Add USB filters with all fields set to the values of the selected USB device attached to the host PC”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90"/>
            <a:ext cx="9144000" cy="4346840"/>
          </a:xfrm>
        </p:spPr>
      </p:pic>
    </p:spTree>
    <p:extLst>
      <p:ext uri="{BB962C8B-B14F-4D97-AF65-F5344CB8AC3E}">
        <p14:creationId xmlns:p14="http://schemas.microsoft.com/office/powerpoint/2010/main" val="13599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Unplug and re-plug if the </a:t>
            </a:r>
            <a:r>
              <a:rPr lang="en-US" dirty="0" err="1"/>
              <a:t>IoT</a:t>
            </a:r>
            <a:r>
              <a:rPr lang="en-US" dirty="0"/>
              <a:t> kit is connected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Capturing a USB device in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Set USB device filters to add the particular USB device to the Ubuntu VM</a:t>
            </a:r>
          </a:p>
          <a:p>
            <a:pPr lvl="1"/>
            <a:r>
              <a:rPr lang="en-US" dirty="0"/>
              <a:t>Once attached to the Ubuntu VM, the host cannot use it any more</a:t>
            </a:r>
          </a:p>
          <a:p>
            <a:r>
              <a:rPr lang="en-US" dirty="0"/>
              <a:t>Unplugging and re-plugging will allow </a:t>
            </a:r>
            <a:r>
              <a:rPr lang="en-US" dirty="0" err="1"/>
              <a:t>VirtualBox</a:t>
            </a:r>
            <a:r>
              <a:rPr lang="en-US" dirty="0"/>
              <a:t> to capture the USB device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IoT</a:t>
            </a:r>
            <a:r>
              <a:rPr lang="en-US" dirty="0"/>
              <a:t> kit is connected to the PC with a micro-USB cable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43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>
              <a:lnSpc>
                <a:spcPct val="120000"/>
              </a:lnSpc>
            </a:pPr>
            <a:r>
              <a:rPr lang="en-US" dirty="0"/>
              <a:t>8. </a:t>
            </a:r>
            <a:r>
              <a:rPr lang="en-US" i="1" dirty="0"/>
              <a:t>ls /dev -- </a:t>
            </a:r>
            <a:r>
              <a:rPr lang="en-US" dirty="0"/>
              <a:t>ttyUSB0 and </a:t>
            </a:r>
            <a:br>
              <a:rPr lang="en-US" dirty="0"/>
            </a:br>
            <a:r>
              <a:rPr lang="en-US" dirty="0"/>
              <a:t>9. </a:t>
            </a:r>
            <a:r>
              <a:rPr lang="en-US" dirty="0" err="1"/>
              <a:t>VirtualBox</a:t>
            </a:r>
            <a:r>
              <a:rPr lang="en-US" dirty="0"/>
              <a:t> 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719"/>
            <a:ext cx="8229600" cy="81886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Device manager in Windows 10 shows </a:t>
            </a:r>
            <a:r>
              <a:rPr lang="en-US" i="1" dirty="0" err="1"/>
              <a:t>VirtualBox</a:t>
            </a:r>
            <a:r>
              <a:rPr lang="en-US" i="1" dirty="0"/>
              <a:t> USB</a:t>
            </a:r>
          </a:p>
          <a:p>
            <a:pPr>
              <a:lnSpc>
                <a:spcPct val="120000"/>
              </a:lnSpc>
            </a:pPr>
            <a:r>
              <a:rPr lang="en-US" i="1" dirty="0"/>
              <a:t>ls dev </a:t>
            </a:r>
            <a:r>
              <a:rPr lang="en-US" dirty="0"/>
              <a:t>in Ubuntu shows </a:t>
            </a:r>
            <a:r>
              <a:rPr lang="en-US" i="1" dirty="0"/>
              <a:t>ttyUSB0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44E4-0432-E94D-8BFC-37A16F6BDC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59" y="2117387"/>
            <a:ext cx="7014949" cy="4223175"/>
          </a:xfrm>
        </p:spPr>
      </p:pic>
    </p:spTree>
    <p:extLst>
      <p:ext uri="{BB962C8B-B14F-4D97-AF65-F5344CB8AC3E}">
        <p14:creationId xmlns:p14="http://schemas.microsoft.com/office/powerpoint/2010/main" val="16840686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6" id="{254163F0-5122-1443-B42B-09F33C56F643}" vid="{CAC72534-D667-3847-9EF0-0CD051AFE5F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15842</TotalTime>
  <Words>707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Verdana</vt:lpstr>
      <vt:lpstr>Wingdings</vt:lpstr>
      <vt:lpstr>Theme6</vt:lpstr>
      <vt:lpstr>IoT Security and Privacy </vt:lpstr>
      <vt:lpstr>Outline</vt:lpstr>
      <vt:lpstr>Example Lab VM</vt:lpstr>
      <vt:lpstr>Host and Guest Configuration</vt:lpstr>
      <vt:lpstr>1. Installing CP210x Driver</vt:lpstr>
      <vt:lpstr>2. Install VirtualBox, Extension Pack and Guest Additions</vt:lpstr>
      <vt:lpstr>Notes: 4. Set USB device filters</vt:lpstr>
      <vt:lpstr>7. Unplug and re-plug if the IoT kit is connected</vt:lpstr>
      <vt:lpstr>8. ls /dev -- ttyUSB0 and  9. VirtualBox USB</vt:lpstr>
      <vt:lpstr>Outline</vt:lpstr>
      <vt:lpstr>Three Integrated Development Environments (IDEs)</vt:lpstr>
      <vt:lpstr>1. ESP-IDF</vt:lpstr>
      <vt:lpstr>ESP-IDF VS Code Extension</vt:lpstr>
      <vt:lpstr>3. Arduino IDE</vt:lpstr>
      <vt:lpstr>4. PlatformIO</vt:lpstr>
      <vt:lpstr>PlatformIO Interface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1144</cp:revision>
  <dcterms:created xsi:type="dcterms:W3CDTF">1995-06-02T21:27:28Z</dcterms:created>
  <dcterms:modified xsi:type="dcterms:W3CDTF">2022-03-10T19:21:43Z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