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notesSlides/notesSlide2.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84" r:id="rId1"/>
  </p:sldMasterIdLst>
  <p:notesMasterIdLst>
    <p:notesMasterId r:id="rId39"/>
  </p:notesMasterIdLst>
  <p:handoutMasterIdLst>
    <p:handoutMasterId r:id="rId40"/>
  </p:handoutMasterIdLst>
  <p:sldIdLst>
    <p:sldId id="256" r:id="rId2"/>
    <p:sldId id="304" r:id="rId3"/>
    <p:sldId id="305" r:id="rId4"/>
    <p:sldId id="306" r:id="rId5"/>
    <p:sldId id="307" r:id="rId6"/>
    <p:sldId id="308" r:id="rId7"/>
    <p:sldId id="309" r:id="rId8"/>
    <p:sldId id="310" r:id="rId9"/>
    <p:sldId id="311" r:id="rId10"/>
    <p:sldId id="375" r:id="rId11"/>
    <p:sldId id="376" r:id="rId12"/>
    <p:sldId id="314" r:id="rId13"/>
    <p:sldId id="385" r:id="rId14"/>
    <p:sldId id="354" r:id="rId15"/>
    <p:sldId id="378" r:id="rId16"/>
    <p:sldId id="383" r:id="rId17"/>
    <p:sldId id="379" r:id="rId18"/>
    <p:sldId id="380" r:id="rId19"/>
    <p:sldId id="381" r:id="rId20"/>
    <p:sldId id="382" r:id="rId21"/>
    <p:sldId id="355" r:id="rId22"/>
    <p:sldId id="317" r:id="rId23"/>
    <p:sldId id="318" r:id="rId24"/>
    <p:sldId id="357" r:id="rId25"/>
    <p:sldId id="358" r:id="rId26"/>
    <p:sldId id="321" r:id="rId27"/>
    <p:sldId id="360" r:id="rId28"/>
    <p:sldId id="359" r:id="rId29"/>
    <p:sldId id="322" r:id="rId30"/>
    <p:sldId id="323" r:id="rId31"/>
    <p:sldId id="324" r:id="rId32"/>
    <p:sldId id="387" r:id="rId33"/>
    <p:sldId id="325" r:id="rId34"/>
    <p:sldId id="326" r:id="rId35"/>
    <p:sldId id="327" r:id="rId36"/>
    <p:sldId id="328" r:id="rId37"/>
    <p:sldId id="356" r:id="rId38"/>
  </p:sldIdLst>
  <p:sldSz cx="9144000" cy="6858000" type="screen4x3"/>
  <p:notesSz cx="6845300" cy="9396413"/>
  <p:defaultTextStyle>
    <a:defPPr>
      <a:defRPr lang="en-US"/>
    </a:defPPr>
    <a:lvl1pPr algn="l" rtl="0" eaLnBrk="0" fontAlgn="base" hangingPunct="0">
      <a:spcBef>
        <a:spcPct val="0"/>
      </a:spcBef>
      <a:spcAft>
        <a:spcPct val="0"/>
      </a:spcAft>
      <a:defRPr kern="1200">
        <a:solidFill>
          <a:schemeClr val="tx1"/>
        </a:solidFill>
        <a:latin typeface="Verdana" charset="0"/>
        <a:ea typeface="+mn-ea"/>
        <a:cs typeface="+mn-cs"/>
      </a:defRPr>
    </a:lvl1pPr>
    <a:lvl2pPr marL="457200" algn="l" rtl="0" eaLnBrk="0" fontAlgn="base" hangingPunct="0">
      <a:spcBef>
        <a:spcPct val="0"/>
      </a:spcBef>
      <a:spcAft>
        <a:spcPct val="0"/>
      </a:spcAft>
      <a:defRPr kern="1200">
        <a:solidFill>
          <a:schemeClr val="tx1"/>
        </a:solidFill>
        <a:latin typeface="Verdana" charset="0"/>
        <a:ea typeface="+mn-ea"/>
        <a:cs typeface="+mn-cs"/>
      </a:defRPr>
    </a:lvl2pPr>
    <a:lvl3pPr marL="914400" algn="l" rtl="0" eaLnBrk="0" fontAlgn="base" hangingPunct="0">
      <a:spcBef>
        <a:spcPct val="0"/>
      </a:spcBef>
      <a:spcAft>
        <a:spcPct val="0"/>
      </a:spcAft>
      <a:defRPr kern="1200">
        <a:solidFill>
          <a:schemeClr val="tx1"/>
        </a:solidFill>
        <a:latin typeface="Verdana" charset="0"/>
        <a:ea typeface="+mn-ea"/>
        <a:cs typeface="+mn-cs"/>
      </a:defRPr>
    </a:lvl3pPr>
    <a:lvl4pPr marL="1371600" algn="l" rtl="0" eaLnBrk="0" fontAlgn="base" hangingPunct="0">
      <a:spcBef>
        <a:spcPct val="0"/>
      </a:spcBef>
      <a:spcAft>
        <a:spcPct val="0"/>
      </a:spcAft>
      <a:defRPr kern="1200">
        <a:solidFill>
          <a:schemeClr val="tx1"/>
        </a:solidFill>
        <a:latin typeface="Verdana" charset="0"/>
        <a:ea typeface="+mn-ea"/>
        <a:cs typeface="+mn-cs"/>
      </a:defRPr>
    </a:lvl4pPr>
    <a:lvl5pPr marL="1828800" algn="l" rtl="0" eaLnBrk="0" fontAlgn="base" hangingPunct="0">
      <a:spcBef>
        <a:spcPct val="0"/>
      </a:spcBef>
      <a:spcAft>
        <a:spcPct val="0"/>
      </a:spcAft>
      <a:defRPr kern="1200">
        <a:solidFill>
          <a:schemeClr val="tx1"/>
        </a:solidFill>
        <a:latin typeface="Verdana" charset="0"/>
        <a:ea typeface="+mn-ea"/>
        <a:cs typeface="+mn-cs"/>
      </a:defRPr>
    </a:lvl5pPr>
    <a:lvl6pPr marL="2286000" algn="l" defTabSz="914400" rtl="0" eaLnBrk="1" latinLnBrk="0" hangingPunct="1">
      <a:defRPr kern="1200">
        <a:solidFill>
          <a:schemeClr val="tx1"/>
        </a:solidFill>
        <a:latin typeface="Verdana" charset="0"/>
        <a:ea typeface="+mn-ea"/>
        <a:cs typeface="+mn-cs"/>
      </a:defRPr>
    </a:lvl6pPr>
    <a:lvl7pPr marL="2743200" algn="l" defTabSz="914400" rtl="0" eaLnBrk="1" latinLnBrk="0" hangingPunct="1">
      <a:defRPr kern="1200">
        <a:solidFill>
          <a:schemeClr val="tx1"/>
        </a:solidFill>
        <a:latin typeface="Verdana" charset="0"/>
        <a:ea typeface="+mn-ea"/>
        <a:cs typeface="+mn-cs"/>
      </a:defRPr>
    </a:lvl7pPr>
    <a:lvl8pPr marL="3200400" algn="l" defTabSz="914400" rtl="0" eaLnBrk="1" latinLnBrk="0" hangingPunct="1">
      <a:defRPr kern="1200">
        <a:solidFill>
          <a:schemeClr val="tx1"/>
        </a:solidFill>
        <a:latin typeface="Verdana" charset="0"/>
        <a:ea typeface="+mn-ea"/>
        <a:cs typeface="+mn-cs"/>
      </a:defRPr>
    </a:lvl8pPr>
    <a:lvl9pPr marL="3657600" algn="l" defTabSz="914400" rtl="0" eaLnBrk="1" latinLnBrk="0" hangingPunct="1">
      <a:defRPr kern="1200">
        <a:solidFill>
          <a:schemeClr val="tx1"/>
        </a:solidFill>
        <a:latin typeface="Verdana"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CC3300"/>
    <a:srgbClr val="FF9966"/>
    <a:srgbClr val="33CCFF"/>
    <a:srgbClr val="9999FF"/>
    <a:srgbClr val="FF0066"/>
    <a:srgbClr val="999933"/>
    <a:srgbClr val="6699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4A8792-3A5E-A742-A84E-56D9B80D9BEC}" v="20" dt="2023-04-04T16:05:45.1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23" autoAdjust="0"/>
    <p:restoredTop sz="94059" autoAdjust="0"/>
  </p:normalViewPr>
  <p:slideViewPr>
    <p:cSldViewPr snapToGrid="0">
      <p:cViewPr varScale="1">
        <p:scale>
          <a:sx n="105" d="100"/>
          <a:sy n="105" d="100"/>
        </p:scale>
        <p:origin x="104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1830" y="-84"/>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 Xinwen" userId="0e36c28d-7c66-4d23-8c4d-566aefcb51e0" providerId="ADAL" clId="{663B7D0F-C157-0B44-8D0F-99D2BFFDC35B}"/>
    <pc:docChg chg="undo custSel addSld delSld modSld">
      <pc:chgData name="Fu, Xinwen" userId="0e36c28d-7c66-4d23-8c4d-566aefcb51e0" providerId="ADAL" clId="{663B7D0F-C157-0B44-8D0F-99D2BFFDC35B}" dt="2022-02-15T16:59:27.787" v="227" actId="20577"/>
      <pc:docMkLst>
        <pc:docMk/>
      </pc:docMkLst>
      <pc:sldChg chg="modSp mod">
        <pc:chgData name="Fu, Xinwen" userId="0e36c28d-7c66-4d23-8c4d-566aefcb51e0" providerId="ADAL" clId="{663B7D0F-C157-0B44-8D0F-99D2BFFDC35B}" dt="2022-02-10T15:25:09.930" v="2" actId="20577"/>
        <pc:sldMkLst>
          <pc:docMk/>
          <pc:sldMk cId="2340749327" sldId="306"/>
        </pc:sldMkLst>
        <pc:spChg chg="mod">
          <ac:chgData name="Fu, Xinwen" userId="0e36c28d-7c66-4d23-8c4d-566aefcb51e0" providerId="ADAL" clId="{663B7D0F-C157-0B44-8D0F-99D2BFFDC35B}" dt="2022-02-10T15:25:09.930" v="2" actId="20577"/>
          <ac:spMkLst>
            <pc:docMk/>
            <pc:sldMk cId="2340749327" sldId="306"/>
            <ac:spMk id="3" creationId="{1706C45C-3F4C-44FA-A9FB-E5383621CD40}"/>
          </ac:spMkLst>
        </pc:spChg>
      </pc:sldChg>
      <pc:sldChg chg="modSp mod">
        <pc:chgData name="Fu, Xinwen" userId="0e36c28d-7c66-4d23-8c4d-566aefcb51e0" providerId="ADAL" clId="{663B7D0F-C157-0B44-8D0F-99D2BFFDC35B}" dt="2022-02-10T15:38:17.568" v="18" actId="14100"/>
        <pc:sldMkLst>
          <pc:docMk/>
          <pc:sldMk cId="513544354" sldId="311"/>
        </pc:sldMkLst>
        <pc:spChg chg="mod">
          <ac:chgData name="Fu, Xinwen" userId="0e36c28d-7c66-4d23-8c4d-566aefcb51e0" providerId="ADAL" clId="{663B7D0F-C157-0B44-8D0F-99D2BFFDC35B}" dt="2022-02-10T15:38:17.568" v="18" actId="14100"/>
          <ac:spMkLst>
            <pc:docMk/>
            <pc:sldMk cId="513544354" sldId="311"/>
            <ac:spMk id="3" creationId="{5A9579FF-FA6B-4720-9810-C33E4F17CF52}"/>
          </ac:spMkLst>
        </pc:spChg>
      </pc:sldChg>
      <pc:sldChg chg="modSp mod">
        <pc:chgData name="Fu, Xinwen" userId="0e36c28d-7c66-4d23-8c4d-566aefcb51e0" providerId="ADAL" clId="{663B7D0F-C157-0B44-8D0F-99D2BFFDC35B}" dt="2022-02-10T15:39:07.142" v="25" actId="20577"/>
        <pc:sldMkLst>
          <pc:docMk/>
          <pc:sldMk cId="694343580" sldId="314"/>
        </pc:sldMkLst>
        <pc:spChg chg="mod">
          <ac:chgData name="Fu, Xinwen" userId="0e36c28d-7c66-4d23-8c4d-566aefcb51e0" providerId="ADAL" clId="{663B7D0F-C157-0B44-8D0F-99D2BFFDC35B}" dt="2022-02-10T15:39:07.142" v="25" actId="20577"/>
          <ac:spMkLst>
            <pc:docMk/>
            <pc:sldMk cId="694343580" sldId="314"/>
            <ac:spMk id="2" creationId="{1078E381-321F-4365-9EFC-2D9926369DE3}"/>
          </ac:spMkLst>
        </pc:spChg>
      </pc:sldChg>
      <pc:sldChg chg="modSp mod">
        <pc:chgData name="Fu, Xinwen" userId="0e36c28d-7c66-4d23-8c4d-566aefcb51e0" providerId="ADAL" clId="{663B7D0F-C157-0B44-8D0F-99D2BFFDC35B}" dt="2022-02-10T15:49:34.512" v="152" actId="113"/>
        <pc:sldMkLst>
          <pc:docMk/>
          <pc:sldMk cId="2917849080" sldId="317"/>
        </pc:sldMkLst>
        <pc:spChg chg="mod">
          <ac:chgData name="Fu, Xinwen" userId="0e36c28d-7c66-4d23-8c4d-566aefcb51e0" providerId="ADAL" clId="{663B7D0F-C157-0B44-8D0F-99D2BFFDC35B}" dt="2022-02-10T15:49:34.512" v="152" actId="113"/>
          <ac:spMkLst>
            <pc:docMk/>
            <pc:sldMk cId="2917849080" sldId="317"/>
            <ac:spMk id="3" creationId="{DFC14C63-7BBE-486C-AFF5-A655DA6A96A0}"/>
          </ac:spMkLst>
        </pc:spChg>
      </pc:sldChg>
      <pc:sldChg chg="modSp mod">
        <pc:chgData name="Fu, Xinwen" userId="0e36c28d-7c66-4d23-8c4d-566aefcb51e0" providerId="ADAL" clId="{663B7D0F-C157-0B44-8D0F-99D2BFFDC35B}" dt="2022-02-10T15:54:09.542" v="180" actId="20577"/>
        <pc:sldMkLst>
          <pc:docMk/>
          <pc:sldMk cId="2521836830" sldId="322"/>
        </pc:sldMkLst>
        <pc:spChg chg="mod">
          <ac:chgData name="Fu, Xinwen" userId="0e36c28d-7c66-4d23-8c4d-566aefcb51e0" providerId="ADAL" clId="{663B7D0F-C157-0B44-8D0F-99D2BFFDC35B}" dt="2022-02-10T15:54:09.542" v="180" actId="20577"/>
          <ac:spMkLst>
            <pc:docMk/>
            <pc:sldMk cId="2521836830" sldId="322"/>
            <ac:spMk id="3" creationId="{84489BF9-1BD1-499B-A10B-336293974A94}"/>
          </ac:spMkLst>
        </pc:spChg>
      </pc:sldChg>
      <pc:sldChg chg="modSp mod">
        <pc:chgData name="Fu, Xinwen" userId="0e36c28d-7c66-4d23-8c4d-566aefcb51e0" providerId="ADAL" clId="{663B7D0F-C157-0B44-8D0F-99D2BFFDC35B}" dt="2022-02-10T15:57:50.338" v="181" actId="207"/>
        <pc:sldMkLst>
          <pc:docMk/>
          <pc:sldMk cId="2577989549" sldId="328"/>
        </pc:sldMkLst>
        <pc:spChg chg="mod">
          <ac:chgData name="Fu, Xinwen" userId="0e36c28d-7c66-4d23-8c4d-566aefcb51e0" providerId="ADAL" clId="{663B7D0F-C157-0B44-8D0F-99D2BFFDC35B}" dt="2022-02-10T15:57:50.338" v="181" actId="207"/>
          <ac:spMkLst>
            <pc:docMk/>
            <pc:sldMk cId="2577989549" sldId="328"/>
            <ac:spMk id="3" creationId="{6650B53E-CD93-4C9C-83AB-785EF6FB364E}"/>
          </ac:spMkLst>
        </pc:spChg>
      </pc:sldChg>
      <pc:sldChg chg="delSp modSp mod">
        <pc:chgData name="Fu, Xinwen" userId="0e36c28d-7c66-4d23-8c4d-566aefcb51e0" providerId="ADAL" clId="{663B7D0F-C157-0B44-8D0F-99D2BFFDC35B}" dt="2022-02-10T15:51:20.576" v="158" actId="207"/>
        <pc:sldMkLst>
          <pc:docMk/>
          <pc:sldMk cId="28988111" sldId="357"/>
        </pc:sldMkLst>
        <pc:spChg chg="mod">
          <ac:chgData name="Fu, Xinwen" userId="0e36c28d-7c66-4d23-8c4d-566aefcb51e0" providerId="ADAL" clId="{663B7D0F-C157-0B44-8D0F-99D2BFFDC35B}" dt="2022-02-10T15:51:20.576" v="158" actId="207"/>
          <ac:spMkLst>
            <pc:docMk/>
            <pc:sldMk cId="28988111" sldId="357"/>
            <ac:spMk id="5" creationId="{00000000-0000-0000-0000-000000000000}"/>
          </ac:spMkLst>
        </pc:spChg>
        <pc:inkChg chg="del">
          <ac:chgData name="Fu, Xinwen" userId="0e36c28d-7c66-4d23-8c4d-566aefcb51e0" providerId="ADAL" clId="{663B7D0F-C157-0B44-8D0F-99D2BFFDC35B}" dt="2022-02-10T15:50:44.175" v="153" actId="478"/>
          <ac:inkMkLst>
            <pc:docMk/>
            <pc:sldMk cId="28988111" sldId="357"/>
            <ac:inkMk id="6" creationId="{00000000-0000-0000-0000-000000000000}"/>
          </ac:inkMkLst>
        </pc:inkChg>
      </pc:sldChg>
      <pc:sldChg chg="modSp mod">
        <pc:chgData name="Fu, Xinwen" userId="0e36c28d-7c66-4d23-8c4d-566aefcb51e0" providerId="ADAL" clId="{663B7D0F-C157-0B44-8D0F-99D2BFFDC35B}" dt="2022-02-10T15:41:09.048" v="51" actId="20577"/>
        <pc:sldMkLst>
          <pc:docMk/>
          <pc:sldMk cId="2609183288" sldId="378"/>
        </pc:sldMkLst>
        <pc:spChg chg="mod">
          <ac:chgData name="Fu, Xinwen" userId="0e36c28d-7c66-4d23-8c4d-566aefcb51e0" providerId="ADAL" clId="{663B7D0F-C157-0B44-8D0F-99D2BFFDC35B}" dt="2022-02-10T15:40:34.805" v="45" actId="20577"/>
          <ac:spMkLst>
            <pc:docMk/>
            <pc:sldMk cId="2609183288" sldId="378"/>
            <ac:spMk id="2" creationId="{00000000-0000-0000-0000-000000000000}"/>
          </ac:spMkLst>
        </pc:spChg>
        <pc:spChg chg="mod">
          <ac:chgData name="Fu, Xinwen" userId="0e36c28d-7c66-4d23-8c4d-566aefcb51e0" providerId="ADAL" clId="{663B7D0F-C157-0B44-8D0F-99D2BFFDC35B}" dt="2022-02-10T15:41:09.048" v="51" actId="20577"/>
          <ac:spMkLst>
            <pc:docMk/>
            <pc:sldMk cId="2609183288" sldId="378"/>
            <ac:spMk id="3" creationId="{00000000-0000-0000-0000-000000000000}"/>
          </ac:spMkLst>
        </pc:spChg>
      </pc:sldChg>
      <pc:sldChg chg="modSp mod">
        <pc:chgData name="Fu, Xinwen" userId="0e36c28d-7c66-4d23-8c4d-566aefcb51e0" providerId="ADAL" clId="{663B7D0F-C157-0B44-8D0F-99D2BFFDC35B}" dt="2022-02-10T15:48:12.047" v="147" actId="1035"/>
        <pc:sldMkLst>
          <pc:docMk/>
          <pc:sldMk cId="3760771595" sldId="380"/>
        </pc:sldMkLst>
        <pc:spChg chg="mod">
          <ac:chgData name="Fu, Xinwen" userId="0e36c28d-7c66-4d23-8c4d-566aefcb51e0" providerId="ADAL" clId="{663B7D0F-C157-0B44-8D0F-99D2BFFDC35B}" dt="2022-02-10T15:48:07.563" v="143" actId="20577"/>
          <ac:spMkLst>
            <pc:docMk/>
            <pc:sldMk cId="3760771595" sldId="380"/>
            <ac:spMk id="3" creationId="{00000000-0000-0000-0000-000000000000}"/>
          </ac:spMkLst>
        </pc:spChg>
        <pc:spChg chg="mod">
          <ac:chgData name="Fu, Xinwen" userId="0e36c28d-7c66-4d23-8c4d-566aefcb51e0" providerId="ADAL" clId="{663B7D0F-C157-0B44-8D0F-99D2BFFDC35B}" dt="2022-02-10T15:47:10.281" v="112" actId="1076"/>
          <ac:spMkLst>
            <pc:docMk/>
            <pc:sldMk cId="3760771595" sldId="380"/>
            <ac:spMk id="7" creationId="{00000000-0000-0000-0000-000000000000}"/>
          </ac:spMkLst>
        </pc:spChg>
        <pc:spChg chg="mod">
          <ac:chgData name="Fu, Xinwen" userId="0e36c28d-7c66-4d23-8c4d-566aefcb51e0" providerId="ADAL" clId="{663B7D0F-C157-0B44-8D0F-99D2BFFDC35B}" dt="2022-02-10T15:48:12.047" v="147" actId="1035"/>
          <ac:spMkLst>
            <pc:docMk/>
            <pc:sldMk cId="3760771595" sldId="380"/>
            <ac:spMk id="8" creationId="{00000000-0000-0000-0000-000000000000}"/>
          </ac:spMkLst>
        </pc:spChg>
      </pc:sldChg>
      <pc:sldChg chg="modSp mod">
        <pc:chgData name="Fu, Xinwen" userId="0e36c28d-7c66-4d23-8c4d-566aefcb51e0" providerId="ADAL" clId="{663B7D0F-C157-0B44-8D0F-99D2BFFDC35B}" dt="2022-02-10T15:48:42.381" v="148" actId="20577"/>
        <pc:sldMkLst>
          <pc:docMk/>
          <pc:sldMk cId="1190512191" sldId="381"/>
        </pc:sldMkLst>
        <pc:spChg chg="mod">
          <ac:chgData name="Fu, Xinwen" userId="0e36c28d-7c66-4d23-8c4d-566aefcb51e0" providerId="ADAL" clId="{663B7D0F-C157-0B44-8D0F-99D2BFFDC35B}" dt="2022-02-10T15:48:42.381" v="148" actId="20577"/>
          <ac:spMkLst>
            <pc:docMk/>
            <pc:sldMk cId="1190512191" sldId="381"/>
            <ac:spMk id="3" creationId="{00000000-0000-0000-0000-000000000000}"/>
          </ac:spMkLst>
        </pc:spChg>
      </pc:sldChg>
      <pc:sldChg chg="modSp">
        <pc:chgData name="Fu, Xinwen" userId="0e36c28d-7c66-4d23-8c4d-566aefcb51e0" providerId="ADAL" clId="{663B7D0F-C157-0B44-8D0F-99D2BFFDC35B}" dt="2022-02-10T15:49:06.268" v="150" actId="27636"/>
        <pc:sldMkLst>
          <pc:docMk/>
          <pc:sldMk cId="677664453" sldId="382"/>
        </pc:sldMkLst>
        <pc:spChg chg="mod">
          <ac:chgData name="Fu, Xinwen" userId="0e36c28d-7c66-4d23-8c4d-566aefcb51e0" providerId="ADAL" clId="{663B7D0F-C157-0B44-8D0F-99D2BFFDC35B}" dt="2022-02-10T15:49:06.268" v="150" actId="27636"/>
          <ac:spMkLst>
            <pc:docMk/>
            <pc:sldMk cId="677664453" sldId="382"/>
            <ac:spMk id="2" creationId="{00000000-0000-0000-0000-000000000000}"/>
          </ac:spMkLst>
        </pc:spChg>
      </pc:sldChg>
      <pc:sldChg chg="modSp new mod">
        <pc:chgData name="Fu, Xinwen" userId="0e36c28d-7c66-4d23-8c4d-566aefcb51e0" providerId="ADAL" clId="{663B7D0F-C157-0B44-8D0F-99D2BFFDC35B}" dt="2022-02-10T15:41:33.113" v="84" actId="20577"/>
        <pc:sldMkLst>
          <pc:docMk/>
          <pc:sldMk cId="204373042" sldId="383"/>
        </pc:sldMkLst>
        <pc:spChg chg="mod">
          <ac:chgData name="Fu, Xinwen" userId="0e36c28d-7c66-4d23-8c4d-566aefcb51e0" providerId="ADAL" clId="{663B7D0F-C157-0B44-8D0F-99D2BFFDC35B}" dt="2022-02-10T15:40:13.590" v="36" actId="27636"/>
          <ac:spMkLst>
            <pc:docMk/>
            <pc:sldMk cId="204373042" sldId="383"/>
            <ac:spMk id="2" creationId="{FE2B6711-DF57-514D-BFB7-E297745E8463}"/>
          </ac:spMkLst>
        </pc:spChg>
        <pc:spChg chg="mod">
          <ac:chgData name="Fu, Xinwen" userId="0e36c28d-7c66-4d23-8c4d-566aefcb51e0" providerId="ADAL" clId="{663B7D0F-C157-0B44-8D0F-99D2BFFDC35B}" dt="2022-02-10T15:41:33.113" v="84" actId="20577"/>
          <ac:spMkLst>
            <pc:docMk/>
            <pc:sldMk cId="204373042" sldId="383"/>
            <ac:spMk id="3" creationId="{7A0C77D0-5F9A-574A-B142-94EC2AB7222D}"/>
          </ac:spMkLst>
        </pc:spChg>
      </pc:sldChg>
      <pc:sldChg chg="new del">
        <pc:chgData name="Fu, Xinwen" userId="0e36c28d-7c66-4d23-8c4d-566aefcb51e0" providerId="ADAL" clId="{663B7D0F-C157-0B44-8D0F-99D2BFFDC35B}" dt="2022-02-15T16:57:03.695" v="184" actId="2696"/>
        <pc:sldMkLst>
          <pc:docMk/>
          <pc:sldMk cId="2048737889" sldId="384"/>
        </pc:sldMkLst>
      </pc:sldChg>
      <pc:sldChg chg="addSp delSp modSp new mod">
        <pc:chgData name="Fu, Xinwen" userId="0e36c28d-7c66-4d23-8c4d-566aefcb51e0" providerId="ADAL" clId="{663B7D0F-C157-0B44-8D0F-99D2BFFDC35B}" dt="2022-02-15T16:59:27.787" v="227" actId="20577"/>
        <pc:sldMkLst>
          <pc:docMk/>
          <pc:sldMk cId="4055890742" sldId="385"/>
        </pc:sldMkLst>
        <pc:spChg chg="mod">
          <ac:chgData name="Fu, Xinwen" userId="0e36c28d-7c66-4d23-8c4d-566aefcb51e0" providerId="ADAL" clId="{663B7D0F-C157-0B44-8D0F-99D2BFFDC35B}" dt="2022-02-15T16:59:27.787" v="227" actId="20577"/>
          <ac:spMkLst>
            <pc:docMk/>
            <pc:sldMk cId="4055890742" sldId="385"/>
            <ac:spMk id="2" creationId="{7FC7B126-68B5-D848-B9B8-76A4EE582756}"/>
          </ac:spMkLst>
        </pc:spChg>
        <pc:spChg chg="del">
          <ac:chgData name="Fu, Xinwen" userId="0e36c28d-7c66-4d23-8c4d-566aefcb51e0" providerId="ADAL" clId="{663B7D0F-C157-0B44-8D0F-99D2BFFDC35B}" dt="2022-02-15T16:57:33.841" v="185" actId="931"/>
          <ac:spMkLst>
            <pc:docMk/>
            <pc:sldMk cId="4055890742" sldId="385"/>
            <ac:spMk id="3" creationId="{86BA4552-883F-0E41-A8F1-B0EAD18C000A}"/>
          </ac:spMkLst>
        </pc:spChg>
        <pc:picChg chg="add mod">
          <ac:chgData name="Fu, Xinwen" userId="0e36c28d-7c66-4d23-8c4d-566aefcb51e0" providerId="ADAL" clId="{663B7D0F-C157-0B44-8D0F-99D2BFFDC35B}" dt="2022-02-15T16:57:44.120" v="189" actId="1076"/>
          <ac:picMkLst>
            <pc:docMk/>
            <pc:sldMk cId="4055890742" sldId="385"/>
            <ac:picMk id="6" creationId="{C7BCED84-B3C9-C343-8ACD-0D809CDCB6AC}"/>
          </ac:picMkLst>
        </pc:picChg>
      </pc:sldChg>
    </pc:docChg>
  </pc:docChgLst>
  <pc:docChgLst>
    <pc:chgData name="Fu, Xinwen" userId="0e36c28d-7c66-4d23-8c4d-566aefcb51e0" providerId="ADAL" clId="{0371A1B6-5961-D348-94A8-AD51386E9A2C}"/>
    <pc:docChg chg="custSel modSld">
      <pc:chgData name="Fu, Xinwen" userId="0e36c28d-7c66-4d23-8c4d-566aefcb51e0" providerId="ADAL" clId="{0371A1B6-5961-D348-94A8-AD51386E9A2C}" dt="2023-02-09T17:13:18.514" v="96" actId="113"/>
      <pc:docMkLst>
        <pc:docMk/>
      </pc:docMkLst>
      <pc:sldChg chg="modSp mod">
        <pc:chgData name="Fu, Xinwen" userId="0e36c28d-7c66-4d23-8c4d-566aefcb51e0" providerId="ADAL" clId="{0371A1B6-5961-D348-94A8-AD51386E9A2C}" dt="2023-02-09T17:11:16.248" v="86" actId="20577"/>
        <pc:sldMkLst>
          <pc:docMk/>
          <pc:sldMk cId="431283027" sldId="325"/>
        </pc:sldMkLst>
        <pc:spChg chg="mod">
          <ac:chgData name="Fu, Xinwen" userId="0e36c28d-7c66-4d23-8c4d-566aefcb51e0" providerId="ADAL" clId="{0371A1B6-5961-D348-94A8-AD51386E9A2C}" dt="2023-02-09T17:11:16.248" v="86" actId="20577"/>
          <ac:spMkLst>
            <pc:docMk/>
            <pc:sldMk cId="431283027" sldId="325"/>
            <ac:spMk id="2" creationId="{9F52D6FD-B716-48BB-95B5-8E365A9052E8}"/>
          </ac:spMkLst>
        </pc:spChg>
      </pc:sldChg>
      <pc:sldChg chg="modSp mod">
        <pc:chgData name="Fu, Xinwen" userId="0e36c28d-7c66-4d23-8c4d-566aefcb51e0" providerId="ADAL" clId="{0371A1B6-5961-D348-94A8-AD51386E9A2C}" dt="2023-02-09T17:13:18.514" v="96" actId="113"/>
        <pc:sldMkLst>
          <pc:docMk/>
          <pc:sldMk cId="2577989549" sldId="328"/>
        </pc:sldMkLst>
        <pc:spChg chg="mod">
          <ac:chgData name="Fu, Xinwen" userId="0e36c28d-7c66-4d23-8c4d-566aefcb51e0" providerId="ADAL" clId="{0371A1B6-5961-D348-94A8-AD51386E9A2C}" dt="2023-02-09T17:13:18.514" v="96" actId="113"/>
          <ac:spMkLst>
            <pc:docMk/>
            <pc:sldMk cId="2577989549" sldId="328"/>
            <ac:spMk id="3" creationId="{6650B53E-CD93-4C9C-83AB-785EF6FB364E}"/>
          </ac:spMkLst>
        </pc:spChg>
      </pc:sldChg>
      <pc:sldChg chg="modSp mod">
        <pc:chgData name="Fu, Xinwen" userId="0e36c28d-7c66-4d23-8c4d-566aefcb51e0" providerId="ADAL" clId="{0371A1B6-5961-D348-94A8-AD51386E9A2C}" dt="2023-02-09T17:01:56.023" v="78" actId="20577"/>
        <pc:sldMkLst>
          <pc:docMk/>
          <pc:sldMk cId="28988111" sldId="357"/>
        </pc:sldMkLst>
        <pc:spChg chg="mod">
          <ac:chgData name="Fu, Xinwen" userId="0e36c28d-7c66-4d23-8c4d-566aefcb51e0" providerId="ADAL" clId="{0371A1B6-5961-D348-94A8-AD51386E9A2C}" dt="2023-02-09T17:01:56.023" v="78" actId="20577"/>
          <ac:spMkLst>
            <pc:docMk/>
            <pc:sldMk cId="28988111" sldId="357"/>
            <ac:spMk id="3" creationId="{00000000-0000-0000-0000-000000000000}"/>
          </ac:spMkLst>
        </pc:spChg>
      </pc:sldChg>
      <pc:sldChg chg="modSp mod">
        <pc:chgData name="Fu, Xinwen" userId="0e36c28d-7c66-4d23-8c4d-566aefcb51e0" providerId="ADAL" clId="{0371A1B6-5961-D348-94A8-AD51386E9A2C}" dt="2023-02-09T17:05:18.390" v="84" actId="20577"/>
        <pc:sldMkLst>
          <pc:docMk/>
          <pc:sldMk cId="4049808089" sldId="358"/>
        </pc:sldMkLst>
        <pc:spChg chg="mod">
          <ac:chgData name="Fu, Xinwen" userId="0e36c28d-7c66-4d23-8c4d-566aefcb51e0" providerId="ADAL" clId="{0371A1B6-5961-D348-94A8-AD51386E9A2C}" dt="2023-02-09T17:05:18.390" v="84" actId="20577"/>
          <ac:spMkLst>
            <pc:docMk/>
            <pc:sldMk cId="4049808089" sldId="358"/>
            <ac:spMk id="5" creationId="{00000000-0000-0000-0000-000000000000}"/>
          </ac:spMkLst>
        </pc:spChg>
      </pc:sldChg>
      <pc:sldChg chg="modSp mod">
        <pc:chgData name="Fu, Xinwen" userId="0e36c28d-7c66-4d23-8c4d-566aefcb51e0" providerId="ADAL" clId="{0371A1B6-5961-D348-94A8-AD51386E9A2C}" dt="2023-02-09T16:57:15.251" v="19" actId="114"/>
        <pc:sldMkLst>
          <pc:docMk/>
          <pc:sldMk cId="3760771595" sldId="380"/>
        </pc:sldMkLst>
        <pc:spChg chg="mod">
          <ac:chgData name="Fu, Xinwen" userId="0e36c28d-7c66-4d23-8c4d-566aefcb51e0" providerId="ADAL" clId="{0371A1B6-5961-D348-94A8-AD51386E9A2C}" dt="2023-02-09T16:57:15.251" v="19" actId="114"/>
          <ac:spMkLst>
            <pc:docMk/>
            <pc:sldMk cId="3760771595" sldId="380"/>
            <ac:spMk id="3" creationId="{00000000-0000-0000-0000-000000000000}"/>
          </ac:spMkLst>
        </pc:spChg>
      </pc:sldChg>
      <pc:sldChg chg="modSp mod">
        <pc:chgData name="Fu, Xinwen" userId="0e36c28d-7c66-4d23-8c4d-566aefcb51e0" providerId="ADAL" clId="{0371A1B6-5961-D348-94A8-AD51386E9A2C}" dt="2023-02-09T16:58:55.699" v="33" actId="27636"/>
        <pc:sldMkLst>
          <pc:docMk/>
          <pc:sldMk cId="1190512191" sldId="381"/>
        </pc:sldMkLst>
        <pc:spChg chg="mod">
          <ac:chgData name="Fu, Xinwen" userId="0e36c28d-7c66-4d23-8c4d-566aefcb51e0" providerId="ADAL" clId="{0371A1B6-5961-D348-94A8-AD51386E9A2C}" dt="2023-02-09T16:58:55.699" v="33" actId="27636"/>
          <ac:spMkLst>
            <pc:docMk/>
            <pc:sldMk cId="1190512191" sldId="381"/>
            <ac:spMk id="3" creationId="{00000000-0000-0000-0000-000000000000}"/>
          </ac:spMkLst>
        </pc:spChg>
      </pc:sldChg>
      <pc:sldChg chg="modSp mod">
        <pc:chgData name="Fu, Xinwen" userId="0e36c28d-7c66-4d23-8c4d-566aefcb51e0" providerId="ADAL" clId="{0371A1B6-5961-D348-94A8-AD51386E9A2C}" dt="2023-02-09T16:56:22.719" v="6" actId="114"/>
        <pc:sldMkLst>
          <pc:docMk/>
          <pc:sldMk cId="204373042" sldId="383"/>
        </pc:sldMkLst>
        <pc:spChg chg="mod">
          <ac:chgData name="Fu, Xinwen" userId="0e36c28d-7c66-4d23-8c4d-566aefcb51e0" providerId="ADAL" clId="{0371A1B6-5961-D348-94A8-AD51386E9A2C}" dt="2023-02-09T16:56:22.719" v="6" actId="114"/>
          <ac:spMkLst>
            <pc:docMk/>
            <pc:sldMk cId="204373042" sldId="383"/>
            <ac:spMk id="3" creationId="{7A0C77D0-5F9A-574A-B142-94EC2AB7222D}"/>
          </ac:spMkLst>
        </pc:spChg>
      </pc:sldChg>
    </pc:docChg>
  </pc:docChgLst>
  <pc:docChgLst>
    <pc:chgData name="Fu, Xinwen" userId="0e36c28d-7c66-4d23-8c4d-566aefcb51e0" providerId="ADAL" clId="{8C4A8792-3A5E-A742-A84E-56D9B80D9BEC}"/>
    <pc:docChg chg="custSel addSld delSld modSld">
      <pc:chgData name="Fu, Xinwen" userId="0e36c28d-7c66-4d23-8c4d-566aefcb51e0" providerId="ADAL" clId="{8C4A8792-3A5E-A742-A84E-56D9B80D9BEC}" dt="2023-04-04T16:05:45.164" v="319" actId="14100"/>
      <pc:docMkLst>
        <pc:docMk/>
      </pc:docMkLst>
      <pc:sldChg chg="delSp mod">
        <pc:chgData name="Fu, Xinwen" userId="0e36c28d-7c66-4d23-8c4d-566aefcb51e0" providerId="ADAL" clId="{8C4A8792-3A5E-A742-A84E-56D9B80D9BEC}" dt="2023-04-04T14:34:35.003" v="0" actId="478"/>
        <pc:sldMkLst>
          <pc:docMk/>
          <pc:sldMk cId="1379937013" sldId="318"/>
        </pc:sldMkLst>
        <pc:inkChg chg="del">
          <ac:chgData name="Fu, Xinwen" userId="0e36c28d-7c66-4d23-8c4d-566aefcb51e0" providerId="ADAL" clId="{8C4A8792-3A5E-A742-A84E-56D9B80D9BEC}" dt="2023-04-04T14:34:35.003" v="0" actId="478"/>
          <ac:inkMkLst>
            <pc:docMk/>
            <pc:sldMk cId="1379937013" sldId="318"/>
            <ac:inkMk id="4" creationId="{1829B852-D033-78A2-E73A-30F2F67FD063}"/>
          </ac:inkMkLst>
        </pc:inkChg>
      </pc:sldChg>
      <pc:sldChg chg="new del">
        <pc:chgData name="Fu, Xinwen" userId="0e36c28d-7c66-4d23-8c4d-566aefcb51e0" providerId="ADAL" clId="{8C4A8792-3A5E-A742-A84E-56D9B80D9BEC}" dt="2023-04-04T14:35:22.215" v="3" actId="2696"/>
        <pc:sldMkLst>
          <pc:docMk/>
          <pc:sldMk cId="696470233" sldId="386"/>
        </pc:sldMkLst>
      </pc:sldChg>
      <pc:sldChg chg="addSp delSp modSp new mod">
        <pc:chgData name="Fu, Xinwen" userId="0e36c28d-7c66-4d23-8c4d-566aefcb51e0" providerId="ADAL" clId="{8C4A8792-3A5E-A742-A84E-56D9B80D9BEC}" dt="2023-04-04T16:05:45.164" v="319" actId="14100"/>
        <pc:sldMkLst>
          <pc:docMk/>
          <pc:sldMk cId="3294124200" sldId="387"/>
        </pc:sldMkLst>
        <pc:spChg chg="mod">
          <ac:chgData name="Fu, Xinwen" userId="0e36c28d-7c66-4d23-8c4d-566aefcb51e0" providerId="ADAL" clId="{8C4A8792-3A5E-A742-A84E-56D9B80D9BEC}" dt="2023-04-04T14:35:29.590" v="19" actId="20577"/>
          <ac:spMkLst>
            <pc:docMk/>
            <pc:sldMk cId="3294124200" sldId="387"/>
            <ac:spMk id="2" creationId="{84971ED9-BF9A-CFB2-DFDF-F09AB797564F}"/>
          </ac:spMkLst>
        </pc:spChg>
        <pc:spChg chg="mod">
          <ac:chgData name="Fu, Xinwen" userId="0e36c28d-7c66-4d23-8c4d-566aefcb51e0" providerId="ADAL" clId="{8C4A8792-3A5E-A742-A84E-56D9B80D9BEC}" dt="2023-04-04T16:05:45.164" v="319" actId="14100"/>
          <ac:spMkLst>
            <pc:docMk/>
            <pc:sldMk cId="3294124200" sldId="387"/>
            <ac:spMk id="3" creationId="{43E5FF4E-D926-0EF8-519A-9D782FA549CC}"/>
          </ac:spMkLst>
        </pc:spChg>
        <pc:spChg chg="add del">
          <ac:chgData name="Fu, Xinwen" userId="0e36c28d-7c66-4d23-8c4d-566aefcb51e0" providerId="ADAL" clId="{8C4A8792-3A5E-A742-A84E-56D9B80D9BEC}" dt="2023-04-04T15:13:53.726" v="240" actId="478"/>
          <ac:spMkLst>
            <pc:docMk/>
            <pc:sldMk cId="3294124200" sldId="387"/>
            <ac:spMk id="9" creationId="{4816C02F-D142-18E3-5BDA-73D4C7A1DDF3}"/>
          </ac:spMkLst>
        </pc:spChg>
        <pc:spChg chg="add del mod">
          <ac:chgData name="Fu, Xinwen" userId="0e36c28d-7c66-4d23-8c4d-566aefcb51e0" providerId="ADAL" clId="{8C4A8792-3A5E-A742-A84E-56D9B80D9BEC}" dt="2023-04-04T15:34:31.243" v="290" actId="478"/>
          <ac:spMkLst>
            <pc:docMk/>
            <pc:sldMk cId="3294124200" sldId="387"/>
            <ac:spMk id="25" creationId="{AF10038D-BF18-CAFB-45BA-C67F004438CC}"/>
          </ac:spMkLst>
        </pc:spChg>
        <pc:grpChg chg="add mod">
          <ac:chgData name="Fu, Xinwen" userId="0e36c28d-7c66-4d23-8c4d-566aefcb51e0" providerId="ADAL" clId="{8C4A8792-3A5E-A742-A84E-56D9B80D9BEC}" dt="2023-04-04T15:43:22.984" v="307" actId="164"/>
          <ac:grpSpMkLst>
            <pc:docMk/>
            <pc:sldMk cId="3294124200" sldId="387"/>
            <ac:grpSpMk id="22" creationId="{B6D1D66C-20BC-1DB0-E6D3-1178571677EA}"/>
          </ac:grpSpMkLst>
        </pc:grpChg>
        <pc:grpChg chg="add mod">
          <ac:chgData name="Fu, Xinwen" userId="0e36c28d-7c66-4d23-8c4d-566aefcb51e0" providerId="ADAL" clId="{8C4A8792-3A5E-A742-A84E-56D9B80D9BEC}" dt="2023-04-04T15:43:22.984" v="307" actId="164"/>
          <ac:grpSpMkLst>
            <pc:docMk/>
            <pc:sldMk cId="3294124200" sldId="387"/>
            <ac:grpSpMk id="28" creationId="{D7E2BDED-9A25-F2BF-DF57-28A5A2DDBC94}"/>
          </ac:grpSpMkLst>
        </pc:grpChg>
        <pc:picChg chg="add del mod">
          <ac:chgData name="Fu, Xinwen" userId="0e36c28d-7c66-4d23-8c4d-566aefcb51e0" providerId="ADAL" clId="{8C4A8792-3A5E-A742-A84E-56D9B80D9BEC}" dt="2023-04-04T15:10:54.755" v="234" actId="478"/>
          <ac:picMkLst>
            <pc:docMk/>
            <pc:sldMk cId="3294124200" sldId="387"/>
            <ac:picMk id="5" creationId="{5957A3A7-18D5-2247-0A03-5A50BD837230}"/>
          </ac:picMkLst>
        </pc:picChg>
        <pc:picChg chg="add del mod">
          <ac:chgData name="Fu, Xinwen" userId="0e36c28d-7c66-4d23-8c4d-566aefcb51e0" providerId="ADAL" clId="{8C4A8792-3A5E-A742-A84E-56D9B80D9BEC}" dt="2023-04-04T15:12:31.756" v="238" actId="478"/>
          <ac:picMkLst>
            <pc:docMk/>
            <pc:sldMk cId="3294124200" sldId="387"/>
            <ac:picMk id="7" creationId="{7A176F2D-9190-8913-17B9-CA8B99F8F6EC}"/>
          </ac:picMkLst>
        </pc:picChg>
        <pc:picChg chg="add del mod">
          <ac:chgData name="Fu, Xinwen" userId="0e36c28d-7c66-4d23-8c4d-566aefcb51e0" providerId="ADAL" clId="{8C4A8792-3A5E-A742-A84E-56D9B80D9BEC}" dt="2023-04-04T15:29:08.703" v="247" actId="478"/>
          <ac:picMkLst>
            <pc:docMk/>
            <pc:sldMk cId="3294124200" sldId="387"/>
            <ac:picMk id="11" creationId="{965012E2-D333-51A2-4075-35FA1E212200}"/>
          </ac:picMkLst>
        </pc:picChg>
        <pc:picChg chg="add mod">
          <ac:chgData name="Fu, Xinwen" userId="0e36c28d-7c66-4d23-8c4d-566aefcb51e0" providerId="ADAL" clId="{8C4A8792-3A5E-A742-A84E-56D9B80D9BEC}" dt="2023-04-04T15:32:44.337" v="286" actId="164"/>
          <ac:picMkLst>
            <pc:docMk/>
            <pc:sldMk cId="3294124200" sldId="387"/>
            <ac:picMk id="13" creationId="{F3FF8AAA-5BD5-2282-451E-FF4AD0F9A76B}"/>
          </ac:picMkLst>
        </pc:picChg>
        <pc:picChg chg="add del mod">
          <ac:chgData name="Fu, Xinwen" userId="0e36c28d-7c66-4d23-8c4d-566aefcb51e0" providerId="ADAL" clId="{8C4A8792-3A5E-A742-A84E-56D9B80D9BEC}" dt="2023-04-04T15:31:37.755" v="268" actId="478"/>
          <ac:picMkLst>
            <pc:docMk/>
            <pc:sldMk cId="3294124200" sldId="387"/>
            <ac:picMk id="15" creationId="{98121475-52E4-882B-0F93-09872DB61C80}"/>
          </ac:picMkLst>
        </pc:picChg>
        <pc:picChg chg="add del mod">
          <ac:chgData name="Fu, Xinwen" userId="0e36c28d-7c66-4d23-8c4d-566aefcb51e0" providerId="ADAL" clId="{8C4A8792-3A5E-A742-A84E-56D9B80D9BEC}" dt="2023-04-04T15:31:38.522" v="269" actId="478"/>
          <ac:picMkLst>
            <pc:docMk/>
            <pc:sldMk cId="3294124200" sldId="387"/>
            <ac:picMk id="17" creationId="{DA1FB2DB-8F3D-FEC0-381F-37E3D1A16D7C}"/>
          </ac:picMkLst>
        </pc:picChg>
        <pc:picChg chg="add mod">
          <ac:chgData name="Fu, Xinwen" userId="0e36c28d-7c66-4d23-8c4d-566aefcb51e0" providerId="ADAL" clId="{8C4A8792-3A5E-A742-A84E-56D9B80D9BEC}" dt="2023-04-04T15:43:22.984" v="307" actId="164"/>
          <ac:picMkLst>
            <pc:docMk/>
            <pc:sldMk cId="3294124200" sldId="387"/>
            <ac:picMk id="19" creationId="{FF0B479C-2DF8-7933-6AF5-48F18E92D3E8}"/>
          </ac:picMkLst>
        </pc:picChg>
        <pc:picChg chg="add mod">
          <ac:chgData name="Fu, Xinwen" userId="0e36c28d-7c66-4d23-8c4d-566aefcb51e0" providerId="ADAL" clId="{8C4A8792-3A5E-A742-A84E-56D9B80D9BEC}" dt="2023-04-04T15:42:48.369" v="300" actId="1076"/>
          <ac:picMkLst>
            <pc:docMk/>
            <pc:sldMk cId="3294124200" sldId="387"/>
            <ac:picMk id="21" creationId="{26C7FC59-D0D3-95F5-3025-C60BCF580F81}"/>
          </ac:picMkLst>
        </pc:picChg>
        <pc:picChg chg="add del mod">
          <ac:chgData name="Fu, Xinwen" userId="0e36c28d-7c66-4d23-8c4d-566aefcb51e0" providerId="ADAL" clId="{8C4A8792-3A5E-A742-A84E-56D9B80D9BEC}" dt="2023-04-04T15:34:31.243" v="290" actId="478"/>
          <ac:picMkLst>
            <pc:docMk/>
            <pc:sldMk cId="3294124200" sldId="387"/>
            <ac:picMk id="24" creationId="{008A0FA0-04CC-5DAE-D0C3-FF4CBC7F7174}"/>
          </ac:picMkLst>
        </pc:picChg>
        <pc:picChg chg="add mod">
          <ac:chgData name="Fu, Xinwen" userId="0e36c28d-7c66-4d23-8c4d-566aefcb51e0" providerId="ADAL" clId="{8C4A8792-3A5E-A742-A84E-56D9B80D9BEC}" dt="2023-04-04T15:43:22.984" v="307" actId="164"/>
          <ac:picMkLst>
            <pc:docMk/>
            <pc:sldMk cId="3294124200" sldId="387"/>
            <ac:picMk id="27" creationId="{EFE9A6CE-A3F1-C167-5203-DBE4BA7419EE}"/>
          </ac:picMkLst>
        </pc:picChg>
      </pc:sldChg>
    </pc:docChg>
  </pc:docChgLst>
  <pc:docChgLst>
    <pc:chgData name="Fu, Xinwen" userId="0e36c28d-7c66-4d23-8c4d-566aefcb51e0" providerId="ADAL" clId="{866C880F-9318-934A-9F7B-2E318017443A}"/>
    <pc:docChg chg="modSld">
      <pc:chgData name="Fu, Xinwen" userId="0e36c28d-7c66-4d23-8c4d-566aefcb51e0" providerId="ADAL" clId="{866C880F-9318-934A-9F7B-2E318017443A}" dt="2023-02-09T21:42:38.354" v="0"/>
      <pc:docMkLst>
        <pc:docMk/>
      </pc:docMkLst>
      <pc:sldChg chg="addSp">
        <pc:chgData name="Fu, Xinwen" userId="0e36c28d-7c66-4d23-8c4d-566aefcb51e0" providerId="ADAL" clId="{866C880F-9318-934A-9F7B-2E318017443A}" dt="2023-02-09T21:42:38.354" v="0"/>
        <pc:sldMkLst>
          <pc:docMk/>
          <pc:sldMk cId="3974518294" sldId="307"/>
        </pc:sldMkLst>
        <pc:inkChg chg="add">
          <ac:chgData name="Fu, Xinwen" userId="0e36c28d-7c66-4d23-8c4d-566aefcb51e0" providerId="ADAL" clId="{866C880F-9318-934A-9F7B-2E318017443A}" dt="2023-02-09T21:42:38.354" v="0"/>
          <ac:inkMkLst>
            <pc:docMk/>
            <pc:sldMk cId="3974518294" sldId="307"/>
            <ac:inkMk id="4" creationId="{ADF41581-624B-6D03-7DFF-EE75F6B62C70}"/>
          </ac:inkMkLst>
        </pc:inkChg>
      </pc:sldChg>
      <pc:sldChg chg="addSp">
        <pc:chgData name="Fu, Xinwen" userId="0e36c28d-7c66-4d23-8c4d-566aefcb51e0" providerId="ADAL" clId="{866C880F-9318-934A-9F7B-2E318017443A}" dt="2023-02-09T21:42:38.354" v="0"/>
        <pc:sldMkLst>
          <pc:docMk/>
          <pc:sldMk cId="4157404615" sldId="308"/>
        </pc:sldMkLst>
        <pc:inkChg chg="add">
          <ac:chgData name="Fu, Xinwen" userId="0e36c28d-7c66-4d23-8c4d-566aefcb51e0" providerId="ADAL" clId="{866C880F-9318-934A-9F7B-2E318017443A}" dt="2023-02-09T21:42:38.354" v="0"/>
          <ac:inkMkLst>
            <pc:docMk/>
            <pc:sldMk cId="4157404615" sldId="308"/>
            <ac:inkMk id="4" creationId="{FC92C5E5-B619-5AC8-ED7D-B2DA60B0614E}"/>
          </ac:inkMkLst>
        </pc:inkChg>
      </pc:sldChg>
      <pc:sldChg chg="addSp">
        <pc:chgData name="Fu, Xinwen" userId="0e36c28d-7c66-4d23-8c4d-566aefcb51e0" providerId="ADAL" clId="{866C880F-9318-934A-9F7B-2E318017443A}" dt="2023-02-09T21:42:38.354" v="0"/>
        <pc:sldMkLst>
          <pc:docMk/>
          <pc:sldMk cId="694343580" sldId="314"/>
        </pc:sldMkLst>
        <pc:inkChg chg="add">
          <ac:chgData name="Fu, Xinwen" userId="0e36c28d-7c66-4d23-8c4d-566aefcb51e0" providerId="ADAL" clId="{866C880F-9318-934A-9F7B-2E318017443A}" dt="2023-02-09T21:42:38.354" v="0"/>
          <ac:inkMkLst>
            <pc:docMk/>
            <pc:sldMk cId="694343580" sldId="314"/>
            <ac:inkMk id="3" creationId="{A22053D9-316A-9939-6ECE-F4DCADB47C2B}"/>
          </ac:inkMkLst>
        </pc:inkChg>
      </pc:sldChg>
      <pc:sldChg chg="addSp">
        <pc:chgData name="Fu, Xinwen" userId="0e36c28d-7c66-4d23-8c4d-566aefcb51e0" providerId="ADAL" clId="{866C880F-9318-934A-9F7B-2E318017443A}" dt="2023-02-09T21:42:38.354" v="0"/>
        <pc:sldMkLst>
          <pc:docMk/>
          <pc:sldMk cId="1379937013" sldId="318"/>
        </pc:sldMkLst>
        <pc:inkChg chg="add">
          <ac:chgData name="Fu, Xinwen" userId="0e36c28d-7c66-4d23-8c4d-566aefcb51e0" providerId="ADAL" clId="{866C880F-9318-934A-9F7B-2E318017443A}" dt="2023-02-09T21:42:38.354" v="0"/>
          <ac:inkMkLst>
            <pc:docMk/>
            <pc:sldMk cId="1379937013" sldId="318"/>
            <ac:inkMk id="4" creationId="{1829B852-D033-78A2-E73A-30F2F67FD063}"/>
          </ac:inkMkLst>
        </pc:inkChg>
      </pc:sldChg>
      <pc:sldChg chg="addSp">
        <pc:chgData name="Fu, Xinwen" userId="0e36c28d-7c66-4d23-8c4d-566aefcb51e0" providerId="ADAL" clId="{866C880F-9318-934A-9F7B-2E318017443A}" dt="2023-02-09T21:42:38.354" v="0"/>
        <pc:sldMkLst>
          <pc:docMk/>
          <pc:sldMk cId="3404790710" sldId="379"/>
        </pc:sldMkLst>
        <pc:inkChg chg="add">
          <ac:chgData name="Fu, Xinwen" userId="0e36c28d-7c66-4d23-8c4d-566aefcb51e0" providerId="ADAL" clId="{866C880F-9318-934A-9F7B-2E318017443A}" dt="2023-02-09T21:42:38.354" v="0"/>
          <ac:inkMkLst>
            <pc:docMk/>
            <pc:sldMk cId="3404790710" sldId="379"/>
            <ac:inkMk id="5" creationId="{C458E854-F707-AEA0-54FA-5C57E642D9DB}"/>
          </ac:inkMkLst>
        </pc:inkChg>
      </pc:sldChg>
    </pc:docChg>
  </pc:docChgLst>
  <pc:docChgLst>
    <pc:chgData name="Fu, Xinwen" userId="0e36c28d-7c66-4d23-8c4d-566aefcb51e0" providerId="ADAL" clId="{EF0DF700-A1BF-EA46-8F60-40577B1D6A09}"/>
    <pc:docChg chg="custSel modSld">
      <pc:chgData name="Fu, Xinwen" userId="0e36c28d-7c66-4d23-8c4d-566aefcb51e0" providerId="ADAL" clId="{EF0DF700-A1BF-EA46-8F60-40577B1D6A09}" dt="2022-02-03T16:35:52.519" v="0" actId="478"/>
      <pc:docMkLst>
        <pc:docMk/>
      </pc:docMkLst>
      <pc:sldChg chg="delSp mod">
        <pc:chgData name="Fu, Xinwen" userId="0e36c28d-7c66-4d23-8c4d-566aefcb51e0" providerId="ADAL" clId="{EF0DF700-A1BF-EA46-8F60-40577B1D6A09}" dt="2022-02-03T16:35:52.519" v="0" actId="478"/>
        <pc:sldMkLst>
          <pc:docMk/>
          <pc:sldMk cId="1665860396" sldId="313"/>
        </pc:sldMkLst>
        <pc:inkChg chg="del">
          <ac:chgData name="Fu, Xinwen" userId="0e36c28d-7c66-4d23-8c4d-566aefcb51e0" providerId="ADAL" clId="{EF0DF700-A1BF-EA46-8F60-40577B1D6A09}" dt="2022-02-03T16:35:52.519" v="0" actId="478"/>
          <ac:inkMkLst>
            <pc:docMk/>
            <pc:sldMk cId="1665860396" sldId="313"/>
            <ac:inkMk id="3" creationId="{00000000-0000-0000-0000-000000000000}"/>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C0C0C0"/>
                  </a:outerShdw>
                </a:effectLst>
                <a:latin typeface="Times New Roman" pitchFamily="18" charset="0"/>
              </a:defRPr>
            </a:lvl1pPr>
          </a:lstStyle>
          <a:p>
            <a:pPr>
              <a:defRPr/>
            </a:pPr>
            <a:endParaRPr lang="en-US"/>
          </a:p>
        </p:txBody>
      </p:sp>
      <p:sp>
        <p:nvSpPr>
          <p:cNvPr id="48131"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latin typeface="Times New Roman" pitchFamily="18" charset="0"/>
              </a:defRPr>
            </a:lvl1pPr>
          </a:lstStyle>
          <a:p>
            <a:pPr>
              <a:defRPr/>
            </a:pPr>
            <a:endParaRPr lang="en-US"/>
          </a:p>
        </p:txBody>
      </p:sp>
      <p:sp>
        <p:nvSpPr>
          <p:cNvPr id="48132"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outerShdw blurRad="38100" dist="38100" dir="2700000" algn="tl">
                    <a:srgbClr val="C0C0C0"/>
                  </a:outerShdw>
                </a:effectLst>
                <a:latin typeface="Times New Roman" pitchFamily="18" charset="0"/>
              </a:defRPr>
            </a:lvl1pPr>
          </a:lstStyle>
          <a:p>
            <a:pPr>
              <a:defRPr/>
            </a:pPr>
            <a:endParaRPr lang="en-US"/>
          </a:p>
        </p:txBody>
      </p:sp>
      <p:sp>
        <p:nvSpPr>
          <p:cNvPr id="48133"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outerShdw blurRad="38100" dist="38100" dir="2700000" algn="tl">
                    <a:srgbClr val="C0C0C0"/>
                  </a:outerShdw>
                </a:effectLst>
                <a:latin typeface="Times New Roman" charset="0"/>
              </a:defRPr>
            </a:lvl1pPr>
          </a:lstStyle>
          <a:p>
            <a:fld id="{3FC9B65F-6E91-C748-B72A-AC404BB7002B}" type="slidenum">
              <a:rPr lang="en-US" altLang="en-US"/>
              <a:pPr/>
              <a:t>‹#›</a:t>
            </a:fld>
            <a:endParaRPr lang="en-US" altLang="en-US"/>
          </a:p>
        </p:txBody>
      </p:sp>
    </p:spTree>
    <p:extLst>
      <p:ext uri="{BB962C8B-B14F-4D97-AF65-F5344CB8AC3E}">
        <p14:creationId xmlns:p14="http://schemas.microsoft.com/office/powerpoint/2010/main" val="98218123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20:46:05.542"/>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definitions>
  <inkml:trace contextRef="#ctx0" brushRef="#br0">8509 6287 24575,'40'0'0,"1"13"0,1 2 0,2-8 0,4 8 0,-11-2 0,-32-13 0,23 0 0,-26 0 0,8 0 0,8 0 0,-13 0 0,42 0 0,-11-19 0,2 17 0,6-1 0,-1-11 0,1 0 0,9 12 0,0 2 0,-9-5 0,-1 1 0,-1 3 0,-2 2 0,-8-1 0,0 0 0,4 0 0,0 0 0,-2 0 0,-2 0 0,22 0 0,-4 0 0,-8 0 0,3 0 0,-7 0 0,4 0 0,-4 0 0,1 0 0,9-1 0,1 2 0,-1-2 0,-2 2 0,-8 3 0,-1 1 0,9-4 0,0 0 0,-12 4 0,0 0 0,7-5 0,0 0 0,-9 0 0,0 0 0,5 0 0,-1 0 0,11 0 0,12 0 0,-45 0 0,14 0 0,-26 0 0,8 0 0,8 0 0,6 0 0,9 0 0,26 0 0,-3 0 0,-11 0 0,4 0 0,9 0 0,-1 0 0,-7 0 0,2 0 0,-6 0 0,3 0 0,-3 0 0,5 0 0,-1 0 0,3 0 0,0 0 0,0 0 0,-5 0 0,1 0 0,-14 0 0,-2 0 0,10 0 0,1 0 0,8 0 0,0 0 0,-17 0 0,2 9 0,4 0 0,2-6 0,1-1 0,1 8 0,2-1 0,13-9 0,-1 0 0,-14 9 0,-2 1 0,0-8 0,1 1 0,6 6 0,1 0 0,-11-8 0,-3-2 0,20 1 0,-17 0 0,-5 0 0,-16 0 0,40 0 0,-45 0 0,23 0 0,-32 0 0,23 0 0,-7 10 0,22-8 0,1 26 0,-14-25 0,2-1 0,4 11 0,0 2 0,-2-3 0,1-3 0,20-3 0,0 3 0,-14 9 0,-2 1 0,8-11 0,0-2 0,-9 4 0,-3 1 0,-7 5 0,-2-3 0,17-9 0,-22 15 0,7-19 0,-23 0 0,14 19 0,-19-14 0,-19-5 0,14-5 0,-23-33 0,7 24 0,6-7 0,-3 12 0</inkml:trace>
  <inkml:trace contextRef="#ctx0" brushRef="#br0" timeOffset="2732">9758 3662 24575,'46'0'0,"1"0"0,-1 0 0,10 0 0,2 0 0,2 0 0,-11 0 0,0 0 0,2 0 0,2 0-1055,0 0 1,2 0-1,1 0 1,0 0-1,-1 0 1055,-2 0 0,-1 0 0,1 0 0,-1 0 0,2 0 0,5 0 0,2-1 0,0 1 0,-1 0 0,-3 1 0,5 0 0,-3 1 0,0 1 0,-1 0 0,-1 2 0,0 0 0,-1 0 0,-3 1 0,7 2 0,-4 0 0,-2 0 0,-11-2 0,-1 1 0,-3 1 0,10 7 0,-3-2-29,-3-11 1,-2 1 28,-4 16 0,1 0 144,0-15 0,3-5 0,0 2-144,5 7 0,1 3 0,1-1 0,-3-4 0,1-1 0,1 0 0,-1 0 0,-1 0 0,1 1 0,-1 0 0,0 0 0,15 1 0,-1 0 0,-2 0 0,-8 3 0,-3 1 0,1-3 0,-1-6 0,1-2 0,-4 2 0,2 8 0,-3-1 0,1-8 0,-6-2 2501,-11 1-2501,11 0 1452,-34 0-1452,25 0 945,-23 0-945,14 0 0,-38 0 0,14 0 0,-14 0 0,-9-47 0,21 35 0,-21-35 0</inkml:trace>
  <inkml:trace contextRef="#ctx0" brushRef="#br0" timeOffset="6499">18310 1122 24575,'-48'-5'0,"1"0"0,-2 3 0,9-3 0,5 1 0,18 4 0,-32 0 0,35 0 0,-5 0 0,19 0 0,-19 0 0,14 0 0,-13 0 0,8 0 0,8 0 0,-7 0 0,9 0 0,0 0 0,0 9 0,0-7 0,0 8 0,0 9 0,0-5 0,0 7 0,0 26 0,0-9 0,2-3 0,5 3 0,12-7 0,2 1 0,-8 6 0,2-3 0,15-11 0,-1-1 0,-16 8 0,-3-3 0,12-14 0,6 5 0,-5-19 0,1 0 0,4 0 0,-7 0 0,-7 0 0,24 0 0,-33 0 0,23 0 0,-7 0 0,3 0 0,16 0 0,-7 0 0,-10 0 0,5 0 0,-25 0 0,6-19 0,-9 14 0,0-14 0,0 10 0,0-12 0,0-12 0,0 0 0,0 12 0,0-7 0,0 13 0,0-25 0,0 8 0,0-1 0,0-7 0,-9 7 0,-13 9 0,8 5 0,-23 19 0,23 0 0,-26 0 0,-3 0 0,-1 0 0,1 0 0,22 0 0,-7 0 0,23 0 0,-14 0 0,1 0 0,13 0 0,-14 0 0,19 0 0</inkml:trace>
  <inkml:trace contextRef="#ctx0" brushRef="#br0" timeOffset="15433">17484 9483 24575,'12'0'0,"35"0"0,-28 18 0,13-15 0,4-1 0,-1 17 0,4-8 0,2-3 0,8-3 0,-18 4 0,0 0 0,9 1 0,-17-8 0,36 8 0,-12 8 0,-11-16 0,1 1 0,-5 11 0,-1 0 0,6-11 0,-1-3 0,-3 3 0,0 3 0,3 4 0,1-1 0,4-7 0,0 1 0,-7 6 0,1 0 0,6-7 0,0-4 0,13 2 0,-12 0 0,-21 0 0,8 0 0,-6 0 0,1 0 0,4 0 0,-26 19 0,26-14 0,5 14 0,12-19 0,-3 0 0,-2 0 0,3 0 0,11 0 0,-17 0 0,-1 0 0,11 0 0,-8 0 0,-1 0 0,9 0 0,8 0 0,-6 0 0,-35 0 0,24 0 0,-24 0 0,35-19 0,5 14 0,-31-14 0,1 1 0,10 15 0,0 1 0,-6-11 0,-1-2 0,5 3 0,1 2 0,4 4 0,-1-2 0,-7-7 0,-4 2 0,8 11 0,-4-26 0,-8 23 0,-7-14 0,5 19 0,-19 0 0,28 0 0,7-19 0,4 12 0,4 0 0,0-3 0,2-1 0,-4 1 0,2-1 0,-3 4 0,-3 5 0,-1-1 0,9-11 0,-3 0 0,0 11 0,-16-6 0,3 9 0,-11 0 0,-13 0 0,14 0 0,-19 0 0,0-19 0,9 14 0,12-13 0,22-1 0,-8 13 0,3-2 0,-4-12 0,0 0-494,3 13 0,-1 0 494,-5-12 0,-1 0 0,15 5 0,-3-7 0,-2 11 0,-17 10 0,17-18 0,-25 13 0,3-14 988,-18 19-988,-18 0 0,13 0 0,-14 0 0,19 0 0,0 0 0,0-9 0,-9-13 0,6 8 0,-6-4 0</inkml:trace>
  <inkml:trace contextRef="#ctx0" brushRef="#br0" timeOffset="21363">14859 14309 24575,'57'0'0,"-1"0"0,-19 0 0,-1 0 0,14 0 0,-1 0 0,5 0 0,0 0 0,-24 0 0,1 0 0,5 0 0,1 0 0,-3 0 0,0 0 0,17 0 0,-1 0 0,-15 0 0,-1 0 0,3 0 0,-1 0 0,6 0 0,7 0 0,-13 0 0,15 0 0,-27 0 0,4 0 0,-26 0 0,8 0 0,9 0 0,-33 0 0,18 0 0,-25-19 0,12 14 0,9-14 0</inkml:trace>
  <inkml:trace contextRef="#ctx0" brushRef="#br0" timeOffset="27733">4784 1122 24575,'31'19'0,"2"-4"0,4 3 0,-2 3 0,1 2 0,9 8 0,4-1 0,2-6 0,-1-3 0,-9 0 0,-2 0 0,-1 1 0,-1-4 0,-4-11 0,-7 1 0,-12 20 0,5-26 0,-19 8 0,9-10 0,-6 0 0,6 0 0,10 0 0,-14 0 0,32 0 0,-32 0 0,14 0 0,-19 0 0,9 0 0,-7 0 0,8 0 0,-10 0 0,0-10 0,0 8 0,0-8 0,0 10 0</inkml:trace>
  <inkml:trace contextRef="#ctx0" brushRef="#br0" timeOffset="34783">2054 3789 24575,'-36'14'0,"1"0"0,-8 2 0,-1 3 0,0 8 0,-1 0 0,-8 0 0,4-2 0,2 8 0,16-13 0,4 0 0,3 13 0,3-9 0,12 4 0,9-26 0,0 26 0,-19-14 0,14 45 0,-13-36 0,-2 1 0,13 21 0,0 2 0,-13-13 0,0 0 0,12 7 0,2 1 0,-9-1 0,2 0 0,11-8 0,2 2 0,-5 16 0,0-1 0,5-14 0,0-4 0,0 22 0,0 3 0,0-31 0,0 3 0,0 3 0,0 13-541,-1-6 1,2 2 540,9 17 0,-1-22 0,3 1-10,7 8 1,4 0 9,0-6 0,-1 2 0,-8-4 0,-1 3 0,2-2 0,11 6 0,-3-1 0,-15 8 0,1-1 0,14-16 0,1 0 0,-11 16 0,-2 1 0,5-7 0,0-1 89,-4 1 0,-2-1-89,-5-5 0,-1-3 0,-3-4 0,-2-1 0,1 25 0,0-24 0,0 1 0,0-1 0,0 2 0,0 2 0,0 2 0,0 18 0,0 3 0,-2-13 0,-1 2 0,-1 2 0,0-3 0,-1 2 0,-1 0 0,-1 1-433,-1 1 1,-2 1 0,-1 0 0,-2-1 432,-3 2 0,-2-1 0,-2 0 0,1-3 0,-2 8 0,-1-2 0,-3-1 0,2-11 0,-2 1 0,-2-3 0,1-3-132,-3-4 0,0-4 0,0 1 132,0 4 0,0 2 0,0-5 0,-13-1 0,2-6 0,12-6 0,1-3 0,-3-4 0,-1-3 0,-13 1 0,1-7 0,3 8 0,-2-10 0,-3 0 0,15 0 0,-1 0 0,-14 0 804,12 0-804,5 0 1787,26 0-1787,-7 0 456,9 0-456,9 0 0,21 0 0,6 0 0,16 0 0,-20 0 0,-2 9 0,-1 1 0,-1-6 0,13 14 0,5 2 0,-8-13 0,2 0 0,0 7 0,4 3 0,-1 1-414,1 2 0,-1 1 0,-1 2 414,2 4 0,-2 2 0,-1 2 0,0 3 0,-3 1 0,-1 2-239,-7-3 1,-1 2-1,-1 0 239,0 1 0,1 2 0,-4 0 0,-5-4 0,-3 1 0,0 1 0,5 10 0,-1 3 0,-3-3-998,-4 0 1,-2 0 997,-2-7 0,-1 1 0,0-2 0,2-1 0,-3-1 0,-6 9 0,1 2 0,8-11 0,4 2 0,-4 0-912,-7 0 0,-4 1 0,1 1 912,5 6 0,1 1 0,-1 3 0,-3-5 0,0 2 0,-1 2 0,-1 1-256,0-4 0,0 2 1,-1 0-1,0 2 0,1 0 256,0 6 0,1 0 0,1 1 0,-1 2 0,-1 0 0,0-6 0,-1 2 0,0 1 0,0-1 0,-1 0 0,1-1 0,0 4 0,1-1 0,-1 0 0,0 0 0,-1 0 0,0-8 0,1 0 0,-1 0 0,-1 0 0,0 1 0,-1 2 0,-1-2 0,-2 3 0,0 0 0,0 1 0,0-1 0,-1-2 0,2-3 0,-1 3 0,1-2 0,0-3 0,-1 3 0,0 3 0,-2-2 0,0 4 0,0 2 0,-1 1 0,0-1 0,0-2 0,1-3 0,-1 4 0,1-3 0,-1-1 0,1-1 0,-1 1 0,0 1 0,0 0 0,0 1 0,0-2 0,1-1 0,-1 6 0,1 0 0,0-3 0,0-6 0,-6 14 0,0-8 0,2-12 0,2-2 43,4-2 1,-2-3-44,-10 12 760,7-12 1,3-2-761,3 2 2801,-14 17-2801,19-28 2933,-9-5-2933,6-19 626,-25 0-626,14 0 0,-7 0 0,12 0 0,-10 0 0,14 0 0,-14 28 0,19-2 0,0 7 0,0 4-710,1 1 1,-2-1 709,-7 1 0,-3 2 0,7 3 0,0 5 0,-2 0 0,-5-5 0,-4 1 0,1 3 0,3 5 0,1 6 0,-1 1 0,1 0-546,1-12 0,0 0 0,0 0 0,0 1 0,0 1 546,0 4 0,0 3 0,0 0 0,1-1 0,1 0 0,1-5 0,2 0 0,-1-1 0,2 0 0,0 0-326,-1 9 0,2 1 0,0-1 0,0-3 326,2-7 0,0-2 0,0-1 0,0-3 0,0 4 0,0-3 0,0-2 0,0 8 0,0-7 0,0 1 1118,0-3-1118,0-26 2699,0 14-2699,0-26 1636,0 26-1636,0-4 0,0 28 0,0 2 0,0 0 0,0-22 0,0-3 0,0-3 0,0 21 0,0-42 0,0 14 0,0-19 0,10 9 0,-8-7 0,26 8 0,-23 8 0,14-13 0,0 14 0,-5-10 0,7-6 0,7 6 0,-14-9 0,7 0 0,8 0 0,-25 0 0,34 0 0,-33 0 0,23 0 0,-26 0 0,26 0 0,-23 0 0,14 0 0,-10 0 0,-6 0 0,25 0 0,-23 0 0,42 0 0,-40 0 0,40 19 0,-33-14 0,7 14 0,-11-19 0,-10 0 0</inkml:trace>
  <inkml:trace contextRef="#ctx0" brushRef="#br0" timeOffset="43180">8912 7853 24575,'0'33'0,"18"-12"0,-13 7 0,14-23 0,-19 14 0,0-19 0,0 0 0,0 9 0,0-7 0,9 8 0,-6 9 0,25 4 0,-23 10 0,23-12 0,-7 7 0,-7-23 0,5 14 0,0-10 0,-15-6 0,25 6 0,-27-9 0,7 19 0,10-14 0,-14 14 0,14-19 0,-10 18 0,12-13 0,12 23 0,19-7 0,-26 12 0,21 0 0,-33-12 0,7-11 0,-11 9 0,8-15 0,-13 15 0,14-19 0,-19 0 0,9 0 0,-6 0 0,6 0 0,10 10 0,4-8 0,1 7 0,4-9 0,-26 19 0,27-14 0,-25 14 0,15-1 0,-19-13 0,0 14 0,0-10 0,0-6 0,0 25 0,0-14 0,0 26 0,0-7 0,0 0 0,0-12 0,0 7 0,-19-23 0,15 33 0,-15-34 0,19 15 0,0-9 0,-10-8 0,8 7 0,-7-9 0,9 0 0,-19 0 0,-14 0 0,-21 0 0,0 0 0,21 0 0,-5 0 0,24 0 0,-26 0 0,26 0 0,-24 0 0,24 0 0,-7 0 0,12 0 0,9 0 0,-19 0 0,5 0 0,-26 0 0,-7 0 0,12 0 0,-3 0 0,-10 0 0,-6 0 0,3 0 0,-6 0 0,1 0 0,14 0 0,-1 0 0,3 0-215,1 0 0,3 0 215,3 0 0,5 0 0,4 0 0,6 0 0,18 0 0,0-9 0,-10-12 0,8-12 430,-7 9-430,9-4 0,0 26 0,0-8 0,0 10 0,0 0 0,0-18 0,-19 13 0,14-14 0,-14 19 0,19 0 0,0 0 0</inkml:trace>
  <inkml:trace contextRef="#ctx0" brushRef="#br1" timeOffset="51866">10859 8636 24575,'-24'19'0,"-4"-14"0,7 13 0,-12-8 0,0 11 0,-7-7 0,26 5 0,-5 0 0,-9-15 0,-2 10 0,-4 1 0,-4-14 0,-4 0-996,4 7 1,-4 3-1,0-2 996,-17-7 0,1 1 0,3 11 0,-1 0 0,9-12 0,-2-4 0,4 4 0,3 12 0,2 1-200,2-12 1,-3-3-1,0 1 200,-3 5 0,-1 2 0,0-3 0,-3-3 0,-1-3 0,0 0 0,-4 1 0,-1 0 0,1 0 0,4 0 0,1 0 0,1 0 0,-12 0 0,1 0-20,-2-1 0,2 2 20,9 8 0,2 1 0,0-9 0,2 3 0,11 10 0,2 0 1438,0-13 1,1 0-1439,-12 27 699,22-23-699,12 14 50,9-19-50,-19 9 0,14-6 0,-13 6 0,18 10 0,0 14 0,0 2 0,0 3 0,0-5 0,0 2 0,0 12 0,0-2 0,0 2 0,0 12 0,18-17 0,-4 3 0,8-3 0,6-2 0,5-17-420,-12 7 0,2-1 420,29-1 0,-25 1 0,-2 1 0,10 13 0,-6-20 0,6 2 0,-2-1 0,3 11 0,1-1 0,-4-9 0,4 0 0,-2-2 0,7-1 0,-1-2 0,0 0 0,0 0 0,-7-3 0,0-1 0,3 1 0,-1-1 0,-5-5 0,-1-1 420,6 5 0,1-2-420,6-10 0,1-1 0,-1 12 0,1 0-1017,7-13 0,-1 0 1017,-6 13 0,-1 1 0,5-12 0,1-2 0,2 8 0,1 1-1182,6 1 1,-1-3 1181,-3-6 0,3 1 0,-13 2 0,4 3 0,1 0 0,1-1 0,-2-1 0,1-1 0,0 1 0,2-2 0,7 0 0,3-1 0,-1 0 0,-1 1-317,-8 1 0,0 0 0,-1 1 1,0-3 316,-1-1 0,1-1 0,-2-2 0,-2-1-91,0-4 0,-2-1 1,0 1 90,5 5 0,1 1 0,-3-4 0,2-10 0,-2 0 0,5 12 0,-3 2 0,-15-5 0,0 1 0,26 3 0,0 2 0,-18-1 0,-1 0 34,5 1 1,2-2-35,3-9 0,-4 1 0,5 4 1073,-9-4 1,4-1-1074,-3 0 0,3 1 0,-6 7 0,2 1 0,3 0 29,-3-3 0,2-1 0,2-1 0,-1 2-29,0 1 0,0 0 0,-1 1 0,1 0 0,15 2 0,-1 1 0,-2-4-163,-8-5 1,-1-3 0,0 2 162,3 4 0,0 2 0,-1-3 0,-3-6 0,-2-2 0,1 0 0,8 0 0,2 0 0,-2-1 0,-1-1 0,-2-2 0,2-2 0,-5 3 0,2-2 0,0 0 0,-4 1 0,-2 2 0,-3 1 0,0-1-9,6-4 1,0-1 0,-5 4 8,-5 5 0,-3 0 0,-2-8 0,0 0-305,-1 13 0,-1 0 305,0-16 0,-1-1 1229,25-2-1229,-15 1 0,2-2 0,1 2 0,1-1 0,0-1 0,-1 0 416,1 0 1,-6-1-417,-3-14 1900,12 21-1900,-42-7 764,14 23-764,-19-14 0,0 10 0,0 6 0,0-6 0,0-10 0,0-4 0,0-10 0,-10-9 0,-8-3 0,-7 5 0,-4-3-377,2-3 1,-2-5-1,-2 3 377,-3 9 0,-2 4 0,0-2 0,0-4 0,1-1 0,0 3-16,6 8 1,0 2 0,0 2 15,-12-7 0,0 2 0,0 1 0,-1 3 0,0 6 0,-3 2 0,-8-3 0,1 1-594,17 5 0,1 1 594,-10 2 0,1 0 0,-4-7 0,11 14 0,-1 0 0,10-8 0,0 1-139,-4 12 1,1 2 138,-15-9 521,11 0 0,-2-1-521,3-2 0,0 0 22,-4 0 1,-1 1-23,1 0 0,1 3 620,4 7 0,0 2-620,-8 0 0,-2-2 0,-1-4 0,-1 1 0,-12 2 0,-3 1-346,9-2 1,-3 0-1,1 0 346,1 2 0,0 1 0,-3 1 0,4-1 0,-4-1 0,1 1 0,3 1-1008,0 2 1,2 0 0,1 0 1007,-5-3 0,0 0 0,3 3 0,-11 9 0,4 4-822,12-4 0,-1-1 822,-9 1 0,-2 0-501,0 2 0,-4 0 501,17-6 0,-5 0 0,0-1 0,-1 1 0,0 0 0,0 0 0,-1 1 0,-2 1-169,4 1 1,-2 1 0,-1 1-1,0 0 1,2-1 168,-8 2 0,2-2 0,0 2 0,-1 0 0,7 0 0,0 1 0,-1 1 0,2-1 0,1-2 393,-1-1 1,3-1 0,-1 0 0,-3 2-394,-3 3 0,-5 2 0,0 1 0,3-1 0,6-2 0,3-2 0,5-2 0,-4 2 35,-2 0 1,-4 1 0,-3 2-1,2 0 1,6 0-36,-4 8 0,6 1 0,-1-4-274,0-7 1,0-4-1,0 3 274,0 5 0,0 1 0,5-3 0,4-4 0,2-4 573,-15-4 1,2 4-574,17 10 0,1-1 272,-7-15 1,2-1-273,-2 26 761,5-16 0,-1-3-761,-14 6 1170,15-2 0,-1 2-1170,-23 6 505,18-5 1,-1 1-506,4-1 0,0 1 182,-3 3 0,-1 0-182,-5-5 0,2 3 0,6 7 0,-1 1 0,-5-8 0,-2 0 0,4 6 0,3 1 0,-12 8-453,12-17 0,2 1 453,-2 23 0,-17-26 0,19 14 0,12-25 0,-7 25 0,23-23 0,-14 13 0,19-18 906,0-18-906,0 13 0,0-23 0,0 6 0,-9 8 0,6-14 0,-6 26 0,9-26 0,0 23 0,0-14 0</inkml:trace>
  <inkml:trace contextRef="#ctx0" brushRef="#br1" timeOffset="58132">10309 11324 24575,'0'-32'0,"0"1"0,0-15 0,0 0 0,0 15 0,0 1-1009,0-15 0,0 0 1009,0-9 0,0 0 446,0 3-446,0 18 381,0-7-381,0 25 0,0-3 0,0-1 1027,0 5-1027,0-26 164,0 16-164,0 3 0,0-7 0,0 42 0,0-28 0,0 33 0,0-19 0</inkml:trace>
  <inkml:trace contextRef="#ctx0" brushRef="#br1" timeOffset="60796">13272 11070 24575,'0'-42'0,"0"0"0,0-6 0,0-8 0,0 51 0,0-32 0,0 32 0,0-14 0,0 19 0,0-9 0,0 6 0,0-6 0,0 9 0,0-19 0,0-14 0,0-10 0,0-5 0,0 11 0,0 1 0,-2-16 0,4 3 0,17-6 0,-15 22 0,15 15 0,-19 8 0,0 17 0,0-4 0</inkml:trace>
  <inkml:trace contextRef="#ctx0" brushRef="#br1" timeOffset="63313">10901 6858 24575,'0'52'0,"0"-8"0,-7 0 0,-5 2 0,1-16 0,-1 1-1364,0 19 1,0 1 1363,-3-17 0,2-2 0,12 4 0,0 1-77,-13-5 1,0-1 76,11 1 0,1 0 0,-17 22 0,19-24 0,0 1 339,-8 5 1,-3 1-340,4-4 0,0 2 0,-4 16 0,1-1 0,1 9 677,-1-18 0,1-2-677,4 6 847,-14-3-847,19-21 0,0 7 0,0-23 0,0 23 0,0-6 0,0 11 0,0-1 0,0 8 0,-4-10 0,-1 2 0,2 26 0,-1-16 0,-1-1 0,5 13 0,0-12 0,0-21 0,0-11 0,0-20 0,0-11 0,0-2 0,0 1 0,0 13 0</inkml:trace>
  <inkml:trace contextRef="#ctx0" brushRef="#br1" timeOffset="71048">6731 2244 24575,'0'51'0,"0"-6"0,0 2-1341,0-11 0,0 1 1341,0 21 0,0 4 0,0-6 0,0 3 0,2-5 0,2 3 0,0 2 0,0-10 0,1 2 0,1 1 0,0 0-559,1 3 1,2 1 0,-1 0 0,1 1 558,-3-8 0,0 1 0,0 0 0,1 1 0,1-2 0,3 9 0,2-1 0,0 0 0,-1-1 0,-3-2 0,-1 1 0,0-2 0,2-1-430,2-6 0,2-2 1,0 0-1,-2-2 430,1 8 0,-3-1 0,0-2 0,-3-3 0,-1-1 0,2 0 0,4-1 0,1-1 0,0 3-268,1 9 1,1 2-1,1-1 268,-1-5 0,0-1 0,2 1 0,2 6 0,2 2 0,-3 0 0,-3-1 0,-2 0 0,2-3 0,-1-11 0,2-3 0,-2 2 0,1 4 0,-2 1 0,2-3 455,5 1 1,0-1-456,-3 8 0,-1-1 1013,-4-15 0,-1-2-1013,4 7 0,-2 3 0,-1 8 0,-2-1 951,-3-14 0,0 1-951,2 13 0,1 1 0,-5-14 0,-1-1 0,-3-3 0,0 0 0,3 3 0,2 1 550,2 3 0,2 2-550,2 6 0,0 0 0,4 2 0,1-1 0,4 3 0,-2 0 26,-13-8 0,2-4-26,11-11 0,0-1 0,-12 7 0,0-2 0,14 2 0,-12 17 0,10 0 0,-14 2 0,14 0 0,-19-12 1446,0-2-1446,0-7 0,0 0 0,4 9 0,1 3 0,-4-14 0,0 1 0,2 12 0,1 6 0,-1-2 0,-4 3 0,2-1 0,4-9 0,3 1 0,-2-1 0,-4 8 0,0-1 0,8 0 0,-1-2 0,-9 10 0,0-22 0,0 0 0,0 21 0,9-23 0,1 1 0,-8 4 0,1-1 0,16 18 0,-19-11 0,0-3 0,0-7 0,9-10 0,-7 24 0,8-40 0,-10 31 0,0-36 0,0 8 0,0-20 0,0 8 0,0-26 0,-10 23 0,8-23 0,-7 7 0,9 6 0,0-3 0</inkml:trace>
  <inkml:trace contextRef="#ctx0" brushRef="#br1" timeOffset="75130">6245 9631 24575,'35'0'0,"0"0"0,20 0 0,5 0-1674,-16 0 0,1 0 1,0 0 1673,-1 0 0,0 0 0,-2 0 0,11 0 0,-5 0 213,-16 0 1,-1 0-214,6-1 0,-1 2 0,-2 3 0,-2 1 988,22-2-988,-4 6 0,-17-9 0,-1 0 2547,-10 0-2547,-13 0 993,-9 0-993,0 0 66,0-9-66,-9-13 0,6 8 0,-6-4 0,9 18 0,0 0 0,9 0 0,-6 0 0,6 0 0,10 0 0,-14 18 0,32-13 0,-32 14 0,14-19 0,-10 0 0,-7 9 0,27-6 0,-25 6 0,25-9 0,-27 0 0,26 0 0,-23 19 0,14-14 0,-19 13 0,0-18 0,0 0 0,0 0 0</inkml:trace>
  <inkml:trace contextRef="#ctx0" brushRef="#br1" timeOffset="79083">16278 9758 24575,'-46'0'0,"0"0"0,-10 0 0,-6 0 0,17 0 0,-4 0 0,-2 0 0,-1 0-1178,4 0 1,0 0 0,-2 0 0,0 0-1,-1 0 1178,-4 0 0,-2 0 0,1 0 0,-1 0 0,2 0 0,3 0 0,-1 0 0,2 0 0,0 0 0,1 0 0,-7 0 0,1 0 0,2 0 0,3 0 0,0 0 0,4 1 0,4-2 0,-7-4 0,6 0 1745,-15 3-1745,45-7 950,-5 9-950,0 0 0,14 0 0,-13 0 3192,18 0-3192,0-19 0,0-5 0,0 1 0,0-5 0,0 25 0,0-6 0</inkml:trace>
  <inkml:trace contextRef="#ctx0" brushRef="#br1" timeOffset="123298">13653 8340 24575,'-31'0'0,"-2"0"0,10 0 0,-5 0 0,25 0 0,-6 0 0,-10 0 0,-4 0 0,-10 0 0,-7 9 0,16-7 0,-5 11 0,-1 3 0,2-2 0,-3-5 0,3 3 0,14 16 0,-14 5 0,7 21 0,5-14 0,-1 2 0,1 2 0,-1 0 0,-4-1 0,2 1 0,6 2 0,2-1 0,0-11 0,1-2 0,1 22 0,9-23 0,0-3 0,0-4 0,0 8 0,9 8 0,12 3 0,3 11 0,-5-18 0,2 1 0,-5-4 0,1 0 0,9 3 0,0 1 0,-9-5 0,1-1 0,8 2 0,-3-2 0,-9 4 0,5-9 0,0-5 0,-5-16 0,7 13 0,-11 1 0,8-14 0,-13 14 0,42-10 0,-11 12 0,12-5 0,5 1 0,-17-1 0,1 1 0,14 4 0,-1-2 0,4-5 0,-12 5 0,-21-19 0,-11 0 0,8 0 0,-13 0 0,33 0 0,-33-19 0,42 5 0,-22-26 0,6 20 0,0-2 0,-14-8 0,1-4 0,6 4 0,4-1 0,-3-2 0,1-15 0,-2-3 0,-1 12 0,2-1 0,0 4 0,2 1 0,-2 2 0,-8-3 0,-2 4 0,7-1 0,-13 0 0,-11 1 0,-5-4 0,-11-10 0,-4-5-585,4 7 1,0-3 0,-3-3 584,-1 2 0,-3-4 0,0 1 0,3 5-697,5 4 0,2 3 0,-2 0 697,-8-9 0,-3 0 0,5 7 0,-2-13-679,-1 18 0,0-1 679,10 4 0,-1 0 0,-13-4 0,1 2 0,16 6 0,-2 3 715,-18 3 0,-2 4-715,-1-2 2100,-15 12-2100,-1 9 1672,17 0-1672,-3 0 0,-2 0 0,-19 0 0,13 3 0,-2 3 0,4 4 0,4 1 0,-8 3 0,11 5 0,27-19 0,8 9 0,-7-6 0,9 6 0,0-9 0,0 19 0,0-43 0,0 36 0,0-40 0,0 28 0</inkml:trace>
  <inkml:trace contextRef="#ctx0" brushRef="#br1" timeOffset="133079">10520 11959 24575,'0'0'0</inkml:trace>
  <inkml:trace contextRef="#ctx0" brushRef="#br1" timeOffset="134166">12870 12361 24575,'0'-23'0,"0"4"0,0 19 0</inkml:trace>
  <inkml:trace contextRef="#ctx0" brushRef="#br1" timeOffset="136098">7007 2625 24575,'0'51'0,"0"-25"0,0 14 0,0 5 0,0-16 0,0 3 0,0 17 0,0 9 0,0-3-357,0-12 1,0-2 0,0 2 356,-1 13 0,1 3 0,1 0-362,-1 0 1,0 0 0,0 0 361,0-4 0,0 0 0,0 2-401,0-5 1,0 4-1,0-1 1,0-2 400,0 6 0,0-3 0,0 3 0,0-5 0,0 1 0,0 1 0,0-4 0,-1-1 0,1-2 0,1-1-607,1-2 1,2-1 0,-1-2 606,-4 8 0,4-3 0,11-14 0,0 0-136,-10 12 0,-3 2 136,8-10 0,1-1 0,-5-1 0,-1 1 316,6 12 1,2 3-317,-2-11 0,2 2 0,-1 2 0,-3-1 0,-1 2 0,0 0 0,3 0 91,9 9 0,3-2 0,-4 3-91,-9-6 0,-4 2 0,0 0 0,4-4 0,13 5 0,4-3 0,-5 3 0,-14-8 0,-5 3 0,0 1 0,3-3 0,9 8 0,4-1 0,-3 0 0,-6-3 0,-2 0 0,1-2 0,-1-4 0,1-2 0,0-1 0,3 9 0,-3-4 0,-7-7 0,-2-5 1895,1 9-1895,0-3 1054,0-7-1054,0-1 535,0 8-535,0-25 1456,0 3-1456,0-8 0,0-8 0,0 8 0,0-10 0,-19-10 0,14-20 0,-13-6 0,18 3 0,0 15 0</inkml:trace>
  <inkml:trace contextRef="#ctx0" brushRef="#br1" timeOffset="143549">13886 4064 8191,'0'14'0,"0"14"0,0 10 701,0 1 1,0 8-1,0 3 1,0 2-702,0 0 0,0 2 0,0 2 0,0 1 0,0 2 0,0-5 0,0 3 0,0 0 0,0 1 0,0 0 0,0 1 99,0-4 0,0 1 0,0 1 0,0 0 0,0 0 0,0-2 0,0-2-99,-1 1 0,-1-2 0,0-1 0,0 0 0,1-1 0,-1 1 0,2 8 0,-1 1 0,1-1 0,0-3 0,-1-4 577,-2 7 1,-1-6 0,2-2-578,1-7 0,1-1 0,1-6 4620,-1 17-4620,0-25 2120,0-29-2120,0 0 3560,-19-10-3560,14-11 852,-14-21-852,19-3 0,0 12 0,0 14 0</inkml:trace>
  <inkml:trace contextRef="#ctx0" brushRef="#br1" timeOffset="147463">16934 9208 24575,'-59'0'0,"0"0"0,17 0 0,-1 0 0,-6 0 0,3 0 0,-6-1 0,-3 2 0,-2-1 0,1 0 0,5 0-2458,-9 0 0,4 0 1,0 0-1,-5 0 2245,11 0 0,-4 0 0,-2 0 0,-1 0 1,1 0-1,3 0 0,5 0 213,-8 0 0,4 0 0,4 0 0,1 0 572,0 0 1,2 0 0,-4 0-573,-5 0 0,-4 0 0,-1-1 0,7 2 0,-9-1 0,2 0 0,12 0 0,-6 0 0,2 0 0,9 0 932,6 0 0,6 0-932,-17-10 0,45-11 0,-7 7 6311,9-14-6311,0 25 0,0-6 0,0 9 0</inkml:trace>
  <inkml:trace contextRef="#ctx0" brushRef="#br1" timeOffset="-592.73">1546 3387 23710,'-44'-7'0,"0"1"0,0 0 0,-4-6 0,-1 0 0,1 4 0,-5 0 0,4 1 0,-5-3 0,0 1 0</inkml:trace>
  <inkml:trace contextRef="#ctx0" brushRef="#br1" timeOffset="501.27">4467 3683 24575,'0'-31'0,"0"-1"0,0-1 0,0 11 0,0 13 0</inkml:trace>
  <inkml:trace contextRef="#ctx0" brushRef="#br1" timeOffset="955.27">3916 3387 24575,'-32'0'0,"1"0"0,-23 0 0,21 0 0,14 0 0</inkml:trace>
  <inkml:trace contextRef="#ctx0" brushRef="#br1" timeOffset="2167.27">2456 2858 24575,'-32'0'0,"0"0"0,-4 0 0,-1 0 0,-1 0 0,1 0 0,4 0 0,0 0 0,-2-5 0,0 0 0,-2 4 0,1 0 0,2-4 0,-1 0 0,-14 8 0,-3 4 0,9-1 0,-1 0 0</inkml:trace>
  <inkml:trace contextRef="#ctx0" brushRef="#br1" timeOffset="3668.27">720 2942 24575,'-36'5'0,"-1"0"0,-10-3 0,5 3 0,16-1 0,85-4 0,-41 0 0,18-1 0,12 0 0,-2 3 0,-3 8 0,1-1 0,2-6 0,3-3 0,-1 2-963,10 8 1,0-1 962,-17-8 0,1-2 0,-1 1 0,20 0 0,-2 0 0,-8 0 0,-1 0 0,4 0 0,0 0 231,-1-2 1,-4 4-232,-15 8 0,-3-2 0,24-22 0,-25 28 0,-20-32 0</inkml:trace>
  <inkml:trace contextRef="#ctx0" brushRef="#br1" timeOffset="4136.26">1503 3006 24575,'-32'11'0,"1"1"0,4 4 0,0-4 0,-4-9 0,0-3 0,-13 9 0,-8-9 0,0 19 0,17-5 0,4 7 0,7 3 0,1-1 0,5-4 0,-15 21 0,-3 7 0,8-13 0,2 0 0,8 4 0,-1 2 0,-14 5 0,0-1 0,15-10 0,1-2-322,-11-3 1,1-1 321,10 3 0,1-4 0,-12-3 0,16 5 0,3 1 0,-5-2 0,3 2 0,3-1 0,8-15 0,-19 14 160,15-26 1,-15 8 0,19-10 0</inkml:trace>
  <inkml:trace contextRef="#ctx0" brushRef="#br1" timeOffset="5393.27">3832 2836 21197,'-53'-2'0,"0"0"0,8-7 0,3 4 635,4 13 0,3 2-635,3-4 0,3-2 678,-16-2-678,3 8 0,2 8 0,-3-13 347,-1 33-347,1-24 0,14-5 0,-1 3 894,-17 16-894,4-17 0,-5 2 0,-1 12 0,1 1-318,9-9 0,-2 2 318,-1 4 0,-4 4 0,-2 0-751,8-5 0,-1-1 0,-2 1 0,-2 0 751,-3 1 0,-2 1 0,-2 0 0,1 1 0,2-1-719,0 3 0,2 0 1,0 0-1,-5 0 719,6-5 0,-3 0 0,-3-1 0,1 1 0,-1-1 0,3 1 0,-2 2 0,1 0 0,1 0 0,-1 0 0,-4 0 0,8-4 0,-3 0 0,-1-1 0,0 1 0,-1 1 0,0-1 0,0 1-652,0 1 0,-2 1 0,0 1 0,1-1 0,1 0 0,1-2 1,3-2 651,-2-1 0,2-2 0,3-1 0,-1 1 0,-1 1 0,-4 6 0,-3 2 0,2 0 0,2-2 0,5-3 24,-10-2 0,-2 4 0,19-4 0,-5 5 0,-3 4 1,-2 1-1,-1 2 0,1-1 0,35-21-18</inkml:trace>
  <inkml:trace contextRef="#ctx0" brushRef="#br1" timeOffset="6435.27">3620 3852 24575,'-45'0'0,"0"0"0,-11 0 0,4 0 0,3 0 0,9-1 0,0 2 0,-14 18 0,22-16 0,0-1-620,-22 17 620,13-15 0,2 1 153,-1 16-153,-15-15 0,-5 2 0,18 16 0,2-1 0,-9-19 0,-1-1 0,-4 19 0,0 3 0,0-8 0,2-1-2443,5 6 0,0 1 2443,-6-3 0,5 2-88,15 7 0,5 1 88,0-7 0,2 1 0,-7 21 0,2 2 0,3-13 0,2 0 174,8 2 0,3 1-174,2-5 0,7-3 0,25 7 0,-5 13 0,7-16 0,4-7 0,-3 0 0,-12-1 0,20 4 0,6-1 0,-1-2 0,-10-9 0,4-1 0,14 0 0,3-4 0,-7-10 0,2-2 0,5 3 0,5 1 0,-4-1 2238,0-3 1,0 0-2239,1 0 0,3 1 0,-2-2 0,2-3 0,-1-2 0,-8 1 0,2-2 0,-3-2 0,9-6 0,-3-3 0,-9 2 0,-4-1 0,9-4 233,-3-7-233,-7-5 0,0 7 0,-12-21 0,7 33 0,-23-35 0,14 13 0,-19-15 471,0-1-471,-19-2 0,13 22 0,-2 0 0,-11 4 0,-2 2 0,4-1 0,1 2 0,-8-8 0,-4 12 0,7-7 0,-22 23 0,-1-23 0,1 26 0,-6-26 0,14 23 0,5-16 0,-1-5 0,4 8 0,0 1 0</inkml:trace>
  <inkml:trace contextRef="#ctx0" brushRef="#br1" timeOffset="8601.27">678 3577 24575,'-31'19'0,"-11"-14"0,-3 14 0,3-1 0,-17-13 0,31 14 0,-31-10 0,17-6 0,16 25 0,26-14 0,7 7 0,40 7 0,-33-23 0,14 3 0,3 3 0,-3 8 0,6-17 0,0 0 0,1 17 0,-5-18 0,2-2 0,12 11 0,-14-9 0,1 0 0,24 8 0,-20 1 0,2-1 0,1-7 0,0 1 0,5 11 0,-2 0 0,16-12 0,-22 3 0,-2 0 0,2-5 0,-77 0 0,14 0 0,-24-5 0,-7 0 0,22 4 0,1 0 0,3-4 0,0 1 0,-3 3 0,0 2 0,4-2 0,0 2 0,-5 3 0,1 1 0,-11-3 0,-12 8 0,17-10 0,-3 19 0,12-15 0,15 15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20:49:11.990"/>
    </inkml:context>
    <inkml:brush xml:id="br0">
      <inkml:brushProperty name="width" value="0.05292" units="cm"/>
      <inkml:brushProperty name="height" value="0.05292" units="cm"/>
      <inkml:brushProperty name="color" value="#FF0000"/>
    </inkml:brush>
  </inkml:definitions>
  <inkml:trace contextRef="#ctx0" brushRef="#br0">4636 12806 24575,'-46'14'0,"0"0"0,5-2 0,2 2 0,1 7 0,1 0 0,5-10 0,5-1 0,4 19 0,1-25 0,13 15 0,9 0 0,-19-5 0,-4 35 0,-10-13 0,11-11 0,4 2 0,4 5 0,-5 8 0,19-25 0,0 3 0,0-18 0,0 10 0,-10-8 0,8 8 0,-7-10 0,9 0 0,0 0 0,9 0 0,-7 0 0,8 0 0,9 0 0,-15 0 0,15 0 0,-19 0 0,10 0 0,-8-10 0,7 8 0,-9-8 0,0-8 0,0 13 0,19-14 0,-14 19 0,14-9 0,-19 6 0,0-6 0,0 9 0,18-19 0,-13 14 0,14-13 0,-19 18 0,0-19 0,0 14 0,0-14 0,0 19 0,0-9 0,0 6 0,9-6 0,-6 9 0,6-19 0,-9 14 0,0-13 0,19 18 0,-14 0 0,14 0 0,-19-10 0,0 8 0,9-7 0,-7 9 0,8-19 0,-10 14 0,18-14 0,-13 19 0,14 0 0,-19 0 0,19 0 0,-14-19 0,13 15 0,-18-15 0,10 19 0,-17 0 0,-5 19 0,-2-15 0,-5 15 0,19-19 0</inkml:trace>
  <inkml:trace contextRef="#ctx0" brushRef="#br0" timeOffset="1917">4975 13145 24575,'-31'32'0,"17"8"0,-14-16 0,25 16 0,-25-26 0,23 24 0,-13-34 0,18 25 0,0-27 0,0 7 0,0 10 0,0-14 0,0 42 0,-19-21 0,5 16 0,-8-21 0,13 7 0,9-23 0,0 14 0,0-38 0,0 14 0,-19-13 0,14 8 0,-13-11 0,18 7 0,0-5 0,0 19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2-18T21:30:53.328"/>
    </inkml:context>
    <inkml:brush xml:id="br0">
      <inkml:brushProperty name="width" value="0.05292" units="cm"/>
      <inkml:brushProperty name="height" value="0.05292" units="cm"/>
    </inkml:brush>
  </inkml:definitions>
  <inkml:trace contextRef="#ctx0" brushRef="#br0">18673 12543 45 0,'3'-3'50'0,"-3"3"-8"0,0-5 2 0,5 1 1 0,-5 4-7 15,1-1-4-15,-1 1 0 0,5-4-3 0,-5 4-3 16,2-4-3-16,-2 4 4 0,-2-5-13 0,2 5 7 15,-2-4 5-15,2 4-6 0,-4-4 2 0,4 4 3 16,0-6-1-16,-5 3 13 0,5 3 0 0,-5-6-6 16,5 6 4-16,-5-2 0 0,1 2-3 0,4 0-4 15,-7-2 1-15,7 2-8 0,-10-1 5 0,10 1-5 16,-9 1-6-16,9-1 2 0,-7 1-4 0,7-1-1 16,-12 1-6-16,8 1 1 0,0 2-3 0,-1-1 4 15,3 0-2-15,-2 1 3 0,0 1 2 0,1-1-8 16,1 1-4-16,1 0-2 0,0-1 4 0,1 1 5 15,-2 0-4-15,4 1-2 0,-1 0-2 0,2-1 5 16,0 1-10-16,1-1 3 0,0-1 6 0,-2 3-12 16,3-2 0-16,1-1 7 0,1 0-6 0,2 0 2 15,-5-1 2-15,2-3-8 0,1 5 7 0,0-3-4 16,2-2-18-16,2 1-2 0,-5 0 1 0,0-1-9 16,-1 2-19-16,-5-2-12 0,8 0-71 0,-8 0-149 15,0 0 67-15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21:14:19.376"/>
    </inkml:context>
    <inkml:brush xml:id="br0">
      <inkml:brushProperty name="width" value="0.05292" units="cm"/>
      <inkml:brushProperty name="height" value="0.05292" units="cm"/>
      <inkml:brushProperty name="color" value="#FF0000"/>
    </inkml:brush>
  </inkml:definitions>
  <inkml:trace contextRef="#ctx0" brushRef="#br0">9398 13377 24575,'-42'0'0,"9"0"0,12 0 0,-7 0 0,23 0 0,-14 0 0,19 19 0,0-14 0,0 14 0,0-10 0,0-7 0,19 27 0,-5-6 0,6 2 0,0 2 0,-6 18 0,24-12 0,-33-5 0,13-26 0,-8 8 0,-8-10 0,8 0 0,-10 0 0,18 0 0,-13 0 0,14 0 0,-19 0 0,9-10 0,-6 8 0,6-8 0,-9-8 0,0 13 0,0-14 0,0 19 0,0-19 0,0 5 0,0-26 0,0 7 0,0 10 0,0-6 0,0 27 0,0-7 0</inkml:trace>
  <inkml:trace contextRef="#ctx0" brushRef="#br0" timeOffset="31966">9314 13377 24575,'0'-11'0,"0"1"0,0 10 0,0 0 0,18 0 0,-13 0 0,14 10 0,-19-8 0,0 7 0,0-9 0,0 19 0,0-14 0,0 14 0,0-10 0,0-7 0,-19 8 0,14 9 0,-13-15 0,18 15 0,-10-19 0,8 0 0,-7-19 0,9 15 0,0-15 0,0 19 0,0-10 0,0 8 0,0-7 0,0 9 0,0 0 0,0-19 0,0 14 0,0-14 0,0 19 0,9 0 0,-7 0 0,8 0 0,-10-9 0,0 7 0,0-8 0</inkml:trace>
  <inkml:trace contextRef="#ctx0" brushRef="#br0" timeOffset="33483">9144 11197 24575,'0'0'0</inkml:trace>
  <inkml:trace contextRef="#ctx0" brushRef="#br0" timeOffset="37065">9187 14499 24575,'0'24'0,"0"-5"0,0-19 0,0 0 0,0 18 0,0-13 0,0 14 0,0-19 0,0 9 0,0-6 0,0 6 0,0 10 0,0-14 0,0 13 0,0-18 0,0 19 0,0-14 0,9 14 0,-7-19 0,8 0 0,-10 0 0,0 0 0,19 0 0,-15 0 0,15 0 0,-19 0 0,19 0 0,-14 0 0,14 0 0,-19-19 0,0 14 0,0-32 0,0 32 0,0-14 0,0 10 0,0-13 0,0 8 0,0-4 0,0 18 0,0-19 0,0 14 0,0-14 0,-19 19 0,14 0 0,-14 0 0,0 0 0,15 19 0,-15-14 0,19 14 0,0-19 0,0 18 0,0-13 0,0 14 0,0-19 0,0 9 0,0-6 0,0 6 0</inkml:trace>
  <inkml:trace contextRef="#ctx0" brushRef="#br0" timeOffset="60583">9314 13039 24575,'0'23'0,"0"5"0,0-25 0,0 6 0,0 10 0,0-14 0,0 32 0,0-32 0,0 23 0,0-25 0,0 25 0,0-23 0,0 13 0,-10-18 0,8 0 0,-7 0 0</inkml:trace>
  <inkml:trace contextRef="#ctx0" brushRef="#br0" timeOffset="63534">7536 12637 24575,'0'30'0,"0"-16"0,0 24 0,0-33 0,0 13 0,0-8 0,0-8 0,0 8 0,0-10 0,0 0 0,0 18 0,0-13 0,0 23 0,0-25 0,0 6 0,0 10 0,0-14 0,18 13 0,-13-36 0,14 13 0,-19-14 0,19 19 0,-14-9 0,13 6 0,-18-6 0,0 9 0,0-19 0,0 14 0,0-13 0,0 8 0,0 8 0,0-8 0,0-8 0,0 13 0,0-14 0,10 0 0,-8 14 0,8-13 0,-10 18 0,0 0 0,0-10 0,0 8 0,0-7 0</inkml:trace>
  <inkml:trace contextRef="#ctx0" brushRef="#br0" timeOffset="74583">7239 10351 24575,'-23'9'0,"-5"12"0,25 12 0,-6-9 0,-10 4 0,14-26 0,-32 26 0,32-23 0,-14 23 0,19-25 0,0 6 0,0 10 0,0 4 0,0 1 0,0 4 0,0-26 0,0 27 0,0-15 0,0 26 0,0-26 0,0 5 0,0-1 0,0-13 0,19 23 0,-14-6 0,42-8 0,-21 23 0,25-32 0,1 23 0,2-25 0,-27 11 0,0 0 0,5-12 0,-3 1 0,7 15 0,13-18 0,-16 0 0,-9 0 0,4 0 0,-26-18 0,26 3 0,-16-11 0,0-6 0,17-1 0,3 0 0,-8-9 0,-1-3 0,0 10 0,2 0 0,-2 1 0,0-5 0,-2 1 0,0 0 0,1 3 0,-1 7 0,-2 4 0,-5 0 0,5 6 0,-19 8 0,-19 8 0,14-7 0,-23-10 0,7 14 0,-22-14 0,-11 19 0,0 0 0,12 0 0,2 0 0,7 0 0,0 0 0,-7 0 0,7 0 0,0 0 0,-7 0 0,17 19 0,-17-14 0,7 23 0,9-26 0,-4 8 0,26 8 0,-8-13 0,10 14 0,0-19 0,0 0 0,0 0 0</inkml:trace>
  <inkml:trace contextRef="#ctx0" brushRef="#br0" timeOffset="78682">10753 14415 24575,'0'21'0</inkml:trace>
  <inkml:trace contextRef="#ctx0" brushRef="#br0" timeOffset="82250">8573 11409 24575,'0'0'0</inkml:trace>
  <inkml:trace contextRef="#ctx0" brushRef="#br0" timeOffset="87284">13208 12933 24575,'-30'0'0,"-3"0"0,9 0 0,6 0 0,18 0 0,0 19 0,0-15 0,0 15 0,0 0 0,0-14 0,0 14 0,0-10 0,0 12 0,0-7 0,0 5 0,0-10 0,0-6 0,0 6 0,0 10 0,0 5 0,0 8 0,18 8 0,-13-16 0,14 16 0,0-26 0,-15 24 0,15-34 0,-9 15 0,-8-9 0,26 11 0,-14 2 0,7-2 0,8-11 0,-25 9 0,15-15 0,0 15 0,-5-19 0,35 0 0,-18 0 0,2 0 0,6 0 0,0 0 0,-6 1 0,-1-2 0,0-7 0,-5-3 0,-3-3 0,-3-26 0,7 17 0,-23-17 0,14 7 0,-19 0 0,0-7 0,0 16 0,0-16 0,0 8 0,0-20 0,0 16 0,0-13 0,0 16 0,0 10 0,0 4 0,0 19 0,-19-28 0,5 2 0,-4-5 0,-4 1 0,-21-6 0,18-13 0,-22 16 0,32 9 0,-25-4 0,8 26 0,-1-26 0,-17 23 0,15-14 0,-17 19 0,0 0 0,17 0 0,-14 0 0,16 0 0,0 19 0,-7-14 0,26 14 0,-14-10 0,25-7 0,-6 26 0,-10-23 0,14 33 0,-13-33 0,18 13 0,0-8 0,-19 11 0,14 2 0,-23 17 0,25-7 0,-6-9 0,-10 4 0,14-26 0,-13 8 0,18 9 0,0-15 0,0 34 0,0-24 0,0 26 0,-19 2 0,14 3 0,-5-14 0,1-1 0,9 6 0,0 13 0,0-16 0,0 0 0,0-12 0,0-12 0,0 10 0,0-14 0,0 14 0,19-19 0,-14 0 0,14 0 0,-19 0 0,0-19 0,0 14 0,0-14 0,0 19 0</inkml:trace>
  <inkml:trace contextRef="#ctx0" brushRef="#br0" timeOffset="90998">8954 14478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21:19:55.258"/>
    </inkml:context>
    <inkml:brush xml:id="br0">
      <inkml:brushProperty name="width" value="0.05292" units="cm"/>
      <inkml:brushProperty name="height" value="0.05292" units="cm"/>
      <inkml:brushProperty name="color" value="#FF0000"/>
    </inkml:brush>
  </inkml:definitions>
  <inkml:trace contextRef="#ctx0" brushRef="#br0">13251 12298 24575,'-51'-12'0,"-1"0"0,1 1 0,0-1 0,-4 1 0,1 2 0,-2-2-463,3-1 1,-3-2-1,0 0 1,0 2 462,4 4 0,-1 1 0,1 1 0,5-1-492,2 0 1,4 0 0,-3 0 491,-3-1 0,-4 0 0,-1-1 0,5 1 0,1 0 0,3 1 0,0-1 0,-5-2 0,0 1 0,3-1 0,-6 0 0,3-1 0,-1 0 0,2-1 0,4 2 0,4-1 0,11-3 0,1-1 0,-24-8 0</inkml:trace>
  <inkml:trace contextRef="#ctx0" brushRef="#br0" timeOffset="3399">7980 13589 24575,'-30'-24'0,"34"-4"0,10 26 0,31-26 0,-3 23 0,8-14 0,-15 0 0,-77 33 0,23-28 0,-24 30 0,-3 6 0,6-17 0,16 23 0,-16-26 0,26 26 0,-24-23 0,34 33 0,-25-24 0,36 26 0,-14-17 0,36 17 0,-6-25 0,10 22 0,16-32-438,-13 14 438,-6-13 0,1-3 0,14-1 0,7 3 0,4 0 0,-24-5 0,2 0 0,13-1 0,9 0 0,-2 3-1845,-6 3 1,-1 3 0,-1-2 1844,-4-4 0,-1-1 0,3 0 0,3 4 0,3 0 0,0 1 0,-1-3-1212,4-2 0,-2-1 0,0-1 1212,-2 1 0,-1 0 0,3 0-227,-2 0 0,3 0 1,0 0-1,0 0 227,-4 0 0,0 0 0,0 0 0,0 0 0,5 0 0,0 0 0,1 0 0,0 0-356,6 0 1,1 0-1,-1 0 1,-3 0 355,3 0 0,-4 0 0,-3 0 0,7 0 0,0 0 0,-6 0 0,3 0 0,-1 0 0,-4 0 0,0 0 0,-1 0 0,-1 0 0,-2 0 0,3 0 0,9 0 0,2 0 0,-8 0 1615,-12 0 1,-2 0-1616,6 0 0,4 0 0,-5 0 0,-3 0 0,-1 0 1775,18 0 0,2 0-1775,-18 0 0,1 0 275,9 0 1,0 0-276,-10 0 0,1 0 0,6 5 0,1 0 0,-3-4 0,0 0 0,-4 4 0,1-1 0,-1-3 0,2-1 0,-6-1 0,14 1 0,-10 4 0,7 3 0,-3 1 0,-2 4 0,2 0 0,-3-6 0,5 0 0,2-1 0,-3 1 0,5 4 0,-2 1 0,-1-4 0,-1-5 0,-1-3 0,0 3 0,1 5 0,-1 4 0,1-1 0,-4-2 0,1 0 0,1 0 0,9 0 0,2-1 0,-1 1 130,-10-1 1,-1-1-1,-1 0-130,-1-2 0,-1-1 0,-4-1 0,-5-1 0,-2 1-243,21 2 0,3 1 243,-4-4 0,2-2 78,-13 0 1,1 1 0,1 1-79,6 4 0,0 3 0,-4-2 0,-4-4 0,-1 1 0,3 3 0,4 1 0,-6-2 0,12-5 0,-5 0 0,3 0 0,-15 0 0,-1 0 426,-3 0 1,0 0-427,21 0 1376,-20 0 1,0 0-1377,13 0 653,-68-28-653,23 2 0,-43-1 0,-14 3 0,1 0 0,7-4 0,-12 25 102,29-9 0,-1-4-102,-7 4 0,-2 1 0,-7-5 0,-2-1 0,-3-4 0,0 2 0,3 7 0,2 0 0,7-8 0,2 0 0,-2 13 0,0 0 0,3-12 0,1 1 0,-13 13 0,6-4 0,-1-1 0,-13 1 0,2-2 0,-3 0 0,17 4 0,0 0 0,-5-2 0,0 0 0,5 3 0,2 2 0,-19 2 0,17-2 0,-1-2 0,1-3 0,0 0 0,-2 7 0,-1-1-545,7-8 1,-2-4-1,0 3 545,-16 9 0,2 1 0,8-7 0,3 0 0,1 8 0,2 2 0,-3-6 0,1 0 0,11 4 0,-1 0 0,-14-2 0,1-3 0,-10-13 0,0 14 0,10-3 0,-2-3 0,11 1 0,0 1-640,-12 7 0,0 0 640,9-8 0,3 1 0,2 8 0,2 2 0,-23-11 0,11 9 0,-3 0 0,-3-4 0,-1 1 0,8 4 0,-2 1 0,1-2 0,-16-8 0,0-1 0,18 8 0,0 1 0,1-1 0,-14-7 0,0-1 0,9 9 0,-2 2 0,2-1 265,-7 0 1,3 0-266,2 0 0,2 0 0,14 1 0,1-2 0,-24-8 0,22 8 0,1 0 0,-24-9 0,25 10 0,-1 0 0,-23 0 0,6 0 0,-5 0 0,3 0 0,-1 0-5,9 0 1,-2 0-1,3 0 5,-8 0 0,1 0 0,1 0 0,3 0 0,-3 0 0,5 0 0,-3 0 0,1 5 0,1 0 0,7-4 0,-1 0 0,-6 2 0,-4 1 0,3-2-1280,2-1 1,1-2 1279,-11 0 0,-4 2 0,13 5 0,-1 1 0,2-1-11,-4-3 1,0-1 10,-3 4 0,-4 1 0,2-1 0,10-5 0,2-2 0,-3 1 204,-12 0 0,-2 0 0,1 0-204,7 0 0,1 0 0,1 0-462,-15 1 0,2-2 462,7-9 0,3 1 0,17 7 0,1-1 0,-6-7 0,1 1 3475,-11 9-3475,-4-4 0,-4-1 0,13 5 0,2-2 0,-10-12 0,1-1 0,4 13 0,0 0 0,4-8 0,0 1-313,2 8 0,-2 2 313,-6-1 0,0 0 0,10 1 0,1-2 0,4-8 0,1-1 0,-1 8 0,0-1 296,-4-6 1,-1 0-297,4 7 0,0 4 566,-3-2 1,0 0-567,2 0 0,4 0 0,-5-10 0,7 8 0,28-8 0</inkml:trace>
  <inkml:trace contextRef="#ctx0" brushRef="#br0" timeOffset="42580">15875 11367 24575,'-35'32'0,"16"8"0,-16-25 0,-3 3 0,2-16 0,-3-4 0,2 4 0,1-4 0,4-7 0,1 0 0,-7 6 0,3 1 0,-12-17 0,3 17 0,1 4 0,3-2 0,-5-4 0,0-1 0,-2 2 0,13-1 0,-2-1 0,-11-5 0,2 1 0,-9 4 0,11-6 0,-6-4 0,7 4-884,-12 6 884,18-1 0,-6-1 0,0 1 0,-2 2 0,0 1 0,-2 1 0,-11 1 0,-2 2 0,1-4 0,2-5 0,0-3 0,1 2-408,0 7 0,0 2 0,3-3 408,5-5 0,2-4 0,2 4-945,-8 6 1,-1 2 944,9-2 0,-2-1 0,1-1 0,-14-6 0,1 1 0,17 7 0,-1 1 0,2-1 0,-11-8 0,1 1 0,-7 10 0,4-2-446,22-8 0,1-1 446,-10 8 0,-4 0 277,-11-8 0,-3 1-277,17 7 0,-1 3 0,0 0 110,-16-1 1,1 0-111,1-5 0,2 0 0,6 4 0,2 0 0,9-3 0,-1-1 0,-13-5 0,-1 1 937,10 7 0,0-1-937,-7-6 0,0-1 0,3 5 0,0 1 0,-7 3 0,3 0 0,2-9 0,9 9 0,-2 2 0,3-1 0,-1 0 0,-10 0 0,-3 0 77,2 0 0,2 0-77,10 0 0,1 0 0,-9-1 0,1 2 0,13 4 0,1 0 0,-12-4 0,1 0 0,10 3 0,1 1 84,-6 5 1,-1-1-85,-5-7 0,-3 1 0,-12 11 0,-1 0 0,4-13 0,0 0 0,-5 13 0,3 1 113,11-13 1,2 0-114,1 8 0,2-1 0,-14-9 0,23 0 0,1 0 0,-15 0 455,15 9 0,-1 1-455,-23-5 0,0 14 0,2-10 780,29 12-780,4-7 0,19 33 0,-10-21 0,8 16 0,-7-2 0,9-7 0,0 0 0,0 17 0,9-15 0,12 17 0,-7-19 0,24-12 0,-24 7 0,26-23 0,-11 8 0,3 2 0,6-4 0,2-1 0,2 7 0,3-1 0,9-4 0,2 0 0,-2 2 0,1 0 0,-13-6 0,3-1 0,-3-1 0,8 1 0,-1 0 0,10 2 0,-1 1-1915,-17 0 1,-2-1 1914,4-7 0,1 0 0,10 11 0,0 3-1148,-3-5 1,-3-1 1147,-8-3 0,3 0-100,2 2 1,5 1-1,-2-1 100,3 2 0,2-1 0,1 1 0,4 0 0,-1 0-279,-12-2 0,-2-2 1,1 1 278,2-1 0,2-1 0,-1 0 0,-4-2 0,0-1 0,-2-1 0,5-2 0,2 2 0,3 6 0,6 4 0,-1-4 0,-5-5 0,-1-2 0,2 0 0,-5 3 0,2 2 0,1-1 0,2-1 145,-3-3 0,4 0 0,0-2 0,-1 0 0,-3 1-145,0 0 0,-3 0 0,1-1 0,2 2 0,0 0 0,3 1 0,0 1 0,0-1 0,-3-1 0,13 0 0,-2 0 0,-4 0 0,-7 2 0,-3 0 0,0 0 0,3-2 0,-1-1 0,-1-1 284,9 1 0,-2 0-284,-12 0 0,-1 0 0,1 0 0,-1 0 0,1 0 0,-3 0-227,13 0 0,-2 0 227,-10 0 0,0 0 0,7 0 0,0 0 0,-11 0 0,1 0 371,7 0 1,3 0-372,-6 0 0,3 0 0,-2 0 0,14 1 0,3-2 277,-14-1 1,4 0 0,1-1-1,-5 1-277,14 1 0,-1-1 0,-1 0 0,3-1 0,-3-1 467,-12-2 1,-3-1 0,1 1-468,6 4 0,2 2 0,-6-3 0,-3-6 0,-1 0 0,17 3 0,-1 2 0,2 2 469,-18-2 0,2-1-469,4-5 0,-2 1 0,-10 8 0,-2-3 91,1-15 0,-4 0-91,0 15 1559,-20-25-1559,-10 8 485,0-2-485,-10-17 0,-11 26 0,-7-6 0,-5 2 0,0 10 0,-2 2 0,-12-5 0,0 1 0,9 5 0,1 0 0,-13-4 0,-2 0 0,-5 6 0,-3 1-432,14-5 1,-2-1 0,1 4 431,-2 8 0,-1 4 0,1-1 0,0-5 0,0-2 0,1 3-167,4 2 0,0 3 0,2-3 167,-13-2 0,2-6 0,-1-6 0,7 0 0,9 4 0,5-12 0,1-4 0,-4-2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65002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08100" y="1174750"/>
            <a:ext cx="4229100" cy="3171825"/>
          </a:xfrm>
          <a:prstGeom prst="rect">
            <a:avLst/>
          </a:prstGeom>
          <a:noFill/>
          <a:ln w="12700">
            <a:solidFill>
              <a:prstClr val="black"/>
            </a:solidFill>
          </a:ln>
        </p:spPr>
      </p:sp>
      <p:sp>
        <p:nvSpPr>
          <p:cNvPr id="3" name="Notes Placeholder 2"/>
          <p:cNvSpPr>
            <a:spLocks noGrp="1"/>
          </p:cNvSpPr>
          <p:nvPr>
            <p:ph type="body" idx="1"/>
          </p:nvPr>
        </p:nvSpPr>
        <p:spPr>
          <a:xfrm>
            <a:off x="684213" y="4522788"/>
            <a:ext cx="5476875" cy="3698875"/>
          </a:xfrm>
          <a:prstGeom prst="rect">
            <a:avLst/>
          </a:prstGeom>
        </p:spPr>
        <p:txBody>
          <a:bodyPr/>
          <a:lstStyle/>
          <a:p>
            <a:r>
              <a:rPr lang="en-US" dirty="0"/>
              <a:t>ESP32-WROOM-32</a:t>
            </a:r>
          </a:p>
          <a:p>
            <a:r>
              <a:rPr lang="en-US" dirty="0"/>
              <a:t>    ESP32-WROOM-32 module soldered to the ESP32-DevKitC V4 board. Optionally ESP32-WROOM-32D, ESP32-WROOM-32U or ESP32-SOLO-1 module may be soldered instead of the ESP32-WROOM-32.</a:t>
            </a:r>
          </a:p>
          <a:p>
            <a:r>
              <a:rPr lang="en-US" dirty="0"/>
              <a:t>USB-UART Bridge</a:t>
            </a:r>
          </a:p>
          <a:p>
            <a:r>
              <a:rPr lang="en-US" dirty="0"/>
              <a:t>    A single chip USB-UART bridge provides up to 3 Mbps transfers rates.</a:t>
            </a:r>
          </a:p>
          <a:p>
            <a:r>
              <a:rPr lang="en-US" dirty="0"/>
              <a:t>Boot</a:t>
            </a:r>
          </a:p>
          <a:p>
            <a:r>
              <a:rPr lang="en-US" dirty="0"/>
              <a:t>    Download button: holding down the Boot button and pressing the EN button initiates the firmware download mode. Then user can download firmware through the serial port.</a:t>
            </a:r>
          </a:p>
          <a:p>
            <a:r>
              <a:rPr lang="en-US" dirty="0"/>
              <a:t>Micro USB Port</a:t>
            </a:r>
          </a:p>
          <a:p>
            <a:r>
              <a:rPr lang="en-US" dirty="0"/>
              <a:t>    USB interface. It functions as the power supply for the board and the communication interface between PC and the ESP module.</a:t>
            </a:r>
          </a:p>
          <a:p>
            <a:r>
              <a:rPr lang="en-US" dirty="0"/>
              <a:t>5V Power On LED</a:t>
            </a:r>
          </a:p>
          <a:p>
            <a:r>
              <a:rPr lang="en-US" dirty="0"/>
              <a:t>    This LED lights when the USB or an external 5V power supply is applied to the board. For details see schematic in Related Documents.</a:t>
            </a:r>
          </a:p>
          <a:p>
            <a:r>
              <a:rPr lang="en-US" dirty="0"/>
              <a:t>EN</a:t>
            </a:r>
          </a:p>
          <a:p>
            <a:r>
              <a:rPr lang="en-US" dirty="0"/>
              <a:t>    Reset button: pressing this button resets the system.</a:t>
            </a:r>
          </a:p>
          <a:p>
            <a:r>
              <a:rPr lang="en-US" dirty="0"/>
              <a:t>I/O</a:t>
            </a:r>
          </a:p>
          <a:p>
            <a:endParaRPr lang="en-US" dirty="0"/>
          </a:p>
          <a:p>
            <a:r>
              <a:rPr lang="en-US" dirty="0"/>
              <a:t>    Most of the pins on the ESP module are broken out to the pin headers on the board. Users can program ESP32 to enable multiple functions such as PWM, ADC, DAC, I2C, I2S, SPI, etc.</a:t>
            </a:r>
          </a:p>
        </p:txBody>
      </p:sp>
    </p:spTree>
    <p:extLst>
      <p:ext uri="{BB962C8B-B14F-4D97-AF65-F5344CB8AC3E}">
        <p14:creationId xmlns:p14="http://schemas.microsoft.com/office/powerpoint/2010/main" val="1366448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08100" y="1174750"/>
            <a:ext cx="4229100" cy="3171825"/>
          </a:xfrm>
          <a:prstGeom prst="rect">
            <a:avLst/>
          </a:prstGeom>
          <a:noFill/>
          <a:ln w="12700">
            <a:solidFill>
              <a:prstClr val="black"/>
            </a:solidFill>
          </a:ln>
        </p:spPr>
      </p:sp>
      <p:sp>
        <p:nvSpPr>
          <p:cNvPr id="3" name="Notes Placeholder 2"/>
          <p:cNvSpPr>
            <a:spLocks noGrp="1"/>
          </p:cNvSpPr>
          <p:nvPr>
            <p:ph type="body" idx="1"/>
          </p:nvPr>
        </p:nvSpPr>
        <p:spPr>
          <a:xfrm>
            <a:off x="684213" y="4522788"/>
            <a:ext cx="5476875" cy="3698875"/>
          </a:xfrm>
          <a:prstGeom prst="rect">
            <a:avLst/>
          </a:prstGeom>
        </p:spPr>
        <p:txBody>
          <a:bodyPr/>
          <a:lstStyle/>
          <a:p>
            <a:r>
              <a:rPr lang="en-US" dirty="0"/>
              <a:t>ESP32-WROOM-32</a:t>
            </a:r>
          </a:p>
          <a:p>
            <a:r>
              <a:rPr lang="en-US" dirty="0"/>
              <a:t>    ESP32-WROOM-32 module soldered to the ESP32-DevKitC V4 board. Optionally ESP32-WROOM-32D, ESP32-WROOM-32U or ESP32-SOLO-1 module may be soldered instead of the ESP32-WROOM-32.</a:t>
            </a:r>
          </a:p>
          <a:p>
            <a:r>
              <a:rPr lang="en-US" dirty="0"/>
              <a:t>USB-UART Bridge</a:t>
            </a:r>
          </a:p>
          <a:p>
            <a:r>
              <a:rPr lang="en-US" dirty="0"/>
              <a:t>    A single chip USB-UART bridge provides up to 3 Mbps transfers rates.</a:t>
            </a:r>
          </a:p>
          <a:p>
            <a:r>
              <a:rPr lang="en-US" dirty="0"/>
              <a:t>Boot</a:t>
            </a:r>
          </a:p>
          <a:p>
            <a:r>
              <a:rPr lang="en-US" dirty="0"/>
              <a:t>    Download button: holding down the Boot button and pressing the EN button initiates the firmware download mode. Then user can download firmware through the serial port.</a:t>
            </a:r>
          </a:p>
          <a:p>
            <a:r>
              <a:rPr lang="en-US" dirty="0"/>
              <a:t>Micro USB Port</a:t>
            </a:r>
          </a:p>
          <a:p>
            <a:r>
              <a:rPr lang="en-US" dirty="0"/>
              <a:t>    USB interface. It functions as the power supply for the board and the communication interface between PC and the ESP module.</a:t>
            </a:r>
          </a:p>
          <a:p>
            <a:r>
              <a:rPr lang="en-US" dirty="0"/>
              <a:t>5V Power On LED</a:t>
            </a:r>
          </a:p>
          <a:p>
            <a:r>
              <a:rPr lang="en-US" dirty="0"/>
              <a:t>    This LED lights when the USB or an external 5V power supply is applied to the board. For details see schematic in Related Documents.</a:t>
            </a:r>
          </a:p>
          <a:p>
            <a:r>
              <a:rPr lang="en-US" dirty="0"/>
              <a:t>EN</a:t>
            </a:r>
          </a:p>
          <a:p>
            <a:r>
              <a:rPr lang="en-US" dirty="0"/>
              <a:t>    Reset button: pressing this button resets the system.</a:t>
            </a:r>
          </a:p>
          <a:p>
            <a:r>
              <a:rPr lang="en-US" dirty="0"/>
              <a:t>I/O</a:t>
            </a:r>
          </a:p>
          <a:p>
            <a:endParaRPr lang="en-US" dirty="0"/>
          </a:p>
          <a:p>
            <a:r>
              <a:rPr lang="en-US" dirty="0"/>
              <a:t>    Most of the pins on the ESP module are broken out to the pin headers on the board. Users can program ESP32 to enable multiple functions such as PWM, ADC, DAC, I2C, I2S, SPI, etc.</a:t>
            </a:r>
          </a:p>
        </p:txBody>
      </p:sp>
    </p:spTree>
    <p:extLst>
      <p:ext uri="{BB962C8B-B14F-4D97-AF65-F5344CB8AC3E}">
        <p14:creationId xmlns:p14="http://schemas.microsoft.com/office/powerpoint/2010/main" val="590107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08100" y="1174750"/>
            <a:ext cx="4229100" cy="3171825"/>
          </a:xfrm>
          <a:prstGeom prst="rect">
            <a:avLst/>
          </a:prstGeom>
          <a:noFill/>
          <a:ln w="12700">
            <a:solidFill>
              <a:prstClr val="black"/>
            </a:solidFill>
          </a:ln>
        </p:spPr>
      </p:sp>
      <p:sp>
        <p:nvSpPr>
          <p:cNvPr id="3" name="Notes Placeholder 2"/>
          <p:cNvSpPr>
            <a:spLocks noGrp="1"/>
          </p:cNvSpPr>
          <p:nvPr>
            <p:ph type="body" idx="1"/>
          </p:nvPr>
        </p:nvSpPr>
        <p:spPr>
          <a:xfrm>
            <a:off x="684213" y="4522788"/>
            <a:ext cx="5476875" cy="3698875"/>
          </a:xfrm>
          <a:prstGeom prst="rect">
            <a:avLst/>
          </a:prstGeom>
        </p:spPr>
        <p:txBody>
          <a:bodyPr/>
          <a:lstStyle/>
          <a:p>
            <a:endParaRPr lang="en-US" dirty="0"/>
          </a:p>
        </p:txBody>
      </p:sp>
    </p:spTree>
    <p:extLst>
      <p:ext uri="{BB962C8B-B14F-4D97-AF65-F5344CB8AC3E}">
        <p14:creationId xmlns:p14="http://schemas.microsoft.com/office/powerpoint/2010/main" val="3289887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08100" y="1174750"/>
            <a:ext cx="4229100" cy="3171825"/>
          </a:xfrm>
          <a:prstGeom prst="rect">
            <a:avLst/>
          </a:prstGeom>
          <a:noFill/>
          <a:ln w="12700">
            <a:solidFill>
              <a:prstClr val="black"/>
            </a:solidFill>
          </a:ln>
        </p:spPr>
      </p:sp>
      <p:sp>
        <p:nvSpPr>
          <p:cNvPr id="3" name="Notes Placeholder 2"/>
          <p:cNvSpPr>
            <a:spLocks noGrp="1"/>
          </p:cNvSpPr>
          <p:nvPr>
            <p:ph type="body" idx="1"/>
          </p:nvPr>
        </p:nvSpPr>
        <p:spPr>
          <a:xfrm>
            <a:off x="684213" y="4522788"/>
            <a:ext cx="5476875" cy="3698875"/>
          </a:xfrm>
          <a:prstGeom prst="rect">
            <a:avLst/>
          </a:prstGeom>
        </p:spPr>
        <p:txBody>
          <a:bodyPr/>
          <a:lstStyle/>
          <a:p>
            <a:r>
              <a:rPr lang="en-US" sz="1200" b="0" kern="1200" dirty="0">
                <a:solidFill>
                  <a:schemeClr val="tx1"/>
                </a:solidFill>
                <a:latin typeface="Arial" charset="0"/>
                <a:ea typeface="+mn-ea"/>
                <a:cs typeface="+mn-cs"/>
              </a:rPr>
              <a:t>Task States</a:t>
            </a:r>
          </a:p>
          <a:p>
            <a:r>
              <a:rPr lang="en-US" sz="1200" b="0" kern="1200" dirty="0">
                <a:solidFill>
                  <a:schemeClr val="tx1"/>
                </a:solidFill>
                <a:latin typeface="Arial" charset="0"/>
                <a:ea typeface="+mn-ea"/>
                <a:cs typeface="+mn-cs"/>
              </a:rPr>
              <a:t>A task can exist in one of the following states:</a:t>
            </a:r>
          </a:p>
          <a:p>
            <a:endParaRPr lang="en-US" sz="1200" b="0" kern="1200" dirty="0">
              <a:solidFill>
                <a:schemeClr val="tx1"/>
              </a:solidFill>
              <a:latin typeface="Arial" charset="0"/>
              <a:ea typeface="+mn-ea"/>
              <a:cs typeface="+mn-cs"/>
            </a:endParaRPr>
          </a:p>
          <a:p>
            <a:r>
              <a:rPr lang="en-US" sz="1200" b="1" kern="1200" dirty="0">
                <a:solidFill>
                  <a:schemeClr val="tx1"/>
                </a:solidFill>
                <a:latin typeface="Arial" charset="0"/>
                <a:ea typeface="+mn-ea"/>
                <a:cs typeface="+mn-cs"/>
              </a:rPr>
              <a:t>    Running</a:t>
            </a:r>
          </a:p>
          <a:p>
            <a:endParaRPr lang="en-US" sz="1200" b="0" kern="1200" dirty="0">
              <a:solidFill>
                <a:schemeClr val="tx1"/>
              </a:solidFill>
              <a:latin typeface="Arial" charset="0"/>
              <a:ea typeface="+mn-ea"/>
              <a:cs typeface="+mn-cs"/>
            </a:endParaRPr>
          </a:p>
          <a:p>
            <a:r>
              <a:rPr lang="en-US" sz="1200" b="0" kern="1200" dirty="0">
                <a:solidFill>
                  <a:schemeClr val="tx1"/>
                </a:solidFill>
                <a:latin typeface="Arial" charset="0"/>
                <a:ea typeface="+mn-ea"/>
                <a:cs typeface="+mn-cs"/>
              </a:rPr>
              <a:t>    When a task is actually executing it is said to be in the Running state. It is currently </a:t>
            </a:r>
            <a:r>
              <a:rPr lang="en-US" sz="1200" b="0" kern="1200" dirty="0" err="1">
                <a:solidFill>
                  <a:schemeClr val="tx1"/>
                </a:solidFill>
                <a:latin typeface="Arial" charset="0"/>
                <a:ea typeface="+mn-ea"/>
                <a:cs typeface="+mn-cs"/>
              </a:rPr>
              <a:t>utilising</a:t>
            </a:r>
            <a:r>
              <a:rPr lang="en-US" sz="1200" b="0" kern="1200" dirty="0">
                <a:solidFill>
                  <a:schemeClr val="tx1"/>
                </a:solidFill>
                <a:latin typeface="Arial" charset="0"/>
                <a:ea typeface="+mn-ea"/>
                <a:cs typeface="+mn-cs"/>
              </a:rPr>
              <a:t> the processor. If the processor on which the RTOS is running only has a single core then there can only be one task in the Running state at any given time.</a:t>
            </a:r>
          </a:p>
          <a:p>
            <a:endParaRPr lang="en-US" sz="1200" b="1" kern="1200" dirty="0">
              <a:solidFill>
                <a:schemeClr val="tx1"/>
              </a:solidFill>
              <a:latin typeface="Arial" charset="0"/>
              <a:ea typeface="+mn-ea"/>
              <a:cs typeface="+mn-cs"/>
            </a:endParaRPr>
          </a:p>
          <a:p>
            <a:r>
              <a:rPr lang="en-US" sz="1200" b="1" kern="1200" dirty="0">
                <a:solidFill>
                  <a:schemeClr val="tx1"/>
                </a:solidFill>
                <a:latin typeface="Arial" charset="0"/>
                <a:ea typeface="+mn-ea"/>
                <a:cs typeface="+mn-cs"/>
              </a:rPr>
              <a:t>    Ready</a:t>
            </a:r>
          </a:p>
          <a:p>
            <a:endParaRPr lang="en-US" sz="1200" b="0" kern="1200" dirty="0">
              <a:solidFill>
                <a:schemeClr val="tx1"/>
              </a:solidFill>
              <a:latin typeface="Arial" charset="0"/>
              <a:ea typeface="+mn-ea"/>
              <a:cs typeface="+mn-cs"/>
            </a:endParaRPr>
          </a:p>
          <a:p>
            <a:r>
              <a:rPr lang="en-US" sz="1200" b="0" kern="1200" dirty="0">
                <a:solidFill>
                  <a:schemeClr val="tx1"/>
                </a:solidFill>
                <a:latin typeface="Arial" charset="0"/>
                <a:ea typeface="+mn-ea"/>
                <a:cs typeface="+mn-cs"/>
              </a:rPr>
              <a:t>    Ready tasks are those that are able to execute (they are not in the Blocked or Suspended state) but are not currently executing because a different task of equal or higher priority is already in the Running state.</a:t>
            </a:r>
          </a:p>
          <a:p>
            <a:endParaRPr lang="en-US" sz="1200" b="0" kern="1200" dirty="0">
              <a:solidFill>
                <a:schemeClr val="tx1"/>
              </a:solidFill>
              <a:latin typeface="Arial" charset="0"/>
              <a:ea typeface="+mn-ea"/>
              <a:cs typeface="+mn-cs"/>
            </a:endParaRPr>
          </a:p>
          <a:p>
            <a:r>
              <a:rPr lang="en-US" sz="1200" b="1" kern="1200" dirty="0">
                <a:solidFill>
                  <a:schemeClr val="tx1"/>
                </a:solidFill>
                <a:latin typeface="Arial" charset="0"/>
                <a:ea typeface="+mn-ea"/>
                <a:cs typeface="+mn-cs"/>
              </a:rPr>
              <a:t>    Blocked</a:t>
            </a:r>
          </a:p>
          <a:p>
            <a:endParaRPr lang="en-US" sz="1200" b="0" kern="1200" dirty="0">
              <a:solidFill>
                <a:schemeClr val="tx1"/>
              </a:solidFill>
              <a:latin typeface="Arial" charset="0"/>
              <a:ea typeface="+mn-ea"/>
              <a:cs typeface="+mn-cs"/>
            </a:endParaRPr>
          </a:p>
          <a:p>
            <a:r>
              <a:rPr lang="en-US" sz="1200" b="0" kern="1200" dirty="0">
                <a:solidFill>
                  <a:schemeClr val="tx1"/>
                </a:solidFill>
                <a:latin typeface="Arial" charset="0"/>
                <a:ea typeface="+mn-ea"/>
                <a:cs typeface="+mn-cs"/>
              </a:rPr>
              <a:t>    A task is said to be in the Blocked state if it is currently waiting for either a temporal or external event. For example, if a task calls </a:t>
            </a:r>
            <a:r>
              <a:rPr lang="en-US" sz="1200" b="0" kern="1200" dirty="0" err="1">
                <a:solidFill>
                  <a:schemeClr val="tx1"/>
                </a:solidFill>
                <a:latin typeface="Arial" charset="0"/>
                <a:ea typeface="+mn-ea"/>
                <a:cs typeface="+mn-cs"/>
              </a:rPr>
              <a:t>vTaskDelay</a:t>
            </a:r>
            <a:r>
              <a:rPr lang="en-US" sz="1200" b="0" kern="1200" dirty="0">
                <a:solidFill>
                  <a:schemeClr val="tx1"/>
                </a:solidFill>
                <a:latin typeface="Arial" charset="0"/>
                <a:ea typeface="+mn-ea"/>
                <a:cs typeface="+mn-cs"/>
              </a:rPr>
              <a:t>() it will block (be placed into the Blocked state) until the delay period has expired - a temporal event. Tasks can also block to wait for queue, semaphore, event group, notification or semaphore event. Tasks in the Blocked state normally have a 'timeout' period, after which the task will be timeout, and be unblocked, even if the event the task was waiting for has not occurred.</a:t>
            </a:r>
          </a:p>
          <a:p>
            <a:endParaRPr lang="en-US" sz="1200" b="0" kern="1200" dirty="0">
              <a:solidFill>
                <a:schemeClr val="tx1"/>
              </a:solidFill>
              <a:latin typeface="Arial" charset="0"/>
              <a:ea typeface="+mn-ea"/>
              <a:cs typeface="+mn-cs"/>
            </a:endParaRPr>
          </a:p>
          <a:p>
            <a:r>
              <a:rPr lang="en-US" sz="1200" b="0" kern="1200" dirty="0">
                <a:solidFill>
                  <a:schemeClr val="tx1"/>
                </a:solidFill>
                <a:latin typeface="Arial" charset="0"/>
                <a:ea typeface="+mn-ea"/>
                <a:cs typeface="+mn-cs"/>
              </a:rPr>
              <a:t>    Tasks in the Blocked state do not use any processing time and cannot be selected to enter the Running state.</a:t>
            </a:r>
          </a:p>
          <a:p>
            <a:endParaRPr lang="en-US" sz="1200" b="0" kern="1200" dirty="0">
              <a:solidFill>
                <a:schemeClr val="tx1"/>
              </a:solidFill>
              <a:latin typeface="Arial" charset="0"/>
              <a:ea typeface="+mn-ea"/>
              <a:cs typeface="+mn-cs"/>
            </a:endParaRPr>
          </a:p>
          <a:p>
            <a:r>
              <a:rPr lang="en-US" sz="1200" b="0" kern="1200" dirty="0">
                <a:solidFill>
                  <a:schemeClr val="tx1"/>
                </a:solidFill>
                <a:latin typeface="Arial" charset="0"/>
                <a:ea typeface="+mn-ea"/>
                <a:cs typeface="+mn-cs"/>
              </a:rPr>
              <a:t>    Suspended</a:t>
            </a:r>
          </a:p>
          <a:p>
            <a:endParaRPr lang="en-US" sz="1200" b="0" kern="1200" dirty="0">
              <a:solidFill>
                <a:schemeClr val="tx1"/>
              </a:solidFill>
              <a:latin typeface="Arial" charset="0"/>
              <a:ea typeface="+mn-ea"/>
              <a:cs typeface="+mn-cs"/>
            </a:endParaRPr>
          </a:p>
          <a:p>
            <a:r>
              <a:rPr lang="en-US" sz="1200" b="0" kern="1200" dirty="0">
                <a:solidFill>
                  <a:schemeClr val="tx1"/>
                </a:solidFill>
                <a:latin typeface="Arial" charset="0"/>
                <a:ea typeface="+mn-ea"/>
                <a:cs typeface="+mn-cs"/>
              </a:rPr>
              <a:t>    Like tasks that are in the Blocked state, tasks in the Suspended state cannot be selected to enter the Running state, but tasks in the Suspended state do not have a time out. Instead, tasks only enter or exit the Suspended state when explicitly commanded to do so through the </a:t>
            </a:r>
            <a:r>
              <a:rPr lang="en-US" sz="1200" b="0" kern="1200" dirty="0" err="1">
                <a:solidFill>
                  <a:schemeClr val="tx1"/>
                </a:solidFill>
                <a:latin typeface="Arial" charset="0"/>
                <a:ea typeface="+mn-ea"/>
                <a:cs typeface="+mn-cs"/>
              </a:rPr>
              <a:t>vTaskSuspend</a:t>
            </a:r>
            <a:r>
              <a:rPr lang="en-US" sz="1200" b="0" kern="1200" dirty="0">
                <a:solidFill>
                  <a:schemeClr val="tx1"/>
                </a:solidFill>
                <a:latin typeface="Arial" charset="0"/>
                <a:ea typeface="+mn-ea"/>
                <a:cs typeface="+mn-cs"/>
              </a:rPr>
              <a:t>() and </a:t>
            </a:r>
            <a:r>
              <a:rPr lang="en-US" sz="1200" b="0" kern="1200" dirty="0" err="1">
                <a:solidFill>
                  <a:schemeClr val="tx1"/>
                </a:solidFill>
                <a:latin typeface="Arial" charset="0"/>
                <a:ea typeface="+mn-ea"/>
                <a:cs typeface="+mn-cs"/>
              </a:rPr>
              <a:t>xTaskResume</a:t>
            </a:r>
            <a:r>
              <a:rPr lang="en-US" sz="1200" b="0" kern="1200" dirty="0">
                <a:solidFill>
                  <a:schemeClr val="tx1"/>
                </a:solidFill>
                <a:latin typeface="Arial" charset="0"/>
                <a:ea typeface="+mn-ea"/>
                <a:cs typeface="+mn-cs"/>
              </a:rPr>
              <a:t>() API calls respectively. </a:t>
            </a:r>
          </a:p>
        </p:txBody>
      </p:sp>
    </p:spTree>
    <p:extLst>
      <p:ext uri="{BB962C8B-B14F-4D97-AF65-F5344CB8AC3E}">
        <p14:creationId xmlns:p14="http://schemas.microsoft.com/office/powerpoint/2010/main" val="20327605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874589"/>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Date Placeholder 3"/>
          <p:cNvSpPr>
            <a:spLocks noGrp="1"/>
          </p:cNvSpPr>
          <p:nvPr>
            <p:ph type="dt" sz="half" idx="10"/>
          </p:nvPr>
        </p:nvSpPr>
        <p:spPr>
          <a:xfrm>
            <a:off x="1369303" y="6225769"/>
            <a:ext cx="1299316" cy="495706"/>
          </a:xfrm>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By Dr. Xinwen Fu</a:t>
            </a:r>
          </a:p>
        </p:txBody>
      </p:sp>
      <p:sp>
        <p:nvSpPr>
          <p:cNvPr id="7" name="Slide Number Placeholder 5"/>
          <p:cNvSpPr>
            <a:spLocks noGrp="1"/>
          </p:cNvSpPr>
          <p:nvPr>
            <p:ph type="sldNum" sz="quarter" idx="12"/>
          </p:nvPr>
        </p:nvSpPr>
        <p:spPr/>
        <p:txBody>
          <a:bodyPr/>
          <a:lstStyle>
            <a:lvl1pPr>
              <a:defRPr/>
            </a:lvl1pPr>
          </a:lstStyle>
          <a:p>
            <a:fld id="{1C7A436F-4A9E-EE44-B582-04F4DDC68801}" type="slidenum">
              <a:rPr lang="en-US" altLang="en-US" smtClean="0"/>
              <a:pPr/>
              <a:t>‹#›</a:t>
            </a:fld>
            <a:endParaRPr lang="en-US" alt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2743" y="3105720"/>
            <a:ext cx="338513" cy="3232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5" name="Straight Connector 4"/>
          <p:cNvCxnSpPr>
            <a:endCxn id="6" idx="1"/>
          </p:cNvCxnSpPr>
          <p:nvPr/>
        </p:nvCxnSpPr>
        <p:spPr>
          <a:xfrm flipV="1">
            <a:off x="1331913" y="1303338"/>
            <a:ext cx="3095625" cy="12700"/>
          </a:xfrm>
          <a:prstGeom prst="line">
            <a:avLst/>
          </a:prstGeom>
          <a:ln w="38100" cap="rnd"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pic>
        <p:nvPicPr>
          <p:cNvPr id="6" name="Picture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7538" y="1196975"/>
            <a:ext cx="220662"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a:stCxn id="6" idx="3"/>
          </p:cNvCxnSpPr>
          <p:nvPr/>
        </p:nvCxnSpPr>
        <p:spPr>
          <a:xfrm flipV="1">
            <a:off x="4648200" y="1293813"/>
            <a:ext cx="3092450" cy="9525"/>
          </a:xfrm>
          <a:prstGeom prst="line">
            <a:avLst/>
          </a:prstGeom>
          <a:ln w="38100" cap="rnd"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188640"/>
            <a:ext cx="8229600" cy="1080120"/>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484784"/>
            <a:ext cx="8229600" cy="4641379"/>
          </a:xfrm>
        </p:spPr>
        <p:txBody>
          <a:bodyPr>
            <a:normAutofit/>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p:cNvSpPr>
            <a:spLocks noGrp="1"/>
          </p:cNvSpPr>
          <p:nvPr>
            <p:ph type="dt" sz="half" idx="10"/>
          </p:nvPr>
        </p:nvSpPr>
        <p:spPr>
          <a:xfrm>
            <a:off x="904672" y="6245225"/>
            <a:ext cx="2133600" cy="476250"/>
          </a:xfrm>
        </p:spPr>
        <p:txBody>
          <a:bodyPr/>
          <a:lstStyle>
            <a:lvl1pPr>
              <a:defRPr/>
            </a:lvl1pPr>
          </a:lstStyle>
          <a:p>
            <a:pPr>
              <a:defRPr/>
            </a:pPr>
            <a:endParaRPr lang="en-US"/>
          </a:p>
        </p:txBody>
      </p:sp>
      <p:sp>
        <p:nvSpPr>
          <p:cNvPr id="9" name="Footer Placeholder 4"/>
          <p:cNvSpPr>
            <a:spLocks noGrp="1"/>
          </p:cNvSpPr>
          <p:nvPr>
            <p:ph type="ftr" sz="quarter" idx="11"/>
          </p:nvPr>
        </p:nvSpPr>
        <p:spPr/>
        <p:txBody>
          <a:bodyPr/>
          <a:lstStyle>
            <a:lvl1pPr>
              <a:defRPr/>
            </a:lvl1pPr>
          </a:lstStyle>
          <a:p>
            <a:pPr>
              <a:defRPr/>
            </a:pPr>
            <a:r>
              <a:rPr lang="en-US"/>
              <a:t>By Dr. Xinwen Fu</a:t>
            </a:r>
          </a:p>
        </p:txBody>
      </p:sp>
      <p:sp>
        <p:nvSpPr>
          <p:cNvPr id="10" name="Slide Number Placeholder 5"/>
          <p:cNvSpPr>
            <a:spLocks noGrp="1"/>
          </p:cNvSpPr>
          <p:nvPr>
            <p:ph type="sldNum" sz="quarter" idx="12"/>
          </p:nvPr>
        </p:nvSpPr>
        <p:spPr/>
        <p:txBody>
          <a:bodyPr/>
          <a:lstStyle>
            <a:lvl1pPr>
              <a:defRPr/>
            </a:lvl1pPr>
          </a:lstStyle>
          <a:p>
            <a:fld id="{1EF844E4-0432-E94D-8BFC-37A16F6BDCE0}" type="slidenum">
              <a:rPr lang="en-US" altLang="en-US" smtClean="0"/>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5" name="Straight Connector 4"/>
          <p:cNvCxnSpPr>
            <a:endCxn id="6" idx="1"/>
          </p:cNvCxnSpPr>
          <p:nvPr/>
        </p:nvCxnSpPr>
        <p:spPr>
          <a:xfrm flipV="1">
            <a:off x="1331913" y="1303338"/>
            <a:ext cx="3095625" cy="12700"/>
          </a:xfrm>
          <a:prstGeom prst="line">
            <a:avLst/>
          </a:prstGeom>
          <a:ln w="38100" cap="rnd"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pic>
        <p:nvPicPr>
          <p:cNvPr id="6" name="Picture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7538" y="1196975"/>
            <a:ext cx="220662"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a:stCxn id="6" idx="3"/>
          </p:cNvCxnSpPr>
          <p:nvPr/>
        </p:nvCxnSpPr>
        <p:spPr>
          <a:xfrm flipV="1">
            <a:off x="4648200" y="1293813"/>
            <a:ext cx="3092450" cy="9525"/>
          </a:xfrm>
          <a:prstGeom prst="line">
            <a:avLst/>
          </a:prstGeom>
          <a:ln w="38100" cap="rnd"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188640"/>
            <a:ext cx="8229600" cy="1080120"/>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484785"/>
            <a:ext cx="8229600" cy="1489910"/>
          </a:xfrm>
        </p:spPr>
        <p:txBody>
          <a:bodyPr>
            <a:normAutofit/>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p:cNvSpPr>
            <a:spLocks noGrp="1"/>
          </p:cNvSpPr>
          <p:nvPr>
            <p:ph type="dt" sz="half" idx="10"/>
          </p:nvPr>
        </p:nvSpPr>
        <p:spPr>
          <a:xfrm>
            <a:off x="904672" y="6245225"/>
            <a:ext cx="2133600" cy="476250"/>
          </a:xfrm>
        </p:spPr>
        <p:txBody>
          <a:bodyPr/>
          <a:lstStyle>
            <a:lvl1pPr>
              <a:defRPr/>
            </a:lvl1pPr>
          </a:lstStyle>
          <a:p>
            <a:pPr>
              <a:defRPr/>
            </a:pPr>
            <a:endParaRPr lang="en-US"/>
          </a:p>
        </p:txBody>
      </p:sp>
      <p:sp>
        <p:nvSpPr>
          <p:cNvPr id="9" name="Footer Placeholder 4"/>
          <p:cNvSpPr>
            <a:spLocks noGrp="1"/>
          </p:cNvSpPr>
          <p:nvPr>
            <p:ph type="ftr" sz="quarter" idx="11"/>
          </p:nvPr>
        </p:nvSpPr>
        <p:spPr/>
        <p:txBody>
          <a:bodyPr/>
          <a:lstStyle>
            <a:lvl1pPr>
              <a:defRPr/>
            </a:lvl1pPr>
          </a:lstStyle>
          <a:p>
            <a:pPr>
              <a:defRPr/>
            </a:pPr>
            <a:r>
              <a:rPr lang="en-US"/>
              <a:t>By Dr. Xinwen Fu</a:t>
            </a:r>
          </a:p>
        </p:txBody>
      </p:sp>
      <p:sp>
        <p:nvSpPr>
          <p:cNvPr id="10" name="Slide Number Placeholder 5"/>
          <p:cNvSpPr>
            <a:spLocks noGrp="1"/>
          </p:cNvSpPr>
          <p:nvPr>
            <p:ph type="sldNum" sz="quarter" idx="12"/>
          </p:nvPr>
        </p:nvSpPr>
        <p:spPr/>
        <p:txBody>
          <a:bodyPr/>
          <a:lstStyle>
            <a:lvl1pPr>
              <a:defRPr/>
            </a:lvl1pPr>
          </a:lstStyle>
          <a:p>
            <a:fld id="{1EF844E4-0432-E94D-8BFC-37A16F6BDCE0}" type="slidenum">
              <a:rPr lang="en-US" altLang="en-US" smtClean="0"/>
              <a:pPr/>
              <a:t>‹#›</a:t>
            </a:fld>
            <a:endParaRPr lang="en-US" altLang="en-US"/>
          </a:p>
        </p:txBody>
      </p:sp>
      <p:sp>
        <p:nvSpPr>
          <p:cNvPr id="11" name="Content Placeholder 2"/>
          <p:cNvSpPr>
            <a:spLocks noGrp="1"/>
          </p:cNvSpPr>
          <p:nvPr>
            <p:ph idx="13"/>
          </p:nvPr>
        </p:nvSpPr>
        <p:spPr>
          <a:xfrm>
            <a:off x="457200" y="3049379"/>
            <a:ext cx="8229600" cy="3062053"/>
          </a:xfrm>
        </p:spPr>
        <p:txBody>
          <a:bodyPr>
            <a:normAutofit/>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75262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By Dr. Xinwen Fu</a:t>
            </a:r>
          </a:p>
        </p:txBody>
      </p:sp>
      <p:sp>
        <p:nvSpPr>
          <p:cNvPr id="5" name="Rectangle 6"/>
          <p:cNvSpPr>
            <a:spLocks noGrp="1" noChangeArrowheads="1"/>
          </p:cNvSpPr>
          <p:nvPr>
            <p:ph type="sldNum" sz="quarter" idx="12"/>
          </p:nvPr>
        </p:nvSpPr>
        <p:spPr>
          <a:ln/>
        </p:spPr>
        <p:txBody>
          <a:bodyPr/>
          <a:lstStyle>
            <a:lvl1pPr>
              <a:defRPr/>
            </a:lvl1pPr>
          </a:lstStyle>
          <a:p>
            <a:fld id="{7721FB89-30DA-284C-A869-418B68B300E9}" type="slidenum">
              <a:rPr lang="en-US" altLang="en-US" smtClean="0"/>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5" name="Straight Connector 4"/>
          <p:cNvCxnSpPr>
            <a:endCxn id="6" idx="1"/>
          </p:cNvCxnSpPr>
          <p:nvPr/>
        </p:nvCxnSpPr>
        <p:spPr>
          <a:xfrm flipV="1">
            <a:off x="1331913" y="1303338"/>
            <a:ext cx="3095625" cy="12700"/>
          </a:xfrm>
          <a:prstGeom prst="line">
            <a:avLst/>
          </a:prstGeom>
          <a:ln w="38100" cap="rnd"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pic>
        <p:nvPicPr>
          <p:cNvPr id="6" name="Picture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7538" y="1196975"/>
            <a:ext cx="220662"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a:stCxn id="6" idx="3"/>
          </p:cNvCxnSpPr>
          <p:nvPr/>
        </p:nvCxnSpPr>
        <p:spPr>
          <a:xfrm flipV="1">
            <a:off x="4648200" y="1293813"/>
            <a:ext cx="3092450" cy="9525"/>
          </a:xfrm>
          <a:prstGeom prst="line">
            <a:avLst/>
          </a:prstGeom>
          <a:ln w="38100" cap="rnd"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188640"/>
            <a:ext cx="8229600" cy="1080120"/>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484784"/>
            <a:ext cx="4068501" cy="4641379"/>
          </a:xfrm>
        </p:spPr>
        <p:txBody>
          <a:bodyPr>
            <a:normAutofit/>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p:cNvSpPr>
            <a:spLocks noGrp="1"/>
          </p:cNvSpPr>
          <p:nvPr>
            <p:ph type="dt" sz="half" idx="10"/>
          </p:nvPr>
        </p:nvSpPr>
        <p:spPr>
          <a:xfrm>
            <a:off x="904672" y="6245225"/>
            <a:ext cx="2133600" cy="476250"/>
          </a:xfrm>
        </p:spPr>
        <p:txBody>
          <a:bodyPr/>
          <a:lstStyle>
            <a:lvl1pPr>
              <a:defRPr/>
            </a:lvl1pPr>
          </a:lstStyle>
          <a:p>
            <a:pPr>
              <a:defRPr/>
            </a:pPr>
            <a:endParaRPr lang="en-US"/>
          </a:p>
        </p:txBody>
      </p:sp>
      <p:sp>
        <p:nvSpPr>
          <p:cNvPr id="9" name="Footer Placeholder 4"/>
          <p:cNvSpPr>
            <a:spLocks noGrp="1"/>
          </p:cNvSpPr>
          <p:nvPr>
            <p:ph type="ftr" sz="quarter" idx="11"/>
          </p:nvPr>
        </p:nvSpPr>
        <p:spPr/>
        <p:txBody>
          <a:bodyPr/>
          <a:lstStyle>
            <a:lvl1pPr>
              <a:defRPr/>
            </a:lvl1pPr>
          </a:lstStyle>
          <a:p>
            <a:pPr>
              <a:defRPr/>
            </a:pPr>
            <a:r>
              <a:rPr lang="en-US"/>
              <a:t>By Dr. Xinwen Fu</a:t>
            </a:r>
          </a:p>
        </p:txBody>
      </p:sp>
      <p:sp>
        <p:nvSpPr>
          <p:cNvPr id="10" name="Slide Number Placeholder 5"/>
          <p:cNvSpPr>
            <a:spLocks noGrp="1"/>
          </p:cNvSpPr>
          <p:nvPr>
            <p:ph type="sldNum" sz="quarter" idx="12"/>
          </p:nvPr>
        </p:nvSpPr>
        <p:spPr/>
        <p:txBody>
          <a:bodyPr/>
          <a:lstStyle>
            <a:lvl1pPr>
              <a:defRPr/>
            </a:lvl1pPr>
          </a:lstStyle>
          <a:p>
            <a:fld id="{1EF844E4-0432-E94D-8BFC-37A16F6BDCE0}" type="slidenum">
              <a:rPr lang="en-US" altLang="en-US" smtClean="0"/>
              <a:pPr/>
              <a:t>‹#›</a:t>
            </a:fld>
            <a:endParaRPr lang="en-US" altLang="en-US"/>
          </a:p>
        </p:txBody>
      </p:sp>
      <p:sp>
        <p:nvSpPr>
          <p:cNvPr id="11" name="Content Placeholder 2"/>
          <p:cNvSpPr>
            <a:spLocks noGrp="1"/>
          </p:cNvSpPr>
          <p:nvPr>
            <p:ph idx="13"/>
          </p:nvPr>
        </p:nvSpPr>
        <p:spPr>
          <a:xfrm>
            <a:off x="4585504" y="1487496"/>
            <a:ext cx="4068501" cy="4641379"/>
          </a:xfrm>
        </p:spPr>
        <p:txBody>
          <a:bodyPr>
            <a:normAutofit/>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08422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5" name="Straight Connector 4"/>
          <p:cNvCxnSpPr>
            <a:endCxn id="6" idx="1"/>
          </p:cNvCxnSpPr>
          <p:nvPr/>
        </p:nvCxnSpPr>
        <p:spPr>
          <a:xfrm flipV="1">
            <a:off x="1331913" y="1303338"/>
            <a:ext cx="3095625" cy="12700"/>
          </a:xfrm>
          <a:prstGeom prst="line">
            <a:avLst/>
          </a:prstGeom>
          <a:ln w="38100" cap="rnd"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pic>
        <p:nvPicPr>
          <p:cNvPr id="6" name="Picture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7538" y="1196975"/>
            <a:ext cx="220662"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a:stCxn id="6" idx="3"/>
          </p:cNvCxnSpPr>
          <p:nvPr/>
        </p:nvCxnSpPr>
        <p:spPr>
          <a:xfrm flipV="1">
            <a:off x="4648200" y="1293813"/>
            <a:ext cx="3092450" cy="9525"/>
          </a:xfrm>
          <a:prstGeom prst="line">
            <a:avLst/>
          </a:prstGeom>
          <a:ln w="38100" cap="rnd"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188640"/>
            <a:ext cx="8229600" cy="1080120"/>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484784"/>
            <a:ext cx="8229600" cy="4621088"/>
          </a:xfrm>
        </p:spPr>
        <p:txBody>
          <a:bodyPr>
            <a:normAutofit/>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p:cNvSpPr>
            <a:spLocks noGrp="1"/>
          </p:cNvSpPr>
          <p:nvPr>
            <p:ph type="dt" sz="half" idx="10"/>
          </p:nvPr>
        </p:nvSpPr>
        <p:spPr>
          <a:xfrm>
            <a:off x="904672" y="6245225"/>
            <a:ext cx="2133600" cy="476250"/>
          </a:xfrm>
        </p:spPr>
        <p:txBody>
          <a:bodyPr/>
          <a:lstStyle>
            <a:lvl1pPr>
              <a:defRPr/>
            </a:lvl1pPr>
          </a:lstStyle>
          <a:p>
            <a:pPr>
              <a:defRPr/>
            </a:pPr>
            <a:endParaRPr lang="en-US"/>
          </a:p>
        </p:txBody>
      </p:sp>
      <p:sp>
        <p:nvSpPr>
          <p:cNvPr id="9" name="Footer Placeholder 4"/>
          <p:cNvSpPr>
            <a:spLocks noGrp="1"/>
          </p:cNvSpPr>
          <p:nvPr>
            <p:ph type="ftr" sz="quarter" idx="11"/>
          </p:nvPr>
        </p:nvSpPr>
        <p:spPr/>
        <p:txBody>
          <a:bodyPr/>
          <a:lstStyle>
            <a:lvl1pPr>
              <a:defRPr/>
            </a:lvl1pPr>
          </a:lstStyle>
          <a:p>
            <a:pPr>
              <a:defRPr/>
            </a:pPr>
            <a:r>
              <a:rPr lang="en-US"/>
              <a:t>By Dr. Xinwen Fu</a:t>
            </a:r>
          </a:p>
        </p:txBody>
      </p:sp>
      <p:sp>
        <p:nvSpPr>
          <p:cNvPr id="10" name="Slide Number Placeholder 5"/>
          <p:cNvSpPr>
            <a:spLocks noGrp="1"/>
          </p:cNvSpPr>
          <p:nvPr>
            <p:ph type="sldNum" sz="quarter" idx="12"/>
          </p:nvPr>
        </p:nvSpPr>
        <p:spPr/>
        <p:txBody>
          <a:bodyPr/>
          <a:lstStyle>
            <a:lvl1pPr>
              <a:defRPr/>
            </a:lvl1pPr>
          </a:lstStyle>
          <a:p>
            <a:fld id="{1EF844E4-0432-E94D-8BFC-37A16F6BDCE0}" type="slidenum">
              <a:rPr lang="en-US" altLang="en-US" smtClean="0"/>
              <a:pPr/>
              <a:t>‹#›</a:t>
            </a:fld>
            <a:endParaRPr lang="en-US" altLang="en-US"/>
          </a:p>
        </p:txBody>
      </p:sp>
    </p:spTree>
    <p:extLst>
      <p:ext uri="{BB962C8B-B14F-4D97-AF65-F5344CB8AC3E}">
        <p14:creationId xmlns:p14="http://schemas.microsoft.com/office/powerpoint/2010/main" val="2733121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8">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s-ES" altLang="x-none" dirty="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s-ES" altLang="x-none"/>
              <a:t>Haga clic para modificar el estilo de texto del patrón</a:t>
            </a:r>
          </a:p>
          <a:p>
            <a:pPr lvl="1"/>
            <a:r>
              <a:rPr lang="es-ES" altLang="x-none"/>
              <a:t>Segundo nivel</a:t>
            </a:r>
          </a:p>
          <a:p>
            <a:pPr lvl="2"/>
            <a:r>
              <a:rPr lang="es-ES" altLang="x-none"/>
              <a:t>Tercer nivel</a:t>
            </a:r>
          </a:p>
          <a:p>
            <a:pPr lvl="3"/>
            <a:r>
              <a:rPr lang="es-ES" altLang="x-none"/>
              <a:t>Cuarto nivel</a:t>
            </a:r>
          </a:p>
          <a:p>
            <a:pPr lvl="4"/>
            <a:r>
              <a:rPr lang="es-ES" altLang="x-none"/>
              <a:t>Quinto nivel</a:t>
            </a:r>
          </a:p>
        </p:txBody>
      </p:sp>
      <p:sp>
        <p:nvSpPr>
          <p:cNvPr id="1028" name="Rectangle 4"/>
          <p:cNvSpPr>
            <a:spLocks noGrp="1" noChangeArrowheads="1"/>
          </p:cNvSpPr>
          <p:nvPr>
            <p:ph type="dt" sz="half" idx="2"/>
          </p:nvPr>
        </p:nvSpPr>
        <p:spPr bwMode="auto">
          <a:xfrm>
            <a:off x="1176314" y="6245225"/>
            <a:ext cx="1414486"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r>
              <a:rPr lang="en-US"/>
              <a:t>By Dr. Xinwen Fu</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1AB60E44-BBD5-6643-9423-A9B9D2464DBF}" type="slidenum">
              <a:rPr lang="en-US" altLang="en-US" smtClean="0"/>
              <a:pPr/>
              <a:t>‹#›</a:t>
            </a:fld>
            <a:endParaRPr lang="en-US" altLang="en-US"/>
          </a:p>
        </p:txBody>
      </p:sp>
      <p:pic>
        <p:nvPicPr>
          <p:cNvPr id="8" name="Picture 6"/>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4791" y="5626100"/>
            <a:ext cx="1057275" cy="95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7288509"/>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8" r:id="rId3"/>
    <p:sldLayoutId id="2147483787" r:id="rId4"/>
    <p:sldLayoutId id="2147483789" r:id="rId5"/>
    <p:sldLayoutId id="2147483790" r:id="rId6"/>
  </p:sldLayoutIdLst>
  <p:hf hdr="0" ftr="0" dt="0"/>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Arial" charset="0"/>
          <a:cs typeface="Arial" charset="0"/>
        </a:defRPr>
      </a:lvl2pPr>
      <a:lvl3pPr algn="ctr" rtl="0" eaLnBrk="1" fontAlgn="base" hangingPunct="1">
        <a:spcBef>
          <a:spcPct val="0"/>
        </a:spcBef>
        <a:spcAft>
          <a:spcPct val="0"/>
        </a:spcAft>
        <a:defRPr sz="4400">
          <a:solidFill>
            <a:schemeClr val="tx2"/>
          </a:solidFill>
          <a:latin typeface="Arial" charset="0"/>
          <a:ea typeface="Arial" charset="0"/>
          <a:cs typeface="Arial" charset="0"/>
        </a:defRPr>
      </a:lvl3pPr>
      <a:lvl4pPr algn="ctr" rtl="0" eaLnBrk="1" fontAlgn="base" hangingPunct="1">
        <a:spcBef>
          <a:spcPct val="0"/>
        </a:spcBef>
        <a:spcAft>
          <a:spcPct val="0"/>
        </a:spcAft>
        <a:defRPr sz="4400">
          <a:solidFill>
            <a:schemeClr val="tx2"/>
          </a:solidFill>
          <a:latin typeface="Arial" charset="0"/>
          <a:ea typeface="Arial" charset="0"/>
          <a:cs typeface="Arial" charset="0"/>
        </a:defRPr>
      </a:lvl4pPr>
      <a:lvl5pPr algn="ctr" rtl="0" eaLnBrk="1" fontAlgn="base" hangingPunct="1">
        <a:spcBef>
          <a:spcPct val="0"/>
        </a:spcBef>
        <a:spcAft>
          <a:spcPct val="0"/>
        </a:spcAft>
        <a:defRPr sz="4400">
          <a:solidFill>
            <a:schemeClr val="tx2"/>
          </a:solidFill>
          <a:latin typeface="Arial" charset="0"/>
          <a:ea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ea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ea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ea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ea typeface="Arial" charset="0"/>
          <a:cs typeface="Arial"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www.espressif.com/sites/default/files/documentation/esp32-wroom-32_datasheet_en.pdf" TargetMode="External"/><Relationship Id="rId1" Type="http://schemas.openxmlformats.org/officeDocument/2006/relationships/slideLayout" Target="../slideLayouts/slideLayout5.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2.jp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docs.platformio.org/en/stable/tutorials/espressif32/espidf_debugging_unit_testing_analysis.html#setting-up-the-project" TargetMode="External"/><Relationship Id="rId2" Type="http://schemas.openxmlformats.org/officeDocument/2006/relationships/hyperlink" Target="https://docs.platformio.org/en/latest/tutorials/espressif32/espidf_debugging_unit_testing_analysis.html#tutorial-espressif32-espidf-debugging-unit-testing-analysis"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docs.platformio.org/en/stable/tutorials/espressif32/espidf_debugging_unit_testing_analysis.html#adding-code-to-the-generated-project"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hyperlink" Target="https://docs.platformio.org/en/latest/frameworks/espidf.html" TargetMode="Externa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www.espressif.com/sites/default/files/4a-esp8266_at_instruction_set_en_v1.5.4_0.pdf" TargetMode="External"/><Relationship Id="rId2" Type="http://schemas.openxmlformats.org/officeDocument/2006/relationships/hyperlink" Target="https://espressif.com/en/products/hardware/esp8266ex/overview" TargetMode="External"/><Relationship Id="rId1" Type="http://schemas.openxmlformats.org/officeDocument/2006/relationships/slideLayout" Target="../slideLayouts/slideLayout5.xml"/><Relationship Id="rId4" Type="http://schemas.openxmlformats.org/officeDocument/2006/relationships/hyperlink" Target="http://www.nodemcu.com/index_en.html"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hyperlink" Target="https://en.wikipedia.org/wiki/Over-the-air_programming" TargetMode="Externa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hyperlink" Target="https://pixabay.com/en/computer-laptop-screen-plain-310958/" TargetMode="External"/><Relationship Id="rId7"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hyperlink" Target="https://pixabay.com/en/wireless-wi-fi-wireless-signal-1220904/" TargetMode="External"/><Relationship Id="rId5" Type="http://schemas.openxmlformats.org/officeDocument/2006/relationships/image" Target="../media/image20.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hyperlink" Target="http://www.freertos.org/" TargetMode="Externa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hyperlink" Target="http://www.freertos.org/RTOS-task-states.html" TargetMode="External"/><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hyperlink" Target="https://docs.espressif.com/projects/esp-idf/en/latest/esp32/api-guides/build-system.html" TargetMode="External"/><Relationship Id="rId7" Type="http://schemas.openxmlformats.org/officeDocument/2006/relationships/hyperlink" Target="https://docs.espressif.com/projects/esp-idf/en/latest/esp32/api-reference/index.html" TargetMode="External"/><Relationship Id="rId2" Type="http://schemas.openxmlformats.org/officeDocument/2006/relationships/hyperlink" Target="https://docs.espressif.com/projects/esp-idf/en/latest/esp32/get-started/" TargetMode="External"/><Relationship Id="rId1" Type="http://schemas.openxmlformats.org/officeDocument/2006/relationships/slideLayout" Target="../slideLayouts/slideLayout2.xml"/><Relationship Id="rId6" Type="http://schemas.openxmlformats.org/officeDocument/2006/relationships/hyperlink" Target="https://docs.espressif.com/projects/esp-idf/en/latest/esp32/api-guides/index.html" TargetMode="External"/><Relationship Id="rId5" Type="http://schemas.openxmlformats.org/officeDocument/2006/relationships/hyperlink" Target="https://docs.espressif.com/projects/esp-idf/en/latest/esp32/api-guides/general-notes.html" TargetMode="External"/><Relationship Id="rId4" Type="http://schemas.openxmlformats.org/officeDocument/2006/relationships/hyperlink" Target="https://github.com/espressif/vscode-esp-idf-extension"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espressif.com/en/media_overview/news/espressif-announces-launch-esp32-cloud-chip-and-funding-fosun-group"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emf"/><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customXml" Target="../ink/ink2.xml"/><Relationship Id="rId5" Type="http://schemas.openxmlformats.org/officeDocument/2006/relationships/hyperlink" Target="http://www.ai-thinker.com/pro_view-25.html" TargetMode="External"/><Relationship Id="rId4" Type="http://schemas.openxmlformats.org/officeDocument/2006/relationships/hyperlink" Target="https://www.espressif.com/sites/default/files/documentation/esp32-wroom-32_datasheet_en.pd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www.gigadevice.com/product/detail/5/365.html"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9.emf"/><Relationship Id="rId4" Type="http://schemas.openxmlformats.org/officeDocument/2006/relationships/customXml" Target="../ink/ink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
          <p:cNvSpPr>
            <a:spLocks noGrp="1" noChangeArrowheads="1"/>
          </p:cNvSpPr>
          <p:nvPr>
            <p:ph type="ctrTitle"/>
          </p:nvPr>
        </p:nvSpPr>
        <p:spPr>
          <a:xfrm>
            <a:off x="1" y="406400"/>
            <a:ext cx="9144000" cy="2354729"/>
          </a:xfrm>
        </p:spPr>
        <p:txBody>
          <a:bodyPr>
            <a:normAutofit/>
          </a:bodyPr>
          <a:lstStyle/>
          <a:p>
            <a:r>
              <a:rPr lang="en-US" altLang="en-US" sz="4000" dirty="0" err="1"/>
              <a:t>IoT</a:t>
            </a:r>
            <a:r>
              <a:rPr lang="en-US" altLang="en-US" sz="4000" dirty="0"/>
              <a:t> Security and Privacy </a:t>
            </a:r>
          </a:p>
        </p:txBody>
      </p:sp>
      <p:sp>
        <p:nvSpPr>
          <p:cNvPr id="3075" name="Rectangle 12"/>
          <p:cNvSpPr>
            <a:spLocks noGrp="1" noChangeArrowheads="1"/>
          </p:cNvSpPr>
          <p:nvPr>
            <p:ph type="subTitle" idx="1"/>
          </p:nvPr>
        </p:nvSpPr>
        <p:spPr>
          <a:xfrm>
            <a:off x="1143000" y="3602037"/>
            <a:ext cx="6858000" cy="2563235"/>
          </a:xfrm>
        </p:spPr>
        <p:txBody>
          <a:bodyPr/>
          <a:lstStyle/>
          <a:p>
            <a:pPr eaLnBrk="1" hangingPunct="1">
              <a:lnSpc>
                <a:spcPct val="80000"/>
              </a:lnSpc>
              <a:buFont typeface="Wingdings" charset="2"/>
              <a:buNone/>
            </a:pPr>
            <a:r>
              <a:rPr lang="en-US" altLang="en-US" sz="2600" dirty="0"/>
              <a:t>Introduction to ESP32</a:t>
            </a:r>
          </a:p>
          <a:p>
            <a:pPr eaLnBrk="1" hangingPunct="1">
              <a:lnSpc>
                <a:spcPct val="80000"/>
              </a:lnSpc>
              <a:buFont typeface="Wingdings" charset="2"/>
              <a:buNone/>
            </a:pPr>
            <a:endParaRPr lang="en-US" altLang="en-US" sz="2600" dirty="0"/>
          </a:p>
          <a:p>
            <a:pPr eaLnBrk="1" hangingPunct="1">
              <a:lnSpc>
                <a:spcPct val="80000"/>
              </a:lnSpc>
              <a:buFont typeface="Wingdings" charset="2"/>
              <a:buNone/>
            </a:pPr>
            <a:r>
              <a:rPr lang="en-US" altLang="en-US" sz="2600" dirty="0"/>
              <a:t>Xinwen Fu</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ESP32-WROOM-32 Pin Layout</a:t>
            </a:r>
            <a:endParaRPr lang="en-US" dirty="0"/>
          </a:p>
        </p:txBody>
      </p:sp>
      <p:sp>
        <p:nvSpPr>
          <p:cNvPr id="4" name="Slide Number Placeholder 3"/>
          <p:cNvSpPr>
            <a:spLocks noGrp="1"/>
          </p:cNvSpPr>
          <p:nvPr>
            <p:ph type="sldNum" sz="quarter" idx="12"/>
          </p:nvPr>
        </p:nvSpPr>
        <p:spPr/>
        <p:txBody>
          <a:bodyPr/>
          <a:lstStyle/>
          <a:p>
            <a:fld id="{1EF844E4-0432-E94D-8BFC-37A16F6BDCE0}" type="slidenum">
              <a:rPr lang="en-US" altLang="en-US" smtClean="0"/>
              <a:pPr/>
              <a:t>10</a:t>
            </a:fld>
            <a:endParaRPr lang="en-US" altLang="en-US"/>
          </a:p>
        </p:txBody>
      </p:sp>
      <p:pic>
        <p:nvPicPr>
          <p:cNvPr id="10" name="Content Placeholder 9"/>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30631" y="1285987"/>
            <a:ext cx="5248240" cy="5572013"/>
          </a:xfrm>
        </p:spPr>
      </p:pic>
      <p:pic>
        <p:nvPicPr>
          <p:cNvPr id="13" name="Content Placeholder 12"/>
          <p:cNvPicPr>
            <a:picLocks noGrp="1" noChangeAspect="1"/>
          </p:cNvPicPr>
          <p:nvPr>
            <p:ph idx="13"/>
          </p:nvPr>
        </p:nvPicPr>
        <p:blipFill>
          <a:blip r:embed="rId4">
            <a:extLst>
              <a:ext uri="{28A0092B-C50C-407E-A947-70E740481C1C}">
                <a14:useLocalDpi xmlns:a14="http://schemas.microsoft.com/office/drawing/2010/main" val="0"/>
              </a:ext>
            </a:extLst>
          </a:blip>
          <a:stretch>
            <a:fillRect/>
          </a:stretch>
        </p:blipFill>
        <p:spPr>
          <a:xfrm>
            <a:off x="5498022" y="1268760"/>
            <a:ext cx="3491601" cy="5572013"/>
          </a:xfrm>
        </p:spPr>
      </p:pic>
    </p:spTree>
    <p:extLst>
      <p:ext uri="{BB962C8B-B14F-4D97-AF65-F5344CB8AC3E}">
        <p14:creationId xmlns:p14="http://schemas.microsoft.com/office/powerpoint/2010/main" val="2892479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ESP32-WROOM-32 Pin Definition</a:t>
            </a:r>
          </a:p>
        </p:txBody>
      </p:sp>
      <p:sp>
        <p:nvSpPr>
          <p:cNvPr id="4" name="Slide Number Placeholder 3"/>
          <p:cNvSpPr>
            <a:spLocks noGrp="1"/>
          </p:cNvSpPr>
          <p:nvPr>
            <p:ph type="sldNum" sz="quarter" idx="12"/>
          </p:nvPr>
        </p:nvSpPr>
        <p:spPr/>
        <p:txBody>
          <a:bodyPr/>
          <a:lstStyle/>
          <a:p>
            <a:fld id="{1EF844E4-0432-E94D-8BFC-37A16F6BDCE0}" type="slidenum">
              <a:rPr lang="en-US" altLang="en-US" smtClean="0"/>
              <a:pPr/>
              <a:t>11</a:t>
            </a:fld>
            <a:endParaRPr lang="en-US" alt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23" y="2030681"/>
            <a:ext cx="9144637" cy="3515096"/>
          </a:xfrm>
        </p:spPr>
      </p:pic>
    </p:spTree>
    <p:extLst>
      <p:ext uri="{BB962C8B-B14F-4D97-AF65-F5344CB8AC3E}">
        <p14:creationId xmlns:p14="http://schemas.microsoft.com/office/powerpoint/2010/main" val="4212551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8E381-321F-4365-9EFC-2D9926369DE3}"/>
              </a:ext>
            </a:extLst>
          </p:cNvPr>
          <p:cNvSpPr>
            <a:spLocks noGrp="1"/>
          </p:cNvSpPr>
          <p:nvPr>
            <p:ph type="title"/>
          </p:nvPr>
        </p:nvSpPr>
        <p:spPr/>
        <p:txBody>
          <a:bodyPr/>
          <a:lstStyle/>
          <a:p>
            <a:r>
              <a:rPr lang="en-US" dirty="0"/>
              <a:t>Our IoT Kit</a:t>
            </a:r>
          </a:p>
        </p:txBody>
      </p:sp>
      <p:sp>
        <p:nvSpPr>
          <p:cNvPr id="5" name="Slide Number Placeholder 4">
            <a:extLst>
              <a:ext uri="{FF2B5EF4-FFF2-40B4-BE49-F238E27FC236}">
                <a16:creationId xmlns:a16="http://schemas.microsoft.com/office/drawing/2014/main" id="{6AA6C953-86DC-4F3F-A4BE-0DA57A821FD0}"/>
              </a:ext>
            </a:extLst>
          </p:cNvPr>
          <p:cNvSpPr>
            <a:spLocks noGrp="1"/>
          </p:cNvSpPr>
          <p:nvPr>
            <p:ph type="sldNum" sz="quarter" idx="12"/>
          </p:nvPr>
        </p:nvSpPr>
        <p:spPr/>
        <p:txBody>
          <a:bodyPr/>
          <a:lstStyle/>
          <a:p>
            <a:fld id="{1EF844E4-0432-E94D-8BFC-37A16F6BDCE0}" type="slidenum">
              <a:rPr lang="en-US" altLang="en-US" smtClean="0"/>
              <a:pPr/>
              <a:t>12</a:t>
            </a:fld>
            <a:endParaRPr lang="en-US" alt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66686" y="1484313"/>
            <a:ext cx="6191552" cy="4641850"/>
          </a:xfrm>
        </p:spPr>
      </p:pic>
      <p:sp>
        <p:nvSpPr>
          <p:cNvPr id="7" name="TextBox 6"/>
          <p:cNvSpPr txBox="1"/>
          <p:nvPr/>
        </p:nvSpPr>
        <p:spPr>
          <a:xfrm>
            <a:off x="3538847" y="5308270"/>
            <a:ext cx="720069" cy="369332"/>
          </a:xfrm>
          <a:prstGeom prst="rect">
            <a:avLst/>
          </a:prstGeom>
          <a:noFill/>
        </p:spPr>
        <p:txBody>
          <a:bodyPr wrap="none" rtlCol="0">
            <a:spAutoFit/>
          </a:bodyPr>
          <a:lstStyle/>
          <a:p>
            <a:r>
              <a:rPr lang="en-US" dirty="0">
                <a:solidFill>
                  <a:srgbClr val="FF0000"/>
                </a:solidFill>
              </a:rPr>
              <a:t>3.3V</a:t>
            </a:r>
          </a:p>
        </p:txBody>
      </p:sp>
      <p:sp>
        <p:nvSpPr>
          <p:cNvPr id="8" name="TextBox 7"/>
          <p:cNvSpPr txBox="1"/>
          <p:nvPr/>
        </p:nvSpPr>
        <p:spPr>
          <a:xfrm>
            <a:off x="3323113" y="3805238"/>
            <a:ext cx="715260" cy="369332"/>
          </a:xfrm>
          <a:prstGeom prst="rect">
            <a:avLst/>
          </a:prstGeom>
          <a:noFill/>
        </p:spPr>
        <p:txBody>
          <a:bodyPr wrap="none" rtlCol="0">
            <a:spAutoFit/>
          </a:bodyPr>
          <a:lstStyle/>
          <a:p>
            <a:r>
              <a:rPr lang="en-US" dirty="0">
                <a:solidFill>
                  <a:srgbClr val="FF0000"/>
                </a:solidFill>
              </a:rPr>
              <a:t>GND</a:t>
            </a:r>
          </a:p>
        </p:txBody>
      </p:sp>
      <p:sp>
        <p:nvSpPr>
          <p:cNvPr id="9" name="TextBox 8"/>
          <p:cNvSpPr txBox="1"/>
          <p:nvPr/>
        </p:nvSpPr>
        <p:spPr>
          <a:xfrm>
            <a:off x="4169001" y="3805238"/>
            <a:ext cx="1077539" cy="369332"/>
          </a:xfrm>
          <a:prstGeom prst="rect">
            <a:avLst/>
          </a:prstGeom>
          <a:noFill/>
        </p:spPr>
        <p:txBody>
          <a:bodyPr wrap="none" rtlCol="0">
            <a:spAutoFit/>
          </a:bodyPr>
          <a:lstStyle/>
          <a:p>
            <a:r>
              <a:rPr lang="en-US" dirty="0">
                <a:solidFill>
                  <a:srgbClr val="FF0000"/>
                </a:solidFill>
              </a:rPr>
              <a:t>GPIO22</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A22053D9-316A-9939-6ECE-F4DCADB47C2B}"/>
                  </a:ext>
                </a:extLst>
              </p14:cNvPr>
              <p14:cNvContentPartPr/>
              <p14:nvPr/>
            </p14:nvContentPartPr>
            <p14:xfrm>
              <a:off x="2552760" y="3710880"/>
              <a:ext cx="2400840" cy="1577880"/>
            </p14:xfrm>
          </p:contentPart>
        </mc:Choice>
        <mc:Fallback xmlns="">
          <p:pic>
            <p:nvPicPr>
              <p:cNvPr id="3" name="Ink 2">
                <a:extLst>
                  <a:ext uri="{FF2B5EF4-FFF2-40B4-BE49-F238E27FC236}">
                    <a16:creationId xmlns:a16="http://schemas.microsoft.com/office/drawing/2014/main" id="{A22053D9-316A-9939-6ECE-F4DCADB47C2B}"/>
                  </a:ext>
                </a:extLst>
              </p:cNvPr>
              <p:cNvPicPr/>
              <p:nvPr/>
            </p:nvPicPr>
            <p:blipFill>
              <a:blip r:embed="rId4"/>
              <a:stretch>
                <a:fillRect/>
              </a:stretch>
            </p:blipFill>
            <p:spPr>
              <a:xfrm>
                <a:off x="2543400" y="3701520"/>
                <a:ext cx="2419560" cy="1596600"/>
              </a:xfrm>
              <a:prstGeom prst="rect">
                <a:avLst/>
              </a:prstGeom>
            </p:spPr>
          </p:pic>
        </mc:Fallback>
      </mc:AlternateContent>
    </p:spTree>
    <p:extLst>
      <p:ext uri="{BB962C8B-B14F-4D97-AF65-F5344CB8AC3E}">
        <p14:creationId xmlns:p14="http://schemas.microsoft.com/office/powerpoint/2010/main" val="694343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7B126-68B5-D848-B9B8-76A4EE582756}"/>
              </a:ext>
            </a:extLst>
          </p:cNvPr>
          <p:cNvSpPr>
            <a:spLocks noGrp="1"/>
          </p:cNvSpPr>
          <p:nvPr>
            <p:ph type="title"/>
          </p:nvPr>
        </p:nvSpPr>
        <p:spPr/>
        <p:txBody>
          <a:bodyPr/>
          <a:lstStyle/>
          <a:p>
            <a:r>
              <a:rPr lang="en-US" dirty="0"/>
              <a:t>Breadboard Internal Wiring</a:t>
            </a:r>
          </a:p>
        </p:txBody>
      </p:sp>
      <p:pic>
        <p:nvPicPr>
          <p:cNvPr id="6" name="Content Placeholder 5" descr="A picture containing text&#10;&#10;Description automatically generated">
            <a:extLst>
              <a:ext uri="{FF2B5EF4-FFF2-40B4-BE49-F238E27FC236}">
                <a16:creationId xmlns:a16="http://schemas.microsoft.com/office/drawing/2014/main" id="{C7BCED84-B3C9-C343-8ACD-0D809CDCB6A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33396" y="1445723"/>
            <a:ext cx="7077207" cy="4851426"/>
          </a:xfrm>
        </p:spPr>
      </p:pic>
      <p:sp>
        <p:nvSpPr>
          <p:cNvPr id="4" name="Slide Number Placeholder 3">
            <a:extLst>
              <a:ext uri="{FF2B5EF4-FFF2-40B4-BE49-F238E27FC236}">
                <a16:creationId xmlns:a16="http://schemas.microsoft.com/office/drawing/2014/main" id="{574472A9-703C-4A41-A41A-5CF316C7B335}"/>
              </a:ext>
            </a:extLst>
          </p:cNvPr>
          <p:cNvSpPr>
            <a:spLocks noGrp="1"/>
          </p:cNvSpPr>
          <p:nvPr>
            <p:ph type="sldNum" sz="quarter" idx="12"/>
          </p:nvPr>
        </p:nvSpPr>
        <p:spPr/>
        <p:txBody>
          <a:bodyPr/>
          <a:lstStyle/>
          <a:p>
            <a:fld id="{1EF844E4-0432-E94D-8BFC-37A16F6BDCE0}" type="slidenum">
              <a:rPr lang="en-US" altLang="en-US" smtClean="0"/>
              <a:pPr/>
              <a:t>13</a:t>
            </a:fld>
            <a:endParaRPr lang="en-US" altLang="en-US"/>
          </a:p>
        </p:txBody>
      </p:sp>
    </p:spTree>
    <p:extLst>
      <p:ext uri="{BB962C8B-B14F-4D97-AF65-F5344CB8AC3E}">
        <p14:creationId xmlns:p14="http://schemas.microsoft.com/office/powerpoint/2010/main" val="4055890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9FE09-B16C-4B4F-90ED-4B19D32BD72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786DB3C-397E-49A4-AE74-6A48608DAB93}"/>
              </a:ext>
            </a:extLst>
          </p:cNvPr>
          <p:cNvSpPr>
            <a:spLocks noGrp="1"/>
          </p:cNvSpPr>
          <p:nvPr>
            <p:ph idx="1"/>
          </p:nvPr>
        </p:nvSpPr>
        <p:spPr>
          <a:xfrm>
            <a:off x="457200" y="1484784"/>
            <a:ext cx="7676866" cy="464137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a:bodyPr>
          <a:lstStyle/>
          <a:p>
            <a:r>
              <a:rPr lang="en-US" dirty="0">
                <a:solidFill>
                  <a:schemeClr val="bg1">
                    <a:lumMod val="50000"/>
                  </a:schemeClr>
                </a:solidFill>
              </a:rPr>
              <a:t>ESP32 – Introduction</a:t>
            </a:r>
          </a:p>
          <a:p>
            <a:r>
              <a:rPr lang="en-US" dirty="0"/>
              <a:t>ESP32 – Programming</a:t>
            </a:r>
          </a:p>
          <a:p>
            <a:r>
              <a:rPr lang="en-US" dirty="0">
                <a:solidFill>
                  <a:schemeClr val="bg1">
                    <a:lumMod val="50000"/>
                  </a:schemeClr>
                </a:solidFill>
              </a:rPr>
              <a:t>ESP32 – Flash layout</a:t>
            </a:r>
          </a:p>
          <a:p>
            <a:r>
              <a:rPr lang="en-US" dirty="0">
                <a:solidFill>
                  <a:schemeClr val="bg1">
                    <a:lumMod val="50000"/>
                  </a:schemeClr>
                </a:solidFill>
              </a:rPr>
              <a:t>ESP32 – System overview</a:t>
            </a:r>
          </a:p>
          <a:p>
            <a:endParaRPr lang="en-US" dirty="0">
              <a:solidFill>
                <a:schemeClr val="bg1">
                  <a:lumMod val="65000"/>
                </a:schemeClr>
              </a:solidFill>
            </a:endParaRPr>
          </a:p>
        </p:txBody>
      </p:sp>
      <p:sp>
        <p:nvSpPr>
          <p:cNvPr id="5" name="Slide Number Placeholder 4">
            <a:extLst>
              <a:ext uri="{FF2B5EF4-FFF2-40B4-BE49-F238E27FC236}">
                <a16:creationId xmlns:a16="http://schemas.microsoft.com/office/drawing/2014/main" id="{84AC5FC9-09FE-450D-96E4-A7C4BC830523}"/>
              </a:ext>
            </a:extLst>
          </p:cNvPr>
          <p:cNvSpPr>
            <a:spLocks noGrp="1"/>
          </p:cNvSpPr>
          <p:nvPr>
            <p:ph type="sldNum" sz="quarter" idx="12"/>
          </p:nvPr>
        </p:nvSpPr>
        <p:spPr/>
        <p:txBody>
          <a:bodyPr/>
          <a:lstStyle/>
          <a:p>
            <a:fld id="{1EF844E4-0432-E94D-8BFC-37A16F6BDCE0}" type="slidenum">
              <a:rPr lang="en-US" altLang="en-US" smtClean="0"/>
              <a:pPr/>
              <a:t>14</a:t>
            </a:fld>
            <a:endParaRPr lang="en-US" altLang="en-US"/>
          </a:p>
        </p:txBody>
      </p:sp>
    </p:spTree>
    <p:extLst>
      <p:ext uri="{BB962C8B-B14F-4D97-AF65-F5344CB8AC3E}">
        <p14:creationId xmlns:p14="http://schemas.microsoft.com/office/powerpoint/2010/main" val="2174233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hlinkClick r:id="rId2"/>
              </a:rPr>
              <a:t>Get started with ESP-IDF and ESP32</a:t>
            </a:r>
            <a:r>
              <a:rPr lang="en-US" dirty="0"/>
              <a:t>: </a:t>
            </a:r>
            <a:r>
              <a:rPr lang="en-US" dirty="0">
                <a:hlinkClick r:id="rId3"/>
              </a:rPr>
              <a:t>Setting Up the Project</a:t>
            </a:r>
            <a:endParaRPr lang="en-US" dirty="0"/>
          </a:p>
        </p:txBody>
      </p:sp>
      <p:sp>
        <p:nvSpPr>
          <p:cNvPr id="3" name="Content Placeholder 2"/>
          <p:cNvSpPr>
            <a:spLocks noGrp="1"/>
          </p:cNvSpPr>
          <p:nvPr>
            <p:ph idx="1"/>
          </p:nvPr>
        </p:nvSpPr>
        <p:spPr>
          <a:xfrm>
            <a:off x="457200" y="1484783"/>
            <a:ext cx="8229600" cy="4939768"/>
          </a:xfrm>
        </p:spPr>
        <p:txBody>
          <a:bodyPr>
            <a:normAutofit lnSpcReduction="10000"/>
          </a:bodyPr>
          <a:lstStyle/>
          <a:p>
            <a:pPr>
              <a:lnSpc>
                <a:spcPct val="120000"/>
              </a:lnSpc>
            </a:pPr>
            <a:r>
              <a:rPr lang="en-US" dirty="0"/>
              <a:t>Click on “</a:t>
            </a:r>
            <a:r>
              <a:rPr lang="en-US" dirty="0" err="1"/>
              <a:t>PlatformIO</a:t>
            </a:r>
            <a:r>
              <a:rPr lang="en-US" dirty="0"/>
              <a:t> Home” button on the bottom </a:t>
            </a:r>
            <a:r>
              <a:rPr lang="en-US" dirty="0" err="1"/>
              <a:t>PlatformIO</a:t>
            </a:r>
            <a:r>
              <a:rPr lang="en-US" dirty="0"/>
              <a:t> Toolbar</a:t>
            </a:r>
          </a:p>
          <a:p>
            <a:pPr>
              <a:lnSpc>
                <a:spcPct val="120000"/>
              </a:lnSpc>
            </a:pPr>
            <a:r>
              <a:rPr lang="en-US" dirty="0"/>
              <a:t>Click on “New Project”</a:t>
            </a:r>
          </a:p>
          <a:p>
            <a:pPr>
              <a:lnSpc>
                <a:spcPct val="120000"/>
              </a:lnSpc>
            </a:pPr>
            <a:r>
              <a:rPr lang="en-US" dirty="0"/>
              <a:t>Select </a:t>
            </a:r>
            <a:r>
              <a:rPr lang="en-US" i="1" dirty="0" err="1"/>
              <a:t>Espressif</a:t>
            </a:r>
            <a:r>
              <a:rPr lang="en-US" i="1" dirty="0"/>
              <a:t> ESP32 Dev Module </a:t>
            </a:r>
            <a:r>
              <a:rPr lang="en-US" dirty="0"/>
              <a:t>as the development board, </a:t>
            </a:r>
            <a:r>
              <a:rPr lang="en-US" i="1" dirty="0" err="1"/>
              <a:t>Espressif</a:t>
            </a:r>
            <a:r>
              <a:rPr lang="en-US" i="1" dirty="0"/>
              <a:t> IoT Development Framework </a:t>
            </a:r>
            <a:r>
              <a:rPr lang="en-US" dirty="0"/>
              <a:t>as the framework and a path to the project location (or use the default one)</a:t>
            </a:r>
          </a:p>
          <a:p>
            <a:pPr lvl="1">
              <a:lnSpc>
                <a:spcPct val="120000"/>
              </a:lnSpc>
            </a:pPr>
            <a:endParaRPr lang="en-US" dirty="0"/>
          </a:p>
        </p:txBody>
      </p:sp>
      <p:sp>
        <p:nvSpPr>
          <p:cNvPr id="4" name="Slide Number Placeholder 3"/>
          <p:cNvSpPr>
            <a:spLocks noGrp="1"/>
          </p:cNvSpPr>
          <p:nvPr>
            <p:ph type="sldNum" sz="quarter" idx="12"/>
          </p:nvPr>
        </p:nvSpPr>
        <p:spPr/>
        <p:txBody>
          <a:bodyPr/>
          <a:lstStyle/>
          <a:p>
            <a:fld id="{1EF844E4-0432-E94D-8BFC-37A16F6BDCE0}" type="slidenum">
              <a:rPr lang="en-US" altLang="en-US" smtClean="0"/>
              <a:pPr/>
              <a:t>15</a:t>
            </a:fld>
            <a:endParaRPr lang="en-US" altLang="en-US"/>
          </a:p>
        </p:txBody>
      </p:sp>
    </p:spTree>
    <p:extLst>
      <p:ext uri="{BB962C8B-B14F-4D97-AF65-F5344CB8AC3E}">
        <p14:creationId xmlns:p14="http://schemas.microsoft.com/office/powerpoint/2010/main" val="2609183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6711-DF57-514D-BFB7-E297745E8463}"/>
              </a:ext>
            </a:extLst>
          </p:cNvPr>
          <p:cNvSpPr>
            <a:spLocks noGrp="1"/>
          </p:cNvSpPr>
          <p:nvPr>
            <p:ph type="title"/>
          </p:nvPr>
        </p:nvSpPr>
        <p:spPr/>
        <p:txBody>
          <a:bodyPr>
            <a:normAutofit fontScale="90000"/>
          </a:bodyPr>
          <a:lstStyle/>
          <a:p>
            <a:r>
              <a:rPr lang="en-US" dirty="0">
                <a:hlinkClick r:id="rId2"/>
              </a:rPr>
              <a:t>Adding Code to the Generated Project</a:t>
            </a:r>
            <a:endParaRPr lang="en-US" dirty="0"/>
          </a:p>
        </p:txBody>
      </p:sp>
      <p:sp>
        <p:nvSpPr>
          <p:cNvPr id="3" name="Content Placeholder 2">
            <a:extLst>
              <a:ext uri="{FF2B5EF4-FFF2-40B4-BE49-F238E27FC236}">
                <a16:creationId xmlns:a16="http://schemas.microsoft.com/office/drawing/2014/main" id="{7A0C77D0-5F9A-574A-B142-94EC2AB7222D}"/>
              </a:ext>
            </a:extLst>
          </p:cNvPr>
          <p:cNvSpPr>
            <a:spLocks noGrp="1"/>
          </p:cNvSpPr>
          <p:nvPr>
            <p:ph idx="1"/>
          </p:nvPr>
        </p:nvSpPr>
        <p:spPr/>
        <p:txBody>
          <a:bodyPr>
            <a:normAutofit fontScale="77500" lnSpcReduction="20000"/>
          </a:bodyPr>
          <a:lstStyle/>
          <a:p>
            <a:pPr>
              <a:lnSpc>
                <a:spcPct val="120000"/>
              </a:lnSpc>
            </a:pPr>
            <a:r>
              <a:rPr lang="en-US" dirty="0"/>
              <a:t>Create a new file </a:t>
            </a:r>
            <a:r>
              <a:rPr lang="en-US" dirty="0" err="1"/>
              <a:t>main.c</a:t>
            </a:r>
            <a:r>
              <a:rPr lang="en-US" dirty="0"/>
              <a:t> in </a:t>
            </a:r>
            <a:r>
              <a:rPr lang="en-US" i="1" dirty="0" err="1"/>
              <a:t>src</a:t>
            </a:r>
            <a:r>
              <a:rPr lang="en-US" dirty="0"/>
              <a:t> folder and add the code</a:t>
            </a:r>
          </a:p>
          <a:p>
            <a:pPr lvl="1">
              <a:lnSpc>
                <a:spcPct val="120000"/>
              </a:lnSpc>
            </a:pPr>
            <a:r>
              <a:rPr lang="en-US" dirty="0"/>
              <a:t>Or revise the default </a:t>
            </a:r>
            <a:r>
              <a:rPr lang="en-US" dirty="0" err="1"/>
              <a:t>main.c</a:t>
            </a:r>
            <a:endParaRPr lang="en-US" dirty="0"/>
          </a:p>
          <a:p>
            <a:pPr>
              <a:lnSpc>
                <a:spcPct val="120000"/>
              </a:lnSpc>
            </a:pPr>
            <a:r>
              <a:rPr lang="en-US" dirty="0"/>
              <a:t>Compile the project </a:t>
            </a:r>
          </a:p>
          <a:p>
            <a:pPr>
              <a:lnSpc>
                <a:spcPct val="120000"/>
              </a:lnSpc>
            </a:pPr>
            <a:r>
              <a:rPr lang="en-US" dirty="0"/>
              <a:t>If everything went well, we should see a successful result message in the terminal window</a:t>
            </a:r>
          </a:p>
          <a:p>
            <a:pPr>
              <a:lnSpc>
                <a:spcPct val="120000"/>
              </a:lnSpc>
            </a:pPr>
            <a:r>
              <a:rPr lang="en-US" dirty="0"/>
              <a:t>Upload the firmware to the board </a:t>
            </a:r>
          </a:p>
          <a:p>
            <a:pPr>
              <a:lnSpc>
                <a:spcPct val="120000"/>
              </a:lnSpc>
            </a:pPr>
            <a:r>
              <a:rPr lang="en-US" dirty="0"/>
              <a:t>Connect the board to your computer and </a:t>
            </a:r>
            <a:r>
              <a:rPr lang="en-US" dirty="0">
                <a:solidFill>
                  <a:srgbClr val="C00000"/>
                </a:solidFill>
              </a:rPr>
              <a:t>update the default monitor speed to 115200 in </a:t>
            </a:r>
            <a:r>
              <a:rPr lang="en-US" dirty="0" err="1">
                <a:solidFill>
                  <a:srgbClr val="C00000"/>
                </a:solidFill>
              </a:rPr>
              <a:t>platformio.ini</a:t>
            </a:r>
            <a:r>
              <a:rPr lang="en-US" dirty="0">
                <a:solidFill>
                  <a:srgbClr val="C00000"/>
                </a:solidFill>
              </a:rPr>
              <a:t> file</a:t>
            </a:r>
          </a:p>
          <a:p>
            <a:pPr>
              <a:lnSpc>
                <a:spcPct val="120000"/>
              </a:lnSpc>
            </a:pPr>
            <a:r>
              <a:rPr lang="en-US" dirty="0"/>
              <a:t>Open Serial Monitor to observe the output from the board</a:t>
            </a:r>
          </a:p>
          <a:p>
            <a:endParaRPr lang="en-US" dirty="0"/>
          </a:p>
        </p:txBody>
      </p:sp>
      <p:sp>
        <p:nvSpPr>
          <p:cNvPr id="4" name="Slide Number Placeholder 3">
            <a:extLst>
              <a:ext uri="{FF2B5EF4-FFF2-40B4-BE49-F238E27FC236}">
                <a16:creationId xmlns:a16="http://schemas.microsoft.com/office/drawing/2014/main" id="{D47A0D06-16D4-6440-83A3-2ED5833A708F}"/>
              </a:ext>
            </a:extLst>
          </p:cNvPr>
          <p:cNvSpPr>
            <a:spLocks noGrp="1"/>
          </p:cNvSpPr>
          <p:nvPr>
            <p:ph type="sldNum" sz="quarter" idx="12"/>
          </p:nvPr>
        </p:nvSpPr>
        <p:spPr/>
        <p:txBody>
          <a:bodyPr/>
          <a:lstStyle/>
          <a:p>
            <a:fld id="{1EF844E4-0432-E94D-8BFC-37A16F6BDCE0}" type="slidenum">
              <a:rPr lang="en-US" altLang="en-US" smtClean="0"/>
              <a:pPr/>
              <a:t>16</a:t>
            </a:fld>
            <a:endParaRPr lang="en-US" altLang="en-US"/>
          </a:p>
        </p:txBody>
      </p:sp>
    </p:spTree>
    <p:extLst>
      <p:ext uri="{BB962C8B-B14F-4D97-AF65-F5344CB8AC3E}">
        <p14:creationId xmlns:p14="http://schemas.microsoft.com/office/powerpoint/2010/main" val="204373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hlinkClick r:id="rId2"/>
              </a:rPr>
              <a:t>Typical </a:t>
            </a:r>
            <a:r>
              <a:rPr lang="en-US" dirty="0" err="1">
                <a:hlinkClick r:id="rId2"/>
              </a:rPr>
              <a:t>PlatformIO</a:t>
            </a:r>
            <a:r>
              <a:rPr lang="en-US" dirty="0">
                <a:hlinkClick r:id="rId2"/>
              </a:rPr>
              <a:t> project for the ESP-IDF v4.0 framework</a:t>
            </a:r>
            <a:endParaRPr lang="en-US" dirty="0"/>
          </a:p>
        </p:txBody>
      </p:sp>
      <p:sp>
        <p:nvSpPr>
          <p:cNvPr id="3" name="Content Placeholder 2"/>
          <p:cNvSpPr>
            <a:spLocks noGrp="1"/>
          </p:cNvSpPr>
          <p:nvPr>
            <p:ph idx="1"/>
          </p:nvPr>
        </p:nvSpPr>
        <p:spPr>
          <a:xfrm>
            <a:off x="457200" y="1484784"/>
            <a:ext cx="8229600" cy="1104037"/>
          </a:xfrm>
        </p:spPr>
        <p:txBody>
          <a:bodyPr>
            <a:normAutofit fontScale="92500"/>
          </a:bodyPr>
          <a:lstStyle/>
          <a:p>
            <a:r>
              <a:rPr lang="en-US" dirty="0"/>
              <a:t>A typical </a:t>
            </a:r>
            <a:r>
              <a:rPr lang="en-US" dirty="0" err="1"/>
              <a:t>PlatformIO</a:t>
            </a:r>
            <a:r>
              <a:rPr lang="en-US" dirty="0"/>
              <a:t> project for the ESP-IDF framework must have the following structure</a:t>
            </a:r>
          </a:p>
          <a:p>
            <a:endParaRPr lang="en-US" dirty="0"/>
          </a:p>
        </p:txBody>
      </p:sp>
      <p:sp>
        <p:nvSpPr>
          <p:cNvPr id="4" name="Slide Number Placeholder 3"/>
          <p:cNvSpPr>
            <a:spLocks noGrp="1"/>
          </p:cNvSpPr>
          <p:nvPr>
            <p:ph type="sldNum" sz="quarter" idx="12"/>
          </p:nvPr>
        </p:nvSpPr>
        <p:spPr/>
        <p:txBody>
          <a:bodyPr/>
          <a:lstStyle/>
          <a:p>
            <a:fld id="{1EF844E4-0432-E94D-8BFC-37A16F6BDCE0}" type="slidenum">
              <a:rPr lang="en-US" altLang="en-US" smtClean="0"/>
              <a:pPr/>
              <a:t>17</a:t>
            </a:fld>
            <a:endParaRPr lang="en-US" altLang="en-US"/>
          </a:p>
        </p:txBody>
      </p:sp>
      <p:sp>
        <p:nvSpPr>
          <p:cNvPr id="7" name="Rectangle 6"/>
          <p:cNvSpPr/>
          <p:nvPr/>
        </p:nvSpPr>
        <p:spPr>
          <a:xfrm>
            <a:off x="2297875" y="3078356"/>
            <a:ext cx="4572000" cy="2246769"/>
          </a:xfrm>
          <a:prstGeom prst="rect">
            <a:avLst/>
          </a:prstGeom>
        </p:spPr>
        <p:txBody>
          <a:bodyPr>
            <a:spAutoFit/>
          </a:bodyPr>
          <a:lstStyle/>
          <a:p>
            <a:r>
              <a:rPr lang="en-US" sz="2000" dirty="0" err="1"/>
              <a:t>project_dir</a:t>
            </a:r>
            <a:endParaRPr lang="en-US" sz="2000" dirty="0"/>
          </a:p>
          <a:p>
            <a:r>
              <a:rPr lang="en-US" sz="2000" dirty="0"/>
              <a:t>├── include</a:t>
            </a:r>
          </a:p>
          <a:p>
            <a:r>
              <a:rPr lang="en-US" sz="2000" dirty="0"/>
              <a:t>├── </a:t>
            </a:r>
            <a:r>
              <a:rPr lang="en-US" sz="2000" dirty="0" err="1"/>
              <a:t>src</a:t>
            </a:r>
            <a:endParaRPr lang="en-US" sz="2000" dirty="0"/>
          </a:p>
          <a:p>
            <a:r>
              <a:rPr lang="en-US" sz="2000" dirty="0"/>
              <a:t>│    ├── CMakeLists.txt</a:t>
            </a:r>
          </a:p>
          <a:p>
            <a:r>
              <a:rPr lang="en-US" sz="2000" dirty="0"/>
              <a:t>│    └── </a:t>
            </a:r>
            <a:r>
              <a:rPr lang="en-US" sz="2000" dirty="0" err="1"/>
              <a:t>main.c</a:t>
            </a:r>
            <a:endParaRPr lang="en-US" sz="2000" dirty="0"/>
          </a:p>
          <a:p>
            <a:r>
              <a:rPr lang="en-US" sz="2000" dirty="0"/>
              <a:t>├── CMakeLists.txt</a:t>
            </a:r>
          </a:p>
          <a:p>
            <a:r>
              <a:rPr lang="en-US" sz="2000" dirty="0"/>
              <a:t>└── platformio.ini</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C458E854-F707-AEA0-54FA-5C57E642D9DB}"/>
                  </a:ext>
                </a:extLst>
              </p14:cNvPr>
              <p14:cNvContentPartPr/>
              <p14:nvPr/>
            </p14:nvContentPartPr>
            <p14:xfrm>
              <a:off x="2522520" y="3984840"/>
              <a:ext cx="3398760" cy="1105560"/>
            </p14:xfrm>
          </p:contentPart>
        </mc:Choice>
        <mc:Fallback xmlns="">
          <p:pic>
            <p:nvPicPr>
              <p:cNvPr id="5" name="Ink 4">
                <a:extLst>
                  <a:ext uri="{FF2B5EF4-FFF2-40B4-BE49-F238E27FC236}">
                    <a16:creationId xmlns:a16="http://schemas.microsoft.com/office/drawing/2014/main" id="{C458E854-F707-AEA0-54FA-5C57E642D9DB}"/>
                  </a:ext>
                </a:extLst>
              </p:cNvPr>
              <p:cNvPicPr/>
              <p:nvPr/>
            </p:nvPicPr>
            <p:blipFill>
              <a:blip r:embed="rId4"/>
              <a:stretch>
                <a:fillRect/>
              </a:stretch>
            </p:blipFill>
            <p:spPr>
              <a:xfrm>
                <a:off x="2513160" y="3975480"/>
                <a:ext cx="3417480" cy="1124280"/>
              </a:xfrm>
              <a:prstGeom prst="rect">
                <a:avLst/>
              </a:prstGeom>
            </p:spPr>
          </p:pic>
        </mc:Fallback>
      </mc:AlternateContent>
    </p:spTree>
    <p:extLst>
      <p:ext uri="{BB962C8B-B14F-4D97-AF65-F5344CB8AC3E}">
        <p14:creationId xmlns:p14="http://schemas.microsoft.com/office/powerpoint/2010/main" val="3404790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Additional ESP-IDF-specific files</a:t>
            </a:r>
          </a:p>
        </p:txBody>
      </p:sp>
      <p:sp>
        <p:nvSpPr>
          <p:cNvPr id="3" name="Content Placeholder 2"/>
          <p:cNvSpPr>
            <a:spLocks noGrp="1"/>
          </p:cNvSpPr>
          <p:nvPr>
            <p:ph idx="1"/>
          </p:nvPr>
        </p:nvSpPr>
        <p:spPr/>
        <p:txBody>
          <a:bodyPr>
            <a:normAutofit fontScale="62500" lnSpcReduction="20000"/>
          </a:bodyPr>
          <a:lstStyle/>
          <a:p>
            <a:pPr>
              <a:lnSpc>
                <a:spcPct val="120000"/>
              </a:lnSpc>
            </a:pPr>
            <a:r>
              <a:rPr lang="en-US" dirty="0">
                <a:solidFill>
                  <a:srgbClr val="C00000"/>
                </a:solidFill>
              </a:rPr>
              <a:t>Main </a:t>
            </a:r>
            <a:r>
              <a:rPr lang="en-US" dirty="0" err="1">
                <a:solidFill>
                  <a:srgbClr val="C00000"/>
                </a:solidFill>
              </a:rPr>
              <a:t>CMakeLists.txt</a:t>
            </a:r>
            <a:r>
              <a:rPr lang="en-US" dirty="0"/>
              <a:t>: enable features such as adding extra components</a:t>
            </a:r>
          </a:p>
          <a:p>
            <a:pPr>
              <a:lnSpc>
                <a:spcPct val="120000"/>
              </a:lnSpc>
            </a:pPr>
            <a:endParaRPr lang="en-US" dirty="0"/>
          </a:p>
          <a:p>
            <a:pPr>
              <a:lnSpc>
                <a:spcPct val="120000"/>
              </a:lnSpc>
            </a:pPr>
            <a:endParaRPr lang="en-US" dirty="0"/>
          </a:p>
          <a:p>
            <a:pPr>
              <a:lnSpc>
                <a:spcPct val="120000"/>
              </a:lnSpc>
            </a:pPr>
            <a:endParaRPr lang="en-US" dirty="0"/>
          </a:p>
          <a:p>
            <a:pPr>
              <a:lnSpc>
                <a:spcPct val="120000"/>
              </a:lnSpc>
            </a:pPr>
            <a:endParaRPr lang="en-US" dirty="0"/>
          </a:p>
          <a:p>
            <a:pPr>
              <a:lnSpc>
                <a:spcPct val="120000"/>
              </a:lnSpc>
            </a:pPr>
            <a:endParaRPr lang="en-US" dirty="0"/>
          </a:p>
          <a:p>
            <a:pPr>
              <a:lnSpc>
                <a:spcPct val="120000"/>
              </a:lnSpc>
            </a:pPr>
            <a:r>
              <a:rPr lang="en-US" dirty="0"/>
              <a:t>project-specific CMakeLists.txt in </a:t>
            </a:r>
            <a:r>
              <a:rPr lang="en-US" i="1" dirty="0" err="1"/>
              <a:t>src</a:t>
            </a:r>
            <a:r>
              <a:rPr lang="en-US" dirty="0"/>
              <a:t> folder</a:t>
            </a:r>
          </a:p>
          <a:p>
            <a:pPr lvl="1">
              <a:lnSpc>
                <a:spcPct val="120000"/>
              </a:lnSpc>
            </a:pPr>
            <a:r>
              <a:rPr lang="en-US" dirty="0"/>
              <a:t>The minimal component CMakeLists.txt file simply registers the component to the build system using </a:t>
            </a:r>
            <a:r>
              <a:rPr lang="en-US" dirty="0" err="1"/>
              <a:t>idf_component_register</a:t>
            </a:r>
            <a:endParaRPr lang="en-US" dirty="0"/>
          </a:p>
          <a:p>
            <a:pPr marL="0" indent="0">
              <a:lnSpc>
                <a:spcPct val="120000"/>
              </a:lnSpc>
              <a:buNone/>
            </a:pPr>
            <a:endParaRPr lang="en-US" dirty="0"/>
          </a:p>
          <a:p>
            <a:pPr>
              <a:lnSpc>
                <a:spcPct val="120000"/>
              </a:lnSpc>
            </a:pPr>
            <a:r>
              <a:rPr lang="en-US" dirty="0"/>
              <a:t>optional default configuration file </a:t>
            </a:r>
            <a:r>
              <a:rPr lang="en-US" dirty="0" err="1"/>
              <a:t>sdkconfig.defaults</a:t>
            </a:r>
            <a:r>
              <a:rPr lang="en-US" dirty="0"/>
              <a:t>. </a:t>
            </a:r>
          </a:p>
        </p:txBody>
      </p:sp>
      <p:sp>
        <p:nvSpPr>
          <p:cNvPr id="4" name="Slide Number Placeholder 3"/>
          <p:cNvSpPr>
            <a:spLocks noGrp="1"/>
          </p:cNvSpPr>
          <p:nvPr>
            <p:ph type="sldNum" sz="quarter" idx="12"/>
          </p:nvPr>
        </p:nvSpPr>
        <p:spPr/>
        <p:txBody>
          <a:bodyPr/>
          <a:lstStyle/>
          <a:p>
            <a:fld id="{1EF844E4-0432-E94D-8BFC-37A16F6BDCE0}" type="slidenum">
              <a:rPr lang="en-US" altLang="en-US" smtClean="0"/>
              <a:pPr/>
              <a:t>18</a:t>
            </a:fld>
            <a:endParaRPr lang="en-US" altLang="en-US"/>
          </a:p>
        </p:txBody>
      </p:sp>
      <p:sp>
        <p:nvSpPr>
          <p:cNvPr id="7" name="Rectangle 6"/>
          <p:cNvSpPr/>
          <p:nvPr/>
        </p:nvSpPr>
        <p:spPr>
          <a:xfrm>
            <a:off x="457200" y="2348778"/>
            <a:ext cx="8686800" cy="1446550"/>
          </a:xfrm>
          <a:prstGeom prst="rect">
            <a:avLst/>
          </a:prstGeom>
          <a:ln>
            <a:solidFill>
              <a:schemeClr val="accent1"/>
            </a:solidFill>
          </a:ln>
        </p:spPr>
        <p:txBody>
          <a:bodyPr wrap="square">
            <a:spAutoFit/>
          </a:bodyPr>
          <a:lstStyle/>
          <a:p>
            <a:r>
              <a:rPr lang="en-US" sz="1600" dirty="0">
                <a:latin typeface="Times" pitchFamily="2" charset="0"/>
              </a:rPr>
              <a:t># The following lines of boilerplate have to be in your project's </a:t>
            </a:r>
            <a:r>
              <a:rPr lang="en-US" sz="1600" dirty="0" err="1">
                <a:latin typeface="Times" pitchFamily="2" charset="0"/>
              </a:rPr>
              <a:t>CMakeLists</a:t>
            </a:r>
            <a:endParaRPr lang="en-US" sz="1600" dirty="0">
              <a:latin typeface="Times" pitchFamily="2" charset="0"/>
            </a:endParaRPr>
          </a:p>
          <a:p>
            <a:r>
              <a:rPr lang="en-US" sz="1600" dirty="0">
                <a:latin typeface="Times" pitchFamily="2" charset="0"/>
              </a:rPr>
              <a:t># in this exact order for </a:t>
            </a:r>
            <a:r>
              <a:rPr lang="en-US" sz="1600" dirty="0" err="1">
                <a:latin typeface="Times" pitchFamily="2" charset="0"/>
              </a:rPr>
              <a:t>cmake</a:t>
            </a:r>
            <a:r>
              <a:rPr lang="en-US" sz="1600" dirty="0">
                <a:latin typeface="Times" pitchFamily="2" charset="0"/>
              </a:rPr>
              <a:t> to work correctly</a:t>
            </a:r>
          </a:p>
          <a:p>
            <a:r>
              <a:rPr lang="en-US" sz="1600" dirty="0" err="1">
                <a:latin typeface="Times" pitchFamily="2" charset="0"/>
              </a:rPr>
              <a:t>cmake_minimum_required</a:t>
            </a:r>
            <a:r>
              <a:rPr lang="en-US" sz="1600" dirty="0">
                <a:latin typeface="Times" pitchFamily="2" charset="0"/>
              </a:rPr>
              <a:t>(VERSION 3.16.0)</a:t>
            </a:r>
          </a:p>
          <a:p>
            <a:endParaRPr lang="en-US" sz="800" dirty="0">
              <a:latin typeface="Times" pitchFamily="2" charset="0"/>
            </a:endParaRPr>
          </a:p>
          <a:p>
            <a:r>
              <a:rPr lang="en-US" sz="1600" dirty="0">
                <a:latin typeface="Times" pitchFamily="2" charset="0"/>
              </a:rPr>
              <a:t>include($ENV{IDF_PATH}/tools/</a:t>
            </a:r>
            <a:r>
              <a:rPr lang="en-US" sz="1600" dirty="0" err="1">
                <a:latin typeface="Times" pitchFamily="2" charset="0"/>
              </a:rPr>
              <a:t>cmake</a:t>
            </a:r>
            <a:r>
              <a:rPr lang="en-US" sz="1600" dirty="0">
                <a:latin typeface="Times" pitchFamily="2" charset="0"/>
              </a:rPr>
              <a:t>/</a:t>
            </a:r>
            <a:r>
              <a:rPr lang="en-US" sz="1600" dirty="0" err="1">
                <a:latin typeface="Times" pitchFamily="2" charset="0"/>
              </a:rPr>
              <a:t>project.cmake</a:t>
            </a:r>
            <a:r>
              <a:rPr lang="en-US" sz="1600" dirty="0">
                <a:latin typeface="Times" pitchFamily="2" charset="0"/>
              </a:rPr>
              <a:t>)</a:t>
            </a:r>
          </a:p>
          <a:p>
            <a:r>
              <a:rPr lang="en-US" sz="1600" dirty="0">
                <a:latin typeface="Times" pitchFamily="2" charset="0"/>
              </a:rPr>
              <a:t>project(project-name)</a:t>
            </a:r>
          </a:p>
        </p:txBody>
      </p:sp>
      <p:sp>
        <p:nvSpPr>
          <p:cNvPr id="8" name="Rectangle 7"/>
          <p:cNvSpPr/>
          <p:nvPr/>
        </p:nvSpPr>
        <p:spPr>
          <a:xfrm>
            <a:off x="457200" y="4995331"/>
            <a:ext cx="8686800" cy="344016"/>
          </a:xfrm>
          <a:prstGeom prst="rect">
            <a:avLst/>
          </a:prstGeom>
          <a:ln>
            <a:solidFill>
              <a:schemeClr val="accent1"/>
            </a:solidFill>
          </a:ln>
        </p:spPr>
        <p:txBody>
          <a:bodyPr wrap="square">
            <a:spAutoFit/>
          </a:bodyPr>
          <a:lstStyle/>
          <a:p>
            <a:r>
              <a:rPr lang="en-US" sz="1600" dirty="0" err="1">
                <a:latin typeface="Times" pitchFamily="2" charset="0"/>
              </a:rPr>
              <a:t>idf_component_register</a:t>
            </a:r>
            <a:r>
              <a:rPr lang="en-US" sz="1600" dirty="0">
                <a:latin typeface="Times" pitchFamily="2" charset="0"/>
              </a:rPr>
              <a:t>(SRCS "</a:t>
            </a:r>
            <a:r>
              <a:rPr lang="en-US" sz="1600" dirty="0" err="1">
                <a:latin typeface="Times" pitchFamily="2" charset="0"/>
              </a:rPr>
              <a:t>foo.c</a:t>
            </a:r>
            <a:r>
              <a:rPr lang="en-US" sz="1600" dirty="0">
                <a:latin typeface="Times" pitchFamily="2" charset="0"/>
              </a:rPr>
              <a:t>" "</a:t>
            </a:r>
            <a:r>
              <a:rPr lang="en-US" sz="1600" dirty="0" err="1">
                <a:latin typeface="Times" pitchFamily="2" charset="0"/>
              </a:rPr>
              <a:t>bar.c</a:t>
            </a:r>
            <a:r>
              <a:rPr lang="en-US" sz="1600" dirty="0">
                <a:latin typeface="Times" pitchFamily="2" charset="0"/>
              </a:rPr>
              <a:t>")</a:t>
            </a:r>
          </a:p>
        </p:txBody>
      </p:sp>
    </p:spTree>
    <p:extLst>
      <p:ext uri="{BB962C8B-B14F-4D97-AF65-F5344CB8AC3E}">
        <p14:creationId xmlns:p14="http://schemas.microsoft.com/office/powerpoint/2010/main" val="3760771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ESP-IDF components</a:t>
            </a:r>
          </a:p>
        </p:txBody>
      </p:sp>
      <p:sp>
        <p:nvSpPr>
          <p:cNvPr id="3" name="Content Placeholder 2"/>
          <p:cNvSpPr>
            <a:spLocks noGrp="1"/>
          </p:cNvSpPr>
          <p:nvPr>
            <p:ph idx="1"/>
          </p:nvPr>
        </p:nvSpPr>
        <p:spPr>
          <a:xfrm>
            <a:off x="457200" y="1484783"/>
            <a:ext cx="8229600" cy="4989169"/>
          </a:xfrm>
        </p:spPr>
        <p:txBody>
          <a:bodyPr>
            <a:normAutofit fontScale="77500" lnSpcReduction="20000"/>
          </a:bodyPr>
          <a:lstStyle/>
          <a:p>
            <a:pPr>
              <a:lnSpc>
                <a:spcPct val="120000"/>
              </a:lnSpc>
            </a:pPr>
            <a:r>
              <a:rPr lang="en-US" dirty="0"/>
              <a:t>ESP-IDF modules as modular pieces of standalone code might be useful for structuring reusable code or including third party components that aren’t part of ESP-IDF</a:t>
            </a:r>
          </a:p>
          <a:p>
            <a:pPr>
              <a:lnSpc>
                <a:spcPct val="120000"/>
              </a:lnSpc>
            </a:pPr>
            <a:r>
              <a:rPr lang="en-US" dirty="0"/>
              <a:t>There are two possible ways of adding extra components to </a:t>
            </a:r>
            <a:r>
              <a:rPr lang="en-US" dirty="0" err="1"/>
              <a:t>PlatformIO</a:t>
            </a:r>
            <a:r>
              <a:rPr lang="en-US" dirty="0"/>
              <a:t> project:</a:t>
            </a:r>
          </a:p>
          <a:p>
            <a:pPr lvl="1">
              <a:lnSpc>
                <a:spcPct val="120000"/>
              </a:lnSpc>
            </a:pPr>
            <a:r>
              <a:rPr lang="en-US" dirty="0"/>
              <a:t>By adding a new component to an optional folder called </a:t>
            </a:r>
            <a:r>
              <a:rPr lang="en-US" i="1" dirty="0">
                <a:solidFill>
                  <a:srgbClr val="C00000"/>
                </a:solidFill>
              </a:rPr>
              <a:t>components</a:t>
            </a:r>
            <a:r>
              <a:rPr lang="en-US" dirty="0"/>
              <a:t> in the root of your project.</a:t>
            </a:r>
          </a:p>
          <a:p>
            <a:pPr lvl="2">
              <a:lnSpc>
                <a:spcPct val="120000"/>
              </a:lnSpc>
            </a:pPr>
            <a:r>
              <a:rPr lang="en-US" dirty="0"/>
              <a:t>This folder will be automatically scanned for valid components.</a:t>
            </a:r>
          </a:p>
          <a:p>
            <a:pPr lvl="1">
              <a:lnSpc>
                <a:spcPct val="120000"/>
              </a:lnSpc>
            </a:pPr>
            <a:r>
              <a:rPr lang="en-US" dirty="0"/>
              <a:t>Using EXTRA_COMPONENT_DIRS option in the root </a:t>
            </a:r>
            <a:r>
              <a:rPr lang="en-US" dirty="0" err="1"/>
              <a:t>CMakeLists.txt</a:t>
            </a:r>
            <a:r>
              <a:rPr lang="en-US" dirty="0"/>
              <a:t> file</a:t>
            </a:r>
          </a:p>
          <a:p>
            <a:pPr lvl="2">
              <a:lnSpc>
                <a:spcPct val="120000"/>
              </a:lnSpc>
            </a:pPr>
            <a:r>
              <a:rPr lang="en-US" dirty="0"/>
              <a:t>This option represents a list of extra directories to search for components.</a:t>
            </a:r>
          </a:p>
        </p:txBody>
      </p:sp>
      <p:sp>
        <p:nvSpPr>
          <p:cNvPr id="4" name="Slide Number Placeholder 3"/>
          <p:cNvSpPr>
            <a:spLocks noGrp="1"/>
          </p:cNvSpPr>
          <p:nvPr>
            <p:ph type="sldNum" sz="quarter" idx="12"/>
          </p:nvPr>
        </p:nvSpPr>
        <p:spPr/>
        <p:txBody>
          <a:bodyPr/>
          <a:lstStyle/>
          <a:p>
            <a:fld id="{1EF844E4-0432-E94D-8BFC-37A16F6BDCE0}" type="slidenum">
              <a:rPr lang="en-US" altLang="en-US" smtClean="0"/>
              <a:pPr/>
              <a:t>19</a:t>
            </a:fld>
            <a:endParaRPr lang="en-US" altLang="en-US"/>
          </a:p>
        </p:txBody>
      </p:sp>
    </p:spTree>
    <p:extLst>
      <p:ext uri="{BB962C8B-B14F-4D97-AF65-F5344CB8AC3E}">
        <p14:creationId xmlns:p14="http://schemas.microsoft.com/office/powerpoint/2010/main" val="1190512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9FE09-B16C-4B4F-90ED-4B19D32BD72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786DB3C-397E-49A4-AE74-6A48608DAB93}"/>
              </a:ext>
            </a:extLst>
          </p:cNvPr>
          <p:cNvSpPr>
            <a:spLocks noGrp="1"/>
          </p:cNvSpPr>
          <p:nvPr>
            <p:ph idx="1"/>
          </p:nvPr>
        </p:nvSpPr>
        <p:spPr>
          <a:xfrm>
            <a:off x="457200" y="1484784"/>
            <a:ext cx="7676866" cy="464137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a:bodyPr>
          <a:lstStyle/>
          <a:p>
            <a:r>
              <a:rPr lang="en-US" dirty="0"/>
              <a:t>ESP32 – Introduction</a:t>
            </a:r>
          </a:p>
          <a:p>
            <a:r>
              <a:rPr lang="en-US" dirty="0">
                <a:solidFill>
                  <a:schemeClr val="bg1">
                    <a:lumMod val="50000"/>
                  </a:schemeClr>
                </a:solidFill>
              </a:rPr>
              <a:t>ESP32 – Programming</a:t>
            </a:r>
          </a:p>
          <a:p>
            <a:r>
              <a:rPr lang="en-US" dirty="0">
                <a:solidFill>
                  <a:schemeClr val="bg1">
                    <a:lumMod val="50000"/>
                  </a:schemeClr>
                </a:solidFill>
              </a:rPr>
              <a:t>ESP32 – Flash layout</a:t>
            </a:r>
          </a:p>
          <a:p>
            <a:r>
              <a:rPr lang="en-US" dirty="0">
                <a:solidFill>
                  <a:schemeClr val="bg1">
                    <a:lumMod val="50000"/>
                  </a:schemeClr>
                </a:solidFill>
              </a:rPr>
              <a:t>ESP32 – System overview</a:t>
            </a:r>
          </a:p>
          <a:p>
            <a:endParaRPr lang="en-US" dirty="0">
              <a:solidFill>
                <a:schemeClr val="bg1">
                  <a:lumMod val="65000"/>
                </a:schemeClr>
              </a:solidFill>
            </a:endParaRPr>
          </a:p>
        </p:txBody>
      </p:sp>
      <p:sp>
        <p:nvSpPr>
          <p:cNvPr id="5" name="Slide Number Placeholder 4">
            <a:extLst>
              <a:ext uri="{FF2B5EF4-FFF2-40B4-BE49-F238E27FC236}">
                <a16:creationId xmlns:a16="http://schemas.microsoft.com/office/drawing/2014/main" id="{84AC5FC9-09FE-450D-96E4-A7C4BC830523}"/>
              </a:ext>
            </a:extLst>
          </p:cNvPr>
          <p:cNvSpPr>
            <a:spLocks noGrp="1"/>
          </p:cNvSpPr>
          <p:nvPr>
            <p:ph type="sldNum" sz="quarter" idx="12"/>
          </p:nvPr>
        </p:nvSpPr>
        <p:spPr/>
        <p:txBody>
          <a:bodyPr/>
          <a:lstStyle/>
          <a:p>
            <a:fld id="{1EF844E4-0432-E94D-8BFC-37A16F6BDCE0}" type="slidenum">
              <a:rPr lang="en-US" altLang="en-US" smtClean="0"/>
              <a:pPr/>
              <a:t>2</a:t>
            </a:fld>
            <a:endParaRPr lang="en-US" altLang="en-US"/>
          </a:p>
        </p:txBody>
      </p:sp>
    </p:spTree>
    <p:extLst>
      <p:ext uri="{BB962C8B-B14F-4D97-AF65-F5344CB8AC3E}">
        <p14:creationId xmlns:p14="http://schemas.microsoft.com/office/powerpoint/2010/main" val="1649319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example of specifying </a:t>
            </a:r>
            <a:r>
              <a:rPr lang="en-US" dirty="0" err="1"/>
              <a:t>esp-aws-iot</a:t>
            </a:r>
            <a:r>
              <a:rPr lang="en-US" dirty="0"/>
              <a:t> as an extra component</a:t>
            </a:r>
          </a:p>
        </p:txBody>
      </p:sp>
      <p:sp>
        <p:nvSpPr>
          <p:cNvPr id="3" name="Content Placeholder 2"/>
          <p:cNvSpPr>
            <a:spLocks noGrp="1"/>
          </p:cNvSpPr>
          <p:nvPr>
            <p:ph idx="1"/>
          </p:nvPr>
        </p:nvSpPr>
        <p:spPr/>
        <p:txBody>
          <a:bodyPr>
            <a:normAutofit/>
          </a:bodyPr>
          <a:lstStyle/>
          <a:p>
            <a:r>
              <a:rPr lang="en-US" sz="1800" dirty="0"/>
              <a:t># The following lines of boilerplate have to be in your project's </a:t>
            </a:r>
            <a:r>
              <a:rPr lang="en-US" sz="1800" dirty="0" err="1"/>
              <a:t>CMakeLists</a:t>
            </a:r>
            <a:endParaRPr lang="en-US" sz="1800" dirty="0"/>
          </a:p>
          <a:p>
            <a:r>
              <a:rPr lang="en-US" sz="1800" dirty="0"/>
              <a:t># in this exact order for </a:t>
            </a:r>
            <a:r>
              <a:rPr lang="en-US" sz="1800" dirty="0" err="1"/>
              <a:t>cmake</a:t>
            </a:r>
            <a:r>
              <a:rPr lang="en-US" sz="1800" dirty="0"/>
              <a:t> to work correctly</a:t>
            </a:r>
          </a:p>
          <a:p>
            <a:r>
              <a:rPr lang="en-US" sz="1800" dirty="0" err="1"/>
              <a:t>cmake_minimum_required</a:t>
            </a:r>
            <a:r>
              <a:rPr lang="en-US" sz="1800" dirty="0"/>
              <a:t>(VERSION 3.16)</a:t>
            </a:r>
          </a:p>
          <a:p>
            <a:endParaRPr lang="en-US" sz="1800" dirty="0"/>
          </a:p>
          <a:p>
            <a:r>
              <a:rPr lang="en-US" sz="1800" dirty="0"/>
              <a:t>include($ENV{IDF_PATH}/tools/</a:t>
            </a:r>
            <a:r>
              <a:rPr lang="en-US" sz="1800" dirty="0" err="1"/>
              <a:t>cmake</a:t>
            </a:r>
            <a:r>
              <a:rPr lang="en-US" sz="1800" dirty="0"/>
              <a:t>/</a:t>
            </a:r>
            <a:r>
              <a:rPr lang="en-US" sz="1800" dirty="0" err="1"/>
              <a:t>project.cmake</a:t>
            </a:r>
            <a:r>
              <a:rPr lang="en-US" sz="1800" dirty="0"/>
              <a:t>)</a:t>
            </a:r>
          </a:p>
          <a:p>
            <a:r>
              <a:rPr lang="en-US" sz="1800" dirty="0">
                <a:solidFill>
                  <a:srgbClr val="CC3300"/>
                </a:solidFill>
              </a:rPr>
              <a:t>list(APPEND EXTRA_COMPONENT_DIRS </a:t>
            </a:r>
            <a:r>
              <a:rPr lang="en-US" sz="1800" dirty="0" err="1">
                <a:solidFill>
                  <a:srgbClr val="CC3300"/>
                </a:solidFill>
              </a:rPr>
              <a:t>esp-aws-iot</a:t>
            </a:r>
            <a:r>
              <a:rPr lang="en-US" sz="1800" dirty="0">
                <a:solidFill>
                  <a:srgbClr val="CC3300"/>
                </a:solidFill>
              </a:rPr>
              <a:t>)</a:t>
            </a:r>
          </a:p>
          <a:p>
            <a:r>
              <a:rPr lang="en-US" sz="1800" dirty="0"/>
              <a:t>project(</a:t>
            </a:r>
            <a:r>
              <a:rPr lang="en-US" sz="1800" dirty="0" err="1"/>
              <a:t>subscribe_publish</a:t>
            </a:r>
            <a:r>
              <a:rPr lang="en-US" sz="1800" dirty="0"/>
              <a:t>)</a:t>
            </a:r>
          </a:p>
        </p:txBody>
      </p:sp>
      <p:sp>
        <p:nvSpPr>
          <p:cNvPr id="4" name="Slide Number Placeholder 3"/>
          <p:cNvSpPr>
            <a:spLocks noGrp="1"/>
          </p:cNvSpPr>
          <p:nvPr>
            <p:ph type="sldNum" sz="quarter" idx="12"/>
          </p:nvPr>
        </p:nvSpPr>
        <p:spPr/>
        <p:txBody>
          <a:bodyPr/>
          <a:lstStyle/>
          <a:p>
            <a:fld id="{1EF844E4-0432-E94D-8BFC-37A16F6BDCE0}" type="slidenum">
              <a:rPr lang="en-US" altLang="en-US" smtClean="0"/>
              <a:pPr/>
              <a:t>20</a:t>
            </a:fld>
            <a:endParaRPr lang="en-US" altLang="en-US"/>
          </a:p>
        </p:txBody>
      </p:sp>
    </p:spTree>
    <p:extLst>
      <p:ext uri="{BB962C8B-B14F-4D97-AF65-F5344CB8AC3E}">
        <p14:creationId xmlns:p14="http://schemas.microsoft.com/office/powerpoint/2010/main" val="677664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9FE09-B16C-4B4F-90ED-4B19D32BD72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786DB3C-397E-49A4-AE74-6A48608DAB93}"/>
              </a:ext>
            </a:extLst>
          </p:cNvPr>
          <p:cNvSpPr>
            <a:spLocks noGrp="1"/>
          </p:cNvSpPr>
          <p:nvPr>
            <p:ph idx="1"/>
          </p:nvPr>
        </p:nvSpPr>
        <p:spPr>
          <a:xfrm>
            <a:off x="457200" y="1484784"/>
            <a:ext cx="7676866" cy="464137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a:bodyPr>
          <a:lstStyle/>
          <a:p>
            <a:r>
              <a:rPr lang="en-US" dirty="0">
                <a:solidFill>
                  <a:schemeClr val="bg1">
                    <a:lumMod val="50000"/>
                  </a:schemeClr>
                </a:solidFill>
              </a:rPr>
              <a:t>ESP32 – Introduction</a:t>
            </a:r>
          </a:p>
          <a:p>
            <a:r>
              <a:rPr lang="en-US" dirty="0">
                <a:solidFill>
                  <a:schemeClr val="bg1">
                    <a:lumMod val="50000"/>
                  </a:schemeClr>
                </a:solidFill>
              </a:rPr>
              <a:t>ESP32 – Programming</a:t>
            </a:r>
          </a:p>
          <a:p>
            <a:r>
              <a:rPr lang="en-US" dirty="0"/>
              <a:t>ESP32 – Flash layout</a:t>
            </a:r>
          </a:p>
          <a:p>
            <a:r>
              <a:rPr lang="en-US" dirty="0">
                <a:solidFill>
                  <a:schemeClr val="bg1">
                    <a:lumMod val="50000"/>
                  </a:schemeClr>
                </a:solidFill>
              </a:rPr>
              <a:t>ESP32 – System overview</a:t>
            </a:r>
          </a:p>
          <a:p>
            <a:endParaRPr lang="en-US" dirty="0">
              <a:solidFill>
                <a:schemeClr val="bg1">
                  <a:lumMod val="65000"/>
                </a:schemeClr>
              </a:solidFill>
            </a:endParaRPr>
          </a:p>
        </p:txBody>
      </p:sp>
      <p:sp>
        <p:nvSpPr>
          <p:cNvPr id="5" name="Slide Number Placeholder 4">
            <a:extLst>
              <a:ext uri="{FF2B5EF4-FFF2-40B4-BE49-F238E27FC236}">
                <a16:creationId xmlns:a16="http://schemas.microsoft.com/office/drawing/2014/main" id="{84AC5FC9-09FE-450D-96E4-A7C4BC830523}"/>
              </a:ext>
            </a:extLst>
          </p:cNvPr>
          <p:cNvSpPr>
            <a:spLocks noGrp="1"/>
          </p:cNvSpPr>
          <p:nvPr>
            <p:ph type="sldNum" sz="quarter" idx="12"/>
          </p:nvPr>
        </p:nvSpPr>
        <p:spPr/>
        <p:txBody>
          <a:bodyPr/>
          <a:lstStyle/>
          <a:p>
            <a:fld id="{1EF844E4-0432-E94D-8BFC-37A16F6BDCE0}" type="slidenum">
              <a:rPr lang="en-US" altLang="en-US" smtClean="0"/>
              <a:pPr/>
              <a:t>21</a:t>
            </a:fld>
            <a:endParaRPr lang="en-US" altLang="en-US"/>
          </a:p>
        </p:txBody>
      </p:sp>
    </p:spTree>
    <p:extLst>
      <p:ext uri="{BB962C8B-B14F-4D97-AF65-F5344CB8AC3E}">
        <p14:creationId xmlns:p14="http://schemas.microsoft.com/office/powerpoint/2010/main" val="2373518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25E4D-D07B-49CB-AA06-F05C0EEB1521}"/>
              </a:ext>
            </a:extLst>
          </p:cNvPr>
          <p:cNvSpPr>
            <a:spLocks noGrp="1"/>
          </p:cNvSpPr>
          <p:nvPr>
            <p:ph type="title"/>
          </p:nvPr>
        </p:nvSpPr>
        <p:spPr/>
        <p:txBody>
          <a:bodyPr/>
          <a:lstStyle/>
          <a:p>
            <a:r>
              <a:rPr lang="en-US"/>
              <a:t>Flash</a:t>
            </a:r>
            <a:endParaRPr lang="en-US" dirty="0"/>
          </a:p>
        </p:txBody>
      </p:sp>
      <p:sp>
        <p:nvSpPr>
          <p:cNvPr id="3" name="Content Placeholder 2">
            <a:extLst>
              <a:ext uri="{FF2B5EF4-FFF2-40B4-BE49-F238E27FC236}">
                <a16:creationId xmlns:a16="http://schemas.microsoft.com/office/drawing/2014/main" id="{DFC14C63-7BBE-486C-AFF5-A655DA6A96A0}"/>
              </a:ext>
            </a:extLst>
          </p:cNvPr>
          <p:cNvSpPr>
            <a:spLocks noGrp="1"/>
          </p:cNvSpPr>
          <p:nvPr>
            <p:ph idx="1"/>
          </p:nvPr>
        </p:nvSpPr>
        <p:spPr>
          <a:xfrm>
            <a:off x="457200" y="1484784"/>
            <a:ext cx="8061767" cy="5043338"/>
          </a:xfrm>
        </p:spPr>
        <p:txBody>
          <a:bodyPr>
            <a:normAutofit fontScale="70000" lnSpcReduction="20000"/>
          </a:bodyPr>
          <a:lstStyle/>
          <a:p>
            <a:pPr>
              <a:lnSpc>
                <a:spcPct val="120000"/>
              </a:lnSpc>
            </a:pPr>
            <a:r>
              <a:rPr lang="en-US" dirty="0"/>
              <a:t>The flash memory can store different elements: </a:t>
            </a:r>
          </a:p>
          <a:p>
            <a:pPr lvl="1">
              <a:lnSpc>
                <a:spcPct val="120000"/>
              </a:lnSpc>
            </a:pPr>
            <a:r>
              <a:rPr lang="en-US" dirty="0"/>
              <a:t>programs, data… </a:t>
            </a:r>
          </a:p>
          <a:p>
            <a:pPr lvl="1">
              <a:lnSpc>
                <a:spcPct val="120000"/>
              </a:lnSpc>
            </a:pPr>
            <a:r>
              <a:rPr lang="en-US" dirty="0"/>
              <a:t>divided into </a:t>
            </a:r>
            <a:r>
              <a:rPr lang="en-US" b="1" dirty="0"/>
              <a:t>sections</a:t>
            </a:r>
            <a:r>
              <a:rPr lang="en-US" dirty="0"/>
              <a:t> (</a:t>
            </a:r>
            <a:r>
              <a:rPr lang="en-US" i="1" dirty="0"/>
              <a:t>partitions</a:t>
            </a:r>
            <a:r>
              <a:rPr lang="en-US" dirty="0"/>
              <a:t>). </a:t>
            </a:r>
          </a:p>
          <a:p>
            <a:pPr>
              <a:lnSpc>
                <a:spcPct val="120000"/>
              </a:lnSpc>
            </a:pPr>
            <a:r>
              <a:rPr lang="en-US" dirty="0"/>
              <a:t>The list of partitions, their size and position within the flash memory is stored in the memory itself (at address </a:t>
            </a:r>
            <a:r>
              <a:rPr lang="en-US" dirty="0">
                <a:solidFill>
                  <a:srgbClr val="CC3300"/>
                </a:solidFill>
              </a:rPr>
              <a:t>0x8000</a:t>
            </a:r>
            <a:r>
              <a:rPr lang="en-US" dirty="0"/>
              <a:t>) and it’s called </a:t>
            </a:r>
            <a:r>
              <a:rPr lang="en-US" dirty="0">
                <a:solidFill>
                  <a:srgbClr val="C00000"/>
                </a:solidFill>
              </a:rPr>
              <a:t>partition table</a:t>
            </a:r>
            <a:r>
              <a:rPr lang="en-US" dirty="0"/>
              <a:t>.</a:t>
            </a:r>
          </a:p>
          <a:p>
            <a:pPr>
              <a:lnSpc>
                <a:spcPct val="120000"/>
              </a:lnSpc>
            </a:pPr>
            <a:r>
              <a:rPr lang="en-US" dirty="0"/>
              <a:t>Two partition </a:t>
            </a:r>
            <a:r>
              <a:rPr lang="en-US" i="1" dirty="0"/>
              <a:t>types</a:t>
            </a:r>
            <a:r>
              <a:rPr lang="en-US" dirty="0"/>
              <a:t> are defined by </a:t>
            </a:r>
            <a:r>
              <a:rPr lang="en-US" i="1" dirty="0"/>
              <a:t>default</a:t>
            </a:r>
            <a:r>
              <a:rPr lang="en-US" dirty="0"/>
              <a:t>:</a:t>
            </a:r>
          </a:p>
          <a:p>
            <a:pPr lvl="1">
              <a:lnSpc>
                <a:spcPct val="120000"/>
              </a:lnSpc>
            </a:pPr>
            <a:r>
              <a:rPr lang="en-US" b="1" dirty="0"/>
              <a:t>app</a:t>
            </a:r>
            <a:r>
              <a:rPr lang="en-US" dirty="0"/>
              <a:t> (type </a:t>
            </a:r>
            <a:r>
              <a:rPr lang="en-US" dirty="0">
                <a:solidFill>
                  <a:srgbClr val="C00000"/>
                </a:solidFill>
              </a:rPr>
              <a:t>0</a:t>
            </a:r>
            <a:r>
              <a:rPr lang="en-US" dirty="0"/>
              <a:t>) – partition that contains an application (program)</a:t>
            </a:r>
          </a:p>
          <a:p>
            <a:pPr lvl="1">
              <a:lnSpc>
                <a:spcPct val="120000"/>
              </a:lnSpc>
            </a:pPr>
            <a:r>
              <a:rPr lang="en-US" b="1" dirty="0"/>
              <a:t>data</a:t>
            </a:r>
            <a:r>
              <a:rPr lang="en-US" dirty="0"/>
              <a:t> (type </a:t>
            </a:r>
            <a:r>
              <a:rPr lang="en-US" dirty="0">
                <a:solidFill>
                  <a:srgbClr val="C00000"/>
                </a:solidFill>
              </a:rPr>
              <a:t>1</a:t>
            </a:r>
            <a:r>
              <a:rPr lang="en-US" dirty="0"/>
              <a:t>) – partition that contains data</a:t>
            </a:r>
          </a:p>
          <a:p>
            <a:pPr>
              <a:lnSpc>
                <a:spcPct val="120000"/>
              </a:lnSpc>
            </a:pPr>
            <a:r>
              <a:rPr lang="en-US" dirty="0"/>
              <a:t>When writing a new program, the developer can decide how to organize the flash memory based on the program’s specific needs. </a:t>
            </a:r>
          </a:p>
          <a:p>
            <a:pPr>
              <a:lnSpc>
                <a:spcPct val="120000"/>
              </a:lnSpc>
            </a:pPr>
            <a:endParaRPr lang="en-US" dirty="0"/>
          </a:p>
        </p:txBody>
      </p:sp>
      <p:sp>
        <p:nvSpPr>
          <p:cNvPr id="5" name="Slide Number Placeholder 4">
            <a:extLst>
              <a:ext uri="{FF2B5EF4-FFF2-40B4-BE49-F238E27FC236}">
                <a16:creationId xmlns:a16="http://schemas.microsoft.com/office/drawing/2014/main" id="{E8FCC2A1-1554-445A-86D6-F98FA150D690}"/>
              </a:ext>
            </a:extLst>
          </p:cNvPr>
          <p:cNvSpPr>
            <a:spLocks noGrp="1"/>
          </p:cNvSpPr>
          <p:nvPr>
            <p:ph type="sldNum" sz="quarter" idx="12"/>
          </p:nvPr>
        </p:nvSpPr>
        <p:spPr/>
        <p:txBody>
          <a:bodyPr/>
          <a:lstStyle/>
          <a:p>
            <a:fld id="{1EF844E4-0432-E94D-8BFC-37A16F6BDCE0}" type="slidenum">
              <a:rPr lang="en-US" altLang="en-US" smtClean="0"/>
              <a:pPr/>
              <a:t>22</a:t>
            </a:fld>
            <a:endParaRPr lang="en-US" altLang="en-US"/>
          </a:p>
        </p:txBody>
      </p:sp>
    </p:spTree>
    <p:extLst>
      <p:ext uri="{BB962C8B-B14F-4D97-AF65-F5344CB8AC3E}">
        <p14:creationId xmlns:p14="http://schemas.microsoft.com/office/powerpoint/2010/main" val="2917849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204CB-F2F8-4DE4-A437-E6110205209D}"/>
              </a:ext>
            </a:extLst>
          </p:cNvPr>
          <p:cNvSpPr>
            <a:spLocks noGrp="1"/>
          </p:cNvSpPr>
          <p:nvPr>
            <p:ph type="title"/>
          </p:nvPr>
        </p:nvSpPr>
        <p:spPr/>
        <p:txBody>
          <a:bodyPr/>
          <a:lstStyle/>
          <a:p>
            <a:r>
              <a:rPr lang="en-US" dirty="0"/>
              <a:t>Flash (Cont’d)</a:t>
            </a:r>
          </a:p>
        </p:txBody>
      </p:sp>
      <p:sp>
        <p:nvSpPr>
          <p:cNvPr id="3" name="Content Placeholder 2">
            <a:extLst>
              <a:ext uri="{FF2B5EF4-FFF2-40B4-BE49-F238E27FC236}">
                <a16:creationId xmlns:a16="http://schemas.microsoft.com/office/drawing/2014/main" id="{D364510E-F414-4BD6-8E03-E9D744637DF7}"/>
              </a:ext>
            </a:extLst>
          </p:cNvPr>
          <p:cNvSpPr>
            <a:spLocks noGrp="1"/>
          </p:cNvSpPr>
          <p:nvPr>
            <p:ph idx="1"/>
          </p:nvPr>
        </p:nvSpPr>
        <p:spPr>
          <a:xfrm>
            <a:off x="457200" y="1484786"/>
            <a:ext cx="8229600" cy="1463978"/>
          </a:xfrm>
        </p:spPr>
        <p:txBody>
          <a:bodyPr>
            <a:normAutofit fontScale="62500" lnSpcReduction="20000"/>
          </a:bodyPr>
          <a:lstStyle/>
          <a:p>
            <a:pPr>
              <a:lnSpc>
                <a:spcPct val="120000"/>
              </a:lnSpc>
            </a:pPr>
            <a:r>
              <a:rPr lang="en-US" dirty="0"/>
              <a:t>The </a:t>
            </a:r>
            <a:r>
              <a:rPr lang="en-US" dirty="0" err="1"/>
              <a:t>esp-idf</a:t>
            </a:r>
            <a:r>
              <a:rPr lang="en-US" dirty="0"/>
              <a:t> </a:t>
            </a:r>
            <a:r>
              <a:rPr lang="en-US" i="1" dirty="0"/>
              <a:t>framework</a:t>
            </a:r>
            <a:r>
              <a:rPr lang="en-US" dirty="0"/>
              <a:t> offers two pre-configured memory layouts, you can choose from the </a:t>
            </a:r>
            <a:r>
              <a:rPr lang="en-US" b="1" dirty="0"/>
              <a:t>configuration menu</a:t>
            </a:r>
          </a:p>
          <a:p>
            <a:pPr lvl="1">
              <a:lnSpc>
                <a:spcPct val="120000"/>
              </a:lnSpc>
            </a:pPr>
            <a:r>
              <a:rPr lang="en-US" dirty="0"/>
              <a:t>Built-in Partition Tables</a:t>
            </a:r>
          </a:p>
          <a:p>
            <a:pPr lvl="1">
              <a:lnSpc>
                <a:spcPct val="120000"/>
              </a:lnSpc>
            </a:pPr>
            <a:r>
              <a:rPr lang="en-US" dirty="0"/>
              <a:t>Creating Custom Tables</a:t>
            </a:r>
          </a:p>
          <a:p>
            <a:pPr lvl="1">
              <a:lnSpc>
                <a:spcPct val="120000"/>
              </a:lnSpc>
            </a:pPr>
            <a:endParaRPr lang="en-US" b="1" dirty="0"/>
          </a:p>
          <a:p>
            <a:pPr>
              <a:lnSpc>
                <a:spcPct val="120000"/>
              </a:lnSpc>
            </a:pPr>
            <a:endParaRPr lang="en-US" dirty="0"/>
          </a:p>
          <a:p>
            <a:pPr>
              <a:lnSpc>
                <a:spcPct val="120000"/>
              </a:lnSpc>
            </a:pPr>
            <a:endParaRPr lang="en-US" dirty="0"/>
          </a:p>
          <a:p>
            <a:pPr>
              <a:lnSpc>
                <a:spcPct val="120000"/>
              </a:lnSpc>
            </a:pPr>
            <a:endParaRPr lang="en-US" dirty="0"/>
          </a:p>
          <a:p>
            <a:pPr>
              <a:lnSpc>
                <a:spcPct val="120000"/>
              </a:lnSpc>
            </a:pPr>
            <a:endParaRPr lang="en-US" dirty="0"/>
          </a:p>
          <a:p>
            <a:pPr>
              <a:lnSpc>
                <a:spcPct val="120000"/>
              </a:lnSpc>
            </a:pPr>
            <a:endParaRPr lang="en-US" dirty="0"/>
          </a:p>
          <a:p>
            <a:pPr>
              <a:lnSpc>
                <a:spcPct val="120000"/>
              </a:lnSpc>
            </a:pPr>
            <a:endParaRPr lang="en-US" dirty="0"/>
          </a:p>
        </p:txBody>
      </p:sp>
      <p:sp>
        <p:nvSpPr>
          <p:cNvPr id="5" name="Slide Number Placeholder 4">
            <a:extLst>
              <a:ext uri="{FF2B5EF4-FFF2-40B4-BE49-F238E27FC236}">
                <a16:creationId xmlns:a16="http://schemas.microsoft.com/office/drawing/2014/main" id="{9E0238EE-3AC3-44BB-8039-A21E112B6F0D}"/>
              </a:ext>
            </a:extLst>
          </p:cNvPr>
          <p:cNvSpPr>
            <a:spLocks noGrp="1"/>
          </p:cNvSpPr>
          <p:nvPr>
            <p:ph type="sldNum" sz="quarter" idx="12"/>
          </p:nvPr>
        </p:nvSpPr>
        <p:spPr/>
        <p:txBody>
          <a:bodyPr/>
          <a:lstStyle/>
          <a:p>
            <a:fld id="{1EF844E4-0432-E94D-8BFC-37A16F6BDCE0}" type="slidenum">
              <a:rPr lang="en-US" altLang="en-US" smtClean="0"/>
              <a:pPr/>
              <a:t>23</a:t>
            </a:fld>
            <a:endParaRPr lang="en-US" altLang="en-US"/>
          </a:p>
        </p:txBody>
      </p:sp>
      <p:pic>
        <p:nvPicPr>
          <p:cNvPr id="7" name="Picture 6" descr="A screenshot of a cell phone&#10;&#10;Description generated with very high confidence">
            <a:extLst>
              <a:ext uri="{FF2B5EF4-FFF2-40B4-BE49-F238E27FC236}">
                <a16:creationId xmlns:a16="http://schemas.microsoft.com/office/drawing/2014/main" id="{9D3F1A1F-2B5C-4C8A-A460-9AA79EE7A4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700" y="2821683"/>
            <a:ext cx="7078210" cy="2864990"/>
          </a:xfrm>
          <a:prstGeom prst="rect">
            <a:avLst/>
          </a:prstGeom>
        </p:spPr>
      </p:pic>
    </p:spTree>
    <p:extLst>
      <p:ext uri="{BB962C8B-B14F-4D97-AF65-F5344CB8AC3E}">
        <p14:creationId xmlns:p14="http://schemas.microsoft.com/office/powerpoint/2010/main" val="1379937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Flash (Cont’d)</a:t>
            </a:r>
          </a:p>
        </p:txBody>
      </p:sp>
      <p:sp>
        <p:nvSpPr>
          <p:cNvPr id="3" name="Content Placeholder 2"/>
          <p:cNvSpPr>
            <a:spLocks noGrp="1"/>
          </p:cNvSpPr>
          <p:nvPr>
            <p:ph idx="1"/>
          </p:nvPr>
        </p:nvSpPr>
        <p:spPr>
          <a:xfrm>
            <a:off x="457200" y="1484785"/>
            <a:ext cx="8229600" cy="1536208"/>
          </a:xfrm>
        </p:spPr>
        <p:txBody>
          <a:bodyPr>
            <a:normAutofit fontScale="55000" lnSpcReduction="20000"/>
          </a:bodyPr>
          <a:lstStyle/>
          <a:p>
            <a:pPr>
              <a:lnSpc>
                <a:spcPct val="120000"/>
              </a:lnSpc>
            </a:pPr>
            <a:r>
              <a:rPr lang="en-US" i="1" dirty="0">
                <a:solidFill>
                  <a:srgbClr val="C00000"/>
                </a:solidFill>
              </a:rPr>
              <a:t>idf.py </a:t>
            </a:r>
            <a:r>
              <a:rPr lang="en-US" i="1" dirty="0" err="1"/>
              <a:t>partition_table</a:t>
            </a:r>
            <a:r>
              <a:rPr lang="en-US" i="1" dirty="0"/>
              <a:t> </a:t>
            </a:r>
            <a:r>
              <a:rPr lang="en-US" dirty="0"/>
              <a:t>to show the project’s partition table</a:t>
            </a:r>
          </a:p>
          <a:p>
            <a:pPr lvl="1">
              <a:lnSpc>
                <a:spcPct val="120000"/>
              </a:lnSpc>
            </a:pPr>
            <a:r>
              <a:rPr lang="en-US" dirty="0" err="1"/>
              <a:t>Idf.py</a:t>
            </a:r>
            <a:r>
              <a:rPr lang="en-US" dirty="0"/>
              <a:t> is a command from ESP-IDF</a:t>
            </a:r>
          </a:p>
          <a:p>
            <a:pPr lvl="1">
              <a:lnSpc>
                <a:spcPct val="120000"/>
              </a:lnSpc>
            </a:pPr>
            <a:r>
              <a:rPr lang="en-US" dirty="0"/>
              <a:t>Non-volatile storage (</a:t>
            </a:r>
            <a:r>
              <a:rPr lang="en-US" i="1" dirty="0"/>
              <a:t>NVS</a:t>
            </a:r>
            <a:r>
              <a:rPr lang="en-US" dirty="0"/>
              <a:t>) data: mainly for key-value pairs</a:t>
            </a:r>
            <a:endParaRPr lang="en-US" i="1" dirty="0"/>
          </a:p>
          <a:p>
            <a:pPr lvl="1">
              <a:lnSpc>
                <a:spcPct val="120000"/>
              </a:lnSpc>
            </a:pPr>
            <a:r>
              <a:rPr lang="en-US" dirty="0" err="1"/>
              <a:t>phy_init</a:t>
            </a:r>
            <a:r>
              <a:rPr lang="en-US" dirty="0"/>
              <a:t> data: used for RF calibration and </a:t>
            </a:r>
            <a:r>
              <a:rPr lang="en-US" dirty="0" err="1"/>
              <a:t>etc</a:t>
            </a:r>
            <a:endParaRPr lang="en-US" dirty="0"/>
          </a:p>
          <a:p>
            <a:pPr lvl="1">
              <a:lnSpc>
                <a:spcPct val="120000"/>
              </a:lnSpc>
            </a:pPr>
            <a:r>
              <a:rPr lang="en-US" dirty="0"/>
              <a:t>Factory app: The bootloader will run this app by default.</a:t>
            </a:r>
          </a:p>
          <a:p>
            <a:endParaRPr lang="en-US" dirty="0"/>
          </a:p>
        </p:txBody>
      </p:sp>
      <p:sp>
        <p:nvSpPr>
          <p:cNvPr id="4" name="Slide Number Placeholder 3"/>
          <p:cNvSpPr>
            <a:spLocks noGrp="1"/>
          </p:cNvSpPr>
          <p:nvPr>
            <p:ph type="sldNum" sz="quarter" idx="12"/>
          </p:nvPr>
        </p:nvSpPr>
        <p:spPr/>
        <p:txBody>
          <a:bodyPr/>
          <a:lstStyle/>
          <a:p>
            <a:fld id="{1EF844E4-0432-E94D-8BFC-37A16F6BDCE0}" type="slidenum">
              <a:rPr lang="en-US" altLang="en-US" smtClean="0"/>
              <a:pPr/>
              <a:t>24</a:t>
            </a:fld>
            <a:endParaRPr lang="en-US" altLang="en-US"/>
          </a:p>
        </p:txBody>
      </p:sp>
      <p:sp>
        <p:nvSpPr>
          <p:cNvPr id="5" name="Content Placeholder 4"/>
          <p:cNvSpPr>
            <a:spLocks noGrp="1"/>
          </p:cNvSpPr>
          <p:nvPr>
            <p:ph idx="13"/>
          </p:nvPr>
        </p:nvSpPr>
        <p:spPr>
          <a:xfrm>
            <a:off x="457200" y="3237018"/>
            <a:ext cx="8534400" cy="2284106"/>
          </a:xfrm>
        </p:spPr>
        <p:txBody>
          <a:bodyPr>
            <a:noAutofit/>
          </a:bodyPr>
          <a:lstStyle/>
          <a:p>
            <a:r>
              <a:rPr lang="en-US" sz="2000" dirty="0"/>
              <a:t>*******************************************************************************</a:t>
            </a:r>
          </a:p>
          <a:p>
            <a:r>
              <a:rPr lang="en-US" sz="2000" dirty="0"/>
              <a:t># ESP-IDF Partition Table</a:t>
            </a:r>
          </a:p>
          <a:p>
            <a:r>
              <a:rPr lang="en-US" sz="2000" dirty="0"/>
              <a:t># Name, Type, </a:t>
            </a:r>
            <a:r>
              <a:rPr lang="en-US" sz="2000" dirty="0" err="1"/>
              <a:t>SubType</a:t>
            </a:r>
            <a:r>
              <a:rPr lang="en-US" sz="2000" dirty="0"/>
              <a:t>, Offset, Size, Flags</a:t>
            </a:r>
          </a:p>
          <a:p>
            <a:r>
              <a:rPr lang="en-US" sz="2000" dirty="0">
                <a:solidFill>
                  <a:srgbClr val="C00000"/>
                </a:solidFill>
              </a:rPr>
              <a:t>nvs</a:t>
            </a:r>
            <a:r>
              <a:rPr lang="en-US" sz="2000" dirty="0"/>
              <a:t>,data,nvs,0x9000,24K,</a:t>
            </a:r>
          </a:p>
          <a:p>
            <a:r>
              <a:rPr lang="en-US" sz="2000" dirty="0">
                <a:solidFill>
                  <a:srgbClr val="C00000"/>
                </a:solidFill>
              </a:rPr>
              <a:t>phy_init</a:t>
            </a:r>
            <a:r>
              <a:rPr lang="en-US" sz="2000" dirty="0"/>
              <a:t>,data,phy,0xf000,4K,</a:t>
            </a:r>
          </a:p>
          <a:p>
            <a:r>
              <a:rPr lang="en-US" sz="2000" dirty="0">
                <a:solidFill>
                  <a:srgbClr val="C00000"/>
                </a:solidFill>
              </a:rPr>
              <a:t>factory</a:t>
            </a:r>
            <a:r>
              <a:rPr lang="en-US" sz="2000" dirty="0"/>
              <a:t>,app,factory,0x10000,1M,</a:t>
            </a:r>
          </a:p>
          <a:p>
            <a:r>
              <a:rPr lang="en-US" sz="2000" dirty="0"/>
              <a:t>*******************************************************************************</a:t>
            </a:r>
          </a:p>
        </p:txBody>
      </p:sp>
    </p:spTree>
    <p:extLst>
      <p:ext uri="{BB962C8B-B14F-4D97-AF65-F5344CB8AC3E}">
        <p14:creationId xmlns:p14="http://schemas.microsoft.com/office/powerpoint/2010/main" val="28988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“Factory app, two OTA</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3686" y="1418750"/>
            <a:ext cx="6346149" cy="2879579"/>
          </a:xfrm>
        </p:spPr>
      </p:pic>
      <p:sp>
        <p:nvSpPr>
          <p:cNvPr id="4" name="Slide Number Placeholder 3"/>
          <p:cNvSpPr>
            <a:spLocks noGrp="1"/>
          </p:cNvSpPr>
          <p:nvPr>
            <p:ph type="sldNum" sz="quarter" idx="12"/>
          </p:nvPr>
        </p:nvSpPr>
        <p:spPr/>
        <p:txBody>
          <a:bodyPr/>
          <a:lstStyle/>
          <a:p>
            <a:fld id="{1EF844E4-0432-E94D-8BFC-37A16F6BDCE0}" type="slidenum">
              <a:rPr lang="en-US" altLang="en-US" smtClean="0"/>
              <a:pPr/>
              <a:t>25</a:t>
            </a:fld>
            <a:endParaRPr lang="en-US" altLang="en-US"/>
          </a:p>
        </p:txBody>
      </p:sp>
      <p:sp>
        <p:nvSpPr>
          <p:cNvPr id="5" name="Content Placeholder 4"/>
          <p:cNvSpPr>
            <a:spLocks noGrp="1"/>
          </p:cNvSpPr>
          <p:nvPr>
            <p:ph idx="13"/>
          </p:nvPr>
        </p:nvSpPr>
        <p:spPr>
          <a:xfrm>
            <a:off x="457200" y="4448319"/>
            <a:ext cx="8229600" cy="1796906"/>
          </a:xfrm>
        </p:spPr>
        <p:txBody>
          <a:bodyPr>
            <a:normAutofit fontScale="47500" lnSpcReduction="20000"/>
          </a:bodyPr>
          <a:lstStyle/>
          <a:p>
            <a:pPr>
              <a:lnSpc>
                <a:spcPct val="120000"/>
              </a:lnSpc>
            </a:pPr>
            <a:r>
              <a:rPr lang="en-US" dirty="0"/>
              <a:t>There are now three app partition definitions. The type of the factory app (at 0x10000) and the next two “OTA” apps are all set to “app”, but their subtypes are different.</a:t>
            </a:r>
          </a:p>
          <a:p>
            <a:pPr>
              <a:lnSpc>
                <a:spcPct val="120000"/>
              </a:lnSpc>
            </a:pPr>
            <a:r>
              <a:rPr lang="en-US" dirty="0"/>
              <a:t>There is also a new “</a:t>
            </a:r>
            <a:r>
              <a:rPr lang="en-US" dirty="0" err="1"/>
              <a:t>otadata</a:t>
            </a:r>
            <a:r>
              <a:rPr lang="en-US" dirty="0"/>
              <a:t>” slot, which holds the data for OTA updates. The bootloader consults this data in order to know which app to execute</a:t>
            </a:r>
          </a:p>
          <a:p>
            <a:pPr>
              <a:lnSpc>
                <a:spcPct val="120000"/>
              </a:lnSpc>
            </a:pPr>
            <a:r>
              <a:rPr lang="en-US" dirty="0">
                <a:solidFill>
                  <a:srgbClr val="C00000"/>
                </a:solidFill>
              </a:rPr>
              <a:t>If “</a:t>
            </a:r>
            <a:r>
              <a:rPr lang="en-US" dirty="0" err="1">
                <a:solidFill>
                  <a:srgbClr val="C00000"/>
                </a:solidFill>
              </a:rPr>
              <a:t>otadata</a:t>
            </a:r>
            <a:r>
              <a:rPr lang="en-US" dirty="0">
                <a:solidFill>
                  <a:srgbClr val="C00000"/>
                </a:solidFill>
              </a:rPr>
              <a:t>” is empty, it will execute the factory app.</a:t>
            </a:r>
          </a:p>
        </p:txBody>
      </p:sp>
    </p:spTree>
    <p:extLst>
      <p:ext uri="{BB962C8B-B14F-4D97-AF65-F5344CB8AC3E}">
        <p14:creationId xmlns:p14="http://schemas.microsoft.com/office/powerpoint/2010/main" val="4049808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567A2-EFB5-47C3-9AAC-419C394E33AB}"/>
              </a:ext>
            </a:extLst>
          </p:cNvPr>
          <p:cNvSpPr>
            <a:spLocks noGrp="1"/>
          </p:cNvSpPr>
          <p:nvPr>
            <p:ph type="title"/>
          </p:nvPr>
        </p:nvSpPr>
        <p:spPr/>
        <p:txBody>
          <a:bodyPr/>
          <a:lstStyle/>
          <a:p>
            <a:r>
              <a:rPr lang="en-US" dirty="0"/>
              <a:t>Example Flash Layout</a:t>
            </a:r>
          </a:p>
        </p:txBody>
      </p:sp>
      <p:sp>
        <p:nvSpPr>
          <p:cNvPr id="5" name="Slide Number Placeholder 4">
            <a:extLst>
              <a:ext uri="{FF2B5EF4-FFF2-40B4-BE49-F238E27FC236}">
                <a16:creationId xmlns:a16="http://schemas.microsoft.com/office/drawing/2014/main" id="{0A5D7E71-A8B4-42DC-96CF-F0ED7BF9D0C1}"/>
              </a:ext>
            </a:extLst>
          </p:cNvPr>
          <p:cNvSpPr>
            <a:spLocks noGrp="1"/>
          </p:cNvSpPr>
          <p:nvPr>
            <p:ph type="sldNum" sz="quarter" idx="12"/>
          </p:nvPr>
        </p:nvSpPr>
        <p:spPr/>
        <p:txBody>
          <a:bodyPr/>
          <a:lstStyle/>
          <a:p>
            <a:fld id="{1EF844E4-0432-E94D-8BFC-37A16F6BDCE0}" type="slidenum">
              <a:rPr lang="en-US" altLang="en-US" smtClean="0"/>
              <a:pPr/>
              <a:t>26</a:t>
            </a:fld>
            <a:endParaRPr lang="en-US" altLang="en-US"/>
          </a:p>
        </p:txBody>
      </p:sp>
      <p:sp>
        <p:nvSpPr>
          <p:cNvPr id="6" name="Rectangle 5">
            <a:extLst>
              <a:ext uri="{FF2B5EF4-FFF2-40B4-BE49-F238E27FC236}">
                <a16:creationId xmlns:a16="http://schemas.microsoft.com/office/drawing/2014/main" id="{1CB9DEC8-6BB7-4491-861C-8DC1C015B9C3}"/>
              </a:ext>
            </a:extLst>
          </p:cNvPr>
          <p:cNvSpPr/>
          <p:nvPr/>
        </p:nvSpPr>
        <p:spPr>
          <a:xfrm>
            <a:off x="4025021" y="1445063"/>
            <a:ext cx="3182680" cy="47010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ED02476-F603-4479-95F2-D11E497224C7}"/>
              </a:ext>
            </a:extLst>
          </p:cNvPr>
          <p:cNvSpPr/>
          <p:nvPr/>
        </p:nvSpPr>
        <p:spPr>
          <a:xfrm>
            <a:off x="7251793" y="4728032"/>
            <a:ext cx="1353256" cy="369332"/>
          </a:xfrm>
          <a:prstGeom prst="rect">
            <a:avLst/>
          </a:prstGeom>
        </p:spPr>
        <p:txBody>
          <a:bodyPr wrap="none" anchor="ctr">
            <a:spAutoFit/>
          </a:bodyPr>
          <a:lstStyle/>
          <a:p>
            <a:r>
              <a:rPr lang="en-US" dirty="0"/>
              <a:t>0x008000</a:t>
            </a:r>
          </a:p>
        </p:txBody>
      </p:sp>
      <p:sp>
        <p:nvSpPr>
          <p:cNvPr id="8" name="Rectangle 7">
            <a:extLst>
              <a:ext uri="{FF2B5EF4-FFF2-40B4-BE49-F238E27FC236}">
                <a16:creationId xmlns:a16="http://schemas.microsoft.com/office/drawing/2014/main" id="{CA499DBF-664C-4C58-BAFE-0816F3FB5923}"/>
              </a:ext>
            </a:extLst>
          </p:cNvPr>
          <p:cNvSpPr/>
          <p:nvPr/>
        </p:nvSpPr>
        <p:spPr>
          <a:xfrm>
            <a:off x="4019885" y="4714618"/>
            <a:ext cx="3182679" cy="369332"/>
          </a:xfrm>
          <a:prstGeom prst="rect">
            <a:avLst/>
          </a:prstGeom>
          <a:ln>
            <a:solidFill>
              <a:schemeClr val="accent1">
                <a:shade val="50000"/>
              </a:schemeClr>
            </a:solidFill>
          </a:ln>
        </p:spPr>
        <p:txBody>
          <a:bodyPr wrap="square">
            <a:spAutoFit/>
          </a:bodyPr>
          <a:lstStyle/>
          <a:p>
            <a:pPr algn="r"/>
            <a:r>
              <a:rPr lang="en-US" dirty="0"/>
              <a:t>Partition table</a:t>
            </a:r>
          </a:p>
        </p:txBody>
      </p:sp>
      <p:sp>
        <p:nvSpPr>
          <p:cNvPr id="9" name="Rectangle 8">
            <a:extLst>
              <a:ext uri="{FF2B5EF4-FFF2-40B4-BE49-F238E27FC236}">
                <a16:creationId xmlns:a16="http://schemas.microsoft.com/office/drawing/2014/main" id="{C907D84A-A381-4F25-97D9-A5AF2C319FDC}"/>
              </a:ext>
            </a:extLst>
          </p:cNvPr>
          <p:cNvSpPr/>
          <p:nvPr/>
        </p:nvSpPr>
        <p:spPr>
          <a:xfrm>
            <a:off x="7251792" y="3127543"/>
            <a:ext cx="1353256" cy="369332"/>
          </a:xfrm>
          <a:prstGeom prst="rect">
            <a:avLst/>
          </a:prstGeom>
        </p:spPr>
        <p:txBody>
          <a:bodyPr wrap="none" anchor="ctr">
            <a:spAutoFit/>
          </a:bodyPr>
          <a:lstStyle/>
          <a:p>
            <a:r>
              <a:rPr lang="en-US" dirty="0"/>
              <a:t>0x010000</a:t>
            </a:r>
          </a:p>
        </p:txBody>
      </p:sp>
      <p:sp>
        <p:nvSpPr>
          <p:cNvPr id="10" name="Rectangle 9">
            <a:extLst>
              <a:ext uri="{FF2B5EF4-FFF2-40B4-BE49-F238E27FC236}">
                <a16:creationId xmlns:a16="http://schemas.microsoft.com/office/drawing/2014/main" id="{1293C8DB-6EBB-488D-A444-0ABB639365B1}"/>
              </a:ext>
            </a:extLst>
          </p:cNvPr>
          <p:cNvSpPr/>
          <p:nvPr/>
        </p:nvSpPr>
        <p:spPr>
          <a:xfrm>
            <a:off x="4019885" y="2968493"/>
            <a:ext cx="3192950" cy="646331"/>
          </a:xfrm>
          <a:prstGeom prst="rect">
            <a:avLst/>
          </a:prstGeom>
          <a:ln>
            <a:solidFill>
              <a:schemeClr val="accent1">
                <a:shade val="50000"/>
              </a:schemeClr>
            </a:solidFill>
          </a:ln>
        </p:spPr>
        <p:txBody>
          <a:bodyPr wrap="square">
            <a:spAutoFit/>
          </a:bodyPr>
          <a:lstStyle/>
          <a:p>
            <a:pPr algn="r"/>
            <a:r>
              <a:rPr lang="en-US" dirty="0"/>
              <a:t>factory app</a:t>
            </a:r>
          </a:p>
          <a:p>
            <a:pPr algn="r"/>
            <a:r>
              <a:rPr lang="en-US" dirty="0"/>
              <a:t> </a:t>
            </a:r>
          </a:p>
        </p:txBody>
      </p:sp>
      <p:sp>
        <p:nvSpPr>
          <p:cNvPr id="13" name="Rectangle 12">
            <a:extLst>
              <a:ext uri="{FF2B5EF4-FFF2-40B4-BE49-F238E27FC236}">
                <a16:creationId xmlns:a16="http://schemas.microsoft.com/office/drawing/2014/main" id="{1D96993A-DB4F-45D9-BC2D-49F2E6A3C88B}"/>
              </a:ext>
            </a:extLst>
          </p:cNvPr>
          <p:cNvSpPr/>
          <p:nvPr/>
        </p:nvSpPr>
        <p:spPr>
          <a:xfrm>
            <a:off x="7254999" y="4007581"/>
            <a:ext cx="1350050" cy="369332"/>
          </a:xfrm>
          <a:prstGeom prst="rect">
            <a:avLst/>
          </a:prstGeom>
        </p:spPr>
        <p:txBody>
          <a:bodyPr wrap="none" anchor="ctr">
            <a:spAutoFit/>
          </a:bodyPr>
          <a:lstStyle/>
          <a:p>
            <a:r>
              <a:rPr lang="en-US" dirty="0"/>
              <a:t>0x00d000</a:t>
            </a:r>
          </a:p>
        </p:txBody>
      </p:sp>
      <p:sp>
        <p:nvSpPr>
          <p:cNvPr id="14" name="Rectangle 13">
            <a:extLst>
              <a:ext uri="{FF2B5EF4-FFF2-40B4-BE49-F238E27FC236}">
                <a16:creationId xmlns:a16="http://schemas.microsoft.com/office/drawing/2014/main" id="{3D270B43-30E9-434F-9F8A-2FAFF1135898}"/>
              </a:ext>
            </a:extLst>
          </p:cNvPr>
          <p:cNvSpPr/>
          <p:nvPr/>
        </p:nvSpPr>
        <p:spPr>
          <a:xfrm>
            <a:off x="4019886" y="3978665"/>
            <a:ext cx="3182678" cy="369332"/>
          </a:xfrm>
          <a:prstGeom prst="rect">
            <a:avLst/>
          </a:prstGeom>
          <a:ln>
            <a:solidFill>
              <a:schemeClr val="accent1">
                <a:shade val="50000"/>
              </a:schemeClr>
            </a:solidFill>
          </a:ln>
        </p:spPr>
        <p:txBody>
          <a:bodyPr wrap="square">
            <a:spAutoFit/>
          </a:bodyPr>
          <a:lstStyle/>
          <a:p>
            <a:pPr algn="r"/>
            <a:r>
              <a:rPr lang="en-US" dirty="0" err="1"/>
              <a:t>otadata</a:t>
            </a:r>
            <a:endParaRPr lang="en-US" dirty="0"/>
          </a:p>
        </p:txBody>
      </p:sp>
      <p:sp>
        <p:nvSpPr>
          <p:cNvPr id="15" name="Rectangle 14">
            <a:extLst>
              <a:ext uri="{FF2B5EF4-FFF2-40B4-BE49-F238E27FC236}">
                <a16:creationId xmlns:a16="http://schemas.microsoft.com/office/drawing/2014/main" id="{2B4CADEA-A560-4F0B-A70A-4DF5D42709A2}"/>
              </a:ext>
            </a:extLst>
          </p:cNvPr>
          <p:cNvSpPr/>
          <p:nvPr/>
        </p:nvSpPr>
        <p:spPr>
          <a:xfrm>
            <a:off x="4019885" y="3608953"/>
            <a:ext cx="3192950" cy="369332"/>
          </a:xfrm>
          <a:prstGeom prst="rect">
            <a:avLst/>
          </a:prstGeom>
          <a:ln>
            <a:solidFill>
              <a:schemeClr val="accent1">
                <a:shade val="50000"/>
              </a:schemeClr>
            </a:solidFill>
          </a:ln>
        </p:spPr>
        <p:txBody>
          <a:bodyPr wrap="square">
            <a:spAutoFit/>
          </a:bodyPr>
          <a:lstStyle/>
          <a:p>
            <a:pPr algn="r"/>
            <a:r>
              <a:rPr lang="en-US" dirty="0" err="1"/>
              <a:t>phy_init</a:t>
            </a:r>
            <a:endParaRPr lang="en-US" dirty="0"/>
          </a:p>
        </p:txBody>
      </p:sp>
      <p:sp>
        <p:nvSpPr>
          <p:cNvPr id="16" name="Rectangle 15">
            <a:extLst>
              <a:ext uri="{FF2B5EF4-FFF2-40B4-BE49-F238E27FC236}">
                <a16:creationId xmlns:a16="http://schemas.microsoft.com/office/drawing/2014/main" id="{F8717DA0-94CA-4DFE-9024-956A71E82650}"/>
              </a:ext>
            </a:extLst>
          </p:cNvPr>
          <p:cNvSpPr/>
          <p:nvPr/>
        </p:nvSpPr>
        <p:spPr>
          <a:xfrm>
            <a:off x="7258193" y="3560645"/>
            <a:ext cx="1281132" cy="369332"/>
          </a:xfrm>
          <a:prstGeom prst="rect">
            <a:avLst/>
          </a:prstGeom>
        </p:spPr>
        <p:txBody>
          <a:bodyPr wrap="square" anchor="ctr">
            <a:spAutoFit/>
          </a:bodyPr>
          <a:lstStyle/>
          <a:p>
            <a:r>
              <a:rPr lang="en-US" dirty="0"/>
              <a:t>0x00f000</a:t>
            </a:r>
          </a:p>
        </p:txBody>
      </p:sp>
      <p:sp>
        <p:nvSpPr>
          <p:cNvPr id="17" name="Rectangle 16">
            <a:extLst>
              <a:ext uri="{FF2B5EF4-FFF2-40B4-BE49-F238E27FC236}">
                <a16:creationId xmlns:a16="http://schemas.microsoft.com/office/drawing/2014/main" id="{6730B29F-B030-4DDC-B132-B4C2FC2A8A96}"/>
              </a:ext>
            </a:extLst>
          </p:cNvPr>
          <p:cNvSpPr/>
          <p:nvPr/>
        </p:nvSpPr>
        <p:spPr>
          <a:xfrm>
            <a:off x="4019886" y="4345569"/>
            <a:ext cx="3182678" cy="369332"/>
          </a:xfrm>
          <a:prstGeom prst="rect">
            <a:avLst/>
          </a:prstGeom>
          <a:ln>
            <a:solidFill>
              <a:schemeClr val="accent1">
                <a:shade val="50000"/>
              </a:schemeClr>
            </a:solidFill>
          </a:ln>
        </p:spPr>
        <p:txBody>
          <a:bodyPr wrap="square">
            <a:spAutoFit/>
          </a:bodyPr>
          <a:lstStyle/>
          <a:p>
            <a:pPr algn="r"/>
            <a:r>
              <a:rPr lang="en-US" dirty="0" err="1"/>
              <a:t>nvs</a:t>
            </a:r>
            <a:endParaRPr lang="en-US" dirty="0"/>
          </a:p>
        </p:txBody>
      </p:sp>
      <p:sp>
        <p:nvSpPr>
          <p:cNvPr id="18" name="Rectangle 17">
            <a:extLst>
              <a:ext uri="{FF2B5EF4-FFF2-40B4-BE49-F238E27FC236}">
                <a16:creationId xmlns:a16="http://schemas.microsoft.com/office/drawing/2014/main" id="{6C086914-6115-4B2B-878A-7065498062F9}"/>
              </a:ext>
            </a:extLst>
          </p:cNvPr>
          <p:cNvSpPr/>
          <p:nvPr/>
        </p:nvSpPr>
        <p:spPr>
          <a:xfrm>
            <a:off x="7256928" y="4377899"/>
            <a:ext cx="1353256" cy="369332"/>
          </a:xfrm>
          <a:prstGeom prst="rect">
            <a:avLst/>
          </a:prstGeom>
        </p:spPr>
        <p:txBody>
          <a:bodyPr wrap="none" anchor="ctr">
            <a:spAutoFit/>
          </a:bodyPr>
          <a:lstStyle/>
          <a:p>
            <a:r>
              <a:rPr lang="en-US" dirty="0"/>
              <a:t>0x009000</a:t>
            </a:r>
          </a:p>
        </p:txBody>
      </p:sp>
      <p:sp>
        <p:nvSpPr>
          <p:cNvPr id="20" name="Rectangle 19">
            <a:extLst>
              <a:ext uri="{FF2B5EF4-FFF2-40B4-BE49-F238E27FC236}">
                <a16:creationId xmlns:a16="http://schemas.microsoft.com/office/drawing/2014/main" id="{5F76A980-4FA0-43E8-8D6F-E32975860D32}"/>
              </a:ext>
            </a:extLst>
          </p:cNvPr>
          <p:cNvSpPr/>
          <p:nvPr/>
        </p:nvSpPr>
        <p:spPr>
          <a:xfrm>
            <a:off x="4019885" y="2317058"/>
            <a:ext cx="3192949" cy="646331"/>
          </a:xfrm>
          <a:prstGeom prst="rect">
            <a:avLst/>
          </a:prstGeom>
          <a:ln>
            <a:solidFill>
              <a:schemeClr val="accent1">
                <a:shade val="50000"/>
              </a:schemeClr>
            </a:solidFill>
          </a:ln>
        </p:spPr>
        <p:txBody>
          <a:bodyPr wrap="square">
            <a:spAutoFit/>
          </a:bodyPr>
          <a:lstStyle/>
          <a:p>
            <a:pPr algn="r"/>
            <a:r>
              <a:rPr lang="en-US" dirty="0"/>
              <a:t>ota_0</a:t>
            </a:r>
          </a:p>
          <a:p>
            <a:pPr algn="r"/>
            <a:endParaRPr lang="en-US" dirty="0"/>
          </a:p>
        </p:txBody>
      </p:sp>
      <p:sp>
        <p:nvSpPr>
          <p:cNvPr id="21" name="Rectangle 20">
            <a:extLst>
              <a:ext uri="{FF2B5EF4-FFF2-40B4-BE49-F238E27FC236}">
                <a16:creationId xmlns:a16="http://schemas.microsoft.com/office/drawing/2014/main" id="{C9E629D1-FC86-43FA-BFE6-7A0CDA25C87E}"/>
              </a:ext>
            </a:extLst>
          </p:cNvPr>
          <p:cNvSpPr/>
          <p:nvPr/>
        </p:nvSpPr>
        <p:spPr>
          <a:xfrm>
            <a:off x="7265141" y="2492179"/>
            <a:ext cx="1353256" cy="369332"/>
          </a:xfrm>
          <a:prstGeom prst="rect">
            <a:avLst/>
          </a:prstGeom>
        </p:spPr>
        <p:txBody>
          <a:bodyPr wrap="none" anchor="ctr">
            <a:spAutoFit/>
          </a:bodyPr>
          <a:lstStyle/>
          <a:p>
            <a:r>
              <a:rPr lang="en-US" dirty="0"/>
              <a:t>0x110000</a:t>
            </a:r>
          </a:p>
        </p:txBody>
      </p:sp>
      <p:sp>
        <p:nvSpPr>
          <p:cNvPr id="22" name="Rectangle 21">
            <a:extLst>
              <a:ext uri="{FF2B5EF4-FFF2-40B4-BE49-F238E27FC236}">
                <a16:creationId xmlns:a16="http://schemas.microsoft.com/office/drawing/2014/main" id="{1428DC7A-CD5E-481F-8736-1C86F48AD379}"/>
              </a:ext>
            </a:extLst>
          </p:cNvPr>
          <p:cNvSpPr/>
          <p:nvPr/>
        </p:nvSpPr>
        <p:spPr>
          <a:xfrm>
            <a:off x="4019886" y="1663956"/>
            <a:ext cx="3192948" cy="646331"/>
          </a:xfrm>
          <a:prstGeom prst="rect">
            <a:avLst/>
          </a:prstGeom>
          <a:ln>
            <a:solidFill>
              <a:schemeClr val="accent1">
                <a:shade val="50000"/>
              </a:schemeClr>
            </a:solidFill>
          </a:ln>
        </p:spPr>
        <p:txBody>
          <a:bodyPr wrap="square">
            <a:spAutoFit/>
          </a:bodyPr>
          <a:lstStyle/>
          <a:p>
            <a:pPr algn="r"/>
            <a:r>
              <a:rPr lang="en-US" dirty="0"/>
              <a:t>ota_1</a:t>
            </a:r>
          </a:p>
          <a:p>
            <a:pPr algn="r"/>
            <a:endParaRPr lang="en-US" dirty="0"/>
          </a:p>
        </p:txBody>
      </p:sp>
      <p:sp>
        <p:nvSpPr>
          <p:cNvPr id="23" name="Rectangle 22">
            <a:extLst>
              <a:ext uri="{FF2B5EF4-FFF2-40B4-BE49-F238E27FC236}">
                <a16:creationId xmlns:a16="http://schemas.microsoft.com/office/drawing/2014/main" id="{C141B2D6-1AA8-495F-83AB-B45F6CD3AB39}"/>
              </a:ext>
            </a:extLst>
          </p:cNvPr>
          <p:cNvSpPr/>
          <p:nvPr/>
        </p:nvSpPr>
        <p:spPr>
          <a:xfrm>
            <a:off x="7258193" y="1734998"/>
            <a:ext cx="1353256" cy="369332"/>
          </a:xfrm>
          <a:prstGeom prst="rect">
            <a:avLst/>
          </a:prstGeom>
        </p:spPr>
        <p:txBody>
          <a:bodyPr wrap="none" anchor="ctr">
            <a:spAutoFit/>
          </a:bodyPr>
          <a:lstStyle/>
          <a:p>
            <a:r>
              <a:rPr lang="en-US" dirty="0"/>
              <a:t>0x210000</a:t>
            </a:r>
          </a:p>
        </p:txBody>
      </p:sp>
      <p:sp>
        <p:nvSpPr>
          <p:cNvPr id="24" name="Rectangle 23">
            <a:extLst>
              <a:ext uri="{FF2B5EF4-FFF2-40B4-BE49-F238E27FC236}">
                <a16:creationId xmlns:a16="http://schemas.microsoft.com/office/drawing/2014/main" id="{6AFC62D7-8F3E-4413-B6F2-FAE1E2655C14}"/>
              </a:ext>
            </a:extLst>
          </p:cNvPr>
          <p:cNvSpPr/>
          <p:nvPr/>
        </p:nvSpPr>
        <p:spPr>
          <a:xfrm>
            <a:off x="4025021" y="5082927"/>
            <a:ext cx="3182679" cy="646331"/>
          </a:xfrm>
          <a:prstGeom prst="rect">
            <a:avLst/>
          </a:prstGeom>
          <a:ln>
            <a:solidFill>
              <a:schemeClr val="accent1">
                <a:shade val="50000"/>
              </a:schemeClr>
            </a:solidFill>
          </a:ln>
        </p:spPr>
        <p:txBody>
          <a:bodyPr wrap="square">
            <a:spAutoFit/>
          </a:bodyPr>
          <a:lstStyle/>
          <a:p>
            <a:pPr algn="r"/>
            <a:endParaRPr lang="en-US" dirty="0"/>
          </a:p>
          <a:p>
            <a:pPr algn="r"/>
            <a:r>
              <a:rPr lang="en-US" dirty="0"/>
              <a:t>second-stage bootloader</a:t>
            </a:r>
          </a:p>
        </p:txBody>
      </p:sp>
      <p:sp>
        <p:nvSpPr>
          <p:cNvPr id="25" name="Rectangle 24">
            <a:extLst>
              <a:ext uri="{FF2B5EF4-FFF2-40B4-BE49-F238E27FC236}">
                <a16:creationId xmlns:a16="http://schemas.microsoft.com/office/drawing/2014/main" id="{FD2963E3-295E-44C6-81ED-C3AC6DA420BB}"/>
              </a:ext>
            </a:extLst>
          </p:cNvPr>
          <p:cNvSpPr/>
          <p:nvPr/>
        </p:nvSpPr>
        <p:spPr>
          <a:xfrm>
            <a:off x="7251792" y="5238738"/>
            <a:ext cx="1435008" cy="369332"/>
          </a:xfrm>
          <a:prstGeom prst="rect">
            <a:avLst/>
          </a:prstGeom>
        </p:spPr>
        <p:txBody>
          <a:bodyPr wrap="none">
            <a:spAutoFit/>
          </a:bodyPr>
          <a:lstStyle/>
          <a:p>
            <a:r>
              <a:rPr lang="en-US" dirty="0"/>
              <a:t>0x001000 </a:t>
            </a:r>
          </a:p>
        </p:txBody>
      </p:sp>
      <p:pic>
        <p:nvPicPr>
          <p:cNvPr id="26" name="Picture 25">
            <a:extLst>
              <a:ext uri="{FF2B5EF4-FFF2-40B4-BE49-F238E27FC236}">
                <a16:creationId xmlns:a16="http://schemas.microsoft.com/office/drawing/2014/main" id="{6F14C605-ECD3-4DF1-9F3F-13E388C5EA16}"/>
              </a:ext>
            </a:extLst>
          </p:cNvPr>
          <p:cNvPicPr>
            <a:picLocks noChangeAspect="1"/>
          </p:cNvPicPr>
          <p:nvPr/>
        </p:nvPicPr>
        <p:blipFill>
          <a:blip r:embed="rId2"/>
          <a:stretch>
            <a:fillRect/>
          </a:stretch>
        </p:blipFill>
        <p:spPr>
          <a:xfrm>
            <a:off x="221351" y="2950783"/>
            <a:ext cx="3440170" cy="2951154"/>
          </a:xfrm>
          <a:prstGeom prst="rect">
            <a:avLst/>
          </a:prstGeom>
        </p:spPr>
      </p:pic>
      <p:grpSp>
        <p:nvGrpSpPr>
          <p:cNvPr id="42" name="Group 41">
            <a:extLst>
              <a:ext uri="{FF2B5EF4-FFF2-40B4-BE49-F238E27FC236}">
                <a16:creationId xmlns:a16="http://schemas.microsoft.com/office/drawing/2014/main" id="{BD1FFFEB-7FCB-4D2D-A6C6-4C21944C5C22}"/>
              </a:ext>
            </a:extLst>
          </p:cNvPr>
          <p:cNvGrpSpPr/>
          <p:nvPr/>
        </p:nvGrpSpPr>
        <p:grpSpPr>
          <a:xfrm>
            <a:off x="1447980" y="4899284"/>
            <a:ext cx="2577041" cy="795468"/>
            <a:chOff x="1447980" y="4899284"/>
            <a:chExt cx="2577041" cy="795468"/>
          </a:xfrm>
        </p:grpSpPr>
        <p:cxnSp>
          <p:nvCxnSpPr>
            <p:cNvPr id="19" name="Connector: Elbow 18">
              <a:extLst>
                <a:ext uri="{FF2B5EF4-FFF2-40B4-BE49-F238E27FC236}">
                  <a16:creationId xmlns:a16="http://schemas.microsoft.com/office/drawing/2014/main" id="{D843555E-4BF4-440D-8597-6937DB41028D}"/>
                </a:ext>
              </a:extLst>
            </p:cNvPr>
            <p:cNvCxnSpPr>
              <a:cxnSpLocks/>
            </p:cNvCxnSpPr>
            <p:nvPr/>
          </p:nvCxnSpPr>
          <p:spPr>
            <a:xfrm>
              <a:off x="1447980" y="5052074"/>
              <a:ext cx="2577041" cy="642678"/>
            </a:xfrm>
            <a:prstGeom prst="bentConnector3">
              <a:avLst>
                <a:gd name="adj1" fmla="val 90159"/>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Connector 35">
              <a:extLst>
                <a:ext uri="{FF2B5EF4-FFF2-40B4-BE49-F238E27FC236}">
                  <a16:creationId xmlns:a16="http://schemas.microsoft.com/office/drawing/2014/main" id="{A97004F3-1C34-4D01-984A-D39FAC6BBECC}"/>
                </a:ext>
              </a:extLst>
            </p:cNvPr>
            <p:cNvCxnSpPr>
              <a:cxnSpLocks/>
            </p:cNvCxnSpPr>
            <p:nvPr/>
          </p:nvCxnSpPr>
          <p:spPr>
            <a:xfrm flipV="1">
              <a:off x="1453116" y="4899284"/>
              <a:ext cx="0" cy="1527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Rectangle 26">
            <a:extLst>
              <a:ext uri="{FF2B5EF4-FFF2-40B4-BE49-F238E27FC236}">
                <a16:creationId xmlns:a16="http://schemas.microsoft.com/office/drawing/2014/main" id="{6AFC62D7-8F3E-4413-B6F2-FAE1E2655C14}"/>
              </a:ext>
            </a:extLst>
          </p:cNvPr>
          <p:cNvSpPr/>
          <p:nvPr/>
        </p:nvSpPr>
        <p:spPr>
          <a:xfrm>
            <a:off x="4031459" y="5755622"/>
            <a:ext cx="3182679" cy="369332"/>
          </a:xfrm>
          <a:prstGeom prst="rect">
            <a:avLst/>
          </a:prstGeom>
          <a:ln>
            <a:solidFill>
              <a:schemeClr val="accent1">
                <a:shade val="50000"/>
              </a:schemeClr>
            </a:solidFill>
          </a:ln>
        </p:spPr>
        <p:txBody>
          <a:bodyPr wrap="square">
            <a:spAutoFit/>
          </a:bodyPr>
          <a:lstStyle/>
          <a:p>
            <a:pPr algn="r"/>
            <a:r>
              <a:rPr lang="en-US" dirty="0"/>
              <a:t>Secure boot data</a:t>
            </a:r>
          </a:p>
        </p:txBody>
      </p:sp>
      <p:sp>
        <p:nvSpPr>
          <p:cNvPr id="3" name="TextBox 2"/>
          <p:cNvSpPr txBox="1"/>
          <p:nvPr/>
        </p:nvSpPr>
        <p:spPr>
          <a:xfrm>
            <a:off x="4043033" y="1456638"/>
            <a:ext cx="3159532" cy="3262432"/>
          </a:xfrm>
          <a:prstGeom prst="rect">
            <a:avLst/>
          </a:prstGeom>
          <a:solidFill>
            <a:schemeClr val="accent3">
              <a:lumMod val="60000"/>
              <a:lumOff val="40000"/>
              <a:alpha val="30000"/>
            </a:schemeClr>
          </a:solidFill>
          <a:ln>
            <a:solidFill>
              <a:schemeClr val="accent3">
                <a:lumMod val="40000"/>
                <a:lumOff val="60000"/>
              </a:schemeClr>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800" dirty="0"/>
          </a:p>
          <a:p>
            <a:endParaRPr lang="en-US" dirty="0"/>
          </a:p>
        </p:txBody>
      </p:sp>
    </p:spTree>
    <p:extLst>
      <p:ext uri="{BB962C8B-B14F-4D97-AF65-F5344CB8AC3E}">
        <p14:creationId xmlns:p14="http://schemas.microsoft.com/office/powerpoint/2010/main" val="1937673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9FE09-B16C-4B4F-90ED-4B19D32BD72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786DB3C-397E-49A4-AE74-6A48608DAB93}"/>
              </a:ext>
            </a:extLst>
          </p:cNvPr>
          <p:cNvSpPr>
            <a:spLocks noGrp="1"/>
          </p:cNvSpPr>
          <p:nvPr>
            <p:ph idx="1"/>
          </p:nvPr>
        </p:nvSpPr>
        <p:spPr>
          <a:xfrm>
            <a:off x="457200" y="1484784"/>
            <a:ext cx="7676866" cy="464137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a:bodyPr>
          <a:lstStyle/>
          <a:p>
            <a:r>
              <a:rPr lang="en-US" dirty="0">
                <a:solidFill>
                  <a:schemeClr val="bg1">
                    <a:lumMod val="50000"/>
                  </a:schemeClr>
                </a:solidFill>
              </a:rPr>
              <a:t>ESP32 – Introduction</a:t>
            </a:r>
          </a:p>
          <a:p>
            <a:r>
              <a:rPr lang="en-US" dirty="0">
                <a:solidFill>
                  <a:schemeClr val="bg1">
                    <a:lumMod val="50000"/>
                  </a:schemeClr>
                </a:solidFill>
              </a:rPr>
              <a:t>ESP32 – Programming</a:t>
            </a:r>
          </a:p>
          <a:p>
            <a:r>
              <a:rPr lang="en-US" dirty="0">
                <a:solidFill>
                  <a:schemeClr val="bg1">
                    <a:lumMod val="50000"/>
                  </a:schemeClr>
                </a:solidFill>
              </a:rPr>
              <a:t>ESP32 – Flash layout</a:t>
            </a:r>
          </a:p>
          <a:p>
            <a:r>
              <a:rPr lang="en-US" dirty="0"/>
              <a:t>ESP32 – System overview</a:t>
            </a:r>
          </a:p>
          <a:p>
            <a:endParaRPr lang="en-US" dirty="0">
              <a:solidFill>
                <a:schemeClr val="bg1">
                  <a:lumMod val="65000"/>
                </a:schemeClr>
              </a:solidFill>
            </a:endParaRPr>
          </a:p>
        </p:txBody>
      </p:sp>
      <p:sp>
        <p:nvSpPr>
          <p:cNvPr id="5" name="Slide Number Placeholder 4">
            <a:extLst>
              <a:ext uri="{FF2B5EF4-FFF2-40B4-BE49-F238E27FC236}">
                <a16:creationId xmlns:a16="http://schemas.microsoft.com/office/drawing/2014/main" id="{84AC5FC9-09FE-450D-96E4-A7C4BC830523}"/>
              </a:ext>
            </a:extLst>
          </p:cNvPr>
          <p:cNvSpPr>
            <a:spLocks noGrp="1"/>
          </p:cNvSpPr>
          <p:nvPr>
            <p:ph type="sldNum" sz="quarter" idx="12"/>
          </p:nvPr>
        </p:nvSpPr>
        <p:spPr/>
        <p:txBody>
          <a:bodyPr/>
          <a:lstStyle/>
          <a:p>
            <a:fld id="{1EF844E4-0432-E94D-8BFC-37A16F6BDCE0}" type="slidenum">
              <a:rPr lang="en-US" altLang="en-US" smtClean="0"/>
              <a:pPr/>
              <a:t>27</a:t>
            </a:fld>
            <a:endParaRPr lang="en-US" altLang="en-US"/>
          </a:p>
        </p:txBody>
      </p:sp>
    </p:spTree>
    <p:extLst>
      <p:ext uri="{BB962C8B-B14F-4D97-AF65-F5344CB8AC3E}">
        <p14:creationId xmlns:p14="http://schemas.microsoft.com/office/powerpoint/2010/main" val="3758834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startup flow</a:t>
            </a:r>
          </a:p>
        </p:txBody>
      </p:sp>
      <p:sp>
        <p:nvSpPr>
          <p:cNvPr id="3" name="Content Placeholder 2"/>
          <p:cNvSpPr>
            <a:spLocks noGrp="1"/>
          </p:cNvSpPr>
          <p:nvPr>
            <p:ph idx="1"/>
          </p:nvPr>
        </p:nvSpPr>
        <p:spPr/>
        <p:txBody>
          <a:bodyPr>
            <a:normAutofit lnSpcReduction="10000"/>
          </a:bodyPr>
          <a:lstStyle/>
          <a:p>
            <a:pPr marL="514350" indent="-514350">
              <a:lnSpc>
                <a:spcPct val="120000"/>
              </a:lnSpc>
              <a:buFont typeface="+mj-lt"/>
              <a:buAutoNum type="arabicPeriod"/>
            </a:pPr>
            <a:r>
              <a:rPr lang="en-US" dirty="0">
                <a:solidFill>
                  <a:srgbClr val="C00000"/>
                </a:solidFill>
              </a:rPr>
              <a:t>First-stage bootloader </a:t>
            </a:r>
            <a:r>
              <a:rPr lang="en-US" dirty="0"/>
              <a:t>in ROM loads second-stage bootloader image to RAM (IRAM &amp; DRAM) from flash offset 0x1000.</a:t>
            </a:r>
          </a:p>
          <a:p>
            <a:pPr marL="514350" indent="-514350">
              <a:lnSpc>
                <a:spcPct val="120000"/>
              </a:lnSpc>
              <a:buFont typeface="+mj-lt"/>
              <a:buAutoNum type="arabicPeriod"/>
            </a:pPr>
            <a:r>
              <a:rPr lang="en-US" dirty="0">
                <a:solidFill>
                  <a:srgbClr val="C00000"/>
                </a:solidFill>
              </a:rPr>
              <a:t>Second-stage bootloader </a:t>
            </a:r>
            <a:r>
              <a:rPr lang="en-US" dirty="0"/>
              <a:t>loads partition table and main app image from flash</a:t>
            </a:r>
          </a:p>
          <a:p>
            <a:pPr marL="514350" indent="-514350">
              <a:lnSpc>
                <a:spcPct val="120000"/>
              </a:lnSpc>
              <a:buFont typeface="+mj-lt"/>
              <a:buAutoNum type="arabicPeriod"/>
            </a:pPr>
            <a:r>
              <a:rPr lang="en-US" dirty="0">
                <a:solidFill>
                  <a:srgbClr val="C00000"/>
                </a:solidFill>
              </a:rPr>
              <a:t>Main app </a:t>
            </a:r>
            <a:r>
              <a:rPr lang="en-US" dirty="0"/>
              <a:t>image executes</a:t>
            </a:r>
          </a:p>
          <a:p>
            <a:pPr marL="857250" lvl="1" indent="-457200">
              <a:lnSpc>
                <a:spcPct val="120000"/>
              </a:lnSpc>
            </a:pPr>
            <a:r>
              <a:rPr lang="en-US" dirty="0"/>
              <a:t>At this point the second CPU and RTOS scheduler can be started.</a:t>
            </a:r>
          </a:p>
        </p:txBody>
      </p:sp>
      <p:sp>
        <p:nvSpPr>
          <p:cNvPr id="4" name="Slide Number Placeholder 3"/>
          <p:cNvSpPr>
            <a:spLocks noGrp="1"/>
          </p:cNvSpPr>
          <p:nvPr>
            <p:ph type="sldNum" sz="quarter" idx="12"/>
          </p:nvPr>
        </p:nvSpPr>
        <p:spPr/>
        <p:txBody>
          <a:bodyPr/>
          <a:lstStyle/>
          <a:p>
            <a:fld id="{1EF844E4-0432-E94D-8BFC-37A16F6BDCE0}" type="slidenum">
              <a:rPr lang="en-US" altLang="en-US" smtClean="0"/>
              <a:pPr/>
              <a:t>28</a:t>
            </a:fld>
            <a:endParaRPr lang="en-US" altLang="en-US"/>
          </a:p>
        </p:txBody>
      </p:sp>
    </p:spTree>
    <p:extLst>
      <p:ext uri="{BB962C8B-B14F-4D97-AF65-F5344CB8AC3E}">
        <p14:creationId xmlns:p14="http://schemas.microsoft.com/office/powerpoint/2010/main" val="2460937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3F772-B404-451C-9EEB-E329BFEEC618}"/>
              </a:ext>
            </a:extLst>
          </p:cNvPr>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r>
              <a:rPr lang="en-US" dirty="0"/>
              <a:t>Bootloader</a:t>
            </a:r>
          </a:p>
        </p:txBody>
      </p:sp>
      <p:sp>
        <p:nvSpPr>
          <p:cNvPr id="3" name="Content Placeholder 2">
            <a:extLst>
              <a:ext uri="{FF2B5EF4-FFF2-40B4-BE49-F238E27FC236}">
                <a16:creationId xmlns:a16="http://schemas.microsoft.com/office/drawing/2014/main" id="{84489BF9-1BD1-499B-A10B-336293974A94}"/>
              </a:ext>
            </a:extLst>
          </p:cNvPr>
          <p:cNvSpPr>
            <a:spLocks noGrp="1"/>
          </p:cNvSpPr>
          <p:nvPr>
            <p:ph idx="1"/>
          </p:nvPr>
        </p:nvSpPr>
        <p:spPr>
          <a:xfrm>
            <a:off x="457200" y="1484784"/>
            <a:ext cx="8229600" cy="4829615"/>
          </a:xfrm>
        </p:spPr>
        <p:txBody>
          <a:bodyPr>
            <a:normAutofit fontScale="77500" lnSpcReduction="20000"/>
          </a:bodyPr>
          <a:lstStyle/>
          <a:p>
            <a:pPr>
              <a:lnSpc>
                <a:spcPct val="120000"/>
              </a:lnSpc>
            </a:pPr>
            <a:r>
              <a:rPr lang="en-US" dirty="0"/>
              <a:t>In the esp32 </a:t>
            </a:r>
            <a:r>
              <a:rPr lang="en-US" dirty="0">
                <a:solidFill>
                  <a:srgbClr val="C00000"/>
                </a:solidFill>
              </a:rPr>
              <a:t>ROM memory </a:t>
            </a:r>
            <a:r>
              <a:rPr lang="en-US" dirty="0"/>
              <a:t>there’s a small program, named </a:t>
            </a:r>
            <a:r>
              <a:rPr lang="en-US" i="1" dirty="0">
                <a:solidFill>
                  <a:srgbClr val="CC3300"/>
                </a:solidFill>
              </a:rPr>
              <a:t>first-stage bootloader</a:t>
            </a:r>
            <a:r>
              <a:rPr lang="en-US" dirty="0"/>
              <a:t>. </a:t>
            </a:r>
          </a:p>
          <a:p>
            <a:pPr lvl="1">
              <a:lnSpc>
                <a:spcPct val="120000"/>
              </a:lnSpc>
            </a:pPr>
            <a:r>
              <a:rPr lang="en-US" dirty="0"/>
              <a:t>executed at each reset of the chip: </a:t>
            </a:r>
          </a:p>
          <a:p>
            <a:pPr lvl="1">
              <a:lnSpc>
                <a:spcPct val="120000"/>
              </a:lnSpc>
            </a:pPr>
            <a:r>
              <a:rPr lang="en-US" dirty="0"/>
              <a:t>configures the access to the external flash memory and, </a:t>
            </a:r>
          </a:p>
          <a:p>
            <a:pPr lvl="1">
              <a:lnSpc>
                <a:spcPct val="120000"/>
              </a:lnSpc>
            </a:pPr>
            <a:r>
              <a:rPr lang="en-US" dirty="0"/>
              <a:t>if required, stores on it new data coming from the serial/USB port (</a:t>
            </a:r>
            <a:r>
              <a:rPr lang="en-US" i="1" dirty="0"/>
              <a:t>flash </a:t>
            </a:r>
            <a:r>
              <a:rPr lang="en-US" dirty="0"/>
              <a:t>process)?</a:t>
            </a:r>
          </a:p>
          <a:p>
            <a:pPr>
              <a:lnSpc>
                <a:spcPct val="120000"/>
              </a:lnSpc>
            </a:pPr>
            <a:r>
              <a:rPr lang="en-US" dirty="0"/>
              <a:t>Once finished, it accesses the flash memory (at address </a:t>
            </a:r>
            <a:r>
              <a:rPr lang="en-US" dirty="0">
                <a:solidFill>
                  <a:srgbClr val="CC3300"/>
                </a:solidFill>
              </a:rPr>
              <a:t>0x1000</a:t>
            </a:r>
            <a:r>
              <a:rPr lang="en-US" dirty="0"/>
              <a:t>) and loads and executes the </a:t>
            </a:r>
            <a:r>
              <a:rPr lang="en-US" i="1" dirty="0">
                <a:solidFill>
                  <a:srgbClr val="CC3300"/>
                </a:solidFill>
              </a:rPr>
              <a:t>second-stage bootloader</a:t>
            </a:r>
            <a:r>
              <a:rPr lang="en-US" dirty="0"/>
              <a:t>.</a:t>
            </a:r>
          </a:p>
          <a:p>
            <a:pPr lvl="1">
              <a:lnSpc>
                <a:spcPct val="120000"/>
              </a:lnSpc>
            </a:pPr>
            <a:r>
              <a:rPr lang="en-US" dirty="0"/>
              <a:t>It is possible to write a fully featured application which would work when flashed to offset 0x1000</a:t>
            </a:r>
          </a:p>
        </p:txBody>
      </p:sp>
      <p:sp>
        <p:nvSpPr>
          <p:cNvPr id="5" name="Slide Number Placeholder 4">
            <a:extLst>
              <a:ext uri="{FF2B5EF4-FFF2-40B4-BE49-F238E27FC236}">
                <a16:creationId xmlns:a16="http://schemas.microsoft.com/office/drawing/2014/main" id="{63EF7C6E-F4E1-4350-AD2E-051F3586861B}"/>
              </a:ext>
            </a:extLst>
          </p:cNvPr>
          <p:cNvSpPr>
            <a:spLocks noGrp="1"/>
          </p:cNvSpPr>
          <p:nvPr>
            <p:ph type="sldNum" sz="quarter" idx="12"/>
          </p:nvPr>
        </p:nvSpPr>
        <p:spPr/>
        <p:txBody>
          <a:bodyPr/>
          <a:lstStyle/>
          <a:p>
            <a:fld id="{1EF844E4-0432-E94D-8BFC-37A16F6BDCE0}" type="slidenum">
              <a:rPr lang="en-US" altLang="en-US" smtClean="0"/>
              <a:pPr/>
              <a:t>29</a:t>
            </a:fld>
            <a:endParaRPr lang="en-US" altLang="en-US"/>
          </a:p>
        </p:txBody>
      </p:sp>
    </p:spTree>
    <p:extLst>
      <p:ext uri="{BB962C8B-B14F-4D97-AF65-F5344CB8AC3E}">
        <p14:creationId xmlns:p14="http://schemas.microsoft.com/office/powerpoint/2010/main" val="2521836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0E94-881C-4D8B-B6B4-4AF2612C4A17}"/>
              </a:ext>
            </a:extLst>
          </p:cNvPr>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r>
              <a:rPr lang="en-US" dirty="0"/>
              <a:t>ESP8266</a:t>
            </a:r>
          </a:p>
        </p:txBody>
      </p:sp>
      <p:sp>
        <p:nvSpPr>
          <p:cNvPr id="3" name="Content Placeholder 2">
            <a:extLst>
              <a:ext uri="{FF2B5EF4-FFF2-40B4-BE49-F238E27FC236}">
                <a16:creationId xmlns:a16="http://schemas.microsoft.com/office/drawing/2014/main" id="{6C0F3194-4669-4154-B666-0BC6B8B7E2D0}"/>
              </a:ext>
            </a:extLst>
          </p:cNvPr>
          <p:cNvSpPr>
            <a:spLocks noGrp="1"/>
          </p:cNvSpPr>
          <p:nvPr>
            <p:ph idx="1"/>
          </p:nvPr>
        </p:nvSpPr>
        <p:spPr>
          <a:xfrm>
            <a:off x="457200" y="1484784"/>
            <a:ext cx="7676866" cy="4985464"/>
          </a:xfrm>
        </p:spPr>
        <p:txBody>
          <a:bodyPr>
            <a:normAutofit fontScale="70000" lnSpcReduction="20000"/>
          </a:bodyPr>
          <a:lstStyle/>
          <a:p>
            <a:pPr>
              <a:lnSpc>
                <a:spcPct val="120000"/>
              </a:lnSpc>
            </a:pPr>
            <a:r>
              <a:rPr lang="en-US" b="1" dirty="0"/>
              <a:t>Esp8266 </a:t>
            </a:r>
            <a:r>
              <a:rPr lang="en-US" dirty="0" err="1"/>
              <a:t>WiFi</a:t>
            </a:r>
            <a:r>
              <a:rPr lang="en-US" dirty="0"/>
              <a:t> chip, made by </a:t>
            </a:r>
            <a:r>
              <a:rPr lang="en-US" dirty="0" err="1">
                <a:hlinkClick r:id="rId2"/>
              </a:rPr>
              <a:t>Espressif</a:t>
            </a:r>
            <a:r>
              <a:rPr lang="en-US" dirty="0"/>
              <a:t>. </a:t>
            </a:r>
          </a:p>
          <a:p>
            <a:pPr lvl="1">
              <a:lnSpc>
                <a:spcPct val="120000"/>
              </a:lnSpc>
            </a:pPr>
            <a:r>
              <a:rPr lang="en-US" dirty="0"/>
              <a:t>It appeared on some Chinese webstores in middle of 2014</a:t>
            </a:r>
          </a:p>
          <a:p>
            <a:pPr lvl="1">
              <a:lnSpc>
                <a:spcPct val="120000"/>
              </a:lnSpc>
            </a:pPr>
            <a:r>
              <a:rPr lang="en-US" dirty="0"/>
              <a:t>in the beginning it was used as a “bridge” to connect microcontrollers (Arduino…) to </a:t>
            </a:r>
            <a:r>
              <a:rPr lang="en-US" dirty="0" err="1"/>
              <a:t>WiFi</a:t>
            </a:r>
            <a:r>
              <a:rPr lang="en-US" i="1" dirty="0"/>
              <a:t> </a:t>
            </a:r>
            <a:r>
              <a:rPr lang="en-US" dirty="0"/>
              <a:t>networks thanks to its very low cost (about $5 for a module).</a:t>
            </a:r>
          </a:p>
          <a:p>
            <a:pPr>
              <a:lnSpc>
                <a:spcPct val="120000"/>
              </a:lnSpc>
            </a:pPr>
            <a:r>
              <a:rPr lang="en-US" dirty="0"/>
              <a:t>Original firmware not well documented, </a:t>
            </a:r>
          </a:p>
          <a:p>
            <a:pPr lvl="1">
              <a:lnSpc>
                <a:spcPct val="120000"/>
              </a:lnSpc>
            </a:pPr>
            <a:r>
              <a:rPr lang="en-US" dirty="0"/>
              <a:t>It has some bugs and offered only “standard” features (via </a:t>
            </a:r>
            <a:r>
              <a:rPr lang="en-US" dirty="0">
                <a:hlinkClick r:id="rId3"/>
              </a:rPr>
              <a:t>AT commands</a:t>
            </a:r>
            <a:r>
              <a:rPr lang="en-US" dirty="0"/>
              <a:t>), </a:t>
            </a:r>
          </a:p>
          <a:p>
            <a:pPr>
              <a:lnSpc>
                <a:spcPct val="120000"/>
              </a:lnSpc>
            </a:pPr>
            <a:r>
              <a:rPr lang="en-US" dirty="0"/>
              <a:t>Maker community developed some alternative </a:t>
            </a:r>
            <a:r>
              <a:rPr lang="en-US" dirty="0" err="1"/>
              <a:t>firmwares</a:t>
            </a:r>
            <a:endParaRPr lang="en-US" dirty="0"/>
          </a:p>
          <a:p>
            <a:pPr lvl="1">
              <a:lnSpc>
                <a:spcPct val="120000"/>
              </a:lnSpc>
            </a:pPr>
            <a:r>
              <a:rPr lang="en-US" dirty="0"/>
              <a:t>the most famous of which is surely </a:t>
            </a:r>
            <a:r>
              <a:rPr lang="en-US" dirty="0" err="1">
                <a:hlinkClick r:id="rId4"/>
              </a:rPr>
              <a:t>NodeMCU</a:t>
            </a:r>
            <a:endParaRPr lang="en-US" dirty="0"/>
          </a:p>
          <a:p>
            <a:pPr lvl="1">
              <a:lnSpc>
                <a:spcPct val="120000"/>
              </a:lnSpc>
            </a:pPr>
            <a:r>
              <a:rPr lang="en-US" dirty="0"/>
              <a:t>fully exploit the chip power and to build </a:t>
            </a:r>
            <a:r>
              <a:rPr lang="en-US" b="1" dirty="0"/>
              <a:t>complete</a:t>
            </a:r>
            <a:r>
              <a:rPr lang="en-US" dirty="0"/>
              <a:t> systems, without the need of external microcontrollers:</a:t>
            </a:r>
          </a:p>
          <a:p>
            <a:pPr>
              <a:lnSpc>
                <a:spcPct val="120000"/>
              </a:lnSpc>
            </a:pPr>
            <a:endParaRPr lang="en-US" dirty="0"/>
          </a:p>
        </p:txBody>
      </p:sp>
      <p:sp>
        <p:nvSpPr>
          <p:cNvPr id="5" name="Slide Number Placeholder 4">
            <a:extLst>
              <a:ext uri="{FF2B5EF4-FFF2-40B4-BE49-F238E27FC236}">
                <a16:creationId xmlns:a16="http://schemas.microsoft.com/office/drawing/2014/main" id="{E6DFEF6A-9323-4BBA-9936-18ECD2D66AB1}"/>
              </a:ext>
            </a:extLst>
          </p:cNvPr>
          <p:cNvSpPr>
            <a:spLocks noGrp="1"/>
          </p:cNvSpPr>
          <p:nvPr>
            <p:ph type="sldNum" sz="quarter" idx="12"/>
          </p:nvPr>
        </p:nvSpPr>
        <p:spPr/>
        <p:txBody>
          <a:bodyPr/>
          <a:lstStyle/>
          <a:p>
            <a:fld id="{1EF844E4-0432-E94D-8BFC-37A16F6BDCE0}" type="slidenum">
              <a:rPr lang="en-US" altLang="en-US" smtClean="0"/>
              <a:pPr/>
              <a:t>3</a:t>
            </a:fld>
            <a:endParaRPr lang="en-US" altLang="en-US"/>
          </a:p>
        </p:txBody>
      </p:sp>
    </p:spTree>
    <p:extLst>
      <p:ext uri="{BB962C8B-B14F-4D97-AF65-F5344CB8AC3E}">
        <p14:creationId xmlns:p14="http://schemas.microsoft.com/office/powerpoint/2010/main" val="13877563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2A3B2-CC47-41BE-AB7D-EA0E22A6170B}"/>
              </a:ext>
            </a:extLst>
          </p:cNvPr>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r>
              <a:rPr lang="en-US" dirty="0"/>
              <a:t>Second-stage Bootloader</a:t>
            </a:r>
          </a:p>
        </p:txBody>
      </p:sp>
      <p:sp>
        <p:nvSpPr>
          <p:cNvPr id="3" name="Content Placeholder 2">
            <a:extLst>
              <a:ext uri="{FF2B5EF4-FFF2-40B4-BE49-F238E27FC236}">
                <a16:creationId xmlns:a16="http://schemas.microsoft.com/office/drawing/2014/main" id="{0B7B5724-EF25-45F7-94BB-54682CE61498}"/>
              </a:ext>
            </a:extLst>
          </p:cNvPr>
          <p:cNvSpPr>
            <a:spLocks noGrp="1"/>
          </p:cNvSpPr>
          <p:nvPr>
            <p:ph idx="1"/>
          </p:nvPr>
        </p:nvSpPr>
        <p:spPr>
          <a:xfrm>
            <a:off x="457200" y="1484784"/>
            <a:ext cx="8229600" cy="2570749"/>
          </a:xfrm>
        </p:spPr>
        <p:txBody>
          <a:bodyPr>
            <a:normAutofit fontScale="77500" lnSpcReduction="20000"/>
          </a:bodyPr>
          <a:lstStyle/>
          <a:p>
            <a:pPr>
              <a:lnSpc>
                <a:spcPct val="120000"/>
              </a:lnSpc>
            </a:pPr>
            <a:r>
              <a:rPr lang="en-US" dirty="0"/>
              <a:t>The </a:t>
            </a:r>
            <a:r>
              <a:rPr lang="en-US" i="1" dirty="0"/>
              <a:t>second-stage bootloader</a:t>
            </a:r>
            <a:r>
              <a:rPr lang="en-US" dirty="0"/>
              <a:t> reads the </a:t>
            </a:r>
            <a:r>
              <a:rPr lang="en-US" i="1" dirty="0"/>
              <a:t>partition table </a:t>
            </a:r>
            <a:r>
              <a:rPr lang="en-US" dirty="0"/>
              <a:t>at address 0x8000 and searches for </a:t>
            </a:r>
            <a:r>
              <a:rPr lang="en-US" b="1" dirty="0"/>
              <a:t>app </a:t>
            </a:r>
            <a:r>
              <a:rPr lang="en-US" dirty="0"/>
              <a:t>partitions. </a:t>
            </a:r>
          </a:p>
          <a:p>
            <a:pPr>
              <a:lnSpc>
                <a:spcPct val="120000"/>
              </a:lnSpc>
            </a:pPr>
            <a:r>
              <a:rPr lang="en-US" dirty="0"/>
              <a:t>It decides which application has to be executed based on the content of the </a:t>
            </a:r>
            <a:r>
              <a:rPr lang="en-US" b="1" dirty="0" err="1"/>
              <a:t>otadata</a:t>
            </a:r>
            <a:r>
              <a:rPr lang="en-US" dirty="0"/>
              <a:t> partition: </a:t>
            </a:r>
          </a:p>
          <a:p>
            <a:pPr lvl="1">
              <a:lnSpc>
                <a:spcPct val="120000"/>
              </a:lnSpc>
            </a:pPr>
            <a:r>
              <a:rPr lang="en-US" dirty="0"/>
              <a:t>if this partition is empty or doesn’t exist, the </a:t>
            </a:r>
            <a:r>
              <a:rPr lang="en-US" dirty="0" err="1"/>
              <a:t>bootloaded</a:t>
            </a:r>
            <a:r>
              <a:rPr lang="en-US" dirty="0"/>
              <a:t> executes the application stored in the </a:t>
            </a:r>
            <a:r>
              <a:rPr lang="en-US" b="1" dirty="0"/>
              <a:t>factory</a:t>
            </a:r>
            <a:r>
              <a:rPr lang="en-US" dirty="0"/>
              <a:t> partition. </a:t>
            </a:r>
          </a:p>
        </p:txBody>
      </p:sp>
      <p:sp>
        <p:nvSpPr>
          <p:cNvPr id="5" name="Slide Number Placeholder 4">
            <a:extLst>
              <a:ext uri="{FF2B5EF4-FFF2-40B4-BE49-F238E27FC236}">
                <a16:creationId xmlns:a16="http://schemas.microsoft.com/office/drawing/2014/main" id="{14E78CE5-C4C6-441B-B500-45500B066CB5}"/>
              </a:ext>
            </a:extLst>
          </p:cNvPr>
          <p:cNvSpPr>
            <a:spLocks noGrp="1"/>
          </p:cNvSpPr>
          <p:nvPr>
            <p:ph type="sldNum" sz="quarter" idx="12"/>
          </p:nvPr>
        </p:nvSpPr>
        <p:spPr/>
        <p:txBody>
          <a:bodyPr/>
          <a:lstStyle/>
          <a:p>
            <a:fld id="{1EF844E4-0432-E94D-8BFC-37A16F6BDCE0}" type="slidenum">
              <a:rPr lang="en-US" altLang="en-US" smtClean="0"/>
              <a:pPr/>
              <a:t>30</a:t>
            </a:fld>
            <a:endParaRPr lang="en-US" altLang="en-US"/>
          </a:p>
        </p:txBody>
      </p:sp>
      <p:pic>
        <p:nvPicPr>
          <p:cNvPr id="6" name="Picture 5" descr="A picture containing screenshot, text, map&#10;&#10;Description generated with high confidence">
            <a:extLst>
              <a:ext uri="{FF2B5EF4-FFF2-40B4-BE49-F238E27FC236}">
                <a16:creationId xmlns:a16="http://schemas.microsoft.com/office/drawing/2014/main" id="{4A475888-83E7-4DC4-9704-6E1BADEDA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293" y="4049436"/>
            <a:ext cx="6435413" cy="2201887"/>
          </a:xfrm>
          <a:prstGeom prst="rect">
            <a:avLst/>
          </a:prstGeom>
        </p:spPr>
      </p:pic>
    </p:spTree>
    <p:extLst>
      <p:ext uri="{BB962C8B-B14F-4D97-AF65-F5344CB8AC3E}">
        <p14:creationId xmlns:p14="http://schemas.microsoft.com/office/powerpoint/2010/main" val="6117471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F977F-2AAF-46E0-9AC6-E03E841975AE}"/>
              </a:ext>
            </a:extLst>
          </p:cNvPr>
          <p:cNvSpPr>
            <a:spLocks noGrp="1"/>
          </p:cNvSpPr>
          <p:nvPr>
            <p:ph type="title"/>
          </p:nvPr>
        </p:nvSpPr>
        <p:spPr/>
        <p:txBody>
          <a:bodyPr>
            <a:normAutofit fontScale="90000"/>
          </a:bodyPr>
          <a:lstStyle/>
          <a:p>
            <a:r>
              <a:rPr lang="en-US" i="1" dirty="0">
                <a:hlinkClick r:id="rId2"/>
              </a:rPr>
              <a:t>Over-the-air</a:t>
            </a:r>
            <a:r>
              <a:rPr lang="en-US" dirty="0"/>
              <a:t> (OTA) application update process</a:t>
            </a:r>
          </a:p>
        </p:txBody>
      </p:sp>
      <p:sp>
        <p:nvSpPr>
          <p:cNvPr id="3" name="Content Placeholder 2">
            <a:extLst>
              <a:ext uri="{FF2B5EF4-FFF2-40B4-BE49-F238E27FC236}">
                <a16:creationId xmlns:a16="http://schemas.microsoft.com/office/drawing/2014/main" id="{1539EE50-ECD2-45FB-B209-45DABD63ECF0}"/>
              </a:ext>
            </a:extLst>
          </p:cNvPr>
          <p:cNvSpPr>
            <a:spLocks noGrp="1"/>
          </p:cNvSpPr>
          <p:nvPr>
            <p:ph idx="1"/>
          </p:nvPr>
        </p:nvSpPr>
        <p:spPr>
          <a:xfrm>
            <a:off x="457200" y="1484785"/>
            <a:ext cx="8229600" cy="2583216"/>
          </a:xfrm>
        </p:spPr>
        <p:txBody>
          <a:bodyPr>
            <a:normAutofit fontScale="70000" lnSpcReduction="20000"/>
          </a:bodyPr>
          <a:lstStyle/>
          <a:p>
            <a:pPr>
              <a:lnSpc>
                <a:spcPct val="120000"/>
              </a:lnSpc>
            </a:pPr>
            <a:r>
              <a:rPr lang="en-US" dirty="0"/>
              <a:t>This allows to implement an </a:t>
            </a:r>
            <a:r>
              <a:rPr lang="en-US" i="1" dirty="0">
                <a:hlinkClick r:id="rId2"/>
              </a:rPr>
              <a:t>over-the-air</a:t>
            </a:r>
            <a:r>
              <a:rPr lang="en-US" dirty="0"/>
              <a:t> (</a:t>
            </a:r>
            <a:r>
              <a:rPr lang="en-US" b="1" dirty="0"/>
              <a:t>OTA</a:t>
            </a:r>
            <a:r>
              <a:rPr lang="en-US" dirty="0"/>
              <a:t>) application update process</a:t>
            </a:r>
          </a:p>
          <a:p>
            <a:pPr lvl="1">
              <a:lnSpc>
                <a:spcPct val="120000"/>
              </a:lnSpc>
            </a:pPr>
            <a:r>
              <a:rPr lang="en-US" dirty="0"/>
              <a:t>you send the new version of your application to the esp32 chip</a:t>
            </a:r>
          </a:p>
          <a:p>
            <a:pPr lvl="1">
              <a:lnSpc>
                <a:spcPct val="120000"/>
              </a:lnSpc>
            </a:pPr>
            <a:r>
              <a:rPr lang="en-US" dirty="0"/>
              <a:t>the version is stored in a new app partition. </a:t>
            </a:r>
          </a:p>
          <a:p>
            <a:pPr lvl="1">
              <a:lnSpc>
                <a:spcPct val="120000"/>
              </a:lnSpc>
            </a:pPr>
            <a:r>
              <a:rPr lang="en-US" dirty="0"/>
              <a:t>Once the upload is completed, the id of the partition is saved in </a:t>
            </a:r>
            <a:r>
              <a:rPr lang="en-US" b="1" dirty="0" err="1"/>
              <a:t>otadata</a:t>
            </a:r>
            <a:r>
              <a:rPr lang="en-US" dirty="0"/>
              <a:t> and the chip is rebooted</a:t>
            </a:r>
          </a:p>
          <a:p>
            <a:pPr lvl="1">
              <a:lnSpc>
                <a:spcPct val="120000"/>
              </a:lnSpc>
            </a:pPr>
            <a:r>
              <a:rPr lang="en-US" dirty="0"/>
              <a:t>the bootloader will execute the new version:</a:t>
            </a:r>
          </a:p>
          <a:p>
            <a:pPr>
              <a:lnSpc>
                <a:spcPct val="120000"/>
              </a:lnSpc>
            </a:pPr>
            <a:endParaRPr lang="en-US" dirty="0"/>
          </a:p>
        </p:txBody>
      </p:sp>
      <p:sp>
        <p:nvSpPr>
          <p:cNvPr id="5" name="Slide Number Placeholder 4">
            <a:extLst>
              <a:ext uri="{FF2B5EF4-FFF2-40B4-BE49-F238E27FC236}">
                <a16:creationId xmlns:a16="http://schemas.microsoft.com/office/drawing/2014/main" id="{A74C284A-2CC3-4D17-8E53-FEF68D98506E}"/>
              </a:ext>
            </a:extLst>
          </p:cNvPr>
          <p:cNvSpPr>
            <a:spLocks noGrp="1"/>
          </p:cNvSpPr>
          <p:nvPr>
            <p:ph type="sldNum" sz="quarter" idx="12"/>
          </p:nvPr>
        </p:nvSpPr>
        <p:spPr/>
        <p:txBody>
          <a:bodyPr/>
          <a:lstStyle/>
          <a:p>
            <a:fld id="{1EF844E4-0432-E94D-8BFC-37A16F6BDCE0}" type="slidenum">
              <a:rPr lang="en-US" altLang="en-US" smtClean="0"/>
              <a:pPr/>
              <a:t>31</a:t>
            </a:fld>
            <a:endParaRPr lang="en-US" altLang="en-US"/>
          </a:p>
        </p:txBody>
      </p:sp>
      <p:pic>
        <p:nvPicPr>
          <p:cNvPr id="13" name="Picture 12" descr="A picture containing screenshot, text, map&#10;&#10;Description generated with high confidence">
            <a:extLst>
              <a:ext uri="{FF2B5EF4-FFF2-40B4-BE49-F238E27FC236}">
                <a16:creationId xmlns:a16="http://schemas.microsoft.com/office/drawing/2014/main" id="{D400B3BC-7714-4D4C-B7CE-AABA154C1D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8587" y="4068001"/>
            <a:ext cx="6435413" cy="2201887"/>
          </a:xfrm>
          <a:prstGeom prst="rect">
            <a:avLst/>
          </a:prstGeom>
        </p:spPr>
      </p:pic>
    </p:spTree>
    <p:extLst>
      <p:ext uri="{BB962C8B-B14F-4D97-AF65-F5344CB8AC3E}">
        <p14:creationId xmlns:p14="http://schemas.microsoft.com/office/powerpoint/2010/main" val="35575902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71ED9-BF9A-CFB2-DFDF-F09AB797564F}"/>
              </a:ext>
            </a:extLst>
          </p:cNvPr>
          <p:cNvSpPr>
            <a:spLocks noGrp="1"/>
          </p:cNvSpPr>
          <p:nvPr>
            <p:ph type="title"/>
          </p:nvPr>
        </p:nvSpPr>
        <p:spPr/>
        <p:txBody>
          <a:bodyPr/>
          <a:lstStyle/>
          <a:p>
            <a:r>
              <a:rPr lang="en-US" dirty="0"/>
              <a:t>OTA Illustration</a:t>
            </a:r>
          </a:p>
        </p:txBody>
      </p:sp>
      <p:sp>
        <p:nvSpPr>
          <p:cNvPr id="3" name="Content Placeholder 2">
            <a:extLst>
              <a:ext uri="{FF2B5EF4-FFF2-40B4-BE49-F238E27FC236}">
                <a16:creationId xmlns:a16="http://schemas.microsoft.com/office/drawing/2014/main" id="{43E5FF4E-D926-0EF8-519A-9D782FA549CC}"/>
              </a:ext>
            </a:extLst>
          </p:cNvPr>
          <p:cNvSpPr>
            <a:spLocks noGrp="1"/>
          </p:cNvSpPr>
          <p:nvPr>
            <p:ph idx="1"/>
          </p:nvPr>
        </p:nvSpPr>
        <p:spPr>
          <a:xfrm>
            <a:off x="457200" y="1484784"/>
            <a:ext cx="3348446" cy="4403952"/>
          </a:xfrm>
        </p:spPr>
        <p:txBody>
          <a:bodyPr>
            <a:normAutofit fontScale="77500" lnSpcReduction="20000"/>
          </a:bodyPr>
          <a:lstStyle/>
          <a:p>
            <a:pPr>
              <a:lnSpc>
                <a:spcPct val="120000"/>
              </a:lnSpc>
            </a:pPr>
            <a:r>
              <a:rPr lang="en-US" dirty="0"/>
              <a:t>The laptop runs a web server hosting a new firmware</a:t>
            </a:r>
          </a:p>
          <a:p>
            <a:pPr>
              <a:lnSpc>
                <a:spcPct val="120000"/>
              </a:lnSpc>
            </a:pPr>
            <a:endParaRPr lang="en-US" sz="1100" dirty="0"/>
          </a:p>
          <a:p>
            <a:pPr>
              <a:lnSpc>
                <a:spcPct val="120000"/>
              </a:lnSpc>
            </a:pPr>
            <a:r>
              <a:rPr lang="en-US" dirty="0"/>
              <a:t>The laptop flashes the OTA enabled firmware into the ESP32</a:t>
            </a:r>
          </a:p>
          <a:p>
            <a:pPr>
              <a:lnSpc>
                <a:spcPct val="120000"/>
              </a:lnSpc>
            </a:pPr>
            <a:endParaRPr lang="en-US" sz="1000" dirty="0"/>
          </a:p>
          <a:p>
            <a:pPr>
              <a:lnSpc>
                <a:spcPct val="120000"/>
              </a:lnSpc>
            </a:pPr>
            <a:r>
              <a:rPr lang="en-US" dirty="0"/>
              <a:t>The ESP32 uses the OTA to upgrade its firmware</a:t>
            </a:r>
          </a:p>
        </p:txBody>
      </p:sp>
      <p:sp>
        <p:nvSpPr>
          <p:cNvPr id="4" name="Slide Number Placeholder 3">
            <a:extLst>
              <a:ext uri="{FF2B5EF4-FFF2-40B4-BE49-F238E27FC236}">
                <a16:creationId xmlns:a16="http://schemas.microsoft.com/office/drawing/2014/main" id="{07C294D4-B574-B114-5267-042B4EA03A8A}"/>
              </a:ext>
            </a:extLst>
          </p:cNvPr>
          <p:cNvSpPr>
            <a:spLocks noGrp="1"/>
          </p:cNvSpPr>
          <p:nvPr>
            <p:ph type="sldNum" sz="quarter" idx="12"/>
          </p:nvPr>
        </p:nvSpPr>
        <p:spPr/>
        <p:txBody>
          <a:bodyPr/>
          <a:lstStyle/>
          <a:p>
            <a:fld id="{1EF844E4-0432-E94D-8BFC-37A16F6BDCE0}" type="slidenum">
              <a:rPr lang="en-US" altLang="en-US" smtClean="0"/>
              <a:pPr/>
              <a:t>32</a:t>
            </a:fld>
            <a:endParaRPr lang="en-US" altLang="en-US"/>
          </a:p>
        </p:txBody>
      </p:sp>
      <p:grpSp>
        <p:nvGrpSpPr>
          <p:cNvPr id="28" name="Group 27">
            <a:extLst>
              <a:ext uri="{FF2B5EF4-FFF2-40B4-BE49-F238E27FC236}">
                <a16:creationId xmlns:a16="http://schemas.microsoft.com/office/drawing/2014/main" id="{D7E2BDED-9A25-F2BF-DF57-28A5A2DDBC94}"/>
              </a:ext>
            </a:extLst>
          </p:cNvPr>
          <p:cNvGrpSpPr/>
          <p:nvPr/>
        </p:nvGrpSpPr>
        <p:grpSpPr>
          <a:xfrm>
            <a:off x="3977518" y="2548283"/>
            <a:ext cx="4908138" cy="1484511"/>
            <a:chOff x="3977518" y="2548283"/>
            <a:chExt cx="4908138" cy="1484511"/>
          </a:xfrm>
        </p:grpSpPr>
        <p:pic>
          <p:nvPicPr>
            <p:cNvPr id="19" name="Picture 18" descr="Shape, rectangle&#10;&#10;Description automatically generated">
              <a:extLst>
                <a:ext uri="{FF2B5EF4-FFF2-40B4-BE49-F238E27FC236}">
                  <a16:creationId xmlns:a16="http://schemas.microsoft.com/office/drawing/2014/main" id="{FF0B479C-2DF8-7933-6AF5-48F18E92D3E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277532" y="2548283"/>
              <a:ext cx="1608124" cy="1258532"/>
            </a:xfrm>
            <a:prstGeom prst="rect">
              <a:avLst/>
            </a:prstGeom>
          </p:spPr>
        </p:pic>
        <p:grpSp>
          <p:nvGrpSpPr>
            <p:cNvPr id="22" name="Group 21">
              <a:extLst>
                <a:ext uri="{FF2B5EF4-FFF2-40B4-BE49-F238E27FC236}">
                  <a16:creationId xmlns:a16="http://schemas.microsoft.com/office/drawing/2014/main" id="{B6D1D66C-20BC-1DB0-E6D3-1178571677EA}"/>
                </a:ext>
              </a:extLst>
            </p:cNvPr>
            <p:cNvGrpSpPr/>
            <p:nvPr/>
          </p:nvGrpSpPr>
          <p:grpSpPr>
            <a:xfrm>
              <a:off x="3977518" y="2600099"/>
              <a:ext cx="1613274" cy="1432695"/>
              <a:chOff x="4470534" y="2681619"/>
              <a:chExt cx="1613274" cy="1432695"/>
            </a:xfrm>
          </p:grpSpPr>
          <p:pic>
            <p:nvPicPr>
              <p:cNvPr id="13" name="Picture 12" descr="A close-up of a computer chip&#10;&#10;Description automatically generated with medium confidence">
                <a:extLst>
                  <a:ext uri="{FF2B5EF4-FFF2-40B4-BE49-F238E27FC236}">
                    <a16:creationId xmlns:a16="http://schemas.microsoft.com/office/drawing/2014/main" id="{F3FF8AAA-5BD5-2282-451E-FF4AD0F9A7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145304">
                <a:off x="4475684" y="2906726"/>
                <a:ext cx="1608124" cy="1207588"/>
              </a:xfrm>
              <a:prstGeom prst="rect">
                <a:avLst/>
              </a:prstGeom>
            </p:spPr>
          </p:pic>
          <p:pic>
            <p:nvPicPr>
              <p:cNvPr id="21" name="Picture 20" descr="Icon&#10;&#10;Description automatically generated">
                <a:extLst>
                  <a:ext uri="{FF2B5EF4-FFF2-40B4-BE49-F238E27FC236}">
                    <a16:creationId xmlns:a16="http://schemas.microsoft.com/office/drawing/2014/main" id="{26C7FC59-D0D3-95F5-3025-C60BCF580F81}"/>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470534" y="2681619"/>
                <a:ext cx="498644" cy="340740"/>
              </a:xfrm>
              <a:prstGeom prst="rect">
                <a:avLst/>
              </a:prstGeom>
            </p:spPr>
          </p:pic>
        </p:grpSp>
        <p:pic>
          <p:nvPicPr>
            <p:cNvPr id="27" name="Picture 26" descr="A picture containing black, dark&#10;&#10;Description automatically generated">
              <a:extLst>
                <a:ext uri="{FF2B5EF4-FFF2-40B4-BE49-F238E27FC236}">
                  <a16:creationId xmlns:a16="http://schemas.microsoft.com/office/drawing/2014/main" id="{EFE9A6CE-A3F1-C167-5203-DBE4BA7419E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9468709">
              <a:off x="5264546" y="2613309"/>
              <a:ext cx="2298192" cy="1022090"/>
            </a:xfrm>
            <a:prstGeom prst="rect">
              <a:avLst/>
            </a:prstGeom>
          </p:spPr>
        </p:pic>
      </p:grpSp>
    </p:spTree>
    <p:extLst>
      <p:ext uri="{BB962C8B-B14F-4D97-AF65-F5344CB8AC3E}">
        <p14:creationId xmlns:p14="http://schemas.microsoft.com/office/powerpoint/2010/main" val="32941242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2D6FD-B716-48BB-95B5-8E365A9052E8}"/>
              </a:ext>
            </a:extLst>
          </p:cNvPr>
          <p:cNvSpPr>
            <a:spLocks noGrp="1"/>
          </p:cNvSpPr>
          <p:nvPr>
            <p:ph type="title"/>
          </p:nvPr>
        </p:nvSpPr>
        <p:spPr/>
        <p:txBody>
          <a:bodyPr/>
          <a:lstStyle/>
          <a:p>
            <a:r>
              <a:rPr lang="en-US" dirty="0"/>
              <a:t>Custom Bootloader</a:t>
            </a:r>
          </a:p>
        </p:txBody>
      </p:sp>
      <p:sp>
        <p:nvSpPr>
          <p:cNvPr id="3" name="Content Placeholder 2">
            <a:extLst>
              <a:ext uri="{FF2B5EF4-FFF2-40B4-BE49-F238E27FC236}">
                <a16:creationId xmlns:a16="http://schemas.microsoft.com/office/drawing/2014/main" id="{74D77A04-C16A-4A27-B9F2-826F8438B2F8}"/>
              </a:ext>
            </a:extLst>
          </p:cNvPr>
          <p:cNvSpPr>
            <a:spLocks noGrp="1"/>
          </p:cNvSpPr>
          <p:nvPr>
            <p:ph idx="1"/>
          </p:nvPr>
        </p:nvSpPr>
        <p:spPr>
          <a:xfrm>
            <a:off x="457200" y="1484784"/>
            <a:ext cx="7702952" cy="4641379"/>
          </a:xfrm>
        </p:spPr>
        <p:txBody>
          <a:bodyPr>
            <a:normAutofit fontScale="62500" lnSpcReduction="20000"/>
          </a:bodyPr>
          <a:lstStyle/>
          <a:p>
            <a:pPr>
              <a:lnSpc>
                <a:spcPct val="120000"/>
              </a:lnSpc>
            </a:pPr>
            <a:r>
              <a:rPr lang="en-US" dirty="0"/>
              <a:t>The current bootloader implementation allows the customer to override it. To do this,</a:t>
            </a:r>
          </a:p>
          <a:p>
            <a:pPr lvl="1">
              <a:lnSpc>
                <a:spcPct val="120000"/>
              </a:lnSpc>
            </a:pPr>
            <a:r>
              <a:rPr lang="en-US" dirty="0"/>
              <a:t>copy folder </a:t>
            </a:r>
            <a:r>
              <a:rPr lang="en-US" i="1" dirty="0"/>
              <a:t>/</a:t>
            </a:r>
            <a:r>
              <a:rPr lang="en-US" i="1" dirty="0" err="1"/>
              <a:t>esp-idf</a:t>
            </a:r>
            <a:r>
              <a:rPr lang="en-US" i="1" dirty="0"/>
              <a:t>/components/bootloader</a:t>
            </a:r>
            <a:r>
              <a:rPr lang="en-US" dirty="0"/>
              <a:t> and edit </a:t>
            </a:r>
            <a:r>
              <a:rPr lang="en-US" i="1" dirty="0"/>
              <a:t>/</a:t>
            </a:r>
            <a:r>
              <a:rPr lang="en-US" i="1" dirty="0" err="1"/>
              <a:t>your_project</a:t>
            </a:r>
            <a:r>
              <a:rPr lang="en-US" i="1" dirty="0"/>
              <a:t>/components/bootloader/subproject/main/</a:t>
            </a:r>
            <a:r>
              <a:rPr lang="en-US" i="1" dirty="0" err="1"/>
              <a:t>bootloader_main.c</a:t>
            </a:r>
            <a:r>
              <a:rPr lang="en-US" dirty="0"/>
              <a:t>. </a:t>
            </a:r>
          </a:p>
          <a:p>
            <a:pPr>
              <a:lnSpc>
                <a:spcPct val="120000"/>
              </a:lnSpc>
            </a:pPr>
            <a:r>
              <a:rPr lang="en-US" dirty="0"/>
              <a:t>In the bootloader space, you </a:t>
            </a:r>
            <a:r>
              <a:rPr lang="en-US" dirty="0">
                <a:solidFill>
                  <a:srgbClr val="C00000"/>
                </a:solidFill>
              </a:rPr>
              <a:t>can not use the drivers and functions from other components</a:t>
            </a:r>
            <a:r>
              <a:rPr lang="en-US" dirty="0"/>
              <a:t>. </a:t>
            </a:r>
          </a:p>
          <a:p>
            <a:pPr lvl="1">
              <a:lnSpc>
                <a:spcPct val="120000"/>
              </a:lnSpc>
            </a:pPr>
            <a:r>
              <a:rPr lang="en-US" dirty="0"/>
              <a:t>If necessary, then the required functionality should be placed in the folder bootloader (note that this will increase its size). </a:t>
            </a:r>
          </a:p>
          <a:p>
            <a:pPr lvl="1">
              <a:lnSpc>
                <a:spcPct val="120000"/>
              </a:lnSpc>
            </a:pPr>
            <a:r>
              <a:rPr lang="en-US" dirty="0"/>
              <a:t>It is necessary to monitor its size because there can be overlays in memory with a partition table leading to damage. </a:t>
            </a:r>
          </a:p>
          <a:p>
            <a:pPr lvl="1">
              <a:lnSpc>
                <a:spcPct val="120000"/>
              </a:lnSpc>
            </a:pPr>
            <a:r>
              <a:rPr lang="en-US" dirty="0"/>
              <a:t>At the moment the bootloader is limited to the partition table from the address </a:t>
            </a:r>
            <a:r>
              <a:rPr lang="en-US" i="1" dirty="0"/>
              <a:t>0x8000</a:t>
            </a:r>
            <a:r>
              <a:rPr lang="en-US" dirty="0"/>
              <a:t>.</a:t>
            </a:r>
          </a:p>
          <a:p>
            <a:pPr>
              <a:lnSpc>
                <a:spcPct val="120000"/>
              </a:lnSpc>
            </a:pPr>
            <a:endParaRPr lang="en-US" dirty="0"/>
          </a:p>
        </p:txBody>
      </p:sp>
      <p:sp>
        <p:nvSpPr>
          <p:cNvPr id="5" name="Slide Number Placeholder 4">
            <a:extLst>
              <a:ext uri="{FF2B5EF4-FFF2-40B4-BE49-F238E27FC236}">
                <a16:creationId xmlns:a16="http://schemas.microsoft.com/office/drawing/2014/main" id="{E6366E80-AA16-4DE4-8773-FE6694297E01}"/>
              </a:ext>
            </a:extLst>
          </p:cNvPr>
          <p:cNvSpPr>
            <a:spLocks noGrp="1"/>
          </p:cNvSpPr>
          <p:nvPr>
            <p:ph type="sldNum" sz="quarter" idx="12"/>
          </p:nvPr>
        </p:nvSpPr>
        <p:spPr/>
        <p:txBody>
          <a:bodyPr/>
          <a:lstStyle/>
          <a:p>
            <a:fld id="{1EF844E4-0432-E94D-8BFC-37A16F6BDCE0}" type="slidenum">
              <a:rPr lang="en-US" altLang="en-US" smtClean="0"/>
              <a:pPr/>
              <a:t>33</a:t>
            </a:fld>
            <a:endParaRPr lang="en-US" altLang="en-US"/>
          </a:p>
        </p:txBody>
      </p:sp>
    </p:spTree>
    <p:extLst>
      <p:ext uri="{BB962C8B-B14F-4D97-AF65-F5344CB8AC3E}">
        <p14:creationId xmlns:p14="http://schemas.microsoft.com/office/powerpoint/2010/main" val="4312830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5B038-E73F-4B41-915F-B29151F9B06D}"/>
              </a:ext>
            </a:extLst>
          </p:cNvPr>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r>
              <a:rPr lang="en-US" dirty="0" err="1"/>
              <a:t>FreeRTOS</a:t>
            </a:r>
            <a:endParaRPr lang="en-US" dirty="0"/>
          </a:p>
        </p:txBody>
      </p:sp>
      <p:sp>
        <p:nvSpPr>
          <p:cNvPr id="3" name="Content Placeholder 2">
            <a:extLst>
              <a:ext uri="{FF2B5EF4-FFF2-40B4-BE49-F238E27FC236}">
                <a16:creationId xmlns:a16="http://schemas.microsoft.com/office/drawing/2014/main" id="{03B7208F-F9AE-48AB-BA09-A0B2AB3CAE1B}"/>
              </a:ext>
            </a:extLst>
          </p:cNvPr>
          <p:cNvSpPr>
            <a:spLocks noGrp="1"/>
          </p:cNvSpPr>
          <p:nvPr>
            <p:ph idx="1"/>
          </p:nvPr>
        </p:nvSpPr>
        <p:spPr>
          <a:xfrm>
            <a:off x="457200" y="1484784"/>
            <a:ext cx="8229600" cy="4760441"/>
          </a:xfrm>
        </p:spPr>
        <p:txBody>
          <a:bodyPr>
            <a:normAutofit fontScale="70000" lnSpcReduction="20000"/>
          </a:bodyPr>
          <a:lstStyle/>
          <a:p>
            <a:pPr>
              <a:lnSpc>
                <a:spcPct val="120000"/>
              </a:lnSpc>
            </a:pPr>
            <a:r>
              <a:rPr lang="en-US" dirty="0"/>
              <a:t>The </a:t>
            </a:r>
            <a:r>
              <a:rPr lang="en-US" dirty="0" err="1"/>
              <a:t>esp-idf</a:t>
            </a:r>
            <a:r>
              <a:rPr lang="en-US" dirty="0"/>
              <a:t> </a:t>
            </a:r>
            <a:r>
              <a:rPr lang="en-US" i="1" dirty="0"/>
              <a:t>framework</a:t>
            </a:r>
            <a:r>
              <a:rPr lang="en-US" dirty="0"/>
              <a:t> is based on the </a:t>
            </a:r>
            <a:r>
              <a:rPr lang="en-US" dirty="0" err="1">
                <a:hlinkClick r:id="rId2"/>
              </a:rPr>
              <a:t>FreeRTOS</a:t>
            </a:r>
            <a:r>
              <a:rPr lang="en-US" dirty="0"/>
              <a:t> </a:t>
            </a:r>
            <a:r>
              <a:rPr lang="en-US" i="1" dirty="0"/>
              <a:t>Real-Time Operating System</a:t>
            </a:r>
            <a:endParaRPr lang="en-US" dirty="0"/>
          </a:p>
          <a:p>
            <a:pPr>
              <a:lnSpc>
                <a:spcPct val="120000"/>
              </a:lnSpc>
            </a:pPr>
            <a:r>
              <a:rPr lang="en-US" dirty="0"/>
              <a:t>It may sound strange to talk about </a:t>
            </a:r>
            <a:r>
              <a:rPr lang="en-US" i="1" dirty="0"/>
              <a:t>operating systems</a:t>
            </a:r>
            <a:r>
              <a:rPr lang="en-US" dirty="0"/>
              <a:t> when working on a “small” chip like the esp32… </a:t>
            </a:r>
          </a:p>
          <a:p>
            <a:pPr lvl="1">
              <a:lnSpc>
                <a:spcPct val="120000"/>
              </a:lnSpc>
            </a:pPr>
            <a:r>
              <a:rPr lang="en-US" dirty="0"/>
              <a:t>but you don’t have to think that </a:t>
            </a:r>
            <a:r>
              <a:rPr lang="en-US" dirty="0" err="1"/>
              <a:t>FreeRTOS</a:t>
            </a:r>
            <a:r>
              <a:rPr lang="en-US" dirty="0"/>
              <a:t> is an operating system like Windows, Linux or MacOS. </a:t>
            </a:r>
          </a:p>
          <a:p>
            <a:pPr>
              <a:lnSpc>
                <a:spcPct val="120000"/>
              </a:lnSpc>
            </a:pPr>
            <a:r>
              <a:rPr lang="en-US" dirty="0"/>
              <a:t>The main feature an </a:t>
            </a:r>
            <a:r>
              <a:rPr lang="en-US" i="1" dirty="0"/>
              <a:t>embedded</a:t>
            </a:r>
            <a:r>
              <a:rPr lang="en-US" dirty="0"/>
              <a:t> operating system offers is </a:t>
            </a:r>
            <a:r>
              <a:rPr lang="en-US" i="1" dirty="0"/>
              <a:t>multitasking</a:t>
            </a:r>
            <a:r>
              <a:rPr lang="en-US" dirty="0"/>
              <a:t>, that is the ability to run different </a:t>
            </a:r>
            <a:r>
              <a:rPr lang="en-US" i="1" dirty="0"/>
              <a:t>tasks</a:t>
            </a:r>
            <a:r>
              <a:rPr lang="en-US" dirty="0"/>
              <a:t> in parallel</a:t>
            </a:r>
          </a:p>
          <a:p>
            <a:pPr lvl="1">
              <a:lnSpc>
                <a:spcPct val="120000"/>
              </a:lnSpc>
            </a:pPr>
            <a:r>
              <a:rPr lang="en-US" dirty="0"/>
              <a:t>Thanks to its internal </a:t>
            </a:r>
            <a:r>
              <a:rPr lang="en-US" b="1" dirty="0"/>
              <a:t>scheduler</a:t>
            </a:r>
            <a:r>
              <a:rPr lang="en-US" dirty="0"/>
              <a:t> </a:t>
            </a:r>
          </a:p>
          <a:p>
            <a:pPr>
              <a:lnSpc>
                <a:spcPct val="120000"/>
              </a:lnSpc>
            </a:pPr>
            <a:r>
              <a:rPr lang="en-US" dirty="0"/>
              <a:t>We know that a microprocessor </a:t>
            </a:r>
            <a:r>
              <a:rPr lang="en-US" i="1" dirty="0"/>
              <a:t>core</a:t>
            </a:r>
            <a:r>
              <a:rPr lang="en-US" dirty="0"/>
              <a:t> can execute an instruction at a time</a:t>
            </a:r>
          </a:p>
          <a:p>
            <a:pPr lvl="1">
              <a:lnSpc>
                <a:spcPct val="120000"/>
              </a:lnSpc>
            </a:pPr>
            <a:r>
              <a:rPr lang="en-US" dirty="0"/>
              <a:t>it seems that different applications run simultaneously because of the scheduler is rapidly switching between their tasks.</a:t>
            </a:r>
          </a:p>
        </p:txBody>
      </p:sp>
      <p:sp>
        <p:nvSpPr>
          <p:cNvPr id="5" name="Slide Number Placeholder 4">
            <a:extLst>
              <a:ext uri="{FF2B5EF4-FFF2-40B4-BE49-F238E27FC236}">
                <a16:creationId xmlns:a16="http://schemas.microsoft.com/office/drawing/2014/main" id="{6C0229D2-D708-43D5-881F-0A8A23DBA002}"/>
              </a:ext>
            </a:extLst>
          </p:cNvPr>
          <p:cNvSpPr>
            <a:spLocks noGrp="1"/>
          </p:cNvSpPr>
          <p:nvPr>
            <p:ph type="sldNum" sz="quarter" idx="12"/>
          </p:nvPr>
        </p:nvSpPr>
        <p:spPr/>
        <p:txBody>
          <a:bodyPr/>
          <a:lstStyle/>
          <a:p>
            <a:fld id="{1EF844E4-0432-E94D-8BFC-37A16F6BDCE0}" type="slidenum">
              <a:rPr lang="en-US" altLang="en-US" smtClean="0"/>
              <a:pPr/>
              <a:t>34</a:t>
            </a:fld>
            <a:endParaRPr lang="en-US" altLang="en-US"/>
          </a:p>
        </p:txBody>
      </p:sp>
    </p:spTree>
    <p:extLst>
      <p:ext uri="{BB962C8B-B14F-4D97-AF65-F5344CB8AC3E}">
        <p14:creationId xmlns:p14="http://schemas.microsoft.com/office/powerpoint/2010/main" val="27298842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0E2FF-34FE-4635-9DF2-3436432A793A}"/>
              </a:ext>
            </a:extLst>
          </p:cNvPr>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r>
              <a:rPr lang="en-US" dirty="0" err="1"/>
              <a:t>FreeRTOS</a:t>
            </a:r>
            <a:r>
              <a:rPr lang="en-US" dirty="0"/>
              <a:t> (Cont’d)</a:t>
            </a:r>
          </a:p>
        </p:txBody>
      </p:sp>
      <p:sp>
        <p:nvSpPr>
          <p:cNvPr id="3" name="Content Placeholder 2">
            <a:extLst>
              <a:ext uri="{FF2B5EF4-FFF2-40B4-BE49-F238E27FC236}">
                <a16:creationId xmlns:a16="http://schemas.microsoft.com/office/drawing/2014/main" id="{DC86FEB4-244B-436F-B80D-778ACDE195D7}"/>
              </a:ext>
            </a:extLst>
          </p:cNvPr>
          <p:cNvSpPr>
            <a:spLocks noGrp="1"/>
          </p:cNvSpPr>
          <p:nvPr>
            <p:ph idx="1"/>
          </p:nvPr>
        </p:nvSpPr>
        <p:spPr>
          <a:xfrm>
            <a:off x="457199" y="1484784"/>
            <a:ext cx="4327187" cy="4997039"/>
          </a:xfrm>
        </p:spPr>
        <p:txBody>
          <a:bodyPr>
            <a:normAutofit fontScale="70000" lnSpcReduction="20000"/>
          </a:bodyPr>
          <a:lstStyle/>
          <a:p>
            <a:pPr>
              <a:lnSpc>
                <a:spcPct val="120000"/>
              </a:lnSpc>
            </a:pPr>
            <a:r>
              <a:rPr lang="en-US" dirty="0"/>
              <a:t>A </a:t>
            </a:r>
            <a:r>
              <a:rPr lang="en-US" i="1" dirty="0">
                <a:solidFill>
                  <a:srgbClr val="CC3300"/>
                </a:solidFill>
              </a:rPr>
              <a:t>real-time</a:t>
            </a:r>
            <a:r>
              <a:rPr lang="en-US" dirty="0">
                <a:solidFill>
                  <a:srgbClr val="CC3300"/>
                </a:solidFill>
              </a:rPr>
              <a:t> </a:t>
            </a:r>
            <a:r>
              <a:rPr lang="en-US" dirty="0"/>
              <a:t>operating system is designed to guarantee that task scheduling is </a:t>
            </a:r>
            <a:r>
              <a:rPr lang="en-US" b="1" dirty="0">
                <a:solidFill>
                  <a:srgbClr val="CC3300"/>
                </a:solidFill>
              </a:rPr>
              <a:t>deterministic</a:t>
            </a:r>
            <a:endParaRPr lang="en-US" b="1" dirty="0"/>
          </a:p>
          <a:p>
            <a:pPr lvl="1">
              <a:lnSpc>
                <a:spcPct val="120000"/>
              </a:lnSpc>
            </a:pPr>
            <a:r>
              <a:rPr lang="en-US" dirty="0"/>
              <a:t>you can predict the behavior of its </a:t>
            </a:r>
            <a:r>
              <a:rPr lang="en-US" i="1" dirty="0"/>
              <a:t>scheduler</a:t>
            </a:r>
            <a:r>
              <a:rPr lang="en-US" dirty="0"/>
              <a:t>. </a:t>
            </a:r>
          </a:p>
          <a:p>
            <a:pPr>
              <a:lnSpc>
                <a:spcPct val="120000"/>
              </a:lnSpc>
            </a:pPr>
            <a:r>
              <a:rPr lang="en-US" dirty="0" err="1"/>
              <a:t>FreeRTOS</a:t>
            </a:r>
            <a:r>
              <a:rPr lang="en-US" dirty="0"/>
              <a:t> allows the developer to define a </a:t>
            </a:r>
            <a:r>
              <a:rPr lang="en-US" b="1" dirty="0"/>
              <a:t>priority</a:t>
            </a:r>
            <a:r>
              <a:rPr lang="en-US" dirty="0"/>
              <a:t> for each task</a:t>
            </a:r>
          </a:p>
          <a:p>
            <a:pPr>
              <a:lnSpc>
                <a:spcPct val="120000"/>
              </a:lnSpc>
            </a:pPr>
            <a:r>
              <a:rPr lang="en-US" dirty="0"/>
              <a:t>The scheduler uses priority values to define the execution pattern of the different tasks.</a:t>
            </a:r>
          </a:p>
        </p:txBody>
      </p:sp>
      <p:sp>
        <p:nvSpPr>
          <p:cNvPr id="5" name="Slide Number Placeholder 4">
            <a:extLst>
              <a:ext uri="{FF2B5EF4-FFF2-40B4-BE49-F238E27FC236}">
                <a16:creationId xmlns:a16="http://schemas.microsoft.com/office/drawing/2014/main" id="{949F45CB-BF14-442B-90CC-5512EF13DD46}"/>
              </a:ext>
            </a:extLst>
          </p:cNvPr>
          <p:cNvSpPr>
            <a:spLocks noGrp="1"/>
          </p:cNvSpPr>
          <p:nvPr>
            <p:ph type="sldNum" sz="quarter" idx="12"/>
          </p:nvPr>
        </p:nvSpPr>
        <p:spPr/>
        <p:txBody>
          <a:bodyPr/>
          <a:lstStyle/>
          <a:p>
            <a:fld id="{1EF844E4-0432-E94D-8BFC-37A16F6BDCE0}" type="slidenum">
              <a:rPr lang="en-US" altLang="en-US" smtClean="0"/>
              <a:pPr/>
              <a:t>35</a:t>
            </a:fld>
            <a:endParaRPr lang="en-US" altLang="en-US"/>
          </a:p>
        </p:txBody>
      </p:sp>
      <p:pic>
        <p:nvPicPr>
          <p:cNvPr id="7" name="Picture 6" descr="A close up of a mans face&#10;&#10;Description generated with very high confidence">
            <a:extLst>
              <a:ext uri="{FF2B5EF4-FFF2-40B4-BE49-F238E27FC236}">
                <a16:creationId xmlns:a16="http://schemas.microsoft.com/office/drawing/2014/main" id="{E3EF4C86-66A7-4633-8563-DE49413886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4386" y="1324216"/>
            <a:ext cx="3930046" cy="4151741"/>
          </a:xfrm>
          <a:prstGeom prst="rect">
            <a:avLst/>
          </a:prstGeom>
        </p:spPr>
      </p:pic>
      <p:sp>
        <p:nvSpPr>
          <p:cNvPr id="8" name="Rectangle 7">
            <a:extLst>
              <a:ext uri="{FF2B5EF4-FFF2-40B4-BE49-F238E27FC236}">
                <a16:creationId xmlns:a16="http://schemas.microsoft.com/office/drawing/2014/main" id="{76F20B67-CB2A-47E4-87B0-7E5D8A758DB0}"/>
              </a:ext>
            </a:extLst>
          </p:cNvPr>
          <p:cNvSpPr/>
          <p:nvPr/>
        </p:nvSpPr>
        <p:spPr>
          <a:xfrm>
            <a:off x="4391967" y="5531414"/>
            <a:ext cx="4322465" cy="369332"/>
          </a:xfrm>
          <a:prstGeom prst="rect">
            <a:avLst/>
          </a:prstGeom>
        </p:spPr>
        <p:txBody>
          <a:bodyPr wrap="none">
            <a:spAutoFit/>
          </a:bodyPr>
          <a:lstStyle/>
          <a:p>
            <a:pPr algn="ctr"/>
            <a:r>
              <a:rPr lang="en-US" i="1" dirty="0"/>
              <a:t>Different task statuses in </a:t>
            </a:r>
            <a:r>
              <a:rPr lang="en-US" dirty="0" err="1">
                <a:hlinkClick r:id="rId3"/>
              </a:rPr>
              <a:t>FreeRTOS</a:t>
            </a:r>
            <a:endParaRPr lang="en-US" dirty="0">
              <a:effectLst/>
            </a:endParaRPr>
          </a:p>
        </p:txBody>
      </p:sp>
    </p:spTree>
    <p:extLst>
      <p:ext uri="{BB962C8B-B14F-4D97-AF65-F5344CB8AC3E}">
        <p14:creationId xmlns:p14="http://schemas.microsoft.com/office/powerpoint/2010/main" val="39331300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4144A-ACAE-4076-9F81-55B87349FE96}"/>
              </a:ext>
            </a:extLst>
          </p:cNvPr>
          <p:cNvSpPr>
            <a:spLocks noGrp="1"/>
          </p:cNvSpPr>
          <p:nvPr>
            <p:ph type="title"/>
          </p:nvPr>
        </p:nvSpPr>
        <p:spPr/>
        <p:txBody>
          <a:bodyPr/>
          <a:lstStyle/>
          <a:p>
            <a:r>
              <a:rPr lang="en-US" dirty="0"/>
              <a:t>Task States</a:t>
            </a:r>
          </a:p>
        </p:txBody>
      </p:sp>
      <p:sp>
        <p:nvSpPr>
          <p:cNvPr id="3" name="Content Placeholder 2">
            <a:extLst>
              <a:ext uri="{FF2B5EF4-FFF2-40B4-BE49-F238E27FC236}">
                <a16:creationId xmlns:a16="http://schemas.microsoft.com/office/drawing/2014/main" id="{6650B53E-CD93-4C9C-83AB-785EF6FB364E}"/>
              </a:ext>
            </a:extLst>
          </p:cNvPr>
          <p:cNvSpPr>
            <a:spLocks noGrp="1"/>
          </p:cNvSpPr>
          <p:nvPr>
            <p:ph idx="1"/>
          </p:nvPr>
        </p:nvSpPr>
        <p:spPr>
          <a:xfrm>
            <a:off x="457200" y="1388534"/>
            <a:ext cx="8229600" cy="4919134"/>
          </a:xfrm>
        </p:spPr>
        <p:txBody>
          <a:bodyPr>
            <a:normAutofit fontScale="70000" lnSpcReduction="20000"/>
          </a:bodyPr>
          <a:lstStyle/>
          <a:p>
            <a:pPr>
              <a:lnSpc>
                <a:spcPct val="120000"/>
              </a:lnSpc>
            </a:pPr>
            <a:r>
              <a:rPr lang="en-US" b="1" dirty="0"/>
              <a:t>Running</a:t>
            </a:r>
            <a:r>
              <a:rPr lang="en-US" dirty="0"/>
              <a:t>: Executing and utilizing the processor.</a:t>
            </a:r>
          </a:p>
          <a:p>
            <a:pPr>
              <a:lnSpc>
                <a:spcPct val="120000"/>
              </a:lnSpc>
            </a:pPr>
            <a:r>
              <a:rPr lang="en-US" b="1" dirty="0"/>
              <a:t>Ready</a:t>
            </a:r>
            <a:r>
              <a:rPr lang="en-US" dirty="0"/>
              <a:t>: Are able to execute, not Blocked or Suspended</a:t>
            </a:r>
          </a:p>
          <a:p>
            <a:pPr>
              <a:lnSpc>
                <a:spcPct val="120000"/>
              </a:lnSpc>
            </a:pPr>
            <a:r>
              <a:rPr lang="en-US" dirty="0"/>
              <a:t>Blocked</a:t>
            </a:r>
          </a:p>
          <a:p>
            <a:pPr lvl="1">
              <a:lnSpc>
                <a:spcPct val="120000"/>
              </a:lnSpc>
            </a:pPr>
            <a:r>
              <a:rPr lang="en-US" dirty="0">
                <a:solidFill>
                  <a:srgbClr val="C00000"/>
                </a:solidFill>
              </a:rPr>
              <a:t>Waiting for either a temporal or external event. </a:t>
            </a:r>
          </a:p>
          <a:p>
            <a:pPr>
              <a:lnSpc>
                <a:spcPct val="120000"/>
              </a:lnSpc>
            </a:pPr>
            <a:r>
              <a:rPr lang="en-US" dirty="0"/>
              <a:t>Suspended</a:t>
            </a:r>
          </a:p>
          <a:p>
            <a:pPr lvl="1">
              <a:lnSpc>
                <a:spcPct val="120000"/>
              </a:lnSpc>
            </a:pPr>
            <a:r>
              <a:rPr lang="en-US" dirty="0"/>
              <a:t>Like tasks that are in the Blocked state, tasks in the Suspended state cannot be selected to enter the Running state, but tasks in the Suspended state do not have a time out. </a:t>
            </a:r>
          </a:p>
          <a:p>
            <a:pPr lvl="1">
              <a:lnSpc>
                <a:spcPct val="120000"/>
              </a:lnSpc>
            </a:pPr>
            <a:r>
              <a:rPr lang="en-US" dirty="0"/>
              <a:t>Instead, tasks only enter or exit the Suspended state when explicitly commanded to do so through the </a:t>
            </a:r>
            <a:r>
              <a:rPr lang="en-US" dirty="0" err="1"/>
              <a:t>vTaskSuspend</a:t>
            </a:r>
            <a:r>
              <a:rPr lang="en-US" dirty="0"/>
              <a:t>() and </a:t>
            </a:r>
            <a:r>
              <a:rPr lang="en-US" dirty="0" err="1"/>
              <a:t>xTaskResume</a:t>
            </a:r>
            <a:r>
              <a:rPr lang="en-US" dirty="0"/>
              <a:t>() API calls respectively. </a:t>
            </a:r>
          </a:p>
        </p:txBody>
      </p:sp>
      <p:sp>
        <p:nvSpPr>
          <p:cNvPr id="5" name="Slide Number Placeholder 4">
            <a:extLst>
              <a:ext uri="{FF2B5EF4-FFF2-40B4-BE49-F238E27FC236}">
                <a16:creationId xmlns:a16="http://schemas.microsoft.com/office/drawing/2014/main" id="{6F8E3F2F-7502-4934-9B53-954632120693}"/>
              </a:ext>
            </a:extLst>
          </p:cNvPr>
          <p:cNvSpPr>
            <a:spLocks noGrp="1"/>
          </p:cNvSpPr>
          <p:nvPr>
            <p:ph type="sldNum" sz="quarter" idx="12"/>
          </p:nvPr>
        </p:nvSpPr>
        <p:spPr/>
        <p:txBody>
          <a:bodyPr/>
          <a:lstStyle/>
          <a:p>
            <a:fld id="{1EF844E4-0432-E94D-8BFC-37A16F6BDCE0}" type="slidenum">
              <a:rPr lang="en-US" altLang="en-US" smtClean="0"/>
              <a:pPr/>
              <a:t>36</a:t>
            </a:fld>
            <a:endParaRPr lang="en-US" altLang="en-US"/>
          </a:p>
        </p:txBody>
      </p:sp>
    </p:spTree>
    <p:extLst>
      <p:ext uri="{BB962C8B-B14F-4D97-AF65-F5344CB8AC3E}">
        <p14:creationId xmlns:p14="http://schemas.microsoft.com/office/powerpoint/2010/main" val="25779895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B393-79F1-4A79-8571-1D17686D8F9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8EEDDCC-3EE9-4155-8D85-F9F40F355E70}"/>
              </a:ext>
            </a:extLst>
          </p:cNvPr>
          <p:cNvSpPr>
            <a:spLocks noGrp="1"/>
          </p:cNvSpPr>
          <p:nvPr>
            <p:ph idx="1"/>
          </p:nvPr>
        </p:nvSpPr>
        <p:spPr/>
        <p:txBody>
          <a:bodyPr>
            <a:normAutofit fontScale="85000" lnSpcReduction="20000"/>
          </a:bodyPr>
          <a:lstStyle/>
          <a:p>
            <a:pPr marL="914400" indent="-914400">
              <a:lnSpc>
                <a:spcPct val="110000"/>
              </a:lnSpc>
              <a:buNone/>
              <a:tabLst>
                <a:tab pos="914400" algn="l"/>
              </a:tabLst>
            </a:pPr>
            <a:r>
              <a:rPr lang="en-US" dirty="0"/>
              <a:t>[1]	</a:t>
            </a:r>
            <a:r>
              <a:rPr lang="en-US" dirty="0">
                <a:hlinkClick r:id="rId2"/>
              </a:rPr>
              <a:t>Get Started</a:t>
            </a:r>
            <a:r>
              <a:rPr lang="en-US" dirty="0"/>
              <a:t> (with </a:t>
            </a:r>
            <a:r>
              <a:rPr lang="en-US"/>
              <a:t>ESP32 programming), </a:t>
            </a:r>
            <a:r>
              <a:rPr lang="en-US" dirty="0"/>
              <a:t>Accessed on Feb. 18, 2019. (Good)</a:t>
            </a:r>
          </a:p>
          <a:p>
            <a:pPr marL="914400" indent="-914400">
              <a:lnSpc>
                <a:spcPct val="110000"/>
              </a:lnSpc>
              <a:buNone/>
              <a:tabLst>
                <a:tab pos="914400" algn="l"/>
              </a:tabLst>
            </a:pPr>
            <a:r>
              <a:rPr lang="en-US" dirty="0"/>
              <a:t>[2]	</a:t>
            </a:r>
            <a:r>
              <a:rPr lang="en-US" dirty="0">
                <a:hlinkClick r:id="rId3"/>
              </a:rPr>
              <a:t>Build System</a:t>
            </a:r>
            <a:r>
              <a:rPr lang="en-US" dirty="0"/>
              <a:t>, Accessed on Feb. 18, 2019. (Good)</a:t>
            </a:r>
          </a:p>
          <a:p>
            <a:pPr marL="914400" indent="-914400">
              <a:lnSpc>
                <a:spcPct val="110000"/>
              </a:lnSpc>
              <a:buNone/>
              <a:tabLst>
                <a:tab pos="914400" algn="l"/>
              </a:tabLst>
            </a:pPr>
            <a:r>
              <a:rPr lang="en-US" dirty="0"/>
              <a:t>[3]	</a:t>
            </a:r>
            <a:r>
              <a:rPr lang="en-US" dirty="0" err="1">
                <a:hlinkClick r:id="rId4"/>
              </a:rPr>
              <a:t>vscode</a:t>
            </a:r>
            <a:r>
              <a:rPr lang="en-US" dirty="0">
                <a:hlinkClick r:id="rId4"/>
              </a:rPr>
              <a:t>-</a:t>
            </a:r>
            <a:r>
              <a:rPr lang="en-US" dirty="0" err="1">
                <a:hlinkClick r:id="rId4"/>
              </a:rPr>
              <a:t>esp</a:t>
            </a:r>
            <a:r>
              <a:rPr lang="en-US" dirty="0">
                <a:hlinkClick r:id="rId4"/>
              </a:rPr>
              <a:t>-</a:t>
            </a:r>
            <a:r>
              <a:rPr lang="en-US" dirty="0" err="1">
                <a:hlinkClick r:id="rId4"/>
              </a:rPr>
              <a:t>idf</a:t>
            </a:r>
            <a:r>
              <a:rPr lang="en-US" dirty="0">
                <a:hlinkClick r:id="rId4"/>
              </a:rPr>
              <a:t>-extension</a:t>
            </a:r>
            <a:r>
              <a:rPr lang="en-US" dirty="0"/>
              <a:t>, Accessed on Feb. 18, 2019. (Good)</a:t>
            </a:r>
          </a:p>
          <a:p>
            <a:pPr marL="914400" indent="-914400">
              <a:lnSpc>
                <a:spcPct val="110000"/>
              </a:lnSpc>
              <a:buNone/>
              <a:tabLst>
                <a:tab pos="914400" algn="l"/>
              </a:tabLst>
            </a:pPr>
            <a:r>
              <a:rPr lang="en-US" dirty="0"/>
              <a:t>[4]	</a:t>
            </a:r>
            <a:r>
              <a:rPr lang="en-US" dirty="0">
                <a:hlinkClick r:id="rId5"/>
              </a:rPr>
              <a:t>General Notes About ESP-IDF Programming</a:t>
            </a:r>
            <a:r>
              <a:rPr lang="en-US" dirty="0"/>
              <a:t>, Accessed on Feb. 17, 2019</a:t>
            </a:r>
          </a:p>
          <a:p>
            <a:pPr marL="914400" indent="-914400">
              <a:lnSpc>
                <a:spcPct val="110000"/>
              </a:lnSpc>
              <a:buNone/>
              <a:tabLst>
                <a:tab pos="914400" algn="l"/>
              </a:tabLst>
            </a:pPr>
            <a:r>
              <a:rPr lang="en-US" dirty="0"/>
              <a:t>[5]	(ESP32) </a:t>
            </a:r>
            <a:r>
              <a:rPr lang="en-US" dirty="0">
                <a:hlinkClick r:id="rId6"/>
              </a:rPr>
              <a:t>API Guides</a:t>
            </a:r>
            <a:r>
              <a:rPr lang="en-US" dirty="0"/>
              <a:t>, Accessed on Feb. 17, 2019</a:t>
            </a:r>
          </a:p>
          <a:p>
            <a:pPr marL="914400" indent="-914400">
              <a:lnSpc>
                <a:spcPct val="110000"/>
              </a:lnSpc>
              <a:buNone/>
              <a:tabLst>
                <a:tab pos="914400" algn="l"/>
              </a:tabLst>
            </a:pPr>
            <a:r>
              <a:rPr lang="en-US" dirty="0"/>
              <a:t>[6]	</a:t>
            </a:r>
            <a:r>
              <a:rPr lang="en-US" dirty="0">
                <a:hlinkClick r:id="rId7"/>
              </a:rPr>
              <a:t>API Reference</a:t>
            </a:r>
            <a:r>
              <a:rPr lang="en-US" dirty="0"/>
              <a:t>, Accessed on Feb. 18, 2019</a:t>
            </a:r>
          </a:p>
          <a:p>
            <a:pPr marL="914400" indent="-914400">
              <a:lnSpc>
                <a:spcPct val="110000"/>
              </a:lnSpc>
              <a:buNone/>
              <a:tabLst>
                <a:tab pos="914400" algn="l"/>
              </a:tabLst>
            </a:pPr>
            <a:endParaRPr lang="en-US" dirty="0"/>
          </a:p>
        </p:txBody>
      </p:sp>
      <p:sp>
        <p:nvSpPr>
          <p:cNvPr id="4" name="Date Placeholder 3">
            <a:extLst>
              <a:ext uri="{FF2B5EF4-FFF2-40B4-BE49-F238E27FC236}">
                <a16:creationId xmlns:a16="http://schemas.microsoft.com/office/drawing/2014/main" id="{C377C1AE-3EFA-4061-97B8-58DC19989560}"/>
              </a:ext>
            </a:extLst>
          </p:cNvPr>
          <p:cNvSpPr>
            <a:spLocks noGrp="1"/>
          </p:cNvSpPr>
          <p:nvPr>
            <p:ph type="dt" sz="half" idx="10"/>
          </p:nvPr>
        </p:nvSpPr>
        <p:spPr/>
        <p:txBody>
          <a:bodyPr/>
          <a:lstStyle/>
          <a:p>
            <a:pPr marL="12700">
              <a:lnSpc>
                <a:spcPct val="100000"/>
              </a:lnSpc>
            </a:pPr>
            <a:endParaRPr lang="en-US" spc="-10" dirty="0"/>
          </a:p>
        </p:txBody>
      </p:sp>
      <p:sp>
        <p:nvSpPr>
          <p:cNvPr id="5" name="Footer Placeholder 4">
            <a:extLst>
              <a:ext uri="{FF2B5EF4-FFF2-40B4-BE49-F238E27FC236}">
                <a16:creationId xmlns:a16="http://schemas.microsoft.com/office/drawing/2014/main" id="{FC6D9517-FBFC-4967-A389-36A17CBD8007}"/>
              </a:ext>
            </a:extLst>
          </p:cNvPr>
          <p:cNvSpPr>
            <a:spLocks noGrp="1"/>
          </p:cNvSpPr>
          <p:nvPr>
            <p:ph type="ftr" sz="quarter" idx="11"/>
          </p:nvPr>
        </p:nvSpPr>
        <p:spPr/>
        <p:txBody>
          <a:bodyPr/>
          <a:lstStyle/>
          <a:p>
            <a:pPr marL="12700">
              <a:lnSpc>
                <a:spcPct val="100000"/>
              </a:lnSpc>
            </a:pPr>
            <a:endParaRPr lang="en-US" dirty="0"/>
          </a:p>
        </p:txBody>
      </p:sp>
      <p:sp>
        <p:nvSpPr>
          <p:cNvPr id="6" name="Slide Number Placeholder 5">
            <a:extLst>
              <a:ext uri="{FF2B5EF4-FFF2-40B4-BE49-F238E27FC236}">
                <a16:creationId xmlns:a16="http://schemas.microsoft.com/office/drawing/2014/main" id="{3817643B-8BAE-4C28-A43F-F20370B8E45C}"/>
              </a:ext>
            </a:extLst>
          </p:cNvPr>
          <p:cNvSpPr>
            <a:spLocks noGrp="1"/>
          </p:cNvSpPr>
          <p:nvPr>
            <p:ph type="sldNum" sz="quarter" idx="12"/>
          </p:nvPr>
        </p:nvSpPr>
        <p:spPr/>
        <p:txBody>
          <a:bodyPr/>
          <a:lstStyle/>
          <a:p>
            <a:pPr marL="25400">
              <a:lnSpc>
                <a:spcPct val="100000"/>
              </a:lnSpc>
            </a:pPr>
            <a:fld id="{81D60167-4931-47E6-BA6A-407CBD079E47}" type="slidenum">
              <a:rPr lang="en-US" smtClean="0"/>
              <a:t>37</a:t>
            </a:fld>
            <a:endParaRPr lang="en-US" dirty="0"/>
          </a:p>
        </p:txBody>
      </p:sp>
    </p:spTree>
    <p:extLst>
      <p:ext uri="{BB962C8B-B14F-4D97-AF65-F5344CB8AC3E}">
        <p14:creationId xmlns:p14="http://schemas.microsoft.com/office/powerpoint/2010/main" val="3831342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31992-BC73-401E-A2CA-DC47EDBFC711}"/>
              </a:ext>
            </a:extLst>
          </p:cNvPr>
          <p:cNvSpPr>
            <a:spLocks noGrp="1"/>
          </p:cNvSpPr>
          <p:nvPr>
            <p:ph type="title"/>
          </p:nvPr>
        </p:nvSpPr>
        <p:spPr/>
        <p:txBody>
          <a:bodyPr/>
          <a:lstStyle/>
          <a:p>
            <a:r>
              <a:rPr lang="en-US" dirty="0"/>
              <a:t>ESP32</a:t>
            </a:r>
          </a:p>
        </p:txBody>
      </p:sp>
      <p:sp>
        <p:nvSpPr>
          <p:cNvPr id="3" name="Content Placeholder 2">
            <a:extLst>
              <a:ext uri="{FF2B5EF4-FFF2-40B4-BE49-F238E27FC236}">
                <a16:creationId xmlns:a16="http://schemas.microsoft.com/office/drawing/2014/main" id="{1706C45C-3F4C-44FA-A9FB-E5383621CD40}"/>
              </a:ext>
            </a:extLst>
          </p:cNvPr>
          <p:cNvSpPr>
            <a:spLocks noGrp="1"/>
          </p:cNvSpPr>
          <p:nvPr>
            <p:ph idx="1"/>
          </p:nvPr>
        </p:nvSpPr>
        <p:spPr>
          <a:xfrm>
            <a:off x="457200" y="1484784"/>
            <a:ext cx="7936173" cy="4641379"/>
          </a:xfrm>
        </p:spPr>
        <p:txBody>
          <a:bodyPr>
            <a:normAutofit fontScale="70000" lnSpcReduction="20000"/>
          </a:bodyPr>
          <a:lstStyle/>
          <a:p>
            <a:pPr>
              <a:lnSpc>
                <a:spcPct val="120000"/>
              </a:lnSpc>
            </a:pPr>
            <a:r>
              <a:rPr lang="en-US" dirty="0"/>
              <a:t>In September </a:t>
            </a:r>
            <a:r>
              <a:rPr lang="en-US" dirty="0">
                <a:solidFill>
                  <a:srgbClr val="CC3300"/>
                </a:solidFill>
              </a:rPr>
              <a:t>2016</a:t>
            </a:r>
            <a:r>
              <a:rPr lang="en-US" dirty="0"/>
              <a:t>, after a </a:t>
            </a:r>
            <a:r>
              <a:rPr lang="en-US" i="1" dirty="0"/>
              <a:t>beta testing </a:t>
            </a:r>
            <a:r>
              <a:rPr lang="en-US" dirty="0"/>
              <a:t>phase lasted some months, </a:t>
            </a:r>
            <a:r>
              <a:rPr lang="en-US" dirty="0" err="1"/>
              <a:t>Espressif</a:t>
            </a:r>
            <a:r>
              <a:rPr lang="en-US" dirty="0"/>
              <a:t> </a:t>
            </a:r>
            <a:r>
              <a:rPr lang="en-US" dirty="0">
                <a:hlinkClick r:id="rId2"/>
              </a:rPr>
              <a:t>announced</a:t>
            </a:r>
            <a:r>
              <a:rPr lang="en-US" dirty="0"/>
              <a:t> and made available the successor of esp8266, named </a:t>
            </a:r>
            <a:r>
              <a:rPr lang="en-US" b="1" dirty="0"/>
              <a:t>ESP32</a:t>
            </a:r>
            <a:endParaRPr lang="en-US" dirty="0"/>
          </a:p>
          <a:p>
            <a:pPr>
              <a:lnSpc>
                <a:spcPct val="120000"/>
              </a:lnSpc>
            </a:pPr>
            <a:r>
              <a:rPr lang="en-US" dirty="0"/>
              <a:t>The main features of the new </a:t>
            </a:r>
            <a:r>
              <a:rPr lang="en-US" i="1" dirty="0"/>
              <a:t>chip</a:t>
            </a:r>
            <a:r>
              <a:rPr lang="en-US" dirty="0"/>
              <a:t> are the following:</a:t>
            </a:r>
          </a:p>
          <a:p>
            <a:pPr lvl="1">
              <a:lnSpc>
                <a:spcPct val="120000"/>
              </a:lnSpc>
            </a:pPr>
            <a:r>
              <a:rPr lang="en-US" dirty="0" err="1"/>
              <a:t>Tensilica</a:t>
            </a:r>
            <a:r>
              <a:rPr lang="en-US" dirty="0"/>
              <a:t> LX6 </a:t>
            </a:r>
            <a:r>
              <a:rPr lang="en-US" dirty="0">
                <a:solidFill>
                  <a:srgbClr val="CC3300"/>
                </a:solidFill>
              </a:rPr>
              <a:t>dual core </a:t>
            </a:r>
            <a:r>
              <a:rPr lang="en-US" dirty="0"/>
              <a:t>processor at </a:t>
            </a:r>
            <a:r>
              <a:rPr lang="en-US" dirty="0">
                <a:solidFill>
                  <a:srgbClr val="CC3300"/>
                </a:solidFill>
              </a:rPr>
              <a:t>240</a:t>
            </a:r>
            <a:r>
              <a:rPr lang="en-US" dirty="0"/>
              <a:t> MHz</a:t>
            </a:r>
          </a:p>
          <a:p>
            <a:pPr lvl="1">
              <a:lnSpc>
                <a:spcPct val="120000"/>
              </a:lnSpc>
            </a:pPr>
            <a:r>
              <a:rPr lang="en-US" dirty="0"/>
              <a:t>520Kb of SRAM memory</a:t>
            </a:r>
          </a:p>
          <a:p>
            <a:pPr lvl="1">
              <a:lnSpc>
                <a:spcPct val="120000"/>
              </a:lnSpc>
            </a:pPr>
            <a:r>
              <a:rPr lang="en-US" dirty="0" err="1">
                <a:solidFill>
                  <a:srgbClr val="CC3300"/>
                </a:solidFill>
              </a:rPr>
              <a:t>WiFi</a:t>
            </a:r>
            <a:r>
              <a:rPr lang="en-US" dirty="0"/>
              <a:t> 802.11 b/g/n connectivity with support for WEP, WPA/WPA2 PSK/Enterprise</a:t>
            </a:r>
          </a:p>
          <a:p>
            <a:pPr lvl="1">
              <a:lnSpc>
                <a:spcPct val="120000"/>
              </a:lnSpc>
            </a:pPr>
            <a:r>
              <a:rPr lang="en-US" dirty="0">
                <a:solidFill>
                  <a:srgbClr val="CC3300"/>
                </a:solidFill>
              </a:rPr>
              <a:t>Bluetooth</a:t>
            </a:r>
            <a:r>
              <a:rPr lang="en-US" dirty="0"/>
              <a:t> connectivity (classic and LE)</a:t>
            </a:r>
          </a:p>
          <a:p>
            <a:pPr lvl="1">
              <a:lnSpc>
                <a:spcPct val="120000"/>
              </a:lnSpc>
            </a:pPr>
            <a:r>
              <a:rPr lang="en-US" dirty="0"/>
              <a:t>32 I/O pins with several built-in peripherals</a:t>
            </a:r>
          </a:p>
          <a:p>
            <a:pPr lvl="1">
              <a:lnSpc>
                <a:spcPct val="120000"/>
              </a:lnSpc>
            </a:pPr>
            <a:r>
              <a:rPr lang="en-US" dirty="0">
                <a:solidFill>
                  <a:srgbClr val="CC3300"/>
                </a:solidFill>
              </a:rPr>
              <a:t>hardware acceleration </a:t>
            </a:r>
            <a:r>
              <a:rPr lang="en-US" dirty="0"/>
              <a:t>for security algorithms (</a:t>
            </a:r>
            <a:r>
              <a:rPr lang="en-US" dirty="0">
                <a:solidFill>
                  <a:srgbClr val="CC3300"/>
                </a:solidFill>
              </a:rPr>
              <a:t>AES</a:t>
            </a:r>
            <a:r>
              <a:rPr lang="en-US" dirty="0"/>
              <a:t>, </a:t>
            </a:r>
            <a:r>
              <a:rPr lang="en-US" dirty="0">
                <a:solidFill>
                  <a:srgbClr val="CC3300"/>
                </a:solidFill>
              </a:rPr>
              <a:t>SHA2</a:t>
            </a:r>
            <a:r>
              <a:rPr lang="en-US" dirty="0"/>
              <a:t>, </a:t>
            </a:r>
            <a:r>
              <a:rPr lang="en-US" b="1" dirty="0">
                <a:solidFill>
                  <a:srgbClr val="CC3300"/>
                </a:solidFill>
              </a:rPr>
              <a:t>RSA-4096</a:t>
            </a:r>
            <a:r>
              <a:rPr lang="en-US" dirty="0"/>
              <a:t>)</a:t>
            </a:r>
          </a:p>
          <a:p>
            <a:pPr>
              <a:lnSpc>
                <a:spcPct val="120000"/>
              </a:lnSpc>
            </a:pPr>
            <a:endParaRPr lang="en-US" dirty="0"/>
          </a:p>
        </p:txBody>
      </p:sp>
      <p:sp>
        <p:nvSpPr>
          <p:cNvPr id="5" name="Slide Number Placeholder 4">
            <a:extLst>
              <a:ext uri="{FF2B5EF4-FFF2-40B4-BE49-F238E27FC236}">
                <a16:creationId xmlns:a16="http://schemas.microsoft.com/office/drawing/2014/main" id="{F3CDC77A-F04F-4718-A986-429ADCE15DCF}"/>
              </a:ext>
            </a:extLst>
          </p:cNvPr>
          <p:cNvSpPr>
            <a:spLocks noGrp="1"/>
          </p:cNvSpPr>
          <p:nvPr>
            <p:ph type="sldNum" sz="quarter" idx="12"/>
          </p:nvPr>
        </p:nvSpPr>
        <p:spPr/>
        <p:txBody>
          <a:bodyPr/>
          <a:lstStyle/>
          <a:p>
            <a:fld id="{1EF844E4-0432-E94D-8BFC-37A16F6BDCE0}" type="slidenum">
              <a:rPr lang="en-US" altLang="en-US" smtClean="0"/>
              <a:pPr/>
              <a:t>4</a:t>
            </a:fld>
            <a:endParaRPr lang="en-US" altLang="en-US"/>
          </a:p>
        </p:txBody>
      </p:sp>
    </p:spTree>
    <p:extLst>
      <p:ext uri="{BB962C8B-B14F-4D97-AF65-F5344CB8AC3E}">
        <p14:creationId xmlns:p14="http://schemas.microsoft.com/office/powerpoint/2010/main" val="2340749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32BF5-F304-4700-9814-3038FBECC9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C80F22-5761-4B57-BDB8-B36BEF4D1233}"/>
              </a:ext>
            </a:extLst>
          </p:cNvPr>
          <p:cNvSpPr>
            <a:spLocks noGrp="1"/>
          </p:cNvSpPr>
          <p:nvPr>
            <p:ph idx="1"/>
          </p:nvPr>
        </p:nvSpPr>
        <p:spPr/>
        <p:txBody>
          <a:bodyPr/>
          <a:lstStyle/>
          <a:p>
            <a:endParaRPr lang="en-US" dirty="0"/>
          </a:p>
        </p:txBody>
      </p:sp>
      <p:sp>
        <p:nvSpPr>
          <p:cNvPr id="5" name="Slide Number Placeholder 4">
            <a:extLst>
              <a:ext uri="{FF2B5EF4-FFF2-40B4-BE49-F238E27FC236}">
                <a16:creationId xmlns:a16="http://schemas.microsoft.com/office/drawing/2014/main" id="{DBB14B65-1EB7-4805-85DA-C3C5A254E064}"/>
              </a:ext>
            </a:extLst>
          </p:cNvPr>
          <p:cNvSpPr>
            <a:spLocks noGrp="1"/>
          </p:cNvSpPr>
          <p:nvPr>
            <p:ph type="sldNum" sz="quarter" idx="12"/>
          </p:nvPr>
        </p:nvSpPr>
        <p:spPr/>
        <p:txBody>
          <a:bodyPr/>
          <a:lstStyle/>
          <a:p>
            <a:fld id="{1EF844E4-0432-E94D-8BFC-37A16F6BDCE0}" type="slidenum">
              <a:rPr lang="en-US" altLang="en-US" smtClean="0"/>
              <a:pPr/>
              <a:t>5</a:t>
            </a:fld>
            <a:endParaRPr lang="en-US" altLang="en-US"/>
          </a:p>
        </p:txBody>
      </p:sp>
      <p:pic>
        <p:nvPicPr>
          <p:cNvPr id="6" name="Picture 5">
            <a:extLst>
              <a:ext uri="{FF2B5EF4-FFF2-40B4-BE49-F238E27FC236}">
                <a16:creationId xmlns:a16="http://schemas.microsoft.com/office/drawing/2014/main" id="{4203F29C-E52B-4950-985E-07FA936F5210}"/>
              </a:ext>
            </a:extLst>
          </p:cNvPr>
          <p:cNvPicPr>
            <a:picLocks noChangeAspect="1"/>
          </p:cNvPicPr>
          <p:nvPr/>
        </p:nvPicPr>
        <p:blipFill>
          <a:blip r:embed="rId2"/>
          <a:stretch>
            <a:fillRect/>
          </a:stretch>
        </p:blipFill>
        <p:spPr>
          <a:xfrm>
            <a:off x="578731" y="96040"/>
            <a:ext cx="7789765" cy="6682459"/>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ADF41581-624B-6D03-7DFF-EE75F6B62C70}"/>
                  </a:ext>
                </a:extLst>
              </p14:cNvPr>
              <p14:cNvContentPartPr/>
              <p14:nvPr/>
            </p14:nvContentPartPr>
            <p14:xfrm>
              <a:off x="-360" y="396360"/>
              <a:ext cx="7681320" cy="5479200"/>
            </p14:xfrm>
          </p:contentPart>
        </mc:Choice>
        <mc:Fallback xmlns="">
          <p:pic>
            <p:nvPicPr>
              <p:cNvPr id="4" name="Ink 3">
                <a:extLst>
                  <a:ext uri="{FF2B5EF4-FFF2-40B4-BE49-F238E27FC236}">
                    <a16:creationId xmlns:a16="http://schemas.microsoft.com/office/drawing/2014/main" id="{ADF41581-624B-6D03-7DFF-EE75F6B62C70}"/>
                  </a:ext>
                </a:extLst>
              </p:cNvPr>
              <p:cNvPicPr/>
              <p:nvPr/>
            </p:nvPicPr>
            <p:blipFill>
              <a:blip r:embed="rId4"/>
              <a:stretch>
                <a:fillRect/>
              </a:stretch>
            </p:blipFill>
            <p:spPr>
              <a:xfrm>
                <a:off x="-9720" y="387000"/>
                <a:ext cx="7700040" cy="5497920"/>
              </a:xfrm>
              <a:prstGeom prst="rect">
                <a:avLst/>
              </a:prstGeom>
            </p:spPr>
          </p:pic>
        </mc:Fallback>
      </mc:AlternateContent>
    </p:spTree>
    <p:extLst>
      <p:ext uri="{BB962C8B-B14F-4D97-AF65-F5344CB8AC3E}">
        <p14:creationId xmlns:p14="http://schemas.microsoft.com/office/powerpoint/2010/main" val="3974518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CAB0-28FA-428A-AB2D-731EF659C6A0}"/>
              </a:ext>
            </a:extLst>
          </p:cNvPr>
          <p:cNvSpPr>
            <a:spLocks noGrp="1"/>
          </p:cNvSpPr>
          <p:nvPr>
            <p:ph type="title"/>
          </p:nvPr>
        </p:nvSpPr>
        <p:spPr/>
        <p:txBody>
          <a:bodyPr/>
          <a:lstStyle/>
          <a:p>
            <a:r>
              <a:rPr lang="en-US" dirty="0"/>
              <a:t>ESP32 Modules</a:t>
            </a:r>
          </a:p>
        </p:txBody>
      </p:sp>
      <p:sp>
        <p:nvSpPr>
          <p:cNvPr id="3" name="Content Placeholder 2">
            <a:extLst>
              <a:ext uri="{FF2B5EF4-FFF2-40B4-BE49-F238E27FC236}">
                <a16:creationId xmlns:a16="http://schemas.microsoft.com/office/drawing/2014/main" id="{02B81696-A987-4B76-BA32-5A72683F6111}"/>
              </a:ext>
            </a:extLst>
          </p:cNvPr>
          <p:cNvSpPr>
            <a:spLocks noGrp="1"/>
          </p:cNvSpPr>
          <p:nvPr>
            <p:ph idx="1"/>
          </p:nvPr>
        </p:nvSpPr>
        <p:spPr>
          <a:xfrm>
            <a:off x="457200" y="1484785"/>
            <a:ext cx="8229600" cy="1517615"/>
          </a:xfrm>
        </p:spPr>
        <p:txBody>
          <a:bodyPr>
            <a:normAutofit fontScale="70000" lnSpcReduction="20000"/>
          </a:bodyPr>
          <a:lstStyle/>
          <a:p>
            <a:r>
              <a:rPr lang="en-US" dirty="0"/>
              <a:t>The ESP32 needs some </a:t>
            </a:r>
            <a:r>
              <a:rPr lang="en-US" dirty="0">
                <a:solidFill>
                  <a:srgbClr val="C00000"/>
                </a:solidFill>
              </a:rPr>
              <a:t>additional</a:t>
            </a:r>
            <a:r>
              <a:rPr lang="en-US" dirty="0"/>
              <a:t> components to work: </a:t>
            </a:r>
          </a:p>
          <a:p>
            <a:pPr lvl="1"/>
            <a:r>
              <a:rPr lang="en-US" dirty="0"/>
              <a:t>a </a:t>
            </a:r>
            <a:r>
              <a:rPr lang="en-US" b="1" dirty="0"/>
              <a:t>flash memory</a:t>
            </a:r>
            <a:r>
              <a:rPr lang="en-US" dirty="0"/>
              <a:t> (to store </a:t>
            </a:r>
            <a:r>
              <a:rPr lang="en-US" i="1" dirty="0"/>
              <a:t>firmware</a:t>
            </a:r>
            <a:r>
              <a:rPr lang="en-US" dirty="0"/>
              <a:t> and data), </a:t>
            </a:r>
          </a:p>
          <a:p>
            <a:pPr lvl="1"/>
            <a:r>
              <a:rPr lang="en-US" dirty="0"/>
              <a:t>a </a:t>
            </a:r>
            <a:r>
              <a:rPr lang="en-US" b="1" dirty="0"/>
              <a:t>crystal</a:t>
            </a:r>
            <a:r>
              <a:rPr lang="en-US" dirty="0"/>
              <a:t> (for the RTC), </a:t>
            </a:r>
          </a:p>
          <a:p>
            <a:pPr lvl="1"/>
            <a:r>
              <a:rPr lang="en-US" dirty="0"/>
              <a:t>an </a:t>
            </a:r>
            <a:r>
              <a:rPr lang="en-US" b="1" dirty="0"/>
              <a:t>antenna </a:t>
            </a:r>
            <a:r>
              <a:rPr lang="en-US" dirty="0"/>
              <a:t>and some passive components.</a:t>
            </a:r>
          </a:p>
        </p:txBody>
      </p:sp>
      <p:sp>
        <p:nvSpPr>
          <p:cNvPr id="5" name="Slide Number Placeholder 4">
            <a:extLst>
              <a:ext uri="{FF2B5EF4-FFF2-40B4-BE49-F238E27FC236}">
                <a16:creationId xmlns:a16="http://schemas.microsoft.com/office/drawing/2014/main" id="{9142683A-59A9-4563-8195-27755AB6D9B0}"/>
              </a:ext>
            </a:extLst>
          </p:cNvPr>
          <p:cNvSpPr>
            <a:spLocks noGrp="1"/>
          </p:cNvSpPr>
          <p:nvPr>
            <p:ph type="sldNum" sz="quarter" idx="12"/>
          </p:nvPr>
        </p:nvSpPr>
        <p:spPr/>
        <p:txBody>
          <a:bodyPr/>
          <a:lstStyle/>
          <a:p>
            <a:fld id="{1EF844E4-0432-E94D-8BFC-37A16F6BDCE0}" type="slidenum">
              <a:rPr lang="en-US" altLang="en-US" smtClean="0"/>
              <a:pPr/>
              <a:t>6</a:t>
            </a:fld>
            <a:endParaRPr lang="en-US" altLang="en-US"/>
          </a:p>
        </p:txBody>
      </p:sp>
      <p:pic>
        <p:nvPicPr>
          <p:cNvPr id="10" name="Content Placeholder 6" descr="A picture containing electronics, circuit&#10;&#10;Description generated with very high confidence">
            <a:extLst>
              <a:ext uri="{FF2B5EF4-FFF2-40B4-BE49-F238E27FC236}">
                <a16:creationId xmlns:a16="http://schemas.microsoft.com/office/drawing/2014/main" id="{22E1C3EE-9DB2-4286-9C5A-D9C78EFE3C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33534" y="2798132"/>
            <a:ext cx="6815066" cy="2876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pic>
      <p:sp>
        <p:nvSpPr>
          <p:cNvPr id="11" name="Rectangle 10">
            <a:extLst>
              <a:ext uri="{FF2B5EF4-FFF2-40B4-BE49-F238E27FC236}">
                <a16:creationId xmlns:a16="http://schemas.microsoft.com/office/drawing/2014/main" id="{A43DAC44-41C0-42D7-820F-2D9274D44D17}"/>
              </a:ext>
            </a:extLst>
          </p:cNvPr>
          <p:cNvSpPr/>
          <p:nvPr/>
        </p:nvSpPr>
        <p:spPr>
          <a:xfrm>
            <a:off x="1295400" y="5511172"/>
            <a:ext cx="2895600" cy="646331"/>
          </a:xfrm>
          <a:prstGeom prst="rect">
            <a:avLst/>
          </a:prstGeom>
        </p:spPr>
        <p:txBody>
          <a:bodyPr wrap="square">
            <a:spAutoFit/>
          </a:bodyPr>
          <a:lstStyle/>
          <a:p>
            <a:pPr algn="ctr"/>
            <a:r>
              <a:rPr lang="en-US" dirty="0"/>
              <a:t> (</a:t>
            </a:r>
            <a:r>
              <a:rPr lang="en-US" b="1" dirty="0">
                <a:hlinkClick r:id="rId4"/>
              </a:rPr>
              <a:t>ESP-WROOM-32</a:t>
            </a:r>
            <a:r>
              <a:rPr lang="en-US" dirty="0"/>
              <a:t>) by </a:t>
            </a:r>
            <a:r>
              <a:rPr lang="en-US" dirty="0" err="1"/>
              <a:t>Espressif</a:t>
            </a:r>
            <a:endParaRPr lang="en-US" dirty="0"/>
          </a:p>
        </p:txBody>
      </p:sp>
      <p:sp>
        <p:nvSpPr>
          <p:cNvPr id="12" name="Rectangle 11">
            <a:extLst>
              <a:ext uri="{FF2B5EF4-FFF2-40B4-BE49-F238E27FC236}">
                <a16:creationId xmlns:a16="http://schemas.microsoft.com/office/drawing/2014/main" id="{4745E347-2FA7-4C9C-97F0-A3D845D11DA6}"/>
              </a:ext>
            </a:extLst>
          </p:cNvPr>
          <p:cNvSpPr/>
          <p:nvPr/>
        </p:nvSpPr>
        <p:spPr>
          <a:xfrm>
            <a:off x="5456480" y="5423450"/>
            <a:ext cx="1804291" cy="646331"/>
          </a:xfrm>
          <a:prstGeom prst="rect">
            <a:avLst/>
          </a:prstGeom>
        </p:spPr>
        <p:txBody>
          <a:bodyPr wrap="square">
            <a:spAutoFit/>
          </a:bodyPr>
          <a:lstStyle/>
          <a:p>
            <a:pPr algn="ctr"/>
            <a:r>
              <a:rPr lang="en-US" dirty="0"/>
              <a:t>(</a:t>
            </a:r>
            <a:r>
              <a:rPr lang="en-US" b="1" dirty="0">
                <a:hlinkClick r:id="rId5"/>
              </a:rPr>
              <a:t>ESP-32S</a:t>
            </a:r>
            <a:r>
              <a:rPr lang="en-US" dirty="0"/>
              <a:t>) by Ai-Thinker</a:t>
            </a:r>
          </a:p>
        </p:txBody>
      </p:sp>
      <p:sp>
        <p:nvSpPr>
          <p:cNvPr id="6" name="Rectangle 5">
            <a:extLst>
              <a:ext uri="{FF2B5EF4-FFF2-40B4-BE49-F238E27FC236}">
                <a16:creationId xmlns:a16="http://schemas.microsoft.com/office/drawing/2014/main" id="{67DB22E6-192D-49F4-9BA5-E2FBD5CC907C}"/>
              </a:ext>
            </a:extLst>
          </p:cNvPr>
          <p:cNvSpPr/>
          <p:nvPr/>
        </p:nvSpPr>
        <p:spPr>
          <a:xfrm>
            <a:off x="6689651" y="2577679"/>
            <a:ext cx="1997149" cy="1200329"/>
          </a:xfrm>
          <a:prstGeom prst="rect">
            <a:avLst/>
          </a:prstGeom>
        </p:spPr>
        <p:txBody>
          <a:bodyPr wrap="square">
            <a:spAutoFit/>
          </a:bodyPr>
          <a:lstStyle/>
          <a:p>
            <a:r>
              <a:rPr lang="en-US" dirty="0"/>
              <a:t>ESP32 based surface-mount printed circuit board modules </a:t>
            </a:r>
          </a:p>
        </p:txBody>
      </p:sp>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FC92C5E5-B619-5AC8-ED7D-B2DA60B0614E}"/>
                  </a:ext>
                </a:extLst>
              </p14:cNvPr>
              <p14:cNvContentPartPr/>
              <p14:nvPr/>
            </p14:nvContentPartPr>
            <p14:xfrm>
              <a:off x="1478520" y="4610160"/>
              <a:ext cx="312840" cy="282240"/>
            </p14:xfrm>
          </p:contentPart>
        </mc:Choice>
        <mc:Fallback xmlns="">
          <p:pic>
            <p:nvPicPr>
              <p:cNvPr id="4" name="Ink 3">
                <a:extLst>
                  <a:ext uri="{FF2B5EF4-FFF2-40B4-BE49-F238E27FC236}">
                    <a16:creationId xmlns:a16="http://schemas.microsoft.com/office/drawing/2014/main" id="{FC92C5E5-B619-5AC8-ED7D-B2DA60B0614E}"/>
                  </a:ext>
                </a:extLst>
              </p:cNvPr>
              <p:cNvPicPr/>
              <p:nvPr/>
            </p:nvPicPr>
            <p:blipFill>
              <a:blip r:embed="rId7"/>
              <a:stretch>
                <a:fillRect/>
              </a:stretch>
            </p:blipFill>
            <p:spPr>
              <a:xfrm>
                <a:off x="1469160" y="4600800"/>
                <a:ext cx="331560" cy="300960"/>
              </a:xfrm>
              <a:prstGeom prst="rect">
                <a:avLst/>
              </a:prstGeom>
            </p:spPr>
          </p:pic>
        </mc:Fallback>
      </mc:AlternateContent>
    </p:spTree>
    <p:extLst>
      <p:ext uri="{BB962C8B-B14F-4D97-AF65-F5344CB8AC3E}">
        <p14:creationId xmlns:p14="http://schemas.microsoft.com/office/powerpoint/2010/main" val="4157404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A1DE3-4745-4E7C-A57E-2C6A6754D1C2}"/>
              </a:ext>
            </a:extLst>
          </p:cNvPr>
          <p:cNvSpPr>
            <a:spLocks noGrp="1"/>
          </p:cNvSpPr>
          <p:nvPr>
            <p:ph type="title"/>
          </p:nvPr>
        </p:nvSpPr>
        <p:spPr/>
        <p:txBody>
          <a:bodyPr/>
          <a:lstStyle/>
          <a:p>
            <a:r>
              <a:rPr lang="en-US" dirty="0"/>
              <a:t>Flash</a:t>
            </a:r>
          </a:p>
        </p:txBody>
      </p:sp>
      <p:sp>
        <p:nvSpPr>
          <p:cNvPr id="3" name="Content Placeholder 2">
            <a:extLst>
              <a:ext uri="{FF2B5EF4-FFF2-40B4-BE49-F238E27FC236}">
                <a16:creationId xmlns:a16="http://schemas.microsoft.com/office/drawing/2014/main" id="{6DEAFAA7-304D-473E-939D-01AC768C444A}"/>
              </a:ext>
            </a:extLst>
          </p:cNvPr>
          <p:cNvSpPr>
            <a:spLocks noGrp="1"/>
          </p:cNvSpPr>
          <p:nvPr>
            <p:ph idx="1"/>
          </p:nvPr>
        </p:nvSpPr>
        <p:spPr>
          <a:xfrm>
            <a:off x="457200" y="1426909"/>
            <a:ext cx="8229600" cy="2288015"/>
          </a:xfrm>
        </p:spPr>
        <p:txBody>
          <a:bodyPr>
            <a:normAutofit fontScale="70000" lnSpcReduction="20000"/>
          </a:bodyPr>
          <a:lstStyle/>
          <a:p>
            <a:pPr>
              <a:lnSpc>
                <a:spcPct val="120000"/>
              </a:lnSpc>
            </a:pPr>
            <a:r>
              <a:rPr lang="en-US" dirty="0"/>
              <a:t>The esp32 chip requires an </a:t>
            </a:r>
            <a:r>
              <a:rPr lang="en-US" b="1" dirty="0"/>
              <a:t>external</a:t>
            </a:r>
            <a:r>
              <a:rPr lang="en-US" dirty="0"/>
              <a:t> flash memory to store programs, data, configuration parameters…</a:t>
            </a:r>
          </a:p>
          <a:p>
            <a:pPr>
              <a:lnSpc>
                <a:spcPct val="120000"/>
              </a:lnSpc>
            </a:pPr>
            <a:r>
              <a:rPr lang="en-US" dirty="0"/>
              <a:t>The external memory is connected to the chip via the </a:t>
            </a:r>
            <a:r>
              <a:rPr lang="en-US" b="1" dirty="0"/>
              <a:t>SPI </a:t>
            </a:r>
            <a:r>
              <a:rPr lang="en-US" dirty="0"/>
              <a:t>bus and the supported capacity is up to </a:t>
            </a:r>
            <a:r>
              <a:rPr lang="en-US" b="1" dirty="0"/>
              <a:t>16Mb</a:t>
            </a:r>
            <a:r>
              <a:rPr lang="en-US" dirty="0"/>
              <a:t>. </a:t>
            </a:r>
          </a:p>
          <a:p>
            <a:pPr lvl="1">
              <a:lnSpc>
                <a:spcPct val="120000"/>
              </a:lnSpc>
            </a:pPr>
            <a:r>
              <a:rPr lang="en-US" dirty="0"/>
              <a:t>The official </a:t>
            </a:r>
            <a:r>
              <a:rPr lang="en-US" i="1" dirty="0" err="1"/>
              <a:t>Espressif</a:t>
            </a:r>
            <a:r>
              <a:rPr lang="en-US" dirty="0"/>
              <a:t> module (ESP-WROOM-32) includes a </a:t>
            </a:r>
            <a:r>
              <a:rPr lang="en-US" b="1" dirty="0"/>
              <a:t>4Mb</a:t>
            </a:r>
            <a:r>
              <a:rPr lang="en-US" dirty="0"/>
              <a:t> flash memory made by </a:t>
            </a:r>
            <a:r>
              <a:rPr lang="en-US" dirty="0" err="1"/>
              <a:t>GigaDevice</a:t>
            </a:r>
            <a:r>
              <a:rPr lang="en-US" dirty="0"/>
              <a:t> (</a:t>
            </a:r>
            <a:r>
              <a:rPr lang="en-US" dirty="0">
                <a:hlinkClick r:id="rId2"/>
              </a:rPr>
              <a:t>GD25Q32</a:t>
            </a:r>
            <a:r>
              <a:rPr lang="en-US" dirty="0"/>
              <a:t>):</a:t>
            </a:r>
          </a:p>
        </p:txBody>
      </p:sp>
      <p:sp>
        <p:nvSpPr>
          <p:cNvPr id="5" name="Slide Number Placeholder 4">
            <a:extLst>
              <a:ext uri="{FF2B5EF4-FFF2-40B4-BE49-F238E27FC236}">
                <a16:creationId xmlns:a16="http://schemas.microsoft.com/office/drawing/2014/main" id="{710116ED-5CA4-455A-BBED-683EE2BBDB71}"/>
              </a:ext>
            </a:extLst>
          </p:cNvPr>
          <p:cNvSpPr>
            <a:spLocks noGrp="1"/>
          </p:cNvSpPr>
          <p:nvPr>
            <p:ph type="sldNum" sz="quarter" idx="12"/>
          </p:nvPr>
        </p:nvSpPr>
        <p:spPr/>
        <p:txBody>
          <a:bodyPr/>
          <a:lstStyle/>
          <a:p>
            <a:fld id="{1EF844E4-0432-E94D-8BFC-37A16F6BDCE0}" type="slidenum">
              <a:rPr lang="en-US" altLang="en-US" smtClean="0"/>
              <a:pPr/>
              <a:t>7</a:t>
            </a:fld>
            <a:endParaRPr lang="en-US" altLang="en-US"/>
          </a:p>
        </p:txBody>
      </p:sp>
      <p:pic>
        <p:nvPicPr>
          <p:cNvPr id="7" name="Picture 6" descr="A circuit board&#10;&#10;Description generated with very high confidence">
            <a:extLst>
              <a:ext uri="{FF2B5EF4-FFF2-40B4-BE49-F238E27FC236}">
                <a16:creationId xmlns:a16="http://schemas.microsoft.com/office/drawing/2014/main" id="{C61A0F54-129C-4AF5-9243-E5D8A2ED90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1" y="3648586"/>
            <a:ext cx="4180214" cy="3145611"/>
          </a:xfrm>
          <a:prstGeom prst="rect">
            <a:avLst/>
          </a:prstGeom>
        </p:spPr>
      </p:pic>
      <p:sp>
        <p:nvSpPr>
          <p:cNvPr id="4" name="Rectangle 3"/>
          <p:cNvSpPr/>
          <p:nvPr/>
        </p:nvSpPr>
        <p:spPr>
          <a:xfrm>
            <a:off x="939762" y="5174698"/>
            <a:ext cx="1780289" cy="646331"/>
          </a:xfrm>
          <a:prstGeom prst="rect">
            <a:avLst/>
          </a:prstGeom>
        </p:spPr>
        <p:txBody>
          <a:bodyPr wrap="square">
            <a:spAutoFit/>
          </a:bodyPr>
          <a:lstStyle/>
          <a:p>
            <a:r>
              <a:rPr lang="en-US" dirty="0">
                <a:latin typeface="Arial" panose="020B0604020202020204" pitchFamily="34" charset="0"/>
              </a:rPr>
              <a:t>ESP32 D0WDQ6 chip</a:t>
            </a:r>
            <a:endParaRPr lang="en-US" dirty="0"/>
          </a:p>
        </p:txBody>
      </p:sp>
      <p:cxnSp>
        <p:nvCxnSpPr>
          <p:cNvPr id="8" name="Straight Arrow Connector 7"/>
          <p:cNvCxnSpPr/>
          <p:nvPr/>
        </p:nvCxnSpPr>
        <p:spPr>
          <a:xfrm flipV="1">
            <a:off x="2037144" y="5174698"/>
            <a:ext cx="2534856" cy="2191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85371" y="3842676"/>
            <a:ext cx="2534680" cy="923330"/>
          </a:xfrm>
          <a:prstGeom prst="rect">
            <a:avLst/>
          </a:prstGeom>
        </p:spPr>
        <p:txBody>
          <a:bodyPr wrap="square">
            <a:spAutoFit/>
          </a:bodyPr>
          <a:lstStyle/>
          <a:p>
            <a:r>
              <a:rPr lang="en-US" dirty="0">
                <a:latin typeface="Arial" panose="020B0604020202020204" pitchFamily="34" charset="0"/>
              </a:rPr>
              <a:t>“meandered inverted F” (“MIFA”) antenna with zigzag pattern</a:t>
            </a:r>
            <a:endParaRPr lang="en-US" dirty="0"/>
          </a:p>
        </p:txBody>
      </p:sp>
      <p:cxnSp>
        <p:nvCxnSpPr>
          <p:cNvPr id="11" name="Straight Arrow Connector 10"/>
          <p:cNvCxnSpPr/>
          <p:nvPr/>
        </p:nvCxnSpPr>
        <p:spPr>
          <a:xfrm>
            <a:off x="2384385" y="4387516"/>
            <a:ext cx="590309" cy="3599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8756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CAB0-28FA-428A-AB2D-731EF659C6A0}"/>
              </a:ext>
            </a:extLst>
          </p:cNvPr>
          <p:cNvSpPr>
            <a:spLocks noGrp="1"/>
          </p:cNvSpPr>
          <p:nvPr>
            <p:ph type="title"/>
          </p:nvPr>
        </p:nvSpPr>
        <p:spPr/>
        <p:txBody>
          <a:bodyPr/>
          <a:lstStyle/>
          <a:p>
            <a:r>
              <a:rPr lang="en-US" dirty="0"/>
              <a:t>Development Boards</a:t>
            </a:r>
          </a:p>
        </p:txBody>
      </p:sp>
      <p:sp>
        <p:nvSpPr>
          <p:cNvPr id="3" name="Content Placeholder 2">
            <a:extLst>
              <a:ext uri="{FF2B5EF4-FFF2-40B4-BE49-F238E27FC236}">
                <a16:creationId xmlns:a16="http://schemas.microsoft.com/office/drawing/2014/main" id="{02B81696-A987-4B76-BA32-5A72683F6111}"/>
              </a:ext>
            </a:extLst>
          </p:cNvPr>
          <p:cNvSpPr>
            <a:spLocks noGrp="1"/>
          </p:cNvSpPr>
          <p:nvPr>
            <p:ph idx="1"/>
          </p:nvPr>
        </p:nvSpPr>
        <p:spPr>
          <a:xfrm>
            <a:off x="540000" y="1484786"/>
            <a:ext cx="8146800" cy="1080120"/>
          </a:xfrm>
        </p:spPr>
        <p:txBody>
          <a:bodyPr>
            <a:normAutofit fontScale="62500" lnSpcReduction="20000"/>
          </a:bodyPr>
          <a:lstStyle/>
          <a:p>
            <a:pPr>
              <a:lnSpc>
                <a:spcPct val="120000"/>
              </a:lnSpc>
            </a:pPr>
            <a:r>
              <a:rPr lang="en-US" i="1" dirty="0"/>
              <a:t>Development boards </a:t>
            </a:r>
            <a:r>
              <a:rPr lang="en-US" dirty="0"/>
              <a:t>include the ESP32 module, the power supply, an USB connector… everything you need to start building your project!</a:t>
            </a:r>
          </a:p>
        </p:txBody>
      </p:sp>
      <p:sp>
        <p:nvSpPr>
          <p:cNvPr id="5" name="Slide Number Placeholder 4">
            <a:extLst>
              <a:ext uri="{FF2B5EF4-FFF2-40B4-BE49-F238E27FC236}">
                <a16:creationId xmlns:a16="http://schemas.microsoft.com/office/drawing/2014/main" id="{9142683A-59A9-4563-8195-27755AB6D9B0}"/>
              </a:ext>
            </a:extLst>
          </p:cNvPr>
          <p:cNvSpPr>
            <a:spLocks noGrp="1"/>
          </p:cNvSpPr>
          <p:nvPr>
            <p:ph type="sldNum" sz="quarter" idx="12"/>
          </p:nvPr>
        </p:nvSpPr>
        <p:spPr/>
        <p:txBody>
          <a:bodyPr/>
          <a:lstStyle/>
          <a:p>
            <a:fld id="{1EF844E4-0432-E94D-8BFC-37A16F6BDCE0}" type="slidenum">
              <a:rPr lang="en-US" altLang="en-US" smtClean="0"/>
              <a:pPr/>
              <a:t>8</a:t>
            </a:fld>
            <a:endParaRPr lang="en-US" altLang="en-US"/>
          </a:p>
        </p:txBody>
      </p:sp>
      <p:pic>
        <p:nvPicPr>
          <p:cNvPr id="9" name="Picture 8" descr="A circuit board&#10;&#10;Description generated with very high confidence">
            <a:extLst>
              <a:ext uri="{FF2B5EF4-FFF2-40B4-BE49-F238E27FC236}">
                <a16:creationId xmlns:a16="http://schemas.microsoft.com/office/drawing/2014/main" id="{7DA61009-B00B-4DBB-9E87-5372D2B533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44" y="2596945"/>
            <a:ext cx="6511912" cy="3590680"/>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6690600" y="4496040"/>
              <a:ext cx="41760" cy="44280"/>
            </p14:xfrm>
          </p:contentPart>
        </mc:Choice>
        <mc:Fallback xmlns="">
          <p:pic>
            <p:nvPicPr>
              <p:cNvPr id="4" name="Ink 3"/>
              <p:cNvPicPr/>
              <p:nvPr/>
            </p:nvPicPr>
            <p:blipFill>
              <a:blip r:embed="rId5"/>
              <a:stretch>
                <a:fillRect/>
              </a:stretch>
            </p:blipFill>
            <p:spPr>
              <a:xfrm>
                <a:off x="6686280" y="4491720"/>
                <a:ext cx="49680" cy="52560"/>
              </a:xfrm>
              <a:prstGeom prst="rect">
                <a:avLst/>
              </a:prstGeom>
            </p:spPr>
          </p:pic>
        </mc:Fallback>
      </mc:AlternateContent>
    </p:spTree>
    <p:extLst>
      <p:ext uri="{BB962C8B-B14F-4D97-AF65-F5344CB8AC3E}">
        <p14:creationId xmlns:p14="http://schemas.microsoft.com/office/powerpoint/2010/main" val="3865034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7AE83-20DF-455D-A745-25F6DAEE46C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A9579FF-FA6B-4720-9810-C33E4F17CF52}"/>
              </a:ext>
            </a:extLst>
          </p:cNvPr>
          <p:cNvSpPr>
            <a:spLocks noGrp="1"/>
          </p:cNvSpPr>
          <p:nvPr>
            <p:ph idx="1"/>
          </p:nvPr>
        </p:nvSpPr>
        <p:spPr>
          <a:xfrm>
            <a:off x="381600" y="288000"/>
            <a:ext cx="8229600" cy="5957225"/>
          </a:xfrm>
          <a:solidFill>
            <a:schemeClr val="bg1"/>
          </a:solidFill>
        </p:spPr>
        <p:txBody>
          <a:bodyPr>
            <a:normAutofit fontScale="55000" lnSpcReduction="20000"/>
          </a:bodyPr>
          <a:lstStyle/>
          <a:p>
            <a:pPr>
              <a:lnSpc>
                <a:spcPct val="120000"/>
              </a:lnSpc>
            </a:pPr>
            <a:r>
              <a:rPr lang="en-US" dirty="0"/>
              <a:t>ESP32-WROOM-32</a:t>
            </a:r>
          </a:p>
          <a:p>
            <a:pPr lvl="1">
              <a:lnSpc>
                <a:spcPct val="120000"/>
              </a:lnSpc>
            </a:pPr>
            <a:r>
              <a:rPr lang="en-US" dirty="0"/>
              <a:t>ESP32-WROOM-32 module soldered to the ESP32-DevKitC V4 board. </a:t>
            </a:r>
          </a:p>
          <a:p>
            <a:pPr lvl="1">
              <a:lnSpc>
                <a:spcPct val="120000"/>
              </a:lnSpc>
            </a:pPr>
            <a:r>
              <a:rPr lang="en-US" dirty="0"/>
              <a:t>Optionally ESP32-WROOM-32D, ESP32-WROOM-32U or ESP32-SOLO-1 module may be soldered instead of the ESP32-WROOM-32.</a:t>
            </a:r>
          </a:p>
          <a:p>
            <a:pPr>
              <a:lnSpc>
                <a:spcPct val="120000"/>
              </a:lnSpc>
            </a:pPr>
            <a:r>
              <a:rPr lang="en-US" dirty="0"/>
              <a:t>USB-UART Bridge</a:t>
            </a:r>
          </a:p>
          <a:p>
            <a:pPr lvl="1">
              <a:lnSpc>
                <a:spcPct val="120000"/>
              </a:lnSpc>
            </a:pPr>
            <a:r>
              <a:rPr lang="en-US" dirty="0"/>
              <a:t>A single chip USB-UART bridge provides up to 3 Mbps transfers rates.</a:t>
            </a:r>
          </a:p>
          <a:p>
            <a:pPr>
              <a:lnSpc>
                <a:spcPct val="120000"/>
              </a:lnSpc>
            </a:pPr>
            <a:r>
              <a:rPr lang="en-US" dirty="0"/>
              <a:t>Boot</a:t>
            </a:r>
          </a:p>
          <a:p>
            <a:pPr lvl="1">
              <a:lnSpc>
                <a:spcPct val="120000"/>
              </a:lnSpc>
            </a:pPr>
            <a:r>
              <a:rPr lang="en-US" dirty="0"/>
              <a:t>Download button: holding down the Boot button (</a:t>
            </a:r>
            <a:r>
              <a:rPr lang="en-US" dirty="0">
                <a:solidFill>
                  <a:srgbClr val="C00000"/>
                </a:solidFill>
              </a:rPr>
              <a:t>until the uploading starts</a:t>
            </a:r>
            <a:r>
              <a:rPr lang="en-US" dirty="0"/>
              <a:t>) initiates the firmware download mode. </a:t>
            </a:r>
          </a:p>
          <a:p>
            <a:pPr lvl="1">
              <a:lnSpc>
                <a:spcPct val="120000"/>
              </a:lnSpc>
            </a:pPr>
            <a:r>
              <a:rPr lang="en-US" dirty="0">
                <a:solidFill>
                  <a:srgbClr val="C00000"/>
                </a:solidFill>
              </a:rPr>
              <a:t>Then user can download firmware through the serial port.</a:t>
            </a:r>
          </a:p>
          <a:p>
            <a:pPr>
              <a:lnSpc>
                <a:spcPct val="120000"/>
              </a:lnSpc>
            </a:pPr>
            <a:r>
              <a:rPr lang="en-US" dirty="0"/>
              <a:t>Micro USB Port</a:t>
            </a:r>
          </a:p>
          <a:p>
            <a:pPr lvl="1">
              <a:lnSpc>
                <a:spcPct val="120000"/>
              </a:lnSpc>
            </a:pPr>
            <a:r>
              <a:rPr lang="en-US" dirty="0"/>
              <a:t>It functions as the power supply for the board and the communication interface between PC and the ESP module.</a:t>
            </a:r>
          </a:p>
          <a:p>
            <a:pPr>
              <a:lnSpc>
                <a:spcPct val="120000"/>
              </a:lnSpc>
            </a:pPr>
            <a:r>
              <a:rPr lang="en-US" dirty="0"/>
              <a:t>5V Power On LED</a:t>
            </a:r>
          </a:p>
          <a:p>
            <a:pPr lvl="1">
              <a:lnSpc>
                <a:spcPct val="120000"/>
              </a:lnSpc>
            </a:pPr>
            <a:r>
              <a:rPr lang="en-US" dirty="0"/>
              <a:t>This LED lights when the USB or an external 5V power supply is applied to the board. </a:t>
            </a:r>
          </a:p>
          <a:p>
            <a:pPr>
              <a:lnSpc>
                <a:spcPct val="120000"/>
              </a:lnSpc>
            </a:pPr>
            <a:r>
              <a:rPr lang="en-US" dirty="0"/>
              <a:t>EN -Reset button: pressing this button resets the system.</a:t>
            </a:r>
          </a:p>
          <a:p>
            <a:pPr>
              <a:lnSpc>
                <a:spcPct val="120000"/>
              </a:lnSpc>
            </a:pPr>
            <a:r>
              <a:rPr lang="en-US" dirty="0"/>
              <a:t>I/O</a:t>
            </a:r>
          </a:p>
          <a:p>
            <a:pPr lvl="1">
              <a:lnSpc>
                <a:spcPct val="120000"/>
              </a:lnSpc>
            </a:pPr>
            <a:r>
              <a:rPr lang="en-US" dirty="0"/>
              <a:t>Most of the pins on the ESP module are broken out to the pin headers on the board. </a:t>
            </a:r>
          </a:p>
          <a:p>
            <a:pPr lvl="1">
              <a:lnSpc>
                <a:spcPct val="120000"/>
              </a:lnSpc>
            </a:pPr>
            <a:r>
              <a:rPr lang="en-US" dirty="0"/>
              <a:t>Users can program ESP32 to enable multiple functions such as PWM, ADC, DAC, I2C, I2S, SPI, etc.</a:t>
            </a:r>
          </a:p>
        </p:txBody>
      </p:sp>
      <p:sp>
        <p:nvSpPr>
          <p:cNvPr id="5" name="Slide Number Placeholder 4">
            <a:extLst>
              <a:ext uri="{FF2B5EF4-FFF2-40B4-BE49-F238E27FC236}">
                <a16:creationId xmlns:a16="http://schemas.microsoft.com/office/drawing/2014/main" id="{C4377E9D-639E-4C8C-922E-6C5D5125FB4F}"/>
              </a:ext>
            </a:extLst>
          </p:cNvPr>
          <p:cNvSpPr>
            <a:spLocks noGrp="1"/>
          </p:cNvSpPr>
          <p:nvPr>
            <p:ph type="sldNum" sz="quarter" idx="12"/>
          </p:nvPr>
        </p:nvSpPr>
        <p:spPr/>
        <p:txBody>
          <a:bodyPr/>
          <a:lstStyle/>
          <a:p>
            <a:fld id="{1EF844E4-0432-E94D-8BFC-37A16F6BDCE0}" type="slidenum">
              <a:rPr lang="en-US" altLang="en-US" smtClean="0"/>
              <a:pPr/>
              <a:t>9</a:t>
            </a:fld>
            <a:endParaRPr lang="en-US" altLang="en-US"/>
          </a:p>
        </p:txBody>
      </p:sp>
    </p:spTree>
    <p:extLst>
      <p:ext uri="{BB962C8B-B14F-4D97-AF65-F5344CB8AC3E}">
        <p14:creationId xmlns:p14="http://schemas.microsoft.com/office/powerpoint/2010/main" val="513544354"/>
      </p:ext>
    </p:extLst>
  </p:cSld>
  <p:clrMapOvr>
    <a:masterClrMapping/>
  </p:clrMapOvr>
</p:sld>
</file>

<file path=ppt/theme/theme1.xml><?xml version="1.0" encoding="utf-8"?>
<a:theme xmlns:a="http://schemas.openxmlformats.org/drawingml/2006/main" name="Theme6">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iseño predeterminado">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6" id="{254163F0-5122-1443-B42B-09F33C56F643}" vid="{CAC72534-D667-3847-9EF0-0CD051AFE5F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Theme6</Template>
  <TotalTime>16235</TotalTime>
  <Words>2959</Words>
  <Application>Microsoft Macintosh PowerPoint</Application>
  <PresentationFormat>On-screen Show (4:3)</PresentationFormat>
  <Paragraphs>350</Paragraphs>
  <Slides>37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Times</vt:lpstr>
      <vt:lpstr>Arial</vt:lpstr>
      <vt:lpstr>Times New Roman</vt:lpstr>
      <vt:lpstr>Verdana</vt:lpstr>
      <vt:lpstr>Wingdings</vt:lpstr>
      <vt:lpstr>Theme6</vt:lpstr>
      <vt:lpstr>IoT Security and Privacy </vt:lpstr>
      <vt:lpstr>Outline</vt:lpstr>
      <vt:lpstr>ESP8266</vt:lpstr>
      <vt:lpstr>ESP32</vt:lpstr>
      <vt:lpstr>PowerPoint Presentation</vt:lpstr>
      <vt:lpstr>ESP32 Modules</vt:lpstr>
      <vt:lpstr>Flash</vt:lpstr>
      <vt:lpstr>Development Boards</vt:lpstr>
      <vt:lpstr>PowerPoint Presentation</vt:lpstr>
      <vt:lpstr>ESP32-WROOM-32 Pin Layout</vt:lpstr>
      <vt:lpstr>ESP32-WROOM-32 Pin Definition</vt:lpstr>
      <vt:lpstr>Our IoT Kit</vt:lpstr>
      <vt:lpstr>Breadboard Internal Wiring</vt:lpstr>
      <vt:lpstr>Outline</vt:lpstr>
      <vt:lpstr>Get started with ESP-IDF and ESP32: Setting Up the Project</vt:lpstr>
      <vt:lpstr>Adding Code to the Generated Project</vt:lpstr>
      <vt:lpstr>Typical PlatformIO project for the ESP-IDF v4.0 framework</vt:lpstr>
      <vt:lpstr> Additional ESP-IDF-specific files</vt:lpstr>
      <vt:lpstr>ESP-IDF components</vt:lpstr>
      <vt:lpstr>An example of specifying esp-aws-iot as an extra component</vt:lpstr>
      <vt:lpstr>Outline</vt:lpstr>
      <vt:lpstr>Flash</vt:lpstr>
      <vt:lpstr>Flash (Cont’d)</vt:lpstr>
      <vt:lpstr>Flash (Cont’d)</vt:lpstr>
      <vt:lpstr>“Factory app, two OTA</vt:lpstr>
      <vt:lpstr>Example Flash Layout</vt:lpstr>
      <vt:lpstr>Outline</vt:lpstr>
      <vt:lpstr>Application startup flow</vt:lpstr>
      <vt:lpstr>Bootloader</vt:lpstr>
      <vt:lpstr>Second-stage Bootloader</vt:lpstr>
      <vt:lpstr>Over-the-air (OTA) application update process</vt:lpstr>
      <vt:lpstr>OTA Illustration</vt:lpstr>
      <vt:lpstr>Custom Bootloader</vt:lpstr>
      <vt:lpstr>FreeRTOS</vt:lpstr>
      <vt:lpstr>FreeRTOS (Cont’d)</vt:lpstr>
      <vt:lpstr>Task States</vt:lpstr>
      <vt:lpstr>References</vt:lpstr>
    </vt:vector>
  </TitlesOfParts>
  <Company>BIS@DSU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dc:title>
  <dc:creator>Xinwen Fu</dc:creator>
  <cp:lastModifiedBy>Fu, Xinwen</cp:lastModifiedBy>
  <cp:revision>1356</cp:revision>
  <dcterms:created xsi:type="dcterms:W3CDTF">1995-06-02T21:27:28Z</dcterms:created>
  <dcterms:modified xsi:type="dcterms:W3CDTF">2023-04-04T16:05:46Z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100</vt:i4>
  </property>
  <property fmtid="{D5CDD505-2E9C-101B-9397-08002B2CF9AE}" pid="5" name="ScreenSize">
    <vt:i4>1</vt:i4>
  </property>
  <property fmtid="{D5CDD505-2E9C-101B-9397-08002B2CF9AE}" pid="6" name="ScreenUsage">
    <vt:i4>2</vt:i4>
  </property>
  <property fmtid="{D5CDD505-2E9C-101B-9397-08002B2CF9AE}" pid="7" name="MailAddress">
    <vt:lpwstr>gong@mcnc.org</vt:lpwstr>
  </property>
  <property fmtid="{D5CDD505-2E9C-101B-9397-08002B2CF9AE}" pid="8" name="HomePage">
    <vt:lpwstr>http://www.mcnc.org</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2</vt:i4>
  </property>
  <property fmtid="{D5CDD505-2E9C-101B-9397-08002B2CF9AE}" pid="21" name="OutputDir">
    <vt:lpwstr>C:\fmg\cs591w</vt:lpwstr>
  </property>
</Properties>
</file>