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27"/>
  </p:notesMasterIdLst>
  <p:handoutMasterIdLst>
    <p:handoutMasterId r:id="rId28"/>
  </p:handoutMasterIdLst>
  <p:sldIdLst>
    <p:sldId id="397" r:id="rId2"/>
    <p:sldId id="401" r:id="rId3"/>
    <p:sldId id="368" r:id="rId4"/>
    <p:sldId id="392" r:id="rId5"/>
    <p:sldId id="493" r:id="rId6"/>
    <p:sldId id="394" r:id="rId7"/>
    <p:sldId id="372" r:id="rId8"/>
    <p:sldId id="373" r:id="rId9"/>
    <p:sldId id="501" r:id="rId10"/>
    <p:sldId id="496" r:id="rId11"/>
    <p:sldId id="494" r:id="rId12"/>
    <p:sldId id="276" r:id="rId13"/>
    <p:sldId id="277" r:id="rId14"/>
    <p:sldId id="278" r:id="rId15"/>
    <p:sldId id="504" r:id="rId16"/>
    <p:sldId id="495" r:id="rId17"/>
    <p:sldId id="503" r:id="rId18"/>
    <p:sldId id="490" r:id="rId19"/>
    <p:sldId id="491" r:id="rId20"/>
    <p:sldId id="497" r:id="rId21"/>
    <p:sldId id="492" r:id="rId22"/>
    <p:sldId id="498" r:id="rId23"/>
    <p:sldId id="499" r:id="rId24"/>
    <p:sldId id="500" r:id="rId25"/>
    <p:sldId id="502" r:id="rId26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FF9966"/>
    <a:srgbClr val="33CCFF"/>
    <a:srgbClr val="9999FF"/>
    <a:srgbClr val="FF0066"/>
    <a:srgbClr val="9999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E4214-A3F0-4348-94BD-8DC82F0E5CE3}" v="1" dt="2022-09-19T20:11:43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1" autoAdjust="0"/>
    <p:restoredTop sz="93284" autoAdjust="0"/>
  </p:normalViewPr>
  <p:slideViewPr>
    <p:cSldViewPr>
      <p:cViewPr varScale="1">
        <p:scale>
          <a:sx n="57" d="100"/>
          <a:sy n="57" d="100"/>
        </p:scale>
        <p:origin x="19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wen Fu" userId="IBsl1CuSnTuruBDE9jUqGujNhgeHqG1yeuhqVZbJcO4=" providerId="None" clId="Web-{51B86B4E-47C4-4533-9F3C-AF7B4B84E644}"/>
    <pc:docChg chg="modSld">
      <pc:chgData name="Xinwen Fu" userId="IBsl1CuSnTuruBDE9jUqGujNhgeHqG1yeuhqVZbJcO4=" providerId="None" clId="Web-{51B86B4E-47C4-4533-9F3C-AF7B4B84E644}" dt="2022-07-07T23:11:57.544" v="17"/>
      <pc:docMkLst>
        <pc:docMk/>
      </pc:docMkLst>
      <pc:sldChg chg="addSp modSp">
        <pc:chgData name="Xinwen Fu" userId="IBsl1CuSnTuruBDE9jUqGujNhgeHqG1yeuhqVZbJcO4=" providerId="None" clId="Web-{51B86B4E-47C4-4533-9F3C-AF7B4B84E644}" dt="2022-07-07T23:11:57.544" v="17"/>
        <pc:sldMkLst>
          <pc:docMk/>
          <pc:sldMk cId="0" sldId="392"/>
        </pc:sldMkLst>
        <pc:spChg chg="add mod">
          <ac:chgData name="Xinwen Fu" userId="IBsl1CuSnTuruBDE9jUqGujNhgeHqG1yeuhqVZbJcO4=" providerId="None" clId="Web-{51B86B4E-47C4-4533-9F3C-AF7B4B84E644}" dt="2022-07-07T23:11:30.559" v="9" actId="14100"/>
          <ac:spMkLst>
            <pc:docMk/>
            <pc:sldMk cId="0" sldId="392"/>
            <ac:spMk id="2" creationId="{F0FE9D1E-86CC-742E-E8C7-56606A2CA133}"/>
          </ac:spMkLst>
        </pc:spChg>
        <pc:spChg chg="add mod">
          <ac:chgData name="Xinwen Fu" userId="IBsl1CuSnTuruBDE9jUqGujNhgeHqG1yeuhqVZbJcO4=" providerId="None" clId="Web-{51B86B4E-47C4-4533-9F3C-AF7B4B84E644}" dt="2022-07-07T23:11:46.434" v="16" actId="20577"/>
          <ac:spMkLst>
            <pc:docMk/>
            <pc:sldMk cId="0" sldId="392"/>
            <ac:spMk id="3" creationId="{5BAA6965-F4FC-B935-19B0-7523DDFB74F4}"/>
          </ac:spMkLst>
        </pc:spChg>
        <pc:grpChg chg="add">
          <ac:chgData name="Xinwen Fu" userId="IBsl1CuSnTuruBDE9jUqGujNhgeHqG1yeuhqVZbJcO4=" providerId="None" clId="Web-{51B86B4E-47C4-4533-9F3C-AF7B4B84E644}" dt="2022-07-07T23:11:57.544" v="17"/>
          <ac:grpSpMkLst>
            <pc:docMk/>
            <pc:sldMk cId="0" sldId="392"/>
            <ac:grpSpMk id="4" creationId="{EA99BA27-74BB-64BA-AC00-7D1157A37BFC}"/>
          </ac:grpSpMkLst>
        </pc:grpChg>
      </pc:sldChg>
    </pc:docChg>
  </pc:docChgLst>
  <pc:docChgLst>
    <pc:chgData name="Fu, Xinwen" userId="0e36c28d-7c66-4d23-8c4d-566aefcb51e0" providerId="ADAL" clId="{B02E4214-A3F0-4348-94BD-8DC82F0E5CE3}"/>
    <pc:docChg chg="custSel delSld modSld modMainMaster">
      <pc:chgData name="Fu, Xinwen" userId="0e36c28d-7c66-4d23-8c4d-566aefcb51e0" providerId="ADAL" clId="{B02E4214-A3F0-4348-94BD-8DC82F0E5CE3}" dt="2022-09-21T19:46:16.238" v="9" actId="20577"/>
      <pc:docMkLst>
        <pc:docMk/>
      </pc:docMkLst>
      <pc:sldChg chg="addSp">
        <pc:chgData name="Fu, Xinwen" userId="0e36c28d-7c66-4d23-8c4d-566aefcb51e0" providerId="ADAL" clId="{B02E4214-A3F0-4348-94BD-8DC82F0E5CE3}" dt="2022-09-19T20:11:43.634" v="5"/>
        <pc:sldMkLst>
          <pc:docMk/>
          <pc:sldMk cId="3132328610" sldId="278"/>
        </pc:sldMkLst>
        <pc:inkChg chg="add">
          <ac:chgData name="Fu, Xinwen" userId="0e36c28d-7c66-4d23-8c4d-566aefcb51e0" providerId="ADAL" clId="{B02E4214-A3F0-4348-94BD-8DC82F0E5CE3}" dt="2022-09-19T20:11:43.634" v="5"/>
          <ac:inkMkLst>
            <pc:docMk/>
            <pc:sldMk cId="3132328610" sldId="278"/>
            <ac:inkMk id="5" creationId="{1D0DD862-7FC7-99AD-D7D9-8AEC7AEABCE5}"/>
          </ac:inkMkLst>
        </pc:inkChg>
      </pc:sldChg>
      <pc:sldChg chg="delSp modSp mod">
        <pc:chgData name="Fu, Xinwen" userId="0e36c28d-7c66-4d23-8c4d-566aefcb51e0" providerId="ADAL" clId="{B02E4214-A3F0-4348-94BD-8DC82F0E5CE3}" dt="2022-09-14T19:00:55.963" v="2" actId="478"/>
        <pc:sldMkLst>
          <pc:docMk/>
          <pc:sldMk cId="0" sldId="397"/>
        </pc:sldMkLst>
        <pc:picChg chg="del">
          <ac:chgData name="Fu, Xinwen" userId="0e36c28d-7c66-4d23-8c4d-566aefcb51e0" providerId="ADAL" clId="{B02E4214-A3F0-4348-94BD-8DC82F0E5CE3}" dt="2022-09-14T19:00:55.963" v="2" actId="478"/>
          <ac:picMkLst>
            <pc:docMk/>
            <pc:sldMk cId="0" sldId="397"/>
            <ac:picMk id="5" creationId="{00000000-0000-0000-0000-000000000000}"/>
          </ac:picMkLst>
        </pc:picChg>
        <pc:picChg chg="del mod">
          <ac:chgData name="Fu, Xinwen" userId="0e36c28d-7c66-4d23-8c4d-566aefcb51e0" providerId="ADAL" clId="{B02E4214-A3F0-4348-94BD-8DC82F0E5CE3}" dt="2022-09-14T19:00:54.251" v="1" actId="478"/>
          <ac:picMkLst>
            <pc:docMk/>
            <pc:sldMk cId="0" sldId="397"/>
            <ac:picMk id="6" creationId="{E565BB5A-0A99-134F-A542-B6E152BDBFF4}"/>
          </ac:picMkLst>
        </pc:picChg>
      </pc:sldChg>
      <pc:sldChg chg="modSp mod">
        <pc:chgData name="Fu, Xinwen" userId="0e36c28d-7c66-4d23-8c4d-566aefcb51e0" providerId="ADAL" clId="{B02E4214-A3F0-4348-94BD-8DC82F0E5CE3}" dt="2022-09-21T19:46:16.238" v="9" actId="20577"/>
        <pc:sldMkLst>
          <pc:docMk/>
          <pc:sldMk cId="3505577522" sldId="504"/>
        </pc:sldMkLst>
        <pc:spChg chg="mod">
          <ac:chgData name="Fu, Xinwen" userId="0e36c28d-7c66-4d23-8c4d-566aefcb51e0" providerId="ADAL" clId="{B02E4214-A3F0-4348-94BD-8DC82F0E5CE3}" dt="2022-09-21T19:46:16.238" v="9" actId="20577"/>
          <ac:spMkLst>
            <pc:docMk/>
            <pc:sldMk cId="3505577522" sldId="504"/>
            <ac:spMk id="12" creationId="{00000000-0000-0000-0000-000000000000}"/>
          </ac:spMkLst>
        </pc:spChg>
      </pc:sldChg>
      <pc:sldChg chg="del">
        <pc:chgData name="Fu, Xinwen" userId="0e36c28d-7c66-4d23-8c4d-566aefcb51e0" providerId="ADAL" clId="{B02E4214-A3F0-4348-94BD-8DC82F0E5CE3}" dt="2022-09-14T19:04:24.736" v="4" actId="2696"/>
        <pc:sldMkLst>
          <pc:docMk/>
          <pc:sldMk cId="1892009326" sldId="505"/>
        </pc:sldMkLst>
      </pc:sldChg>
      <pc:sldMasterChg chg="modSldLayout">
        <pc:chgData name="Fu, Xinwen" userId="0e36c28d-7c66-4d23-8c4d-566aefcb51e0" providerId="ADAL" clId="{B02E4214-A3F0-4348-94BD-8DC82F0E5CE3}" dt="2022-09-14T19:01:05.316" v="3" actId="478"/>
        <pc:sldMasterMkLst>
          <pc:docMk/>
          <pc:sldMasterMk cId="3772956302" sldId="2147483699"/>
        </pc:sldMasterMkLst>
        <pc:sldLayoutChg chg="delSp mod">
          <pc:chgData name="Fu, Xinwen" userId="0e36c28d-7c66-4d23-8c4d-566aefcb51e0" providerId="ADAL" clId="{B02E4214-A3F0-4348-94BD-8DC82F0E5CE3}" dt="2022-09-14T19:01:05.316" v="3" actId="478"/>
          <pc:sldLayoutMkLst>
            <pc:docMk/>
            <pc:sldMasterMk cId="3772956302" sldId="2147483699"/>
            <pc:sldLayoutMk cId="4117425243" sldId="2147483701"/>
          </pc:sldLayoutMkLst>
          <pc:picChg chg="del">
            <ac:chgData name="Fu, Xinwen" userId="0e36c28d-7c66-4d23-8c4d-566aefcb51e0" providerId="ADAL" clId="{B02E4214-A3F0-4348-94BD-8DC82F0E5CE3}" dt="2022-09-14T19:01:05.316" v="3" actId="478"/>
            <ac:picMkLst>
              <pc:docMk/>
              <pc:sldMasterMk cId="3772956302" sldId="2147483699"/>
              <pc:sldLayoutMk cId="4117425243" sldId="2147483701"/>
              <ac:picMk id="11" creationId="{00000000-0000-0000-0000-000000000000}"/>
            </ac:picMkLst>
          </pc:picChg>
        </pc:sldLayoutChg>
      </pc:sldMasterChg>
    </pc:docChg>
  </pc:docChgLst>
  <pc:docChgLst>
    <pc:chgData name="Fu, Xinwen" userId="0e36c28d-7c66-4d23-8c4d-566aefcb51e0" providerId="ADAL" clId="{E37C812F-CD33-FC45-8A04-DC369C9C4F3C}"/>
    <pc:docChg chg="custSel modSld">
      <pc:chgData name="Fu, Xinwen" userId="0e36c28d-7c66-4d23-8c4d-566aefcb51e0" providerId="ADAL" clId="{E37C812F-CD33-FC45-8A04-DC369C9C4F3C}" dt="2022-01-27T19:53:40.580" v="9"/>
      <pc:docMkLst>
        <pc:docMk/>
      </pc:docMkLst>
      <pc:sldChg chg="delSp modSp mod">
        <pc:chgData name="Fu, Xinwen" userId="0e36c28d-7c66-4d23-8c4d-566aefcb51e0" providerId="ADAL" clId="{E37C812F-CD33-FC45-8A04-DC369C9C4F3C}" dt="2022-01-20T15:01:42.151" v="2" actId="478"/>
        <pc:sldMkLst>
          <pc:docMk/>
          <pc:sldMk cId="0" sldId="368"/>
        </pc:sldMkLst>
        <pc:inkChg chg="del mod">
          <ac:chgData name="Fu, Xinwen" userId="0e36c28d-7c66-4d23-8c4d-566aefcb51e0" providerId="ADAL" clId="{E37C812F-CD33-FC45-8A04-DC369C9C4F3C}" dt="2022-01-20T15:01:42.151" v="2" actId="478"/>
          <ac:inkMkLst>
            <pc:docMk/>
            <pc:sldMk cId="0" sldId="368"/>
            <ac:inkMk id="2" creationId="{00000000-0000-0000-0000-000000000000}"/>
          </ac:inkMkLst>
        </pc:inkChg>
      </pc:sldChg>
      <pc:sldChg chg="addSp">
        <pc:chgData name="Fu, Xinwen" userId="0e36c28d-7c66-4d23-8c4d-566aefcb51e0" providerId="ADAL" clId="{E37C812F-CD33-FC45-8A04-DC369C9C4F3C}" dt="2022-01-27T19:38:45.239" v="8"/>
        <pc:sldMkLst>
          <pc:docMk/>
          <pc:sldMk cId="0" sldId="371"/>
        </pc:sldMkLst>
        <pc:inkChg chg="add">
          <ac:chgData name="Fu, Xinwen" userId="0e36c28d-7c66-4d23-8c4d-566aefcb51e0" providerId="ADAL" clId="{E37C812F-CD33-FC45-8A04-DC369C9C4F3C}" dt="2022-01-27T19:38:45.239" v="8"/>
          <ac:inkMkLst>
            <pc:docMk/>
            <pc:sldMk cId="0" sldId="371"/>
            <ac:inkMk id="2" creationId="{F58B4687-AA80-8D44-8242-53331DCCC132}"/>
          </ac:inkMkLst>
        </pc:inkChg>
      </pc:sldChg>
      <pc:sldChg chg="addSp">
        <pc:chgData name="Fu, Xinwen" userId="0e36c28d-7c66-4d23-8c4d-566aefcb51e0" providerId="ADAL" clId="{E37C812F-CD33-FC45-8A04-DC369C9C4F3C}" dt="2022-01-25T20:19:29.399" v="7"/>
        <pc:sldMkLst>
          <pc:docMk/>
          <pc:sldMk cId="0" sldId="372"/>
        </pc:sldMkLst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372"/>
            <ac:inkMk id="2" creationId="{C2349A77-84D2-2C49-87B2-0923C589CB24}"/>
          </ac:inkMkLst>
        </pc:inkChg>
      </pc:sldChg>
      <pc:sldChg chg="addSp">
        <pc:chgData name="Fu, Xinwen" userId="0e36c28d-7c66-4d23-8c4d-566aefcb51e0" providerId="ADAL" clId="{E37C812F-CD33-FC45-8A04-DC369C9C4F3C}" dt="2022-01-27T19:38:45.239" v="8"/>
        <pc:sldMkLst>
          <pc:docMk/>
          <pc:sldMk cId="0" sldId="374"/>
        </pc:sldMkLst>
        <pc:inkChg chg="add">
          <ac:chgData name="Fu, Xinwen" userId="0e36c28d-7c66-4d23-8c4d-566aefcb51e0" providerId="ADAL" clId="{E37C812F-CD33-FC45-8A04-DC369C9C4F3C}" dt="2022-01-27T19:38:45.239" v="8"/>
          <ac:inkMkLst>
            <pc:docMk/>
            <pc:sldMk cId="0" sldId="374"/>
            <ac:inkMk id="2" creationId="{A4280591-A597-A340-8BC0-A7B8ACA6AC09}"/>
          </ac:inkMkLst>
        </pc:inkChg>
      </pc:sldChg>
      <pc:sldChg chg="addSp">
        <pc:chgData name="Fu, Xinwen" userId="0e36c28d-7c66-4d23-8c4d-566aefcb51e0" providerId="ADAL" clId="{E37C812F-CD33-FC45-8A04-DC369C9C4F3C}" dt="2022-01-27T19:53:40.580" v="9"/>
        <pc:sldMkLst>
          <pc:docMk/>
          <pc:sldMk cId="0" sldId="375"/>
        </pc:sldMkLst>
        <pc:inkChg chg="add">
          <ac:chgData name="Fu, Xinwen" userId="0e36c28d-7c66-4d23-8c4d-566aefcb51e0" providerId="ADAL" clId="{E37C812F-CD33-FC45-8A04-DC369C9C4F3C}" dt="2022-01-27T19:53:40.580" v="9"/>
          <ac:inkMkLst>
            <pc:docMk/>
            <pc:sldMk cId="0" sldId="375"/>
            <ac:inkMk id="2" creationId="{C395DF01-8EA5-0948-AC91-C1E8CCB0A812}"/>
          </ac:inkMkLst>
        </pc:inkChg>
      </pc:sldChg>
      <pc:sldChg chg="addSp delSp mod">
        <pc:chgData name="Fu, Xinwen" userId="0e36c28d-7c66-4d23-8c4d-566aefcb51e0" providerId="ADAL" clId="{E37C812F-CD33-FC45-8A04-DC369C9C4F3C}" dt="2022-01-25T20:19:29.399" v="7"/>
        <pc:sldMkLst>
          <pc:docMk/>
          <pc:sldMk cId="0" sldId="379"/>
        </pc:sldMkLst>
        <pc:inkChg chg="del">
          <ac:chgData name="Fu, Xinwen" userId="0e36c28d-7c66-4d23-8c4d-566aefcb51e0" providerId="ADAL" clId="{E37C812F-CD33-FC45-8A04-DC369C9C4F3C}" dt="2022-01-20T15:01:27.164" v="0" actId="478"/>
          <ac:inkMkLst>
            <pc:docMk/>
            <pc:sldMk cId="0" sldId="379"/>
            <ac:inkMk id="3" creationId="{00000000-0000-0000-0000-000000000000}"/>
          </ac:inkMkLst>
        </pc:inkChg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379"/>
            <ac:inkMk id="3" creationId="{AE8994C7-1E04-B746-9B4F-3BBAE505307C}"/>
          </ac:inkMkLst>
        </pc:inkChg>
      </pc:sldChg>
      <pc:sldChg chg="addSp">
        <pc:chgData name="Fu, Xinwen" userId="0e36c28d-7c66-4d23-8c4d-566aefcb51e0" providerId="ADAL" clId="{E37C812F-CD33-FC45-8A04-DC369C9C4F3C}" dt="2022-01-25T20:19:29.399" v="7"/>
        <pc:sldMkLst>
          <pc:docMk/>
          <pc:sldMk cId="0" sldId="381"/>
        </pc:sldMkLst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381"/>
            <ac:inkMk id="2" creationId="{32AE92C8-0755-1540-8E68-D8C1334AE34D}"/>
          </ac:inkMkLst>
        </pc:inkChg>
      </pc:sldChg>
      <pc:sldChg chg="addSp">
        <pc:chgData name="Fu, Xinwen" userId="0e36c28d-7c66-4d23-8c4d-566aefcb51e0" providerId="ADAL" clId="{E37C812F-CD33-FC45-8A04-DC369C9C4F3C}" dt="2022-01-20T20:16:44.323" v="6"/>
        <pc:sldMkLst>
          <pc:docMk/>
          <pc:sldMk cId="0" sldId="389"/>
        </pc:sldMkLst>
        <pc:inkChg chg="add">
          <ac:chgData name="Fu, Xinwen" userId="0e36c28d-7c66-4d23-8c4d-566aefcb51e0" providerId="ADAL" clId="{E37C812F-CD33-FC45-8A04-DC369C9C4F3C}" dt="2022-01-20T20:16:44.323" v="6"/>
          <ac:inkMkLst>
            <pc:docMk/>
            <pc:sldMk cId="0" sldId="389"/>
            <ac:inkMk id="2" creationId="{E5A95AAB-DE91-F241-92BC-5DF94B56BA04}"/>
          </ac:inkMkLst>
        </pc:inkChg>
      </pc:sldChg>
      <pc:sldChg chg="addSp">
        <pc:chgData name="Fu, Xinwen" userId="0e36c28d-7c66-4d23-8c4d-566aefcb51e0" providerId="ADAL" clId="{E37C812F-CD33-FC45-8A04-DC369C9C4F3C}" dt="2022-01-25T20:19:29.399" v="7"/>
        <pc:sldMkLst>
          <pc:docMk/>
          <pc:sldMk cId="0" sldId="393"/>
        </pc:sldMkLst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393"/>
            <ac:inkMk id="2" creationId="{A2703AB7-3887-C742-A00F-ABC9B05B35E8}"/>
          </ac:inkMkLst>
        </pc:inkChg>
      </pc:sldChg>
      <pc:sldChg chg="addSp">
        <pc:chgData name="Fu, Xinwen" userId="0e36c28d-7c66-4d23-8c4d-566aefcb51e0" providerId="ADAL" clId="{E37C812F-CD33-FC45-8A04-DC369C9C4F3C}" dt="2022-01-25T20:19:29.399" v="7"/>
        <pc:sldMkLst>
          <pc:docMk/>
          <pc:sldMk cId="0" sldId="394"/>
        </pc:sldMkLst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394"/>
            <ac:inkMk id="2" creationId="{F0DAD948-058B-D047-90BC-203A942B40A6}"/>
          </ac:inkMkLst>
        </pc:inkChg>
      </pc:sldChg>
      <pc:sldChg chg="addSp">
        <pc:chgData name="Fu, Xinwen" userId="0e36c28d-7c66-4d23-8c4d-566aefcb51e0" providerId="ADAL" clId="{E37C812F-CD33-FC45-8A04-DC369C9C4F3C}" dt="2022-01-27T19:53:40.580" v="9"/>
        <pc:sldMkLst>
          <pc:docMk/>
          <pc:sldMk cId="0" sldId="395"/>
        </pc:sldMkLst>
        <pc:inkChg chg="add">
          <ac:chgData name="Fu, Xinwen" userId="0e36c28d-7c66-4d23-8c4d-566aefcb51e0" providerId="ADAL" clId="{E37C812F-CD33-FC45-8A04-DC369C9C4F3C}" dt="2022-01-27T19:53:40.580" v="9"/>
          <ac:inkMkLst>
            <pc:docMk/>
            <pc:sldMk cId="0" sldId="395"/>
            <ac:inkMk id="2" creationId="{F29F7882-34AD-5448-9D72-EC579CDFDD41}"/>
          </ac:inkMkLst>
        </pc:inkChg>
      </pc:sldChg>
      <pc:sldChg chg="addSp">
        <pc:chgData name="Fu, Xinwen" userId="0e36c28d-7c66-4d23-8c4d-566aefcb51e0" providerId="ADAL" clId="{E37C812F-CD33-FC45-8A04-DC369C9C4F3C}" dt="2022-01-25T20:19:29.399" v="7"/>
        <pc:sldMkLst>
          <pc:docMk/>
          <pc:sldMk cId="0" sldId="403"/>
        </pc:sldMkLst>
        <pc:inkChg chg="add">
          <ac:chgData name="Fu, Xinwen" userId="0e36c28d-7c66-4d23-8c4d-566aefcb51e0" providerId="ADAL" clId="{E37C812F-CD33-FC45-8A04-DC369C9C4F3C}" dt="2022-01-25T20:19:29.399" v="7"/>
          <ac:inkMkLst>
            <pc:docMk/>
            <pc:sldMk cId="0" sldId="403"/>
            <ac:inkMk id="2" creationId="{77ECFC7A-30A3-284D-BEA2-0156480DB25A}"/>
          </ac:inkMkLst>
        </pc:inkChg>
      </pc:sldChg>
      <pc:sldChg chg="delSp modSp mod">
        <pc:chgData name="Fu, Xinwen" userId="0e36c28d-7c66-4d23-8c4d-566aefcb51e0" providerId="ADAL" clId="{E37C812F-CD33-FC45-8A04-DC369C9C4F3C}" dt="2022-01-20T15:02:05.028" v="5" actId="478"/>
        <pc:sldMkLst>
          <pc:docMk/>
          <pc:sldMk cId="1490854599" sldId="406"/>
        </pc:sldMkLst>
        <pc:inkChg chg="del mod">
          <ac:chgData name="Fu, Xinwen" userId="0e36c28d-7c66-4d23-8c4d-566aefcb51e0" providerId="ADAL" clId="{E37C812F-CD33-FC45-8A04-DC369C9C4F3C}" dt="2022-01-20T15:02:05.028" v="5" actId="478"/>
          <ac:inkMkLst>
            <pc:docMk/>
            <pc:sldMk cId="1490854599" sldId="406"/>
            <ac:inkMk id="5" creationId="{00000000-0000-0000-0000-000000000000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9:54:14.5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4908 9177 9977,'1'-4'0,"29"1"5093,-4 3-5093,40 0 0,-15 0 0,3 0 0,-5 0 0,1 0 593,23 0 0,2 0-593,-15-1 0,-1 2 0,6 4 0,-1 2 0,-12-1 0,-1 2 534,7 5 0,-3 1-534,-13-4 0,-1-1 0,8 4 0,-1-1 0,33 2 2421,-30-3 0,1 0-2421,29 6 0,-32-11 0,-2 0 0,21 7 1485,-1-12-1485,-10 3 924,-7-4-924,-10 0 0,-5 0 0,-5 0 0,1 0 0,-5 0 0,-3 0 0,5 0 0,0 0 0,6 0 0,-5 0 0,10 0 0,-10 0 0,11 0 0,7 0 0,15 0 0,8 0 0,-28 0 0,2 0 0,39 0 0,-29 0 0,1 0 0,1 0 0,0 0 0,5 0 0,-2 0 0,-11 0 0,-4 0 0,30 0 0,-21 0 0,-16 4 0,9-2 0,-17 2 0,4-4 0,-5 0 0,0 0 0,13 4 0,-3-3 0,12 7 0,0-7 0,-9 3 0,7-4 0,-8 0 0,5 0 0,-7 0 0,-8 0 0,4 0 0,-6 0 0,-1-3 0,-3 2 0,-12-3 0,5 4 0,0 0 0,4-3 0,-3 2 0,2-3 0,5 4 0,1 0 0,8 0 0,-4-4 0,3 4 0,-15-7 0,1 6 0,-8-3 0,-6 1 0,2-1 0,-7-15 0,0-30 0,-5-25 0,4 22 0,1 1 0,-6-11 0,6 14 0</inkml:trace>
  <inkml:trace contextRef="#ctx0" brushRef="#br0" timeOffset="54764">4420 12130 9283,'5'0'0,"-2"0"5120,11 0-5120,-2 0 2651,0 0-2651,17 0 1570,3 0-1570,18-9 5951,12-6-5951,8-11 0,-27 13 0,1 0 0,0 2 0,1 1 0,6 2 0,0 1 0,-2 3 0,-1 2 0,4-1 0,-2 1 0,21 2 0,-6 0 0,-30 0 0,6 0 0,-8 0 0,-3 0 0,-10 0 0,-9 0 0,-10 0 0,-1-3 0,-15-5 0,9 3 0,-5-3 0</inkml:trace>
  <inkml:trace contextRef="#ctx0" brushRef="#br0" timeOffset="108131">11287 14778 24575,'15'3'0,"0"1"0,0 4 0,-3-4 0,-1 0 0,-3-4 0,7 0 0,-2 0 0,7 0 0,-5 0 0,0 0 0,1-4 0,-1-3 0,1 1 0,-4-4 0,4 2 0,0-4 0,-3 0 0,6 0 0,1-4 0,-1 5 0,11-9 0,-7 5 0,0 1 0,3-4 0,5 1 0,2-6 0,2-3 0,-6 0 0,-8 5 0,-1 8 0,-5 6 0,-3 7 0,-1 0 0,-4 0 0,0 0 0,1 0 0,-1 3 0,0 1 0,0 0 0,5 3 0,13-2 0,18 9 0,15 5 0,11 5 0,-11 8 0,-8-4 0,-15 2 0,-10-5 0,-1-1 0,-11-6 0,2-3 0,-7-8 0,-1-2 0,1-2 0,-1-3 0,0 0 0,0 0 0,1 0 0,3 0 0,0-3 0,5-9 0,0-6 0,8-7 0,-2 0 0,-1 8 0,-2-3 0,-10 11 0,3-7 0,-4 7 0,0-3 0,0 1 0,0 2 0,0-3 0,3-4 0,2-1 0,3-8 0,0 0 0,0 5 0,0 0 0,-1 8 0,0 4 0,-3 5 0,-1 3 0,-4 3 0,1 5 0,-4 0 0,-1 11 0,-3-6 0,4 6 0,-3-3 0,5 3 0,2 2 0,5 3 0,11 1 0,7 1 0,-3-8 0,1-1 0,-4-5 0,2 1 0,-4 0 0,-4-1 0,-7-8 0,4 3 0,5-2 0,4-1 0,0 0 0,3-4 0,2 4 0,9-3 0,6 2 0,1-3 0,4 0 0,-10 0 0,-13 0 0,-3 0 0,-16 0 0,8 0 0,-7-3 0,3-1 0,-5-4 0,4-3 0,1 2 0,4-2 0,-4 3 0,-1 0 0,-4 0 0,1 4 0,-1 1 0,0 3 0,0 0 0,0 0 0,1 0 0,2 0 0,2 0 0,8 0 0,0 0 0,5 3 0,0 2 0,-5 6 0,0 1 0,-1 4 0,-6-4 0,2 0 0,-4-1 0,-2-3 0,5 3 0,-5-3 0,2 0 0,0 3 0,5 1 0,5 4 0,3 0 0,1 0 0,0-7 0,-5-2 0,0-7 0,-5 0 0,0 0 0,-3 0 0,0 0 0,-5 0 0,1-3 0,0-1 0,-1-4 0,1-4 0,0 3 0,0-3 0,4-3 0,4 1 0,5-6 0,0 3 0,-2 5 0,-3-3 0,-1 6 0,0-2 0,1 7 0,-4 0 0,-1 4 0,-4-3 0,0 2 0,1-2 0,-1 3 0,4-3 0,1 2 0,3-6 0,1 6 0,-1-2 0,5 3 0,-4 0 0,3 0 0,-3 0 0,-1 0 0,-3 3 0,-1 1 0,1 4 0,-3 0 0,7 4 0,0 4 0,9 6 0,1 7 0,3-7 0,-4 2 0,-4-8 0,-2-4 0,-7-1 0,-1-6 0,-4-2 0,-3 0 0,3-2 0,-3 3 0,4-4 0,-1 0 0,1 0 0,-1 0 0,1 0 0,3 0 0,-3 0 0,2-4 0,-6 0 0,-1-3 0,-3-1 0,0 1 0,0 3 0,0 1 0</inkml:trace>
  <inkml:trace contextRef="#ctx0" brushRef="#br0" timeOffset="115964">11426 14652 24575,'-4'19'0,"3"2"0,-10 3 0,3-3 0,-5-2 0,2-4 0,3 1 0,1-4 0,2-1 0,-1-4 0,5 0 0,-2 0 0,3 1 0,0 2 0,0 2 0,0-1 0,0 0 0,0-4 0,0 0 0,3 1 0,1-4 0,4-1 0,-1 0 0,5-2 0,-1 2 0,1 1 0,3-3 0,-3 2 0,3-3 0,-3 0 0,2 0 0,-6 0 0,6 0 0,-5 0 0,2 0 0,-3 0 0,-1-3 0,1-6 0,0 0 0,4-7 0,5 0 0,-3-3 0,2-1 0,-4-1 0,1 0 0,-1-4 0,-3 0 0,-6 4 0,-3 1 0,0 8 0,0-2 0,-7 1 0,1 1 0,-10 4 0,3 1 0,0 6 0,-3-3 0,3 4 0,-4 0 0,1 0 0,-5 0 0,5 0 0,-4 0 0,8 0 0,1 0 0,4 0 0,-1 0 0,1 0 0,3 3 0,1 1 0,3 3 0,0 1 0,6-1 0,3 1 0,3-1 0,-1 1 0,-7 3 0,-1-3 0,-3 2 0,0-2 0,0-1 0,0 0 0,0 1 0,0-1 0,0 1 0,0-1 0,-7 4 0,2-2 0,-9 2 0,5-4 0,-2 0 0,4-2 0,-4-2 0,3-3 0,-7 0 0,6 0 0,-2 0 0,7-3 0,4 2 0,4-2 0,3 3 0,0 0 0,-3 3 0,2-2 0,-5-1 0,5-1 0,-2-6 0,1 3 0,1-3 0,-5-1 0,9-3 0,-5-2 0,10-2 0,-7-1 0,4 1 0,-5-1 0,1 1 0,0 2 0,-1 2 0,1 4 0,3-1 0,0 0 0,1 4 0,-2-3 0,-2 3 0,0-4 0,-1 0 0,1 4 0,-1 1 0,0 3 0,0 0 0,1 0 0,-1 0 0,0 0 0,0 0 0,0 0 0,0 0 0,1 0 0,-1 0 0,0 3 0,-3 5 0,3 0 0,-3 4 0,7-5 0,-6 1 0,5-1 0,-5-3 0,2 3 0,1-3 0,-1 0 0,1 3 0,0-6 0,3 6 0,2-6 0,12 10 0,6-5 0,4 7 0,4-4 0,-9-5 0,-1 0 0,-9-4 0,0 0 0,-8 0 0,-1 0 0,0 0 0,-3 0 0,3 0 0,-3 0 0,3-3 0,1-5 0,3-1 0,1-2 0,-1 3 0,0 0 0,1 1 0,-1-1 0,9 3 0,-6-2 0,11 6 0,-3-3 0,3 0 0,-4 3 0,2-3 0,-9 4 0,9 0 0,4 0 0,6-4 0,8 3 0,-5-3 0,-1 4 0,-9 0 0,2 0 0,-6 0 0,3 0 0,0 7 0,4 2 0,-10 4 0,4-1 0,-14-4 0,4 0 0,7 5 0,-5-4 0,6 3 0,9 1 0,4 1 0,24 5 0,6 5 0,8-3 0,-36-6 0,1-1 0,40 8 0,-40-10 0,0 0 0,34 4 0,-19-6 0,-4-5 0,-23-5 0,5 0 0,-6 0 0,0 0 0,-1 0 0,1 0 0,0 0 0,3 0 0,1 0 0,2 0 0,-3 0 0,-6 0 0,-9 0 0,4 0 0,-7-4 0,6 0 0,-7-4 0,-1 4 0,1 0 0,-3 4 0,6-3 0,-3 2 0,1-2 0,-2 3 0,5 0 0,1 0 0,7 0 0,1 0 0,0 0 0,-1 0 0,1 0 0,-5 0 0,-3 0 0,-6 0 0,4 0 0,-6 0 0,7 3 0,-9-2 0,1 6 0,4-3 0,-3 1 0,2 2 0,0-3 0,1 4 0,4-1 0,-4 1 0,-1-4 0,-4 0 0,1-1 0,-1-2 0,0 2 0,0-3 0,0 0 0,1 0 0,-1 0 0,0 0 0,0 0 0,0 0 0,0 0 0,1 0 0,-1 0 0,-3-3 0,-1-1 0,-3-3 0,0-4 0,-4 3 0,-7-7 0,-2 7 0,-3 0 0,1 4 0,7 4 0,-3 0 0,7-3 0,-3 2 0,-1-3 0,-4 1 0,-3 2 0,-1-2 0,1 0 0,-1-2 0,4 1 0,1 0 0,0 4 0,3 0 0,-3 0 0,-1 0 0,-4 0 0,-7 0 0,-9 0 0,-10 5 0,0 1 0,-11 10 0,1-2 0,0 1 0,-11 5 0,-1 0 0,-4 1 0,27-6 0,1 0 0,-21 7 0,-2 1 0,0 0 0,0 1 0,-3 0 0,-1-1 0,3-2 0,1-1 0,3-3 0,1 0 0,2 1 0,3 0 0,7-4 0,4-1 0,-20 18 0,17-12 0,23-2 0,1-7 0,1 9 0,2 6 0,-3 3 0,3 5 0,4 1 0,-3-5 0,3 17 0,1-17 0,5 2 0,9-25 0,4-5 0,4-11 0,0 10 0,-1-4 0,1 4 0,0 0 0,2 0 0,-5 7 0,2 1 0,-7 4 0,0 2 0,0-2 0,-3 3 0,-2-3 0,1-1 0,-3-4 0,6 1 0,-2-1 0,3 4 0,0-3 0,0 6 0,0-6 0,0 6 0,0-5 0,0 5 0,7-2 0,2 0 0,6 2 0,-3-5 0,-1-2 0,-7 0 0,6-3 0,-4 4 0,5 0 0,0-4 0,1-1 0,3-3 0,-3 0 0,3 0 0,6 0 0,10 0 0,14 0 0,6 0 0,10 0 0,-16 0 0,1 0 0,-12-4 0,-10-1 0,8-1 0,-6-5 0,-2 5 0,0-6 0,-11 4 0,3 3 0,-4-6 0,4 6 0,0-3 0,-1 2 0,0 5 0,1-3 0,-1 4 0,0 0 0,-3 0 0,-1 0 0,-3 0 0,3 0 0,-2 0 0,2 0 0,-4 0 0,1 0 0,0 0 0,-1 0 0,5 0 0,-4 0 0,6 0 0,-6 0 0,3 0 0,-3 0 0,-1 0 0,0 0 0,-3-15 0,-1-15 0,1 1 0,-3 2 0,2 20 0</inkml:trace>
  <inkml:trace contextRef="#ctx0" brushRef="#br0" timeOffset="120348">15490 14374 24575,'0'0'0</inkml:trace>
  <inkml:trace contextRef="#ctx0" brushRef="#br0" timeOffset="124615">16076 14278 9450,'0'-7'0,"0"-1"5117,0-3-5117,0-7 2624,0 0-2624,0-17 1549,0 3-1549,-4-18 5835,-1 3-5835,-8-3 0,-1 0 0,-5 4 0,9 4 0,-2 11 0,8 9 0,-5 0 0,0 4 0,0-4 0,4 0 0,-3 4 0,4-4 0,-5 5 0,0 0 0,5-1 0,-4-4 0,-1-3 0,-9-7 0,-3-2 0,-9 0 0,0 0 0,-4 3 0,-6-3 0,0 7 0,-10-9 0,11 16 0,-1-6 0,12 11 0,-6 0 0,-1-3 0,-6 2 0,-6-10 0,9 7 0,-4 0 0,-7-2 0,-3-1 0,-7-3 0,-4 0 0,-10 0 0,-2 1 0,14 1 0,-1 0 0,-12-2 0,-2 1 0,1 2 0,-1 1 0,3 0 0,0 1 0,-4 4 0,1 1-547,16 2 1,3 2 546,7 2 0,1 1 0,5 2 0,2-1-164,-31-5 164,-6 6 0,15 0 0,-5 1 0,-11 4 0,12-5 0,25 6 0,0 0 0,-21 0 0,15 0 0,-4 0 0,-1 0 0,-3 0 0,-13 0 0,-2 0 0,8 0 0,1 0 0,0 0 0,1 0 541,10 2 1,1 1-542,2 1 0,2 2 87,3 5 0,0 3-87,3-2 0,1 3 0,2 4 0,0 0 0,-30 9 0,13 1 0,2-3 0,10-4 0,-25 12 0,22-12 0,-22 7 0,-5 2 0,31-14 0,-2 0 0,-7 2 0,-2 0 0,5 2 0,1-1 0,-30 11 0,15 2 0,17-7 0,14-4 0,6-5 0,13-6 0,-8 5 0,2 5 0,-3 2 0,0 1 0,4-7 0,-13 9 0,-3 6 0,-19 11 0,-2 10 0,-6 3 0,29-26 0,1 0 0,-1 1 0,0-1 0,-24 25 0,2-1 0,6-12 0,17-10 0,1-6 0,16-9 0,0 0 0,0 0 0,1 7 0,2-5 0,-2 6 0,7-8 0,-3 0 0,4 7 0,-1 2 0,-3 18 0,7 2 0,-8 21 0,8-15 0,-4 7 0,1-6 0,3-10 0,-4 5 0,5 3 0,0 0 0,0-1 0,0 2 0,0-17 0,0 18 0,4-3 0,5 7 0,5-7 0,8-6 0,11 7 0,6 2 0,2-7 0,4 2 0,-14-18 0,2-1 0,24 22 0,-18-17 0,1-1 0,24 9 0,-10-3-209,-15-17 0,0-1 209,9 9 0,6-1 0,1-1 0,3-1 0,2-2 0,4-2 0,-20-10 0,-1-2 0,15 0 0,1 0 0,-4-2 0,0-2 0,7-4 0,1 0 0,-7-1 0,2 1 0,22-1 0,3 2 0,-12-1 0,0 1 0,-15-2 0,1 0 0,1 1 0,25 5 0,0 1 0,-4-6 0,-2 2-537,-12 3 0,-2 1 537,2-2 0,-3-1 0,13 6-288,-32-6 1,1 0 287,27 6 0,7 0 0,3 0 0,-19-3 0,4 0 0,-6 1 0,2-1 0,20 4 0,2-1 0,-12-3 0,0 0 0,2 1 0,2-3 0,6-2 0,2-3 451,-7 1 1,1-1-452,-14-1 0,2 0 0,-3-3-606,4-3 1,-3-1 605,6 3 0,-3-2 0,-18-7 0,-1-1-455,2 5 1,-1 1 454,1-2 0,-1-1 0,5 0 0,-2 1 0,-6 2 0,-1-1 0,37-10 0,-39 12 0,-1 0 0,23-6-234,-22 3 1,1 0 233,29-5 0,-22 2 0,2-1 236,-6 4 0,2 0-236,16-8 0,5-2 0,10 0 0,3-1 428,-28 3 1,0 0 0,0 0-429,2 0 0,1 1 0,-2-1 0,22-10 0,-1-2 0,-23 7 0,0-2 0,-1 1 0,24-8 0,-3-1-305,-4 0 0,-4 0 305,-8 8 0,-6 1 0,21-13-188,-29 18 1,-1-1 187,-5-2 0,-1-1 0,2 3 0,1 0 0,1-5 0,2-3-42,14-6 1,3-2 41,3-4 0,2-2 0,-9 7 0,1-2 0,-1 1-2748,11-12 1,-2 2 2747,-3 5 0,-3 2 0,-18 7 0,-2 0 529,4-3 1,0-1-530,-4 3 0,-1-1 0,-3-2 0,0 1 0,27-20 648,-8-8-648,7 9 0,-25 13 0,-1 1 0,19-12 65,-9 1-65,-20 21 6784,3-13-6784,-13 16 0,2-13 0,-12 13 0,-1-6 0,-11-2 0,-10 4 0,-15-4 0,-2 5 0,-1 1 0,-26-17 0,23 23 0,-4-2 0,-3-3 0,-6-2 0,-1 0-382,-4 1 1,-2 0 0,-2 0 381,-12-8 0,-3-2 0,3 4-734,14 8 1,1 3-1,2-1 734,-2 0 0,1-1 0,4 3 0,-2 0 0,0 3 0,-23-4 0,-2 0 0,15 4 0,-1 1 0,-9 1 0,-1 1-10,4 3 0,2 0 10,2 3 0,-2 0 0,-12 0 0,-1 0 0,-2 3 0,0 2 0,6 1 0,2 2 0,2 2 0,4 0-279,16 0 1,4 0 278,6 0 0,1 0 980,-30 0-980,24 0 0,-1 0 0,-33 5 0,22 2 0,3 2 0,-4 4 0,-18 7 0,25-9 0,0 0 2252,-12 0-2252,3-5 24,-16-2-24,10-4 666,2 0-666,6 0 0,16 0 0,6 0 0,15 0 0,5 0 0,8 0 0,1 0 0,7-3 0,1-1 0,3-4 0,0-3 0,3-1 0,1 4 0,0 1 0,0 7 0</inkml:trace>
  <inkml:trace contextRef="#ctx0" brushRef="#br0" timeOffset="126114">8530 14779 8191,'0'-10'0,"8"3"5063,22 7-5063,19 0 2818,8 0-2818,0 0 0,5 0 0,-6 0 0,3 0 0,-3 0 0,4 0 0,-2 0 859,16 0 1,-2 0-860,-5 0 0,-3 0 3392,-13 0 0,-5 0-3392,7 0 0,-19 0 0,-21-3 0,-6-5 0,-15-8 0,3-6 0,-4 8 0,6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ClrTx/>
              <a:buSzTx/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ClrTx/>
              <a:buSzTx/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ClrTx/>
              <a:buSzTx/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spcBef>
                <a:spcPct val="0"/>
              </a:spcBef>
              <a:buClrTx/>
              <a:buSzTx/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4E981537-9B7D-4AAB-A776-B7491C12F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DEBD7628-80B8-4DB6-9BB0-B5EE8C5DDC19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https://linuxconfig.org/using-openssl-to-encrypt-messages-and-files-on-linux</a:t>
            </a:r>
          </a:p>
        </p:txBody>
      </p:sp>
    </p:spTree>
    <p:extLst>
      <p:ext uri="{BB962C8B-B14F-4D97-AF65-F5344CB8AC3E}">
        <p14:creationId xmlns:p14="http://schemas.microsoft.com/office/powerpoint/2010/main" val="5766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https://linuxconfig.org/using-openssl-to-encrypt-messages-and-files-on-linux</a:t>
            </a:r>
          </a:p>
        </p:txBody>
      </p:sp>
    </p:spTree>
    <p:extLst>
      <p:ext uri="{BB962C8B-B14F-4D97-AF65-F5344CB8AC3E}">
        <p14:creationId xmlns:p14="http://schemas.microsoft.com/office/powerpoint/2010/main" val="12405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https://linuxconfig.org/using-openssl-to-encrypt-messages-and-files-on-linux</a:t>
            </a:r>
          </a:p>
        </p:txBody>
      </p:sp>
    </p:spTree>
    <p:extLst>
      <p:ext uri="{BB962C8B-B14F-4D97-AF65-F5344CB8AC3E}">
        <p14:creationId xmlns:p14="http://schemas.microsoft.com/office/powerpoint/2010/main" val="6182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" y="5666938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674" y="6245225"/>
            <a:ext cx="1656945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By Dr. Xinwen Fu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40A6-A53C-4511-BA4F-D5A78B31C1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72" y="188640"/>
            <a:ext cx="7267728" cy="108012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4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texto del patrón</a:t>
            </a:r>
          </a:p>
          <a:p>
            <a:pPr lvl="1"/>
            <a:r>
              <a:rPr lang="es-ES" altLang="x-none"/>
              <a:t>Segundo nivel</a:t>
            </a:r>
          </a:p>
          <a:p>
            <a:pPr lvl="2"/>
            <a:r>
              <a:rPr lang="es-ES" altLang="x-none"/>
              <a:t>Tercer nivel</a:t>
            </a:r>
          </a:p>
          <a:p>
            <a:pPr lvl="3"/>
            <a:r>
              <a:rPr lang="es-ES" altLang="x-none"/>
              <a:t>Cuarto nivel</a:t>
            </a:r>
          </a:p>
          <a:p>
            <a:pPr lvl="4"/>
            <a:r>
              <a:rPr lang="es-ES" altLang="x-non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By Dr. Xinwen Fu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B5B4DD-DD36-4107-902C-4832D5FDC5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" y="5666938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rsa.html" TargetMode="External"/><Relationship Id="rId2" Type="http://schemas.openxmlformats.org/officeDocument/2006/relationships/hyperlink" Target="https://wiki.openssl.org/index.php/Command_Line_Utilit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rsaut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E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pngimg.com/png/61849-private-internet-virtual-cloud-computing-free-hd-imag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944724"/>
            <a:ext cx="9144000" cy="1874676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Introduction to Cryptography:</a:t>
            </a:r>
            <a:br>
              <a:rPr lang="en-US" altLang="en-US" dirty="0"/>
            </a:br>
            <a:r>
              <a:rPr lang="en-US" altLang="en-US" dirty="0"/>
              <a:t>Asymmetric Crypto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735174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/>
              <a:t>Xinwen Fu, </a:t>
            </a:r>
            <a:r>
              <a:rPr lang="en-US" altLang="en-US" dirty="0" err="1"/>
              <a:t>Ph.D</a:t>
            </a:r>
            <a:endParaRPr lang="en-US" altLang="en-US" dirty="0"/>
          </a:p>
          <a:p>
            <a:r>
              <a:rPr lang="en-US" altLang="en-US" dirty="0"/>
              <a:t>Professor</a:t>
            </a:r>
          </a:p>
          <a:p>
            <a:r>
              <a:rPr lang="en-US" altLang="en-US" dirty="0"/>
              <a:t>Department of Computer Science</a:t>
            </a:r>
          </a:p>
          <a:p>
            <a:r>
              <a:rPr lang="en-US" altLang="en-US" dirty="0"/>
              <a:t>University of Massachusetts Lowell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Naive digital signature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EDD31C39-8CD8-49B1-B3E3-E18857EF8D95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47763" y="3573887"/>
            <a:ext cx="24501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Times New Roman" charset="0"/>
              </a:rPr>
              <a:t>Announcement</a:t>
            </a:r>
          </a:p>
          <a:p>
            <a:pPr algn="ctr">
              <a:defRPr/>
            </a:pPr>
            <a:r>
              <a:rPr lang="en-US" altLang="en-US" sz="2400" dirty="0">
                <a:latin typeface="Times New Roman" charset="0"/>
              </a:rPr>
              <a:t>M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987824" y="4080222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Sign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873093" y="4080222"/>
            <a:ext cx="1539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Verify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641568" y="3830984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Times New Roman" charset="0"/>
              </a:rPr>
              <a:t>Yes/No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1583667" y="4364383"/>
            <a:ext cx="1343831" cy="36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4272892" y="4364383"/>
            <a:ext cx="1539875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7412968" y="4364384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 flipV="1">
            <a:off x="3711724" y="459298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 flipV="1">
            <a:off x="6650968" y="459298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2987824" y="5050184"/>
            <a:ext cx="212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charset="0"/>
              </a:rPr>
              <a:t>Private key (d</a:t>
            </a:r>
            <a:r>
              <a:rPr lang="en-US" altLang="en-US" sz="2400" baseline="-25000" dirty="0">
                <a:latin typeface="Times New Roman" charset="0"/>
              </a:rPr>
              <a:t>B</a:t>
            </a:r>
            <a:r>
              <a:rPr lang="en-US" altLang="en-US" sz="2400" dirty="0">
                <a:latin typeface="Times New Roman" charset="0"/>
              </a:rPr>
              <a:t>)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5858805" y="5050184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Times New Roman" charset="0"/>
              </a:rPr>
              <a:t>Public key (e</a:t>
            </a:r>
            <a:r>
              <a:rPr lang="en-US" altLang="en-US" sz="2400" baseline="-25000">
                <a:latin typeface="Times New Roman" charset="0"/>
              </a:rPr>
              <a:t>B</a:t>
            </a:r>
            <a:r>
              <a:rPr lang="en-US" altLang="en-US" sz="2400">
                <a:latin typeface="Times New Roman" charset="0"/>
              </a:rPr>
              <a:t>)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4499992" y="3499197"/>
            <a:ext cx="122982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Verdana" charset="0"/>
              </a:rPr>
              <a:t>M,</a:t>
            </a:r>
            <a:r>
              <a:rPr lang="en-US" altLang="en-US" sz="2400" dirty="0">
                <a:latin typeface="Times New Roman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Times New Roman" charset="0"/>
              </a:rPr>
              <a:t>d</a:t>
            </a:r>
            <a:r>
              <a:rPr lang="en-US" altLang="en-US" sz="2400" baseline="-25000" dirty="0">
                <a:solidFill>
                  <a:srgbClr val="FF3300"/>
                </a:solidFill>
                <a:latin typeface="Times New Roman" charset="0"/>
              </a:rPr>
              <a:t>B</a:t>
            </a:r>
            <a:r>
              <a:rPr lang="en-US" altLang="en-US" sz="2400" dirty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M)</a:t>
            </a:r>
          </a:p>
        </p:txBody>
      </p: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5615472" y="3045011"/>
            <a:ext cx="1728788" cy="708025"/>
            <a:chOff x="1980" y="1370"/>
            <a:chExt cx="1089" cy="446"/>
          </a:xfrm>
        </p:grpSpPr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2362" y="1370"/>
              <a:ext cx="7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 sz="2000" dirty="0">
                  <a:solidFill>
                    <a:srgbClr val="FF3300"/>
                  </a:solidFill>
                  <a:latin typeface="Times New Roman" charset="0"/>
                </a:rPr>
                <a:t>Digital </a:t>
              </a:r>
            </a:p>
            <a:p>
              <a:pPr algn="ctr">
                <a:defRPr/>
              </a:pPr>
              <a:r>
                <a:rPr lang="en-US" altLang="en-US" sz="2000" dirty="0">
                  <a:solidFill>
                    <a:srgbClr val="FF3300"/>
                  </a:solidFill>
                  <a:latin typeface="Times New Roman" charset="0"/>
                </a:rPr>
                <a:t>signature</a:t>
              </a:r>
            </a:p>
          </p:txBody>
        </p:sp>
        <p:sp>
          <p:nvSpPr>
            <p:cNvPr id="82963" name="Line 19"/>
            <p:cNvSpPr>
              <a:spLocks noChangeShapeType="1"/>
            </p:cNvSpPr>
            <p:nvPr/>
          </p:nvSpPr>
          <p:spPr bwMode="auto">
            <a:xfrm flipH="1">
              <a:off x="1980" y="1586"/>
              <a:ext cx="499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 sz="2000">
                <a:latin typeface="Verdana" charset="0"/>
              </a:endParaRPr>
            </a:p>
          </p:txBody>
        </p:sp>
      </p:grpSp>
      <p:pic>
        <p:nvPicPr>
          <p:cNvPr id="50195" name="Picture 21" descr="j029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5" y="4004022"/>
            <a:ext cx="1295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71501" y="5295731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>
                <a:latin typeface="Verdana" charset="0"/>
              </a:rPr>
              <a:t>(e</a:t>
            </a:r>
            <a:r>
              <a:rPr lang="en-US" altLang="en-US" baseline="-25000">
                <a:latin typeface="Verdana" charset="0"/>
              </a:rPr>
              <a:t>B</a:t>
            </a:r>
            <a:r>
              <a:rPr lang="en-US" altLang="en-US">
                <a:latin typeface="Verdana" charset="0"/>
              </a:rPr>
              <a:t>, d</a:t>
            </a:r>
            <a:r>
              <a:rPr lang="en-US" altLang="en-US" baseline="-25000">
                <a:latin typeface="Verdana" charset="0"/>
              </a:rPr>
              <a:t>B</a:t>
            </a:r>
            <a:r>
              <a:rPr lang="en-US" altLang="en-US">
                <a:latin typeface="Verdana" charset="0"/>
              </a:rPr>
              <a:t>)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5886195" y="5511963"/>
            <a:ext cx="19816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None/>
              <a:defRPr/>
            </a:pPr>
            <a:r>
              <a:rPr lang="en-US" altLang="en-US" sz="2000" dirty="0" err="1">
                <a:latin typeface="Verdana" charset="0"/>
              </a:rPr>
              <a:t>e</a:t>
            </a:r>
            <a:r>
              <a:rPr lang="en-US" altLang="en-US" sz="2000" baseline="-25000" dirty="0" err="1">
                <a:latin typeface="Verdana" charset="0"/>
              </a:rPr>
              <a:t>B</a:t>
            </a:r>
            <a:r>
              <a:rPr lang="en-US" altLang="en-US" sz="2000" dirty="0">
                <a:latin typeface="Verdana" charset="0"/>
              </a:rPr>
              <a:t>(d</a:t>
            </a:r>
            <a:r>
              <a:rPr lang="en-US" altLang="en-US" sz="2000" baseline="-25000" dirty="0">
                <a:latin typeface="Verdana" charset="0"/>
              </a:rPr>
              <a:t>B</a:t>
            </a:r>
            <a:r>
              <a:rPr lang="en-US" altLang="en-US" sz="2000" dirty="0">
                <a:latin typeface="Verdana" charset="0"/>
              </a:rPr>
              <a:t>(M))=M?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9032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Only party with private key can create a digital signature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Use this fact: </a:t>
            </a:r>
            <a:r>
              <a:rPr lang="en-US" altLang="en-US" b="1" dirty="0" err="1"/>
              <a:t>e</a:t>
            </a:r>
            <a:r>
              <a:rPr lang="en-US" altLang="en-US" b="1" baseline="-25000" dirty="0" err="1"/>
              <a:t>B</a:t>
            </a:r>
            <a:r>
              <a:rPr lang="en-US" altLang="en-US" b="1" dirty="0"/>
              <a:t>(d</a:t>
            </a:r>
            <a:r>
              <a:rPr lang="en-US" altLang="en-US" b="1" baseline="-25000" dirty="0"/>
              <a:t>B</a:t>
            </a:r>
            <a:r>
              <a:rPr lang="en-US" altLang="en-US" b="1" dirty="0"/>
              <a:t>(M))=M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Digital signature is verifiable by anyone who knows public key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signer cannot deny that he/she has done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Outline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Types of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Public Key Crypto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RSA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OpenSSL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6A3B3B-7260-461A-A199-AF0715685AC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02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RSA: Getting ready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5"/>
            <a:ext cx="8229600" cy="43204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i="1" dirty="0"/>
              <a:t>Message</a:t>
            </a:r>
            <a:r>
              <a:rPr lang="en-US" altLang="en-US" dirty="0"/>
              <a:t>: just a bit pattern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Bit pattern can be uniquely represented by an integer number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Encrypting a message is equivalent to encrypting a number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altLang="en-US" i="1" dirty="0"/>
              <a:t>m</a:t>
            </a:r>
            <a:r>
              <a:rPr lang="en-US" altLang="en-US" dirty="0"/>
              <a:t>=10010001, equal to decimal number 145.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To encrypt </a:t>
            </a:r>
            <a:r>
              <a:rPr lang="en-US" altLang="en-US" i="1" dirty="0"/>
              <a:t>m</a:t>
            </a:r>
            <a:r>
              <a:rPr lang="en-US" altLang="en-US" dirty="0"/>
              <a:t>, we encrypt the corresponding number, which gives a new number (the </a:t>
            </a:r>
            <a:r>
              <a:rPr lang="en-US" altLang="en-US" dirty="0" err="1"/>
              <a:t>ciphertext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altLang="en-US" sz="3600" dirty="0"/>
              <a:t>RSA: Creating public/private key pair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1.</a:t>
            </a:r>
            <a:r>
              <a:rPr lang="en-US" altLang="en-US" sz="2800">
                <a:latin typeface="Gill Sans MT" panose="020B0502020104020203" pitchFamily="34" charset="0"/>
              </a:rPr>
              <a:t> choose two large prime numbers </a:t>
            </a:r>
            <a:r>
              <a:rPr lang="en-US" altLang="en-US" sz="2800" i="1">
                <a:latin typeface="Gill Sans MT" panose="020B0502020104020203" pitchFamily="34" charset="0"/>
              </a:rPr>
              <a:t>p, q.</a:t>
            </a:r>
            <a:r>
              <a:rPr lang="en-US" altLang="en-US" sz="2800"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(e.g., 1024 bits each)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800">
                <a:latin typeface="Gill Sans MT" panose="020B0502020104020203" pitchFamily="34" charset="0"/>
              </a:rPr>
              <a:t> compute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 </a:t>
            </a:r>
            <a:r>
              <a:rPr lang="en-US" altLang="en-US" sz="2800" i="1">
                <a:latin typeface="Gill Sans MT" panose="020B0502020104020203" pitchFamily="34" charset="0"/>
              </a:rPr>
              <a:t>= pq,  z = (p-1)(q-1</a:t>
            </a:r>
            <a:r>
              <a:rPr lang="en-US" altLang="en-US" sz="280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3.</a:t>
            </a:r>
            <a:r>
              <a:rPr lang="en-US" altLang="en-US" sz="2800">
                <a:latin typeface="Gill Sans MT" panose="020B0502020104020203" pitchFamily="34" charset="0"/>
              </a:rPr>
              <a:t> choose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e</a:t>
            </a:r>
            <a:r>
              <a:rPr lang="en-US" altLang="en-US" sz="2800" i="1">
                <a:latin typeface="Gill Sans MT" panose="020B0502020104020203" pitchFamily="34" charset="0"/>
              </a:rPr>
              <a:t> (</a:t>
            </a:r>
            <a:r>
              <a:rPr lang="en-US" altLang="en-US" sz="2800">
                <a:latin typeface="Gill Sans MT" panose="020B0502020104020203" pitchFamily="34" charset="0"/>
              </a:rPr>
              <a:t>with</a:t>
            </a:r>
            <a:r>
              <a:rPr lang="en-US" altLang="en-US" sz="2800" i="1">
                <a:latin typeface="Gill Sans MT" panose="020B0502020104020203" pitchFamily="34" charset="0"/>
              </a:rPr>
              <a:t> e&lt;n)</a:t>
            </a:r>
            <a:r>
              <a:rPr lang="en-US" altLang="en-US" sz="2800">
                <a:latin typeface="Gill Sans MT" panose="020B0502020104020203" pitchFamily="34" charset="0"/>
              </a:rPr>
              <a:t> that has no common factors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 with z (</a:t>
            </a:r>
            <a:r>
              <a:rPr lang="en-US" altLang="en-US" sz="2800" i="1">
                <a:latin typeface="Gill Sans MT" panose="020B0502020104020203" pitchFamily="34" charset="0"/>
              </a:rPr>
              <a:t>e, z</a:t>
            </a:r>
            <a:r>
              <a:rPr lang="en-US" altLang="en-US" sz="2800">
                <a:latin typeface="Gill Sans MT" panose="020B0502020104020203" pitchFamily="34" charset="0"/>
              </a:rPr>
              <a:t> are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relatively prime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).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4.</a:t>
            </a:r>
            <a:r>
              <a:rPr lang="en-US" altLang="en-US" sz="2800">
                <a:latin typeface="Gill Sans MT" panose="020B0502020104020203" pitchFamily="34" charset="0"/>
              </a:rPr>
              <a:t> choose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>
                <a:latin typeface="Gill Sans MT" panose="020B0502020104020203" pitchFamily="34" charset="0"/>
              </a:rPr>
              <a:t> such that </a:t>
            </a:r>
            <a:r>
              <a:rPr lang="en-US" altLang="en-US" sz="2800" i="1">
                <a:latin typeface="Gill Sans MT" panose="020B0502020104020203" pitchFamily="34" charset="0"/>
              </a:rPr>
              <a:t>ed-1</a:t>
            </a:r>
            <a:r>
              <a:rPr lang="en-US" altLang="en-US" sz="2800">
                <a:latin typeface="Gill Sans MT" panose="020B0502020104020203" pitchFamily="34" charset="0"/>
              </a:rPr>
              <a:t> is  exactly divisible by </a:t>
            </a:r>
            <a:r>
              <a:rPr lang="en-US" altLang="en-US" sz="2800" i="1">
                <a:latin typeface="Gill Sans MT" panose="020B0502020104020203" pitchFamily="34" charset="0"/>
              </a:rPr>
              <a:t>z</a:t>
            </a:r>
            <a:r>
              <a:rPr lang="en-US" altLang="en-US" sz="2800">
                <a:latin typeface="Gill Sans MT" panose="020B0502020104020203" pitchFamily="34" charset="0"/>
              </a:rPr>
              <a:t>.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 (in other words: </a:t>
            </a:r>
            <a:r>
              <a:rPr lang="en-US" altLang="en-US" sz="2800" i="1">
                <a:latin typeface="Gill Sans MT" panose="020B0502020104020203" pitchFamily="34" charset="0"/>
              </a:rPr>
              <a:t>ed</a:t>
            </a:r>
            <a:r>
              <a:rPr lang="en-US" altLang="en-US" sz="2800">
                <a:latin typeface="Gill Sans MT" panose="020B0502020104020203" pitchFamily="34" charset="0"/>
              </a:rPr>
              <a:t> mod </a:t>
            </a:r>
            <a:r>
              <a:rPr lang="en-US" altLang="en-US" sz="2800" i="1">
                <a:latin typeface="Gill Sans MT" panose="020B0502020104020203" pitchFamily="34" charset="0"/>
              </a:rPr>
              <a:t>z  = 1 </a:t>
            </a:r>
            <a:r>
              <a:rPr lang="en-US" altLang="en-US" sz="2800">
                <a:latin typeface="Gill Sans MT" panose="020B0502020104020203" pitchFamily="34" charset="0"/>
              </a:rPr>
              <a:t>).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8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5.</a:t>
            </a:r>
            <a:r>
              <a:rPr lang="en-US" altLang="en-US" sz="2800" dirty="0">
                <a:latin typeface="Gill Sans MT" panose="020B0502020104020203" pitchFamily="34" charset="0"/>
              </a:rPr>
              <a:t> </a:t>
            </a:r>
            <a:r>
              <a:rPr lang="en-US" altLang="en-US" sz="2800" i="1" dirty="0">
                <a:latin typeface="Gill Sans MT" panose="020B0502020104020203" pitchFamily="34" charset="0"/>
              </a:rPr>
              <a:t>public</a:t>
            </a:r>
            <a:r>
              <a:rPr lang="en-US" altLang="en-US" sz="2800" dirty="0">
                <a:latin typeface="Gill Sans MT" panose="020B0502020104020203" pitchFamily="34" charset="0"/>
              </a:rPr>
              <a:t> key is </a:t>
            </a:r>
            <a:r>
              <a:rPr lang="en-US" altLang="en-US" sz="2800" i="1" dirty="0">
                <a:latin typeface="Gill Sans MT" panose="020B0502020104020203" pitchFamily="34" charset="0"/>
              </a:rPr>
              <a:t>(</a:t>
            </a:r>
            <a:r>
              <a:rPr lang="en-US" altLang="en-US" sz="2800" i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n,</a:t>
            </a:r>
            <a:r>
              <a:rPr lang="en-US" altLang="en-US" sz="2800" b="1" i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e</a:t>
            </a:r>
            <a:r>
              <a:rPr lang="en-US" altLang="en-US" sz="2800" i="1" dirty="0">
                <a:latin typeface="Gill Sans MT" panose="020B0502020104020203" pitchFamily="34" charset="0"/>
              </a:rPr>
              <a:t>).</a:t>
            </a:r>
            <a:r>
              <a:rPr lang="en-US" altLang="en-US" sz="2800" dirty="0">
                <a:latin typeface="Gill Sans MT" panose="020B0502020104020203" pitchFamily="34" charset="0"/>
              </a:rPr>
              <a:t>  </a:t>
            </a:r>
            <a:r>
              <a:rPr lang="en-US" altLang="en-US" sz="2800" i="1" dirty="0">
                <a:latin typeface="Gill Sans MT" panose="020B0502020104020203" pitchFamily="34" charset="0"/>
              </a:rPr>
              <a:t>private</a:t>
            </a:r>
            <a:r>
              <a:rPr lang="en-US" altLang="en-US" sz="2800" dirty="0">
                <a:latin typeface="Gill Sans MT" panose="020B0502020104020203" pitchFamily="34" charset="0"/>
              </a:rPr>
              <a:t> key is </a:t>
            </a:r>
            <a:r>
              <a:rPr lang="en-US" altLang="en-US" sz="2800" i="1" dirty="0">
                <a:latin typeface="Gill Sans MT" panose="020B0502020104020203" pitchFamily="34" charset="0"/>
              </a:rPr>
              <a:t>(</a:t>
            </a:r>
            <a:r>
              <a:rPr lang="en-US" altLang="en-US" sz="2800" i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n,</a:t>
            </a:r>
            <a:r>
              <a:rPr lang="en-US" altLang="en-US" sz="2800" b="1" i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 i="1" dirty="0">
                <a:latin typeface="Gill Sans MT" panose="020B0502020104020203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39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RSA: encryption, decryption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0.</a:t>
            </a:r>
            <a:r>
              <a:rPr lang="en-US" altLang="en-US" sz="2800">
                <a:latin typeface="Gill Sans MT" panose="020B0502020104020203" pitchFamily="34" charset="0"/>
              </a:rPr>
              <a:t>  given 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n,e</a:t>
            </a:r>
            <a:r>
              <a:rPr lang="en-US" altLang="en-US" sz="2800">
                <a:latin typeface="Gill Sans MT" panose="020B0502020104020203" pitchFamily="34" charset="0"/>
              </a:rPr>
              <a:t>) and 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n,d</a:t>
            </a:r>
            <a:r>
              <a:rPr lang="en-US" altLang="en-US" sz="2800">
                <a:latin typeface="Gill Sans MT" panose="020B0502020104020203" pitchFamily="34" charset="0"/>
              </a:rPr>
              <a:t>) as computed above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669925" y="2204243"/>
            <a:ext cx="6024563" cy="1031875"/>
            <a:chOff x="407" y="1521"/>
            <a:chExt cx="3795" cy="650"/>
          </a:xfrm>
        </p:grpSpPr>
        <p:sp>
          <p:nvSpPr>
            <p:cNvPr id="24594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99"/>
                  </a:solidFill>
                  <a:latin typeface="Gill Sans MT" panose="020B0502020104020203" pitchFamily="34" charset="0"/>
                </a:rPr>
                <a:t>1.</a:t>
              </a:r>
              <a:r>
                <a:rPr lang="en-US" altLang="en-US" sz="2800">
                  <a:latin typeface="Gill Sans MT" panose="020B0502020104020203" pitchFamily="34" charset="0"/>
                </a:rPr>
                <a:t> to encrypt message </a:t>
              </a:r>
              <a:r>
                <a:rPr lang="en-US" altLang="en-US" sz="2800" i="1">
                  <a:latin typeface="Gill Sans MT" panose="020B0502020104020203" pitchFamily="34" charset="0"/>
                </a:rPr>
                <a:t>m (&lt;n)</a:t>
              </a:r>
              <a:r>
                <a:rPr lang="en-US" altLang="en-US" sz="2800">
                  <a:latin typeface="Gill Sans MT" panose="020B0502020104020203" pitchFamily="34" charset="0"/>
                </a:rPr>
                <a:t>, compute</a:t>
              </a:r>
            </a:p>
          </p:txBody>
        </p:sp>
        <p:grpSp>
          <p:nvGrpSpPr>
            <p:cNvPr id="24595" name="Group 6"/>
            <p:cNvGrpSpPr>
              <a:grpSpLocks/>
            </p:cNvGrpSpPr>
            <p:nvPr/>
          </p:nvGrpSpPr>
          <p:grpSpPr bwMode="auto">
            <a:xfrm>
              <a:off x="563" y="1758"/>
              <a:ext cx="2034" cy="413"/>
              <a:chOff x="1688" y="1802"/>
              <a:chExt cx="2034" cy="413"/>
            </a:xfrm>
          </p:grpSpPr>
          <p:sp>
            <p:nvSpPr>
              <p:cNvPr id="24599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20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 i="1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c = m   </a:t>
                </a:r>
                <a:r>
                  <a:rPr lang="en-US" altLang="en-US" sz="2800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mod</a:t>
                </a:r>
                <a:r>
                  <a:rPr lang="en-US" altLang="en-US" sz="2800" i="1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  n</a:t>
                </a:r>
              </a:p>
            </p:txBody>
          </p:sp>
          <p:sp>
            <p:nvSpPr>
              <p:cNvPr id="24600" name="Text Box 8"/>
              <p:cNvSpPr txBox="1">
                <a:spLocks noChangeArrowheads="1"/>
              </p:cNvSpPr>
              <p:nvPr/>
            </p:nvSpPr>
            <p:spPr bwMode="auto">
              <a:xfrm>
                <a:off x="2469" y="180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 i="1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e</a:t>
                </a:r>
              </a:p>
            </p:txBody>
          </p:sp>
        </p:grpSp>
        <p:grpSp>
          <p:nvGrpSpPr>
            <p:cNvPr id="24596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24597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800">
                  <a:latin typeface="Gill Sans MT" panose="020B0502020104020203" pitchFamily="34" charset="0"/>
                </a:endParaRPr>
              </a:p>
            </p:txBody>
          </p:sp>
          <p:sp>
            <p:nvSpPr>
              <p:cNvPr id="24598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800" i="1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669925" y="3260725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800" dirty="0">
                <a:latin typeface="Gill Sans MT" panose="020B0502020104020203" pitchFamily="34" charset="0"/>
              </a:rPr>
              <a:t> to decrypt received bit pattern, </a:t>
            </a:r>
            <a:r>
              <a:rPr lang="en-US" altLang="en-US" sz="2800" i="1" dirty="0">
                <a:latin typeface="Gill Sans MT" panose="020B0502020104020203" pitchFamily="34" charset="0"/>
              </a:rPr>
              <a:t>c</a:t>
            </a:r>
            <a:r>
              <a:rPr lang="en-US" altLang="en-US" sz="2800" dirty="0">
                <a:latin typeface="Gill Sans MT" panose="020B0502020104020203" pitchFamily="34" charset="0"/>
              </a:rPr>
              <a:t>, compute</a:t>
            </a: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917575" y="3768725"/>
            <a:ext cx="7405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00000"/>
                </a:solidFill>
                <a:latin typeface="Gill Sans MT" panose="020B0502020104020203" pitchFamily="34" charset="0"/>
              </a:rPr>
              <a:t>m = c</a:t>
            </a:r>
            <a:r>
              <a:rPr lang="en-US" altLang="en-US" sz="2800" i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 i="1" dirty="0">
                <a:solidFill>
                  <a:srgbClr val="C000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mod</a:t>
            </a:r>
            <a:r>
              <a:rPr lang="en-US" altLang="en-US" sz="2800" i="1" dirty="0">
                <a:solidFill>
                  <a:srgbClr val="C00000"/>
                </a:solidFill>
                <a:latin typeface="Gill Sans MT" panose="020B0502020104020203" pitchFamily="34" charset="0"/>
              </a:rPr>
              <a:t>  n</a:t>
            </a:r>
          </a:p>
          <a:p>
            <a:r>
              <a:rPr lang="en-US" altLang="en-US" sz="2800" i="1" dirty="0">
                <a:solidFill>
                  <a:srgbClr val="C00000"/>
                </a:solidFill>
                <a:latin typeface="Gill Sans MT" panose="020B0502020104020203" pitchFamily="34" charset="0"/>
              </a:rPr>
              <a:t>    </a:t>
            </a:r>
          </a:p>
        </p:txBody>
      </p:sp>
      <p:grpSp>
        <p:nvGrpSpPr>
          <p:cNvPr id="24584" name="Group 16"/>
          <p:cNvGrpSpPr>
            <a:grpSpLocks/>
          </p:cNvGrpSpPr>
          <p:nvPr/>
        </p:nvGrpSpPr>
        <p:grpSpPr bwMode="auto">
          <a:xfrm>
            <a:off x="2965450" y="4673377"/>
            <a:ext cx="3935413" cy="619125"/>
            <a:chOff x="868" y="3287"/>
            <a:chExt cx="2479" cy="390"/>
          </a:xfrm>
        </p:grpSpPr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m  =  (m   </a:t>
              </a: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mod</a:t>
              </a:r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 n)</a:t>
              </a:r>
            </a:p>
          </p:txBody>
        </p:sp>
        <p:sp>
          <p:nvSpPr>
            <p:cNvPr id="24591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mod</a:t>
              </a:r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 n</a:t>
              </a: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4585" name="Text Box 21"/>
          <p:cNvSpPr txBox="1">
            <a:spLocks noChangeArrowheads="1"/>
          </p:cNvSpPr>
          <p:nvPr/>
        </p:nvSpPr>
        <p:spPr bwMode="auto">
          <a:xfrm>
            <a:off x="1466850" y="4660677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magic</a:t>
            </a:r>
          </a:p>
          <a:p>
            <a:pPr algn="r"/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happens!</a:t>
            </a:r>
          </a:p>
        </p:txBody>
      </p:sp>
      <p:sp>
        <p:nvSpPr>
          <p:cNvPr id="24586" name="Rectangle 22"/>
          <p:cNvSpPr>
            <a:spLocks noChangeArrowheads="1"/>
          </p:cNvSpPr>
          <p:nvPr/>
        </p:nvSpPr>
        <p:spPr bwMode="auto">
          <a:xfrm>
            <a:off x="1198563" y="4536852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7" name="AutoShape 23"/>
          <p:cNvSpPr>
            <a:spLocks/>
          </p:cNvSpPr>
          <p:nvPr/>
        </p:nvSpPr>
        <p:spPr bwMode="auto">
          <a:xfrm rot="-5400000">
            <a:off x="4688682" y="473608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Text Box 24"/>
          <p:cNvSpPr txBox="1">
            <a:spLocks noChangeArrowheads="1"/>
          </p:cNvSpPr>
          <p:nvPr/>
        </p:nvSpPr>
        <p:spPr bwMode="auto">
          <a:xfrm>
            <a:off x="4656138" y="5335364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1157" y="284218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</a:t>
            </a:r>
            <a:r>
              <a:rPr lang="en-US" dirty="0" err="1"/>
              <a:t>n+a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0DD862-7FC7-99AD-D7D9-8AEC7AEABCE5}"/>
                  </a:ext>
                </a:extLst>
              </p14:cNvPr>
              <p14:cNvContentPartPr/>
              <p14:nvPr/>
            </p14:nvContentPartPr>
            <p14:xfrm>
              <a:off x="1591200" y="3234240"/>
              <a:ext cx="5304600" cy="253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0DD862-7FC7-99AD-D7D9-8AEC7AEAB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840" y="3224880"/>
                <a:ext cx="5323320" cy="25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32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136934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Bob chooses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p=5, q=7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Then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n=35, z=24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12988" y="1793205"/>
            <a:ext cx="5157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e=5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(so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e, z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relatively prime).</a:t>
            </a: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d=29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ed-1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exactly divisible by z).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54213" y="353469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bit pattern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01273" y="3510880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78413" y="353151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07013" y="337911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60319" y="4074443"/>
            <a:ext cx="1534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00001100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41738" y="406491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83138" y="405698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24832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87363" y="383631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encrypt: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03238" y="273618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encrypting 8-bit messages.</a:t>
            </a:r>
          </a:p>
        </p:txBody>
      </p:sp>
      <p:sp>
        <p:nvSpPr>
          <p:cNvPr id="17" name="Right Brace 1"/>
          <p:cNvSpPr>
            <a:spLocks/>
          </p:cNvSpPr>
          <p:nvPr/>
        </p:nvSpPr>
        <p:spPr bwMode="auto">
          <a:xfrm rot="5400000">
            <a:off x="2625725" y="327275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ight Brace 31"/>
          <p:cNvSpPr>
            <a:spLocks/>
          </p:cNvSpPr>
          <p:nvPr/>
        </p:nvSpPr>
        <p:spPr bwMode="auto">
          <a:xfrm rot="5400000">
            <a:off x="3948112" y="374583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ight Brace 32"/>
          <p:cNvSpPr>
            <a:spLocks/>
          </p:cNvSpPr>
          <p:nvPr/>
        </p:nvSpPr>
        <p:spPr bwMode="auto">
          <a:xfrm rot="5400000">
            <a:off x="5195094" y="375138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04013" y="3412455"/>
            <a:ext cx="2146300" cy="1100138"/>
            <a:chOff x="6704013" y="3343275"/>
            <a:chExt cx="2146300" cy="1100138"/>
          </a:xfrm>
        </p:grpSpPr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6704013" y="3343275"/>
              <a:ext cx="2055812" cy="590550"/>
              <a:chOff x="2708" y="1773"/>
              <a:chExt cx="1295" cy="372"/>
            </a:xfrm>
          </p:grpSpPr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 = m  mod  n</a:t>
                </a:r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3168" y="1773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637463" y="398621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</a:rPr>
                <a:t>17</a:t>
              </a:r>
              <a:endPara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ight Brace 33"/>
            <p:cNvSpPr>
              <a:spLocks/>
            </p:cNvSpPr>
            <p:nvPr/>
          </p:nvSpPr>
          <p:spPr bwMode="auto">
            <a:xfrm rot="5400000">
              <a:off x="7737475" y="2892425"/>
              <a:ext cx="179388" cy="2046288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359625" y="4942891"/>
            <a:ext cx="341277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208829" y="5479103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869840" y="5610490"/>
            <a:ext cx="3212764" cy="2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481968572106750915091411825223071697</a:t>
            </a:r>
          </a:p>
        </p:txBody>
      </p: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3489807" y="4798343"/>
            <a:ext cx="514296" cy="611548"/>
            <a:chOff x="3034" y="2876"/>
            <a:chExt cx="324" cy="385"/>
          </a:xfrm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034" y="2973"/>
              <a:ext cx="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3129" y="287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4513" y="5128284"/>
            <a:ext cx="1279383" cy="4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decrypt:</a:t>
            </a:r>
          </a:p>
        </p:txBody>
      </p:sp>
      <p:sp>
        <p:nvSpPr>
          <p:cNvPr id="33" name="Right Brace 36"/>
          <p:cNvSpPr>
            <a:spLocks/>
          </p:cNvSpPr>
          <p:nvPr/>
        </p:nvSpPr>
        <p:spPr bwMode="auto">
          <a:xfrm rot="5400000">
            <a:off x="2447101" y="5172018"/>
            <a:ext cx="168826" cy="468037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Right Brace 37"/>
          <p:cNvSpPr>
            <a:spLocks/>
          </p:cNvSpPr>
          <p:nvPr/>
        </p:nvSpPr>
        <p:spPr bwMode="auto">
          <a:xfrm rot="5400000">
            <a:off x="3606312" y="5177466"/>
            <a:ext cx="168826" cy="468037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030899" y="4835559"/>
            <a:ext cx="2078051" cy="1113721"/>
            <a:chOff x="6030899" y="4766379"/>
            <a:chExt cx="2078051" cy="1113721"/>
          </a:xfrm>
        </p:grpSpPr>
        <p:grpSp>
          <p:nvGrpSpPr>
            <p:cNvPr id="36" name="Group 17"/>
            <p:cNvGrpSpPr>
              <a:grpSpLocks/>
            </p:cNvGrpSpPr>
            <p:nvPr/>
          </p:nvGrpSpPr>
          <p:grpSpPr bwMode="auto">
            <a:xfrm>
              <a:off x="6053352" y="4766379"/>
              <a:ext cx="2055598" cy="590899"/>
              <a:chOff x="2708" y="1773"/>
              <a:chExt cx="1295" cy="372"/>
            </a:xfrm>
          </p:grpSpPr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c  mod  n</a:t>
                </a:r>
              </a:p>
            </p:txBody>
          </p:sp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6808922" y="5422631"/>
              <a:ext cx="523820" cy="45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8" name="Right Brace 38"/>
            <p:cNvSpPr>
              <a:spLocks/>
            </p:cNvSpPr>
            <p:nvPr/>
          </p:nvSpPr>
          <p:spPr bwMode="auto">
            <a:xfrm rot="5400000">
              <a:off x="6964190" y="4340934"/>
              <a:ext cx="179718" cy="2046300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Outline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Types of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Public Key Crypto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RSA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OpenSSL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  <a:p>
            <a:pPr>
              <a:lnSpc>
                <a:spcPct val="120000"/>
              </a:lnSpc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6A3B3B-7260-461A-A199-AF0715685AC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45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OpenSSL is a crypto library</a:t>
            </a:r>
          </a:p>
          <a:p>
            <a:pPr>
              <a:lnSpc>
                <a:spcPct val="120000"/>
              </a:lnSpc>
            </a:pPr>
            <a:r>
              <a:rPr lang="en-US" i="1" dirty="0" err="1"/>
              <a:t>openssl</a:t>
            </a:r>
            <a:r>
              <a:rPr lang="en-US" dirty="0"/>
              <a:t> is a command line tool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various cryptography functions of OpenSSL's crypto library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used for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Encryption and Decryption with Ciphers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Calculation of Message Digests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Creation and management of private keys, public keys and parameters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73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245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 err="1">
                <a:hlinkClick r:id="rId2"/>
              </a:rPr>
              <a:t>openssl</a:t>
            </a:r>
            <a:r>
              <a:rPr lang="en-US" i="1" dirty="0">
                <a:hlinkClick r:id="rId2"/>
              </a:rPr>
              <a:t> </a:t>
            </a:r>
            <a:r>
              <a:rPr lang="en-US" i="1" dirty="0" err="1">
                <a:hlinkClick r:id="rId2"/>
              </a:rPr>
              <a:t>genpkey</a:t>
            </a:r>
            <a:r>
              <a:rPr lang="en-US" i="1" dirty="0">
                <a:hlinkClick r:id="rId2"/>
              </a:rPr>
              <a:t> </a:t>
            </a:r>
            <a:r>
              <a:rPr lang="en-US" i="1" dirty="0"/>
              <a:t>-out </a:t>
            </a:r>
            <a:r>
              <a:rPr lang="en-US" i="1" dirty="0" err="1"/>
              <a:t>privkey.pem</a:t>
            </a:r>
            <a:r>
              <a:rPr lang="en-US" i="1" dirty="0"/>
              <a:t> -algorithm </a:t>
            </a:r>
            <a:r>
              <a:rPr lang="en-US" i="1" dirty="0" err="1"/>
              <a:t>rsa</a:t>
            </a:r>
            <a:endParaRPr lang="en-US" i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created </a:t>
            </a:r>
            <a:r>
              <a:rPr lang="en-US" dirty="0" err="1"/>
              <a:t>privkey.pem</a:t>
            </a:r>
            <a:r>
              <a:rPr lang="en-US" dirty="0"/>
              <a:t> can be used as the private key although it contains the public key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-out </a:t>
            </a:r>
            <a:r>
              <a:rPr lang="en-US" i="1" dirty="0" err="1"/>
              <a:t>outfile</a:t>
            </a:r>
            <a:r>
              <a:rPr lang="en-US" dirty="0"/>
              <a:t>:        Output file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-algorithm </a:t>
            </a:r>
            <a:r>
              <a:rPr lang="en-US" i="1" dirty="0" err="1"/>
              <a:t>val</a:t>
            </a:r>
            <a:r>
              <a:rPr lang="en-US" dirty="0"/>
              <a:t>:      The public key algorithm</a:t>
            </a:r>
          </a:p>
          <a:p>
            <a:pPr>
              <a:lnSpc>
                <a:spcPct val="120000"/>
              </a:lnSpc>
            </a:pPr>
            <a:r>
              <a:rPr lang="en-US" i="1" dirty="0" err="1">
                <a:hlinkClick r:id="rId3"/>
              </a:rPr>
              <a:t>openssl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rsa</a:t>
            </a:r>
            <a:r>
              <a:rPr lang="en-US" i="1" dirty="0">
                <a:hlinkClick r:id="rId3"/>
              </a:rPr>
              <a:t> </a:t>
            </a:r>
            <a:r>
              <a:rPr lang="en-US" i="1" dirty="0"/>
              <a:t>-in </a:t>
            </a:r>
            <a:r>
              <a:rPr lang="en-US" i="1" dirty="0" err="1"/>
              <a:t>privkey.pem</a:t>
            </a:r>
            <a:r>
              <a:rPr lang="en-US" i="1" dirty="0"/>
              <a:t> -</a:t>
            </a:r>
            <a:r>
              <a:rPr lang="en-US" i="1" dirty="0" err="1"/>
              <a:t>outform</a:t>
            </a:r>
            <a:r>
              <a:rPr lang="en-US" i="1" dirty="0"/>
              <a:t> PEM -</a:t>
            </a:r>
            <a:r>
              <a:rPr lang="en-US" i="1" dirty="0" err="1"/>
              <a:t>pubout</a:t>
            </a:r>
            <a:r>
              <a:rPr lang="en-US" i="1" dirty="0"/>
              <a:t> -out </a:t>
            </a:r>
            <a:r>
              <a:rPr lang="en-US" i="1" dirty="0" err="1"/>
              <a:t>pubkey.pem</a:t>
            </a:r>
            <a:endParaRPr lang="en-US" i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Extract public key from </a:t>
            </a:r>
            <a:r>
              <a:rPr lang="en-US" dirty="0" err="1"/>
              <a:t>privkey.pem</a:t>
            </a:r>
            <a:r>
              <a:rPr lang="en-US" dirty="0"/>
              <a:t> and save it in </a:t>
            </a:r>
            <a:r>
              <a:rPr lang="en-US" dirty="0" err="1"/>
              <a:t>pubkey.pem</a:t>
            </a:r>
            <a:endParaRPr lang="en-US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-in filename/</a:t>
            </a:r>
            <a:r>
              <a:rPr lang="en-US" i="1" dirty="0" err="1"/>
              <a:t>uri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the input to read a key from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</a:t>
            </a:r>
            <a:r>
              <a:rPr lang="en-US" i="1" dirty="0" err="1"/>
              <a:t>outform</a:t>
            </a:r>
            <a:r>
              <a:rPr lang="en-US" i="1" dirty="0"/>
              <a:t> DER/PEM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The key output format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</a:t>
            </a:r>
            <a:r>
              <a:rPr lang="en-US" i="1" dirty="0" err="1"/>
              <a:t>pubout</a:t>
            </a:r>
            <a:r>
              <a:rPr lang="en-US" dirty="0"/>
              <a:t>: a public key will be output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-out filename</a:t>
            </a:r>
            <a:r>
              <a:rPr lang="en-US" dirty="0"/>
              <a:t>: The output filename to write a key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i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Public and Private Key Pair</a:t>
            </a:r>
          </a:p>
        </p:txBody>
      </p:sp>
    </p:spTree>
    <p:extLst>
      <p:ext uri="{BB962C8B-B14F-4D97-AF65-F5344CB8AC3E}">
        <p14:creationId xmlns:p14="http://schemas.microsoft.com/office/powerpoint/2010/main" val="127215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Encryption with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echo "Welcome to LinuxCareer.com" &gt; encrypt.txt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hlinkClick r:id="rId3"/>
              </a:rPr>
              <a:t>openssl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rsautl</a:t>
            </a:r>
            <a:r>
              <a:rPr lang="en-US" dirty="0"/>
              <a:t> -encrypt -</a:t>
            </a:r>
            <a:r>
              <a:rPr lang="en-US" dirty="0" err="1"/>
              <a:t>inkey</a:t>
            </a:r>
            <a:r>
              <a:rPr lang="en-US" dirty="0"/>
              <a:t> </a:t>
            </a:r>
            <a:r>
              <a:rPr lang="en-US" dirty="0" err="1"/>
              <a:t>pubkey.pem</a:t>
            </a:r>
            <a:r>
              <a:rPr lang="en-US" dirty="0"/>
              <a:t> -</a:t>
            </a:r>
            <a:r>
              <a:rPr lang="en-US" dirty="0" err="1"/>
              <a:t>pubin</a:t>
            </a:r>
            <a:r>
              <a:rPr lang="en-US" dirty="0"/>
              <a:t> -in encrypt.txt -out encrypt.dat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-encrypt</a:t>
            </a:r>
            <a:r>
              <a:rPr lang="en-US" dirty="0"/>
              <a:t>: encrypt the input data using an RSA public key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</a:t>
            </a:r>
            <a:r>
              <a:rPr lang="en-US" i="1" dirty="0" err="1"/>
              <a:t>inkey</a:t>
            </a:r>
            <a:r>
              <a:rPr lang="en-US" i="1" dirty="0"/>
              <a:t> file</a:t>
            </a:r>
            <a:r>
              <a:rPr lang="en-US" dirty="0"/>
              <a:t>: input key file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</a:t>
            </a:r>
            <a:r>
              <a:rPr lang="en-US" i="1" dirty="0" err="1"/>
              <a:t>pubin</a:t>
            </a:r>
            <a:r>
              <a:rPr lang="en-US" dirty="0"/>
              <a:t>: input file is an RSA public key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-in filename</a:t>
            </a:r>
            <a:r>
              <a:rPr lang="en-US" dirty="0"/>
              <a:t>: input filename to read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-out filename</a:t>
            </a:r>
            <a:r>
              <a:rPr lang="en-US" dirty="0"/>
              <a:t>: output filename to write to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62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Outline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Types of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Public Key Crypto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RSA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OpenSSL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  <a:p>
            <a:pPr>
              <a:lnSpc>
                <a:spcPct val="120000"/>
              </a:lnSpc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6A3B3B-7260-461A-A199-AF0715685AC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i="1" dirty="0" err="1">
                <a:hlinkClick r:id="rId3"/>
              </a:rPr>
              <a:t>openssl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enc</a:t>
            </a:r>
            <a:r>
              <a:rPr lang="en-US" i="1" dirty="0"/>
              <a:t> -base64 -in encrypt.dat -out encrypt.dat.base64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encrypt.dat is binary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encrypt.dat.base64</a:t>
            </a:r>
            <a:r>
              <a:rPr lang="en-US" i="1" dirty="0"/>
              <a:t> </a:t>
            </a:r>
            <a:r>
              <a:rPr lang="en-US" dirty="0"/>
              <a:t>is printable</a:t>
            </a:r>
          </a:p>
          <a:p>
            <a:pPr>
              <a:lnSpc>
                <a:spcPct val="120000"/>
              </a:lnSpc>
            </a:pPr>
            <a:r>
              <a:rPr lang="en-US" dirty="0"/>
              <a:t>Encoding is not necessary, but needed for sending the </a:t>
            </a:r>
            <a:r>
              <a:rPr lang="en-US" dirty="0" err="1"/>
              <a:t>ciphertext</a:t>
            </a:r>
            <a:r>
              <a:rPr lang="en-US" dirty="0"/>
              <a:t> through our chat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Encode the binary </a:t>
            </a:r>
            <a:r>
              <a:rPr lang="en-US" dirty="0" err="1"/>
              <a:t>ciphertext</a:t>
            </a:r>
            <a:r>
              <a:rPr lang="en-US" dirty="0"/>
              <a:t> with base64</a:t>
            </a:r>
          </a:p>
        </p:txBody>
      </p:sp>
    </p:spTree>
    <p:extLst>
      <p:ext uri="{BB962C8B-B14F-4D97-AF65-F5344CB8AC3E}">
        <p14:creationId xmlns:p14="http://schemas.microsoft.com/office/powerpoint/2010/main" val="107294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Decryption with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Decode </a:t>
            </a:r>
            <a:r>
              <a:rPr lang="en-US" i="1" dirty="0"/>
              <a:t>encrypt.dat.base64</a:t>
            </a:r>
            <a:r>
              <a:rPr lang="en-US" dirty="0"/>
              <a:t> and get the binary </a:t>
            </a:r>
            <a:r>
              <a:rPr lang="en-US" dirty="0" err="1"/>
              <a:t>ciphertext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/>
              <a:t>enc</a:t>
            </a:r>
            <a:r>
              <a:rPr lang="en-US" i="1" dirty="0"/>
              <a:t> -base64 -d -in encrypt.dat.base64 -out encrypt.dat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rsautl</a:t>
            </a:r>
            <a:r>
              <a:rPr lang="en-US" dirty="0"/>
              <a:t> -decrypt -</a:t>
            </a:r>
            <a:r>
              <a:rPr lang="en-US" dirty="0" err="1"/>
              <a:t>inkey</a:t>
            </a:r>
            <a:r>
              <a:rPr lang="en-US" dirty="0"/>
              <a:t> </a:t>
            </a:r>
            <a:r>
              <a:rPr lang="en-US" dirty="0" err="1"/>
              <a:t>privkey.pem</a:t>
            </a:r>
            <a:r>
              <a:rPr lang="en-US" dirty="0"/>
              <a:t> -in encrypt.dat -out new_encrypt.txt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6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Outline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Types of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Public Key Crypto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RSA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OpenSSL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Hands-on</a:t>
            </a:r>
          </a:p>
          <a:p>
            <a:pPr>
              <a:lnSpc>
                <a:spcPct val="120000"/>
              </a:lnSpc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6A3B3B-7260-461A-A199-AF0715685AC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6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Hands-on 1: Use RSA to Encrypt and Decrypt a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OpenSSL and RSA to encrypt a message</a:t>
            </a:r>
          </a:p>
          <a:p>
            <a:pPr lvl="1"/>
            <a:r>
              <a:rPr lang="en-US" dirty="0"/>
              <a:t>The message can be saved in a file</a:t>
            </a:r>
          </a:p>
          <a:p>
            <a:r>
              <a:rPr lang="en-US" dirty="0"/>
              <a:t>Use OpenSSL and RSA to decrypt the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0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2: RSA Encrypted Message through 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OpenSSL and RSA to encrypt a message</a:t>
            </a:r>
          </a:p>
          <a:p>
            <a:r>
              <a:rPr lang="en-US" dirty="0"/>
              <a:t>Send the message via the chat server</a:t>
            </a:r>
          </a:p>
          <a:p>
            <a:r>
              <a:rPr lang="en-US" dirty="0"/>
              <a:t>Use OpenSSL and RSA to decrypt the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69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3: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06845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Consider RSA with p = 5 and q = 11.</a:t>
            </a:r>
          </a:p>
          <a:p>
            <a:pPr>
              <a:lnSpc>
                <a:spcPct val="110000"/>
              </a:lnSpc>
            </a:pPr>
            <a:r>
              <a:rPr lang="en-US" dirty="0"/>
              <a:t>What are n and z?</a:t>
            </a:r>
          </a:p>
          <a:p>
            <a:pPr>
              <a:lnSpc>
                <a:spcPct val="110000"/>
              </a:lnSpc>
            </a:pPr>
            <a:r>
              <a:rPr lang="en-US" dirty="0"/>
              <a:t>Let e be 3. Find d such that de = 1 (mod z).</a:t>
            </a:r>
          </a:p>
          <a:p>
            <a:pPr>
              <a:lnSpc>
                <a:spcPct val="110000"/>
              </a:lnSpc>
            </a:pPr>
            <a:r>
              <a:rPr lang="en-US" dirty="0"/>
              <a:t>Encrypt the message m = 8 using the key (n, e). Let c denote the corresponding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Decrypt the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1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Types of Cryptography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Number of keys</a:t>
            </a:r>
          </a:p>
          <a:p>
            <a:pPr lvl="1"/>
            <a:r>
              <a:rPr lang="en-US" altLang="en-US" dirty="0"/>
              <a:t>Hash functions: no key</a:t>
            </a:r>
          </a:p>
          <a:p>
            <a:pPr lvl="1"/>
            <a:r>
              <a:rPr lang="en-US" altLang="en-US" dirty="0"/>
              <a:t>Secret key cryptography: one key</a:t>
            </a:r>
          </a:p>
          <a:p>
            <a:pPr lvl="1"/>
            <a:r>
              <a:rPr lang="en-US" altLang="en-US" dirty="0"/>
              <a:t>Public key cryptography: two keys (public, private)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39CCE4AE-3DA9-4264-AB3E-A6E64743E6B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Secret Key Cryptography</a:t>
            </a:r>
          </a:p>
        </p:txBody>
      </p:sp>
      <p:sp>
        <p:nvSpPr>
          <p:cNvPr id="115733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3429001"/>
            <a:ext cx="8229600" cy="223149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Same key is used for encryption and decryption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Also known as </a:t>
            </a:r>
          </a:p>
          <a:p>
            <a:pPr lvl="1"/>
            <a:r>
              <a:rPr lang="en-US" altLang="en-US" dirty="0"/>
              <a:t>Symmetric cryptography</a:t>
            </a:r>
          </a:p>
          <a:p>
            <a:pPr lvl="1"/>
            <a:r>
              <a:rPr lang="en-US" altLang="en-US" dirty="0"/>
              <a:t>Conventional cryptography</a:t>
            </a:r>
          </a:p>
          <a:p>
            <a:pPr>
              <a:lnSpc>
                <a:spcPct val="120000"/>
              </a:lnSpc>
            </a:pPr>
            <a:endParaRPr lang="en-US" alt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A7227D58-58D3-4487-8A77-B00ACC4E9E5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99BA27-74BB-64BA-AC00-7D1157A37BFC}"/>
              </a:ext>
            </a:extLst>
          </p:cNvPr>
          <p:cNvGrpSpPr/>
          <p:nvPr/>
        </p:nvGrpSpPr>
        <p:grpSpPr>
          <a:xfrm>
            <a:off x="575556" y="1600200"/>
            <a:ext cx="7933426" cy="1768249"/>
            <a:chOff x="971910" y="1600200"/>
            <a:chExt cx="7933426" cy="1768249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1066800" y="1600200"/>
              <a:ext cx="1250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plaintext</a:t>
              </a:r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2514600" y="1849438"/>
              <a:ext cx="1500188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encryption</a:t>
              </a:r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4267200" y="16002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ciphertext</a:t>
              </a:r>
            </a:p>
          </p:txBody>
        </p:sp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5851525" y="1849438"/>
              <a:ext cx="1500188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decryption</a:t>
              </a:r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7391400" y="1600200"/>
              <a:ext cx="1250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plaintext</a:t>
              </a:r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1371600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4038600" y="2133600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7391400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 flipV="1">
              <a:off x="32766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 flipV="1">
              <a:off x="65532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2971800" y="270827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key</a:t>
              </a: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6234113" y="2743200"/>
              <a:ext cx="623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key</a:t>
              </a: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4267200" y="2708275"/>
              <a:ext cx="1377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u="sng">
                  <a:latin typeface="Times New Roman" charset="0"/>
                </a:rPr>
                <a:t>Same key</a:t>
              </a:r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 flipH="1">
              <a:off x="3657600" y="2971800"/>
              <a:ext cx="533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5638800" y="2971800"/>
              <a:ext cx="53340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22" name="Picture 8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49" y="2247901"/>
              <a:ext cx="679452" cy="64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2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399" y="2293866"/>
              <a:ext cx="597527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FE9D1E-86CC-742E-E8C7-56606A2CA133}"/>
                </a:ext>
              </a:extLst>
            </p:cNvPr>
            <p:cNvSpPr txBox="1"/>
            <p:nvPr/>
          </p:nvSpPr>
          <p:spPr>
            <a:xfrm>
              <a:off x="971910" y="2984740"/>
              <a:ext cx="687238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Verdana"/>
                </a:rPr>
                <a:t>Bob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AA6965-F4FC-B935-19B0-7523DDFB74F4}"/>
                </a:ext>
              </a:extLst>
            </p:cNvPr>
            <p:cNvSpPr txBox="1"/>
            <p:nvPr/>
          </p:nvSpPr>
          <p:spPr>
            <a:xfrm>
              <a:off x="8059947" y="2970363"/>
              <a:ext cx="845389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Verdana"/>
                </a:rPr>
                <a:t>Alice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Outline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Types of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Public Key Crypto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RSA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OpenSSL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6A3B3B-7260-461A-A199-AF0715685AC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3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Public Key Cryptography</a:t>
            </a:r>
          </a:p>
        </p:txBody>
      </p:sp>
      <p:sp>
        <p:nvSpPr>
          <p:cNvPr id="117784" name="Rectangle 24"/>
          <p:cNvSpPr>
            <a:spLocks noGrp="1" noChangeArrowheads="1"/>
          </p:cNvSpPr>
          <p:nvPr>
            <p:ph idx="1"/>
          </p:nvPr>
        </p:nvSpPr>
        <p:spPr>
          <a:xfrm>
            <a:off x="468313" y="3213100"/>
            <a:ext cx="8229600" cy="25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A public/private key pair is used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Public key can be publicly known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Private key is kept secret by the owner of the key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Much slower than secret key cryptography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Also known as asymmetric cryptography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FA74804B-F812-4362-83C5-284B2850143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B211C-ED36-0A9B-54C4-C5AB56AE4F16}"/>
              </a:ext>
            </a:extLst>
          </p:cNvPr>
          <p:cNvGrpSpPr/>
          <p:nvPr/>
        </p:nvGrpSpPr>
        <p:grpSpPr>
          <a:xfrm>
            <a:off x="663362" y="1341438"/>
            <a:ext cx="8123586" cy="1810123"/>
            <a:chOff x="663362" y="1341438"/>
            <a:chExt cx="8123586" cy="1810123"/>
          </a:xfrm>
        </p:grpSpPr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808423" y="1341438"/>
              <a:ext cx="1247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plaintext</a:t>
              </a:r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2256223" y="1590675"/>
              <a:ext cx="1500188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encryption</a:t>
              </a:r>
            </a:p>
          </p:txBody>
        </p:sp>
        <p:sp>
          <p:nvSpPr>
            <p:cNvPr id="117766" name="Text Box 6"/>
            <p:cNvSpPr txBox="1">
              <a:spLocks noChangeArrowheads="1"/>
            </p:cNvSpPr>
            <p:nvPr/>
          </p:nvSpPr>
          <p:spPr bwMode="auto">
            <a:xfrm>
              <a:off x="4008823" y="1341438"/>
              <a:ext cx="1400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ciphertext</a:t>
              </a:r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5593148" y="1590675"/>
              <a:ext cx="1500188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decryption</a:t>
              </a:r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7133023" y="1341438"/>
              <a:ext cx="1247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plaintext</a:t>
              </a:r>
            </a:p>
          </p:txBody>
        </p:sp>
        <p:sp>
          <p:nvSpPr>
            <p:cNvPr id="117769" name="Line 9"/>
            <p:cNvSpPr>
              <a:spLocks noChangeShapeType="1"/>
            </p:cNvSpPr>
            <p:nvPr/>
          </p:nvSpPr>
          <p:spPr bwMode="auto">
            <a:xfrm>
              <a:off x="1113223" y="1874838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3780223" y="1874838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7133023" y="1874838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 flipV="1">
              <a:off x="2843375" y="210343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V="1">
              <a:off x="6294823" y="210343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907704" y="2579205"/>
              <a:ext cx="21146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Public key (</a:t>
              </a:r>
              <a:r>
                <a:rPr lang="en-US" altLang="en-US" sz="2400" dirty="0" err="1">
                  <a:latin typeface="Times New Roman" charset="0"/>
                </a:rPr>
                <a:t>e</a:t>
              </a:r>
              <a:r>
                <a:rPr lang="en-US" altLang="en-US" sz="2400" baseline="-25000" dirty="0" err="1">
                  <a:latin typeface="Times New Roman" charset="0"/>
                </a:rPr>
                <a:t>A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5532823" y="2579205"/>
              <a:ext cx="22349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Private key (</a:t>
              </a:r>
              <a:r>
                <a:rPr lang="en-US" altLang="en-US" sz="2400" dirty="0" err="1">
                  <a:latin typeface="Times New Roman" charset="0"/>
                </a:rPr>
                <a:t>d</a:t>
              </a:r>
              <a:r>
                <a:rPr lang="en-US" altLang="en-US" sz="2400" baseline="-25000" dirty="0" err="1">
                  <a:latin typeface="Times New Roman" charset="0"/>
                </a:rPr>
                <a:t>A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pic>
          <p:nvPicPr>
            <p:cNvPr id="19" name="Picture 8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72" y="1956092"/>
              <a:ext cx="679452" cy="64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2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022" y="1990701"/>
              <a:ext cx="597527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120669" y="2320564"/>
              <a:ext cx="135403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2400" u="sng" dirty="0">
                  <a:latin typeface="Times New Roman" charset="0"/>
                </a:rPr>
                <a:t>Different key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881572" y="2852936"/>
              <a:ext cx="474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220072" y="2852936"/>
              <a:ext cx="38969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63362" y="2671538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charset="0"/>
                </a:rPr>
                <a:t>(</a:t>
              </a:r>
              <a:r>
                <a:rPr lang="en-US" altLang="en-US" dirty="0" err="1">
                  <a:latin typeface="Times New Roman" charset="0"/>
                </a:rPr>
                <a:t>e</a:t>
              </a:r>
              <a:r>
                <a:rPr lang="en-US" altLang="en-US" baseline="-25000" dirty="0" err="1">
                  <a:latin typeface="Times New Roman" charset="0"/>
                </a:rPr>
                <a:t>B</a:t>
              </a:r>
              <a:r>
                <a:rPr lang="en-US" altLang="en-US" dirty="0">
                  <a:latin typeface="Times New Roman" charset="0"/>
                </a:rPr>
                <a:t>, d</a:t>
              </a:r>
              <a:r>
                <a:rPr lang="en-US" altLang="en-US" baseline="-25000" dirty="0">
                  <a:latin typeface="Times New Roman" charset="0"/>
                </a:rPr>
                <a:t>B</a:t>
              </a:r>
              <a:r>
                <a:rPr lang="en-US" altLang="en-US" dirty="0">
                  <a:latin typeface="Times New Roman" charset="0"/>
                </a:rPr>
                <a:t>)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93755" y="2671538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charset="0"/>
                </a:rPr>
                <a:t>(</a:t>
              </a:r>
              <a:r>
                <a:rPr lang="en-US" altLang="en-US" dirty="0" err="1">
                  <a:latin typeface="Times New Roman" charset="0"/>
                </a:rPr>
                <a:t>e</a:t>
              </a:r>
              <a:r>
                <a:rPr lang="en-US" altLang="en-US" baseline="-25000" dirty="0" err="1">
                  <a:latin typeface="Times New Roman" charset="0"/>
                </a:rPr>
                <a:t>A</a:t>
              </a:r>
              <a:r>
                <a:rPr lang="en-US" altLang="en-US" dirty="0">
                  <a:latin typeface="Times New Roman" charset="0"/>
                </a:rPr>
                <a:t>, </a:t>
              </a:r>
              <a:r>
                <a:rPr lang="en-US" altLang="en-US" dirty="0" err="1">
                  <a:latin typeface="Times New Roman" charset="0"/>
                </a:rPr>
                <a:t>d</a:t>
              </a:r>
              <a:r>
                <a:rPr lang="en-US" altLang="en-US" baseline="-25000" dirty="0" err="1">
                  <a:latin typeface="Times New Roman" charset="0"/>
                </a:rPr>
                <a:t>A</a:t>
              </a:r>
              <a:r>
                <a:rPr lang="en-US" altLang="en-US" dirty="0">
                  <a:latin typeface="Times New Roman" charset="0"/>
                </a:rPr>
                <a:t>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3275-8505-A901-154C-23A27098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1790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Data transmission: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Alice encrypts message (M) using Bob’s public key 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B</a:t>
            </a:r>
            <a:r>
              <a:rPr lang="en-US" altLang="en-US" dirty="0"/>
              <a:t>, Bob decrypts </a:t>
            </a:r>
            <a:r>
              <a:rPr lang="en-US" altLang="en-US" dirty="0" err="1"/>
              <a:t>ciphertext</a:t>
            </a:r>
            <a:r>
              <a:rPr lang="en-US" altLang="en-US" dirty="0"/>
              <a:t> using his private key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B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Secure storage: Using public key of trusted person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835051F3-9E0D-4723-98ED-0CE35CDF94C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9158" name="Picture 8" descr="j029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561109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977" name="AutoShape 9"/>
          <p:cNvCxnSpPr>
            <a:cxnSpLocks noChangeShapeType="1"/>
            <a:stCxn id="49158" idx="3"/>
            <a:endCxn id="49161" idx="1"/>
          </p:cNvCxnSpPr>
          <p:nvPr/>
        </p:nvCxnSpPr>
        <p:spPr bwMode="auto">
          <a:xfrm>
            <a:off x="2474913" y="4448521"/>
            <a:ext cx="4510087" cy="42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161" name="Picture 12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3573809"/>
            <a:ext cx="17954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547813" y="3607146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>
                <a:solidFill>
                  <a:srgbClr val="FF3300"/>
                </a:solidFill>
                <a:latin typeface="Verdana" charset="0"/>
              </a:rPr>
              <a:t>(e</a:t>
            </a:r>
            <a:r>
              <a:rPr lang="en-US" altLang="en-US" baseline="-25000">
                <a:solidFill>
                  <a:srgbClr val="FF3300"/>
                </a:solidFill>
                <a:latin typeface="Verdana" charset="0"/>
              </a:rPr>
              <a:t>B</a:t>
            </a:r>
            <a:r>
              <a:rPr lang="en-US" altLang="en-US">
                <a:solidFill>
                  <a:srgbClr val="FF3300"/>
                </a:solidFill>
                <a:latin typeface="Verdana" charset="0"/>
              </a:rPr>
              <a:t>, d</a:t>
            </a:r>
            <a:r>
              <a:rPr lang="en-US" altLang="en-US" baseline="-25000">
                <a:solidFill>
                  <a:srgbClr val="FF3300"/>
                </a:solidFill>
                <a:latin typeface="Verdana" charset="0"/>
              </a:rPr>
              <a:t>B</a:t>
            </a:r>
            <a:r>
              <a:rPr lang="en-US" altLang="en-US">
                <a:solidFill>
                  <a:srgbClr val="FF3300"/>
                </a:solidFill>
                <a:latin typeface="Verdana" charset="0"/>
              </a:rPr>
              <a:t>)</a:t>
            </a:r>
          </a:p>
        </p:txBody>
      </p:sp>
      <p:pic>
        <p:nvPicPr>
          <p:cNvPr id="5" name="Picture 4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B72128B1-8984-6F4C-E13D-63896BC7D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31677" y="3553612"/>
            <a:ext cx="2528270" cy="1880401"/>
          </a:xfrm>
          <a:prstGeom prst="rect">
            <a:avLst/>
          </a:prstGeom>
        </p:spPr>
      </p:pic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12750" y="5451788"/>
            <a:ext cx="363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None/>
              <a:defRPr/>
            </a:pPr>
            <a:r>
              <a:rPr lang="en-US" altLang="en-US" sz="2000" dirty="0">
                <a:solidFill>
                  <a:srgbClr val="FF3300"/>
                </a:solidFill>
                <a:latin typeface="Verdana" charset="0"/>
              </a:rPr>
              <a:t>d</a:t>
            </a:r>
            <a:r>
              <a:rPr lang="en-US" altLang="en-US" sz="2000" baseline="-25000" dirty="0">
                <a:solidFill>
                  <a:srgbClr val="FF3300"/>
                </a:solidFill>
                <a:latin typeface="Verdana" charset="0"/>
              </a:rPr>
              <a:t>B</a:t>
            </a:r>
            <a:r>
              <a:rPr lang="en-US" altLang="en-US" sz="2000" dirty="0">
                <a:solidFill>
                  <a:srgbClr val="FF3300"/>
                </a:solidFill>
                <a:latin typeface="Verdana" charset="0"/>
              </a:rPr>
              <a:t>(</a:t>
            </a:r>
            <a:r>
              <a:rPr lang="en-US" altLang="en-US" sz="2000" dirty="0" err="1">
                <a:solidFill>
                  <a:srgbClr val="FF3300"/>
                </a:solidFill>
                <a:latin typeface="Verdana" charset="0"/>
              </a:rPr>
              <a:t>e</a:t>
            </a:r>
            <a:r>
              <a:rPr lang="en-US" altLang="en-US" sz="2000" baseline="-25000" dirty="0" err="1">
                <a:solidFill>
                  <a:srgbClr val="FF3300"/>
                </a:solidFill>
                <a:latin typeface="Verdana" charset="0"/>
              </a:rPr>
              <a:t>B</a:t>
            </a:r>
            <a:r>
              <a:rPr lang="en-US" altLang="en-US" sz="2000" dirty="0">
                <a:solidFill>
                  <a:srgbClr val="FF3300"/>
                </a:solidFill>
                <a:latin typeface="Verdana" charset="0"/>
              </a:rPr>
              <a:t>(message))=message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005215" y="5461901"/>
            <a:ext cx="1755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en-US" dirty="0" err="1">
                <a:solidFill>
                  <a:srgbClr val="FF3300"/>
                </a:solidFill>
                <a:latin typeface="Verdana" charset="0"/>
              </a:rPr>
              <a:t>e</a:t>
            </a:r>
            <a:r>
              <a:rPr lang="en-US" altLang="en-US" baseline="-25000" dirty="0" err="1">
                <a:solidFill>
                  <a:srgbClr val="FF3300"/>
                </a:solidFill>
                <a:latin typeface="Verdana" charset="0"/>
              </a:rPr>
              <a:t>B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(message)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003925" y="3537012"/>
            <a:ext cx="1368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(</a:t>
            </a:r>
            <a:r>
              <a:rPr lang="en-US" altLang="en-US" dirty="0" err="1">
                <a:solidFill>
                  <a:srgbClr val="FF3300"/>
                </a:solidFill>
                <a:latin typeface="Verdana" charset="0"/>
              </a:rPr>
              <a:t>e</a:t>
            </a:r>
            <a:r>
              <a:rPr lang="en-US" altLang="en-US" baseline="-25000" dirty="0" err="1">
                <a:solidFill>
                  <a:srgbClr val="FF3300"/>
                </a:solidFill>
                <a:latin typeface="Verdana" charset="0"/>
              </a:rPr>
              <a:t>A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Verdana" charset="0"/>
              </a:rPr>
              <a:t>d</a:t>
            </a:r>
            <a:r>
              <a:rPr lang="en-US" altLang="en-US" baseline="-25000" dirty="0" err="1">
                <a:solidFill>
                  <a:srgbClr val="FF3300"/>
                </a:solidFill>
                <a:latin typeface="Verdana" charset="0"/>
              </a:rPr>
              <a:t>A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Public Key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69271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35" y="-2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4" grpId="0"/>
      <p:bldP spid="839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98B1E539-F000-4CCF-B082-ACCA4437361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724436" y="3880098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Alice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956711" y="3861048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Bob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724436" y="4400798"/>
            <a:ext cx="113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 err="1">
                <a:latin typeface="Arial" charset="0"/>
              </a:rPr>
              <a:t>e</a:t>
            </a:r>
            <a:r>
              <a:rPr lang="en-US" altLang="en-US" sz="2400" baseline="-25000" dirty="0" err="1">
                <a:latin typeface="Arial" charset="0"/>
              </a:rPr>
              <a:t>B</a:t>
            </a:r>
            <a:r>
              <a:rPr lang="en-US" altLang="en-US" sz="2400" dirty="0">
                <a:latin typeface="Arial" charset="0"/>
              </a:rPr>
              <a:t>(</a:t>
            </a:r>
            <a:r>
              <a:rPr lang="en-US" altLang="en-US" dirty="0">
                <a:latin typeface="Arial" charset="0"/>
              </a:rPr>
              <a:t>K</a:t>
            </a:r>
            <a:r>
              <a:rPr lang="en-US" altLang="en-US" sz="2400" dirty="0">
                <a:latin typeface="Arial" charset="0"/>
              </a:rPr>
              <a:t>)</a:t>
            </a:r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2643599" y="4653211"/>
            <a:ext cx="356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6174199" y="4437311"/>
            <a:ext cx="1404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Arial" charset="0"/>
              </a:rPr>
              <a:t>d</a:t>
            </a:r>
            <a:r>
              <a:rPr lang="en-US" altLang="en-US" sz="2400" baseline="-25000" dirty="0">
                <a:latin typeface="Arial" charset="0"/>
              </a:rPr>
              <a:t>B</a:t>
            </a:r>
            <a:r>
              <a:rPr lang="en-US" altLang="en-US" sz="2400" dirty="0">
                <a:latin typeface="Arial" charset="0"/>
              </a:rPr>
              <a:t>(</a:t>
            </a:r>
            <a:r>
              <a:rPr lang="en-US" altLang="en-US" sz="2400" dirty="0" err="1">
                <a:latin typeface="Arial" charset="0"/>
              </a:rPr>
              <a:t>e</a:t>
            </a:r>
            <a:r>
              <a:rPr lang="en-US" altLang="en-US" sz="2400" baseline="-25000" dirty="0" err="1">
                <a:latin typeface="Arial" charset="0"/>
              </a:rPr>
              <a:t>B</a:t>
            </a:r>
            <a:r>
              <a:rPr lang="en-US" altLang="en-US" sz="2400" dirty="0">
                <a:latin typeface="Arial" charset="0"/>
              </a:rPr>
              <a:t>(K))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5D7FB-6286-B533-2046-00A52CF4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Applications of Public Key Cryptography</a:t>
            </a:r>
            <a:br>
              <a:rPr lang="en-US" altLang="en-US" sz="3200" dirty="0"/>
            </a:br>
            <a:r>
              <a:rPr lang="en-US" altLang="en-US" sz="3200" dirty="0"/>
              <a:t>Key Exchange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0DAA-FAC9-8CCB-6A36-6F064C9E7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3653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Secret key cryptography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Need to share secret key for every person to communicate with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Key exchange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Establish a common session key K between two parties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Later message M can be encrypted with K and symmetric key crypto, which is much faster than public key crypto in general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724436" y="4960998"/>
            <a:ext cx="113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Arial" charset="0"/>
              </a:rPr>
              <a:t>K(</a:t>
            </a:r>
            <a:r>
              <a:rPr lang="en-US" altLang="en-US" dirty="0">
                <a:latin typeface="Arial" charset="0"/>
              </a:rPr>
              <a:t>M</a:t>
            </a:r>
            <a:r>
              <a:rPr lang="en-US" altLang="en-US" sz="2400" dirty="0">
                <a:latin typeface="Arial" charset="0"/>
              </a:rPr>
              <a:t>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643599" y="5213411"/>
            <a:ext cx="356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/>
            </a:pPr>
            <a:endParaRPr lang="en-US">
              <a:latin typeface="Verdana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74199" y="4997511"/>
            <a:ext cx="14045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Arial" charset="0"/>
              </a:rPr>
              <a:t>K</a:t>
            </a:r>
            <a:r>
              <a:rPr lang="en-US" altLang="en-US" sz="2400" baseline="30000" dirty="0">
                <a:latin typeface="Arial" charset="0"/>
              </a:rPr>
              <a:t>-1</a:t>
            </a:r>
            <a:r>
              <a:rPr lang="en-US" altLang="en-US" sz="2400" dirty="0">
                <a:latin typeface="Arial" charset="0"/>
              </a:rPr>
              <a:t>(K(</a:t>
            </a:r>
            <a:r>
              <a:rPr lang="en-US" altLang="en-US" dirty="0">
                <a:latin typeface="Arial" charset="0"/>
              </a:rPr>
              <a:t>M</a:t>
            </a:r>
            <a:r>
              <a:rPr lang="en-US" altLang="en-US" sz="2400" dirty="0">
                <a:latin typeface="Arial" charset="0"/>
              </a:rPr>
              <a:t>))</a:t>
            </a:r>
          </a:p>
        </p:txBody>
      </p:sp>
      <p:pic>
        <p:nvPicPr>
          <p:cNvPr id="17" name="Picture 8" descr="j0292020">
            <a:extLst>
              <a:ext uri="{FF2B5EF4-FFF2-40B4-BE49-F238E27FC236}">
                <a16:creationId xmlns:a16="http://schemas.microsoft.com/office/drawing/2014/main" id="{93C15D74-3D35-2BDB-A49E-E4809F6A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8713" y="3945582"/>
            <a:ext cx="845715" cy="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j0195384">
            <a:extLst>
              <a:ext uri="{FF2B5EF4-FFF2-40B4-BE49-F238E27FC236}">
                <a16:creationId xmlns:a16="http://schemas.microsoft.com/office/drawing/2014/main" id="{C86AD140-9402-34C5-604A-0BA48F71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291" y="3971617"/>
            <a:ext cx="845715" cy="82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Properties of Public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1764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i="1" dirty="0"/>
              <a:t>d(e(M))=M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message M can be encrypted with one’s public key e, i.e., e(M)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Only the one’s private key can be used to decrypt e(M), that is, d(e(M))=M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en-US" i="1" dirty="0"/>
              <a:t>e(d(M))=M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One can encrypt a message by its private key d, i.e., d(M)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Only the one’s public key can be used to decrypt d(M), that is, e(d(M))=M</a:t>
            </a:r>
          </a:p>
          <a:p>
            <a:pPr lvl="1"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50F29-4A26-489F-A4F2-8BC7D52D6AA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6911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6E9C939-58B0-4614-B6E2-FC835FF12AFE}" vid="{E3D7757B-C672-4F5E-B289-5F5DC70E0B0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8822</TotalTime>
  <Words>1380</Words>
  <Application>Microsoft Macintosh PowerPoint</Application>
  <PresentationFormat>On-screen Show (4:3)</PresentationFormat>
  <Paragraphs>255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Comic Sans MS</vt:lpstr>
      <vt:lpstr>Gill Sans MT</vt:lpstr>
      <vt:lpstr>Times New Roman</vt:lpstr>
      <vt:lpstr>Verdana</vt:lpstr>
      <vt:lpstr>Wingdings</vt:lpstr>
      <vt:lpstr>Theme1</vt:lpstr>
      <vt:lpstr>Introduction to Cryptography: Asymmetric Crypto</vt:lpstr>
      <vt:lpstr>Outline</vt:lpstr>
      <vt:lpstr>Types of Cryptography</vt:lpstr>
      <vt:lpstr>Secret Key Cryptography</vt:lpstr>
      <vt:lpstr>Outline</vt:lpstr>
      <vt:lpstr>Public Key Cryptography</vt:lpstr>
      <vt:lpstr>Applications of Public Key Cryptography</vt:lpstr>
      <vt:lpstr>Applications of Public Key Cryptography Key Exchange</vt:lpstr>
      <vt:lpstr>Two Properties of Public Key Crypto</vt:lpstr>
      <vt:lpstr>Naive digital signature</vt:lpstr>
      <vt:lpstr>Outline</vt:lpstr>
      <vt:lpstr>RSA: Getting ready</vt:lpstr>
      <vt:lpstr>RSA: Creating public/private key pair</vt:lpstr>
      <vt:lpstr>RSA: encryption, decryption</vt:lpstr>
      <vt:lpstr>RSA example</vt:lpstr>
      <vt:lpstr>Outline</vt:lpstr>
      <vt:lpstr>openssl</vt:lpstr>
      <vt:lpstr>Generate Public and Private Key Pair</vt:lpstr>
      <vt:lpstr>Encryption with RSA</vt:lpstr>
      <vt:lpstr>Encode the binary ciphertext with base64</vt:lpstr>
      <vt:lpstr>Decryption with RSA</vt:lpstr>
      <vt:lpstr>Outline</vt:lpstr>
      <vt:lpstr>Hands-on 1: Use RSA to Encrypt and Decrypt a Message</vt:lpstr>
      <vt:lpstr>Hands-on 2: RSA Encrypted Message through Chat Server</vt:lpstr>
      <vt:lpstr>Hands-on 3: RSA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714</cp:revision>
  <cp:lastPrinted>2005-01-10T03:54:06Z</cp:lastPrinted>
  <dcterms:created xsi:type="dcterms:W3CDTF">1995-06-02T21:27:28Z</dcterms:created>
  <dcterms:modified xsi:type="dcterms:W3CDTF">2022-09-21T19:46:23Z</dcterms:modified>
</cp:coreProperties>
</file>