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257" r:id="rId4"/>
    <p:sldId id="258" r:id="rId5"/>
    <p:sldId id="263" r:id="rId6"/>
    <p:sldId id="264" r:id="rId7"/>
    <p:sldId id="266" r:id="rId9"/>
    <p:sldId id="284" r:id="rId10"/>
    <p:sldId id="269" r:id="rId11"/>
    <p:sldId id="270" r:id="rId12"/>
    <p:sldId id="272" r:id="rId13"/>
    <p:sldId id="273" r:id="rId14"/>
    <p:sldId id="274" r:id="rId15"/>
    <p:sldId id="276" r:id="rId16"/>
    <p:sldId id="277" r:id="rId17"/>
    <p:sldId id="278" r:id="rId18"/>
    <p:sldId id="279" r:id="rId19"/>
    <p:sldId id="281" r:id="rId20"/>
    <p:sldId id="283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C0E4"/>
    <a:srgbClr val="DCDCDC"/>
    <a:srgbClr val="FFFFFF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5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gs" Target="tags/tag307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tags" Target="../tags/tag125.xml"/><Relationship Id="rId15" Type="http://schemas.openxmlformats.org/officeDocument/2006/relationships/tags" Target="../tags/tag124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651A8-EA9E-4DAA-970D-4FAD41FB9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71DE8-D4B5-4FE2-8FBD-4E6A057F7A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image" Target="../media/image1.png"/><Relationship Id="rId1" Type="http://schemas.openxmlformats.org/officeDocument/2006/relationships/tags" Target="../tags/tag126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30.xml"/><Relationship Id="rId8" Type="http://schemas.openxmlformats.org/officeDocument/2006/relationships/tags" Target="../tags/tag229.xml"/><Relationship Id="rId7" Type="http://schemas.openxmlformats.org/officeDocument/2006/relationships/tags" Target="../tags/tag228.xml"/><Relationship Id="rId6" Type="http://schemas.openxmlformats.org/officeDocument/2006/relationships/tags" Target="../tags/tag227.xml"/><Relationship Id="rId5" Type="http://schemas.openxmlformats.org/officeDocument/2006/relationships/tags" Target="../tags/tag226.xml"/><Relationship Id="rId4" Type="http://schemas.openxmlformats.org/officeDocument/2006/relationships/tags" Target="../tags/tag225.xml"/><Relationship Id="rId3" Type="http://schemas.openxmlformats.org/officeDocument/2006/relationships/image" Target="../media/image14.jpeg"/><Relationship Id="rId22" Type="http://schemas.openxmlformats.org/officeDocument/2006/relationships/slideLayout" Target="../slideLayouts/slideLayout13.xml"/><Relationship Id="rId21" Type="http://schemas.openxmlformats.org/officeDocument/2006/relationships/tags" Target="../tags/tag238.xml"/><Relationship Id="rId20" Type="http://schemas.microsoft.com/office/2007/relationships/hdphoto" Target="../media/image12.wdp"/><Relationship Id="rId2" Type="http://schemas.openxmlformats.org/officeDocument/2006/relationships/image" Target="../media/image13.jpeg"/><Relationship Id="rId19" Type="http://schemas.openxmlformats.org/officeDocument/2006/relationships/image" Target="../media/image11.png"/><Relationship Id="rId18" Type="http://schemas.microsoft.com/office/2007/relationships/hdphoto" Target="../media/image10.wdp"/><Relationship Id="rId17" Type="http://schemas.openxmlformats.org/officeDocument/2006/relationships/image" Target="../media/image9.png"/><Relationship Id="rId16" Type="http://schemas.openxmlformats.org/officeDocument/2006/relationships/tags" Target="../tags/tag237.xml"/><Relationship Id="rId15" Type="http://schemas.openxmlformats.org/officeDocument/2006/relationships/tags" Target="../tags/tag236.xml"/><Relationship Id="rId14" Type="http://schemas.openxmlformats.org/officeDocument/2006/relationships/tags" Target="../tags/tag235.xml"/><Relationship Id="rId13" Type="http://schemas.openxmlformats.org/officeDocument/2006/relationships/tags" Target="../tags/tag234.xml"/><Relationship Id="rId12" Type="http://schemas.openxmlformats.org/officeDocument/2006/relationships/tags" Target="../tags/tag233.xml"/><Relationship Id="rId11" Type="http://schemas.openxmlformats.org/officeDocument/2006/relationships/tags" Target="../tags/tag232.xml"/><Relationship Id="rId10" Type="http://schemas.openxmlformats.org/officeDocument/2006/relationships/tags" Target="../tags/tag231.xml"/><Relationship Id="rId1" Type="http://schemas.openxmlformats.org/officeDocument/2006/relationships/tags" Target="../tags/tag22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47.xml"/><Relationship Id="rId8" Type="http://schemas.openxmlformats.org/officeDocument/2006/relationships/tags" Target="../tags/tag246.xml"/><Relationship Id="rId7" Type="http://schemas.openxmlformats.org/officeDocument/2006/relationships/tags" Target="../tags/tag245.xml"/><Relationship Id="rId6" Type="http://schemas.openxmlformats.org/officeDocument/2006/relationships/tags" Target="../tags/tag244.xml"/><Relationship Id="rId5" Type="http://schemas.openxmlformats.org/officeDocument/2006/relationships/tags" Target="../tags/tag243.xml"/><Relationship Id="rId4" Type="http://schemas.openxmlformats.org/officeDocument/2006/relationships/tags" Target="../tags/tag242.xml"/><Relationship Id="rId3" Type="http://schemas.openxmlformats.org/officeDocument/2006/relationships/tags" Target="../tags/tag241.xml"/><Relationship Id="rId27" Type="http://schemas.openxmlformats.org/officeDocument/2006/relationships/notesSlide" Target="../notesSlides/notesSlide4.xml"/><Relationship Id="rId26" Type="http://schemas.openxmlformats.org/officeDocument/2006/relationships/slideLayout" Target="../slideLayouts/slideLayout13.xml"/><Relationship Id="rId25" Type="http://schemas.openxmlformats.org/officeDocument/2006/relationships/tags" Target="../tags/tag259.xml"/><Relationship Id="rId24" Type="http://schemas.openxmlformats.org/officeDocument/2006/relationships/tags" Target="../tags/tag258.xml"/><Relationship Id="rId23" Type="http://schemas.openxmlformats.org/officeDocument/2006/relationships/tags" Target="../tags/tag257.xml"/><Relationship Id="rId22" Type="http://schemas.openxmlformats.org/officeDocument/2006/relationships/tags" Target="../tags/tag256.xml"/><Relationship Id="rId21" Type="http://schemas.openxmlformats.org/officeDocument/2006/relationships/tags" Target="../tags/tag255.xml"/><Relationship Id="rId20" Type="http://schemas.openxmlformats.org/officeDocument/2006/relationships/tags" Target="../tags/tag254.xml"/><Relationship Id="rId2" Type="http://schemas.openxmlformats.org/officeDocument/2006/relationships/tags" Target="../tags/tag240.xml"/><Relationship Id="rId19" Type="http://schemas.openxmlformats.org/officeDocument/2006/relationships/tags" Target="../tags/tag253.xml"/><Relationship Id="rId18" Type="http://schemas.openxmlformats.org/officeDocument/2006/relationships/tags" Target="../tags/tag252.xml"/><Relationship Id="rId17" Type="http://schemas.openxmlformats.org/officeDocument/2006/relationships/tags" Target="../tags/tag251.xml"/><Relationship Id="rId16" Type="http://schemas.openxmlformats.org/officeDocument/2006/relationships/tags" Target="../tags/tag250.xml"/><Relationship Id="rId15" Type="http://schemas.openxmlformats.org/officeDocument/2006/relationships/tags" Target="../tags/tag249.xml"/><Relationship Id="rId14" Type="http://schemas.microsoft.com/office/2007/relationships/hdphoto" Target="../media/image12.wdp"/><Relationship Id="rId13" Type="http://schemas.openxmlformats.org/officeDocument/2006/relationships/image" Target="../media/image11.png"/><Relationship Id="rId12" Type="http://schemas.microsoft.com/office/2007/relationships/hdphoto" Target="../media/image10.wdp"/><Relationship Id="rId11" Type="http://schemas.openxmlformats.org/officeDocument/2006/relationships/image" Target="../media/image9.png"/><Relationship Id="rId10" Type="http://schemas.openxmlformats.org/officeDocument/2006/relationships/tags" Target="../tags/tag248.xml"/><Relationship Id="rId1" Type="http://schemas.openxmlformats.org/officeDocument/2006/relationships/tags" Target="../tags/tag239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263.xml"/><Relationship Id="rId4" Type="http://schemas.openxmlformats.org/officeDocument/2006/relationships/tags" Target="../tags/tag262.xml"/><Relationship Id="rId3" Type="http://schemas.openxmlformats.org/officeDocument/2006/relationships/tags" Target="../tags/tag261.xml"/><Relationship Id="rId2" Type="http://schemas.openxmlformats.org/officeDocument/2006/relationships/image" Target="../media/image2.png"/><Relationship Id="rId1" Type="http://schemas.openxmlformats.org/officeDocument/2006/relationships/tags" Target="../tags/tag26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72.xml"/><Relationship Id="rId8" Type="http://schemas.openxmlformats.org/officeDocument/2006/relationships/tags" Target="../tags/tag271.xml"/><Relationship Id="rId7" Type="http://schemas.openxmlformats.org/officeDocument/2006/relationships/tags" Target="../tags/tag270.xml"/><Relationship Id="rId6" Type="http://schemas.openxmlformats.org/officeDocument/2006/relationships/tags" Target="../tags/tag269.xml"/><Relationship Id="rId5" Type="http://schemas.openxmlformats.org/officeDocument/2006/relationships/tags" Target="../tags/tag268.xml"/><Relationship Id="rId4" Type="http://schemas.openxmlformats.org/officeDocument/2006/relationships/tags" Target="../tags/tag267.xml"/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9" Type="http://schemas.openxmlformats.org/officeDocument/2006/relationships/slideLayout" Target="../slideLayouts/slideLayout13.xml"/><Relationship Id="rId18" Type="http://schemas.openxmlformats.org/officeDocument/2006/relationships/tags" Target="../tags/tag277.xml"/><Relationship Id="rId17" Type="http://schemas.microsoft.com/office/2007/relationships/hdphoto" Target="../media/image12.wdp"/><Relationship Id="rId16" Type="http://schemas.openxmlformats.org/officeDocument/2006/relationships/image" Target="../media/image11.png"/><Relationship Id="rId15" Type="http://schemas.microsoft.com/office/2007/relationships/hdphoto" Target="../media/image10.wdp"/><Relationship Id="rId14" Type="http://schemas.openxmlformats.org/officeDocument/2006/relationships/image" Target="../media/image9.png"/><Relationship Id="rId13" Type="http://schemas.openxmlformats.org/officeDocument/2006/relationships/tags" Target="../tags/tag276.xml"/><Relationship Id="rId12" Type="http://schemas.openxmlformats.org/officeDocument/2006/relationships/tags" Target="../tags/tag275.xml"/><Relationship Id="rId11" Type="http://schemas.openxmlformats.org/officeDocument/2006/relationships/tags" Target="../tags/tag274.xml"/><Relationship Id="rId10" Type="http://schemas.openxmlformats.org/officeDocument/2006/relationships/tags" Target="../tags/tag273.xml"/><Relationship Id="rId1" Type="http://schemas.openxmlformats.org/officeDocument/2006/relationships/tags" Target="../tags/tag264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85.xml"/><Relationship Id="rId8" Type="http://schemas.openxmlformats.org/officeDocument/2006/relationships/tags" Target="../tags/tag284.xml"/><Relationship Id="rId7" Type="http://schemas.openxmlformats.org/officeDocument/2006/relationships/tags" Target="../tags/tag283.xml"/><Relationship Id="rId6" Type="http://schemas.openxmlformats.org/officeDocument/2006/relationships/tags" Target="../tags/tag282.xml"/><Relationship Id="rId5" Type="http://schemas.openxmlformats.org/officeDocument/2006/relationships/tags" Target="../tags/tag281.xml"/><Relationship Id="rId4" Type="http://schemas.openxmlformats.org/officeDocument/2006/relationships/image" Target="../media/image15.jpeg"/><Relationship Id="rId3" Type="http://schemas.openxmlformats.org/officeDocument/2006/relationships/tags" Target="../tags/tag280.xml"/><Relationship Id="rId20" Type="http://schemas.openxmlformats.org/officeDocument/2006/relationships/notesSlide" Target="../notesSlides/notesSlide5.xml"/><Relationship Id="rId2" Type="http://schemas.openxmlformats.org/officeDocument/2006/relationships/tags" Target="../tags/tag279.xml"/><Relationship Id="rId19" Type="http://schemas.openxmlformats.org/officeDocument/2006/relationships/slideLayout" Target="../slideLayouts/slideLayout13.xml"/><Relationship Id="rId18" Type="http://schemas.openxmlformats.org/officeDocument/2006/relationships/tags" Target="../tags/tag290.xml"/><Relationship Id="rId17" Type="http://schemas.microsoft.com/office/2007/relationships/hdphoto" Target="../media/image12.wdp"/><Relationship Id="rId16" Type="http://schemas.openxmlformats.org/officeDocument/2006/relationships/image" Target="../media/image11.png"/><Relationship Id="rId15" Type="http://schemas.microsoft.com/office/2007/relationships/hdphoto" Target="../media/image10.wdp"/><Relationship Id="rId14" Type="http://schemas.openxmlformats.org/officeDocument/2006/relationships/image" Target="../media/image9.png"/><Relationship Id="rId13" Type="http://schemas.openxmlformats.org/officeDocument/2006/relationships/tags" Target="../tags/tag289.xml"/><Relationship Id="rId12" Type="http://schemas.openxmlformats.org/officeDocument/2006/relationships/tags" Target="../tags/tag288.xml"/><Relationship Id="rId11" Type="http://schemas.openxmlformats.org/officeDocument/2006/relationships/tags" Target="../tags/tag287.xml"/><Relationship Id="rId10" Type="http://schemas.openxmlformats.org/officeDocument/2006/relationships/tags" Target="../tags/tag286.xml"/><Relationship Id="rId1" Type="http://schemas.openxmlformats.org/officeDocument/2006/relationships/tags" Target="../tags/tag278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294.xml"/><Relationship Id="rId4" Type="http://schemas.openxmlformats.org/officeDocument/2006/relationships/tags" Target="../tags/tag293.xml"/><Relationship Id="rId3" Type="http://schemas.openxmlformats.org/officeDocument/2006/relationships/tags" Target="../tags/tag292.xml"/><Relationship Id="rId2" Type="http://schemas.openxmlformats.org/officeDocument/2006/relationships/image" Target="../media/image2.png"/><Relationship Id="rId1" Type="http://schemas.openxmlformats.org/officeDocument/2006/relationships/tags" Target="../tags/tag29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302.xml"/><Relationship Id="rId8" Type="http://schemas.openxmlformats.org/officeDocument/2006/relationships/tags" Target="../tags/tag301.xml"/><Relationship Id="rId7" Type="http://schemas.openxmlformats.org/officeDocument/2006/relationships/tags" Target="../tags/tag300.xml"/><Relationship Id="rId6" Type="http://schemas.openxmlformats.org/officeDocument/2006/relationships/tags" Target="../tags/tag299.xml"/><Relationship Id="rId5" Type="http://schemas.openxmlformats.org/officeDocument/2006/relationships/tags" Target="../tags/tag298.xml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image" Target="../media/image16.jpeg"/><Relationship Id="rId16" Type="http://schemas.openxmlformats.org/officeDocument/2006/relationships/notesSlide" Target="../notesSlides/notesSlide6.xml"/><Relationship Id="rId15" Type="http://schemas.openxmlformats.org/officeDocument/2006/relationships/slideLayout" Target="../slideLayouts/slideLayout13.xml"/><Relationship Id="rId14" Type="http://schemas.openxmlformats.org/officeDocument/2006/relationships/tags" Target="../tags/tag303.xml"/><Relationship Id="rId13" Type="http://schemas.microsoft.com/office/2007/relationships/hdphoto" Target="../media/image12.wdp"/><Relationship Id="rId12" Type="http://schemas.openxmlformats.org/officeDocument/2006/relationships/image" Target="../media/image11.png"/><Relationship Id="rId11" Type="http://schemas.microsoft.com/office/2007/relationships/hdphoto" Target="../media/image10.wdp"/><Relationship Id="rId10" Type="http://schemas.openxmlformats.org/officeDocument/2006/relationships/image" Target="../media/image9.png"/><Relationship Id="rId1" Type="http://schemas.openxmlformats.org/officeDocument/2006/relationships/tags" Target="../tags/tag295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" Type="http://schemas.openxmlformats.org/officeDocument/2006/relationships/image" Target="../media/image1.png"/><Relationship Id="rId1" Type="http://schemas.openxmlformats.org/officeDocument/2006/relationships/tags" Target="../tags/tag30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3" Type="http://schemas.openxmlformats.org/officeDocument/2006/relationships/slideLayout" Target="../slideLayouts/slideLayout13.xml"/><Relationship Id="rId22" Type="http://schemas.openxmlformats.org/officeDocument/2006/relationships/tags" Target="../tags/tag151.xml"/><Relationship Id="rId21" Type="http://schemas.openxmlformats.org/officeDocument/2006/relationships/tags" Target="../tags/tag150.xml"/><Relationship Id="rId20" Type="http://schemas.openxmlformats.org/officeDocument/2006/relationships/tags" Target="../tags/tag149.xml"/><Relationship Id="rId2" Type="http://schemas.openxmlformats.org/officeDocument/2006/relationships/image" Target="../media/image2.png"/><Relationship Id="rId19" Type="http://schemas.openxmlformats.org/officeDocument/2006/relationships/tags" Target="../tags/tag148.xml"/><Relationship Id="rId18" Type="http://schemas.openxmlformats.org/officeDocument/2006/relationships/tags" Target="../tags/tag147.xml"/><Relationship Id="rId17" Type="http://schemas.openxmlformats.org/officeDocument/2006/relationships/tags" Target="../tags/tag146.xml"/><Relationship Id="rId16" Type="http://schemas.openxmlformats.org/officeDocument/2006/relationships/tags" Target="../tags/tag145.xml"/><Relationship Id="rId15" Type="http://schemas.openxmlformats.org/officeDocument/2006/relationships/tags" Target="../tags/tag144.xml"/><Relationship Id="rId14" Type="http://schemas.openxmlformats.org/officeDocument/2006/relationships/tags" Target="../tags/tag143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tags" Target="../tags/tag13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image" Target="../media/image2.png"/><Relationship Id="rId1" Type="http://schemas.openxmlformats.org/officeDocument/2006/relationships/tags" Target="../tags/tag15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4" Type="http://schemas.openxmlformats.org/officeDocument/2006/relationships/notesSlide" Target="../notesSlides/notesSlide1.xml"/><Relationship Id="rId33" Type="http://schemas.openxmlformats.org/officeDocument/2006/relationships/slideLayout" Target="../slideLayouts/slideLayout13.xml"/><Relationship Id="rId32" Type="http://schemas.openxmlformats.org/officeDocument/2006/relationships/tags" Target="../tags/tag177.xml"/><Relationship Id="rId31" Type="http://schemas.openxmlformats.org/officeDocument/2006/relationships/tags" Target="../tags/tag176.xml"/><Relationship Id="rId30" Type="http://schemas.openxmlformats.org/officeDocument/2006/relationships/tags" Target="../tags/tag175.xml"/><Relationship Id="rId3" Type="http://schemas.openxmlformats.org/officeDocument/2006/relationships/tags" Target="../tags/tag158.xml"/><Relationship Id="rId29" Type="http://schemas.openxmlformats.org/officeDocument/2006/relationships/tags" Target="../tags/tag174.xml"/><Relationship Id="rId28" Type="http://schemas.openxmlformats.org/officeDocument/2006/relationships/tags" Target="../tags/tag173.xml"/><Relationship Id="rId27" Type="http://schemas.openxmlformats.org/officeDocument/2006/relationships/tags" Target="../tags/tag172.xml"/><Relationship Id="rId26" Type="http://schemas.openxmlformats.org/officeDocument/2006/relationships/tags" Target="../tags/tag171.xml"/><Relationship Id="rId25" Type="http://schemas.openxmlformats.org/officeDocument/2006/relationships/tags" Target="../tags/tag170.xml"/><Relationship Id="rId24" Type="http://schemas.openxmlformats.org/officeDocument/2006/relationships/tags" Target="../tags/tag169.xml"/><Relationship Id="rId23" Type="http://schemas.openxmlformats.org/officeDocument/2006/relationships/tags" Target="../tags/tag168.xml"/><Relationship Id="rId22" Type="http://schemas.microsoft.com/office/2007/relationships/hdphoto" Target="../media/image12.wdp"/><Relationship Id="rId21" Type="http://schemas.openxmlformats.org/officeDocument/2006/relationships/image" Target="../media/image11.png"/><Relationship Id="rId20" Type="http://schemas.microsoft.com/office/2007/relationships/hdphoto" Target="../media/image10.wdp"/><Relationship Id="rId2" Type="http://schemas.openxmlformats.org/officeDocument/2006/relationships/tags" Target="../tags/tag157.xml"/><Relationship Id="rId19" Type="http://schemas.openxmlformats.org/officeDocument/2006/relationships/image" Target="../media/image9.png"/><Relationship Id="rId18" Type="http://schemas.openxmlformats.org/officeDocument/2006/relationships/image" Target="../media/image8.svg"/><Relationship Id="rId17" Type="http://schemas.openxmlformats.org/officeDocument/2006/relationships/image" Target="../media/image7.png"/><Relationship Id="rId16" Type="http://schemas.openxmlformats.org/officeDocument/2006/relationships/tags" Target="../tags/tag167.xml"/><Relationship Id="rId15" Type="http://schemas.openxmlformats.org/officeDocument/2006/relationships/image" Target="../media/image6.svg"/><Relationship Id="rId14" Type="http://schemas.openxmlformats.org/officeDocument/2006/relationships/image" Target="../media/image5.png"/><Relationship Id="rId13" Type="http://schemas.openxmlformats.org/officeDocument/2006/relationships/tags" Target="../tags/tag166.xml"/><Relationship Id="rId12" Type="http://schemas.openxmlformats.org/officeDocument/2006/relationships/tags" Target="../tags/tag165.xml"/><Relationship Id="rId11" Type="http://schemas.openxmlformats.org/officeDocument/2006/relationships/tags" Target="../tags/tag164.xml"/><Relationship Id="rId10" Type="http://schemas.openxmlformats.org/officeDocument/2006/relationships/image" Target="../media/image4.svg"/><Relationship Id="rId1" Type="http://schemas.openxmlformats.org/officeDocument/2006/relationships/tags" Target="../tags/tag156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image" Target="../media/image2.png"/><Relationship Id="rId1" Type="http://schemas.openxmlformats.org/officeDocument/2006/relationships/tags" Target="../tags/tag17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90.xml"/><Relationship Id="rId8" Type="http://schemas.openxmlformats.org/officeDocument/2006/relationships/tags" Target="../tags/tag189.xml"/><Relationship Id="rId7" Type="http://schemas.openxmlformats.org/officeDocument/2006/relationships/tags" Target="../tags/tag188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5" Type="http://schemas.openxmlformats.org/officeDocument/2006/relationships/notesSlide" Target="../notesSlides/notesSlide2.xml"/><Relationship Id="rId24" Type="http://schemas.openxmlformats.org/officeDocument/2006/relationships/slideLayout" Target="../slideLayouts/slideLayout13.xml"/><Relationship Id="rId23" Type="http://schemas.openxmlformats.org/officeDocument/2006/relationships/tags" Target="../tags/tag200.xml"/><Relationship Id="rId22" Type="http://schemas.openxmlformats.org/officeDocument/2006/relationships/tags" Target="../tags/tag199.xml"/><Relationship Id="rId21" Type="http://schemas.openxmlformats.org/officeDocument/2006/relationships/tags" Target="../tags/tag198.xml"/><Relationship Id="rId20" Type="http://schemas.openxmlformats.org/officeDocument/2006/relationships/tags" Target="../tags/tag197.xml"/><Relationship Id="rId2" Type="http://schemas.openxmlformats.org/officeDocument/2006/relationships/tags" Target="../tags/tag183.xml"/><Relationship Id="rId19" Type="http://schemas.openxmlformats.org/officeDocument/2006/relationships/tags" Target="../tags/tag196.xml"/><Relationship Id="rId18" Type="http://schemas.openxmlformats.org/officeDocument/2006/relationships/tags" Target="../tags/tag195.xml"/><Relationship Id="rId17" Type="http://schemas.openxmlformats.org/officeDocument/2006/relationships/tags" Target="../tags/tag194.xml"/><Relationship Id="rId16" Type="http://schemas.openxmlformats.org/officeDocument/2006/relationships/tags" Target="../tags/tag193.xml"/><Relationship Id="rId15" Type="http://schemas.openxmlformats.org/officeDocument/2006/relationships/tags" Target="../tags/tag192.xml"/><Relationship Id="rId14" Type="http://schemas.openxmlformats.org/officeDocument/2006/relationships/tags" Target="../tags/tag191.xml"/><Relationship Id="rId13" Type="http://schemas.microsoft.com/office/2007/relationships/hdphoto" Target="../media/image12.wdp"/><Relationship Id="rId12" Type="http://schemas.openxmlformats.org/officeDocument/2006/relationships/image" Target="../media/image11.png"/><Relationship Id="rId11" Type="http://schemas.microsoft.com/office/2007/relationships/hdphoto" Target="../media/image10.wdp"/><Relationship Id="rId10" Type="http://schemas.openxmlformats.org/officeDocument/2006/relationships/image" Target="../media/image9.png"/><Relationship Id="rId1" Type="http://schemas.openxmlformats.org/officeDocument/2006/relationships/tags" Target="../tags/tag18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" Type="http://schemas.openxmlformats.org/officeDocument/2006/relationships/image" Target="../media/image2.png"/><Relationship Id="rId1" Type="http://schemas.openxmlformats.org/officeDocument/2006/relationships/tags" Target="../tags/tag20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212.xml"/><Relationship Id="rId7" Type="http://schemas.openxmlformats.org/officeDocument/2006/relationships/tags" Target="../tags/tag211.xml"/><Relationship Id="rId6" Type="http://schemas.openxmlformats.org/officeDocument/2006/relationships/tags" Target="../tags/tag210.xml"/><Relationship Id="rId5" Type="http://schemas.openxmlformats.org/officeDocument/2006/relationships/tags" Target="../tags/tag209.xml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1" Type="http://schemas.openxmlformats.org/officeDocument/2006/relationships/notesSlide" Target="../notesSlides/notesSlide3.xml"/><Relationship Id="rId20" Type="http://schemas.openxmlformats.org/officeDocument/2006/relationships/slideLayout" Target="../slideLayouts/slideLayout13.xml"/><Relationship Id="rId2" Type="http://schemas.openxmlformats.org/officeDocument/2006/relationships/tags" Target="../tags/tag206.xml"/><Relationship Id="rId19" Type="http://schemas.openxmlformats.org/officeDocument/2006/relationships/tags" Target="../tags/tag219.xml"/><Relationship Id="rId18" Type="http://schemas.openxmlformats.org/officeDocument/2006/relationships/tags" Target="../tags/tag218.xml"/><Relationship Id="rId17" Type="http://schemas.openxmlformats.org/officeDocument/2006/relationships/tags" Target="../tags/tag217.xml"/><Relationship Id="rId16" Type="http://schemas.openxmlformats.org/officeDocument/2006/relationships/tags" Target="../tags/tag216.xml"/><Relationship Id="rId15" Type="http://schemas.openxmlformats.org/officeDocument/2006/relationships/tags" Target="../tags/tag215.xml"/><Relationship Id="rId14" Type="http://schemas.openxmlformats.org/officeDocument/2006/relationships/tags" Target="../tags/tag214.xml"/><Relationship Id="rId13" Type="http://schemas.openxmlformats.org/officeDocument/2006/relationships/tags" Target="../tags/tag213.xml"/><Relationship Id="rId12" Type="http://schemas.microsoft.com/office/2007/relationships/hdphoto" Target="../media/image12.wdp"/><Relationship Id="rId11" Type="http://schemas.openxmlformats.org/officeDocument/2006/relationships/image" Target="../media/image11.png"/><Relationship Id="rId10" Type="http://schemas.microsoft.com/office/2007/relationships/hdphoto" Target="../media/image10.wdp"/><Relationship Id="rId1" Type="http://schemas.openxmlformats.org/officeDocument/2006/relationships/tags" Target="../tags/tag205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" Type="http://schemas.openxmlformats.org/officeDocument/2006/relationships/image" Target="../media/image2.png"/><Relationship Id="rId1" Type="http://schemas.openxmlformats.org/officeDocument/2006/relationships/tags" Target="../tags/tag2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7" b="2887"/>
          <a:stretch>
            <a:fillRect/>
          </a:stretch>
        </p:blipFill>
        <p:spPr>
          <a:xfrm>
            <a:off x="-55245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2220847" y="2268831"/>
            <a:ext cx="7750307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fontAlgn="auto"/>
            <a:r>
              <a:rPr lang="zh-CN" altLang="en-US" sz="5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蚂蚁公寓分配系统</a:t>
            </a:r>
            <a:endParaRPr lang="zh-CN" altLang="en-US" sz="5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3119936" y="3392644"/>
            <a:ext cx="595212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cs typeface="+mn-ea"/>
                <a:sym typeface="+mn-ea"/>
              </a:rPr>
              <a:t>哈希算法应用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cs typeface="+mn-ea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5468104" y="4127505"/>
            <a:ext cx="3411220" cy="675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汇报人：高心阳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  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周远伦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084623237  084623235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B2651A8-EA9E-4DAA-970D-4FAD41FB9F6E}" type="datetime1">
              <a:rPr lang="zh-CN" altLang="en-US" smtClean="0"/>
            </a:fld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@path_Rectangle 41763-859&amp;389" descr="C:/Users/yang/AppData/Roaming/Kingsoft/office6/wppai/generateppt/C35C8B62478F42C587CB774960F8346F.jpgC35C8B62478F42C587CB774960F8346F"/>
          <p:cNvPicPr/>
          <p:nvPr>
            <p:custDataLst>
              <p:tags r:id="rId1"/>
            </p:custDataLst>
          </p:nvPr>
        </p:nvPicPr>
        <p:blipFill>
          <a:blip r:embed="rId2"/>
          <a:srcRect t="35" b="35"/>
        </p:blipFill>
        <p:spPr>
          <a:xfrm>
            <a:off x="7137400" y="0"/>
            <a:ext cx="5054600" cy="68580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solidFill>
              <a:schemeClr val="tx1">
                <a:lumMod val="40000"/>
                <a:lumOff val="60000"/>
                <a:alpha val="20000"/>
              </a:schemeClr>
            </a:solidFill>
          </a:ln>
        </p:spPr>
      </p:pic>
      <p:sp>
        <p:nvSpPr>
          <p:cNvPr id="20" name="@path_1-845&amp;313"/>
          <p:cNvSpPr/>
          <p:nvPr>
            <p:custDataLst>
              <p:tags r:id="rId4"/>
            </p:custDataLst>
          </p:nvPr>
        </p:nvSpPr>
        <p:spPr>
          <a:xfrm>
            <a:off x="1502092" y="4580573"/>
            <a:ext cx="4137660" cy="1556385"/>
          </a:xfrm>
          <a:custGeom>
            <a:avLst/>
            <a:gdLst/>
            <a:ahLst/>
            <a:cxnLst/>
            <a:rect l="l" t="t" r="r" b="b"/>
            <a:pathLst>
              <a:path w="3520440" h="1170432">
                <a:moveTo>
                  <a:pt x="128016" y="0"/>
                </a:moveTo>
                <a:cubicBezTo>
                  <a:pt x="54864" y="0"/>
                  <a:pt x="0" y="54864"/>
                  <a:pt x="0" y="128016"/>
                </a:cubicBezTo>
                <a:lnTo>
                  <a:pt x="0" y="1042416"/>
                </a:lnTo>
                <a:cubicBezTo>
                  <a:pt x="0" y="1115568"/>
                  <a:pt x="54864" y="1170432"/>
                  <a:pt x="128016" y="1170432"/>
                </a:cubicBezTo>
                <a:lnTo>
                  <a:pt x="3227832" y="1170432"/>
                </a:lnTo>
                <a:cubicBezTo>
                  <a:pt x="3291840" y="1170432"/>
                  <a:pt x="3355848" y="1115568"/>
                  <a:pt x="3355848" y="1042416"/>
                </a:cubicBezTo>
                <a:lnTo>
                  <a:pt x="3355848" y="777240"/>
                </a:lnTo>
                <a:lnTo>
                  <a:pt x="3502152" y="621792"/>
                </a:lnTo>
                <a:cubicBezTo>
                  <a:pt x="3529584" y="603504"/>
                  <a:pt x="3529584" y="576072"/>
                  <a:pt x="3502152" y="557784"/>
                </a:cubicBezTo>
                <a:lnTo>
                  <a:pt x="3355848" y="402336"/>
                </a:lnTo>
                <a:lnTo>
                  <a:pt x="3355848" y="128016"/>
                </a:lnTo>
                <a:cubicBezTo>
                  <a:pt x="3355848" y="54864"/>
                  <a:pt x="3291840" y="0"/>
                  <a:pt x="3227832" y="0"/>
                </a:cubicBezTo>
                <a:lnTo>
                  <a:pt x="128016" y="0"/>
                </a:lnTo>
              </a:path>
            </a:pathLst>
          </a:custGeom>
          <a:solidFill>
            <a:schemeClr val="lt1">
              <a:lumMod val="100000"/>
            </a:schemeClr>
          </a:solidFill>
          <a:ln w="3175" cap="flat" cmpd="sng" algn="ctr">
            <a:solidFill>
              <a:schemeClr val="accent1">
                <a:lumMod val="100000"/>
                <a:alpha val="20067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254000" dist="38100" dir="5400000" algn="t" rotWithShape="0">
              <a:schemeClr val="accent1">
                <a:alpha val="20067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p>
            <a:endParaRPr lang="zh-CN" altLang="en-US"/>
          </a:p>
        </p:txBody>
      </p:sp>
      <p:sp>
        <p:nvSpPr>
          <p:cNvPr id="21" name="@path_1-845&amp;313"/>
          <p:cNvSpPr/>
          <p:nvPr>
            <p:custDataLst>
              <p:tags r:id="rId5"/>
            </p:custDataLst>
          </p:nvPr>
        </p:nvSpPr>
        <p:spPr>
          <a:xfrm>
            <a:off x="935672" y="3245168"/>
            <a:ext cx="4137660" cy="1556385"/>
          </a:xfrm>
          <a:custGeom>
            <a:avLst/>
            <a:gdLst/>
            <a:ahLst/>
            <a:cxnLst/>
            <a:rect l="l" t="t" r="r" b="b"/>
            <a:pathLst>
              <a:path w="3520440" h="1170432">
                <a:moveTo>
                  <a:pt x="128016" y="0"/>
                </a:moveTo>
                <a:cubicBezTo>
                  <a:pt x="54864" y="0"/>
                  <a:pt x="0" y="54864"/>
                  <a:pt x="0" y="128016"/>
                </a:cubicBezTo>
                <a:lnTo>
                  <a:pt x="0" y="1042416"/>
                </a:lnTo>
                <a:cubicBezTo>
                  <a:pt x="0" y="1115568"/>
                  <a:pt x="54864" y="1170432"/>
                  <a:pt x="128016" y="1170432"/>
                </a:cubicBezTo>
                <a:lnTo>
                  <a:pt x="3227832" y="1170432"/>
                </a:lnTo>
                <a:cubicBezTo>
                  <a:pt x="3291840" y="1170432"/>
                  <a:pt x="3355848" y="1115568"/>
                  <a:pt x="3355848" y="1042416"/>
                </a:cubicBezTo>
                <a:lnTo>
                  <a:pt x="3355848" y="777240"/>
                </a:lnTo>
                <a:lnTo>
                  <a:pt x="3502152" y="621792"/>
                </a:lnTo>
                <a:cubicBezTo>
                  <a:pt x="3529584" y="603504"/>
                  <a:pt x="3529584" y="576072"/>
                  <a:pt x="3502152" y="557784"/>
                </a:cubicBezTo>
                <a:lnTo>
                  <a:pt x="3355848" y="402336"/>
                </a:lnTo>
                <a:lnTo>
                  <a:pt x="3355848" y="128016"/>
                </a:lnTo>
                <a:cubicBezTo>
                  <a:pt x="3355848" y="54864"/>
                  <a:pt x="3291840" y="0"/>
                  <a:pt x="3227832" y="0"/>
                </a:cubicBezTo>
                <a:lnTo>
                  <a:pt x="128016" y="0"/>
                </a:lnTo>
              </a:path>
            </a:pathLst>
          </a:custGeom>
          <a:solidFill>
            <a:srgbClr val="8EC0E4"/>
          </a:solidFill>
          <a:ln w="3175" cap="flat" cmpd="sng" algn="ctr">
            <a:solidFill>
              <a:schemeClr val="accent1">
                <a:lumMod val="100000"/>
                <a:alpha val="2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254000" dist="38100" dir="54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p>
            <a:endParaRPr lang="zh-CN" altLang="en-US"/>
          </a:p>
        </p:txBody>
      </p:sp>
      <p:sp>
        <p:nvSpPr>
          <p:cNvPr id="22" name="“_#color-785&amp;1094"/>
          <p:cNvSpPr/>
          <p:nvPr>
            <p:custDataLst>
              <p:tags r:id="rId6"/>
            </p:custDataLst>
          </p:nvPr>
        </p:nvSpPr>
        <p:spPr>
          <a:xfrm>
            <a:off x="1173797" y="3513138"/>
            <a:ext cx="425450" cy="365760"/>
          </a:xfrm>
          <a:custGeom>
            <a:avLst/>
            <a:gdLst/>
            <a:ahLst/>
            <a:cxnLst/>
            <a:rect l="l" t="t" r="r" b="b"/>
            <a:pathLst>
              <a:path w="576072" h="493776">
                <a:moveTo>
                  <a:pt x="0" y="246888"/>
                </a:moveTo>
                <a:cubicBezTo>
                  <a:pt x="0" y="201168"/>
                  <a:pt x="9144" y="164592"/>
                  <a:pt x="27432" y="128016"/>
                </a:cubicBezTo>
                <a:cubicBezTo>
                  <a:pt x="45720" y="82296"/>
                  <a:pt x="73152" y="54864"/>
                  <a:pt x="109728" y="36576"/>
                </a:cubicBezTo>
                <a:cubicBezTo>
                  <a:pt x="146304" y="18288"/>
                  <a:pt x="182880" y="0"/>
                  <a:pt x="228600" y="0"/>
                </a:cubicBezTo>
                <a:cubicBezTo>
                  <a:pt x="237744" y="0"/>
                  <a:pt x="246888" y="9144"/>
                  <a:pt x="246888" y="9144"/>
                </a:cubicBezTo>
                <a:lnTo>
                  <a:pt x="246888" y="100584"/>
                </a:lnTo>
                <a:cubicBezTo>
                  <a:pt x="246888" y="100584"/>
                  <a:pt x="237744" y="109728"/>
                  <a:pt x="228600" y="109728"/>
                </a:cubicBezTo>
                <a:cubicBezTo>
                  <a:pt x="192024" y="109728"/>
                  <a:pt x="164592" y="128016"/>
                  <a:pt x="146304" y="146304"/>
                </a:cubicBezTo>
                <a:cubicBezTo>
                  <a:pt x="128016" y="173736"/>
                  <a:pt x="118872" y="201168"/>
                  <a:pt x="118872" y="246888"/>
                </a:cubicBezTo>
                <a:lnTo>
                  <a:pt x="118872" y="265176"/>
                </a:lnTo>
                <a:cubicBezTo>
                  <a:pt x="118872" y="265176"/>
                  <a:pt x="118872" y="274320"/>
                  <a:pt x="128016" y="274320"/>
                </a:cubicBezTo>
                <a:lnTo>
                  <a:pt x="219456" y="274320"/>
                </a:lnTo>
                <a:cubicBezTo>
                  <a:pt x="228600" y="274320"/>
                  <a:pt x="228600" y="283464"/>
                  <a:pt x="228600" y="283464"/>
                </a:cubicBezTo>
                <a:lnTo>
                  <a:pt x="228600" y="484632"/>
                </a:lnTo>
                <a:cubicBezTo>
                  <a:pt x="228600" y="493776"/>
                  <a:pt x="228600" y="493776"/>
                  <a:pt x="219456" y="493776"/>
                </a:cubicBezTo>
                <a:lnTo>
                  <a:pt x="9144" y="493776"/>
                </a:lnTo>
                <a:cubicBezTo>
                  <a:pt x="9144" y="493776"/>
                  <a:pt x="0" y="493776"/>
                  <a:pt x="0" y="484632"/>
                </a:cubicBezTo>
                <a:lnTo>
                  <a:pt x="0" y="246888"/>
                </a:lnTo>
                <a:moveTo>
                  <a:pt x="576072" y="100584"/>
                </a:moveTo>
                <a:cubicBezTo>
                  <a:pt x="576072" y="100584"/>
                  <a:pt x="566928" y="109728"/>
                  <a:pt x="557784" y="109728"/>
                </a:cubicBezTo>
                <a:cubicBezTo>
                  <a:pt x="521208" y="109728"/>
                  <a:pt x="493776" y="128016"/>
                  <a:pt x="475488" y="146304"/>
                </a:cubicBezTo>
                <a:cubicBezTo>
                  <a:pt x="457200" y="173736"/>
                  <a:pt x="448056" y="201168"/>
                  <a:pt x="448056" y="246888"/>
                </a:cubicBezTo>
                <a:lnTo>
                  <a:pt x="448056" y="265176"/>
                </a:lnTo>
                <a:cubicBezTo>
                  <a:pt x="448056" y="265176"/>
                  <a:pt x="448056" y="274320"/>
                  <a:pt x="457200" y="274320"/>
                </a:cubicBezTo>
                <a:lnTo>
                  <a:pt x="548640" y="274320"/>
                </a:lnTo>
                <a:cubicBezTo>
                  <a:pt x="557784" y="274320"/>
                  <a:pt x="557784" y="283464"/>
                  <a:pt x="557784" y="283464"/>
                </a:cubicBezTo>
                <a:lnTo>
                  <a:pt x="557784" y="484632"/>
                </a:lnTo>
                <a:cubicBezTo>
                  <a:pt x="557784" y="493776"/>
                  <a:pt x="557784" y="493776"/>
                  <a:pt x="548640" y="493776"/>
                </a:cubicBezTo>
                <a:lnTo>
                  <a:pt x="338328" y="493776"/>
                </a:lnTo>
                <a:cubicBezTo>
                  <a:pt x="338328" y="493776"/>
                  <a:pt x="329184" y="493776"/>
                  <a:pt x="329184" y="484632"/>
                </a:cubicBezTo>
                <a:lnTo>
                  <a:pt x="329184" y="246888"/>
                </a:lnTo>
                <a:cubicBezTo>
                  <a:pt x="329184" y="201168"/>
                  <a:pt x="338328" y="164592"/>
                  <a:pt x="356616" y="128016"/>
                </a:cubicBezTo>
                <a:cubicBezTo>
                  <a:pt x="374904" y="82296"/>
                  <a:pt x="402336" y="54864"/>
                  <a:pt x="438912" y="36576"/>
                </a:cubicBezTo>
                <a:cubicBezTo>
                  <a:pt x="475488" y="18288"/>
                  <a:pt x="512064" y="0"/>
                  <a:pt x="557784" y="0"/>
                </a:cubicBezTo>
                <a:cubicBezTo>
                  <a:pt x="566928" y="0"/>
                  <a:pt x="576072" y="9144"/>
                  <a:pt x="576072" y="9144"/>
                </a:cubicBezTo>
                <a:lnTo>
                  <a:pt x="576072" y="100584"/>
                </a:lnTo>
              </a:path>
            </a:pathLst>
          </a:custGeom>
          <a:solidFill>
            <a:schemeClr val="bg2">
              <a:lumMod val="50000"/>
            </a:schemeClr>
          </a:solidFill>
        </p:spPr>
        <p:txBody>
          <a:bodyPr>
            <a:noAutofit/>
          </a:bodyPr>
          <a:p>
            <a:endParaRPr lang="zh-CN" altLang="en-US"/>
          </a:p>
        </p:txBody>
      </p:sp>
      <p:sp>
        <p:nvSpPr>
          <p:cNvPr id="23" name="“_#color-785&amp;1094"/>
          <p:cNvSpPr/>
          <p:nvPr>
            <p:custDataLst>
              <p:tags r:id="rId7"/>
            </p:custDataLst>
          </p:nvPr>
        </p:nvSpPr>
        <p:spPr>
          <a:xfrm>
            <a:off x="1793557" y="4877753"/>
            <a:ext cx="425450" cy="365760"/>
          </a:xfrm>
          <a:custGeom>
            <a:avLst/>
            <a:gdLst/>
            <a:ahLst/>
            <a:cxnLst/>
            <a:rect l="l" t="t" r="r" b="b"/>
            <a:pathLst>
              <a:path w="576072" h="493776">
                <a:moveTo>
                  <a:pt x="0" y="246888"/>
                </a:moveTo>
                <a:cubicBezTo>
                  <a:pt x="0" y="201168"/>
                  <a:pt x="9144" y="164592"/>
                  <a:pt x="27432" y="128016"/>
                </a:cubicBezTo>
                <a:cubicBezTo>
                  <a:pt x="45720" y="82296"/>
                  <a:pt x="73152" y="54864"/>
                  <a:pt x="109728" y="36576"/>
                </a:cubicBezTo>
                <a:cubicBezTo>
                  <a:pt x="146304" y="18288"/>
                  <a:pt x="182880" y="0"/>
                  <a:pt x="228600" y="0"/>
                </a:cubicBezTo>
                <a:cubicBezTo>
                  <a:pt x="237744" y="0"/>
                  <a:pt x="246888" y="9144"/>
                  <a:pt x="246888" y="9144"/>
                </a:cubicBezTo>
                <a:lnTo>
                  <a:pt x="246888" y="100584"/>
                </a:lnTo>
                <a:cubicBezTo>
                  <a:pt x="246888" y="100584"/>
                  <a:pt x="237744" y="109728"/>
                  <a:pt x="228600" y="109728"/>
                </a:cubicBezTo>
                <a:cubicBezTo>
                  <a:pt x="192024" y="109728"/>
                  <a:pt x="164592" y="128016"/>
                  <a:pt x="146304" y="146304"/>
                </a:cubicBezTo>
                <a:cubicBezTo>
                  <a:pt x="128016" y="173736"/>
                  <a:pt x="118872" y="201168"/>
                  <a:pt x="118872" y="246888"/>
                </a:cubicBezTo>
                <a:lnTo>
                  <a:pt x="118872" y="265176"/>
                </a:lnTo>
                <a:cubicBezTo>
                  <a:pt x="118872" y="265176"/>
                  <a:pt x="118872" y="274320"/>
                  <a:pt x="128016" y="274320"/>
                </a:cubicBezTo>
                <a:lnTo>
                  <a:pt x="219456" y="274320"/>
                </a:lnTo>
                <a:cubicBezTo>
                  <a:pt x="228600" y="274320"/>
                  <a:pt x="228600" y="283464"/>
                  <a:pt x="228600" y="283464"/>
                </a:cubicBezTo>
                <a:lnTo>
                  <a:pt x="228600" y="484632"/>
                </a:lnTo>
                <a:cubicBezTo>
                  <a:pt x="228600" y="493776"/>
                  <a:pt x="228600" y="493776"/>
                  <a:pt x="219456" y="493776"/>
                </a:cubicBezTo>
                <a:lnTo>
                  <a:pt x="9144" y="493776"/>
                </a:lnTo>
                <a:cubicBezTo>
                  <a:pt x="9144" y="493776"/>
                  <a:pt x="0" y="493776"/>
                  <a:pt x="0" y="484632"/>
                </a:cubicBezTo>
                <a:lnTo>
                  <a:pt x="0" y="246888"/>
                </a:lnTo>
                <a:moveTo>
                  <a:pt x="576072" y="100584"/>
                </a:moveTo>
                <a:cubicBezTo>
                  <a:pt x="576072" y="100584"/>
                  <a:pt x="566928" y="109728"/>
                  <a:pt x="557784" y="109728"/>
                </a:cubicBezTo>
                <a:cubicBezTo>
                  <a:pt x="521208" y="109728"/>
                  <a:pt x="493776" y="128016"/>
                  <a:pt x="475488" y="146304"/>
                </a:cubicBezTo>
                <a:cubicBezTo>
                  <a:pt x="457200" y="173736"/>
                  <a:pt x="448056" y="201168"/>
                  <a:pt x="448056" y="246888"/>
                </a:cubicBezTo>
                <a:lnTo>
                  <a:pt x="448056" y="265176"/>
                </a:lnTo>
                <a:cubicBezTo>
                  <a:pt x="448056" y="265176"/>
                  <a:pt x="448056" y="274320"/>
                  <a:pt x="457200" y="274320"/>
                </a:cubicBezTo>
                <a:lnTo>
                  <a:pt x="548640" y="274320"/>
                </a:lnTo>
                <a:cubicBezTo>
                  <a:pt x="557784" y="274320"/>
                  <a:pt x="557784" y="283464"/>
                  <a:pt x="557784" y="283464"/>
                </a:cubicBezTo>
                <a:lnTo>
                  <a:pt x="557784" y="484632"/>
                </a:lnTo>
                <a:cubicBezTo>
                  <a:pt x="557784" y="493776"/>
                  <a:pt x="557784" y="493776"/>
                  <a:pt x="548640" y="493776"/>
                </a:cubicBezTo>
                <a:lnTo>
                  <a:pt x="338328" y="493776"/>
                </a:lnTo>
                <a:cubicBezTo>
                  <a:pt x="338328" y="493776"/>
                  <a:pt x="329184" y="493776"/>
                  <a:pt x="329184" y="484632"/>
                </a:cubicBezTo>
                <a:lnTo>
                  <a:pt x="329184" y="246888"/>
                </a:lnTo>
                <a:cubicBezTo>
                  <a:pt x="329184" y="201168"/>
                  <a:pt x="338328" y="164592"/>
                  <a:pt x="356616" y="128016"/>
                </a:cubicBezTo>
                <a:cubicBezTo>
                  <a:pt x="374904" y="82296"/>
                  <a:pt x="402336" y="54864"/>
                  <a:pt x="438912" y="36576"/>
                </a:cubicBezTo>
                <a:cubicBezTo>
                  <a:pt x="475488" y="18288"/>
                  <a:pt x="512064" y="0"/>
                  <a:pt x="557784" y="0"/>
                </a:cubicBezTo>
                <a:cubicBezTo>
                  <a:pt x="566928" y="0"/>
                  <a:pt x="576072" y="9144"/>
                  <a:pt x="576072" y="9144"/>
                </a:cubicBezTo>
                <a:lnTo>
                  <a:pt x="576072" y="100584"/>
                </a:lnTo>
              </a:path>
            </a:pathLst>
          </a:custGeom>
          <a:solidFill>
            <a:srgbClr val="8EC0E4"/>
          </a:solidFill>
        </p:spPr>
        <p:txBody>
          <a:bodyPr>
            <a:noAutofit/>
          </a:bodyPr>
          <a:p>
            <a:endParaRPr lang="zh-CN" altLang="en-US"/>
          </a:p>
        </p:txBody>
      </p:sp>
      <p:sp>
        <p:nvSpPr>
          <p:cNvPr id="24" name="矩形 23"/>
          <p:cNvSpPr/>
          <p:nvPr>
            <p:custDataLst>
              <p:tags r:id="rId8"/>
            </p:custDataLst>
          </p:nvPr>
        </p:nvSpPr>
        <p:spPr>
          <a:xfrm>
            <a:off x="2001837" y="3951923"/>
            <a:ext cx="2656840" cy="70294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FFFFFF"/>
                </a:solidFill>
                <a:latin typeface="+mn-ea"/>
                <a:cs typeface="+mn-ea"/>
              </a:rPr>
              <a:t>链地址法减少碰撞</a:t>
            </a:r>
            <a:endParaRPr lang="zh-CN" altLang="en-US" sz="1200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25" name="矩形 24"/>
          <p:cNvSpPr/>
          <p:nvPr>
            <p:custDataLst>
              <p:tags r:id="rId9"/>
            </p:custDataLst>
          </p:nvPr>
        </p:nvSpPr>
        <p:spPr>
          <a:xfrm>
            <a:off x="2452052" y="5321618"/>
            <a:ext cx="2656840" cy="70294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404040"/>
                </a:solidFill>
                <a:latin typeface="+mn-ea"/>
                <a:cs typeface="+mn-ea"/>
              </a:rPr>
              <a:t>根据数据量动态扩容缩容</a:t>
            </a:r>
            <a:endParaRPr lang="zh-CN" altLang="en-US" sz="1200">
              <a:solidFill>
                <a:srgbClr val="404040"/>
              </a:solidFill>
              <a:latin typeface="+mn-ea"/>
              <a:cs typeface="+mn-ea"/>
            </a:endParaRPr>
          </a:p>
        </p:txBody>
      </p:sp>
      <p:sp>
        <p:nvSpPr>
          <p:cNvPr id="26" name="@path_1-845&amp;313"/>
          <p:cNvSpPr/>
          <p:nvPr>
            <p:custDataLst>
              <p:tags r:id="rId10"/>
            </p:custDataLst>
          </p:nvPr>
        </p:nvSpPr>
        <p:spPr>
          <a:xfrm>
            <a:off x="2061527" y="1856422"/>
            <a:ext cx="4137660" cy="1556385"/>
          </a:xfrm>
          <a:custGeom>
            <a:avLst/>
            <a:gdLst/>
            <a:ahLst/>
            <a:cxnLst/>
            <a:rect l="l" t="t" r="r" b="b"/>
            <a:pathLst>
              <a:path w="3520440" h="1170432">
                <a:moveTo>
                  <a:pt x="128016" y="0"/>
                </a:moveTo>
                <a:cubicBezTo>
                  <a:pt x="54864" y="0"/>
                  <a:pt x="0" y="54864"/>
                  <a:pt x="0" y="128016"/>
                </a:cubicBezTo>
                <a:lnTo>
                  <a:pt x="0" y="1042416"/>
                </a:lnTo>
                <a:cubicBezTo>
                  <a:pt x="0" y="1115568"/>
                  <a:pt x="54864" y="1170432"/>
                  <a:pt x="128016" y="1170432"/>
                </a:cubicBezTo>
                <a:lnTo>
                  <a:pt x="3227832" y="1170432"/>
                </a:lnTo>
                <a:cubicBezTo>
                  <a:pt x="3291840" y="1170432"/>
                  <a:pt x="3355848" y="1115568"/>
                  <a:pt x="3355848" y="1042416"/>
                </a:cubicBezTo>
                <a:lnTo>
                  <a:pt x="3355848" y="777240"/>
                </a:lnTo>
                <a:lnTo>
                  <a:pt x="3502152" y="621792"/>
                </a:lnTo>
                <a:cubicBezTo>
                  <a:pt x="3529584" y="603504"/>
                  <a:pt x="3529584" y="576072"/>
                  <a:pt x="3502152" y="557784"/>
                </a:cubicBezTo>
                <a:lnTo>
                  <a:pt x="3355848" y="402336"/>
                </a:lnTo>
                <a:lnTo>
                  <a:pt x="3355848" y="128016"/>
                </a:lnTo>
                <a:cubicBezTo>
                  <a:pt x="3355848" y="54864"/>
                  <a:pt x="3291840" y="0"/>
                  <a:pt x="3227832" y="0"/>
                </a:cubicBezTo>
                <a:lnTo>
                  <a:pt x="128016" y="0"/>
                </a:lnTo>
              </a:path>
            </a:pathLst>
          </a:custGeom>
          <a:solidFill>
            <a:schemeClr val="bg2">
              <a:lumMod val="50000"/>
            </a:schemeClr>
          </a:solidFill>
          <a:ln w="3175" cap="flat" cmpd="sng" algn="ctr">
            <a:solidFill>
              <a:schemeClr val="accent1">
                <a:lumMod val="10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0" dist="38100" dir="5400000" algn="tl" rotWithShape="0">
              <a:schemeClr val="accent1">
                <a:alpha val="20000"/>
              </a:schemeClr>
            </a:outerShdw>
          </a:effectLst>
        </p:spPr>
        <p:txBody>
          <a:bodyPr>
            <a:noAutofit/>
          </a:bodyPr>
          <a:p>
            <a:endParaRPr lang="zh-CN" altLang="en-US"/>
          </a:p>
        </p:txBody>
      </p:sp>
      <p:sp>
        <p:nvSpPr>
          <p:cNvPr id="27" name="“_#color-785&amp;1094"/>
          <p:cNvSpPr/>
          <p:nvPr>
            <p:custDataLst>
              <p:tags r:id="rId11"/>
            </p:custDataLst>
          </p:nvPr>
        </p:nvSpPr>
        <p:spPr>
          <a:xfrm>
            <a:off x="2375217" y="2159317"/>
            <a:ext cx="425450" cy="365760"/>
          </a:xfrm>
          <a:custGeom>
            <a:avLst/>
            <a:gdLst/>
            <a:ahLst/>
            <a:cxnLst/>
            <a:rect l="l" t="t" r="r" b="b"/>
            <a:pathLst>
              <a:path w="576072" h="493776">
                <a:moveTo>
                  <a:pt x="0" y="246888"/>
                </a:moveTo>
                <a:cubicBezTo>
                  <a:pt x="0" y="201168"/>
                  <a:pt x="9144" y="164592"/>
                  <a:pt x="27432" y="128016"/>
                </a:cubicBezTo>
                <a:cubicBezTo>
                  <a:pt x="45720" y="82296"/>
                  <a:pt x="73152" y="54864"/>
                  <a:pt x="109728" y="36576"/>
                </a:cubicBezTo>
                <a:cubicBezTo>
                  <a:pt x="146304" y="18288"/>
                  <a:pt x="182880" y="0"/>
                  <a:pt x="228600" y="0"/>
                </a:cubicBezTo>
                <a:cubicBezTo>
                  <a:pt x="237744" y="0"/>
                  <a:pt x="246888" y="9144"/>
                  <a:pt x="246888" y="9144"/>
                </a:cubicBezTo>
                <a:lnTo>
                  <a:pt x="246888" y="100584"/>
                </a:lnTo>
                <a:cubicBezTo>
                  <a:pt x="246888" y="100584"/>
                  <a:pt x="237744" y="109728"/>
                  <a:pt x="228600" y="109728"/>
                </a:cubicBezTo>
                <a:cubicBezTo>
                  <a:pt x="192024" y="109728"/>
                  <a:pt x="164592" y="128016"/>
                  <a:pt x="146304" y="146304"/>
                </a:cubicBezTo>
                <a:cubicBezTo>
                  <a:pt x="128016" y="173736"/>
                  <a:pt x="118872" y="201168"/>
                  <a:pt x="118872" y="246888"/>
                </a:cubicBezTo>
                <a:lnTo>
                  <a:pt x="118872" y="265176"/>
                </a:lnTo>
                <a:cubicBezTo>
                  <a:pt x="118872" y="265176"/>
                  <a:pt x="118872" y="274320"/>
                  <a:pt x="128016" y="274320"/>
                </a:cubicBezTo>
                <a:lnTo>
                  <a:pt x="219456" y="274320"/>
                </a:lnTo>
                <a:cubicBezTo>
                  <a:pt x="228600" y="274320"/>
                  <a:pt x="228600" y="283464"/>
                  <a:pt x="228600" y="283464"/>
                </a:cubicBezTo>
                <a:lnTo>
                  <a:pt x="228600" y="484632"/>
                </a:lnTo>
                <a:cubicBezTo>
                  <a:pt x="228600" y="493776"/>
                  <a:pt x="228600" y="493776"/>
                  <a:pt x="219456" y="493776"/>
                </a:cubicBezTo>
                <a:lnTo>
                  <a:pt x="9144" y="493776"/>
                </a:lnTo>
                <a:cubicBezTo>
                  <a:pt x="9144" y="493776"/>
                  <a:pt x="0" y="493776"/>
                  <a:pt x="0" y="484632"/>
                </a:cubicBezTo>
                <a:lnTo>
                  <a:pt x="0" y="246888"/>
                </a:lnTo>
                <a:moveTo>
                  <a:pt x="576072" y="100584"/>
                </a:moveTo>
                <a:cubicBezTo>
                  <a:pt x="576072" y="100584"/>
                  <a:pt x="566928" y="109728"/>
                  <a:pt x="557784" y="109728"/>
                </a:cubicBezTo>
                <a:cubicBezTo>
                  <a:pt x="521208" y="109728"/>
                  <a:pt x="493776" y="128016"/>
                  <a:pt x="475488" y="146304"/>
                </a:cubicBezTo>
                <a:cubicBezTo>
                  <a:pt x="457200" y="173736"/>
                  <a:pt x="448056" y="201168"/>
                  <a:pt x="448056" y="246888"/>
                </a:cubicBezTo>
                <a:lnTo>
                  <a:pt x="448056" y="265176"/>
                </a:lnTo>
                <a:cubicBezTo>
                  <a:pt x="448056" y="265176"/>
                  <a:pt x="448056" y="274320"/>
                  <a:pt x="457200" y="274320"/>
                </a:cubicBezTo>
                <a:lnTo>
                  <a:pt x="548640" y="274320"/>
                </a:lnTo>
                <a:cubicBezTo>
                  <a:pt x="557784" y="274320"/>
                  <a:pt x="557784" y="283464"/>
                  <a:pt x="557784" y="283464"/>
                </a:cubicBezTo>
                <a:lnTo>
                  <a:pt x="557784" y="484632"/>
                </a:lnTo>
                <a:cubicBezTo>
                  <a:pt x="557784" y="493776"/>
                  <a:pt x="557784" y="493776"/>
                  <a:pt x="548640" y="493776"/>
                </a:cubicBezTo>
                <a:lnTo>
                  <a:pt x="338328" y="493776"/>
                </a:lnTo>
                <a:cubicBezTo>
                  <a:pt x="338328" y="493776"/>
                  <a:pt x="329184" y="493776"/>
                  <a:pt x="329184" y="484632"/>
                </a:cubicBezTo>
                <a:lnTo>
                  <a:pt x="329184" y="246888"/>
                </a:lnTo>
                <a:cubicBezTo>
                  <a:pt x="329184" y="201168"/>
                  <a:pt x="338328" y="164592"/>
                  <a:pt x="356616" y="128016"/>
                </a:cubicBezTo>
                <a:cubicBezTo>
                  <a:pt x="374904" y="82296"/>
                  <a:pt x="402336" y="54864"/>
                  <a:pt x="438912" y="36576"/>
                </a:cubicBezTo>
                <a:cubicBezTo>
                  <a:pt x="475488" y="18288"/>
                  <a:pt x="512064" y="0"/>
                  <a:pt x="557784" y="0"/>
                </a:cubicBezTo>
                <a:cubicBezTo>
                  <a:pt x="566928" y="0"/>
                  <a:pt x="576072" y="9144"/>
                  <a:pt x="576072" y="9144"/>
                </a:cubicBezTo>
                <a:lnTo>
                  <a:pt x="576072" y="100584"/>
                </a:lnTo>
              </a:path>
            </a:pathLst>
          </a:custGeom>
          <a:solidFill>
            <a:schemeClr val="accent3">
              <a:lumMod val="20000"/>
              <a:lumOff val="80000"/>
              <a:alpha val="70000"/>
            </a:schemeClr>
          </a:solidFill>
        </p:spPr>
        <p:txBody>
          <a:bodyPr>
            <a:noAutofit/>
          </a:bodyPr>
          <a:p>
            <a:endParaRPr lang="zh-CN" altLang="en-US"/>
          </a:p>
        </p:txBody>
      </p:sp>
      <p:sp>
        <p:nvSpPr>
          <p:cNvPr id="28" name="矩形 27"/>
          <p:cNvSpPr/>
          <p:nvPr>
            <p:custDataLst>
              <p:tags r:id="rId12"/>
            </p:custDataLst>
          </p:nvPr>
        </p:nvSpPr>
        <p:spPr>
          <a:xfrm>
            <a:off x="3103563" y="2509202"/>
            <a:ext cx="2656840" cy="70294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FFFFFF"/>
                </a:solidFill>
                <a:latin typeface="+mn-ea"/>
                <a:cs typeface="+mn-ea"/>
              </a:rPr>
              <a:t>基于战士ID高效映射</a:t>
            </a:r>
            <a:endParaRPr lang="zh-CN" altLang="en-US" sz="1200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29" name="矩形 28"/>
          <p:cNvSpPr/>
          <p:nvPr>
            <p:custDataLst>
              <p:tags r:id="rId13"/>
            </p:custDataLst>
          </p:nvPr>
        </p:nvSpPr>
        <p:spPr>
          <a:xfrm>
            <a:off x="3103563" y="2136457"/>
            <a:ext cx="2656840" cy="3422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FFFFFF"/>
                </a:solidFill>
                <a:latin typeface="+mn-ea"/>
                <a:cs typeface="+mn-ea"/>
              </a:rPr>
              <a:t>哈希函数设计</a:t>
            </a:r>
            <a:endParaRPr lang="zh-CN" altLang="en-US" sz="1600" b="1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30" name="矩形 29"/>
          <p:cNvSpPr/>
          <p:nvPr>
            <p:custDataLst>
              <p:tags r:id="rId14"/>
            </p:custDataLst>
          </p:nvPr>
        </p:nvSpPr>
        <p:spPr>
          <a:xfrm>
            <a:off x="2001837" y="3569018"/>
            <a:ext cx="2656840" cy="3422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FFFFFF"/>
                </a:solidFill>
                <a:latin typeface="+mn-ea"/>
                <a:cs typeface="+mn-ea"/>
              </a:rPr>
              <a:t>冲突处理策略</a:t>
            </a:r>
            <a:endParaRPr lang="zh-CN" altLang="en-US" sz="1600" b="1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31" name="矩形 30"/>
          <p:cNvSpPr/>
          <p:nvPr>
            <p:custDataLst>
              <p:tags r:id="rId15"/>
            </p:custDataLst>
          </p:nvPr>
        </p:nvSpPr>
        <p:spPr>
          <a:xfrm>
            <a:off x="2452052" y="4922838"/>
            <a:ext cx="2656840" cy="3422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rgbClr val="000000"/>
                </a:solidFill>
                <a:latin typeface="+mn-ea"/>
                <a:cs typeface="+mn-ea"/>
              </a:rPr>
              <a:t>动态调整</a:t>
            </a:r>
            <a:endParaRPr lang="zh-CN" altLang="en-US" sz="1600" b="1">
              <a:solidFill>
                <a:srgbClr val="000000"/>
              </a:solidFill>
              <a:latin typeface="+mn-ea"/>
              <a:cs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694690" y="676910"/>
            <a:ext cx="10800080" cy="535940"/>
          </a:xfrm>
        </p:spPr>
        <p:txBody>
          <a:bodyPr>
            <a:normAutofit fontScale="90000"/>
          </a:bodyPr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哈希函数设计要点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</p:spTree>
    <p:custDataLst>
      <p:tags r:id="rId2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22"/>
          <p:cNvSpPr/>
          <p:nvPr>
            <p:custDataLst>
              <p:tags r:id="rId1"/>
            </p:custDataLst>
          </p:nvPr>
        </p:nvSpPr>
        <p:spPr>
          <a:xfrm>
            <a:off x="770890" y="1498600"/>
            <a:ext cx="3273425" cy="1128395"/>
          </a:xfrm>
          <a:prstGeom prst="roundRect">
            <a:avLst>
              <a:gd name="adj" fmla="val 4268"/>
            </a:avLst>
          </a:prstGeom>
          <a:solidFill>
            <a:srgbClr val="FFFFFF"/>
          </a:solidFill>
          <a:ln>
            <a:noFill/>
          </a:ln>
          <a:effectLst>
            <a:outerShdw blurRad="203200" dir="5400000" algn="t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1068667" y="2051330"/>
            <a:ext cx="2693503" cy="44952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n>
                  <a:noFill/>
                  <a:prstDash val="sysDot"/>
                </a:ln>
                <a:solidFill>
                  <a:srgbClr val="262626"/>
                </a:solidFill>
                <a:latin typeface="+mn-ea"/>
                <a:cs typeface="+mn-ea"/>
              </a:rPr>
              <a:t>根据哈希值分配公寓</a:t>
            </a:r>
            <a:endParaRPr lang="zh-CN" altLang="en-US" sz="1400" dirty="0">
              <a:ln>
                <a:noFill/>
                <a:prstDash val="sysDot"/>
              </a:ln>
              <a:solidFill>
                <a:srgbClr val="262626"/>
              </a:solidFill>
              <a:latin typeface="+mn-ea"/>
              <a:cs typeface="+mn-ea"/>
            </a:endParaRPr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>
          <a:xfrm>
            <a:off x="1071208" y="1498845"/>
            <a:ext cx="2688940" cy="50488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b="1" dirty="0">
                <a:solidFill>
                  <a:srgbClr val="8EC0E4"/>
                </a:solidFill>
                <a:latin typeface="+mn-ea"/>
                <a:cs typeface="+mn-ea"/>
              </a:rPr>
              <a:t>房间分配逻辑</a:t>
            </a:r>
            <a:endParaRPr lang="zh-CN" altLang="en-US" b="1" dirty="0">
              <a:solidFill>
                <a:srgbClr val="8EC0E4"/>
              </a:solidFill>
              <a:latin typeface="+mn-ea"/>
              <a:cs typeface="+mn-ea"/>
            </a:endParaRPr>
          </a:p>
        </p:txBody>
      </p:sp>
      <p:sp>
        <p:nvSpPr>
          <p:cNvPr id="18" name="矩形: 圆角 7"/>
          <p:cNvSpPr/>
          <p:nvPr>
            <p:custDataLst>
              <p:tags r:id="rId4"/>
            </p:custDataLst>
          </p:nvPr>
        </p:nvSpPr>
        <p:spPr>
          <a:xfrm>
            <a:off x="4535805" y="1498600"/>
            <a:ext cx="3273425" cy="1127760"/>
          </a:xfrm>
          <a:prstGeom prst="roundRect">
            <a:avLst>
              <a:gd name="adj" fmla="val 4268"/>
            </a:avLst>
          </a:prstGeom>
          <a:solidFill>
            <a:srgbClr val="8EC0E4"/>
          </a:solidFill>
          <a:ln>
            <a:solidFill>
              <a:srgbClr val="8EC0E4"/>
            </a:solidFill>
          </a:ln>
          <a:effectLst>
            <a:outerShdw blurRad="203200" dist="38100" dir="5400000" algn="t" rotWithShape="0">
              <a:schemeClr val="accent1">
                <a:lumMod val="75000"/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9" name="矩形 18"/>
          <p:cNvSpPr/>
          <p:nvPr>
            <p:custDataLst>
              <p:tags r:id="rId5"/>
            </p:custDataLst>
          </p:nvPr>
        </p:nvSpPr>
        <p:spPr>
          <a:xfrm>
            <a:off x="4825568" y="2051330"/>
            <a:ext cx="2693503" cy="44952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</a:rPr>
              <a:t>采用链地址法处理冲突</a:t>
            </a:r>
            <a:endParaRPr lang="zh-CN" altLang="en-US" sz="1400" dirty="0">
              <a:ln>
                <a:noFill/>
                <a:prstDash val="sysDot"/>
              </a:ln>
              <a:solidFill>
                <a:schemeClr val="lt1">
                  <a:lumMod val="10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0" name="矩形 19"/>
          <p:cNvSpPr/>
          <p:nvPr>
            <p:custDataLst>
              <p:tags r:id="rId6"/>
            </p:custDataLst>
          </p:nvPr>
        </p:nvSpPr>
        <p:spPr>
          <a:xfrm>
            <a:off x="4828108" y="1498845"/>
            <a:ext cx="2688941" cy="50488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b="1" dirty="0">
                <a:solidFill>
                  <a:srgbClr val="FFFFFF"/>
                </a:solidFill>
                <a:latin typeface="+mn-ea"/>
                <a:cs typeface="+mn-ea"/>
              </a:rPr>
              <a:t>冲突处理</a:t>
            </a:r>
            <a:endParaRPr lang="zh-CN" altLang="en-US" b="1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22" name="矩形: 圆角 11"/>
          <p:cNvSpPr/>
          <p:nvPr>
            <p:custDataLst>
              <p:tags r:id="rId7"/>
            </p:custDataLst>
          </p:nvPr>
        </p:nvSpPr>
        <p:spPr>
          <a:xfrm>
            <a:off x="8300085" y="1498600"/>
            <a:ext cx="3273425" cy="1127760"/>
          </a:xfrm>
          <a:prstGeom prst="roundRect">
            <a:avLst>
              <a:gd name="adj" fmla="val 4268"/>
            </a:avLst>
          </a:prstGeom>
          <a:solidFill>
            <a:srgbClr val="FFFFFF"/>
          </a:solidFill>
          <a:ln>
            <a:noFill/>
          </a:ln>
          <a:effectLst>
            <a:outerShdw blurRad="203200" dir="5400000" algn="t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4" name="矩形 23"/>
          <p:cNvSpPr/>
          <p:nvPr>
            <p:custDataLst>
              <p:tags r:id="rId8"/>
            </p:custDataLst>
          </p:nvPr>
        </p:nvSpPr>
        <p:spPr>
          <a:xfrm>
            <a:off x="8592629" y="1498845"/>
            <a:ext cx="2688940" cy="50488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b="1" dirty="0">
                <a:solidFill>
                  <a:srgbClr val="8EC0E4"/>
                </a:solidFill>
                <a:latin typeface="+mn-ea"/>
                <a:cs typeface="+mn-ea"/>
              </a:rPr>
              <a:t>退房逻辑</a:t>
            </a:r>
            <a:endParaRPr lang="zh-CN" altLang="en-US" b="1" dirty="0">
              <a:solidFill>
                <a:srgbClr val="8EC0E4"/>
              </a:solidFill>
              <a:latin typeface="+mn-ea"/>
              <a:cs typeface="+mn-ea"/>
            </a:endParaRPr>
          </a:p>
        </p:txBody>
      </p:sp>
      <p:sp>
        <p:nvSpPr>
          <p:cNvPr id="26" name="矩形 25"/>
          <p:cNvSpPr/>
          <p:nvPr>
            <p:custDataLst>
              <p:tags r:id="rId9"/>
            </p:custDataLst>
          </p:nvPr>
        </p:nvSpPr>
        <p:spPr>
          <a:xfrm>
            <a:off x="8590089" y="2051330"/>
            <a:ext cx="2693503" cy="44952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>
              <a:lnSpc>
                <a:spcPct val="150000"/>
              </a:lnSpc>
            </a:pPr>
            <a:r>
              <a:rPr lang="zh-CN" altLang="en-US" sz="1400" dirty="0">
                <a:ln>
                  <a:noFill/>
                  <a:prstDash val="sysDot"/>
                </a:ln>
                <a:solidFill>
                  <a:srgbClr val="262626"/>
                </a:solidFill>
                <a:latin typeface="+mn-ea"/>
                <a:cs typeface="+mn-ea"/>
              </a:rPr>
              <a:t>更新哈希表与动态数组</a:t>
            </a:r>
            <a:endParaRPr lang="zh-CN" altLang="en-US" sz="1400" dirty="0">
              <a:ln>
                <a:noFill/>
                <a:prstDash val="sysDot"/>
              </a:ln>
              <a:solidFill>
                <a:srgbClr val="262626"/>
              </a:solidFill>
              <a:latin typeface="+mn-ea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94690" y="676910"/>
            <a:ext cx="10800080" cy="53594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分配与冲突处理逻辑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440815" y="3236595"/>
            <a:ext cx="9000000" cy="0"/>
          </a:xfrm>
          <a:prstGeom prst="line">
            <a:avLst/>
          </a:prstGeom>
          <a:ln w="31750" cap="rnd">
            <a:solidFill>
              <a:srgbClr val="8EC0E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标题 2"/>
          <p:cNvSpPr>
            <a:spLocks noGrp="1"/>
          </p:cNvSpPr>
          <p:nvPr>
            <p:custDataLst>
              <p:tags r:id="rId15"/>
            </p:custDataLst>
          </p:nvPr>
        </p:nvSpPr>
        <p:spPr>
          <a:xfrm>
            <a:off x="3511550" y="3338830"/>
            <a:ext cx="5170170" cy="1094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>
                <a:solidFill>
                  <a:schemeClr val="bg2">
                    <a:lumMod val="50000"/>
                  </a:schemeClr>
                </a:solidFill>
              </a:rPr>
              <a:t>状态查询模块实现</a:t>
            </a:r>
            <a:endParaRPr lang="zh-CN" alt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文本框 36"/>
          <p:cNvSpPr txBox="1"/>
          <p:nvPr>
            <p:custDataLst>
              <p:tags r:id="rId16"/>
            </p:custDataLst>
          </p:nvPr>
        </p:nvSpPr>
        <p:spPr>
          <a:xfrm>
            <a:off x="1440815" y="4832985"/>
            <a:ext cx="2125980" cy="6629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提供战士公寓状态查询</a:t>
            </a:r>
            <a:endParaRPr lang="zh-CN" altLang="en-US" sz="1600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39" name="文本框 38"/>
          <p:cNvSpPr txBox="1"/>
          <p:nvPr>
            <p:custDataLst>
              <p:tags r:id="rId17"/>
            </p:custDataLst>
          </p:nvPr>
        </p:nvSpPr>
        <p:spPr>
          <a:xfrm>
            <a:off x="1440815" y="4535170"/>
            <a:ext cx="2125980" cy="27686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p>
            <a:pPr algn="l">
              <a:lnSpc>
                <a:spcPct val="90000"/>
              </a:lnSpc>
            </a:pPr>
            <a:r>
              <a:rPr lang="zh-CN" altLang="en-US" sz="1800" b="1" kern="0" dirty="0">
                <a:latin typeface="+中文正文" charset="0"/>
              </a:rPr>
              <a:t>状态查询接口</a:t>
            </a:r>
            <a:endParaRPr lang="zh-CN" altLang="en-US" sz="1800" b="1" kern="0" dirty="0">
              <a:latin typeface="+中文正文" charset="0"/>
            </a:endParaRPr>
          </a:p>
        </p:txBody>
      </p:sp>
      <p:sp>
        <p:nvSpPr>
          <p:cNvPr id="40" name="矩形 39"/>
          <p:cNvSpPr/>
          <p:nvPr>
            <p:custDataLst>
              <p:tags r:id="rId18"/>
            </p:custDataLst>
          </p:nvPr>
        </p:nvSpPr>
        <p:spPr>
          <a:xfrm>
            <a:off x="1279525" y="4561205"/>
            <a:ext cx="75565" cy="201930"/>
          </a:xfrm>
          <a:prstGeom prst="rect">
            <a:avLst/>
          </a:prstGeom>
          <a:solidFill>
            <a:srgbClr val="8EC0E4"/>
          </a:solidFill>
          <a:ln>
            <a:solidFill>
              <a:srgbClr val="8EC0E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endParaRPr lang="zh-CN" altLang="en-US"/>
          </a:p>
        </p:txBody>
      </p:sp>
      <p:sp>
        <p:nvSpPr>
          <p:cNvPr id="41" name="文本框 40"/>
          <p:cNvSpPr txBox="1"/>
          <p:nvPr>
            <p:custDataLst>
              <p:tags r:id="rId19"/>
            </p:custDataLst>
          </p:nvPr>
        </p:nvSpPr>
        <p:spPr>
          <a:xfrm>
            <a:off x="4890135" y="4832985"/>
            <a:ext cx="2125980" cy="6629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确保查询结果实时准确</a:t>
            </a:r>
            <a:endParaRPr lang="zh-CN" altLang="en-US" sz="1600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42" name="文本框 41"/>
          <p:cNvSpPr txBox="1"/>
          <p:nvPr>
            <p:custDataLst>
              <p:tags r:id="rId20"/>
            </p:custDataLst>
          </p:nvPr>
        </p:nvSpPr>
        <p:spPr>
          <a:xfrm>
            <a:off x="4890135" y="4535170"/>
            <a:ext cx="2125980" cy="27686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p>
            <a:pPr algn="l">
              <a:lnSpc>
                <a:spcPct val="90000"/>
              </a:lnSpc>
            </a:pPr>
            <a:r>
              <a:rPr lang="zh-CN" altLang="en-US" sz="1800" b="1" kern="0" dirty="0">
                <a:latin typeface="+中文正文" charset="0"/>
              </a:rPr>
              <a:t>实时更新</a:t>
            </a:r>
            <a:endParaRPr lang="zh-CN" altLang="en-US" sz="1800" b="1" kern="0" dirty="0">
              <a:latin typeface="+中文正文" charset="0"/>
            </a:endParaRPr>
          </a:p>
        </p:txBody>
      </p:sp>
      <p:sp>
        <p:nvSpPr>
          <p:cNvPr id="43" name="矩形 42"/>
          <p:cNvSpPr/>
          <p:nvPr>
            <p:custDataLst>
              <p:tags r:id="rId21"/>
            </p:custDataLst>
          </p:nvPr>
        </p:nvSpPr>
        <p:spPr>
          <a:xfrm>
            <a:off x="4716780" y="4561205"/>
            <a:ext cx="75565" cy="201930"/>
          </a:xfrm>
          <a:prstGeom prst="rect">
            <a:avLst/>
          </a:prstGeom>
          <a:solidFill>
            <a:srgbClr val="8EC0E4"/>
          </a:solidFill>
          <a:ln>
            <a:solidFill>
              <a:srgbClr val="8EC0E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endParaRPr lang="zh-CN" altLang="en-US"/>
          </a:p>
        </p:txBody>
      </p:sp>
      <p:sp>
        <p:nvSpPr>
          <p:cNvPr id="44" name="文本框 43"/>
          <p:cNvSpPr txBox="1"/>
          <p:nvPr>
            <p:custDataLst>
              <p:tags r:id="rId22"/>
            </p:custDataLst>
          </p:nvPr>
        </p:nvSpPr>
        <p:spPr>
          <a:xfrm>
            <a:off x="8339455" y="4832985"/>
            <a:ext cx="2125980" cy="6629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利用集合快速响应查询</a:t>
            </a:r>
            <a:endParaRPr lang="zh-CN" altLang="en-US" sz="1600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45" name="文本框 44"/>
          <p:cNvSpPr txBox="1"/>
          <p:nvPr>
            <p:custDataLst>
              <p:tags r:id="rId23"/>
            </p:custDataLst>
          </p:nvPr>
        </p:nvSpPr>
        <p:spPr>
          <a:xfrm>
            <a:off x="8339455" y="4535170"/>
            <a:ext cx="2125980" cy="27686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p>
            <a:pPr algn="l">
              <a:lnSpc>
                <a:spcPct val="90000"/>
              </a:lnSpc>
            </a:pPr>
            <a:r>
              <a:rPr lang="zh-CN" altLang="en-US" sz="1800" b="1" kern="0" dirty="0">
                <a:latin typeface="+中文正文" charset="0"/>
              </a:rPr>
              <a:t>数据结构优化</a:t>
            </a:r>
            <a:endParaRPr lang="zh-CN" altLang="en-US" sz="1800" b="1" kern="0" dirty="0">
              <a:latin typeface="+中文正文" charset="0"/>
            </a:endParaRPr>
          </a:p>
        </p:txBody>
      </p:sp>
      <p:sp>
        <p:nvSpPr>
          <p:cNvPr id="46" name="矩形 45"/>
          <p:cNvSpPr/>
          <p:nvPr>
            <p:custDataLst>
              <p:tags r:id="rId24"/>
            </p:custDataLst>
          </p:nvPr>
        </p:nvSpPr>
        <p:spPr>
          <a:xfrm>
            <a:off x="8166100" y="4561205"/>
            <a:ext cx="75565" cy="201930"/>
          </a:xfrm>
          <a:prstGeom prst="rect">
            <a:avLst/>
          </a:prstGeom>
          <a:solidFill>
            <a:srgbClr val="8EC0E4"/>
          </a:solidFill>
          <a:ln>
            <a:solidFill>
              <a:srgbClr val="8EC0E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90000"/>
              </a:lnSpc>
            </a:pPr>
            <a:endParaRPr lang="zh-CN" altLang="en-US"/>
          </a:p>
        </p:txBody>
      </p:sp>
    </p:spTree>
    <p:custDataLst>
      <p:tags r:id="rId2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6" r="5326" b="740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3407250" y="2919086"/>
            <a:ext cx="5321300" cy="1016813"/>
            <a:chOff x="3965221" y="3151918"/>
            <a:chExt cx="5321300" cy="1016813"/>
          </a:xfrm>
        </p:grpSpPr>
        <p:sp>
          <p:nvSpPr>
            <p:cNvPr id="32" name="文本框 31"/>
            <p:cNvSpPr txBox="1"/>
            <p:nvPr>
              <p:custDataLst>
                <p:tags r:id="rId3"/>
              </p:custDataLst>
            </p:nvPr>
          </p:nvSpPr>
          <p:spPr>
            <a:xfrm>
              <a:off x="3965221" y="3154001"/>
              <a:ext cx="1076960" cy="1014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05</a:t>
              </a:r>
              <a:endParaRPr lang="en-US" altLang="zh-CN" sz="60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>
              <p:custDataLst>
                <p:tags r:id="rId4"/>
              </p:custDataLst>
            </p:nvPr>
          </p:nvSpPr>
          <p:spPr>
            <a:xfrm>
              <a:off x="5099966" y="3151918"/>
              <a:ext cx="4186555" cy="583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测试调试与问题解决</a:t>
              </a:r>
              <a:endParaRPr lang="zh-CN" altLang="en-US" sz="3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534410" y="286385"/>
            <a:ext cx="5122545" cy="925830"/>
          </a:xfrm>
        </p:spPr>
        <p:txBody>
          <a:bodyPr anchor="ctr">
            <a:normAutofit/>
          </a:bodyPr>
          <a:lstStyle/>
          <a:p>
            <a:pPr algn="ctr"/>
            <a:r>
              <a:rPr lang="zh-CN" altLang="en-US" sz="4000">
                <a:solidFill>
                  <a:schemeClr val="bg2">
                    <a:lumMod val="50000"/>
                  </a:schemeClr>
                </a:solidFill>
              </a:rPr>
              <a:t>测试中发现的问题</a:t>
            </a:r>
            <a:endParaRPr lang="zh-CN" altLang="en-U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1757_#color-886&amp;3357"/>
          <p:cNvSpPr/>
          <p:nvPr>
            <p:custDataLst>
              <p:tags r:id="rId2"/>
            </p:custDataLst>
          </p:nvPr>
        </p:nvSpPr>
        <p:spPr>
          <a:xfrm>
            <a:off x="1897837" y="2474335"/>
            <a:ext cx="2429267" cy="2944910"/>
          </a:xfrm>
          <a:prstGeom prst="roundRect">
            <a:avLst>
              <a:gd name="adj" fmla="val 9316"/>
            </a:avLst>
          </a:prstGeom>
          <a:solidFill>
            <a:schemeClr val="lt1"/>
          </a:solidFill>
          <a:ln w="3175" cap="flat" cmpd="sng" algn="ctr">
            <a:solidFill>
              <a:schemeClr val="accent1">
                <a:lumMod val="10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0" dist="76200" dir="5399999" algn="bl" rotWithShape="0">
              <a:schemeClr val="accent1">
                <a:alpha val="20000"/>
              </a:scheme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2124564" y="2757585"/>
            <a:ext cx="1982750" cy="46171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>
                <a:solidFill>
                  <a:srgbClr val="8EC0E4"/>
                </a:solidFill>
                <a:latin typeface="+mn-ea"/>
                <a:cs typeface="+mn-ea"/>
              </a:rPr>
              <a:t>01</a:t>
            </a:r>
            <a:endParaRPr lang="en-US" altLang="zh-CN" sz="3000" b="1">
              <a:solidFill>
                <a:srgbClr val="8EC0E4"/>
              </a:solidFill>
              <a:latin typeface="+mn-ea"/>
              <a:cs typeface="+mn-ea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125199" y="3888680"/>
            <a:ext cx="1982750" cy="135782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+mn-ea"/>
                <a:cs typeface="+mn-ea"/>
              </a:rPr>
              <a:t>动态分配内存未正确释放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2125199" y="3271373"/>
            <a:ext cx="1982750" cy="54198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+mn-ea"/>
                <a:cs typeface="+mn-ea"/>
              </a:rPr>
              <a:t>内存泄漏问题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4" name="Rectangle 41757_#color-886&amp;3357"/>
          <p:cNvSpPr/>
          <p:nvPr>
            <p:custDataLst>
              <p:tags r:id="rId6"/>
            </p:custDataLst>
          </p:nvPr>
        </p:nvSpPr>
        <p:spPr>
          <a:xfrm>
            <a:off x="4822424" y="2474335"/>
            <a:ext cx="2429267" cy="2944910"/>
          </a:xfrm>
          <a:prstGeom prst="roundRect">
            <a:avLst>
              <a:gd name="adj" fmla="val 9316"/>
            </a:avLst>
          </a:prstGeom>
          <a:solidFill>
            <a:schemeClr val="lt1"/>
          </a:solidFill>
          <a:ln w="3175" cap="flat" cmpd="sng" algn="ctr">
            <a:solidFill>
              <a:schemeClr val="accent1">
                <a:lumMod val="10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0" dist="76200" dir="5399999" algn="bl" rotWithShape="0">
              <a:schemeClr val="accent1">
                <a:alpha val="20000"/>
              </a:scheme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5045341" y="2757585"/>
            <a:ext cx="1981479" cy="46171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>
                <a:solidFill>
                  <a:srgbClr val="8EC0E4"/>
                </a:solidFill>
                <a:latin typeface="+mn-ea"/>
                <a:cs typeface="+mn-ea"/>
              </a:rPr>
              <a:t>02</a:t>
            </a:r>
            <a:endParaRPr lang="en-US" altLang="zh-CN" sz="3000" b="1">
              <a:solidFill>
                <a:srgbClr val="8EC0E4"/>
              </a:solidFill>
              <a:latin typeface="+mn-ea"/>
              <a:cs typeface="+mn-ea"/>
            </a:endParaRPr>
          </a:p>
        </p:txBody>
      </p:sp>
      <p:sp>
        <p:nvSpPr>
          <p:cNvPr id="19" name="矩形 18"/>
          <p:cNvSpPr/>
          <p:nvPr>
            <p:custDataLst>
              <p:tags r:id="rId8"/>
            </p:custDataLst>
          </p:nvPr>
        </p:nvSpPr>
        <p:spPr>
          <a:xfrm>
            <a:off x="5045341" y="3888680"/>
            <a:ext cx="1981479" cy="135782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schemeClr val="bg2">
                    <a:lumMod val="50000"/>
                  </a:schemeClr>
                </a:solidFill>
                <a:latin typeface="+mn-ea"/>
                <a:cs typeface="+mn-ea"/>
              </a:rPr>
              <a:t>导致分配效率降低</a:t>
            </a:r>
            <a:endParaRPr lang="zh-CN" altLang="en-US" sz="1400">
              <a:solidFill>
                <a:schemeClr val="bg2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0" name="矩形 19"/>
          <p:cNvSpPr/>
          <p:nvPr>
            <p:custDataLst>
              <p:tags r:id="rId9"/>
            </p:custDataLst>
          </p:nvPr>
        </p:nvSpPr>
        <p:spPr>
          <a:xfrm>
            <a:off x="5045341" y="3271373"/>
            <a:ext cx="1981479" cy="54198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+mn-ea"/>
                <a:cs typeface="+mn-ea"/>
              </a:rPr>
              <a:t>哈希冲突处理不当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1" name="Rectangle 41757_#color-886&amp;3357"/>
          <p:cNvSpPr/>
          <p:nvPr>
            <p:custDataLst>
              <p:tags r:id="rId10"/>
            </p:custDataLst>
          </p:nvPr>
        </p:nvSpPr>
        <p:spPr>
          <a:xfrm>
            <a:off x="7739390" y="2496564"/>
            <a:ext cx="2429267" cy="2922682"/>
          </a:xfrm>
          <a:prstGeom prst="roundRect">
            <a:avLst>
              <a:gd name="adj" fmla="val 9316"/>
            </a:avLst>
          </a:prstGeom>
          <a:solidFill>
            <a:schemeClr val="lt1"/>
          </a:solidFill>
          <a:ln w="3175" cap="flat" cmpd="sng" algn="ctr">
            <a:solidFill>
              <a:schemeClr val="accent1">
                <a:lumMod val="10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0" dist="76200" dir="5399999" algn="bl" rotWithShape="0">
              <a:schemeClr val="accent1">
                <a:alpha val="20000"/>
              </a:schemeClr>
            </a:outerShdw>
          </a:effectLst>
        </p:spPr>
        <p:txBody>
          <a:bodyPr/>
          <a:p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11"/>
            </p:custDataLst>
          </p:nvPr>
        </p:nvSpPr>
        <p:spPr>
          <a:xfrm>
            <a:off x="7973103" y="2756950"/>
            <a:ext cx="1982512" cy="46171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>
                <a:solidFill>
                  <a:srgbClr val="8EC0E4"/>
                </a:solidFill>
                <a:latin typeface="+mn-ea"/>
                <a:cs typeface="+mn-ea"/>
              </a:rPr>
              <a:t>03</a:t>
            </a:r>
            <a:endParaRPr lang="en-US" altLang="zh-CN" sz="3000" b="1">
              <a:solidFill>
                <a:srgbClr val="8EC0E4"/>
              </a:solidFill>
              <a:latin typeface="+mn-ea"/>
              <a:cs typeface="+mn-ea"/>
            </a:endParaRPr>
          </a:p>
        </p:txBody>
      </p:sp>
      <p:sp>
        <p:nvSpPr>
          <p:cNvPr id="23" name="矩形 22"/>
          <p:cNvSpPr/>
          <p:nvPr>
            <p:custDataLst>
              <p:tags r:id="rId12"/>
            </p:custDataLst>
          </p:nvPr>
        </p:nvSpPr>
        <p:spPr>
          <a:xfrm>
            <a:off x="7984535" y="3910908"/>
            <a:ext cx="1982750" cy="133368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schemeClr val="bg2">
                    <a:lumMod val="50000"/>
                  </a:schemeClr>
                </a:solidFill>
                <a:latin typeface="+mn-ea"/>
                <a:cs typeface="+mn-ea"/>
              </a:rPr>
              <a:t>偶尔出现查询结果错误</a:t>
            </a:r>
            <a:endParaRPr lang="zh-CN" altLang="en-US" sz="1400">
              <a:solidFill>
                <a:schemeClr val="bg2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4" name="矩形 23"/>
          <p:cNvSpPr/>
          <p:nvPr>
            <p:custDataLst>
              <p:tags r:id="rId13"/>
            </p:custDataLst>
          </p:nvPr>
        </p:nvSpPr>
        <p:spPr>
          <a:xfrm>
            <a:off x="7984535" y="3293601"/>
            <a:ext cx="1982512" cy="54198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+mn-ea"/>
                <a:cs typeface="+mn-ea"/>
              </a:rPr>
              <a:t>状态查询模块异常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  <a:latin typeface="+mn-ea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4791502" y="1323390"/>
            <a:ext cx="515492" cy="5151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909827" y="3656591"/>
            <a:ext cx="2217218" cy="234047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 descr="C:/Users/yang/AppData/Roaming/Kingsoft/office6/wppai/generateppt/C6363867FBED4BE98BD1EEE6C0E7AAD4.jpgC6363867FBED4BE98BD1EEE6C0E7AAD4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 l="254" r="254"/>
          <a:stretch>
            <a:fillRect/>
          </a:stretch>
        </p:blipFill>
        <p:spPr>
          <a:xfrm>
            <a:off x="1091846" y="1487027"/>
            <a:ext cx="3950698" cy="4347652"/>
          </a:xfrm>
          <a:custGeom>
            <a:avLst/>
            <a:gdLst>
              <a:gd name="connsiteX0" fmla="*/ 0 w 3823547"/>
              <a:gd name="connsiteY0" fmla="*/ 0 h 4347652"/>
              <a:gd name="connsiteX1" fmla="*/ 3823547 w 3823547"/>
              <a:gd name="connsiteY1" fmla="*/ 0 h 4347652"/>
              <a:gd name="connsiteX2" fmla="*/ 3823547 w 3823547"/>
              <a:gd name="connsiteY2" fmla="*/ 4347652 h 4347652"/>
              <a:gd name="connsiteX3" fmla="*/ 0 w 3823547"/>
              <a:gd name="connsiteY3" fmla="*/ 4347652 h 4347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3547" h="4347652">
                <a:moveTo>
                  <a:pt x="0" y="0"/>
                </a:moveTo>
                <a:lnTo>
                  <a:pt x="3823547" y="0"/>
                </a:lnTo>
                <a:lnTo>
                  <a:pt x="3823547" y="4347652"/>
                </a:lnTo>
                <a:lnTo>
                  <a:pt x="0" y="4347652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dk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4312833" y="5107540"/>
            <a:ext cx="911730" cy="911142"/>
          </a:xfrm>
          <a:prstGeom prst="rect">
            <a:avLst/>
          </a:prstGeom>
          <a:solidFill>
            <a:srgbClr val="8EC0E4"/>
          </a:solidFill>
          <a:ln>
            <a:solidFill>
              <a:srgbClr val="8EC0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>
            <p:custDataLst>
              <p:tags r:id="rId6"/>
            </p:custDataLst>
          </p:nvPr>
        </p:nvSpPr>
        <p:spPr>
          <a:xfrm>
            <a:off x="4566732" y="5393665"/>
            <a:ext cx="403933" cy="338893"/>
          </a:xfrm>
          <a:custGeom>
            <a:avLst/>
            <a:gdLst>
              <a:gd name="connsiteX0" fmla="*/ 407793 w 815585"/>
              <a:gd name="connsiteY0" fmla="*/ 291035 h 684263"/>
              <a:gd name="connsiteX1" fmla="*/ 291281 w 815585"/>
              <a:gd name="connsiteY1" fmla="*/ 407547 h 684263"/>
              <a:gd name="connsiteX2" fmla="*/ 407793 w 815585"/>
              <a:gd name="connsiteY2" fmla="*/ 524059 h 684263"/>
              <a:gd name="connsiteX3" fmla="*/ 524305 w 815585"/>
              <a:gd name="connsiteY3" fmla="*/ 407547 h 684263"/>
              <a:gd name="connsiteX4" fmla="*/ 407793 w 815585"/>
              <a:gd name="connsiteY4" fmla="*/ 291035 h 684263"/>
              <a:gd name="connsiteX5" fmla="*/ 153123 w 815585"/>
              <a:gd name="connsiteY5" fmla="*/ 252901 h 684263"/>
              <a:gd name="connsiteX6" fmla="*/ 122174 w 815585"/>
              <a:gd name="connsiteY6" fmla="*/ 283849 h 684263"/>
              <a:gd name="connsiteX7" fmla="*/ 153123 w 815585"/>
              <a:gd name="connsiteY7" fmla="*/ 314798 h 684263"/>
              <a:gd name="connsiteX8" fmla="*/ 184071 w 815585"/>
              <a:gd name="connsiteY8" fmla="*/ 283849 h 684263"/>
              <a:gd name="connsiteX9" fmla="*/ 153123 w 815585"/>
              <a:gd name="connsiteY9" fmla="*/ 252901 h 684263"/>
              <a:gd name="connsiteX10" fmla="*/ 407793 w 815585"/>
              <a:gd name="connsiteY10" fmla="*/ 232779 h 684263"/>
              <a:gd name="connsiteX11" fmla="*/ 582561 w 815585"/>
              <a:gd name="connsiteY11" fmla="*/ 407547 h 684263"/>
              <a:gd name="connsiteX12" fmla="*/ 407793 w 815585"/>
              <a:gd name="connsiteY12" fmla="*/ 582315 h 684263"/>
              <a:gd name="connsiteX13" fmla="*/ 233025 w 815585"/>
              <a:gd name="connsiteY13" fmla="*/ 407547 h 684263"/>
              <a:gd name="connsiteX14" fmla="*/ 407793 w 815585"/>
              <a:gd name="connsiteY14" fmla="*/ 232779 h 684263"/>
              <a:gd name="connsiteX15" fmla="*/ 153123 w 815585"/>
              <a:gd name="connsiteY15" fmla="*/ 212850 h 684263"/>
              <a:gd name="connsiteX16" fmla="*/ 224122 w 815585"/>
              <a:gd name="connsiteY16" fmla="*/ 283849 h 684263"/>
              <a:gd name="connsiteX17" fmla="*/ 153123 w 815585"/>
              <a:gd name="connsiteY17" fmla="*/ 354849 h 684263"/>
              <a:gd name="connsiteX18" fmla="*/ 82123 w 815585"/>
              <a:gd name="connsiteY18" fmla="*/ 283849 h 684263"/>
              <a:gd name="connsiteX19" fmla="*/ 153123 w 815585"/>
              <a:gd name="connsiteY19" fmla="*/ 212850 h 684263"/>
              <a:gd name="connsiteX20" fmla="*/ 58256 w 815585"/>
              <a:gd name="connsiteY20" fmla="*/ 189087 h 684263"/>
              <a:gd name="connsiteX21" fmla="*/ 58256 w 815585"/>
              <a:gd name="connsiteY21" fmla="*/ 626007 h 684263"/>
              <a:gd name="connsiteX22" fmla="*/ 757329 w 815585"/>
              <a:gd name="connsiteY22" fmla="*/ 626007 h 684263"/>
              <a:gd name="connsiteX23" fmla="*/ 757329 w 815585"/>
              <a:gd name="connsiteY23" fmla="*/ 189087 h 684263"/>
              <a:gd name="connsiteX24" fmla="*/ 568461 w 815585"/>
              <a:gd name="connsiteY24" fmla="*/ 189087 h 684263"/>
              <a:gd name="connsiteX25" fmla="*/ 567998 w 815585"/>
              <a:gd name="connsiteY25" fmla="*/ 189333 h 684263"/>
              <a:gd name="connsiteX26" fmla="*/ 247589 w 815585"/>
              <a:gd name="connsiteY26" fmla="*/ 189333 h 684263"/>
              <a:gd name="connsiteX27" fmla="*/ 247128 w 815585"/>
              <a:gd name="connsiteY27" fmla="*/ 189087 h 684263"/>
              <a:gd name="connsiteX28" fmla="*/ 646059 w 815585"/>
              <a:gd name="connsiteY28" fmla="*/ 100107 h 684263"/>
              <a:gd name="connsiteX29" fmla="*/ 646059 w 815585"/>
              <a:gd name="connsiteY29" fmla="*/ 130831 h 684263"/>
              <a:gd name="connsiteX30" fmla="*/ 729802 w 815585"/>
              <a:gd name="connsiteY30" fmla="*/ 130831 h 684263"/>
              <a:gd name="connsiteX31" fmla="*/ 729802 w 815585"/>
              <a:gd name="connsiteY31" fmla="*/ 100107 h 684263"/>
              <a:gd name="connsiteX32" fmla="*/ 320573 w 815585"/>
              <a:gd name="connsiteY32" fmla="*/ 58256 h 684263"/>
              <a:gd name="connsiteX33" fmla="*/ 291008 w 815585"/>
              <a:gd name="connsiteY33" fmla="*/ 130831 h 684263"/>
              <a:gd name="connsiteX34" fmla="*/ 524579 w 815585"/>
              <a:gd name="connsiteY34" fmla="*/ 130831 h 684263"/>
              <a:gd name="connsiteX35" fmla="*/ 495014 w 815585"/>
              <a:gd name="connsiteY35" fmla="*/ 58256 h 684263"/>
              <a:gd name="connsiteX36" fmla="*/ 300994 w 815585"/>
              <a:gd name="connsiteY36" fmla="*/ 0 h 684263"/>
              <a:gd name="connsiteX37" fmla="*/ 514593 w 815585"/>
              <a:gd name="connsiteY37" fmla="*/ 0 h 684263"/>
              <a:gd name="connsiteX38" fmla="*/ 541600 w 815585"/>
              <a:gd name="connsiteY38" fmla="*/ 18142 h 684263"/>
              <a:gd name="connsiteX39" fmla="*/ 587506 w 815585"/>
              <a:gd name="connsiteY39" fmla="*/ 130831 h 684263"/>
              <a:gd name="connsiteX40" fmla="*/ 606008 w 815585"/>
              <a:gd name="connsiteY40" fmla="*/ 130831 h 684263"/>
              <a:gd name="connsiteX41" fmla="*/ 606008 w 815585"/>
              <a:gd name="connsiteY41" fmla="*/ 80082 h 684263"/>
              <a:gd name="connsiteX42" fmla="*/ 626034 w 815585"/>
              <a:gd name="connsiteY42" fmla="*/ 60056 h 684263"/>
              <a:gd name="connsiteX43" fmla="*/ 749828 w 815585"/>
              <a:gd name="connsiteY43" fmla="*/ 60056 h 684263"/>
              <a:gd name="connsiteX44" fmla="*/ 769853 w 815585"/>
              <a:gd name="connsiteY44" fmla="*/ 80082 h 684263"/>
              <a:gd name="connsiteX45" fmla="*/ 769853 w 815585"/>
              <a:gd name="connsiteY45" fmla="*/ 130831 h 684263"/>
              <a:gd name="connsiteX46" fmla="*/ 786457 w 815585"/>
              <a:gd name="connsiteY46" fmla="*/ 130831 h 684263"/>
              <a:gd name="connsiteX47" fmla="*/ 815585 w 815585"/>
              <a:gd name="connsiteY47" fmla="*/ 159959 h 684263"/>
              <a:gd name="connsiteX48" fmla="*/ 815585 w 815585"/>
              <a:gd name="connsiteY48" fmla="*/ 655135 h 684263"/>
              <a:gd name="connsiteX49" fmla="*/ 786457 w 815585"/>
              <a:gd name="connsiteY49" fmla="*/ 684263 h 684263"/>
              <a:gd name="connsiteX50" fmla="*/ 29128 w 815585"/>
              <a:gd name="connsiteY50" fmla="*/ 684263 h 684263"/>
              <a:gd name="connsiteX51" fmla="*/ 0 w 815585"/>
              <a:gd name="connsiteY51" fmla="*/ 655135 h 684263"/>
              <a:gd name="connsiteX52" fmla="*/ 0 w 815585"/>
              <a:gd name="connsiteY52" fmla="*/ 159959 h 684263"/>
              <a:gd name="connsiteX53" fmla="*/ 29128 w 815585"/>
              <a:gd name="connsiteY53" fmla="*/ 130831 h 684263"/>
              <a:gd name="connsiteX54" fmla="*/ 228109 w 815585"/>
              <a:gd name="connsiteY54" fmla="*/ 130831 h 684263"/>
              <a:gd name="connsiteX55" fmla="*/ 274014 w 815585"/>
              <a:gd name="connsiteY55" fmla="*/ 18142 h 684263"/>
              <a:gd name="connsiteX56" fmla="*/ 300994 w 815585"/>
              <a:gd name="connsiteY56" fmla="*/ 0 h 68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815585" h="684263">
                <a:moveTo>
                  <a:pt x="407793" y="291035"/>
                </a:moveTo>
                <a:cubicBezTo>
                  <a:pt x="343446" y="291035"/>
                  <a:pt x="291281" y="343199"/>
                  <a:pt x="291281" y="407547"/>
                </a:cubicBezTo>
                <a:cubicBezTo>
                  <a:pt x="291281" y="471894"/>
                  <a:pt x="343446" y="524059"/>
                  <a:pt x="407793" y="524059"/>
                </a:cubicBezTo>
                <a:cubicBezTo>
                  <a:pt x="472141" y="524059"/>
                  <a:pt x="524305" y="471894"/>
                  <a:pt x="524305" y="407547"/>
                </a:cubicBezTo>
                <a:cubicBezTo>
                  <a:pt x="524235" y="343228"/>
                  <a:pt x="472112" y="291105"/>
                  <a:pt x="407793" y="291035"/>
                </a:cubicBezTo>
                <a:close/>
                <a:moveTo>
                  <a:pt x="153123" y="252901"/>
                </a:moveTo>
                <a:cubicBezTo>
                  <a:pt x="136030" y="252901"/>
                  <a:pt x="122174" y="266757"/>
                  <a:pt x="122174" y="283849"/>
                </a:cubicBezTo>
                <a:cubicBezTo>
                  <a:pt x="122174" y="300942"/>
                  <a:pt x="136030" y="314798"/>
                  <a:pt x="153123" y="314798"/>
                </a:cubicBezTo>
                <a:cubicBezTo>
                  <a:pt x="170215" y="314798"/>
                  <a:pt x="184071" y="300942"/>
                  <a:pt x="184071" y="283849"/>
                </a:cubicBezTo>
                <a:cubicBezTo>
                  <a:pt x="184071" y="266757"/>
                  <a:pt x="170215" y="252901"/>
                  <a:pt x="153123" y="252901"/>
                </a:cubicBezTo>
                <a:close/>
                <a:moveTo>
                  <a:pt x="407793" y="232779"/>
                </a:moveTo>
                <a:cubicBezTo>
                  <a:pt x="504162" y="232779"/>
                  <a:pt x="582561" y="311179"/>
                  <a:pt x="582561" y="407547"/>
                </a:cubicBezTo>
                <a:cubicBezTo>
                  <a:pt x="582561" y="503915"/>
                  <a:pt x="504162" y="582315"/>
                  <a:pt x="407793" y="582315"/>
                </a:cubicBezTo>
                <a:cubicBezTo>
                  <a:pt x="311425" y="582315"/>
                  <a:pt x="233025" y="503915"/>
                  <a:pt x="233025" y="407547"/>
                </a:cubicBezTo>
                <a:cubicBezTo>
                  <a:pt x="233025" y="311179"/>
                  <a:pt x="311425" y="232779"/>
                  <a:pt x="407793" y="232779"/>
                </a:cubicBezTo>
                <a:close/>
                <a:moveTo>
                  <a:pt x="153123" y="212850"/>
                </a:moveTo>
                <a:cubicBezTo>
                  <a:pt x="192334" y="212850"/>
                  <a:pt x="224122" y="244638"/>
                  <a:pt x="224122" y="283849"/>
                </a:cubicBezTo>
                <a:cubicBezTo>
                  <a:pt x="224077" y="323043"/>
                  <a:pt x="192316" y="354803"/>
                  <a:pt x="153123" y="354849"/>
                </a:cubicBezTo>
                <a:cubicBezTo>
                  <a:pt x="113911" y="354849"/>
                  <a:pt x="82123" y="323061"/>
                  <a:pt x="82123" y="283849"/>
                </a:cubicBezTo>
                <a:cubicBezTo>
                  <a:pt x="82123" y="244638"/>
                  <a:pt x="113911" y="212850"/>
                  <a:pt x="153123" y="212850"/>
                </a:cubicBezTo>
                <a:close/>
                <a:moveTo>
                  <a:pt x="58256" y="189087"/>
                </a:moveTo>
                <a:lnTo>
                  <a:pt x="58256" y="626007"/>
                </a:lnTo>
                <a:lnTo>
                  <a:pt x="757329" y="626007"/>
                </a:lnTo>
                <a:lnTo>
                  <a:pt x="757329" y="189087"/>
                </a:lnTo>
                <a:lnTo>
                  <a:pt x="568461" y="189087"/>
                </a:lnTo>
                <a:lnTo>
                  <a:pt x="567998" y="189333"/>
                </a:lnTo>
                <a:lnTo>
                  <a:pt x="247589" y="189333"/>
                </a:lnTo>
                <a:lnTo>
                  <a:pt x="247128" y="189087"/>
                </a:lnTo>
                <a:close/>
                <a:moveTo>
                  <a:pt x="646059" y="100107"/>
                </a:moveTo>
                <a:lnTo>
                  <a:pt x="646059" y="130831"/>
                </a:lnTo>
                <a:lnTo>
                  <a:pt x="729802" y="130831"/>
                </a:lnTo>
                <a:lnTo>
                  <a:pt x="729802" y="100107"/>
                </a:lnTo>
                <a:close/>
                <a:moveTo>
                  <a:pt x="320573" y="58256"/>
                </a:moveTo>
                <a:lnTo>
                  <a:pt x="291008" y="130831"/>
                </a:lnTo>
                <a:lnTo>
                  <a:pt x="524579" y="130831"/>
                </a:lnTo>
                <a:lnTo>
                  <a:pt x="495014" y="58256"/>
                </a:lnTo>
                <a:close/>
                <a:moveTo>
                  <a:pt x="300994" y="0"/>
                </a:moveTo>
                <a:lnTo>
                  <a:pt x="514593" y="0"/>
                </a:lnTo>
                <a:cubicBezTo>
                  <a:pt x="526448" y="-12"/>
                  <a:pt x="537128" y="7162"/>
                  <a:pt x="541600" y="18142"/>
                </a:cubicBezTo>
                <a:lnTo>
                  <a:pt x="587506" y="130831"/>
                </a:lnTo>
                <a:lnTo>
                  <a:pt x="606008" y="130831"/>
                </a:lnTo>
                <a:lnTo>
                  <a:pt x="606008" y="80082"/>
                </a:lnTo>
                <a:cubicBezTo>
                  <a:pt x="606008" y="69022"/>
                  <a:pt x="614974" y="60056"/>
                  <a:pt x="626034" y="60056"/>
                </a:cubicBezTo>
                <a:lnTo>
                  <a:pt x="749828" y="60056"/>
                </a:lnTo>
                <a:cubicBezTo>
                  <a:pt x="760887" y="60056"/>
                  <a:pt x="769853" y="69022"/>
                  <a:pt x="769853" y="80082"/>
                </a:cubicBezTo>
                <a:lnTo>
                  <a:pt x="769853" y="130831"/>
                </a:lnTo>
                <a:lnTo>
                  <a:pt x="786457" y="130831"/>
                </a:lnTo>
                <a:cubicBezTo>
                  <a:pt x="802544" y="130831"/>
                  <a:pt x="815585" y="143872"/>
                  <a:pt x="815585" y="159959"/>
                </a:cubicBezTo>
                <a:lnTo>
                  <a:pt x="815585" y="655135"/>
                </a:lnTo>
                <a:cubicBezTo>
                  <a:pt x="815585" y="671222"/>
                  <a:pt x="802544" y="684263"/>
                  <a:pt x="786457" y="684263"/>
                </a:cubicBezTo>
                <a:lnTo>
                  <a:pt x="29128" y="684263"/>
                </a:lnTo>
                <a:cubicBezTo>
                  <a:pt x="13041" y="684263"/>
                  <a:pt x="0" y="671222"/>
                  <a:pt x="0" y="655135"/>
                </a:cubicBezTo>
                <a:lnTo>
                  <a:pt x="0" y="159959"/>
                </a:lnTo>
                <a:cubicBezTo>
                  <a:pt x="0" y="143872"/>
                  <a:pt x="13041" y="130831"/>
                  <a:pt x="29128" y="130831"/>
                </a:cubicBezTo>
                <a:lnTo>
                  <a:pt x="228109" y="130831"/>
                </a:lnTo>
                <a:lnTo>
                  <a:pt x="274014" y="18142"/>
                </a:lnTo>
                <a:cubicBezTo>
                  <a:pt x="278481" y="7171"/>
                  <a:pt x="289149" y="-1"/>
                  <a:pt x="300994" y="0"/>
                </a:cubicBezTo>
                <a:close/>
              </a:path>
            </a:pathLst>
          </a:custGeom>
          <a:solidFill>
            <a:srgbClr val="FFFFFF"/>
          </a:solidFill>
          <a:ln w="90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7"/>
            </p:custDataLst>
          </p:nvPr>
        </p:nvSpPr>
        <p:spPr>
          <a:xfrm>
            <a:off x="6449060" y="2175976"/>
            <a:ext cx="4979013" cy="793213"/>
          </a:xfrm>
          <a:prstGeom prst="rect">
            <a:avLst/>
          </a:prstGeom>
          <a:noFill/>
        </p:spPr>
        <p:txBody>
          <a:bodyPr wrap="square" lIns="360045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schemeClr val="bg2">
                    <a:lumMod val="50000"/>
                  </a:schemeClr>
                </a:solidFill>
                <a:latin typeface="+mn-ea"/>
                <a:cs typeface="+mn-ea"/>
              </a:rPr>
              <a:t>增加内存释放函数，解决内存泄漏</a:t>
            </a:r>
            <a:endParaRPr lang="zh-CN" altLang="en-US" sz="1400">
              <a:solidFill>
                <a:schemeClr val="bg2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" name="矩形 1"/>
          <p:cNvSpPr/>
          <p:nvPr>
            <p:custDataLst>
              <p:tags r:id="rId8"/>
            </p:custDataLst>
          </p:nvPr>
        </p:nvSpPr>
        <p:spPr>
          <a:xfrm>
            <a:off x="6449060" y="1674264"/>
            <a:ext cx="4979013" cy="49980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marL="342900" indent="-342900">
              <a:spcBef>
                <a:spcPct val="0"/>
              </a:spcBef>
              <a:spcAft>
                <a:spcPct val="0"/>
              </a:spcAft>
              <a:buClr>
                <a:srgbClr val="8EC0E4"/>
              </a:buClr>
              <a:buSzPct val="70000"/>
              <a:buFont typeface="Wingdings" panose="05000000000000000000" charset="0"/>
              <a:buChar char="l"/>
            </a:pPr>
            <a:r>
              <a:rPr lang="zh-CN" altLang="en-US" sz="2000" b="1">
                <a:solidFill>
                  <a:srgbClr val="8EC0E4"/>
                </a:solidFill>
                <a:latin typeface="+mn-ea"/>
                <a:cs typeface="+mn-ea"/>
              </a:rPr>
              <a:t>动态内存管理优化</a:t>
            </a:r>
            <a:endParaRPr lang="zh-CN" altLang="en-US" sz="2000" b="1">
              <a:solidFill>
                <a:srgbClr val="8EC0E4"/>
              </a:solidFill>
              <a:latin typeface="+mn-ea"/>
              <a:cs typeface="+mn-ea"/>
            </a:endParaRPr>
          </a:p>
        </p:txBody>
      </p:sp>
      <p:sp>
        <p:nvSpPr>
          <p:cNvPr id="4" name="矩形 3"/>
          <p:cNvSpPr/>
          <p:nvPr>
            <p:custDataLst>
              <p:tags r:id="rId9"/>
            </p:custDataLst>
          </p:nvPr>
        </p:nvSpPr>
        <p:spPr>
          <a:xfrm>
            <a:off x="6449060" y="3648723"/>
            <a:ext cx="4979013" cy="793213"/>
          </a:xfrm>
          <a:prstGeom prst="rect">
            <a:avLst/>
          </a:prstGeom>
          <a:noFill/>
        </p:spPr>
        <p:txBody>
          <a:bodyPr wrap="square" lIns="360045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schemeClr val="bg2">
                    <a:lumMod val="50000"/>
                  </a:schemeClr>
                </a:solidFill>
                <a:latin typeface="+mn-ea"/>
                <a:cs typeface="+mn-ea"/>
              </a:rPr>
              <a:t>采用更高效的冲突处理算法</a:t>
            </a:r>
            <a:endParaRPr lang="zh-CN" altLang="en-US" sz="1400">
              <a:solidFill>
                <a:schemeClr val="bg2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0" name="矩形 9"/>
          <p:cNvSpPr/>
          <p:nvPr>
            <p:custDataLst>
              <p:tags r:id="rId10"/>
            </p:custDataLst>
          </p:nvPr>
        </p:nvSpPr>
        <p:spPr>
          <a:xfrm>
            <a:off x="6449060" y="3147011"/>
            <a:ext cx="4979013" cy="49980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marL="342900" indent="-342900">
              <a:spcBef>
                <a:spcPct val="0"/>
              </a:spcBef>
              <a:spcAft>
                <a:spcPct val="0"/>
              </a:spcAft>
              <a:buClr>
                <a:srgbClr val="8EC0E4"/>
              </a:buClr>
              <a:buSzPct val="70000"/>
              <a:buFont typeface="Wingdings" panose="05000000000000000000" charset="0"/>
              <a:buChar char="l"/>
            </a:pPr>
            <a:r>
              <a:rPr lang="zh-CN" altLang="en-US" sz="2000" b="1">
                <a:solidFill>
                  <a:srgbClr val="8EC0E4"/>
                </a:solidFill>
                <a:latin typeface="+mn-ea"/>
                <a:cs typeface="+mn-ea"/>
              </a:rPr>
              <a:t>优化哈希冲突策略</a:t>
            </a:r>
            <a:endParaRPr lang="zh-CN" altLang="en-US" sz="2000" b="1">
              <a:solidFill>
                <a:srgbClr val="8EC0E4"/>
              </a:solidFill>
              <a:latin typeface="+mn-ea"/>
              <a:cs typeface="+mn-ea"/>
            </a:endParaRPr>
          </a:p>
        </p:txBody>
      </p:sp>
      <p:sp>
        <p:nvSpPr>
          <p:cNvPr id="11" name="矩形 10"/>
          <p:cNvSpPr/>
          <p:nvPr>
            <p:custDataLst>
              <p:tags r:id="rId11"/>
            </p:custDataLst>
          </p:nvPr>
        </p:nvSpPr>
        <p:spPr>
          <a:xfrm>
            <a:off x="6449060" y="5121469"/>
            <a:ext cx="4979013" cy="793213"/>
          </a:xfrm>
          <a:prstGeom prst="rect">
            <a:avLst/>
          </a:prstGeom>
          <a:noFill/>
        </p:spPr>
        <p:txBody>
          <a:bodyPr wrap="square" lIns="360045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schemeClr val="bg2">
                    <a:lumMod val="50000"/>
                  </a:schemeClr>
                </a:solidFill>
                <a:latin typeface="+mn-ea"/>
                <a:cs typeface="+mn-ea"/>
              </a:rPr>
              <a:t>修正查询逻辑，确保结果准确</a:t>
            </a:r>
            <a:endParaRPr lang="zh-CN" altLang="en-US" sz="1400">
              <a:solidFill>
                <a:schemeClr val="bg2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2"/>
            </p:custDataLst>
          </p:nvPr>
        </p:nvSpPr>
        <p:spPr>
          <a:xfrm>
            <a:off x="6449060" y="4619757"/>
            <a:ext cx="4979013" cy="49980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marL="342900" indent="-342900">
              <a:spcBef>
                <a:spcPct val="0"/>
              </a:spcBef>
              <a:spcAft>
                <a:spcPct val="0"/>
              </a:spcAft>
              <a:buClr>
                <a:srgbClr val="8EC0E4"/>
              </a:buClr>
              <a:buSzPct val="70000"/>
              <a:buFont typeface="Wingdings" panose="05000000000000000000" charset="0"/>
              <a:buChar char="l"/>
            </a:pPr>
            <a:r>
              <a:rPr lang="zh-CN" altLang="en-US" sz="2000" b="1">
                <a:solidFill>
                  <a:srgbClr val="8EC0E4"/>
                </a:solidFill>
                <a:latin typeface="+mn-ea"/>
                <a:cs typeface="+mn-ea"/>
              </a:rPr>
              <a:t>修复状态查询模块</a:t>
            </a:r>
            <a:endParaRPr lang="zh-CN" altLang="en-US" sz="2000" b="1">
              <a:solidFill>
                <a:srgbClr val="8EC0E4"/>
              </a:solidFill>
              <a:latin typeface="+mn-ea"/>
              <a:cs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94690" y="676910"/>
            <a:ext cx="10800080" cy="535940"/>
          </a:xfrm>
        </p:spPr>
        <p:txBody>
          <a:bodyPr>
            <a:normAutofit fontScale="90000"/>
          </a:bodyPr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解决方法与优化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6" r="5326" b="740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3407250" y="2919086"/>
            <a:ext cx="4321810" cy="1016813"/>
            <a:chOff x="3965221" y="3151918"/>
            <a:chExt cx="4321810" cy="1016813"/>
          </a:xfrm>
        </p:grpSpPr>
        <p:sp>
          <p:nvSpPr>
            <p:cNvPr id="32" name="文本框 31"/>
            <p:cNvSpPr txBox="1"/>
            <p:nvPr>
              <p:custDataLst>
                <p:tags r:id="rId3"/>
              </p:custDataLst>
            </p:nvPr>
          </p:nvSpPr>
          <p:spPr>
            <a:xfrm>
              <a:off x="3965221" y="3154001"/>
              <a:ext cx="1076960" cy="1014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06</a:t>
              </a:r>
              <a:endParaRPr lang="en-US" altLang="zh-CN" sz="60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>
              <p:custDataLst>
                <p:tags r:id="rId4"/>
              </p:custDataLst>
            </p:nvPr>
          </p:nvSpPr>
          <p:spPr>
            <a:xfrm>
              <a:off x="5099966" y="3151918"/>
              <a:ext cx="3187065" cy="583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总结</a:t>
              </a:r>
              <a:endParaRPr lang="zh-CN" altLang="en-US" sz="3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C:/Users/yang/AppData/Roaming/Kingsoft/office6/wppai/generateppt/FB2C60973E4045BB9E33D990FCBFD5C6.jpgFB2C60973E4045BB9E33D990FCBFD5C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1297576" y="1722243"/>
            <a:ext cx="4153655" cy="4153655"/>
          </a:xfrm>
          <a:custGeom>
            <a:avLst/>
            <a:gdLst>
              <a:gd name="connsiteX0" fmla="*/ 2289799 w 4579598"/>
              <a:gd name="connsiteY0" fmla="*/ 0 h 4579598"/>
              <a:gd name="connsiteX1" fmla="*/ 4579598 w 4579598"/>
              <a:gd name="connsiteY1" fmla="*/ 2289799 h 4579598"/>
              <a:gd name="connsiteX2" fmla="*/ 2289799 w 4579598"/>
              <a:gd name="connsiteY2" fmla="*/ 4579598 h 4579598"/>
              <a:gd name="connsiteX3" fmla="*/ 0 w 4579598"/>
              <a:gd name="connsiteY3" fmla="*/ 2289799 h 4579598"/>
              <a:gd name="connsiteX4" fmla="*/ 2289799 w 4579598"/>
              <a:gd name="connsiteY4" fmla="*/ 0 h 4579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9598" h="4579598">
                <a:moveTo>
                  <a:pt x="2289799" y="0"/>
                </a:moveTo>
                <a:cubicBezTo>
                  <a:pt x="3554420" y="0"/>
                  <a:pt x="4579598" y="1025178"/>
                  <a:pt x="4579598" y="2289799"/>
                </a:cubicBezTo>
                <a:cubicBezTo>
                  <a:pt x="4579598" y="3554420"/>
                  <a:pt x="3554420" y="4579598"/>
                  <a:pt x="2289799" y="4579598"/>
                </a:cubicBezTo>
                <a:cubicBezTo>
                  <a:pt x="1025178" y="4579598"/>
                  <a:pt x="0" y="3554420"/>
                  <a:pt x="0" y="2289799"/>
                </a:cubicBezTo>
                <a:cubicBezTo>
                  <a:pt x="0" y="1025178"/>
                  <a:pt x="1025178" y="0"/>
                  <a:pt x="2289799" y="0"/>
                </a:cubicBezTo>
                <a:close/>
              </a:path>
            </a:pathLst>
          </a:custGeom>
          <a:ln w="9525" cap="flat" cmpd="sng" algn="ctr">
            <a:solidFill>
              <a:schemeClr val="dk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6110474" y="2234048"/>
            <a:ext cx="4979013" cy="793213"/>
          </a:xfrm>
          <a:prstGeom prst="rect">
            <a:avLst/>
          </a:prstGeom>
          <a:noFill/>
        </p:spPr>
        <p:txBody>
          <a:bodyPr wrap="square" lIns="360045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schemeClr val="bg2">
                    <a:lumMod val="50000"/>
                  </a:schemeClr>
                </a:solidFill>
                <a:latin typeface="+mn-ea"/>
                <a:cs typeface="+mn-ea"/>
              </a:rPr>
              <a:t>提高分配效率与减少冲突</a:t>
            </a:r>
            <a:endParaRPr lang="zh-CN" altLang="en-US" sz="1400">
              <a:solidFill>
                <a:schemeClr val="bg2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6110474" y="1732336"/>
            <a:ext cx="4979013" cy="49980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marL="342900" indent="-342900">
              <a:spcBef>
                <a:spcPct val="0"/>
              </a:spcBef>
              <a:spcAft>
                <a:spcPct val="0"/>
              </a:spcAft>
              <a:buClr>
                <a:srgbClr val="8EC0E4"/>
              </a:buClr>
              <a:buSzPct val="70000"/>
              <a:buFont typeface="Wingdings" panose="05000000000000000000" charset="0"/>
              <a:buChar char="l"/>
            </a:pPr>
            <a:r>
              <a:rPr lang="zh-CN" altLang="en-US" sz="2000" b="1">
                <a:solidFill>
                  <a:srgbClr val="8EC0E4"/>
                </a:solidFill>
                <a:latin typeface="+mn-ea"/>
                <a:cs typeface="+mn-ea"/>
              </a:rPr>
              <a:t>优化哈希函数</a:t>
            </a:r>
            <a:endParaRPr lang="zh-CN" altLang="en-US" sz="2000" b="1">
              <a:solidFill>
                <a:srgbClr val="8EC0E4"/>
              </a:solidFill>
              <a:latin typeface="+mn-ea"/>
              <a:cs typeface="+mn-ea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6110474" y="3706795"/>
            <a:ext cx="4979013" cy="793213"/>
          </a:xfrm>
          <a:prstGeom prst="rect">
            <a:avLst/>
          </a:prstGeom>
          <a:noFill/>
        </p:spPr>
        <p:txBody>
          <a:bodyPr wrap="square" lIns="360045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schemeClr val="bg2">
                    <a:lumMod val="50000"/>
                  </a:schemeClr>
                </a:solidFill>
                <a:latin typeface="+mn-ea"/>
                <a:cs typeface="+mn-ea"/>
              </a:rPr>
              <a:t>进行更多压力测试与调试</a:t>
            </a:r>
            <a:endParaRPr lang="zh-CN" altLang="en-US" sz="1400">
              <a:solidFill>
                <a:schemeClr val="bg2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6110474" y="3205083"/>
            <a:ext cx="4979013" cy="49980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marL="342900" indent="-342900">
              <a:spcBef>
                <a:spcPct val="0"/>
              </a:spcBef>
              <a:spcAft>
                <a:spcPct val="0"/>
              </a:spcAft>
              <a:buClr>
                <a:srgbClr val="8EC0E4"/>
              </a:buClr>
              <a:buSzPct val="70000"/>
              <a:buFont typeface="Wingdings" panose="05000000000000000000" charset="0"/>
              <a:buChar char="l"/>
            </a:pPr>
            <a:r>
              <a:rPr lang="zh-CN" altLang="en-US" sz="2000" b="1">
                <a:solidFill>
                  <a:srgbClr val="8EC0E4"/>
                </a:solidFill>
                <a:latin typeface="+mn-ea"/>
                <a:cs typeface="+mn-ea"/>
              </a:rPr>
              <a:t>增强系统稳定性</a:t>
            </a:r>
            <a:endParaRPr lang="zh-CN" altLang="en-US" sz="2000" b="1">
              <a:solidFill>
                <a:srgbClr val="8EC0E4"/>
              </a:solidFill>
              <a:latin typeface="+mn-ea"/>
              <a:cs typeface="+mn-ea"/>
            </a:endParaRPr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6110474" y="5179541"/>
            <a:ext cx="4979013" cy="793213"/>
          </a:xfrm>
          <a:prstGeom prst="rect">
            <a:avLst/>
          </a:prstGeom>
          <a:noFill/>
        </p:spPr>
        <p:txBody>
          <a:bodyPr wrap="square" lIns="360045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schemeClr val="bg2">
                    <a:lumMod val="50000"/>
                  </a:schemeClr>
                </a:solidFill>
                <a:latin typeface="+mn-ea"/>
                <a:cs typeface="+mn-ea"/>
              </a:rPr>
              <a:t>增加战士偏好选择与公寓评价</a:t>
            </a:r>
            <a:endParaRPr lang="zh-CN" altLang="en-US" sz="1400">
              <a:solidFill>
                <a:schemeClr val="bg2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110474" y="4677829"/>
            <a:ext cx="4979013" cy="49980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marL="342900" indent="-342900">
              <a:spcBef>
                <a:spcPct val="0"/>
              </a:spcBef>
              <a:spcAft>
                <a:spcPct val="0"/>
              </a:spcAft>
              <a:buClr>
                <a:srgbClr val="8EC0E4"/>
              </a:buClr>
              <a:buSzPct val="70000"/>
              <a:buFont typeface="Wingdings" panose="05000000000000000000" charset="0"/>
              <a:buChar char="l"/>
            </a:pPr>
            <a:r>
              <a:rPr lang="zh-CN" altLang="en-US" sz="2000" b="1">
                <a:solidFill>
                  <a:srgbClr val="8EC0E4"/>
                </a:solidFill>
                <a:latin typeface="+mn-ea"/>
                <a:cs typeface="+mn-ea"/>
              </a:rPr>
              <a:t>拓展功能</a:t>
            </a:r>
            <a:endParaRPr lang="zh-CN" altLang="en-US" sz="2000" b="1">
              <a:solidFill>
                <a:srgbClr val="8EC0E4"/>
              </a:solidFill>
              <a:latin typeface="+mn-ea"/>
              <a:cs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94690" y="676910"/>
            <a:ext cx="10800080" cy="535940"/>
          </a:xfrm>
        </p:spPr>
        <p:txBody>
          <a:bodyPr>
            <a:normAutofit fontScale="90000"/>
          </a:bodyPr>
          <a:p>
            <a:r>
              <a:rPr lang="zh-CN" altLang="en-US"/>
              <a:t>改进方向与计划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7" b="288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3555735" y="2967335"/>
            <a:ext cx="5080531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sz="5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感谢观看</a:t>
            </a:r>
            <a:endParaRPr sz="5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B2651A8-EA9E-4DAA-970D-4FAD41FB9F6E}" type="datetime1">
              <a:rPr lang="zh-CN" altLang="en-US" smtClean="0"/>
            </a:fld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6" r="5326" b="740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5217516" y="899379"/>
            <a:ext cx="1756969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目录</a:t>
            </a:r>
            <a:endParaRPr lang="zh-CN" altLang="en-US" sz="5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1988577" y="2548679"/>
            <a:ext cx="4695825" cy="923330"/>
            <a:chOff x="1988577" y="2548679"/>
            <a:chExt cx="4695825" cy="923330"/>
          </a:xfrm>
        </p:grpSpPr>
        <p:sp>
          <p:nvSpPr>
            <p:cNvPr id="12" name="文本框 11"/>
            <p:cNvSpPr txBox="1"/>
            <p:nvPr>
              <p:custDataLst>
                <p:tags r:id="rId5"/>
              </p:custDataLst>
            </p:nvPr>
          </p:nvSpPr>
          <p:spPr>
            <a:xfrm>
              <a:off x="1988577" y="2548679"/>
              <a:ext cx="995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01</a:t>
              </a:r>
              <a:endParaRPr lang="en-US" altLang="zh-CN" sz="5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6"/>
              </p:custDataLst>
            </p:nvPr>
          </p:nvSpPr>
          <p:spPr>
            <a:xfrm>
              <a:off x="3123322" y="2579159"/>
              <a:ext cx="356108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项目简介与需求</a:t>
              </a:r>
              <a:endParaRPr lang="zh-CN" altLang="en-US" sz="28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7"/>
            </p:custDataLst>
          </p:nvPr>
        </p:nvGrpSpPr>
        <p:grpSpPr>
          <a:xfrm>
            <a:off x="1988577" y="3564253"/>
            <a:ext cx="4843780" cy="923330"/>
            <a:chOff x="1988577" y="4080834"/>
            <a:chExt cx="4843780" cy="923330"/>
          </a:xfrm>
        </p:grpSpPr>
        <p:sp>
          <p:nvSpPr>
            <p:cNvPr id="17" name="文本框 16"/>
            <p:cNvSpPr txBox="1"/>
            <p:nvPr>
              <p:custDataLst>
                <p:tags r:id="rId8"/>
              </p:custDataLst>
            </p:nvPr>
          </p:nvSpPr>
          <p:spPr>
            <a:xfrm>
              <a:off x="1988577" y="4080834"/>
              <a:ext cx="995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03</a:t>
              </a:r>
              <a:endParaRPr lang="en-US" altLang="zh-CN" sz="5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9"/>
              </p:custDataLst>
            </p:nvPr>
          </p:nvSpPr>
          <p:spPr>
            <a:xfrm>
              <a:off x="3123322" y="4111314"/>
              <a:ext cx="3709035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设计思路与数据结构</a:t>
              </a:r>
              <a:endParaRPr lang="zh-CN" altLang="en-US" sz="28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>
            <p:custDataLst>
              <p:tags r:id="rId10"/>
            </p:custDataLst>
          </p:nvPr>
        </p:nvGrpSpPr>
        <p:grpSpPr>
          <a:xfrm>
            <a:off x="6832352" y="3564253"/>
            <a:ext cx="4559935" cy="923330"/>
            <a:chOff x="6832352" y="4080834"/>
            <a:chExt cx="4559935" cy="923330"/>
          </a:xfrm>
        </p:grpSpPr>
        <p:sp>
          <p:nvSpPr>
            <p:cNvPr id="22" name="文本框 21"/>
            <p:cNvSpPr txBox="1"/>
            <p:nvPr>
              <p:custDataLst>
                <p:tags r:id="rId11"/>
              </p:custDataLst>
            </p:nvPr>
          </p:nvSpPr>
          <p:spPr>
            <a:xfrm>
              <a:off x="6832352" y="4080834"/>
              <a:ext cx="995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04</a:t>
              </a:r>
              <a:endParaRPr lang="en-US" altLang="zh-CN" sz="5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12"/>
              </p:custDataLst>
            </p:nvPr>
          </p:nvSpPr>
          <p:spPr>
            <a:xfrm>
              <a:off x="7967097" y="4111314"/>
              <a:ext cx="34251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核心代码实现细节</a:t>
              </a:r>
              <a:endParaRPr lang="zh-CN" altLang="en-US" sz="28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>
            <p:custDataLst>
              <p:tags r:id="rId13"/>
            </p:custDataLst>
          </p:nvPr>
        </p:nvGrpSpPr>
        <p:grpSpPr>
          <a:xfrm>
            <a:off x="6832352" y="2548679"/>
            <a:ext cx="5003800" cy="923330"/>
            <a:chOff x="6832352" y="2548679"/>
            <a:chExt cx="5003800" cy="923330"/>
          </a:xfrm>
        </p:grpSpPr>
        <p:sp>
          <p:nvSpPr>
            <p:cNvPr id="27" name="文本框 26"/>
            <p:cNvSpPr txBox="1"/>
            <p:nvPr>
              <p:custDataLst>
                <p:tags r:id="rId14"/>
              </p:custDataLst>
            </p:nvPr>
          </p:nvSpPr>
          <p:spPr>
            <a:xfrm>
              <a:off x="6832352" y="2548679"/>
              <a:ext cx="995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02</a:t>
              </a:r>
              <a:endParaRPr lang="en-US" altLang="zh-CN" sz="5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15"/>
              </p:custDataLst>
            </p:nvPr>
          </p:nvSpPr>
          <p:spPr>
            <a:xfrm>
              <a:off x="7967097" y="2579159"/>
              <a:ext cx="3869055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系统需求详细分析</a:t>
              </a:r>
              <a:endParaRPr lang="zh-CN" altLang="en-US" sz="28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>
            <p:custDataLst>
              <p:tags r:id="rId16"/>
            </p:custDataLst>
          </p:nvPr>
        </p:nvGrpSpPr>
        <p:grpSpPr>
          <a:xfrm>
            <a:off x="1988577" y="4487334"/>
            <a:ext cx="4871720" cy="923330"/>
            <a:chOff x="1988577" y="2548679"/>
            <a:chExt cx="4871720" cy="923330"/>
          </a:xfrm>
        </p:grpSpPr>
        <p:sp>
          <p:nvSpPr>
            <p:cNvPr id="37" name="文本框 36"/>
            <p:cNvSpPr txBox="1"/>
            <p:nvPr>
              <p:custDataLst>
                <p:tags r:id="rId17"/>
              </p:custDataLst>
            </p:nvPr>
          </p:nvSpPr>
          <p:spPr>
            <a:xfrm>
              <a:off x="1988577" y="2548679"/>
              <a:ext cx="995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54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05</a:t>
              </a:r>
              <a:endParaRPr lang="en-US" altLang="zh-CN" sz="5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>
              <p:custDataLst>
                <p:tags r:id="rId18"/>
              </p:custDataLst>
            </p:nvPr>
          </p:nvSpPr>
          <p:spPr>
            <a:xfrm>
              <a:off x="3123322" y="2579159"/>
              <a:ext cx="3736975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zh-CN" altLang="en-US" sz="28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测试调试与问题解决</a:t>
              </a:r>
              <a:endParaRPr lang="zh-CN" altLang="en-US" sz="28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>
            <p:custDataLst>
              <p:tags r:id="rId19"/>
            </p:custDataLst>
          </p:nvPr>
        </p:nvGrpSpPr>
        <p:grpSpPr>
          <a:xfrm>
            <a:off x="6832352" y="4487334"/>
            <a:ext cx="3964305" cy="923330"/>
            <a:chOff x="6832352" y="2548679"/>
            <a:chExt cx="3964305" cy="923330"/>
          </a:xfrm>
        </p:grpSpPr>
        <p:sp>
          <p:nvSpPr>
            <p:cNvPr id="40" name="文本框 39"/>
            <p:cNvSpPr txBox="1"/>
            <p:nvPr>
              <p:custDataLst>
                <p:tags r:id="rId20"/>
              </p:custDataLst>
            </p:nvPr>
          </p:nvSpPr>
          <p:spPr>
            <a:xfrm>
              <a:off x="6832352" y="2548679"/>
              <a:ext cx="995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54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06</a:t>
              </a:r>
              <a:endParaRPr lang="en-US" altLang="zh-CN" sz="5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矩形 40"/>
            <p:cNvSpPr/>
            <p:nvPr>
              <p:custDataLst>
                <p:tags r:id="rId21"/>
              </p:custDataLst>
            </p:nvPr>
          </p:nvSpPr>
          <p:spPr>
            <a:xfrm>
              <a:off x="7967097" y="2579159"/>
              <a:ext cx="282956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zh-CN" altLang="en-US" sz="28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项目总结与展望</a:t>
              </a:r>
              <a:endParaRPr lang="zh-CN" altLang="en-US" sz="28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2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6" r="5326" b="740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3407250" y="2919086"/>
            <a:ext cx="5203190" cy="1016813"/>
            <a:chOff x="3965221" y="3151918"/>
            <a:chExt cx="5203190" cy="1016813"/>
          </a:xfrm>
        </p:grpSpPr>
        <p:sp>
          <p:nvSpPr>
            <p:cNvPr id="32" name="文本框 31"/>
            <p:cNvSpPr txBox="1"/>
            <p:nvPr>
              <p:custDataLst>
                <p:tags r:id="rId3"/>
              </p:custDataLst>
            </p:nvPr>
          </p:nvSpPr>
          <p:spPr>
            <a:xfrm>
              <a:off x="3965221" y="3154001"/>
              <a:ext cx="1076960" cy="1014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01</a:t>
              </a:r>
              <a:endParaRPr lang="en-US" altLang="zh-CN" sz="60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>
              <p:custDataLst>
                <p:tags r:id="rId4"/>
              </p:custDataLst>
            </p:nvPr>
          </p:nvSpPr>
          <p:spPr>
            <a:xfrm>
              <a:off x="5099966" y="3151918"/>
              <a:ext cx="4068445" cy="583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项目简介与需求</a:t>
              </a:r>
              <a:endParaRPr lang="zh-CN" altLang="en-US" sz="3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圆角矩形 31"/>
          <p:cNvSpPr/>
          <p:nvPr>
            <p:custDataLst>
              <p:tags r:id="rId1"/>
            </p:custDataLst>
          </p:nvPr>
        </p:nvSpPr>
        <p:spPr>
          <a:xfrm>
            <a:off x="2643505" y="4434840"/>
            <a:ext cx="2779395" cy="1748790"/>
          </a:xfrm>
          <a:prstGeom prst="roundRect">
            <a:avLst/>
          </a:prstGeom>
          <a:solidFill>
            <a:srgbClr val="8EC0E4"/>
          </a:solidFill>
          <a:ln w="9525">
            <a:solidFill>
              <a:srgbClr val="8EC0E4">
                <a:alpha val="50000"/>
              </a:srgb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indent="0" algn="ctr" fontAlgn="auto">
              <a:lnSpc>
                <a:spcPct val="10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MiSans Normal" panose="00000500000000000000" charset="-122"/>
            </a:endParaRPr>
          </a:p>
        </p:txBody>
      </p:sp>
      <p:sp>
        <p:nvSpPr>
          <p:cNvPr id="31" name="圆角矩形 30"/>
          <p:cNvSpPr/>
          <p:nvPr>
            <p:custDataLst>
              <p:tags r:id="rId2"/>
            </p:custDataLst>
          </p:nvPr>
        </p:nvSpPr>
        <p:spPr>
          <a:xfrm>
            <a:off x="2643505" y="711200"/>
            <a:ext cx="2779395" cy="1684020"/>
          </a:xfrm>
          <a:prstGeom prst="roundRect">
            <a:avLst/>
          </a:prstGeom>
          <a:solidFill>
            <a:srgbClr val="8EC0E4"/>
          </a:solidFill>
          <a:ln w="9525">
            <a:solidFill>
              <a:srgbClr val="8EC0E4">
                <a:alpha val="50000"/>
              </a:srgb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indent="0" algn="ctr" fontAlgn="auto">
              <a:lnSpc>
                <a:spcPct val="10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MiSans Normal" panose="00000500000000000000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523365" y="1256030"/>
            <a:ext cx="765810" cy="4621530"/>
          </a:xfrm>
        </p:spPr>
        <p:txBody>
          <a:bodyPr anchor="ctr" anchorCtr="0">
            <a:noAutofit/>
          </a:bodyPr>
          <a:lstStyle/>
          <a:p>
            <a:pPr marL="0" indent="0" algn="l" fontAlgn="auto">
              <a:lnSpc>
                <a:spcPct val="100000"/>
              </a:lnSpc>
            </a:pPr>
            <a:r>
              <a:rPr lang="zh-CN" altLang="en-US" sz="4000">
                <a:solidFill>
                  <a:schemeClr val="bg2">
                    <a:lumMod val="50000"/>
                  </a:schemeClr>
                </a:solidFill>
              </a:rPr>
              <a:t>背景与目标概述</a:t>
            </a:r>
            <a:endParaRPr lang="zh-CN" altLang="en-US" sz="4000" spc="300" dirty="0">
              <a:solidFill>
                <a:schemeClr val="bg2">
                  <a:lumMod val="50000"/>
                </a:schemeClr>
              </a:solidFill>
              <a:uFillTx/>
            </a:endParaRPr>
          </a:p>
        </p:txBody>
      </p:sp>
      <p:sp>
        <p:nvSpPr>
          <p:cNvPr id="11" name="正文"/>
          <p:cNvSpPr txBox="1"/>
          <p:nvPr>
            <p:custDataLst>
              <p:tags r:id="rId4"/>
            </p:custDataLst>
          </p:nvPr>
        </p:nvSpPr>
        <p:spPr>
          <a:xfrm>
            <a:off x="2930085" y="3846557"/>
            <a:ext cx="2370161" cy="45387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kern="1200" dirty="0">
                <a:solidFill>
                  <a:schemeClr val="bg2">
                    <a:lumMod val="50000"/>
                  </a:schemeClr>
                </a:solidFill>
                <a:effectLst/>
                <a:latin typeface="+mn-ea"/>
                <a:cs typeface="mn-cs"/>
              </a:rPr>
              <a:t>实现公寓动态分配</a:t>
            </a:r>
            <a:endParaRPr lang="zh-CN" altLang="en-US" kern="1200" dirty="0">
              <a:solidFill>
                <a:schemeClr val="bg2">
                  <a:lumMod val="50000"/>
                </a:schemeClr>
              </a:solidFill>
              <a:effectLst/>
              <a:latin typeface="+mn-ea"/>
              <a:cs typeface="mn-cs"/>
            </a:endParaRPr>
          </a:p>
        </p:txBody>
      </p:sp>
      <p:sp>
        <p:nvSpPr>
          <p:cNvPr id="14" name="标题"/>
          <p:cNvSpPr txBox="1"/>
          <p:nvPr>
            <p:custDataLst>
              <p:tags r:id="rId5"/>
            </p:custDataLst>
          </p:nvPr>
        </p:nvSpPr>
        <p:spPr>
          <a:xfrm>
            <a:off x="2957590" y="3230761"/>
            <a:ext cx="2370301" cy="54201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indent="0" fontAlgn="auto">
              <a:lnSpc>
                <a:spcPct val="100000"/>
              </a:lnSpc>
            </a:pPr>
            <a:r>
              <a:rPr lang="zh-CN" altLang="en-US" sz="2400" b="1" kern="0" dirty="0">
                <a:solidFill>
                  <a:srgbClr val="8EC0E4"/>
                </a:solidFill>
                <a:latin typeface="+中文正文" charset="0"/>
              </a:rPr>
              <a:t>项目目标</a:t>
            </a:r>
            <a:endParaRPr lang="zh-CN" altLang="en-US" sz="2400" b="1" kern="0" dirty="0">
              <a:solidFill>
                <a:srgbClr val="8EC0E4"/>
              </a:solidFill>
              <a:latin typeface="+中文正文" charset="0"/>
            </a:endParaRPr>
          </a:p>
        </p:txBody>
      </p:sp>
      <p:sp>
        <p:nvSpPr>
          <p:cNvPr id="7" name="正文"/>
          <p:cNvSpPr txBox="1"/>
          <p:nvPr>
            <p:custDataLst>
              <p:tags r:id="rId6"/>
            </p:custDataLst>
          </p:nvPr>
        </p:nvSpPr>
        <p:spPr>
          <a:xfrm>
            <a:off x="2958465" y="1948180"/>
            <a:ext cx="2370455" cy="4546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zh-CN"/>
            </a:defPPr>
            <a:lvl1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  <a:cs typeface="mn-cs"/>
              </a:defRPr>
            </a:lvl1pPr>
          </a:lstStyle>
          <a:p>
            <a:pPr indent="0" fontAlgn="auto">
              <a:lnSpc>
                <a:spcPct val="100000"/>
              </a:lnSpc>
            </a:pPr>
            <a:r>
              <a:rPr lang="zh-CN" altLang="en-US" dirty="0">
                <a:solidFill>
                  <a:schemeClr val="bg1"/>
                </a:solidFill>
              </a:rPr>
              <a:t>蚂蚁公寓分配系统需求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标题"/>
          <p:cNvSpPr txBox="1"/>
          <p:nvPr>
            <p:custDataLst>
              <p:tags r:id="rId7"/>
            </p:custDataLst>
          </p:nvPr>
        </p:nvSpPr>
        <p:spPr>
          <a:xfrm>
            <a:off x="2958465" y="1322070"/>
            <a:ext cx="2370455" cy="5422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>
            <a:defPPr>
              <a:defRPr lang="zh-CN"/>
            </a:defPPr>
            <a:lvl1pPr>
              <a:defRPr sz="2800" b="1" kern="0">
                <a:solidFill>
                  <a:schemeClr val="accent1"/>
                </a:solidFill>
                <a:latin typeface="+中文正文" charset="0"/>
              </a:defRPr>
            </a:lvl1pPr>
          </a:lstStyle>
          <a:p>
            <a:pPr indent="0" algn="l" fontAlgn="auto">
              <a:lnSpc>
                <a:spcPct val="100000"/>
              </a:lnSpc>
              <a:buClrTx/>
              <a:buSzTx/>
              <a:buFontTx/>
            </a:pPr>
            <a:r>
              <a:rPr lang="zh-CN" altLang="en-US" sz="2400" dirty="0">
                <a:solidFill>
                  <a:schemeClr val="bg1"/>
                </a:solidFill>
              </a:rPr>
              <a:t>项目背景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9" name="图片 3" descr="32313538333935363b32313538333934333bb6d4bbb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58465" y="783590"/>
            <a:ext cx="502920" cy="502920"/>
          </a:xfrm>
          <a:prstGeom prst="rect">
            <a:avLst/>
          </a:prstGeom>
        </p:spPr>
      </p:pic>
      <p:sp>
        <p:nvSpPr>
          <p:cNvPr id="16" name="正文"/>
          <p:cNvSpPr txBox="1"/>
          <p:nvPr>
            <p:custDataLst>
              <p:tags r:id="rId11"/>
            </p:custDataLst>
          </p:nvPr>
        </p:nvSpPr>
        <p:spPr>
          <a:xfrm>
            <a:off x="2956408" y="5694407"/>
            <a:ext cx="2370795" cy="45767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kern="1200" dirty="0">
                <a:solidFill>
                  <a:schemeClr val="bg1"/>
                </a:solidFill>
                <a:effectLst/>
                <a:latin typeface="+mn-ea"/>
                <a:cs typeface="mn-cs"/>
              </a:rPr>
              <a:t>实时退房，实时查询</a:t>
            </a:r>
            <a:endParaRPr lang="zh-CN" altLang="en-US" kern="1200" dirty="0">
              <a:solidFill>
                <a:schemeClr val="bg1"/>
              </a:solidFill>
              <a:effectLst/>
              <a:latin typeface="+mn-ea"/>
              <a:cs typeface="mn-cs"/>
            </a:endParaRPr>
          </a:p>
        </p:txBody>
      </p:sp>
      <p:sp>
        <p:nvSpPr>
          <p:cNvPr id="10" name="标题"/>
          <p:cNvSpPr txBox="1"/>
          <p:nvPr>
            <p:custDataLst>
              <p:tags r:id="rId12"/>
            </p:custDataLst>
          </p:nvPr>
        </p:nvSpPr>
        <p:spPr>
          <a:xfrm>
            <a:off x="2956903" y="5078611"/>
            <a:ext cx="2370301" cy="54201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indent="0" fontAlgn="auto">
              <a:lnSpc>
                <a:spcPct val="100000"/>
              </a:lnSpc>
            </a:pPr>
            <a:r>
              <a:rPr lang="zh-CN" altLang="en-US" sz="2400" b="1" kern="0" dirty="0">
                <a:solidFill>
                  <a:schemeClr val="bg1"/>
                </a:solidFill>
                <a:latin typeface="+中文正文" charset="0"/>
              </a:rPr>
              <a:t>系统期望</a:t>
            </a:r>
            <a:endParaRPr lang="zh-CN" altLang="en-US" sz="2400" b="1" kern="0" dirty="0">
              <a:solidFill>
                <a:schemeClr val="bg1"/>
              </a:solidFill>
              <a:latin typeface="+中文正文" charset="0"/>
            </a:endParaRPr>
          </a:p>
        </p:txBody>
      </p:sp>
      <p:pic>
        <p:nvPicPr>
          <p:cNvPr id="17" name="图片 13" descr="32313538333935363b32313538333934373bcec4bcfebcd0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57590" y="2693891"/>
            <a:ext cx="503159" cy="503159"/>
          </a:xfrm>
          <a:prstGeom prst="rect">
            <a:avLst/>
          </a:prstGeom>
        </p:spPr>
      </p:pic>
      <p:pic>
        <p:nvPicPr>
          <p:cNvPr id="21" name="图片 10" descr="32313538333935363b32313538333934323bb4a2b4e6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965144" y="4522722"/>
            <a:ext cx="503366" cy="50336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1" cstate="print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52455" y="1532255"/>
            <a:ext cx="76644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>
              <a:lnSpc>
                <a:spcPct val="100000"/>
              </a:lnSpc>
              <a:buClrTx/>
              <a:buSzTx/>
              <a:buFontTx/>
            </a:pPr>
            <a:r>
              <a:rPr lang="zh-CN" altLang="en-US" sz="40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系统核心需求</a:t>
            </a:r>
            <a:endParaRPr lang="zh-CN" altLang="en-US" sz="4000">
              <a:solidFill>
                <a:schemeClr val="bg2">
                  <a:lumMod val="5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13" name="矩形 12"/>
          <p:cNvSpPr/>
          <p:nvPr>
            <p:custDataLst>
              <p:tags r:id="rId23"/>
            </p:custDataLst>
          </p:nvPr>
        </p:nvSpPr>
        <p:spPr>
          <a:xfrm>
            <a:off x="7108190" y="1310640"/>
            <a:ext cx="3358515" cy="117411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9525">
            <a:solidFill>
              <a:schemeClr val="tx1">
                <a:lumMod val="40000"/>
                <a:lumOff val="60000"/>
                <a:alpha val="20000"/>
              </a:scheme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indent="0" algn="ctr" fontAlgn="auto">
              <a:lnSpc>
                <a:spcPct val="10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MiSans Normal" panose="00000500000000000000" charset="-122"/>
            </a:endParaRPr>
          </a:p>
        </p:txBody>
      </p:sp>
      <p:sp>
        <p:nvSpPr>
          <p:cNvPr id="15" name="矩形 14"/>
          <p:cNvSpPr/>
          <p:nvPr>
            <p:custDataLst>
              <p:tags r:id="rId24"/>
            </p:custDataLst>
          </p:nvPr>
        </p:nvSpPr>
        <p:spPr>
          <a:xfrm>
            <a:off x="7108190" y="3157855"/>
            <a:ext cx="3358515" cy="1174115"/>
          </a:xfrm>
          <a:prstGeom prst="rect">
            <a:avLst/>
          </a:prstGeom>
          <a:solidFill>
            <a:srgbClr val="8EC0E4"/>
          </a:solidFill>
          <a:ln w="9525">
            <a:solidFill>
              <a:srgbClr val="8EC0E4">
                <a:alpha val="50000"/>
              </a:srgb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indent="0" algn="ctr" fontAlgn="auto">
              <a:lnSpc>
                <a:spcPct val="10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MiSans Normal" panose="00000500000000000000" charset="-122"/>
            </a:endParaRPr>
          </a:p>
        </p:txBody>
      </p:sp>
      <p:sp>
        <p:nvSpPr>
          <p:cNvPr id="18" name="矩形 17"/>
          <p:cNvSpPr/>
          <p:nvPr>
            <p:custDataLst>
              <p:tags r:id="rId25"/>
            </p:custDataLst>
          </p:nvPr>
        </p:nvSpPr>
        <p:spPr>
          <a:xfrm>
            <a:off x="7108190" y="5009515"/>
            <a:ext cx="3358515" cy="117411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9525">
            <a:solidFill>
              <a:schemeClr val="tx1">
                <a:lumMod val="40000"/>
                <a:lumOff val="60000"/>
                <a:alpha val="20000"/>
              </a:scheme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indent="0" algn="ctr" fontAlgn="auto">
              <a:lnSpc>
                <a:spcPct val="10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MiSans Normal" panose="00000500000000000000" charset="-122"/>
            </a:endParaRPr>
          </a:p>
        </p:txBody>
      </p:sp>
      <p:sp>
        <p:nvSpPr>
          <p:cNvPr id="23" name="矩形 22"/>
          <p:cNvSpPr/>
          <p:nvPr>
            <p:custDataLst>
              <p:tags r:id="rId26"/>
            </p:custDataLst>
          </p:nvPr>
        </p:nvSpPr>
        <p:spPr>
          <a:xfrm>
            <a:off x="7465081" y="1388890"/>
            <a:ext cx="2661228" cy="5327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 indent="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8EC0E4"/>
                </a:solidFill>
                <a:latin typeface="+mn-ea"/>
                <a:cs typeface="+mn-ea"/>
              </a:rPr>
              <a:t>公寓动态分配</a:t>
            </a:r>
            <a:endParaRPr lang="zh-CN" altLang="en-US" sz="2400" b="1" dirty="0">
              <a:solidFill>
                <a:srgbClr val="8EC0E4"/>
              </a:solidFill>
              <a:latin typeface="+mn-ea"/>
              <a:cs typeface="+mn-ea"/>
            </a:endParaRPr>
          </a:p>
        </p:txBody>
      </p:sp>
      <p:sp>
        <p:nvSpPr>
          <p:cNvPr id="24" name="矩形 23"/>
          <p:cNvSpPr/>
          <p:nvPr>
            <p:custDataLst>
              <p:tags r:id="rId27"/>
            </p:custDataLst>
          </p:nvPr>
        </p:nvSpPr>
        <p:spPr>
          <a:xfrm>
            <a:off x="7464425" y="2021840"/>
            <a:ext cx="2828925" cy="3740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indent="0" algn="just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+mn-ea"/>
                <a:cs typeface="+mn-ea"/>
              </a:rPr>
              <a:t>根据战士需求动态分配公寓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5" name="矩形 24"/>
          <p:cNvSpPr/>
          <p:nvPr>
            <p:custDataLst>
              <p:tags r:id="rId28"/>
            </p:custDataLst>
          </p:nvPr>
        </p:nvSpPr>
        <p:spPr>
          <a:xfrm>
            <a:off x="7465300" y="3235470"/>
            <a:ext cx="2659955" cy="5327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 indent="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FFFF"/>
                </a:solidFill>
                <a:latin typeface="+mn-ea"/>
                <a:cs typeface="+mn-ea"/>
              </a:rPr>
              <a:t>战士任务管理</a:t>
            </a:r>
            <a:endParaRPr lang="zh-CN" altLang="en-US" sz="2400" b="1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26" name="矩形 25"/>
          <p:cNvSpPr/>
          <p:nvPr>
            <p:custDataLst>
              <p:tags r:id="rId29"/>
            </p:custDataLst>
          </p:nvPr>
        </p:nvSpPr>
        <p:spPr>
          <a:xfrm>
            <a:off x="7464425" y="3868420"/>
            <a:ext cx="2661920" cy="3740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indent="0" algn="just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  <a:latin typeface="+mn-ea"/>
                <a:cs typeface="+mn-ea"/>
              </a:rPr>
              <a:t>支持战士入住与退房管理</a:t>
            </a:r>
            <a:endParaRPr lang="zh-CN" altLang="en-US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27" name="矩形 26"/>
          <p:cNvSpPr/>
          <p:nvPr>
            <p:custDataLst>
              <p:tags r:id="rId30"/>
            </p:custDataLst>
          </p:nvPr>
        </p:nvSpPr>
        <p:spPr>
          <a:xfrm>
            <a:off x="7466154" y="5087765"/>
            <a:ext cx="2658049" cy="5327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 indent="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8EC0E4"/>
                </a:solidFill>
                <a:latin typeface="+mn-ea"/>
                <a:cs typeface="+mn-ea"/>
              </a:rPr>
              <a:t>实时状态查询</a:t>
            </a:r>
            <a:endParaRPr lang="zh-CN" altLang="en-US" sz="2400" b="1" dirty="0">
              <a:solidFill>
                <a:srgbClr val="8EC0E4"/>
              </a:solidFill>
              <a:latin typeface="+mn-ea"/>
              <a:cs typeface="+mn-ea"/>
            </a:endParaRPr>
          </a:p>
        </p:txBody>
      </p:sp>
      <p:sp>
        <p:nvSpPr>
          <p:cNvPr id="28" name="矩形 27"/>
          <p:cNvSpPr/>
          <p:nvPr>
            <p:custDataLst>
              <p:tags r:id="rId31"/>
            </p:custDataLst>
          </p:nvPr>
        </p:nvSpPr>
        <p:spPr>
          <a:xfrm>
            <a:off x="7464425" y="5720715"/>
            <a:ext cx="2828925" cy="3740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indent="0" algn="just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chemeClr val="bg2">
                    <a:lumMod val="50000"/>
                  </a:schemeClr>
                </a:solidFill>
                <a:latin typeface="+mn-ea"/>
                <a:cs typeface="+mn-ea"/>
              </a:rPr>
              <a:t>提供公寓状态实时查询功能</a:t>
            </a:r>
            <a:endParaRPr lang="zh-CN" altLang="en-US">
              <a:solidFill>
                <a:schemeClr val="bg2">
                  <a:lumMod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6096000" y="153670"/>
            <a:ext cx="0" cy="6504305"/>
          </a:xfrm>
          <a:prstGeom prst="line">
            <a:avLst/>
          </a:prstGeom>
          <a:ln w="31750" cap="rnd">
            <a:solidFill>
              <a:srgbClr val="8EC0E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3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6" r="5326" b="740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3407250" y="2919086"/>
            <a:ext cx="5784215" cy="1016813"/>
            <a:chOff x="3965221" y="3151918"/>
            <a:chExt cx="5784215" cy="1016813"/>
          </a:xfrm>
        </p:grpSpPr>
        <p:sp>
          <p:nvSpPr>
            <p:cNvPr id="32" name="文本框 31"/>
            <p:cNvSpPr txBox="1"/>
            <p:nvPr>
              <p:custDataLst>
                <p:tags r:id="rId3"/>
              </p:custDataLst>
            </p:nvPr>
          </p:nvSpPr>
          <p:spPr>
            <a:xfrm>
              <a:off x="3965221" y="3154001"/>
              <a:ext cx="1076960" cy="1014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02</a:t>
              </a:r>
              <a:endParaRPr lang="en-US" altLang="zh-CN" sz="60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>
              <p:custDataLst>
                <p:tags r:id="rId4"/>
              </p:custDataLst>
            </p:nvPr>
          </p:nvSpPr>
          <p:spPr>
            <a:xfrm>
              <a:off x="5099966" y="3151918"/>
              <a:ext cx="4649470" cy="583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系统需求详细分析</a:t>
              </a:r>
              <a:endParaRPr lang="zh-CN" altLang="en-US" sz="3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>
            <a:off x="2643505" y="5003165"/>
            <a:ext cx="2779395" cy="1174115"/>
          </a:xfrm>
          <a:prstGeom prst="roundRect">
            <a:avLst/>
          </a:prstGeom>
          <a:solidFill>
            <a:srgbClr val="8EC0E4"/>
          </a:solidFill>
          <a:ln w="9525">
            <a:solidFill>
              <a:srgbClr val="8EC0E4">
                <a:alpha val="50000"/>
              </a:srgb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indent="0" algn="ctr" fontAlgn="auto">
              <a:lnSpc>
                <a:spcPct val="10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MiSans Normal" panose="00000500000000000000" charset="-122"/>
            </a:endParaRPr>
          </a:p>
        </p:txBody>
      </p:sp>
      <p:sp>
        <p:nvSpPr>
          <p:cNvPr id="31" name="圆角矩形 30"/>
          <p:cNvSpPr/>
          <p:nvPr>
            <p:custDataLst>
              <p:tags r:id="rId2"/>
            </p:custDataLst>
          </p:nvPr>
        </p:nvSpPr>
        <p:spPr>
          <a:xfrm>
            <a:off x="2643505" y="1296670"/>
            <a:ext cx="2779395" cy="1188085"/>
          </a:xfrm>
          <a:prstGeom prst="roundRect">
            <a:avLst/>
          </a:prstGeom>
          <a:solidFill>
            <a:srgbClr val="8EC0E4"/>
          </a:solidFill>
          <a:ln w="9525">
            <a:solidFill>
              <a:srgbClr val="8EC0E4">
                <a:alpha val="50000"/>
              </a:srgb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indent="0" algn="ctr" fontAlgn="auto">
              <a:lnSpc>
                <a:spcPct val="10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MiSans Normal" panose="00000500000000000000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523365" y="1256030"/>
            <a:ext cx="765810" cy="4621530"/>
          </a:xfrm>
        </p:spPr>
        <p:txBody>
          <a:bodyPr anchor="ctr" anchorCtr="0">
            <a:noAutofit/>
          </a:bodyPr>
          <a:lstStyle/>
          <a:p>
            <a:pPr marL="0" indent="0" algn="l" fontAlgn="auto">
              <a:lnSpc>
                <a:spcPct val="100000"/>
              </a:lnSpc>
            </a:pPr>
            <a:r>
              <a:rPr lang="zh-CN" altLang="en-US" sz="4000">
                <a:solidFill>
                  <a:schemeClr val="bg2">
                    <a:lumMod val="50000"/>
                  </a:schemeClr>
                </a:solidFill>
                <a:sym typeface="+mn-ea"/>
              </a:rPr>
              <a:t>功能需求分析</a:t>
            </a:r>
            <a:endParaRPr lang="zh-CN" altLang="en-US" sz="4000" spc="300" dirty="0">
              <a:solidFill>
                <a:schemeClr val="bg2">
                  <a:lumMod val="50000"/>
                </a:schemeClr>
              </a:solidFill>
              <a:uFillTx/>
            </a:endParaRPr>
          </a:p>
        </p:txBody>
      </p:sp>
      <p:sp>
        <p:nvSpPr>
          <p:cNvPr id="11" name="正文"/>
          <p:cNvSpPr txBox="1"/>
          <p:nvPr>
            <p:custDataLst>
              <p:tags r:id="rId4"/>
            </p:custDataLst>
          </p:nvPr>
        </p:nvSpPr>
        <p:spPr>
          <a:xfrm>
            <a:off x="2892425" y="3868420"/>
            <a:ext cx="2530475" cy="45402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kern="1200" dirty="0">
                <a:solidFill>
                  <a:schemeClr val="bg2">
                    <a:lumMod val="50000"/>
                  </a:schemeClr>
                </a:solidFill>
                <a:effectLst/>
                <a:latin typeface="+mn-ea"/>
                <a:cs typeface="mn-cs"/>
              </a:rPr>
              <a:t>战士任务出发与退房功能</a:t>
            </a:r>
            <a:endParaRPr lang="zh-CN" altLang="en-US" kern="1200" dirty="0">
              <a:solidFill>
                <a:schemeClr val="bg2">
                  <a:lumMod val="50000"/>
                </a:schemeClr>
              </a:solidFill>
              <a:effectLst/>
              <a:latin typeface="+mn-ea"/>
              <a:cs typeface="mn-cs"/>
            </a:endParaRPr>
          </a:p>
          <a:p>
            <a:pPr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kern="1200" dirty="0">
              <a:solidFill>
                <a:schemeClr val="bg2">
                  <a:lumMod val="50000"/>
                </a:schemeClr>
              </a:solidFill>
              <a:effectLst/>
              <a:latin typeface="+mn-ea"/>
              <a:cs typeface="mn-cs"/>
            </a:endParaRPr>
          </a:p>
        </p:txBody>
      </p:sp>
      <p:sp>
        <p:nvSpPr>
          <p:cNvPr id="14" name="标题"/>
          <p:cNvSpPr txBox="1"/>
          <p:nvPr>
            <p:custDataLst>
              <p:tags r:id="rId5"/>
            </p:custDataLst>
          </p:nvPr>
        </p:nvSpPr>
        <p:spPr>
          <a:xfrm>
            <a:off x="2892185" y="3230761"/>
            <a:ext cx="2370301" cy="54201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indent="0" fontAlgn="auto">
              <a:lnSpc>
                <a:spcPct val="100000"/>
              </a:lnSpc>
            </a:pPr>
            <a:r>
              <a:rPr lang="zh-CN" altLang="en-US" sz="2800" b="1" kern="0" dirty="0">
                <a:solidFill>
                  <a:srgbClr val="8EC0E4"/>
                </a:solidFill>
                <a:latin typeface="+中文正文" charset="0"/>
              </a:rPr>
              <a:t>战士入住退房</a:t>
            </a:r>
            <a:endParaRPr lang="zh-CN" altLang="en-US" sz="2800" b="1" kern="0" dirty="0">
              <a:solidFill>
                <a:srgbClr val="8EC0E4"/>
              </a:solidFill>
              <a:latin typeface="+中文正文" charset="0"/>
            </a:endParaRPr>
          </a:p>
        </p:txBody>
      </p:sp>
      <p:sp>
        <p:nvSpPr>
          <p:cNvPr id="7" name="正文"/>
          <p:cNvSpPr txBox="1"/>
          <p:nvPr>
            <p:custDataLst>
              <p:tags r:id="rId6"/>
            </p:custDataLst>
          </p:nvPr>
        </p:nvSpPr>
        <p:spPr>
          <a:xfrm>
            <a:off x="2891790" y="2019935"/>
            <a:ext cx="2370455" cy="37020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zh-CN"/>
            </a:defPPr>
            <a:lvl1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  <a:cs typeface="mn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>
                <a:solidFill>
                  <a:schemeClr val="bg1"/>
                </a:solidFill>
                <a:sym typeface="+mn-ea"/>
              </a:rPr>
              <a:t>动态分配公寓给战士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标题"/>
          <p:cNvSpPr txBox="1"/>
          <p:nvPr>
            <p:custDataLst>
              <p:tags r:id="rId7"/>
            </p:custDataLst>
          </p:nvPr>
        </p:nvSpPr>
        <p:spPr>
          <a:xfrm>
            <a:off x="2892425" y="1386840"/>
            <a:ext cx="2370455" cy="53784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>
            <a:defPPr>
              <a:defRPr lang="zh-CN"/>
            </a:defPPr>
            <a:lvl1pPr>
              <a:defRPr sz="2800" b="1" kern="0">
                <a:solidFill>
                  <a:schemeClr val="accent1"/>
                </a:solidFill>
                <a:latin typeface="+中文正文" charset="0"/>
              </a:defRPr>
            </a:lvl1pPr>
          </a:lstStyle>
          <a:p>
            <a:pPr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公寓分配机制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正文"/>
          <p:cNvSpPr txBox="1"/>
          <p:nvPr>
            <p:custDataLst>
              <p:tags r:id="rId8"/>
            </p:custDataLst>
          </p:nvPr>
        </p:nvSpPr>
        <p:spPr>
          <a:xfrm>
            <a:off x="2891003" y="5719807"/>
            <a:ext cx="2370795" cy="45767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kern="1200" dirty="0">
                <a:solidFill>
                  <a:schemeClr val="bg1"/>
                </a:solidFill>
                <a:effectLst/>
                <a:latin typeface="+mn-ea"/>
                <a:cs typeface="mn-cs"/>
              </a:rPr>
              <a:t>实时查询公寓状态</a:t>
            </a:r>
            <a:endParaRPr lang="zh-CN" altLang="en-US" kern="1200" dirty="0">
              <a:solidFill>
                <a:schemeClr val="bg1"/>
              </a:solidFill>
              <a:effectLst/>
              <a:latin typeface="+mn-ea"/>
              <a:cs typeface="mn-cs"/>
            </a:endParaRPr>
          </a:p>
          <a:p>
            <a:pPr marR="0" indent="0"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kern="1200" dirty="0">
              <a:solidFill>
                <a:schemeClr val="bg1"/>
              </a:solidFill>
              <a:effectLst/>
              <a:latin typeface="+mn-ea"/>
              <a:cs typeface="mn-cs"/>
            </a:endParaRPr>
          </a:p>
        </p:txBody>
      </p:sp>
      <p:sp>
        <p:nvSpPr>
          <p:cNvPr id="10" name="标题"/>
          <p:cNvSpPr txBox="1"/>
          <p:nvPr>
            <p:custDataLst>
              <p:tags r:id="rId9"/>
            </p:custDataLst>
          </p:nvPr>
        </p:nvSpPr>
        <p:spPr>
          <a:xfrm>
            <a:off x="2892425" y="5087620"/>
            <a:ext cx="2370455" cy="52832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indent="0" fontAlgn="auto">
              <a:lnSpc>
                <a:spcPct val="100000"/>
              </a:lnSpc>
            </a:pPr>
            <a:r>
              <a:rPr lang="zh-CN" altLang="en-US" sz="2400" b="1" kern="0" dirty="0">
                <a:solidFill>
                  <a:schemeClr val="bg1"/>
                </a:solidFill>
                <a:latin typeface="+中文正文" charset="0"/>
              </a:rPr>
              <a:t>查询状态</a:t>
            </a:r>
            <a:endParaRPr lang="zh-CN" altLang="en-US" sz="2400" b="1" kern="0" dirty="0">
              <a:solidFill>
                <a:schemeClr val="bg1"/>
              </a:solidFill>
              <a:latin typeface="+中文正文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52455" y="1674495"/>
            <a:ext cx="76644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>
              <a:lnSpc>
                <a:spcPct val="100000"/>
              </a:lnSpc>
              <a:buClrTx/>
              <a:buSzTx/>
              <a:buFontTx/>
            </a:pPr>
            <a:r>
              <a:rPr lang="zh-CN" altLang="en-US" sz="400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  <a:sym typeface="+mn-ea"/>
              </a:rPr>
              <a:t>系统模块划分</a:t>
            </a:r>
            <a:endParaRPr lang="zh-CN" altLang="en-US" sz="4000">
              <a:solidFill>
                <a:schemeClr val="bg2">
                  <a:lumMod val="50000"/>
                </a:schemeClr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13" name="矩形 12"/>
          <p:cNvSpPr/>
          <p:nvPr>
            <p:custDataLst>
              <p:tags r:id="rId14"/>
            </p:custDataLst>
          </p:nvPr>
        </p:nvSpPr>
        <p:spPr>
          <a:xfrm>
            <a:off x="7108190" y="1310640"/>
            <a:ext cx="3358515" cy="117411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9525">
            <a:solidFill>
              <a:schemeClr val="tx1">
                <a:lumMod val="40000"/>
                <a:lumOff val="60000"/>
                <a:alpha val="20000"/>
              </a:scheme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indent="0" algn="ctr" fontAlgn="auto">
              <a:lnSpc>
                <a:spcPct val="10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MiSans Normal" panose="00000500000000000000" charset="-122"/>
            </a:endParaRPr>
          </a:p>
        </p:txBody>
      </p:sp>
      <p:sp>
        <p:nvSpPr>
          <p:cNvPr id="15" name="矩形 14"/>
          <p:cNvSpPr/>
          <p:nvPr>
            <p:custDataLst>
              <p:tags r:id="rId15"/>
            </p:custDataLst>
          </p:nvPr>
        </p:nvSpPr>
        <p:spPr>
          <a:xfrm>
            <a:off x="7108190" y="3157855"/>
            <a:ext cx="3358515" cy="1174115"/>
          </a:xfrm>
          <a:prstGeom prst="rect">
            <a:avLst/>
          </a:prstGeom>
          <a:solidFill>
            <a:srgbClr val="8EC0E4"/>
          </a:solidFill>
          <a:ln w="9525">
            <a:solidFill>
              <a:srgbClr val="8EC0E4">
                <a:alpha val="50000"/>
              </a:srgb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indent="0" algn="ctr" fontAlgn="auto">
              <a:lnSpc>
                <a:spcPct val="10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MiSans Normal" panose="00000500000000000000" charset="-122"/>
            </a:endParaRPr>
          </a:p>
        </p:txBody>
      </p:sp>
      <p:sp>
        <p:nvSpPr>
          <p:cNvPr id="18" name="矩形 17"/>
          <p:cNvSpPr/>
          <p:nvPr>
            <p:custDataLst>
              <p:tags r:id="rId16"/>
            </p:custDataLst>
          </p:nvPr>
        </p:nvSpPr>
        <p:spPr>
          <a:xfrm>
            <a:off x="7108190" y="5009515"/>
            <a:ext cx="3358515" cy="117411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9525">
            <a:solidFill>
              <a:schemeClr val="tx1">
                <a:lumMod val="40000"/>
                <a:lumOff val="60000"/>
                <a:alpha val="20000"/>
              </a:scheme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indent="0" algn="ctr" fontAlgn="auto">
              <a:lnSpc>
                <a:spcPct val="100000"/>
              </a:lnSpc>
            </a:pPr>
            <a:endParaRPr lang="zh-CN" altLang="en-US">
              <a:solidFill>
                <a:schemeClr val="bg1"/>
              </a:solidFill>
              <a:latin typeface="+mn-ea"/>
              <a:sym typeface="MiSans Normal" panose="00000500000000000000" charset="-122"/>
            </a:endParaRPr>
          </a:p>
        </p:txBody>
      </p:sp>
      <p:sp>
        <p:nvSpPr>
          <p:cNvPr id="23" name="矩形 22"/>
          <p:cNvSpPr/>
          <p:nvPr>
            <p:custDataLst>
              <p:tags r:id="rId17"/>
            </p:custDataLst>
          </p:nvPr>
        </p:nvSpPr>
        <p:spPr>
          <a:xfrm>
            <a:off x="7465081" y="1388890"/>
            <a:ext cx="2661228" cy="5327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 indent="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8EC0E4"/>
                </a:solidFill>
                <a:latin typeface="+mn-ea"/>
                <a:cs typeface="+mn-ea"/>
              </a:rPr>
              <a:t>哈希函数计算</a:t>
            </a:r>
            <a:endParaRPr lang="zh-CN" altLang="en-US" sz="2400" b="1" dirty="0">
              <a:solidFill>
                <a:srgbClr val="8EC0E4"/>
              </a:solidFill>
              <a:latin typeface="+mn-ea"/>
              <a:cs typeface="+mn-ea"/>
            </a:endParaRPr>
          </a:p>
        </p:txBody>
      </p:sp>
      <p:sp>
        <p:nvSpPr>
          <p:cNvPr id="24" name="矩形 23"/>
          <p:cNvSpPr/>
          <p:nvPr>
            <p:custDataLst>
              <p:tags r:id="rId18"/>
            </p:custDataLst>
          </p:nvPr>
        </p:nvSpPr>
        <p:spPr>
          <a:xfrm>
            <a:off x="7464425" y="2021840"/>
            <a:ext cx="2915285" cy="3740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indent="0" algn="just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+mn-ea"/>
                <a:cs typeface="+mn-ea"/>
              </a:rPr>
              <a:t>计算公寓哈希值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5" name="矩形 24"/>
          <p:cNvSpPr/>
          <p:nvPr>
            <p:custDataLst>
              <p:tags r:id="rId19"/>
            </p:custDataLst>
          </p:nvPr>
        </p:nvSpPr>
        <p:spPr>
          <a:xfrm>
            <a:off x="7465300" y="3235470"/>
            <a:ext cx="2659955" cy="5327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 indent="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FFFF"/>
                </a:solidFill>
                <a:latin typeface="+mn-ea"/>
                <a:cs typeface="+mn-ea"/>
              </a:rPr>
              <a:t>房间分配退房</a:t>
            </a:r>
            <a:endParaRPr lang="zh-CN" altLang="en-US" sz="2400" b="1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26" name="矩形 25"/>
          <p:cNvSpPr/>
          <p:nvPr>
            <p:custDataLst>
              <p:tags r:id="rId20"/>
            </p:custDataLst>
          </p:nvPr>
        </p:nvSpPr>
        <p:spPr>
          <a:xfrm>
            <a:off x="7464425" y="3868420"/>
            <a:ext cx="2661920" cy="3740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indent="0" algn="just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FFFFFF"/>
                </a:solidFill>
                <a:latin typeface="+mn-ea"/>
                <a:cs typeface="+mn-ea"/>
              </a:rPr>
              <a:t>分配公寓及处理退房</a:t>
            </a:r>
            <a:endParaRPr lang="zh-CN" altLang="en-US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27" name="矩形 26"/>
          <p:cNvSpPr/>
          <p:nvPr>
            <p:custDataLst>
              <p:tags r:id="rId21"/>
            </p:custDataLst>
          </p:nvPr>
        </p:nvSpPr>
        <p:spPr>
          <a:xfrm>
            <a:off x="7466154" y="5087765"/>
            <a:ext cx="2658049" cy="5327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 indent="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8EC0E4"/>
                </a:solidFill>
                <a:latin typeface="+mn-ea"/>
                <a:cs typeface="+mn-ea"/>
              </a:rPr>
              <a:t>查询状态检查</a:t>
            </a:r>
            <a:endParaRPr lang="zh-CN" altLang="en-US" sz="2400" b="1" dirty="0">
              <a:solidFill>
                <a:srgbClr val="8EC0E4"/>
              </a:solidFill>
              <a:latin typeface="+mn-ea"/>
              <a:cs typeface="+mn-ea"/>
            </a:endParaRPr>
          </a:p>
        </p:txBody>
      </p:sp>
      <p:sp>
        <p:nvSpPr>
          <p:cNvPr id="28" name="矩形 27"/>
          <p:cNvSpPr/>
          <p:nvPr>
            <p:custDataLst>
              <p:tags r:id="rId22"/>
            </p:custDataLst>
          </p:nvPr>
        </p:nvSpPr>
        <p:spPr>
          <a:xfrm>
            <a:off x="7464425" y="5720715"/>
            <a:ext cx="2915285" cy="3740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indent="0" algn="just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chemeClr val="bg2">
                    <a:lumMod val="50000"/>
                  </a:schemeClr>
                </a:solidFill>
                <a:latin typeface="+mn-ea"/>
                <a:cs typeface="+mn-ea"/>
              </a:rPr>
              <a:t>查询公寓入住状态</a:t>
            </a:r>
            <a:endParaRPr lang="zh-CN" altLang="en-US">
              <a:solidFill>
                <a:schemeClr val="bg2">
                  <a:lumMod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6096000" y="153670"/>
            <a:ext cx="0" cy="6504305"/>
          </a:xfrm>
          <a:prstGeom prst="line">
            <a:avLst/>
          </a:prstGeom>
          <a:ln w="31750" cap="rnd">
            <a:solidFill>
              <a:srgbClr val="8EC0E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2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6" r="5326" b="740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3407250" y="2919086"/>
            <a:ext cx="5922010" cy="1016813"/>
            <a:chOff x="3965221" y="3151918"/>
            <a:chExt cx="5922010" cy="1016813"/>
          </a:xfrm>
        </p:grpSpPr>
        <p:sp>
          <p:nvSpPr>
            <p:cNvPr id="32" name="文本框 31"/>
            <p:cNvSpPr txBox="1"/>
            <p:nvPr>
              <p:custDataLst>
                <p:tags r:id="rId3"/>
              </p:custDataLst>
            </p:nvPr>
          </p:nvSpPr>
          <p:spPr>
            <a:xfrm>
              <a:off x="3965221" y="3154001"/>
              <a:ext cx="1076960" cy="1014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03</a:t>
              </a:r>
              <a:endParaRPr lang="en-US" altLang="zh-CN" sz="60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>
              <p:custDataLst>
                <p:tags r:id="rId4"/>
              </p:custDataLst>
            </p:nvPr>
          </p:nvSpPr>
          <p:spPr>
            <a:xfrm>
              <a:off x="5099966" y="3151918"/>
              <a:ext cx="4787265" cy="583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设计思路与数据结构</a:t>
              </a:r>
              <a:endParaRPr lang="zh-CN" altLang="en-US" sz="3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>
            <p:custDataLst>
              <p:tags r:id="rId1"/>
            </p:custDataLst>
          </p:nvPr>
        </p:nvSpPr>
        <p:spPr>
          <a:xfrm>
            <a:off x="704363" y="2263394"/>
            <a:ext cx="588201" cy="588201"/>
          </a:xfrm>
          <a:prstGeom prst="ellipse">
            <a:avLst/>
          </a:prstGeom>
          <a:solidFill>
            <a:srgbClr val="8EC0E4"/>
          </a:solidFill>
          <a:ln>
            <a:noFill/>
          </a:ln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wrap="non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lt1">
                    <a:lumMod val="100000"/>
                  </a:schemeClr>
                </a:solidFill>
                <a:cs typeface="+mn-ea"/>
                <a:sym typeface="+mn-ea"/>
              </a:rPr>
              <a:t>01</a:t>
            </a:r>
            <a:endParaRPr lang="en-US" altLang="zh-CN" sz="2000" b="1" dirty="0">
              <a:solidFill>
                <a:schemeClr val="lt1">
                  <a:lumMod val="100000"/>
                </a:schemeClr>
              </a:solidFill>
              <a:cs typeface="+mn-ea"/>
              <a:sym typeface="+mn-ea"/>
            </a:endParaRPr>
          </a:p>
        </p:txBody>
      </p:sp>
      <p:sp>
        <p:nvSpPr>
          <p:cNvPr id="11" name="椭圆 10"/>
          <p:cNvSpPr/>
          <p:nvPr>
            <p:custDataLst>
              <p:tags r:id="rId2"/>
            </p:custDataLst>
          </p:nvPr>
        </p:nvSpPr>
        <p:spPr>
          <a:xfrm>
            <a:off x="704363" y="4351798"/>
            <a:ext cx="588201" cy="588201"/>
          </a:xfrm>
          <a:prstGeom prst="ellipse">
            <a:avLst/>
          </a:prstGeom>
          <a:solidFill>
            <a:srgbClr val="8EC0E4"/>
          </a:solidFill>
          <a:ln>
            <a:noFill/>
          </a:ln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wrap="non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chemeClr val="lt1">
                    <a:lumMod val="100000"/>
                  </a:schemeClr>
                </a:solidFill>
                <a:cs typeface="+mn-ea"/>
                <a:sym typeface="+mn-ea"/>
              </a:rPr>
              <a:t>02</a:t>
            </a:r>
            <a:endParaRPr lang="en-US" altLang="zh-CN" sz="2000" b="1" dirty="0">
              <a:solidFill>
                <a:schemeClr val="lt1">
                  <a:lumMod val="100000"/>
                </a:schemeClr>
              </a:solidFill>
              <a:cs typeface="+mn-ea"/>
              <a:sym typeface="+mn-ea"/>
            </a:endParaRPr>
          </a:p>
        </p:txBody>
      </p:sp>
      <p:cxnSp>
        <p:nvCxnSpPr>
          <p:cNvPr id="25" name="直接连接符 24"/>
          <p:cNvCxnSpPr/>
          <p:nvPr>
            <p:custDataLst>
              <p:tags r:id="rId3"/>
            </p:custDataLst>
          </p:nvPr>
        </p:nvCxnSpPr>
        <p:spPr>
          <a:xfrm>
            <a:off x="998531" y="3203716"/>
            <a:ext cx="0" cy="796097"/>
          </a:xfrm>
          <a:prstGeom prst="line">
            <a:avLst/>
          </a:prstGeom>
          <a:solidFill>
            <a:srgbClr val="00993F"/>
          </a:solidFill>
          <a:ln w="12700">
            <a:solidFill>
              <a:schemeClr val="tx1">
                <a:alpha val="40000"/>
              </a:schemeClr>
            </a:solidFill>
            <a:prstDash val="sysDot"/>
          </a:ln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</p:cxnSp>
      <p:sp>
        <p:nvSpPr>
          <p:cNvPr id="20" name="矩形 19"/>
          <p:cNvSpPr/>
          <p:nvPr>
            <p:custDataLst>
              <p:tags r:id="rId4"/>
            </p:custDataLst>
          </p:nvPr>
        </p:nvSpPr>
        <p:spPr bwMode="auto">
          <a:xfrm>
            <a:off x="1506814" y="2131876"/>
            <a:ext cx="2583670" cy="38184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noAutofit/>
          </a:bodyPr>
          <a:p>
            <a:pPr lvl="0" algn="l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200" b="1">
                <a:solidFill>
                  <a:srgbClr val="8EC0E4"/>
                </a:solidFill>
                <a:uFillTx/>
                <a:latin typeface="+mn-ea"/>
                <a:cs typeface="+mn-ea"/>
                <a:sym typeface="+mn-ea"/>
              </a:rPr>
              <a:t>哈希表与冲突处理</a:t>
            </a:r>
            <a:endParaRPr lang="zh-CN" altLang="en-US" sz="2200" b="1">
              <a:solidFill>
                <a:srgbClr val="8EC0E4"/>
              </a:solidFill>
              <a:uFillTx/>
              <a:latin typeface="+mn-ea"/>
              <a:cs typeface="+mn-ea"/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1506814" y="2514358"/>
            <a:ext cx="2583670" cy="1325871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n>
                  <a:noFill/>
                  <a:prstDash val="sysDot"/>
                </a:ln>
                <a:solidFill>
                  <a:schemeClr val="bg2">
                    <a:lumMod val="50000"/>
                  </a:schemeClr>
                </a:solidFill>
                <a:latin typeface="+mn-ea"/>
                <a:cs typeface="+mn-ea"/>
              </a:rPr>
              <a:t>采用哈希表存储公寓状态，设计冲突处理策略</a:t>
            </a:r>
            <a:endParaRPr lang="zh-CN" altLang="en-US" dirty="0">
              <a:ln>
                <a:noFill/>
                <a:prstDash val="sysDot"/>
              </a:ln>
              <a:solidFill>
                <a:schemeClr val="bg2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3" name="矩形 12"/>
          <p:cNvSpPr/>
          <p:nvPr>
            <p:custDataLst>
              <p:tags r:id="rId6"/>
            </p:custDataLst>
          </p:nvPr>
        </p:nvSpPr>
        <p:spPr bwMode="auto">
          <a:xfrm>
            <a:off x="1565266" y="4220280"/>
            <a:ext cx="2525247" cy="38184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noAutofit/>
          </a:bodyPr>
          <a:p>
            <a:pPr lvl="0" algn="l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200" b="1">
                <a:solidFill>
                  <a:srgbClr val="8EC0E4"/>
                </a:solidFill>
                <a:uFillTx/>
                <a:latin typeface="+mn-ea"/>
                <a:cs typeface="+mn-ea"/>
                <a:sym typeface="+mn-ea"/>
              </a:rPr>
              <a:t>动态数组与集合</a:t>
            </a:r>
            <a:endParaRPr lang="zh-CN" altLang="en-US" sz="2200" b="1">
              <a:solidFill>
                <a:srgbClr val="8EC0E4"/>
              </a:solidFill>
              <a:uFillTx/>
              <a:latin typeface="+mn-ea"/>
              <a:cs typeface="+mn-ea"/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1565266" y="4602127"/>
            <a:ext cx="2524976" cy="1325871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p>
            <a:pPr indent="-2286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n>
                  <a:noFill/>
                  <a:prstDash val="sysDot"/>
                </a:ln>
                <a:solidFill>
                  <a:schemeClr val="bg2">
                    <a:lumMod val="50000"/>
                  </a:schemeClr>
                </a:solidFill>
                <a:latin typeface="+mn-ea"/>
                <a:cs typeface="+mn-ea"/>
              </a:rPr>
              <a:t>用动态数组管理房间，集合记录战士信息</a:t>
            </a:r>
            <a:endParaRPr lang="zh-CN" altLang="en-US" dirty="0">
              <a:ln>
                <a:noFill/>
                <a:prstDash val="sysDot"/>
              </a:ln>
              <a:solidFill>
                <a:schemeClr val="bg2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94690" y="676910"/>
            <a:ext cx="10800080" cy="535940"/>
          </a:xfrm>
        </p:spPr>
        <p:txBody>
          <a:bodyPr>
            <a:normAutofit fontScale="90000"/>
          </a:bodyPr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数据结构设计方案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6096000" y="153670"/>
            <a:ext cx="0" cy="6504305"/>
          </a:xfrm>
          <a:prstGeom prst="line">
            <a:avLst/>
          </a:prstGeom>
          <a:ln w="31750" cap="rnd">
            <a:solidFill>
              <a:srgbClr val="8EC0E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344920" y="506095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>
                <a:solidFill>
                  <a:schemeClr val="bg2">
                    <a:lumMod val="50000"/>
                  </a:schemeClr>
                </a:solidFill>
                <a:sym typeface="+mn-ea"/>
              </a:rPr>
              <a:t>系统模块详细划分</a:t>
            </a:r>
            <a:endParaRPr lang="zh-CN" altLang="en-US" sz="40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13"/>
            </p:custDataLst>
          </p:nvPr>
        </p:nvSpPr>
        <p:spPr>
          <a:xfrm>
            <a:off x="6461760" y="2320925"/>
            <a:ext cx="2892425" cy="4686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kern="0" dirty="0">
                <a:solidFill>
                  <a:schemeClr val="bg2">
                    <a:lumMod val="50000"/>
                  </a:schemeClr>
                </a:solidFill>
                <a:latin typeface="+mn-ea"/>
                <a:cs typeface="+mn-ea"/>
              </a:rPr>
              <a:t>设计哈希函数，计算房间哈希值</a:t>
            </a:r>
            <a:endParaRPr lang="zh-CN" altLang="en-US" sz="1600" kern="0" dirty="0">
              <a:solidFill>
                <a:schemeClr val="bg2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7" name="矩形 6"/>
          <p:cNvSpPr/>
          <p:nvPr>
            <p:custDataLst>
              <p:tags r:id="rId14"/>
            </p:custDataLst>
          </p:nvPr>
        </p:nvSpPr>
        <p:spPr>
          <a:xfrm>
            <a:off x="6461760" y="1790700"/>
            <a:ext cx="2308225" cy="46164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indent="0" algn="l" fontAlgn="auto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kern="0">
                <a:solidFill>
                  <a:srgbClr val="8EC0E4"/>
                </a:solidFill>
                <a:latin typeface="+mn-ea"/>
                <a:cs typeface="+mn-ea"/>
              </a:rPr>
              <a:t>哈希函数计算模块</a:t>
            </a:r>
            <a:endParaRPr lang="zh-CN" altLang="en-US" sz="2000" b="1" kern="0">
              <a:solidFill>
                <a:srgbClr val="8EC0E4"/>
              </a:solidFill>
              <a:latin typeface="+mn-ea"/>
              <a:cs typeface="+mn-ea"/>
            </a:endParaRPr>
          </a:p>
        </p:txBody>
      </p:sp>
      <p:sp>
        <p:nvSpPr>
          <p:cNvPr id="8" name="矩形 7"/>
          <p:cNvSpPr/>
          <p:nvPr>
            <p:custDataLst>
              <p:tags r:id="rId15"/>
            </p:custDataLst>
          </p:nvPr>
        </p:nvSpPr>
        <p:spPr>
          <a:xfrm>
            <a:off x="6461760" y="3538855"/>
            <a:ext cx="3354070" cy="4692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kern="0" dirty="0">
                <a:solidFill>
                  <a:schemeClr val="bg2">
                    <a:lumMod val="50000"/>
                  </a:schemeClr>
                </a:solidFill>
                <a:latin typeface="+mn-ea"/>
                <a:cs typeface="+mn-ea"/>
              </a:rPr>
              <a:t>实现公寓分配、战士入住与退房功能</a:t>
            </a:r>
            <a:endParaRPr lang="zh-CN" altLang="en-US" sz="1600" kern="0" dirty="0">
              <a:solidFill>
                <a:schemeClr val="bg2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5" name="矩形 14"/>
          <p:cNvSpPr/>
          <p:nvPr>
            <p:custDataLst>
              <p:tags r:id="rId16"/>
            </p:custDataLst>
          </p:nvPr>
        </p:nvSpPr>
        <p:spPr>
          <a:xfrm>
            <a:off x="6461545" y="2933610"/>
            <a:ext cx="2561982" cy="46147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kern="0">
                <a:solidFill>
                  <a:srgbClr val="8EC0E4"/>
                </a:solidFill>
                <a:latin typeface="+mn-ea"/>
                <a:cs typeface="+mn-ea"/>
              </a:rPr>
              <a:t>房间分配与退房模块</a:t>
            </a:r>
            <a:endParaRPr lang="zh-CN" altLang="en-US" sz="2000" b="1" kern="0">
              <a:solidFill>
                <a:srgbClr val="8EC0E4"/>
              </a:solidFill>
              <a:latin typeface="+mn-ea"/>
              <a:cs typeface="+mn-ea"/>
            </a:endParaRPr>
          </a:p>
        </p:txBody>
      </p:sp>
      <p:sp>
        <p:nvSpPr>
          <p:cNvPr id="21" name="矩形 20"/>
          <p:cNvSpPr/>
          <p:nvPr>
            <p:custDataLst>
              <p:tags r:id="rId17"/>
            </p:custDataLst>
          </p:nvPr>
        </p:nvSpPr>
        <p:spPr>
          <a:xfrm>
            <a:off x="6461760" y="4866005"/>
            <a:ext cx="2562225" cy="5448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kern="0">
                <a:solidFill>
                  <a:schemeClr val="bg2">
                    <a:lumMod val="50000"/>
                  </a:schemeClr>
                </a:solidFill>
                <a:latin typeface="+mn-ea"/>
                <a:cs typeface="+mn-ea"/>
              </a:rPr>
              <a:t>提供实时查询公寓状态功能</a:t>
            </a:r>
            <a:endParaRPr lang="zh-CN" altLang="en-US" sz="1600" kern="0">
              <a:solidFill>
                <a:schemeClr val="bg2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矩形 8"/>
          <p:cNvSpPr/>
          <p:nvPr>
            <p:custDataLst>
              <p:tags r:id="rId18"/>
            </p:custDataLst>
          </p:nvPr>
        </p:nvSpPr>
        <p:spPr>
          <a:xfrm>
            <a:off x="6461050" y="4226470"/>
            <a:ext cx="2561982" cy="46147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kern="0">
                <a:solidFill>
                  <a:srgbClr val="8EC0E4"/>
                </a:solidFill>
                <a:latin typeface="+mn-ea"/>
                <a:cs typeface="+mn-ea"/>
              </a:rPr>
              <a:t>查询与状态检查模块</a:t>
            </a:r>
            <a:endParaRPr lang="zh-CN" altLang="en-US" sz="2000" b="1" kern="0">
              <a:solidFill>
                <a:srgbClr val="8EC0E4"/>
              </a:solidFill>
              <a:latin typeface="+mn-ea"/>
              <a:cs typeface="+mn-ea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6" r="5326" b="740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3407250" y="2919086"/>
            <a:ext cx="4792980" cy="1016813"/>
            <a:chOff x="3965221" y="3151918"/>
            <a:chExt cx="4792980" cy="1016813"/>
          </a:xfrm>
        </p:grpSpPr>
        <p:sp>
          <p:nvSpPr>
            <p:cNvPr id="32" name="文本框 31"/>
            <p:cNvSpPr txBox="1"/>
            <p:nvPr>
              <p:custDataLst>
                <p:tags r:id="rId3"/>
              </p:custDataLst>
            </p:nvPr>
          </p:nvSpPr>
          <p:spPr>
            <a:xfrm>
              <a:off x="3965221" y="3154001"/>
              <a:ext cx="1076960" cy="1014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04</a:t>
              </a:r>
              <a:endParaRPr lang="en-US" altLang="zh-CN" sz="60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>
              <p:custDataLst>
                <p:tags r:id="rId4"/>
              </p:custDataLst>
            </p:nvPr>
          </p:nvSpPr>
          <p:spPr>
            <a:xfrm>
              <a:off x="5099966" y="3151918"/>
              <a:ext cx="3658235" cy="583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核心代码实现细节</a:t>
              </a:r>
              <a:endParaRPr lang="zh-CN" altLang="en-US" sz="3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01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02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03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04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05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06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07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08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09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11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12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13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14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15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16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17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18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19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21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22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23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24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25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26.xml><?xml version="1.0" encoding="utf-8"?>
<p:tagLst xmlns:p="http://schemas.openxmlformats.org/presentationml/2006/main">
  <p:tag name="KSO_WM_UNIT_TYPE" val="d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1*d*1"/>
  <p:tag name="KSO_WM_UNIT_LAYERLEVEL" val="1"/>
</p:tagLst>
</file>

<file path=ppt/tags/tag12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1*a*1"/>
  <p:tag name="KSO_WM_UNIT_LAYERLEVEL" val="1"/>
</p:tagLst>
</file>

<file path=ppt/tags/tag128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1*b*1"/>
  <p:tag name="KSO_WM_UNIT_LAYERLEVEL" val="1"/>
</p:tagLst>
</file>

<file path=ppt/tags/tag129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1*f*1"/>
  <p:tag name="KSO_WM_UNIT_LAYERLEVEL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TEMPLATE_PLACEHOLDER_POS" val="0,80.625,960,427.5"/>
  <p:tag name="KSO_WM_SLIDE_SUBTYPE" val="pureTxt"/>
  <p:tag name="KSO_WM_SLIDE_ITEM_CNT" val="0"/>
  <p:tag name="KSO_WM_TEMPLATE_INDEX" val="07546"/>
  <p:tag name="KSO_WM_SLIDE_THEME_ID" val="20233343"/>
  <p:tag name="KSO_WM_SLIDE_INDEX" val="1"/>
  <p:tag name="KSO_WM_BEAUTIFY_FLAG" val="#wm#"/>
  <p:tag name="KSO_WM_TEMPLATE_CATEGORY" val="custom"/>
  <p:tag name="KSO_WM_TEMPLATE_THUMBS_INDEX" val="1、5"/>
  <p:tag name="KSO_WM_SLIDE_ID" val="custom07546_1"/>
  <p:tag name="KSO_WM_SLIDE_LAYOUT" val="a_b_d_f"/>
  <p:tag name="KSO_WM_SLIDE_LAYOUT_CNT" val="1_1_1_1"/>
</p:tagLst>
</file>

<file path=ppt/tags/tag131.xml><?xml version="1.0" encoding="utf-8"?>
<p:tagLst xmlns:p="http://schemas.openxmlformats.org/presentationml/2006/main">
  <p:tag name="KSO_WM_UNIT_TYPE" val="d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2*d*1"/>
  <p:tag name="KSO_WM_DIAGRAM_GROUP_CODE" val="l1-1"/>
  <p:tag name="KSO_WM_DIAGRAM_COLOR_TRICK" val="1"/>
  <p:tag name="KSO_WM_DIAGRAM_COLOR_TEXT_CAN_REMOVE" val="n"/>
  <p:tag name="KSO_WM_UNIT_LAYERLEVEL" val="1"/>
</p:tagLst>
</file>

<file path=ppt/tags/tag13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SCONTENTSTITLE" val="1"/>
  <p:tag name="KSO_WM_TEMPLATE_INDEX" val="07546"/>
  <p:tag name="KSO_WM_TEMPLATE_CATEGORY" val="custom"/>
  <p:tag name="KSO_WM_UNIT_ID" val="custom07546_2*a*1"/>
  <p:tag name="KSO_WM_DIAGRAM_GROUP_CODE" val="l1-1"/>
  <p:tag name="KSO_WM_DIAGRAM_COLOR_TRICK" val="1"/>
  <p:tag name="KSO_WM_DIAGRAM_COLOR_TEXT_CAN_REMOVE" val="n"/>
  <p:tag name="KSO_WM_UNIT_LAYERLEVEL" val="1"/>
</p:tagLst>
</file>

<file path=ppt/tags/tag133.xml><?xml version="1.0" encoding="utf-8"?>
<p:tagLst xmlns:p="http://schemas.openxmlformats.org/presentationml/2006/main">
  <p:tag name="KSO_WM_DIAGRAM_VIRTUALLY_FRAME" val="{&quot;height&quot;:249.18992125984246,&quot;left&quot;:156.58086614173226,&quot;top&quot;:200.68338582677166,&quot;width&quot;:775.3996062992126}"/>
</p:tagLst>
</file>

<file path=ppt/tags/tag134.xml><?xml version="1.0" encoding="utf-8"?>
<p:tagLst xmlns:p="http://schemas.openxmlformats.org/presentationml/2006/main">
  <p:tag name="KSO_WM_UNIT_TYPE" val="l_h_i"/>
  <p:tag name="KSO_WM_UNIT_SUBTYPE" val="d"/>
  <p:tag name="KSO_WM_UNIT_INDEX" val="1_1_1"/>
  <p:tag name="KSO_WM_BEAUTIFY_FLAG" val="#wm#"/>
  <p:tag name="KSO_WM_TAG_VERSION" val="3.0"/>
  <p:tag name="KSO_WM_DIAGRAM_VERSION" val="3"/>
  <p:tag name="KSO_WM_UNIT_PRESET_TEXT" val="01"/>
  <p:tag name="KSO_WM_TEMPLATE_INDEX" val="07546"/>
  <p:tag name="KSO_WM_TEMPLATE_CATEGORY" val="custom"/>
  <p:tag name="KSO_WM_UNIT_ID" val="custom07546_2*l_h_i*1_1_1"/>
  <p:tag name="KSO_WM_DIAGRAM_GROUP_CODE" val="l1-1"/>
  <p:tag name="KSO_WM_DIAGRAM_COLOR_TRICK" val="1"/>
  <p:tag name="KSO_WM_DIAGRAM_COLOR_TEXT_CAN_REMOVE" val="n"/>
  <p:tag name="KSO_WM_UNIT_LAYERLEVEL" val="1_1_1"/>
  <p:tag name="KSO_WM_DIAGRAM_VIRTUALLY_FRAME" val="{&quot;height&quot;:249.18992125984246,&quot;left&quot;:156.58086614173226,&quot;top&quot;:200.68338582677166,&quot;width&quot;:775.3996062992126}"/>
</p:tagLst>
</file>

<file path=ppt/tags/tag135.xml><?xml version="1.0" encoding="utf-8"?>
<p:tagLst xmlns:p="http://schemas.openxmlformats.org/presentationml/2006/main">
  <p:tag name="KSO_WM_UNIT_TYPE" val="l_h_a"/>
  <p:tag name="KSO_WM_UNIT_SUBTYPE" val="a"/>
  <p:tag name="KSO_WM_UNIT_INDEX" val="1_1_1"/>
  <p:tag name="KSO_WM_BEAUTIFY_FLAG" val="#wm#"/>
  <p:tag name="KSO_WM_TAG_VERSION" val="3.0"/>
  <p:tag name="KSO_WM_DIAGRAM_VERSION" val="3"/>
  <p:tag name="KSO_WM_UNIT_PRESET_TEXT" val="课程导入"/>
  <p:tag name="KSO_WM_TEMPLATE_INDEX" val="07546"/>
  <p:tag name="KSO_WM_TEMPLATE_CATEGORY" val="custom"/>
  <p:tag name="KSO_WM_UNIT_ID" val="custom07546_2*l_h_a*1_1_1"/>
  <p:tag name="KSO_WM_DIAGRAM_GROUP_CODE" val="l1-1"/>
  <p:tag name="KSO_WM_DIAGRAM_COLOR_TRICK" val="1"/>
  <p:tag name="KSO_WM_DIAGRAM_COLOR_TEXT_CAN_REMOVE" val="n"/>
  <p:tag name="KSO_WM_UNIT_ISCONTENTSTITLE" val="1"/>
  <p:tag name="KSO_WM_UNIT_LAYERLEVEL" val="1_1_1"/>
  <p:tag name="KSO_WM_DIAGRAM_VIRTUALLY_FRAME" val="{&quot;height&quot;:249.18992125984246,&quot;left&quot;:156.58086614173226,&quot;top&quot;:200.68338582677166,&quot;width&quot;:775.3996062992126}"/>
</p:tagLst>
</file>

<file path=ppt/tags/tag136.xml><?xml version="1.0" encoding="utf-8"?>
<p:tagLst xmlns:p="http://schemas.openxmlformats.org/presentationml/2006/main">
  <p:tag name="KSO_WM_DIAGRAM_VIRTUALLY_FRAME" val="{&quot;height&quot;:249.18992125984246,&quot;left&quot;:156.58086614173226,&quot;top&quot;:200.68338582677166,&quot;width&quot;:775.3996062992126}"/>
</p:tagLst>
</file>

<file path=ppt/tags/tag137.xml><?xml version="1.0" encoding="utf-8"?>
<p:tagLst xmlns:p="http://schemas.openxmlformats.org/presentationml/2006/main">
  <p:tag name="KSO_WM_UNIT_TYPE" val="l_h_i"/>
  <p:tag name="KSO_WM_UNIT_SUBTYPE" val="d"/>
  <p:tag name="KSO_WM_UNIT_INDEX" val="1_3_1"/>
  <p:tag name="KSO_WM_BEAUTIFY_FLAG" val="#wm#"/>
  <p:tag name="KSO_WM_TAG_VERSION" val="3.0"/>
  <p:tag name="KSO_WM_DIAGRAM_VERSION" val="3"/>
  <p:tag name="KSO_WM_UNIT_PRESET_TEXT" val="03"/>
  <p:tag name="KSO_WM_TEMPLATE_INDEX" val="07546"/>
  <p:tag name="KSO_WM_TEMPLATE_CATEGORY" val="custom"/>
  <p:tag name="KSO_WM_UNIT_ID" val="custom07546_2*l_h_i*1_3_1"/>
  <p:tag name="KSO_WM_DIAGRAM_GROUP_CODE" val="l1-1"/>
  <p:tag name="KSO_WM_DIAGRAM_COLOR_TRICK" val="1"/>
  <p:tag name="KSO_WM_DIAGRAM_COLOR_TEXT_CAN_REMOVE" val="n"/>
  <p:tag name="KSO_WM_UNIT_LAYERLEVEL" val="1_1_1"/>
  <p:tag name="KSO_WM_DIAGRAM_VIRTUALLY_FRAME" val="{&quot;height&quot;:249.18992125984246,&quot;left&quot;:156.58086614173226,&quot;top&quot;:200.68338582677166,&quot;width&quot;:775.3996062992126}"/>
</p:tagLst>
</file>

<file path=ppt/tags/tag138.xml><?xml version="1.0" encoding="utf-8"?>
<p:tagLst xmlns:p="http://schemas.openxmlformats.org/presentationml/2006/main">
  <p:tag name="KSO_WM_UNIT_TYPE" val="l_h_a"/>
  <p:tag name="KSO_WM_UNIT_SUBTYPE" val="a"/>
  <p:tag name="KSO_WM_UNIT_INDEX" val="1_3_1"/>
  <p:tag name="KSO_WM_BEAUTIFY_FLAG" val="#wm#"/>
  <p:tag name="KSO_WM_TAG_VERSION" val="3.0"/>
  <p:tag name="KSO_WM_DIAGRAM_VERSION" val="3"/>
  <p:tag name="KSO_WM_UNIT_PRESET_TEXT" val="重点与难点"/>
  <p:tag name="KSO_WM_TEMPLATE_INDEX" val="07546"/>
  <p:tag name="KSO_WM_TEMPLATE_CATEGORY" val="custom"/>
  <p:tag name="KSO_WM_UNIT_ID" val="custom07546_2*l_h_a*1_3_1"/>
  <p:tag name="KSO_WM_DIAGRAM_GROUP_CODE" val="l1-1"/>
  <p:tag name="KSO_WM_DIAGRAM_COLOR_TRICK" val="1"/>
  <p:tag name="KSO_WM_DIAGRAM_COLOR_TEXT_CAN_REMOVE" val="n"/>
  <p:tag name="KSO_WM_UNIT_ISCONTENTSTITLE" val="1"/>
  <p:tag name="KSO_WM_UNIT_LAYERLEVEL" val="1_1_1"/>
  <p:tag name="KSO_WM_DIAGRAM_VIRTUALLY_FRAME" val="{&quot;height&quot;:249.18992125984246,&quot;left&quot;:156.58086614173226,&quot;top&quot;:200.68338582677166,&quot;width&quot;:775.3996062992126}"/>
</p:tagLst>
</file>

<file path=ppt/tags/tag139.xml><?xml version="1.0" encoding="utf-8"?>
<p:tagLst xmlns:p="http://schemas.openxmlformats.org/presentationml/2006/main">
  <p:tag name="KSO_WM_DIAGRAM_VIRTUALLY_FRAME" val="{&quot;height&quot;:249.18992125984246,&quot;left&quot;:156.58086614173226,&quot;top&quot;:200.68338582677166,&quot;width&quot;:775.3996062992126}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TYPE" val="l_h_i"/>
  <p:tag name="KSO_WM_UNIT_SUBTYPE" val="d"/>
  <p:tag name="KSO_WM_UNIT_INDEX" val="1_4_1"/>
  <p:tag name="KSO_WM_BEAUTIFY_FLAG" val="#wm#"/>
  <p:tag name="KSO_WM_TAG_VERSION" val="3.0"/>
  <p:tag name="KSO_WM_DIAGRAM_VERSION" val="3"/>
  <p:tag name="KSO_WM_UNIT_PRESET_TEXT" val="04"/>
  <p:tag name="KSO_WM_TEMPLATE_INDEX" val="07546"/>
  <p:tag name="KSO_WM_TEMPLATE_CATEGORY" val="custom"/>
  <p:tag name="KSO_WM_UNIT_ID" val="custom07546_2*l_h_i*1_4_1"/>
  <p:tag name="KSO_WM_DIAGRAM_GROUP_CODE" val="l1-1"/>
  <p:tag name="KSO_WM_DIAGRAM_COLOR_TRICK" val="1"/>
  <p:tag name="KSO_WM_DIAGRAM_COLOR_TEXT_CAN_REMOVE" val="n"/>
  <p:tag name="KSO_WM_UNIT_LAYERLEVEL" val="1_1_1"/>
  <p:tag name="KSO_WM_DIAGRAM_VIRTUALLY_FRAME" val="{&quot;height&quot;:249.18992125984246,&quot;left&quot;:156.58086614173226,&quot;top&quot;:200.68338582677166,&quot;width&quot;:775.3996062992126}"/>
</p:tagLst>
</file>

<file path=ppt/tags/tag141.xml><?xml version="1.0" encoding="utf-8"?>
<p:tagLst xmlns:p="http://schemas.openxmlformats.org/presentationml/2006/main">
  <p:tag name="KSO_WM_UNIT_TYPE" val="l_h_a"/>
  <p:tag name="KSO_WM_UNIT_SUBTYPE" val="a"/>
  <p:tag name="KSO_WM_UNIT_INDEX" val="1_4_1"/>
  <p:tag name="KSO_WM_BEAUTIFY_FLAG" val="#wm#"/>
  <p:tag name="KSO_WM_TAG_VERSION" val="3.0"/>
  <p:tag name="KSO_WM_DIAGRAM_VERSION" val="3"/>
  <p:tag name="KSO_WM_UNIT_PRESET_TEXT" val="课后作业"/>
  <p:tag name="KSO_WM_TEMPLATE_INDEX" val="07546"/>
  <p:tag name="KSO_WM_TEMPLATE_CATEGORY" val="custom"/>
  <p:tag name="KSO_WM_UNIT_ID" val="custom07546_2*l_h_a*1_4_1"/>
  <p:tag name="KSO_WM_DIAGRAM_GROUP_CODE" val="l1-1"/>
  <p:tag name="KSO_WM_DIAGRAM_COLOR_TRICK" val="1"/>
  <p:tag name="KSO_WM_DIAGRAM_COLOR_TEXT_CAN_REMOVE" val="n"/>
  <p:tag name="KSO_WM_UNIT_ISCONTENTSTITLE" val="1"/>
  <p:tag name="KSO_WM_UNIT_LAYERLEVEL" val="1_1_1"/>
  <p:tag name="KSO_WM_DIAGRAM_VIRTUALLY_FRAME" val="{&quot;height&quot;:249.18992125984246,&quot;left&quot;:156.58086614173226,&quot;top&quot;:200.68338582677166,&quot;width&quot;:775.3996062992126}"/>
</p:tagLst>
</file>

<file path=ppt/tags/tag142.xml><?xml version="1.0" encoding="utf-8"?>
<p:tagLst xmlns:p="http://schemas.openxmlformats.org/presentationml/2006/main">
  <p:tag name="KSO_WM_DIAGRAM_VIRTUALLY_FRAME" val="{&quot;height&quot;:249.18992125984246,&quot;left&quot;:156.58086614173226,&quot;top&quot;:200.68338582677166,&quot;width&quot;:775.3996062992126}"/>
</p:tagLst>
</file>

<file path=ppt/tags/tag143.xml><?xml version="1.0" encoding="utf-8"?>
<p:tagLst xmlns:p="http://schemas.openxmlformats.org/presentationml/2006/main">
  <p:tag name="KSO_WM_UNIT_TYPE" val="l_h_i"/>
  <p:tag name="KSO_WM_UNIT_SUBTYPE" val="d"/>
  <p:tag name="KSO_WM_UNIT_INDEX" val="1_2_1"/>
  <p:tag name="KSO_WM_BEAUTIFY_FLAG" val="#wm#"/>
  <p:tag name="KSO_WM_TAG_VERSION" val="3.0"/>
  <p:tag name="KSO_WM_DIAGRAM_VERSION" val="3"/>
  <p:tag name="KSO_WM_UNIT_PRESET_TEXT" val="02"/>
  <p:tag name="KSO_WM_TEMPLATE_INDEX" val="07546"/>
  <p:tag name="KSO_WM_TEMPLATE_CATEGORY" val="custom"/>
  <p:tag name="KSO_WM_UNIT_ID" val="custom07546_2*l_h_i*1_2_1"/>
  <p:tag name="KSO_WM_DIAGRAM_GROUP_CODE" val="l1-1"/>
  <p:tag name="KSO_WM_DIAGRAM_COLOR_TRICK" val="1"/>
  <p:tag name="KSO_WM_DIAGRAM_COLOR_TEXT_CAN_REMOVE" val="n"/>
  <p:tag name="KSO_WM_UNIT_LAYERLEVEL" val="1_1_1"/>
  <p:tag name="KSO_WM_DIAGRAM_VIRTUALLY_FRAME" val="{&quot;height&quot;:249.18992125984246,&quot;left&quot;:156.58086614173226,&quot;top&quot;:200.68338582677166,&quot;width&quot;:775.3996062992126}"/>
</p:tagLst>
</file>

<file path=ppt/tags/tag144.xml><?xml version="1.0" encoding="utf-8"?>
<p:tagLst xmlns:p="http://schemas.openxmlformats.org/presentationml/2006/main">
  <p:tag name="KSO_WM_UNIT_TYPE" val="l_h_a"/>
  <p:tag name="KSO_WM_UNIT_SUBTYPE" val="a"/>
  <p:tag name="KSO_WM_UNIT_INDEX" val="1_2_1"/>
  <p:tag name="KSO_WM_BEAUTIFY_FLAG" val="#wm#"/>
  <p:tag name="KSO_WM_TAG_VERSION" val="3.0"/>
  <p:tag name="KSO_WM_DIAGRAM_VERSION" val="3"/>
  <p:tag name="KSO_WM_UNIT_PRESET_TEXT" val="本课内容"/>
  <p:tag name="KSO_WM_TEMPLATE_INDEX" val="07546"/>
  <p:tag name="KSO_WM_TEMPLATE_CATEGORY" val="custom"/>
  <p:tag name="KSO_WM_UNIT_ID" val="custom07546_2*l_h_a*1_2_1"/>
  <p:tag name="KSO_WM_DIAGRAM_GROUP_CODE" val="l1-1"/>
  <p:tag name="KSO_WM_DIAGRAM_COLOR_TRICK" val="1"/>
  <p:tag name="KSO_WM_DIAGRAM_COLOR_TEXT_CAN_REMOVE" val="n"/>
  <p:tag name="KSO_WM_UNIT_ISCONTENTSTITLE" val="1"/>
  <p:tag name="KSO_WM_UNIT_LAYERLEVEL" val="1_1_1"/>
  <p:tag name="KSO_WM_DIAGRAM_VIRTUALLY_FRAME" val="{&quot;height&quot;:249.18992125984246,&quot;left&quot;:156.58086614173226,&quot;top&quot;:200.68338582677166,&quot;width&quot;:775.3996062992126}"/>
</p:tagLst>
</file>

<file path=ppt/tags/tag145.xml><?xml version="1.0" encoding="utf-8"?>
<p:tagLst xmlns:p="http://schemas.openxmlformats.org/presentationml/2006/main">
  <p:tag name="KSO_WM_DIAGRAM_VIRTUALLY_FRAME" val="{&quot;height&quot;:215.28992125984254,&quot;left&quot;:156.58086614173226,&quot;top&quot;:200.68338582677166,&quot;width&quot;:745.4496062992126}"/>
</p:tagLst>
</file>

<file path=ppt/tags/tag146.xml><?xml version="1.0" encoding="utf-8"?>
<p:tagLst xmlns:p="http://schemas.openxmlformats.org/presentationml/2006/main">
  <p:tag name="KSO_WM_UNIT_TYPE" val="l_h_i"/>
  <p:tag name="KSO_WM_UNIT_SUBTYPE" val="d"/>
  <p:tag name="KSO_WM_UNIT_INDEX" val="1_1_1"/>
  <p:tag name="KSO_WM_TAG_VERSION" val="3.0"/>
  <p:tag name="KSO_WM_DIAGRAM_VERSION" val="3"/>
  <p:tag name="KSO_WM_UNIT_PRESET_TEXT" val="05"/>
  <p:tag name="KSO_WM_TEMPLATE_INDEX" val="07546"/>
  <p:tag name="KSO_WM_TEMPLATE_CATEGORY" val="custom"/>
  <p:tag name="KSO_WM_UNIT_ID" val="custom07546_2*l_h_i*1_1_1"/>
  <p:tag name="KSO_WM_DIAGRAM_GROUP_CODE" val="l1-1"/>
  <p:tag name="KSO_WM_DIAGRAM_COLOR_TRICK" val="1"/>
  <p:tag name="KSO_WM_DIAGRAM_COLOR_TEXT_CAN_REMOVE" val="n"/>
  <p:tag name="KSO_WM_UNIT_LAYERLEVEL" val="1_1_1"/>
  <p:tag name="KSO_WM_DIAGRAM_VIRTUALLY_FRAME" val="{&quot;height&quot;:215.28992125984254,&quot;left&quot;:156.58086614173226,&quot;top&quot;:200.68338582677166,&quot;width&quot;:745.4496062992126}"/>
</p:tagLst>
</file>

<file path=ppt/tags/tag147.xml><?xml version="1.0" encoding="utf-8"?>
<p:tagLst xmlns:p="http://schemas.openxmlformats.org/presentationml/2006/main">
  <p:tag name="KSO_WM_UNIT_TYPE" val="l_h_a"/>
  <p:tag name="KSO_WM_UNIT_SUBTYPE" val="a"/>
  <p:tag name="KSO_WM_UNIT_INDEX" val="1_1_1"/>
  <p:tag name="KSO_WM_TAG_VERSION" val="3.0"/>
  <p:tag name="KSO_WM_DIAGRAM_VERSION" val="3"/>
  <p:tag name="KSO_WM_UNIT_PRESET_TEXT" val="课程导入"/>
  <p:tag name="KSO_WM_TEMPLATE_INDEX" val="07546"/>
  <p:tag name="KSO_WM_TEMPLATE_CATEGORY" val="custom"/>
  <p:tag name="KSO_WM_UNIT_ID" val="custom07546_2*l_h_a*1_1_1"/>
  <p:tag name="KSO_WM_DIAGRAM_GROUP_CODE" val="l1-1"/>
  <p:tag name="KSO_WM_DIAGRAM_COLOR_TRICK" val="1"/>
  <p:tag name="KSO_WM_DIAGRAM_COLOR_TEXT_CAN_REMOVE" val="n"/>
  <p:tag name="KSO_WM_UNIT_ISCONTENTSTITLE" val="1"/>
  <p:tag name="KSO_WM_UNIT_LAYERLEVEL" val="1_1_1"/>
  <p:tag name="KSO_WM_DIAGRAM_VIRTUALLY_FRAME" val="{&quot;height&quot;:215.28992125984254,&quot;left&quot;:156.58086614173226,&quot;top&quot;:200.68338582677166,&quot;width&quot;:745.4496062992126}"/>
</p:tagLst>
</file>

<file path=ppt/tags/tag148.xml><?xml version="1.0" encoding="utf-8"?>
<p:tagLst xmlns:p="http://schemas.openxmlformats.org/presentationml/2006/main">
  <p:tag name="KSO_WM_DIAGRAM_VIRTUALLY_FRAME" val="{&quot;height&quot;:215.28992125984254,&quot;left&quot;:156.58086614173226,&quot;top&quot;:200.68338582677166,&quot;width&quot;:745.4496062992126}"/>
</p:tagLst>
</file>

<file path=ppt/tags/tag149.xml><?xml version="1.0" encoding="utf-8"?>
<p:tagLst xmlns:p="http://schemas.openxmlformats.org/presentationml/2006/main">
  <p:tag name="KSO_WM_UNIT_TYPE" val="l_h_i"/>
  <p:tag name="KSO_WM_UNIT_SUBTYPE" val="d"/>
  <p:tag name="KSO_WM_UNIT_INDEX" val="1_2_1"/>
  <p:tag name="KSO_WM_TAG_VERSION" val="3.0"/>
  <p:tag name="KSO_WM_DIAGRAM_VERSION" val="3"/>
  <p:tag name="KSO_WM_UNIT_PRESET_TEXT" val="06"/>
  <p:tag name="KSO_WM_TEMPLATE_INDEX" val="07546"/>
  <p:tag name="KSO_WM_TEMPLATE_CATEGORY" val="custom"/>
  <p:tag name="KSO_WM_UNIT_ID" val="custom07546_2*l_h_i*1_2_1"/>
  <p:tag name="KSO_WM_DIAGRAM_GROUP_CODE" val="l1-1"/>
  <p:tag name="KSO_WM_DIAGRAM_COLOR_TRICK" val="1"/>
  <p:tag name="KSO_WM_DIAGRAM_COLOR_TEXT_CAN_REMOVE" val="n"/>
  <p:tag name="KSO_WM_UNIT_LAYERLEVEL" val="1_1_1"/>
  <p:tag name="KSO_WM_DIAGRAM_VIRTUALLY_FRAME" val="{&quot;height&quot;:215.28992125984254,&quot;left&quot;:156.58086614173226,&quot;top&quot;:200.68338582677166,&quot;width&quot;:745.4496062992126}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TYPE" val="l_h_a"/>
  <p:tag name="KSO_WM_UNIT_SUBTYPE" val="a"/>
  <p:tag name="KSO_WM_UNIT_INDEX" val="1_2_1"/>
  <p:tag name="KSO_WM_TAG_VERSION" val="3.0"/>
  <p:tag name="KSO_WM_DIAGRAM_VERSION" val="3"/>
  <p:tag name="KSO_WM_UNIT_PRESET_TEXT" val="本课内容"/>
  <p:tag name="KSO_WM_TEMPLATE_INDEX" val="07546"/>
  <p:tag name="KSO_WM_TEMPLATE_CATEGORY" val="custom"/>
  <p:tag name="KSO_WM_UNIT_ID" val="custom07546_2*l_h_a*1_2_1"/>
  <p:tag name="KSO_WM_DIAGRAM_GROUP_CODE" val="l1-1"/>
  <p:tag name="KSO_WM_DIAGRAM_COLOR_TRICK" val="1"/>
  <p:tag name="KSO_WM_DIAGRAM_COLOR_TEXT_CAN_REMOVE" val="n"/>
  <p:tag name="KSO_WM_UNIT_ISCONTENTSTITLE" val="1"/>
  <p:tag name="KSO_WM_UNIT_LAYERLEVEL" val="1_1_1"/>
  <p:tag name="KSO_WM_DIAGRAM_VIRTUALLY_FRAME" val="{&quot;height&quot;:215.28992125984254,&quot;left&quot;:156.58086614173226,&quot;top&quot;:200.68338582677166,&quot;width&quot;:745.4496062992126}"/>
</p:tagLst>
</file>

<file path=ppt/tags/tag151.xml><?xml version="1.0" encoding="utf-8"?>
<p:tagLst xmlns:p="http://schemas.openxmlformats.org/presentationml/2006/main">
  <p:tag name="KSO_WM_SLIDE_TYPE" val="contents"/>
  <p:tag name="KSO_WM_TEMPLATE_SUBCATEGORY" val="29"/>
  <p:tag name="KSO_WM_TEMPLATE_COLOR_TYPE" val="0"/>
  <p:tag name="KSO_WM_TAG_VERSION" val="3.0"/>
  <p:tag name="KSO_WM_TEMPLATE_PLACEHOLDER_POS" val="0,0,960,540"/>
  <p:tag name="KSO_WM_TEMPLATE_PLACEHOLDER_POS2" val="0,152.117,960,540"/>
  <p:tag name="KSO_WM_SLIDE_SUBTYPE" val="diag"/>
  <p:tag name="KSO_WM_SLIDE_ITEM_CNT" val="4"/>
  <p:tag name="KSO_WM_TEMPLATE_INDEX" val="07546"/>
  <p:tag name="KSO_WM_SLIDE_THEME_ID" val="20236774"/>
  <p:tag name="KSO_WM_SLIDE_INDEX" val="2"/>
  <p:tag name="KSO_WM_BEAUTIFY_FLAG" val="#wm#"/>
  <p:tag name="KSO_WM_TEMPLATE_CATEGORY" val="custom"/>
  <p:tag name="KSO_WM_ASSEMBLE_CHIP_INDEX" val="diag"/>
  <p:tag name="KSO_WM_DIAGRAM_GROUP_CODE" val="l1-1"/>
  <p:tag name="KSO_WM_SLIDE_ID" val="custom07546_2"/>
  <p:tag name="KSO_WM_SLIDE_LAYOUT" val="a_d_l"/>
  <p:tag name="KSO_WM_SLIDE_LAYOUT_CNT" val="1_1_1"/>
</p:tagLst>
</file>

<file path=ppt/tags/tag152.xml><?xml version="1.0" encoding="utf-8"?>
<p:tagLst xmlns:p="http://schemas.openxmlformats.org/presentationml/2006/main">
  <p:tag name="KSO_WM_UNIT_TYPE" val="d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3*d*1"/>
  <p:tag name="KSO_WM_UNIT_LAYERLEVEL" val="1"/>
</p:tagLst>
</file>

<file path=ppt/tags/tag153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3*e*1"/>
  <p:tag name="KSO_WM_UNIT_LAYERLEVEL" val="1"/>
</p:tagLst>
</file>

<file path=ppt/tags/tag154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3*a*1"/>
  <p:tag name="KSO_WM_UNIT_LAYERLEVEL" val="1"/>
</p:tagLst>
</file>

<file path=ppt/tags/tag155.xml><?xml version="1.0" encoding="utf-8"?>
<p:tagLst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TEMPLATE_PLACEHOLDER_POS" val="0,0,960,540"/>
  <p:tag name="KSO_WM_SLIDE_SUBTYPE" val="pureTxt"/>
  <p:tag name="KSO_WM_SLIDE_ITEM_CNT" val="0"/>
  <p:tag name="KSO_WM_TEMPLATE_INDEX" val="07546"/>
  <p:tag name="KSO_WM_SLIDE_THEME_ID" val="20232537"/>
  <p:tag name="KSO_WM_SLIDE_INDEX" val="3"/>
  <p:tag name="KSO_WM_BEAUTIFY_FLAG" val="#wm#"/>
  <p:tag name="KSO_WM_TEMPLATE_CATEGORY" val="custom"/>
  <p:tag name="KSO_WM_SLIDE_ID" val="custom07546_3"/>
  <p:tag name="KSO_WM_SLIDE_LAYOUT" val="a_d_e"/>
  <p:tag name="KSO_WM_SLIDE_LAYOUT_CNT" val="1_1_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i*1_2_1"/>
  <p:tag name="KSO_WM_TEMPLATE_CATEGORY" val="diagram"/>
  <p:tag name="KSO_WM_TEMPLATE_INDEX" val="20230968"/>
  <p:tag name="KSO_WM_UNIT_LAYERLEVEL" val="1_1_1"/>
  <p:tag name="KSO_WM_TAG_VERSION" val="3.0"/>
  <p:tag name="KSO_WM_DIAGRAM_GROUP_CODE" val="l1-1"/>
  <p:tag name="KSO_WM_UNIT_TYPE" val="l_h_i"/>
  <p:tag name="KSO_WM_UNIT_INDEX" val="1_2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4.05,&quot;left&quot;:54.8,&quot;top&quot;:103.2,&quot;width&quot;:850.4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FILL_TYPE" val="1"/>
  <p:tag name="KSO_WM_UNIT_FILL_FORE_SCHEMECOLOR_INDEX" val="5"/>
  <p:tag name="KSO_WM_UNIT_FILL_FORE_SCHEMECOLOR_INDEX_BRIGHTNESS" val="0"/>
  <p:tag name="KSO_WM_UNIT_LINE_FORE_SCHEMECOLOR_INDEX" val="5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i*1_2_1"/>
  <p:tag name="KSO_WM_TEMPLATE_CATEGORY" val="diagram"/>
  <p:tag name="KSO_WM_TEMPLATE_INDEX" val="20230968"/>
  <p:tag name="KSO_WM_UNIT_LAYERLEVEL" val="1_1_1"/>
  <p:tag name="KSO_WM_TAG_VERSION" val="3.0"/>
  <p:tag name="KSO_WM_DIAGRAM_GROUP_CODE" val="l1-1"/>
  <p:tag name="KSO_WM_UNIT_TYPE" val="l_h_i"/>
  <p:tag name="KSO_WM_UNIT_INDEX" val="1_2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4.05,&quot;left&quot;:54.8,&quot;top&quot;:103.2,&quot;width&quot;:850.4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FILL_TYPE" val="1"/>
  <p:tag name="KSO_WM_UNIT_FILL_FORE_SCHEMECOLOR_INDEX" val="5"/>
  <p:tag name="KSO_WM_UNIT_FILL_FORE_SCHEMECOLOR_INDEX_BRIGHTNESS" val="0"/>
  <p:tag name="KSO_WM_UNIT_LINE_FORE_SCHEMECOLOR_INDEX" val="5"/>
</p:tagLst>
</file>

<file path=ppt/tags/tag15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33594_1*a*1"/>
  <p:tag name="KSO_WM_TEMPLATE_CATEGORY" val="custom"/>
  <p:tag name="KSO_WM_TEMPLATE_INDEX" val="20233594"/>
  <p:tag name="KSO_WM_UNIT_LAYERLEVEL" val="1"/>
  <p:tag name="KSO_WM_TAG_VERSION" val="3.0"/>
  <p:tag name="KSO_WM_BEAUTIFY_FLAG" val="#wm#"/>
  <p:tag name="KSO_WM_UNIT_TEXT_TYPE" val="1"/>
  <p:tag name="KSO_WM_UNIT_PRESET_TEXT" val="单击此处&#10;添加标题内容"/>
</p:tagLst>
</file>

<file path=ppt/tags/tag15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3525_1*l_h_f*1_2_1"/>
  <p:tag name="KSO_WM_TEMPLATE_CATEGORY" val="diagram"/>
  <p:tag name="KSO_WM_TEMPLATE_INDEX" val="20233525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UNIT_TEXT_FILL_FORE_SCHEMECOLOR_INDEX" val="1"/>
  <p:tag name="KSO_WM_UNIT_TEXT_FILL_TYPE" val="1"/>
  <p:tag name="KSO_WM_DIAGRAM_MAX_ITEMCNT" val="3"/>
  <p:tag name="KSO_WM_DIAGRAM_MIN_ITEMCNT" val="3"/>
  <p:tag name="KSO_WM_DIAGRAM_VIRTUALLY_FRAME" val="{&quot;height&quot;:427.6160637049155,&quot;left&quot;:137.51534383053595,&quot;top&quot;:61.7,&quot;width&quot;:291.73465616946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输入您的项正文，请简单阐述您的观点。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3525_1*l_h_a*1_2_1"/>
  <p:tag name="KSO_WM_TEMPLATE_CATEGORY" val="diagram"/>
  <p:tag name="KSO_WM_TEMPLATE_INDEX" val="20233525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UNIT_TEXT_FILL_FORE_SCHEMECOLOR_INDEX" val="1"/>
  <p:tag name="KSO_WM_UNIT_TEXT_FILL_TYPE" val="1"/>
  <p:tag name="KSO_WM_DIAGRAM_MAX_ITEMCNT" val="3"/>
  <p:tag name="KSO_WM_DIAGRAM_MIN_ITEMCNT" val="3"/>
  <p:tag name="KSO_WM_DIAGRAM_VIRTUALLY_FRAME" val="{&quot;height&quot;:427.6160637049155,&quot;left&quot;:137.51534383053595,&quot;top&quot;:61.7,&quot;width&quot;:291.73465616946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项标题"/>
</p:tagLst>
</file>

<file path=ppt/tags/tag16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3525_1*l_h_f*1_1_1"/>
  <p:tag name="KSO_WM_TEMPLATE_CATEGORY" val="diagram"/>
  <p:tag name="KSO_WM_TEMPLATE_INDEX" val="20233525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UNIT_TEXT_FILL_FORE_SCHEMECOLOR_INDEX" val="1"/>
  <p:tag name="KSO_WM_UNIT_TEXT_FILL_TYPE" val="1"/>
  <p:tag name="KSO_WM_DIAGRAM_MAX_ITEMCNT" val="3"/>
  <p:tag name="KSO_WM_DIAGRAM_MIN_ITEMCNT" val="3"/>
  <p:tag name="KSO_WM_DIAGRAM_VIRTUALLY_FRAME" val="{&quot;height&quot;:427.6160637049155,&quot;left&quot;:137.51534383053595,&quot;top&quot;:61.7,&quot;width&quot;:291.73465616946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输入您的项正文，请简单阐述您的观点。"/>
</p:tagLst>
</file>

<file path=ppt/tags/tag16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3525_1*l_h_a*1_1_1"/>
  <p:tag name="KSO_WM_TEMPLATE_CATEGORY" val="diagram"/>
  <p:tag name="KSO_WM_TEMPLATE_INDEX" val="20233525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UNIT_TEXT_FILL_FORE_SCHEMECOLOR_INDEX" val="1"/>
  <p:tag name="KSO_WM_UNIT_TEXT_FILL_TYPE" val="1"/>
  <p:tag name="KSO_WM_DIAGRAM_MAX_ITEMCNT" val="3"/>
  <p:tag name="KSO_WM_DIAGRAM_MIN_ITEMCNT" val="3"/>
  <p:tag name="KSO_WM_DIAGRAM_VIRTUALLY_FRAME" val="{&quot;height&quot;:427.6160637049155,&quot;left&quot;:137.51534383053595,&quot;top&quot;:61.7,&quot;width&quot;:291.73465616946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项标题"/>
</p:tagLst>
</file>

<file path=ppt/tags/tag163.xml><?xml version="1.0" encoding="utf-8"?>
<p:tagLst xmlns:p="http://schemas.openxmlformats.org/presentationml/2006/main">
  <p:tag name="KSO_WM_UNIT_VALUE" val="130*1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233525_1*l_h_x*1_1_1"/>
  <p:tag name="KSO_WM_TEMPLATE_CATEGORY" val="diagram"/>
  <p:tag name="KSO_WM_TEMPLATE_INDEX" val="2023352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3"/>
  <p:tag name="KSO_WM_DIAGRAM_MIN_ITEMCNT" val="3"/>
  <p:tag name="KSO_WM_DIAGRAM_VIRTUALLY_FRAME" val="{&quot;height&quot;:427.6160637049155,&quot;left&quot;:137.51534383053595,&quot;top&quot;:61.7,&quot;width&quot;:291.7346561694641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16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3525_1*l_h_f*1_3_1"/>
  <p:tag name="KSO_WM_TEMPLATE_CATEGORY" val="diagram"/>
  <p:tag name="KSO_WM_TEMPLATE_INDEX" val="20233525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UNIT_TEXT_FILL_FORE_SCHEMECOLOR_INDEX" val="1"/>
  <p:tag name="KSO_WM_UNIT_TEXT_FILL_TYPE" val="1"/>
  <p:tag name="KSO_WM_DIAGRAM_MAX_ITEMCNT" val="3"/>
  <p:tag name="KSO_WM_DIAGRAM_MIN_ITEMCNT" val="3"/>
  <p:tag name="KSO_WM_DIAGRAM_VIRTUALLY_FRAME" val="{&quot;height&quot;:427.6160637049155,&quot;left&quot;:137.51534383053595,&quot;top&quot;:61.7,&quot;width&quot;:291.73465616946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输入您的项正文，请简单阐述您的观点。"/>
</p:tagLst>
</file>

<file path=ppt/tags/tag1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3525_1*l_h_a*1_3_1"/>
  <p:tag name="KSO_WM_TEMPLATE_CATEGORY" val="diagram"/>
  <p:tag name="KSO_WM_TEMPLATE_INDEX" val="20233525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UNIT_TEXT_FILL_FORE_SCHEMECOLOR_INDEX" val="1"/>
  <p:tag name="KSO_WM_UNIT_TEXT_FILL_TYPE" val="1"/>
  <p:tag name="KSO_WM_DIAGRAM_MAX_ITEMCNT" val="3"/>
  <p:tag name="KSO_WM_DIAGRAM_MIN_ITEMCNT" val="3"/>
  <p:tag name="KSO_WM_DIAGRAM_VIRTUALLY_FRAME" val="{&quot;height&quot;:427.6160637049155,&quot;left&quot;:137.51534383053595,&quot;top&quot;:61.7,&quot;width&quot;:291.73465616946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项标题"/>
</p:tagLst>
</file>

<file path=ppt/tags/tag166.xml><?xml version="1.0" encoding="utf-8"?>
<p:tagLst xmlns:p="http://schemas.openxmlformats.org/presentationml/2006/main">
  <p:tag name="KSO_WM_UNIT_VALUE" val="129*1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233525_1*l_h_x*1_2_1"/>
  <p:tag name="KSO_WM_TEMPLATE_CATEGORY" val="diagram"/>
  <p:tag name="KSO_WM_TEMPLATE_INDEX" val="2023352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3"/>
  <p:tag name="KSO_WM_DIAGRAM_MIN_ITEMCNT" val="3"/>
  <p:tag name="KSO_WM_DIAGRAM_VIRTUALLY_FRAME" val="{&quot;height&quot;:427.6160637049155,&quot;left&quot;:137.51534383053595,&quot;top&quot;:61.7,&quot;width&quot;:291.7346561694641}"/>
  <p:tag name="KSO_WM_DIAGRAM_COLOR_MATCH_VALUE" val="{&quot;shape&quot;:{&quot;fill&quot;:{&quot;gradient&quot;:[{&quot;brightness&quot;:0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167.xml><?xml version="1.0" encoding="utf-8"?>
<p:tagLst xmlns:p="http://schemas.openxmlformats.org/presentationml/2006/main">
  <p:tag name="KSO_WM_UNIT_VALUE" val="140*13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3_1"/>
  <p:tag name="KSO_WM_UNIT_ID" val="diagram20233525_1*l_h_x*1_3_1"/>
  <p:tag name="KSO_WM_TEMPLATE_CATEGORY" val="diagram"/>
  <p:tag name="KSO_WM_TEMPLATE_INDEX" val="2023352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3"/>
  <p:tag name="KSO_WM_DIAGRAM_MIN_ITEMCNT" val="3"/>
  <p:tag name="KSO_WM_DIAGRAM_VIRTUALLY_FRAME" val="{&quot;height&quot;:427.6160637049155,&quot;left&quot;:137.51534383053595,&quot;top&quot;:61.7,&quot;width&quot;:291.7346561694641}"/>
  <p:tag name="KSO_WM_DIAGRAM_COLOR_MATCH_VALUE" val="{&quot;shape&quot;:{&quot;fill&quot;:{&quot;gradient&quot;:[{&quot;brightness&quot;:0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i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4.05,&quot;left&quot;:54.8,&quot;top&quot;:103.2,&quot;width&quot;:850.45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_BRIGHTNESS" val="-0.1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FILL_TYPE" val="1"/>
  <p:tag name="KSO_WM_UNIT_FILL_FORE_SCHEMECOLOR_INDEX" val="13"/>
  <p:tag name="KSO_WM_UNIT_FILL_FORE_SCHEMECOLOR_INDEX_BRIGHTNESS" val="0.6"/>
  <p:tag name="KSO_WM_UNIT_LINE_FORE_SCHEMECOLOR_INDEX" val="13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i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4.05,&quot;left&quot;:54.8,&quot;top&quot;:103.2,&quot;width&quot;:850.4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FILL_TYPE" val="1"/>
  <p:tag name="KSO_WM_UNIT_FILL_FORE_SCHEMECOLOR_INDEX" val="5"/>
  <p:tag name="KSO_WM_UNIT_FILL_FORE_SCHEMECOLOR_INDEX_BRIGHTNESS" val="0"/>
  <p:tag name="KSO_WM_UNIT_LINE_FORE_SCHEMECOLOR_INDEX" val="5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i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4.05,&quot;left&quot;:54.8,&quot;top&quot;:103.2,&quot;width&quot;:850.45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_BRIGHTNESS" val="-0.1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FILL_TYPE" val="1"/>
  <p:tag name="KSO_WM_UNIT_FILL_FORE_SCHEMECOLOR_INDEX" val="13"/>
  <p:tag name="KSO_WM_UNIT_FILL_FORE_SCHEMECOLOR_INDEX_BRIGHTNESS" val="0.6"/>
  <p:tag name="KSO_WM_UNIT_LINE_FORE_SCHEMECOLOR_INDEX" val="13"/>
</p:tagLst>
</file>

<file path=ppt/tags/tag17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0968_2*l_h_a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4.05,&quot;left&quot;:54.8,&quot;top&quot;:103.2,&quot;width&quot;:85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PRESET_TEXT" val="添加标题"/>
  <p:tag name="KSO_WM_UNIT_TEXT_FILL_FORE_SCHEMECOLOR_INDEX" val="1"/>
  <p:tag name="KSO_WM_UNIT_TEXT_FILL_TYPE" val="1"/>
  <p:tag name="KSO_WM_UNIT_TEXT_TYPE" val="1"/>
</p:tagLst>
</file>

<file path=ppt/tags/tag17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0968_2*l_h_f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4.05,&quot;left&quot;:54.8,&quot;top&quot;:103.2,&quot;width&quot;:85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可酌情增减文字，以便观者准确地理解您传达的思想。"/>
  <p:tag name="KSO_WM_UNIT_TEXT_FILL_FORE_SCHEMECOLOR_INDEX" val="1"/>
  <p:tag name="KSO_WM_UNIT_TEXT_FILL_TYPE" val="1"/>
  <p:tag name="KSO_WM_UNIT_TEXT_TYPE" val="1"/>
</p:tagLst>
</file>

<file path=ppt/tags/tag1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0968_2*l_h_a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4.05,&quot;left&quot;:54.8,&quot;top&quot;:103.2,&quot;width&quot;:85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TYPE" val="1"/>
  <p:tag name="KSO_WM_UNIT_PRESET_TEXT" val="添加标题"/>
  <p:tag name="KSO_WM_UNIT_TEXT_TYPE" val="1"/>
</p:tagLst>
</file>

<file path=ppt/tags/tag17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0968_2*l_h_f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4.05,&quot;left&quot;:54.8,&quot;top&quot;:103.2,&quot;width&quot;:85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TYPE" val="1"/>
  <p:tag name="KSO_WM_UNIT_PRESET_TEXT" val="单击此处添加文本具体内容，简明扼要地阐述您的观点。可酌情增减文字，以便观者准确地理解您传达的思想。"/>
  <p:tag name="KSO_WM_UNIT_TEXT_TYPE" val="1"/>
</p:tagLst>
</file>

<file path=ppt/tags/tag1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0968_2*l_h_a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4.05,&quot;left&quot;:54.8,&quot;top&quot;:103.2,&quot;width&quot;:85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PRESET_TEXT" val="添加标题"/>
  <p:tag name="KSO_WM_UNIT_TEXT_FILL_FORE_SCHEMECOLOR_INDEX" val="1"/>
  <p:tag name="KSO_WM_UNIT_TEXT_FILL_TYPE" val="1"/>
  <p:tag name="KSO_WM_UNIT_TEXT_TYPE" val="1"/>
</p:tagLst>
</file>

<file path=ppt/tags/tag17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0968_2*l_h_f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4.05,&quot;left&quot;:54.8,&quot;top&quot;:103.2,&quot;width&quot;:85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可酌情增减文字，以便观者准确地理解您传达的思想。"/>
  <p:tag name="KSO_WM_UNIT_TEXT_FILL_FORE_SCHEMECOLOR_INDEX" val="1"/>
  <p:tag name="KSO_WM_UNIT_TEXT_FILL_TYPE" val="1"/>
  <p:tag name="KSO_WM_UNIT_TEXT_TYPE" val="1"/>
</p:tagLst>
</file>

<file path=ppt/tags/tag177.xml><?xml version="1.0" encoding="utf-8"?>
<p:tagLst xmlns:p="http://schemas.openxmlformats.org/presentationml/2006/main">
  <p:tag name="KSO_WM_SLIDE_ID" val="custom20233594_1"/>
  <p:tag name="KSO_WM_TEMPLATE_SUBCATEGORY" val="0"/>
  <p:tag name="KSO_WM_TEMPLATE_MASTER_TYPE" val="0"/>
  <p:tag name="KSO_WM_TEMPLATE_COLOR_TYPE" val="0"/>
  <p:tag name="KSO_WM_SLIDE_ITEM_CNT" val="3"/>
  <p:tag name="KSO_WM_SLIDE_INDEX" val="1"/>
  <p:tag name="KSO_WM_TAG_VERSION" val="3.0"/>
  <p:tag name="KSO_WM_BEAUTIFY_FLAG" val="#wm#"/>
  <p:tag name="KSO_WM_TEMPLATE_CATEGORY" val="custom"/>
  <p:tag name="KSO_WM_TEMPLATE_INDEX" val="20233594"/>
  <p:tag name="KSO_WM_SLIDE_TYPE" val="text"/>
  <p:tag name="KSO_WM_SLIDE_SUBTYPE" val="picTxt"/>
  <p:tag name="KSO_WM_SLIDE_SIZE" val="850.55*173.25"/>
  <p:tag name="KSO_WM_SLIDE_POSITION" val="54.7*320.9"/>
  <p:tag name="KSO_WM_SLIDE_LAYOUT" val="a_d_l"/>
  <p:tag name="KSO_WM_SLIDE_LAYOUT_CNT" val="1_1_1"/>
  <p:tag name="KSO_WM_SPECIAL_SOURCE" val="bdnull"/>
  <p:tag name="KSO_WM_DIAGRAM_GROUP_CODE" val="l1-1"/>
  <p:tag name="KSO_WM_SLIDE_DIAGTYPE" val="l"/>
</p:tagLst>
</file>

<file path=ppt/tags/tag178.xml><?xml version="1.0" encoding="utf-8"?>
<p:tagLst xmlns:p="http://schemas.openxmlformats.org/presentationml/2006/main">
  <p:tag name="KSO_WM_UNIT_TYPE" val="d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3*d*1"/>
  <p:tag name="KSO_WM_UNIT_LAYERLEVEL" val="1"/>
</p:tagLst>
</file>

<file path=ppt/tags/tag179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3*e*1"/>
  <p:tag name="KSO_WM_UNIT_LAYERLEVEL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3*a*1"/>
  <p:tag name="KSO_WM_UNIT_LAYERLEVEL" val="1"/>
</p:tagLst>
</file>

<file path=ppt/tags/tag181.xml><?xml version="1.0" encoding="utf-8"?>
<p:tagLst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TEMPLATE_PLACEHOLDER_POS" val="0,0,960,540"/>
  <p:tag name="KSO_WM_SLIDE_SUBTYPE" val="pureTxt"/>
  <p:tag name="KSO_WM_SLIDE_ITEM_CNT" val="0"/>
  <p:tag name="KSO_WM_TEMPLATE_INDEX" val="07546"/>
  <p:tag name="KSO_WM_SLIDE_THEME_ID" val="20232537"/>
  <p:tag name="KSO_WM_SLIDE_INDEX" val="3"/>
  <p:tag name="KSO_WM_BEAUTIFY_FLAG" val="#wm#"/>
  <p:tag name="KSO_WM_TEMPLATE_CATEGORY" val="custom"/>
  <p:tag name="KSO_WM_SLIDE_ID" val="custom07546_3"/>
  <p:tag name="KSO_WM_SLIDE_LAYOUT" val="a_d_e"/>
  <p:tag name="KSO_WM_SLIDE_LAYOUT_CNT" val="1_1_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i*1_2_1"/>
  <p:tag name="KSO_WM_TEMPLATE_CATEGORY" val="diagram"/>
  <p:tag name="KSO_WM_TEMPLATE_INDEX" val="20230968"/>
  <p:tag name="KSO_WM_UNIT_LAYERLEVEL" val="1_1_1"/>
  <p:tag name="KSO_WM_TAG_VERSION" val="3.0"/>
  <p:tag name="KSO_WM_DIAGRAM_GROUP_CODE" val="l1-1"/>
  <p:tag name="KSO_WM_UNIT_TYPE" val="l_h_i"/>
  <p:tag name="KSO_WM_UNIT_INDEX" val="1_2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4.05,&quot;left&quot;:54.8,&quot;top&quot;:103.2,&quot;width&quot;:850.4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FILL_TYPE" val="1"/>
  <p:tag name="KSO_WM_UNIT_FILL_FORE_SCHEMECOLOR_INDEX" val="5"/>
  <p:tag name="KSO_WM_UNIT_FILL_FORE_SCHEMECOLOR_INDEX_BRIGHTNESS" val="0"/>
  <p:tag name="KSO_WM_UNIT_LINE_FORE_SCHEMECOLOR_INDEX" val="5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i*1_2_1"/>
  <p:tag name="KSO_WM_TEMPLATE_CATEGORY" val="diagram"/>
  <p:tag name="KSO_WM_TEMPLATE_INDEX" val="20230968"/>
  <p:tag name="KSO_WM_UNIT_LAYERLEVEL" val="1_1_1"/>
  <p:tag name="KSO_WM_TAG_VERSION" val="3.0"/>
  <p:tag name="KSO_WM_DIAGRAM_GROUP_CODE" val="l1-1"/>
  <p:tag name="KSO_WM_UNIT_TYPE" val="l_h_i"/>
  <p:tag name="KSO_WM_UNIT_INDEX" val="1_2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4.05,&quot;left&quot;:54.8,&quot;top&quot;:103.2,&quot;width&quot;:850.4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FILL_TYPE" val="1"/>
  <p:tag name="KSO_WM_UNIT_FILL_FORE_SCHEMECOLOR_INDEX" val="5"/>
  <p:tag name="KSO_WM_UNIT_FILL_FORE_SCHEMECOLOR_INDEX_BRIGHTNESS" val="0"/>
  <p:tag name="KSO_WM_UNIT_LINE_FORE_SCHEMECOLOR_INDEX" val="5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33594_1*a*1"/>
  <p:tag name="KSO_WM_TEMPLATE_CATEGORY" val="custom"/>
  <p:tag name="KSO_WM_TEMPLATE_INDEX" val="20233594"/>
  <p:tag name="KSO_WM_UNIT_LAYERLEVEL" val="1"/>
  <p:tag name="KSO_WM_TAG_VERSION" val="3.0"/>
  <p:tag name="KSO_WM_BEAUTIFY_FLAG" val="#wm#"/>
  <p:tag name="KSO_WM_UNIT_TEXT_TYPE" val="1"/>
  <p:tag name="KSO_WM_UNIT_PRESET_TEXT" val="单击此处&#10;添加标题内容"/>
</p:tagLst>
</file>

<file path=ppt/tags/tag18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3525_1*l_h_f*1_2_1"/>
  <p:tag name="KSO_WM_TEMPLATE_CATEGORY" val="diagram"/>
  <p:tag name="KSO_WM_TEMPLATE_INDEX" val="20233525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UNIT_TEXT_FILL_FORE_SCHEMECOLOR_INDEX" val="1"/>
  <p:tag name="KSO_WM_UNIT_TEXT_FILL_TYPE" val="1"/>
  <p:tag name="KSO_WM_DIAGRAM_MAX_ITEMCNT" val="3"/>
  <p:tag name="KSO_WM_DIAGRAM_MIN_ITEMCNT" val="3"/>
  <p:tag name="KSO_WM_DIAGRAM_VIRTUALLY_FRAME" val="{&quot;height&quot;:427.0484840645714,&quot;left&quot;:137.51534383053595,&quot;top&quot;:62.267579640344124,&quot;width&quot;:637.03465616946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输入您的项正文，请简单阐述您的观点。"/>
</p:tagLst>
</file>

<file path=ppt/tags/tag18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3525_1*l_h_a*1_2_1"/>
  <p:tag name="KSO_WM_TEMPLATE_CATEGORY" val="diagram"/>
  <p:tag name="KSO_WM_TEMPLATE_INDEX" val="20233525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UNIT_TEXT_FILL_FORE_SCHEMECOLOR_INDEX" val="1"/>
  <p:tag name="KSO_WM_UNIT_TEXT_FILL_TYPE" val="1"/>
  <p:tag name="KSO_WM_DIAGRAM_MAX_ITEMCNT" val="3"/>
  <p:tag name="KSO_WM_DIAGRAM_MIN_ITEMCNT" val="3"/>
  <p:tag name="KSO_WM_DIAGRAM_VIRTUALLY_FRAME" val="{&quot;height&quot;:427.0484840645714,&quot;left&quot;:137.51534383053595,&quot;top&quot;:62.267579640344124,&quot;width&quot;:637.03465616946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项标题"/>
</p:tagLst>
</file>

<file path=ppt/tags/tag18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3525_1*l_h_f*1_1_1"/>
  <p:tag name="KSO_WM_TEMPLATE_CATEGORY" val="diagram"/>
  <p:tag name="KSO_WM_TEMPLATE_INDEX" val="20233525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UNIT_TEXT_FILL_FORE_SCHEMECOLOR_INDEX" val="1"/>
  <p:tag name="KSO_WM_UNIT_TEXT_FILL_TYPE" val="1"/>
  <p:tag name="KSO_WM_DIAGRAM_MAX_ITEMCNT" val="3"/>
  <p:tag name="KSO_WM_DIAGRAM_MIN_ITEMCNT" val="3"/>
  <p:tag name="KSO_WM_DIAGRAM_VIRTUALLY_FRAME" val="{&quot;height&quot;:427.0484840645714,&quot;left&quot;:137.51534383053595,&quot;top&quot;:62.267579640344124,&quot;width&quot;:637.03465616946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输入您的项正文，请简单阐述您的观点。"/>
</p:tagLst>
</file>

<file path=ppt/tags/tag18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3525_1*l_h_a*1_1_1"/>
  <p:tag name="KSO_WM_TEMPLATE_CATEGORY" val="diagram"/>
  <p:tag name="KSO_WM_TEMPLATE_INDEX" val="20233525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UNIT_TEXT_FILL_FORE_SCHEMECOLOR_INDEX" val="1"/>
  <p:tag name="KSO_WM_UNIT_TEXT_FILL_TYPE" val="1"/>
  <p:tag name="KSO_WM_DIAGRAM_MAX_ITEMCNT" val="3"/>
  <p:tag name="KSO_WM_DIAGRAM_MIN_ITEMCNT" val="3"/>
  <p:tag name="KSO_WM_DIAGRAM_VIRTUALLY_FRAME" val="{&quot;height&quot;:427.0484840645714,&quot;left&quot;:137.51534383053595,&quot;top&quot;:62.267579640344124,&quot;width&quot;:637.03465616946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项标题"/>
</p:tagLst>
</file>

<file path=ppt/tags/tag18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3525_1*l_h_f*1_3_1"/>
  <p:tag name="KSO_WM_TEMPLATE_CATEGORY" val="diagram"/>
  <p:tag name="KSO_WM_TEMPLATE_INDEX" val="20233525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UNIT_TEXT_FILL_FORE_SCHEMECOLOR_INDEX" val="1"/>
  <p:tag name="KSO_WM_UNIT_TEXT_FILL_TYPE" val="1"/>
  <p:tag name="KSO_WM_DIAGRAM_MAX_ITEMCNT" val="3"/>
  <p:tag name="KSO_WM_DIAGRAM_MIN_ITEMCNT" val="3"/>
  <p:tag name="KSO_WM_DIAGRAM_VIRTUALLY_FRAME" val="{&quot;height&quot;:427.0484840645714,&quot;left&quot;:137.51534383053595,&quot;top&quot;:62.267579640344124,&quot;width&quot;:637.03465616946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输入您的项正文，请简单阐述您的观点。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3525_1*l_h_a*1_3_1"/>
  <p:tag name="KSO_WM_TEMPLATE_CATEGORY" val="diagram"/>
  <p:tag name="KSO_WM_TEMPLATE_INDEX" val="20233525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UNIT_TEXT_FILL_FORE_SCHEMECOLOR_INDEX" val="1"/>
  <p:tag name="KSO_WM_UNIT_TEXT_FILL_TYPE" val="1"/>
  <p:tag name="KSO_WM_DIAGRAM_MAX_ITEMCNT" val="3"/>
  <p:tag name="KSO_WM_DIAGRAM_MIN_ITEMCNT" val="3"/>
  <p:tag name="KSO_WM_DIAGRAM_VIRTUALLY_FRAME" val="{&quot;height&quot;:427.0484840645714,&quot;left&quot;:137.51534383053595,&quot;top&quot;:62.267579640344124,&quot;width&quot;:637.03465616946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项标题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i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4.05,&quot;left&quot;:54.8,&quot;top&quot;:103.2,&quot;width&quot;:850.45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_BRIGHTNESS" val="-0.1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FILL_TYPE" val="1"/>
  <p:tag name="KSO_WM_UNIT_FILL_FORE_SCHEMECOLOR_INDEX" val="13"/>
  <p:tag name="KSO_WM_UNIT_FILL_FORE_SCHEMECOLOR_INDEX_BRIGHTNESS" val="0.6"/>
  <p:tag name="KSO_WM_UNIT_LINE_FORE_SCHEMECOLOR_INDEX" val="13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i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4.05,&quot;left&quot;:54.8,&quot;top&quot;:103.2,&quot;width&quot;:850.4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FILL_TYPE" val="1"/>
  <p:tag name="KSO_WM_UNIT_FILL_FORE_SCHEMECOLOR_INDEX" val="5"/>
  <p:tag name="KSO_WM_UNIT_FILL_FORE_SCHEMECOLOR_INDEX_BRIGHTNESS" val="0"/>
  <p:tag name="KSO_WM_UNIT_LINE_FORE_SCHEMECOLOR_INDEX" val="5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i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4.05,&quot;left&quot;:54.8,&quot;top&quot;:103.2,&quot;width&quot;:850.45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_BRIGHTNESS" val="-0.1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FILL_TYPE" val="1"/>
  <p:tag name="KSO_WM_UNIT_FILL_FORE_SCHEMECOLOR_INDEX" val="13"/>
  <p:tag name="KSO_WM_UNIT_FILL_FORE_SCHEMECOLOR_INDEX_BRIGHTNESS" val="0.6"/>
  <p:tag name="KSO_WM_UNIT_LINE_FORE_SCHEMECOLOR_INDEX" val="13"/>
</p:tagLst>
</file>

<file path=ppt/tags/tag19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0968_2*l_h_a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4.05,&quot;left&quot;:54.8,&quot;top&quot;:103.2,&quot;width&quot;:85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PRESET_TEXT" val="添加标题"/>
  <p:tag name="KSO_WM_UNIT_TEXT_FILL_FORE_SCHEMECOLOR_INDEX" val="1"/>
  <p:tag name="KSO_WM_UNIT_TEXT_FILL_TYPE" val="1"/>
  <p:tag name="KSO_WM_UNIT_TEXT_TYPE" val="1"/>
</p:tagLst>
</file>

<file path=ppt/tags/tag19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0968_2*l_h_f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4.05,&quot;left&quot;:54.8,&quot;top&quot;:103.2,&quot;width&quot;:85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可酌情增减文字，以便观者准确地理解您传达的思想。"/>
  <p:tag name="KSO_WM_UNIT_TEXT_FILL_FORE_SCHEMECOLOR_INDEX" val="1"/>
  <p:tag name="KSO_WM_UNIT_TEXT_FILL_TYPE" val="1"/>
  <p:tag name="KSO_WM_UNIT_TEXT_TYPE" val="1"/>
</p:tagLst>
</file>

<file path=ppt/tags/tag19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0968_2*l_h_a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4.05,&quot;left&quot;:54.8,&quot;top&quot;:103.2,&quot;width&quot;:85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TYPE" val="1"/>
  <p:tag name="KSO_WM_UNIT_PRESET_TEXT" val="添加标题"/>
  <p:tag name="KSO_WM_UNIT_TEXT_TYPE" val="1"/>
</p:tagLst>
</file>

<file path=ppt/tags/tag19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0968_2*l_h_f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4.05,&quot;left&quot;:54.8,&quot;top&quot;:103.2,&quot;width&quot;:85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TYPE" val="1"/>
  <p:tag name="KSO_WM_UNIT_PRESET_TEXT" val="单击此处添加文本具体内容，简明扼要地阐述您的观点。可酌情增减文字，以便观者准确地理解您传达的思想。"/>
  <p:tag name="KSO_WM_UNIT_TEXT_TYPE" val="1"/>
</p:tagLst>
</file>

<file path=ppt/tags/tag1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0968_2*l_h_a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4.05,&quot;left&quot;:54.8,&quot;top&quot;:103.2,&quot;width&quot;:85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PRESET_TEXT" val="添加标题"/>
  <p:tag name="KSO_WM_UNIT_TEXT_FILL_FORE_SCHEMECOLOR_INDEX" val="1"/>
  <p:tag name="KSO_WM_UNIT_TEXT_FILL_TYPE" val="1"/>
  <p:tag name="KSO_WM_UNIT_TEXT_TYPE" val="1"/>
</p:tagLst>
</file>

<file path=ppt/tags/tag19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0968_2*l_h_f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4.05,&quot;left&quot;:54.8,&quot;top&quot;:103.2,&quot;width&quot;:850.4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可酌情增减文字，以便观者准确地理解您传达的思想。"/>
  <p:tag name="KSO_WM_UNIT_TEXT_FILL_FORE_SCHEMECOLOR_INDEX" val="1"/>
  <p:tag name="KSO_WM_UNIT_TEXT_FILL_TYPE" val="1"/>
  <p:tag name="KSO_WM_UNIT_TEXT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ID" val="custom20233594_1"/>
  <p:tag name="KSO_WM_TEMPLATE_SUBCATEGORY" val="0"/>
  <p:tag name="KSO_WM_TEMPLATE_MASTER_TYPE" val="0"/>
  <p:tag name="KSO_WM_TEMPLATE_COLOR_TYPE" val="0"/>
  <p:tag name="KSO_WM_SLIDE_ITEM_CNT" val="3"/>
  <p:tag name="KSO_WM_SLIDE_INDEX" val="1"/>
  <p:tag name="KSO_WM_TAG_VERSION" val="3.0"/>
  <p:tag name="KSO_WM_BEAUTIFY_FLAG" val="#wm#"/>
  <p:tag name="KSO_WM_TEMPLATE_CATEGORY" val="custom"/>
  <p:tag name="KSO_WM_TEMPLATE_INDEX" val="20233594"/>
  <p:tag name="KSO_WM_SLIDE_TYPE" val="text"/>
  <p:tag name="KSO_WM_SLIDE_SUBTYPE" val="picTxt"/>
  <p:tag name="KSO_WM_SLIDE_SIZE" val="850.55*173.25"/>
  <p:tag name="KSO_WM_SLIDE_POSITION" val="54.7*320.9"/>
  <p:tag name="KSO_WM_SLIDE_LAYOUT" val="a_d_l"/>
  <p:tag name="KSO_WM_SLIDE_LAYOUT_CNT" val="1_1_1"/>
  <p:tag name="KSO_WM_SPECIAL_SOURCE" val="bdnull"/>
  <p:tag name="KSO_WM_DIAGRAM_GROUP_CODE" val="l1-1"/>
  <p:tag name="KSO_WM_SLIDE_DIAGTYPE" val="l"/>
</p:tagLst>
</file>

<file path=ppt/tags/tag201.xml><?xml version="1.0" encoding="utf-8"?>
<p:tagLst xmlns:p="http://schemas.openxmlformats.org/presentationml/2006/main">
  <p:tag name="KSO_WM_UNIT_TYPE" val="d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3*d*1"/>
  <p:tag name="KSO_WM_UNIT_LAYERLEVEL" val="1"/>
</p:tagLst>
</file>

<file path=ppt/tags/tag202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3*e*1"/>
  <p:tag name="KSO_WM_UNIT_LAYERLEVEL" val="1"/>
</p:tagLst>
</file>

<file path=ppt/tags/tag203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3*a*1"/>
  <p:tag name="KSO_WM_UNIT_LAYERLEVEL" val="1"/>
</p:tagLst>
</file>

<file path=ppt/tags/tag204.xml><?xml version="1.0" encoding="utf-8"?>
<p:tagLst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TEMPLATE_PLACEHOLDER_POS" val="0,0,960,540"/>
  <p:tag name="KSO_WM_SLIDE_SUBTYPE" val="pureTxt"/>
  <p:tag name="KSO_WM_SLIDE_ITEM_CNT" val="0"/>
  <p:tag name="KSO_WM_TEMPLATE_INDEX" val="07546"/>
  <p:tag name="KSO_WM_SLIDE_THEME_ID" val="20232537"/>
  <p:tag name="KSO_WM_SLIDE_INDEX" val="3"/>
  <p:tag name="KSO_WM_BEAUTIFY_FLAG" val="#wm#"/>
  <p:tag name="KSO_WM_TEMPLATE_CATEGORY" val="custom"/>
  <p:tag name="KSO_WM_SLIDE_ID" val="custom07546_3"/>
  <p:tag name="KSO_WM_SLIDE_LAYOUT" val="a_d_e"/>
  <p:tag name="KSO_WM_SLIDE_LAYOUT_CNT" val="1_1_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3122_1*l_h_i*1_1_1"/>
  <p:tag name="KSO_WM_TEMPLATE_CATEGORY" val="diagram"/>
  <p:tag name="KSO_WM_TEMPLATE_INDEX" val="20233122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5.3846435546875,&quot;left&quot;:55.461653543307094,&quot;top&quot;:134.62555223840428,&quot;width&quot;:266.62598425196853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UBTYPE" val="d"/>
  <p:tag name="KSO_WM_UNIT_PRESET_TEXT" val="01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3122_1*l_h_i*1_2_1"/>
  <p:tag name="KSO_WM_TEMPLATE_CATEGORY" val="diagram"/>
  <p:tag name="KSO_WM_TEMPLATE_INDEX" val="20233122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5.3846435546875,&quot;left&quot;:55.461653543307094,&quot;top&quot;:134.62555223840428,&quot;width&quot;:266.62598425196853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UBTYPE" val="d"/>
  <p:tag name="KSO_WM_UNIT_PRESET_TEXT" val="02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3122_1*l_h_i*1_2_2"/>
  <p:tag name="KSO_WM_TEMPLATE_CATEGORY" val="diagram"/>
  <p:tag name="KSO_WM_TEMPLATE_INDEX" val="20233122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5.3846435546875,&quot;left&quot;:55.461653543307094,&quot;top&quot;:134.62555223840428,&quot;width&quot;:266.62598425196853}"/>
  <p:tag name="KSO_WM_DIAGRAM_COLOR_MATCH_VALUE" val="{&quot;shape&quot;:{&quot;fill&quot;:{&quot;solid&quot;:{&quot;brightness&quot;:0,&quot;colorType&quot;:2,&quot;rgb&quot;:&quot;#00993f&quot;,&quot;transparency&quot;:1},&quot;type&quot;:1},&quot;glow&quot;:{&quot;colorType&quot;:0},&quot;line&quot;:{&quot;solidLine&quot;:{&quot;brightness&quot;:0,&quot;colorType&quot;:1,&quot;foreColorIndex&quot;:13,&quot;transparency&quot;:0.600000023841857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3"/>
</p:tagLst>
</file>

<file path=ppt/tags/tag20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122_1*l_h_a*1_1_1"/>
  <p:tag name="KSO_WM_TEMPLATE_CATEGORY" val="diagram"/>
  <p:tag name="KSO_WM_TEMPLATE_INDEX" val="20233122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25"/>
  <p:tag name="KSO_WM_DIAGRAM_MAX_ITEMCNT" val="4"/>
  <p:tag name="KSO_WM_DIAGRAM_MIN_ITEMCNT" val="2"/>
  <p:tag name="KSO_WM_DIAGRAM_VIRTUALLY_FRAME" val="{&quot;height&quot;:365.3846435546875,&quot;left&quot;:55.461653543307094,&quot;top&quot;:134.62555223840428,&quot;width&quot;:266.6259842519685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</p:tagLst>
</file>

<file path=ppt/tags/tag20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122_1*l_h_f*1_1_1"/>
  <p:tag name="KSO_WM_TEMPLATE_CATEGORY" val="diagram"/>
  <p:tag name="KSO_WM_TEMPLATE_INDEX" val="20233122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365.3846435546875,&quot;left&quot;:55.461653543307094,&quot;top&quot;:134.62555223840428,&quot;width&quot;:266.6259842519685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内容，简明阐述您的观点内容。"/>
  <p:tag name="KSO_WM_UNIT_TEXT_FILL_FORE_SCHEMECOLOR_INDEX" val="1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3122_1*l_h_a*1_2_1"/>
  <p:tag name="KSO_WM_TEMPLATE_CATEGORY" val="diagram"/>
  <p:tag name="KSO_WM_TEMPLATE_INDEX" val="20233122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25"/>
  <p:tag name="KSO_WM_DIAGRAM_MAX_ITEMCNT" val="4"/>
  <p:tag name="KSO_WM_DIAGRAM_MIN_ITEMCNT" val="2"/>
  <p:tag name="KSO_WM_DIAGRAM_VIRTUALLY_FRAME" val="{&quot;height&quot;:365.3846435546875,&quot;left&quot;:55.461653543307094,&quot;top&quot;:134.62555223840428,&quot;width&quot;:266.6259842519685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</p:tagLst>
</file>

<file path=ppt/tags/tag21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3122_1*l_h_f*1_2_1"/>
  <p:tag name="KSO_WM_TEMPLATE_CATEGORY" val="diagram"/>
  <p:tag name="KSO_WM_TEMPLATE_INDEX" val="20233122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74"/>
  <p:tag name="KSO_WM_DIAGRAM_MAX_ITEMCNT" val="4"/>
  <p:tag name="KSO_WM_DIAGRAM_MIN_ITEMCNT" val="2"/>
  <p:tag name="KSO_WM_DIAGRAM_VIRTUALLY_FRAME" val="{&quot;height&quot;:365.3846435546875,&quot;left&quot;:55.461653543307094,&quot;top&quot;:134.62555223840428,&quot;width&quot;:266.6259842519685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内容，简明阐述您的观点内容。"/>
  <p:tag name="KSO_WM_UNIT_TEXT_FILL_FORE_SCHEMECOLOR_INDEX" val="1"/>
  <p:tag name="KSO_WM_UNIT_TEXT_FILL_TYPE" val="1"/>
</p:tagLst>
</file>

<file path=ppt/tags/tag21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custom07546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INDEX" val="07546"/>
  <p:tag name="KSO_WM_TEMPLATE_CATEGORY" val="custom"/>
</p:tagLst>
</file>

<file path=ppt/tags/tag21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3147_2*l_h_f*1_1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5.1413385826772,&quot;left&quot;:73.36463256835941,&quot;top&quot;:141.69007874015747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项正文，文字是您思想的提炼"/>
  <p:tag name="KSO_WM_UNIT_TEXT_TYPE" val="1"/>
</p:tagLst>
</file>

<file path=ppt/tags/tag21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3147_2*l_h_a*1_1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5.1413385826772,&quot;left&quot;:73.36463256835941,&quot;top&quot;:141.69007874015747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  <p:tag name="KSO_WM_UNIT_TEXT_TYPE" val="1"/>
</p:tagLst>
</file>

<file path=ppt/tags/tag21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3147_2*l_h_f*1_2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5.1413385826772,&quot;left&quot;:73.36463256835941,&quot;top&quot;:141.69007874015747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项正文，文字是您思想的提炼"/>
  <p:tag name="KSO_WM_UNIT_TEXT_TYPE" val="1"/>
</p:tagLst>
</file>

<file path=ppt/tags/tag2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3147_2*l_h_a*1_2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5.1413385826772,&quot;left&quot;:73.36463256835941,&quot;top&quot;:141.69007874015747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  <p:tag name="KSO_WM_UNIT_TEXT_TYPE" val="1"/>
</p:tagLst>
</file>

<file path=ppt/tags/tag21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3147_2*l_h_f*1_3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5.1413385826772,&quot;left&quot;:73.36463256835941,&quot;top&quot;:141.69007874015747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项正文，文字是您思想的提炼"/>
  <p:tag name="KSO_WM_UNIT_TEXT_TYPE" val="1"/>
</p:tagLst>
</file>

<file path=ppt/tags/tag21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3147_2*l_h_a*1_3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5.1413385826772,&quot;left&quot;:73.36463256835941,&quot;top&quot;:141.69007874015747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  <p:tag name="KSO_WM_UNIT_TEXT_TYPE" val="1"/>
</p:tagLst>
</file>

<file path=ppt/tags/tag219.xml><?xml version="1.0" encoding="utf-8"?>
<p:tagLst xmlns:p="http://schemas.openxmlformats.org/presentationml/2006/main">
  <p:tag name="KSO_WM_BEAUTIFY_FLAG" val="#wm#"/>
  <p:tag name="KSO_WM_TEMPLATE_CATEGORY" val="custom"/>
  <p:tag name="KSO_WM_TEMPLATE_MASTER_TYPE" val="0"/>
  <p:tag name="KSO_WM_TEMPLATE_COLOR_TYPE" val="0"/>
  <p:tag name="KSO_WM_DIAGRAM_GROUP_CODE" val="l1-1"/>
  <p:tag name="KSO_WM_SLIDE_DIAGTYPE" val="l"/>
  <p:tag name="KSO_WM_SLIDE_LAYOUT" val="a_d_l"/>
  <p:tag name="KSO_WM_SLIDE_LAYOUT_CNT" val="1_1_1"/>
  <p:tag name="KSO_WM_SLIDE_TYPE" val="text"/>
  <p:tag name="KSO_WM_SLIDE_SUBTYPE" val="picTxt"/>
  <p:tag name="KSO_WM_SLIDE_SIZE" val="266.478*355.487"/>
  <p:tag name="KSO_WM_SLIDE_POSITION" val="55.5217*144.347"/>
  <p:tag name="KSO_WM_TEMPLATE_INDEX" val="20233629"/>
  <p:tag name="KSO_WM_TEMPLATE_SUBCATEGORY" val="0"/>
  <p:tag name="KSO_WM_SLIDE_INDEX" val="1"/>
  <p:tag name="KSO_WM_TAG_VERSION" val="3.0"/>
  <p:tag name="KSO_WM_SLIDE_ID" val="custom20233629_1"/>
  <p:tag name="KSO_WM_SLIDE_ITEM_CNT" val="3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TYPE" val="d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3*d*1"/>
  <p:tag name="KSO_WM_UNIT_LAYERLEVEL" val="1"/>
</p:tagLst>
</file>

<file path=ppt/tags/tag221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3*e*1"/>
  <p:tag name="KSO_WM_UNIT_LAYERLEVEL" val="1"/>
</p:tagLst>
</file>

<file path=ppt/tags/tag22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3*a*1"/>
  <p:tag name="KSO_WM_UNIT_LAYERLEVEL" val="1"/>
</p:tagLst>
</file>

<file path=ppt/tags/tag223.xml><?xml version="1.0" encoding="utf-8"?>
<p:tagLst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TEMPLATE_PLACEHOLDER_POS" val="0,0,960,540"/>
  <p:tag name="KSO_WM_SLIDE_SUBTYPE" val="pureTxt"/>
  <p:tag name="KSO_WM_SLIDE_ITEM_CNT" val="0"/>
  <p:tag name="KSO_WM_TEMPLATE_INDEX" val="07546"/>
  <p:tag name="KSO_WM_SLIDE_THEME_ID" val="20232537"/>
  <p:tag name="KSO_WM_SLIDE_INDEX" val="3"/>
  <p:tag name="KSO_WM_BEAUTIFY_FLAG" val="#wm#"/>
  <p:tag name="KSO_WM_TEMPLATE_CATEGORY" val="custom"/>
  <p:tag name="KSO_WM_SLIDE_ID" val="custom07546_3"/>
  <p:tag name="KSO_WM_SLIDE_LAYOUT" val="a_d_e"/>
  <p:tag name="KSO_WM_SLIDE_LAYOUT_CNT" val="1_1_1"/>
</p:tagLst>
</file>

<file path=ppt/tags/tag224.xml><?xml version="1.0" encoding="utf-8"?>
<p:tagLst xmlns:p="http://schemas.openxmlformats.org/presentationml/2006/main">
  <p:tag name="KSO_WM_UNIT_VALUE" val="1904*1403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31928_1*d*1"/>
  <p:tag name="KSO_WM_TEMPLATE_CATEGORY" val="custom"/>
  <p:tag name="KSO_WM_TEMPLATE_INDEX" val="20231928"/>
  <p:tag name="KSO_WM_UNIT_LAYERLEVEL" val="1"/>
  <p:tag name="KSO_WM_TAG_VERSION" val="3.0"/>
  <p:tag name="KSO_WM_BEAUTIFY_FLAG" val="#wm#"/>
  <p:tag name="KSO_WM_DIAGRAM_GROUP_CODE" val="l1-1"/>
  <p:tag name="KSO_WM_UNIT_LINE_FORE_SCHEMECOLOR_INDEX" val="13"/>
  <p:tag name="KSO_WM_UNIT_LINE_FILL_TYPE" val="2"/>
  <p:tag name="KSO_WM_UNIT_TEXT_FILL_FORE_SCHEMECOLOR_INDEX" val="13"/>
  <p:tag name="KSO_WM_UNIT_TEXT_FILL_TYPE" val="1"/>
  <p:tag name="KSO_WM_UNIT_USESOURCEFORMAT_APPLY" val="1"/>
  <p:tag name="KSO_WM_UNIT_PICTURE_SUBTYPE" val="b"/>
  <p:tag name="MH_PIC_SOURCE_TYPE" val="ai_match*TextGenerateImg**1733919022313_248.1_0c092d4e211f-slide-8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2475_1*l_h_i*1_3_1"/>
  <p:tag name="KSO_WM_TEMPLATE_CATEGORY" val="diagram"/>
  <p:tag name="KSO_WM_TEMPLATE_INDEX" val="20232475"/>
  <p:tag name="KSO_WM_UNIT_LAYERLEVEL" val="1_1_1"/>
  <p:tag name="KSO_WM_TAG_VERSION" val="3.0"/>
  <p:tag name="KSO_WM_BEAUTIFY_FLAG" val="#wm#"/>
  <p:tag name="KSO_WM_DIAGRAM_VERSION" val="3"/>
  <p:tag name="KSO_WM_DIAGRAM_COLOR_TRICK" val="3"/>
  <p:tag name="KSO_WM_DIAGRAM_COLOR_TEXT_CAN_REMOVE" val="n"/>
  <p:tag name="KSO_WM_DIAGRAM_MAX_ITEMCNT" val="4"/>
  <p:tag name="KSO_WM_DIAGRAM_MIN_ITEMCNT" val="3"/>
  <p:tag name="KSO_WM_DIAGRAM_VIRTUALLY_FRAME" val="{&quot;height&quot;:337.1499938964844,&quot;left&quot;:73.67495452640564,&quot;top&quot;:146.1250030517578,&quot;width&quot;:414.45001220703125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brightness&quot;:0,&quot;colorType&quot;:1,&quot;foreColorIndex&quot;:5,&quot;transparency&quot;:0.7993299961090088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2"/>
  <p:tag name="KSO_WM_UNIT_FILL_FORE_SCHEMECOLOR_INDEX_BRIGHTNESS" val="0"/>
  <p:tag name="KSO_WM_UNIT_LINE_FORE_SCHEMECOLOR_INDEX" val="5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2475_1*l_h_i*1_2_1"/>
  <p:tag name="KSO_WM_TEMPLATE_CATEGORY" val="diagram"/>
  <p:tag name="KSO_WM_TEMPLATE_INDEX" val="20232475"/>
  <p:tag name="KSO_WM_UNIT_LAYERLEVEL" val="1_1_1"/>
  <p:tag name="KSO_WM_TAG_VERSION" val="3.0"/>
  <p:tag name="KSO_WM_BEAUTIFY_FLAG" val="#wm#"/>
  <p:tag name="KSO_WM_DIAGRAM_VERSION" val="3"/>
  <p:tag name="KSO_WM_DIAGRAM_COLOR_TRICK" val="3"/>
  <p:tag name="KSO_WM_DIAGRAM_COLOR_TEXT_CAN_REMOVE" val="n"/>
  <p:tag name="KSO_WM_DIAGRAM_MAX_ITEMCNT" val="4"/>
  <p:tag name="KSO_WM_DIAGRAM_MIN_ITEMCNT" val="3"/>
  <p:tag name="KSO_WM_DIAGRAM_VIRTUALLY_FRAME" val="{&quot;height&quot;:337.1499938964844,&quot;left&quot;:73.67495452640564,&quot;top&quot;:146.1250030517578,&quot;width&quot;:414.45001220703125}"/>
  <p:tag name="KSO_WM_DIAGRAM_COLOR_MATCH_VALUE" val="{&quot;shape&quot;:{&quot;fill&quot;:{&quot;gradient&quot;:[{&quot;brightness&quot;:-0.25,&quot;colorType&quot;:1,&quot;foreColorIndex&quot;:5,&quot;pos&quot;:0.3799999952316284,&quot;transparency&quot;:0},{&quot;brightness&quot;:0,&quot;colorType&quot;:1,&quot;foreColorIndex&quot;:5,&quot;pos&quot;:1,&quot;transparency&quot;:0.46000000834465027}],&quot;type&quot;:3},&quot;glow&quot;:{&quot;colorType&quot;:0},&quot;line&quot;:{&quot;solidLine&quot;:{&quot;brightness&quot;:0,&quot;colorType&quot;:1,&quot;foreColorIndex&quot;:5,&quot;transparency&quot;:0.800000011920929},&quot;type&quot;:1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" val="5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2475_1*l_h_i*1_2_2"/>
  <p:tag name="KSO_WM_TEMPLATE_CATEGORY" val="diagram"/>
  <p:tag name="KSO_WM_TEMPLATE_INDEX" val="20232475"/>
  <p:tag name="KSO_WM_UNIT_LAYERLEVEL" val="1_1_1"/>
  <p:tag name="KSO_WM_TAG_VERSION" val="3.0"/>
  <p:tag name="KSO_WM_BEAUTIFY_FLAG" val="#wm#"/>
  <p:tag name="KSO_WM_DIAGRAM_VERSION" val="3"/>
  <p:tag name="KSO_WM_DIAGRAM_COLOR_TRICK" val="3"/>
  <p:tag name="KSO_WM_DIAGRAM_COLOR_TEXT_CAN_REMOVE" val="n"/>
  <p:tag name="KSO_WM_DIAGRAM_MAX_ITEMCNT" val="4"/>
  <p:tag name="KSO_WM_DIAGRAM_MIN_ITEMCNT" val="3"/>
  <p:tag name="KSO_WM_DIAGRAM_VIRTUALLY_FRAME" val="{&quot;height&quot;:337.1499938964844,&quot;left&quot;:73.67495452640564,&quot;top&quot;:146.1250030517578,&quot;width&quot;:414.45001220703125}"/>
  <p:tag name="KSO_WM_DIAGRAM_COLOR_MATCH_VALUE" val="{&quot;shape&quot;:{&quot;fill&quot;:{&quot;solid&quot;:{&quot;brightness&quot;:0.800000011920929,&quot;colorType&quot;:1,&quot;foreColorIndex&quot;:5,&quot;transparency&quot;:0.30000001192092896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8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2475_1*l_h_i*1_3_2"/>
  <p:tag name="KSO_WM_TEMPLATE_CATEGORY" val="diagram"/>
  <p:tag name="KSO_WM_TEMPLATE_INDEX" val="20232475"/>
  <p:tag name="KSO_WM_UNIT_LAYERLEVEL" val="1_1_1"/>
  <p:tag name="KSO_WM_TAG_VERSION" val="3.0"/>
  <p:tag name="KSO_WM_BEAUTIFY_FLAG" val="#wm#"/>
  <p:tag name="KSO_WM_DIAGRAM_VERSION" val="3"/>
  <p:tag name="KSO_WM_DIAGRAM_COLOR_TRICK" val="3"/>
  <p:tag name="KSO_WM_DIAGRAM_COLOR_TEXT_CAN_REMOVE" val="n"/>
  <p:tag name="KSO_WM_DIAGRAM_MAX_ITEMCNT" val="4"/>
  <p:tag name="KSO_WM_DIAGRAM_MIN_ITEMCNT" val="3"/>
  <p:tag name="KSO_WM_DIAGRAM_VIRTUALLY_FRAME" val="{&quot;height&quot;:337.1499938964844,&quot;left&quot;:73.67495452640564,&quot;top&quot;:146.1250030517578,&quot;width&quot;:414.45001220703125}"/>
  <p:tag name="KSO_WM_DIAGRAM_COLOR_MATCH_VALUE" val="{&quot;shape&quot;:{&quot;fill&quot;:{&quot;solid&quot;:{&quot;brightness&quot;:0.400000005960464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4"/>
</p:tagLst>
</file>

<file path=ppt/tags/tag22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2475_1*l_h_f*1_2_1"/>
  <p:tag name="KSO_WM_TEMPLATE_CATEGORY" val="diagram"/>
  <p:tag name="KSO_WM_TEMPLATE_INDEX" val="20232475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3"/>
  <p:tag name="KSO_WM_DIAGRAM_COLOR_TEXT_CAN_REMOVE" val="n"/>
  <p:tag name="KSO_WM_DIAGRAM_MAX_ITEMCNT" val="4"/>
  <p:tag name="KSO_WM_DIAGRAM_MIN_ITEMCNT" val="3"/>
  <p:tag name="KSO_WM_DIAGRAM_VIRTUALLY_FRAME" val="{&quot;height&quot;:337.1499938964844,&quot;left&quot;:73.67495452640564,&quot;top&quot;:146.1250030517578,&quot;width&quot;:414.4500122070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PRESET_TEXT" val="单击此处添加文本具体内容，简明扼要地阐述您的观点。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2475_1*l_h_f*1_3_1"/>
  <p:tag name="KSO_WM_TEMPLATE_CATEGORY" val="diagram"/>
  <p:tag name="KSO_WM_TEMPLATE_INDEX" val="20232475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UNIT_TEXT_FILL_TYPE" val="1"/>
  <p:tag name="KSO_WM_DIAGRAM_VERSION" val="3"/>
  <p:tag name="KSO_WM_DIAGRAM_COLOR_TRICK" val="3"/>
  <p:tag name="KSO_WM_DIAGRAM_COLOR_TEXT_CAN_REMOVE" val="n"/>
  <p:tag name="KSO_WM_DIAGRAM_MAX_ITEMCNT" val="4"/>
  <p:tag name="KSO_WM_DIAGRAM_MIN_ITEMCNT" val="3"/>
  <p:tag name="KSO_WM_DIAGRAM_VIRTUALLY_FRAME" val="{&quot;height&quot;:337.1499938964844,&quot;left&quot;:73.67495452640564,&quot;top&quot;:146.1250030517578,&quot;width&quot;:414.4500122070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40404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2475_1*l_h_i*1_1_1"/>
  <p:tag name="KSO_WM_TEMPLATE_CATEGORY" val="diagram"/>
  <p:tag name="KSO_WM_TEMPLATE_INDEX" val="20232475"/>
  <p:tag name="KSO_WM_UNIT_LAYERLEVEL" val="1_1_1"/>
  <p:tag name="KSO_WM_TAG_VERSION" val="3.0"/>
  <p:tag name="KSO_WM_BEAUTIFY_FLAG" val="#wm#"/>
  <p:tag name="KSO_WM_DIAGRAM_VERSION" val="3"/>
  <p:tag name="KSO_WM_DIAGRAM_COLOR_TRICK" val="3"/>
  <p:tag name="KSO_WM_DIAGRAM_COLOR_TEXT_CAN_REMOVE" val="n"/>
  <p:tag name="KSO_WM_DIAGRAM_MAX_ITEMCNT" val="4"/>
  <p:tag name="KSO_WM_DIAGRAM_MIN_ITEMCNT" val="3"/>
  <p:tag name="KSO_WM_DIAGRAM_VIRTUALLY_FRAME" val="{&quot;height&quot;:337.1499938964844,&quot;left&quot;:73.67495452640564,&quot;top&quot;:146.1250030517578,&quot;width&quot;:414.45001220703125}"/>
  <p:tag name="KSO_WM_DIAGRAM_COLOR_MATCH_VALUE" val="{&quot;shape&quot;:{&quot;fill&quot;:{&quot;gradient&quot;:[{&quot;brightness&quot;:-0.25,&quot;colorType&quot;:1,&quot;foreColorIndex&quot;:7,&quot;pos&quot;:0,&quot;transparency&quot;:0},{&quot;brightness&quot;:-0.25,&quot;colorType&quot;:1,&quot;foreColorIndex&quot;:7,&quot;pos&quot;:1,&quot;transparency&quot;:0}],&quot;type&quot;:3},&quot;glow&quot;:{&quot;colorType&quot;:0},&quot;line&quot;:{&quot;solidLine&quot;:{&quot;brightness&quot;:0,&quot;colorType&quot;:1,&quot;foreColorIndex&quot;:5,&quot;transparency&quot;:0.800000011920929},&quot;type&quot;:1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" val="5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2475_1*l_h_i*1_1_2"/>
  <p:tag name="KSO_WM_TEMPLATE_CATEGORY" val="diagram"/>
  <p:tag name="KSO_WM_TEMPLATE_INDEX" val="20232475"/>
  <p:tag name="KSO_WM_UNIT_LAYERLEVEL" val="1_1_1"/>
  <p:tag name="KSO_WM_TAG_VERSION" val="3.0"/>
  <p:tag name="KSO_WM_BEAUTIFY_FLAG" val="#wm#"/>
  <p:tag name="KSO_WM_DIAGRAM_VERSION" val="3"/>
  <p:tag name="KSO_WM_DIAGRAM_COLOR_TRICK" val="3"/>
  <p:tag name="KSO_WM_DIAGRAM_COLOR_TEXT_CAN_REMOVE" val="n"/>
  <p:tag name="KSO_WM_DIAGRAM_MAX_ITEMCNT" val="4"/>
  <p:tag name="KSO_WM_DIAGRAM_MIN_ITEMCNT" val="3"/>
  <p:tag name="KSO_WM_DIAGRAM_VIRTUALLY_FRAME" val="{&quot;height&quot;:337.1499938964844,&quot;left&quot;:73.67495452640564,&quot;top&quot;:146.1250030517578,&quot;width&quot;:414.45001220703125}"/>
  <p:tag name="KSO_WM_DIAGRAM_COLOR_MATCH_VALUE" val="{&quot;shape&quot;:{&quot;fill&quot;:{&quot;solid&quot;:{&quot;brightness&quot;:0.800000011920929,&quot;colorType&quot;:1,&quot;foreColorIndex&quot;:7,&quot;transparency&quot;:0.30000001192092896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7"/>
  <p:tag name="KSO_WM_UNIT_FILL_FORE_SCHEMECOLOR_INDEX_BRIGHTNESS" val="0.8"/>
</p:tagLst>
</file>

<file path=ppt/tags/tag23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2475_1*l_h_f*1_1_1"/>
  <p:tag name="KSO_WM_TEMPLATE_CATEGORY" val="diagram"/>
  <p:tag name="KSO_WM_TEMPLATE_INDEX" val="20232475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3"/>
  <p:tag name="KSO_WM_DIAGRAM_COLOR_TEXT_CAN_REMOVE" val="n"/>
  <p:tag name="KSO_WM_DIAGRAM_MAX_ITEMCNT" val="4"/>
  <p:tag name="KSO_WM_DIAGRAM_MIN_ITEMCNT" val="3"/>
  <p:tag name="KSO_WM_DIAGRAM_VIRTUALLY_FRAME" val="{&quot;height&quot;:337.1499938964844,&quot;left&quot;:73.67495452640564,&quot;top&quot;:146.1250030517578,&quot;width&quot;:414.4500122070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PRESET_TEXT" val="单击此处添加文本具体内容，简明扼要地阐述您的观点。"/>
</p:tagLst>
</file>

<file path=ppt/tags/tag2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2475_1*l_h_a*1_1_1"/>
  <p:tag name="KSO_WM_TEMPLATE_CATEGORY" val="diagram"/>
  <p:tag name="KSO_WM_TEMPLATE_INDEX" val="20232475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3"/>
  <p:tag name="KSO_WM_DIAGRAM_COLOR_TEXT_CAN_REMOVE" val="n"/>
  <p:tag name="KSO_WM_DIAGRAM_MAX_ITEMCNT" val="4"/>
  <p:tag name="KSO_WM_DIAGRAM_MIN_ITEMCNT" val="3"/>
  <p:tag name="KSO_WM_DIAGRAM_VIRTUALLY_FRAME" val="{&quot;height&quot;:337.1499938964844,&quot;left&quot;:73.67495452640564,&quot;top&quot;:146.1250030517578,&quot;width&quot;:414.4500122070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PRESET_TEXT" val="单击添加项标题"/>
</p:tagLst>
</file>

<file path=ppt/tags/tag23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2475_1*l_h_a*1_2_1"/>
  <p:tag name="KSO_WM_TEMPLATE_CATEGORY" val="diagram"/>
  <p:tag name="KSO_WM_TEMPLATE_INDEX" val="20232475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3"/>
  <p:tag name="KSO_WM_DIAGRAM_COLOR_TEXT_CAN_REMOVE" val="n"/>
  <p:tag name="KSO_WM_DIAGRAM_MAX_ITEMCNT" val="4"/>
  <p:tag name="KSO_WM_DIAGRAM_MIN_ITEMCNT" val="3"/>
  <p:tag name="KSO_WM_DIAGRAM_VIRTUALLY_FRAME" val="{&quot;height&quot;:337.1499938964844,&quot;left&quot;:73.67495452640564,&quot;top&quot;:146.1250030517578,&quot;width&quot;:414.4500122070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PRESET_TEXT" val="单击添加项标题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2475_1*l_h_a*1_3_1"/>
  <p:tag name="KSO_WM_TEMPLATE_CATEGORY" val="diagram"/>
  <p:tag name="KSO_WM_TEMPLATE_INDEX" val="20232475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3"/>
  <p:tag name="KSO_WM_DIAGRAM_COLOR_TEXT_CAN_REMOVE" val="n"/>
  <p:tag name="KSO_WM_DIAGRAM_MAX_ITEMCNT" val="4"/>
  <p:tag name="KSO_WM_DIAGRAM_MIN_ITEMCNT" val="3"/>
  <p:tag name="KSO_WM_DIAGRAM_VIRTUALLY_FRAME" val="{&quot;height&quot;:337.1499938964844,&quot;left&quot;:73.67495452640564,&quot;top&quot;:146.1250030517578,&quot;width&quot;:414.4500122070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项标题"/>
</p:tagLst>
</file>

<file path=ppt/tags/tag23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custom07546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INDEX" val="07546"/>
  <p:tag name="KSO_WM_TEMPLATE_CATEGORY" val="custom"/>
</p:tagLst>
</file>

<file path=ppt/tags/tag238.xml><?xml version="1.0" encoding="utf-8"?>
<p:tagLst xmlns:p="http://schemas.openxmlformats.org/presentationml/2006/main">
  <p:tag name="KSO_WM_SLIDE_ID" val="custom20231928_1"/>
  <p:tag name="KSO_WM_TEMPLATE_SUBCATEGORY" val="0"/>
  <p:tag name="KSO_WM_TEMPLATE_MASTER_TYPE" val="0"/>
  <p:tag name="KSO_WM_TEMPLATE_COLOR_TYPE" val="0"/>
  <p:tag name="KSO_WM_SLIDE_ITEM_CNT" val="4"/>
  <p:tag name="KSO_WM_SLIDE_INDEX" val="1"/>
  <p:tag name="KSO_WM_TAG_VERSION" val="3.0"/>
  <p:tag name="KSO_WM_BEAUTIFY_FLAG" val="#wm#"/>
  <p:tag name="KSO_WM_TEMPLATE_CATEGORY" val="custom"/>
  <p:tag name="KSO_WM_TEMPLATE_INDEX" val="20231928"/>
  <p:tag name="KSO_WM_SLIDE_TYPE" val="text"/>
  <p:tag name="KSO_WM_SLIDE_SUBTYPE" val="picTxt"/>
  <p:tag name="KSO_WM_SLIDE_SIZE" val="371.8*337.15"/>
  <p:tag name="KSO_WM_SLIDE_POSITION" val="95*146.1"/>
  <p:tag name="KSO_WM_SLIDE_LAYOUT" val="a_d_l"/>
  <p:tag name="KSO_WM_SLIDE_LAYOUT_CNT" val="1_1_1"/>
  <p:tag name="KSO_WM_SPECIAL_SOURCE" val="bdnull"/>
  <p:tag name="KSO_WM_DIAGRAM_GROUP_CODE" val="l1-1"/>
  <p:tag name="KSO_WM_SLIDE_DIAGTYPE" val="l"/>
</p:tagLst>
</file>

<file path=ppt/tags/tag23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3339_1*l_h_i*1_1_1"/>
  <p:tag name="KSO_WM_TEMPLATE_CATEGORY" val="diagram"/>
  <p:tag name="KSO_WM_TEMPLATE_INDEX" val="20233339"/>
  <p:tag name="KSO_WM_UNIT_LAYERLEVEL" val="1_1_1"/>
  <p:tag name="KSO_WM_TAG_VERSION" val="3.0"/>
  <p:tag name="KSO_WM_BEAUTIFY_FLAG" val="#wm#"/>
  <p:tag name="KSO_WM_DIAGRAM_MAX_ITEMCNT" val="3"/>
  <p:tag name="KSO_WM_DIAGRAM_MIN_ITEMCNT" val="3"/>
  <p:tag name="KSO_WM_DIAGRAM_VIRTUALLY_FRAME" val="{&quot;height&quot;:214.1,&quot;left&quot;:60.7,&quot;top&quot;:118,&quot;width&quot;:850.6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brightness&quot;:0,&quot;colorType&quot;:1,&quot;foreColorIndex&quot;:13,&quot;transparency&quot;:0.89999997615814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339_1*l_h_f*1_1_1"/>
  <p:tag name="KSO_WM_TEMPLATE_CATEGORY" val="diagram"/>
  <p:tag name="KSO_WM_TEMPLATE_INDEX" val="20233339"/>
  <p:tag name="KSO_WM_UNIT_LAYERLEVEL" val="1_1_1"/>
  <p:tag name="KSO_WM_TAG_VERSION" val="3.0"/>
  <p:tag name="KSO_WM_BEAUTIFY_FLAG" val="#wm#"/>
  <p:tag name="KSO_WM_UNIT_PRESET_TEXT" val="单击此处添加您的文本具体内容"/>
  <p:tag name="KSO_WM_DIAGRAM_MAX_ITEMCNT" val="3"/>
  <p:tag name="KSO_WM_DIAGRAM_MIN_ITEMCNT" val="3"/>
  <p:tag name="KSO_WM_DIAGRAM_VIRTUALLY_FRAME" val="{&quot;height&quot;:214.1,&quot;left&quot;:60.7,&quot;top&quot;:118,&quot;width&quot;:850.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62626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</p:tagLst>
</file>

<file path=ppt/tags/tag24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339_1*l_h_a*1_1_1"/>
  <p:tag name="KSO_WM_TEMPLATE_CATEGORY" val="diagram"/>
  <p:tag name="KSO_WM_TEMPLATE_INDEX" val="20233339"/>
  <p:tag name="KSO_WM_UNIT_LAYERLEVEL" val="1_1_1"/>
  <p:tag name="KSO_WM_TAG_VERSION" val="3.0"/>
  <p:tag name="KSO_WM_BEAUTIFY_FLAG" val="#wm#"/>
  <p:tag name="KSO_WM_DIAGRAM_MAX_ITEMCNT" val="3"/>
  <p:tag name="KSO_WM_DIAGRAM_MIN_ITEMCNT" val="3"/>
  <p:tag name="KSO_WM_DIAGRAM_VIRTUALLY_FRAME" val="{&quot;height&quot;:214.1,&quot;left&quot;:60.7,&quot;top&quot;:118,&quot;width&quot;:850.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2"/>
  <p:tag name="KSO_WM_UNIT_PRESET_TEXT" val="此处添加项标题"/>
  <p:tag name="KSO_WM_UNIT_TEXT_FILL_FORE_SCHEMECOLOR_INDEX" val="1"/>
  <p:tag name="KSO_WM_UNIT_TEXT_FILL_TYPE" val="1"/>
  <p:tag name="KSO_WM_UNIT_TEXT_TYPE" val="1"/>
</p:tagLst>
</file>

<file path=ppt/tags/tag24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3339_1*l_h_i*1_2_1"/>
  <p:tag name="KSO_WM_TEMPLATE_CATEGORY" val="diagram"/>
  <p:tag name="KSO_WM_TEMPLATE_INDEX" val="20233339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"/>
  <p:tag name="KSO_WM_DIAGRAM_MAX_ITEMCNT" val="3"/>
  <p:tag name="KSO_WM_DIAGRAM_MIN_ITEMCNT" val="3"/>
  <p:tag name="KSO_WM_DIAGRAM_VIRTUALLY_FRAME" val="{&quot;height&quot;:214.1,&quot;left&quot;:60.7,&quot;top&quot;:118,&quot;width&quot;:850.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-0.25,&quot;colorType&quot;:1,&quot;foreColorIndex&quot;:5,&quot;transparency&quot;:0.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4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3339_1*l_h_f*1_2_1"/>
  <p:tag name="KSO_WM_TEMPLATE_CATEGORY" val="diagram"/>
  <p:tag name="KSO_WM_TEMPLATE_INDEX" val="20233339"/>
  <p:tag name="KSO_WM_UNIT_LAYERLEVEL" val="1_1_1"/>
  <p:tag name="KSO_WM_TAG_VERSION" val="3.0"/>
  <p:tag name="KSO_WM_BEAUTIFY_FLAG" val="#wm#"/>
  <p:tag name="KSO_WM_UNIT_PRESET_TEXT" val="单击此处添加您的文本具体内容"/>
  <p:tag name="KSO_WM_UNIT_TEXT_FILL_FORE_SCHEMECOLOR_INDEX" val="1"/>
  <p:tag name="KSO_WM_UNIT_TEXT_FILL_TYPE" val="1"/>
  <p:tag name="KSO_WM_DIAGRAM_MAX_ITEMCNT" val="3"/>
  <p:tag name="KSO_WM_DIAGRAM_MIN_ITEMCNT" val="3"/>
  <p:tag name="KSO_WM_DIAGRAM_VIRTUALLY_FRAME" val="{&quot;height&quot;:214.1,&quot;left&quot;:60.7,&quot;top&quot;:118,&quot;width&quot;:850.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</p:tagLst>
</file>

<file path=ppt/tags/tag24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3339_1*l_h_a*1_2_1"/>
  <p:tag name="KSO_WM_TEMPLATE_CATEGORY" val="diagram"/>
  <p:tag name="KSO_WM_TEMPLATE_INDEX" val="20233339"/>
  <p:tag name="KSO_WM_UNIT_LAYERLEVEL" val="1_1_1"/>
  <p:tag name="KSO_WM_TAG_VERSION" val="3.0"/>
  <p:tag name="KSO_WM_BEAUTIFY_FLAG" val="#wm#"/>
  <p:tag name="KSO_WM_DIAGRAM_MAX_ITEMCNT" val="3"/>
  <p:tag name="KSO_WM_DIAGRAM_MIN_ITEMCNT" val="3"/>
  <p:tag name="KSO_WM_DIAGRAM_VIRTUALLY_FRAME" val="{&quot;height&quot;:214.1,&quot;left&quot;:60.7,&quot;top&quot;:118,&quot;width&quot;:850.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2"/>
  <p:tag name="KSO_WM_UNIT_PRESET_TEXT" val="此处添加项标题"/>
  <p:tag name="KSO_WM_UNIT_TEXT_FILL_FORE_SCHEMECOLOR_INDEX" val="1"/>
  <p:tag name="KSO_WM_UNIT_TEXT_FILL_TYPE" val="1"/>
  <p:tag name="KSO_WM_UNIT_TEXT_TYPE" val="1"/>
</p:tagLst>
</file>

<file path=ppt/tags/tag24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3339_1*l_h_i*1_3_1"/>
  <p:tag name="KSO_WM_TEMPLATE_CATEGORY" val="diagram"/>
  <p:tag name="KSO_WM_TEMPLATE_INDEX" val="20233339"/>
  <p:tag name="KSO_WM_UNIT_LAYERLEVEL" val="1_1_1"/>
  <p:tag name="KSO_WM_TAG_VERSION" val="3.0"/>
  <p:tag name="KSO_WM_BEAUTIFY_FLAG" val="#wm#"/>
  <p:tag name="KSO_WM_DIAGRAM_MAX_ITEMCNT" val="3"/>
  <p:tag name="KSO_WM_DIAGRAM_MIN_ITEMCNT" val="3"/>
  <p:tag name="KSO_WM_DIAGRAM_VIRTUALLY_FRAME" val="{&quot;height&quot;:214.1,&quot;left&quot;:60.7,&quot;top&quot;:118,&quot;width&quot;:850.6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brightness&quot;:0,&quot;colorType&quot;:1,&quot;foreColorIndex&quot;:13,&quot;transparency&quot;:0.89999997615814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4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3339_1*l_h_a*1_3_1"/>
  <p:tag name="KSO_WM_TEMPLATE_CATEGORY" val="diagram"/>
  <p:tag name="KSO_WM_TEMPLATE_INDEX" val="20233339"/>
  <p:tag name="KSO_WM_UNIT_LAYERLEVEL" val="1_1_1"/>
  <p:tag name="KSO_WM_TAG_VERSION" val="3.0"/>
  <p:tag name="KSO_WM_BEAUTIFY_FLAG" val="#wm#"/>
  <p:tag name="KSO_WM_DIAGRAM_MAX_ITEMCNT" val="3"/>
  <p:tag name="KSO_WM_DIAGRAM_MIN_ITEMCNT" val="3"/>
  <p:tag name="KSO_WM_DIAGRAM_VIRTUALLY_FRAME" val="{&quot;height&quot;:214.1,&quot;left&quot;:60.7,&quot;top&quot;:118,&quot;width&quot;:850.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2"/>
  <p:tag name="KSO_WM_UNIT_PRESET_TEXT" val="此处添加项标题"/>
  <p:tag name="KSO_WM_UNIT_TEXT_FILL_FORE_SCHEMECOLOR_INDEX" val="1"/>
  <p:tag name="KSO_WM_UNIT_TEXT_FILL_TYPE" val="1"/>
  <p:tag name="KSO_WM_UNIT_TEXT_TYPE" val="1"/>
</p:tagLst>
</file>

<file path=ppt/tags/tag24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3339_1*l_h_f*1_3_1"/>
  <p:tag name="KSO_WM_TEMPLATE_CATEGORY" val="diagram"/>
  <p:tag name="KSO_WM_TEMPLATE_INDEX" val="20233339"/>
  <p:tag name="KSO_WM_UNIT_LAYERLEVEL" val="1_1_1"/>
  <p:tag name="KSO_WM_TAG_VERSION" val="3.0"/>
  <p:tag name="KSO_WM_BEAUTIFY_FLAG" val="#wm#"/>
  <p:tag name="KSO_WM_UNIT_PRESET_TEXT" val="单击此处添加您的文本具体内容"/>
  <p:tag name="KSO_WM_DIAGRAM_MAX_ITEMCNT" val="3"/>
  <p:tag name="KSO_WM_DIAGRAM_MIN_ITEMCNT" val="3"/>
  <p:tag name="KSO_WM_DIAGRAM_VIRTUALLY_FRAME" val="{&quot;height&quot;:214.1,&quot;left&quot;:60.7,&quot;top&quot;:118,&quot;width&quot;:850.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62626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15"/>
  <p:tag name="KSO_WM_UNIT_TEXT_TYPE" val="1"/>
</p:tagLst>
</file>

<file path=ppt/tags/tag248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custom07546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INDEX" val="07546"/>
  <p:tag name="KSO_WM_TEMPLATE_CATEGORY" val="custom"/>
</p:tagLst>
</file>

<file path=ppt/tags/tag2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3595"/>
  <p:tag name="KSO_WM_UNIT_ID" val="custom20233595_1*a*1"/>
  <p:tag name="KSO_WM_UNIT_PRESET_TEXT" val="单击此处&#10;添加标题内容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DIAGRAM_VIRTUALLY_FRAME" val="{&quot;height&quot;:246.05000076293945,&quot;left&quot;:104.3,&quot;top&quot;:232,&quot;width&quot;:736.95}"/>
  <p:tag name="KSO_WM_DIAGRAM_VERSION" val="3"/>
  <p:tag name="KSO_WM_DIAGRAM_COLOR_TRICK" val="1"/>
  <p:tag name="KSO_WM_DIAGRAM_COLOR_TEXT_CAN_REMOVE" val="n"/>
  <p:tag name="KSO_WM_UNIT_SUBTYPE" val="a"/>
  <p:tag name="KSO_WM_UNIT_PRESET_TEXT_INDEX" val="0"/>
  <p:tag name="KSO_WM_UNIT_PRESET_TEXT_LEN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526_1*l_h_f*1_1_1"/>
  <p:tag name="KSO_WM_TEMPLATE_CATEGORY" val="diagram"/>
  <p:tag name="KSO_WM_TEMPLATE_INDEX" val="20233526"/>
  <p:tag name="KSO_WM_UNIT_LAYERLEVEL" val="1_1_1"/>
  <p:tag name="KSO_WM_TAG_VERSION" val="3.0"/>
  <p:tag name="KSO_WM_UNIT_TEXT_FILL_FORE_SCHEMECOLOR_INDEX" val="1"/>
  <p:tag name="KSO_WM_UNIT_TEXT_FILL_TYPE" val="1"/>
  <p:tag name="KSO_WM_UNIT_PRESET_TEXT" val="单击添加文本内容，阐述您的观点。"/>
  <p:tag name="KSO_WM_DIAGRAM_MAX_ITEMCNT" val="3"/>
  <p:tag name="KSO_WM_DIAGRAM_MIN_ITEMCNT" val="3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51.xml><?xml version="1.0" encoding="utf-8"?>
<p:tagLst xmlns:p="http://schemas.openxmlformats.org/presentationml/2006/main">
  <p:tag name="KSO_WM_DIAGRAM_VIRTUALLY_FRAME" val="{&quot;height&quot;:246.05000076293945,&quot;left&quot;:104.3,&quot;top&quot;:232,&quot;width&quot;:736.95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PRESET_TEXT_INDEX" val="0"/>
  <p:tag name="KSO_WM_UNIT_PRESET_TEXT_LEN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526_1*l_h_a*1_1_1"/>
  <p:tag name="KSO_WM_TEMPLATE_CATEGORY" val="diagram"/>
  <p:tag name="KSO_WM_TEMPLATE_INDEX" val="20233526"/>
  <p:tag name="KSO_WM_UNIT_LAYERLEVEL" val="1_1_1"/>
  <p:tag name="KSO_WM_TAG_VERSION" val="3.0"/>
  <p:tag name="KSO_WM_UNIT_TEXT_FILL_FORE_SCHEMECOLOR_INDEX" val="1"/>
  <p:tag name="KSO_WM_UNIT_TEXT_FILL_TYPE" val="1"/>
  <p:tag name="KSO_WM_UNIT_PRESET_TEXT" val="添加项标题"/>
  <p:tag name="KSO_WM_DIAGRAM_MAX_ITEMCNT" val="3"/>
  <p:tag name="KSO_WM_DIAGRAM_MIN_ITEMCNT" val="3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52.xml><?xml version="1.0" encoding="utf-8"?>
<p:tagLst xmlns:p="http://schemas.openxmlformats.org/presentationml/2006/main">
  <p:tag name="KSO_WM_DIAGRAM_VIRTUALLY_FRAME" val="{&quot;height&quot;:246.05000076293945,&quot;left&quot;:104.3,&quot;top&quot;:232,&quot;width&quot;:736.95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3526_1*l_h_i*1_1_1"/>
  <p:tag name="KSO_WM_TEMPLATE_CATEGORY" val="diagram"/>
  <p:tag name="KSO_WM_TEMPLATE_INDEX" val="20233526"/>
  <p:tag name="KSO_WM_UNIT_LAYERLEVEL" val="1_1_1"/>
  <p:tag name="KSO_WM_TAG_VERSION" val="3.0"/>
  <p:tag name="KSO_WM_UNIT_FILL_TYPE" val="1"/>
  <p:tag name="KSO_WM_UNIT_FILL_FORE_SCHEMECOLOR_INDEX" val="5"/>
  <p:tag name="KSO_WM_UNIT_FILL_FORE_SCHEMECOLOR_INDEX_BRIGHTNESS" val="-0.25"/>
  <p:tag name="KSO_WM_DIAGRAM_MAX_ITEMCNT" val="3"/>
  <p:tag name="KSO_WM_DIAGRAM_MIN_ITEMCNT" val="3"/>
  <p:tag name="KSO_WM_DIAGRAM_COLOR_MATCH_VALUE" val="{&quot;shape&quot;:{&quot;fill&quot;:{&quot;solid&quot;:{&quot;brightness&quot;:-0.2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53.xml><?xml version="1.0" encoding="utf-8"?>
<p:tagLst xmlns:p="http://schemas.openxmlformats.org/presentationml/2006/main">
  <p:tag name="KSO_WM_DIAGRAM_VIRTUALLY_FRAME" val="{&quot;height&quot;:246.05000076293945,&quot;left&quot;:104.3,&quot;top&quot;:232,&quot;width&quot;:736.95}"/>
  <p:tag name="KSO_WM_DIAGRAM_VERSION" val="3"/>
  <p:tag name="KSO_WM_DIAGRAM_COLOR_TRICK" val="1"/>
  <p:tag name="KSO_WM_DIAGRAM_COLOR_TEXT_CAN_REMOVE" val="n"/>
  <p:tag name="KSO_WM_UNIT_SUBTYPE" val="a"/>
  <p:tag name="KSO_WM_UNIT_PRESET_TEXT_INDEX" val="0"/>
  <p:tag name="KSO_WM_UNIT_PRESET_TEXT_LEN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3526_1*l_h_f*1_2_1"/>
  <p:tag name="KSO_WM_TEMPLATE_CATEGORY" val="diagram"/>
  <p:tag name="KSO_WM_TEMPLATE_INDEX" val="20233526"/>
  <p:tag name="KSO_WM_UNIT_LAYERLEVEL" val="1_1_1"/>
  <p:tag name="KSO_WM_TAG_VERSION" val="3.0"/>
  <p:tag name="KSO_WM_UNIT_TEXT_FILL_FORE_SCHEMECOLOR_INDEX" val="1"/>
  <p:tag name="KSO_WM_UNIT_TEXT_FILL_TYPE" val="1"/>
  <p:tag name="KSO_WM_UNIT_PRESET_TEXT" val="单击添加文本内容，阐述您的观点。"/>
  <p:tag name="KSO_WM_DIAGRAM_MAX_ITEMCNT" val="3"/>
  <p:tag name="KSO_WM_DIAGRAM_MIN_ITEMCNT" val="3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54.xml><?xml version="1.0" encoding="utf-8"?>
<p:tagLst xmlns:p="http://schemas.openxmlformats.org/presentationml/2006/main">
  <p:tag name="KSO_WM_DIAGRAM_VIRTUALLY_FRAME" val="{&quot;height&quot;:246.05000076293945,&quot;left&quot;:104.3,&quot;top&quot;:232,&quot;width&quot;:736.95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PRESET_TEXT_INDEX" val="0"/>
  <p:tag name="KSO_WM_UNIT_PRESET_TEXT_LEN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3526_1*l_h_a*1_2_1"/>
  <p:tag name="KSO_WM_TEMPLATE_CATEGORY" val="diagram"/>
  <p:tag name="KSO_WM_TEMPLATE_INDEX" val="20233526"/>
  <p:tag name="KSO_WM_UNIT_LAYERLEVEL" val="1_1_1"/>
  <p:tag name="KSO_WM_TAG_VERSION" val="3.0"/>
  <p:tag name="KSO_WM_UNIT_TEXT_FILL_FORE_SCHEMECOLOR_INDEX" val="1"/>
  <p:tag name="KSO_WM_UNIT_TEXT_FILL_TYPE" val="1"/>
  <p:tag name="KSO_WM_UNIT_PRESET_TEXT" val="添加项标题"/>
  <p:tag name="KSO_WM_DIAGRAM_MAX_ITEMCNT" val="3"/>
  <p:tag name="KSO_WM_DIAGRAM_MIN_ITEMCNT" val="3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55.xml><?xml version="1.0" encoding="utf-8"?>
<p:tagLst xmlns:p="http://schemas.openxmlformats.org/presentationml/2006/main">
  <p:tag name="KSO_WM_DIAGRAM_VIRTUALLY_FRAME" val="{&quot;height&quot;:246.05000076293945,&quot;left&quot;:104.3,&quot;top&quot;:232,&quot;width&quot;:736.95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3526_1*l_h_i*1_2_1"/>
  <p:tag name="KSO_WM_TEMPLATE_CATEGORY" val="diagram"/>
  <p:tag name="KSO_WM_TEMPLATE_INDEX" val="20233526"/>
  <p:tag name="KSO_WM_UNIT_LAYERLEVEL" val="1_1_1"/>
  <p:tag name="KSO_WM_TAG_VERSION" val="3.0"/>
  <p:tag name="KSO_WM_UNIT_FILL_TYPE" val="1"/>
  <p:tag name="KSO_WM_UNIT_FILL_FORE_SCHEMECOLOR_INDEX" val="5"/>
  <p:tag name="KSO_WM_UNIT_FILL_FORE_SCHEMECOLOR_INDEX_BRIGHTNESS" val="-0.25"/>
  <p:tag name="KSO_WM_DIAGRAM_MAX_ITEMCNT" val="3"/>
  <p:tag name="KSO_WM_DIAGRAM_MIN_ITEMCNT" val="3"/>
  <p:tag name="KSO_WM_DIAGRAM_COLOR_MATCH_VALUE" val="{&quot;shape&quot;:{&quot;fill&quot;:{&quot;solid&quot;:{&quot;brightness&quot;:-0.2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56.xml><?xml version="1.0" encoding="utf-8"?>
<p:tagLst xmlns:p="http://schemas.openxmlformats.org/presentationml/2006/main">
  <p:tag name="KSO_WM_DIAGRAM_VIRTUALLY_FRAME" val="{&quot;height&quot;:246.05000076293945,&quot;left&quot;:104.3,&quot;top&quot;:232,&quot;width&quot;:736.95}"/>
  <p:tag name="KSO_WM_DIAGRAM_VERSION" val="3"/>
  <p:tag name="KSO_WM_DIAGRAM_COLOR_TRICK" val="1"/>
  <p:tag name="KSO_WM_DIAGRAM_COLOR_TEXT_CAN_REMOVE" val="n"/>
  <p:tag name="KSO_WM_UNIT_SUBTYPE" val="a"/>
  <p:tag name="KSO_WM_UNIT_PRESET_TEXT_INDEX" val="0"/>
  <p:tag name="KSO_WM_UNIT_PRESET_TEXT_LEN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3526_1*l_h_f*1_3_1"/>
  <p:tag name="KSO_WM_TEMPLATE_CATEGORY" val="diagram"/>
  <p:tag name="KSO_WM_TEMPLATE_INDEX" val="20233526"/>
  <p:tag name="KSO_WM_UNIT_LAYERLEVEL" val="1_1_1"/>
  <p:tag name="KSO_WM_TAG_VERSION" val="3.0"/>
  <p:tag name="KSO_WM_UNIT_TEXT_FILL_FORE_SCHEMECOLOR_INDEX" val="1"/>
  <p:tag name="KSO_WM_UNIT_TEXT_FILL_TYPE" val="1"/>
  <p:tag name="KSO_WM_UNIT_PRESET_TEXT" val="单击添加文本内容，阐述您的观点。"/>
  <p:tag name="KSO_WM_DIAGRAM_MAX_ITEMCNT" val="3"/>
  <p:tag name="KSO_WM_DIAGRAM_MIN_ITEMCNT" val="3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57.xml><?xml version="1.0" encoding="utf-8"?>
<p:tagLst xmlns:p="http://schemas.openxmlformats.org/presentationml/2006/main">
  <p:tag name="KSO_WM_DIAGRAM_VIRTUALLY_FRAME" val="{&quot;height&quot;:246.05000076293945,&quot;left&quot;:104.3,&quot;top&quot;:232,&quot;width&quot;:736.95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PRESET_TEXT_INDEX" val="0"/>
  <p:tag name="KSO_WM_UNIT_PRESET_TEXT_LEN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3526_1*l_h_a*1_3_1"/>
  <p:tag name="KSO_WM_TEMPLATE_CATEGORY" val="diagram"/>
  <p:tag name="KSO_WM_TEMPLATE_INDEX" val="20233526"/>
  <p:tag name="KSO_WM_UNIT_LAYERLEVEL" val="1_1_1"/>
  <p:tag name="KSO_WM_TAG_VERSION" val="3.0"/>
  <p:tag name="KSO_WM_UNIT_TEXT_FILL_FORE_SCHEMECOLOR_INDEX" val="1"/>
  <p:tag name="KSO_WM_UNIT_TEXT_FILL_TYPE" val="1"/>
  <p:tag name="KSO_WM_UNIT_PRESET_TEXT" val="添加项标题"/>
  <p:tag name="KSO_WM_DIAGRAM_MAX_ITEMCNT" val="3"/>
  <p:tag name="KSO_WM_DIAGRAM_MIN_ITEMCNT" val="3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58.xml><?xml version="1.0" encoding="utf-8"?>
<p:tagLst xmlns:p="http://schemas.openxmlformats.org/presentationml/2006/main">
  <p:tag name="KSO_WM_DIAGRAM_VIRTUALLY_FRAME" val="{&quot;height&quot;:246.05000076293945,&quot;left&quot;:104.3,&quot;top&quot;:232,&quot;width&quot;:736.95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3526_1*l_h_i*1_3_1"/>
  <p:tag name="KSO_WM_TEMPLATE_CATEGORY" val="diagram"/>
  <p:tag name="KSO_WM_TEMPLATE_INDEX" val="20233526"/>
  <p:tag name="KSO_WM_UNIT_LAYERLEVEL" val="1_1_1"/>
  <p:tag name="KSO_WM_TAG_VERSION" val="3.0"/>
  <p:tag name="KSO_WM_UNIT_FILL_TYPE" val="1"/>
  <p:tag name="KSO_WM_UNIT_FILL_FORE_SCHEMECOLOR_INDEX" val="5"/>
  <p:tag name="KSO_WM_UNIT_FILL_FORE_SCHEMECOLOR_INDEX_BRIGHTNESS" val="-0.25"/>
  <p:tag name="KSO_WM_DIAGRAM_MAX_ITEMCNT" val="3"/>
  <p:tag name="KSO_WM_DIAGRAM_MIN_ITEMCNT" val="3"/>
  <p:tag name="KSO_WM_DIAGRAM_COLOR_MATCH_VALUE" val="{&quot;shape&quot;:{&quot;fill&quot;:{&quot;solid&quot;:{&quot;brightness&quot;:-0.2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59.xml><?xml version="1.0" encoding="utf-8"?>
<p:tagLst xmlns:p="http://schemas.openxmlformats.org/presentationml/2006/main">
  <p:tag name="KSO_WM_BEAUTIFY_FLAG" val="#wm#"/>
  <p:tag name="KSO_WM_TEMPLATE_CATEGORY" val="diagram"/>
  <p:tag name="KSO_WM_TEMPLATE_INDEX" val="20233339"/>
  <p:tag name="KSO_WM_SLIDE_ID" val="diagram20233339_1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3"/>
  <p:tag name="KSO_WM_SLIDE_INDEX" val="1"/>
  <p:tag name="KSO_WM_SLIDE_SIZE" val="849.904*388.375"/>
  <p:tag name="KSO_WM_SLIDE_POSITION" val="55.3456*105.625"/>
  <p:tag name="KSO_WM_DIAGRAM_GROUP_CODE" val="l1-1"/>
  <p:tag name="KSO_WM_SLIDE_DIAGTYPE" val="l"/>
  <p:tag name="KSO_WM_TAG_VERSION" val="3.0"/>
  <p:tag name="KSO_WM_SLIDE_LAYOUT" val="a_l"/>
  <p:tag name="KSO_WM_SLIDE_LAYOUT_CNT" val="1_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TYPE" val="d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3*d*1"/>
  <p:tag name="KSO_WM_UNIT_LAYERLEVEL" val="1"/>
</p:tagLst>
</file>

<file path=ppt/tags/tag261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3*e*1"/>
  <p:tag name="KSO_WM_UNIT_LAYERLEVEL" val="1"/>
</p:tagLst>
</file>

<file path=ppt/tags/tag26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3*a*1"/>
  <p:tag name="KSO_WM_UNIT_LAYERLEVEL" val="1"/>
</p:tagLst>
</file>

<file path=ppt/tags/tag263.xml><?xml version="1.0" encoding="utf-8"?>
<p:tagLst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TEMPLATE_PLACEHOLDER_POS" val="0,0,960,540"/>
  <p:tag name="KSO_WM_SLIDE_SUBTYPE" val="pureTxt"/>
  <p:tag name="KSO_WM_SLIDE_ITEM_CNT" val="0"/>
  <p:tag name="KSO_WM_TEMPLATE_INDEX" val="07546"/>
  <p:tag name="KSO_WM_SLIDE_THEME_ID" val="20232537"/>
  <p:tag name="KSO_WM_SLIDE_INDEX" val="3"/>
  <p:tag name="KSO_WM_BEAUTIFY_FLAG" val="#wm#"/>
  <p:tag name="KSO_WM_TEMPLATE_CATEGORY" val="custom"/>
  <p:tag name="KSO_WM_SLIDE_ID" val="custom07546_3"/>
  <p:tag name="KSO_WM_SLIDE_LAYOUT" val="a_d_e"/>
  <p:tag name="KSO_WM_SLIDE_LAYOUT_CNT" val="1_1_1"/>
</p:tagLst>
</file>

<file path=ppt/tags/tag2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2481"/>
  <p:tag name="KSO_WM_UNIT_ID" val="custom20232481_1*a*1"/>
  <p:tag name="KSO_WM_UNIT_PRESET_TEXT" val="单击此处&#10;添加标题"/>
</p:tagLst>
</file>

<file path=ppt/tags/tag26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965_2*l_h_i*1_1_2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277.5819711568036,&quot;left&quot;:148.8359842519685,&quot;top&quot;:194.82952755905515,&quot;width&quot;:783.2456692913386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2"/>
  <p:tag name="KSO_WM_UNIT_FILL_FORE_SCHEMECOLOR_INDEX_BRIGHTNESS" val="0"/>
  <p:tag name="KSO_WM_UNIT_LINE_FORE_SCHEMECOLOR_INDEX" val="5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diagram20231965_2*l_h_i*1_1_1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277.5819711568036,&quot;left&quot;:148.8359842519685,&quot;top&quot;:194.82952755905515,&quot;width&quot;:783.245669291338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</p:tagLst>
</file>

<file path=ppt/tags/tag2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965_2*l_h_f*1_1_1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277.5819711568036,&quot;left&quot;:148.8359842519685,&quot;top&quot;:194.82952755905515,&quot;width&quot;:783.245669291338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输入项正文，文字是您思想的提炼，请尽量言简意赅的阐述您的观点，单击此处输入正文"/>
  <p:tag name="KSO_WM_UNIT_TEXT_FILL_FORE_SCHEMECOLOR_INDEX" val="1"/>
  <p:tag name="KSO_WM_UNIT_TEXT_FILL_TYPE" val="1"/>
</p:tagLst>
</file>

<file path=ppt/tags/tag2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965_2*l_h_a*1_1_1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277.5819711568036,&quot;left&quot;:148.8359842519685,&quot;top&quot;:194.82952755905515,&quot;width&quot;:783.245669291338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项标题"/>
  <p:tag name="KSO_WM_UNIT_TEXT_FILL_FORE_SCHEMECOLOR_INDEX" val="1"/>
  <p:tag name="KSO_WM_UNIT_TEXT_FILL_TYPE" val="1"/>
</p:tagLst>
</file>

<file path=ppt/tags/tag26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965_2*l_h_i*1_2_2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277.5819711568036,&quot;left&quot;:148.8359842519685,&quot;top&quot;:194.82952755905515,&quot;width&quot;:783.2456692913386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2"/>
  <p:tag name="KSO_WM_UNIT_FILL_FORE_SCHEMECOLOR_INDEX_BRIGHTNESS" val="0"/>
  <p:tag name="KSO_WM_UNIT_LINE_FORE_SCHEMECOLOR_INDEX" val="5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diagram20231965_2*l_h_i*1_2_1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277.5819711568036,&quot;left&quot;:148.8359842519685,&quot;top&quot;:194.82952755905515,&quot;width&quot;:783.245669291338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</p:tagLst>
</file>

<file path=ppt/tags/tag27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965_2*l_h_f*1_2_1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277.5819711568036,&quot;left&quot;:148.8359842519685,&quot;top&quot;:194.82952755905515,&quot;width&quot;:783.245669291338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输入项正文，文字是您思想的提炼，请尽量言简意赅的阐述您的观点，单击此处输入正文"/>
  <p:tag name="KSO_WM_UNIT_TEXT_FILL_FORE_SCHEMECOLOR_INDEX" val="1"/>
  <p:tag name="KSO_WM_UNIT_TEXT_FILL_TYPE" val="1"/>
</p:tagLst>
</file>

<file path=ppt/tags/tag2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965_2*l_h_a*1_2_1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277.5819711568036,&quot;left&quot;:148.8359842519685,&quot;top&quot;:194.82952755905515,&quot;width&quot;:783.245669291338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项标题"/>
  <p:tag name="KSO_WM_UNIT_TEXT_FILL_FORE_SCHEMECOLOR_INDEX" val="1"/>
  <p:tag name="KSO_WM_UNIT_TEXT_FILL_TYPE" val="1"/>
</p:tagLst>
</file>

<file path=ppt/tags/tag27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965_2*l_h_i*1_3_2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277.5819711568036,&quot;left&quot;:148.8359842519685,&quot;top&quot;:194.82952755905515,&quot;width&quot;:783.2456692913386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2"/>
  <p:tag name="KSO_WM_UNIT_FILL_FORE_SCHEMECOLOR_INDEX_BRIGHTNESS" val="0"/>
  <p:tag name="KSO_WM_UNIT_LINE_FORE_SCHEMECOLOR_INDEX" val="5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diagram20231965_2*l_h_i*1_3_1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277.5819711568036,&quot;left&quot;:148.8359842519685,&quot;top&quot;:194.82952755905515,&quot;width&quot;:783.245669291338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</p:tagLst>
</file>

<file path=ppt/tags/tag27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965_2*l_h_f*1_3_1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277.5819711568036,&quot;left&quot;:148.8359842519685,&quot;top&quot;:194.82952755905515,&quot;width&quot;:783.245669291338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输入项正文，文字是您思想的提炼，请尽量言简意赅的阐述您的观点，单击此处输入正文"/>
  <p:tag name="KSO_WM_UNIT_TEXT_FILL_FORE_SCHEMECOLOR_INDEX" val="1"/>
  <p:tag name="KSO_WM_UNIT_TEXT_FILL_TYPE" val="1"/>
</p:tagLst>
</file>

<file path=ppt/tags/tag2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1965_2*l_h_a*1_3_1"/>
  <p:tag name="KSO_WM_TEMPLATE_CATEGORY" val="diagram"/>
  <p:tag name="KSO_WM_TEMPLATE_INDEX" val="20231965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277.5819711568036,&quot;left&quot;:148.8359842519685,&quot;top&quot;:194.82952755905515,&quot;width&quot;:783.245669291338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项标题"/>
  <p:tag name="KSO_WM_UNIT_TEXT_FILL_FORE_SCHEMECOLOR_INDEX" val="1"/>
  <p:tag name="KSO_WM_UNIT_TEXT_FILL_TYPE" val="1"/>
</p:tagLst>
</file>

<file path=ppt/tags/tag277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diag"/>
  <p:tag name="KSO_WM_SLIDE_SIZE" val="674.81*387.403"/>
  <p:tag name="KSO_WM_SLIDE_POSITION" val="256*85.0084"/>
  <p:tag name="KSO_WM_SLIDE_LAYOUT" val="a_l"/>
  <p:tag name="KSO_WM_SLIDE_LAYOUT_CNT" val="1_1"/>
  <p:tag name="KSO_WM_SPECIAL_SOURCE" val="bdnull"/>
  <p:tag name="KSO_WM_DIAGRAM_GROUP_CODE" val="l1-1"/>
  <p:tag name="KSO_WM_SLIDE_DIAGTYPE" val="l"/>
  <p:tag name="KSO_WM_TEMPLATE_INDEX" val="20232481"/>
  <p:tag name="KSO_WM_TEMPLATE_SUBCATEGORY" val="0"/>
  <p:tag name="KSO_WM_SLIDE_INDEX" val="1"/>
  <p:tag name="KSO_WM_TAG_VERSION" val="3.0"/>
  <p:tag name="KSO_WM_SLIDE_ID" val="custom20232481_1"/>
  <p:tag name="KSO_WM_SLIDE_ITEM_CN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33224_1*i*1"/>
  <p:tag name="KSO_WM_TEMPLATE_CATEGORY" val="custom"/>
  <p:tag name="KSO_WM_TEMPLATE_INDEX" val="20233224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33224_1*i*2"/>
  <p:tag name="KSO_WM_TEMPLATE_CATEGORY" val="custom"/>
  <p:tag name="KSO_WM_TEMPLATE_INDEX" val="20233224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33224_1*d*1"/>
  <p:tag name="KSO_WM_TEMPLATE_CATEGORY" val="custom"/>
  <p:tag name="KSO_WM_TEMPLATE_INDEX" val="20233224"/>
  <p:tag name="KSO_WM_UNIT_LAYERLEVEL" val="1"/>
  <p:tag name="KSO_WM_TAG_VERSION" val="3.0"/>
  <p:tag name="KSO_WM_BEAUTIFY_FLAG" val="#wm#"/>
  <p:tag name="KSO_WM_UNIT_VALUE" val="1207*1097"/>
  <p:tag name="KSO_WM_UNIT_TYPE" val="d"/>
  <p:tag name="KSO_WM_UNIT_INDEX" val="1"/>
  <p:tag name="KSO_WM_UNIT_PICTURE_SUBTYPE" val="b"/>
  <p:tag name="MH_PIC_SOURCE_TYPE" val="ai_match*TextGenerateImg**1733919022313_248.1_0c092d4e211f-slide-1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33224_1*i*3"/>
  <p:tag name="KSO_WM_TEMPLATE_CATEGORY" val="custom"/>
  <p:tag name="KSO_WM_TEMPLATE_INDEX" val="20233224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33224_1*i*4"/>
  <p:tag name="KSO_WM_TEMPLATE_CATEGORY" val="custom"/>
  <p:tag name="KSO_WM_TEMPLATE_INDEX" val="2023322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28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0930_2*l_h_f*1_1_1"/>
  <p:tag name="KSO_WM_TEMPLATE_CATEGORY" val="diagram"/>
  <p:tag name="KSO_WM_TEMPLATE_INDEX" val="2023093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93.8978881835937,&quot;left&quot;:507.7999944539708,&quot;top&quot;:101.82845748300629,&quot;width&quot;:392.04827880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TEXT_FILL_FORE_SCHEMECOLOR_INDEX" val="1"/>
  <p:tag name="KSO_WM_UNIT_TEXT_FILL_TYPE" val="1"/>
  <p:tag name="KSO_WM_UNIT_PRESET_TEXT" val="单击此处输入你的智能图形项正文，请尽量言简意赅的阐述观点，以便观者可以准确理解您所传达的信息。"/>
</p:tagLst>
</file>

<file path=ppt/tags/tag2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0930_2*l_h_a*1_1_1"/>
  <p:tag name="KSO_WM_TEMPLATE_CATEGORY" val="diagram"/>
  <p:tag name="KSO_WM_TEMPLATE_INDEX" val="2023093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93.8978881835937,&quot;left&quot;:507.7999944539708,&quot;top&quot;:101.82845748300629,&quot;width&quot;:392.04827880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TEXT_FILL_FORE_SCHEMECOLOR_INDEX" val="1"/>
  <p:tag name="KSO_WM_UNIT_TEXT_FILL_TYPE" val="1"/>
  <p:tag name="KSO_WM_UNIT_PRESET_TEXT" val="添加项标题"/>
</p:tagLst>
</file>

<file path=ppt/tags/tag28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0930_2*l_h_f*1_2_1"/>
  <p:tag name="KSO_WM_TEMPLATE_CATEGORY" val="diagram"/>
  <p:tag name="KSO_WM_TEMPLATE_INDEX" val="2023093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93.8978881835937,&quot;left&quot;:507.7999944539708,&quot;top&quot;:101.82845748300629,&quot;width&quot;:392.04827880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TEXT_FILL_FORE_SCHEMECOLOR_INDEX" val="1"/>
  <p:tag name="KSO_WM_UNIT_TEXT_FILL_TYPE" val="1"/>
  <p:tag name="KSO_WM_UNIT_PRESET_TEXT" val="单击此处输入你的智能图形项正文，请尽量言简意赅的阐述观点，以便观者可以准确理解您所传达的信息。"/>
</p:tagLst>
</file>

<file path=ppt/tags/tag28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0930_2*l_h_a*1_2_1"/>
  <p:tag name="KSO_WM_TEMPLATE_CATEGORY" val="diagram"/>
  <p:tag name="KSO_WM_TEMPLATE_INDEX" val="2023093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93.8978881835937,&quot;left&quot;:507.7999944539708,&quot;top&quot;:101.82845748300629,&quot;width&quot;:392.04827880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TEXT_FILL_FORE_SCHEMECOLOR_INDEX" val="1"/>
  <p:tag name="KSO_WM_UNIT_TEXT_FILL_TYPE" val="1"/>
  <p:tag name="KSO_WM_UNIT_PRESET_TEXT" val="添加项标题"/>
</p:tagLst>
</file>

<file path=ppt/tags/tag28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0930_2*l_h_f*1_3_1"/>
  <p:tag name="KSO_WM_TEMPLATE_CATEGORY" val="diagram"/>
  <p:tag name="KSO_WM_TEMPLATE_INDEX" val="2023093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93.8978881835937,&quot;left&quot;:507.7999944539708,&quot;top&quot;:101.82845748300629,&quot;width&quot;:392.04827880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TEXT_FILL_FORE_SCHEMECOLOR_INDEX" val="1"/>
  <p:tag name="KSO_WM_UNIT_TEXT_FILL_TYPE" val="1"/>
  <p:tag name="KSO_WM_UNIT_PRESET_TEXT" val="单击此处输入你的智能图形项正文，请尽量言简意赅的阐述观点，以便观者可以准确理解您所传达的信息。"/>
</p:tagLst>
</file>

<file path=ppt/tags/tag28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0930_2*l_h_a*1_3_1"/>
  <p:tag name="KSO_WM_TEMPLATE_CATEGORY" val="diagram"/>
  <p:tag name="KSO_WM_TEMPLATE_INDEX" val="2023093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93.8978881835937,&quot;left&quot;:507.7999944539708,&quot;top&quot;:101.82845748300629,&quot;width&quot;:392.04827880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TEXT_FILL_FORE_SCHEMECOLOR_INDEX" val="1"/>
  <p:tag name="KSO_WM_UNIT_TEXT_FILL_TYPE" val="1"/>
  <p:tag name="KSO_WM_UNIT_PRESET_TEXT" val="添加项标题"/>
</p:tagLst>
</file>

<file path=ppt/tags/tag28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custom07546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INDEX" val="07546"/>
  <p:tag name="KSO_WM_TEMPLATE_CATEGORY" val="custom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BEAUTIFY_FLAG" val="#wm#"/>
  <p:tag name="KSO_WM_TEMPLATE_CATEGORY" val="custom"/>
  <p:tag name="KSO_WM_TEMPLATE_MASTER_TYPE" val="0"/>
  <p:tag name="KSO_WM_TEMPLATE_COLOR_TYPE" val="0"/>
  <p:tag name="KSO_WM_DIAGRAM_GROUP_CODE" val="l1-1"/>
  <p:tag name="KSO_WM_SLIDE_DIAGTYPE" val="l"/>
  <p:tag name="KSO_WM_SLIDE_LAYOUT" val="a_d_l"/>
  <p:tag name="KSO_WM_SLIDE_LAYOUT_CNT" val="1_1_1"/>
  <p:tag name="KSO_WM_SLIDE_TYPE" val="text"/>
  <p:tag name="KSO_WM_SLIDE_SUBTYPE" val="picTxt"/>
  <p:tag name="KSO_WM_SLIDE_SIZE" val="392.048*345.036"/>
  <p:tag name="KSO_WM_SLIDE_POSITION" val="507.8*139.196"/>
  <p:tag name="KSO_WM_TEMPLATE_INDEX" val="20233224"/>
  <p:tag name="KSO_WM_TEMPLATE_SUBCATEGORY" val="0"/>
  <p:tag name="KSO_WM_SLIDE_INDEX" val="1"/>
  <p:tag name="KSO_WM_TAG_VERSION" val="3.0"/>
  <p:tag name="KSO_WM_SLIDE_ID" val="custom20233224_1"/>
  <p:tag name="KSO_WM_SLIDE_ITEM_CNT" val="4"/>
</p:tagLst>
</file>

<file path=ppt/tags/tag291.xml><?xml version="1.0" encoding="utf-8"?>
<p:tagLst xmlns:p="http://schemas.openxmlformats.org/presentationml/2006/main">
  <p:tag name="KSO_WM_UNIT_TYPE" val="d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3*d*1"/>
  <p:tag name="KSO_WM_UNIT_LAYERLEVEL" val="1"/>
</p:tagLst>
</file>

<file path=ppt/tags/tag292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3*e*1"/>
  <p:tag name="KSO_WM_UNIT_LAYERLEVEL" val="1"/>
</p:tagLst>
</file>

<file path=ppt/tags/tag293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3*a*1"/>
  <p:tag name="KSO_WM_UNIT_LAYERLEVEL" val="1"/>
</p:tagLst>
</file>

<file path=ppt/tags/tag294.xml><?xml version="1.0" encoding="utf-8"?>
<p:tagLst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TEMPLATE_PLACEHOLDER_POS" val="0,0,960,540"/>
  <p:tag name="KSO_WM_SLIDE_SUBTYPE" val="pureTxt"/>
  <p:tag name="KSO_WM_SLIDE_ITEM_CNT" val="0"/>
  <p:tag name="KSO_WM_TEMPLATE_INDEX" val="07546"/>
  <p:tag name="KSO_WM_SLIDE_THEME_ID" val="20232537"/>
  <p:tag name="KSO_WM_SLIDE_INDEX" val="3"/>
  <p:tag name="KSO_WM_BEAUTIFY_FLAG" val="#wm#"/>
  <p:tag name="KSO_WM_TEMPLATE_CATEGORY" val="custom"/>
  <p:tag name="KSO_WM_SLIDE_ID" val="custom07546_3"/>
  <p:tag name="KSO_WM_SLIDE_LAYOUT" val="a_d_e"/>
  <p:tag name="KSO_WM_SLIDE_LAYOUT_CNT" val="1_1_1"/>
</p:tagLst>
</file>

<file path=ppt/tags/tag295.xml><?xml version="1.0" encoding="utf-8"?>
<p:tagLst xmlns:p="http://schemas.openxmlformats.org/presentationml/2006/main">
  <p:tag name="KSO_WM_UNIT_VALUE" val="1153*115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3280_1*d*1"/>
  <p:tag name="KSO_WM_TEMPLATE_CATEGORY" val="custom"/>
  <p:tag name="KSO_WM_TEMPLATE_INDEX" val="20233280"/>
  <p:tag name="KSO_WM_UNIT_LAYERLEVEL" val="1"/>
  <p:tag name="KSO_WM_TAG_VERSION" val="3.0"/>
  <p:tag name="KSO_WM_BEAUTIFY_FLAG" val="#wm#"/>
  <p:tag name="KSO_WM_UNIT_LINE_FORE_SCHEMECOLOR_INDEX" val="1"/>
  <p:tag name="KSO_WM_UNIT_LINE_FILL_TYPE" val="2"/>
  <p:tag name="KSO_WM_UNIT_USESOURCEFORMAT_APPLY" val="1"/>
  <p:tag name="MH_PIC_SOURCE_TYPE" val="ai_match*TextGenerateImg**1733919022313_248.1_0c092d4e211f-slide-14"/>
</p:tagLst>
</file>

<file path=ppt/tags/tag29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0930_2*l_h_f*1_1_1"/>
  <p:tag name="KSO_WM_TEMPLATE_CATEGORY" val="diagram"/>
  <p:tag name="KSO_WM_TEMPLATE_INDEX" val="2023093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93.89788818359375,&quot;left&quot;:481.1396794933409,&quot;top&quot;:106.40105590820312,&quot;width&quot;:392.04827880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TEXT_FILL_FORE_SCHEMECOLOR_INDEX" val="1"/>
  <p:tag name="KSO_WM_UNIT_TEXT_FILL_TYPE" val="1"/>
  <p:tag name="KSO_WM_UNIT_PRESET_TEXT" val="单击此处输入你的智能图形项正文，请尽量言简意赅的阐述观点，以便观者可以准确理解您所传达的信息。"/>
</p:tagLst>
</file>

<file path=ppt/tags/tag2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0930_2*l_h_a*1_1_1"/>
  <p:tag name="KSO_WM_TEMPLATE_CATEGORY" val="diagram"/>
  <p:tag name="KSO_WM_TEMPLATE_INDEX" val="2023093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93.89788818359375,&quot;left&quot;:481.1396794933409,&quot;top&quot;:106.40105590820312,&quot;width&quot;:392.04827880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TEXT_FILL_FORE_SCHEMECOLOR_INDEX" val="1"/>
  <p:tag name="KSO_WM_UNIT_TEXT_FILL_TYPE" val="1"/>
  <p:tag name="KSO_WM_UNIT_PRESET_TEXT" val="添加项标题"/>
</p:tagLst>
</file>

<file path=ppt/tags/tag29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0930_2*l_h_f*1_2_1"/>
  <p:tag name="KSO_WM_TEMPLATE_CATEGORY" val="diagram"/>
  <p:tag name="KSO_WM_TEMPLATE_INDEX" val="2023093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93.89788818359375,&quot;left&quot;:481.1396794933409,&quot;top&quot;:106.40105590820312,&quot;width&quot;:392.04827880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TEXT_FILL_FORE_SCHEMECOLOR_INDEX" val="1"/>
  <p:tag name="KSO_WM_UNIT_TEXT_FILL_TYPE" val="1"/>
  <p:tag name="KSO_WM_UNIT_PRESET_TEXT" val="单击此处输入你的智能图形项正文，请尽量言简意赅的阐述观点，以便观者可以准确理解您所传达的信息。"/>
</p:tagLst>
</file>

<file path=ppt/tags/tag2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0930_2*l_h_a*1_2_1"/>
  <p:tag name="KSO_WM_TEMPLATE_CATEGORY" val="diagram"/>
  <p:tag name="KSO_WM_TEMPLATE_INDEX" val="2023093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93.89788818359375,&quot;left&quot;:481.1396794933409,&quot;top&quot;:106.40105590820312,&quot;width&quot;:392.04827880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TEXT_FILL_FORE_SCHEMECOLOR_INDEX" val="1"/>
  <p:tag name="KSO_WM_UNIT_TEXT_FILL_TYPE" val="1"/>
  <p:tag name="KSO_WM_UNIT_PRESET_TEXT" val="添加项标题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0930_2*l_h_f*1_3_1"/>
  <p:tag name="KSO_WM_TEMPLATE_CATEGORY" val="diagram"/>
  <p:tag name="KSO_WM_TEMPLATE_INDEX" val="2023093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93.89788818359375,&quot;left&quot;:481.1396794933409,&quot;top&quot;:106.40105590820312,&quot;width&quot;:392.04827880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TEXT_FILL_FORE_SCHEMECOLOR_INDEX" val="1"/>
  <p:tag name="KSO_WM_UNIT_TEXT_FILL_TYPE" val="1"/>
  <p:tag name="KSO_WM_UNIT_PRESET_TEXT" val="单击此处输入你的智能图形项正文，请尽量言简意赅的阐述观点，以便观者可以准确理解您所传达的信息。"/>
</p:tagLst>
</file>

<file path=ppt/tags/tag3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0930_2*l_h_a*1_3_1"/>
  <p:tag name="KSO_WM_TEMPLATE_CATEGORY" val="diagram"/>
  <p:tag name="KSO_WM_TEMPLATE_INDEX" val="2023093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93.89788818359375,&quot;left&quot;:481.1396794933409,&quot;top&quot;:106.40105590820312,&quot;width&quot;:392.04827880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TEXT_FILL_FORE_SCHEMECOLOR_INDEX" val="1"/>
  <p:tag name="KSO_WM_UNIT_TEXT_FILL_TYPE" val="1"/>
  <p:tag name="KSO_WM_UNIT_PRESET_TEXT" val="添加项标题"/>
</p:tagLst>
</file>

<file path=ppt/tags/tag30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custom07546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INDEX" val="07546"/>
  <p:tag name="KSO_WM_TEMPLATE_CATEGORY" val="custom"/>
</p:tagLst>
</file>

<file path=ppt/tags/tag303.xml><?xml version="1.0" encoding="utf-8"?>
<p:tagLst xmlns:p="http://schemas.openxmlformats.org/presentationml/2006/main">
  <p:tag name="KSO_WM_BEAUTIFY_FLAG" val="#wm#"/>
  <p:tag name="KSO_WM_TEMPLATE_CATEGORY" val="custom"/>
  <p:tag name="KSO_WM_TEMPLATE_MASTER_TYPE" val="0"/>
  <p:tag name="KSO_WM_TEMPLATE_COLOR_TYPE" val="0"/>
  <p:tag name="KSO_WM_SLIDE_TYPE" val="text"/>
  <p:tag name="KSO_WM_SLIDE_SUBTYPE" val="picTxt"/>
  <p:tag name="KSO_WM_SLIDE_SIZE" val="392*294.35"/>
  <p:tag name="KSO_WM_SLIDE_POSITION" val="481.164*175.9"/>
  <p:tag name="KSO_WM_DIAGRAM_GROUP_CODE" val="l1-1"/>
  <p:tag name="KSO_WM_SLIDE_DIAGTYPE" val="l"/>
  <p:tag name="KSO_WM_SLIDE_LAYOUT" val="a_d_l"/>
  <p:tag name="KSO_WM_SLIDE_LAYOUT_CNT" val="1_1_1"/>
  <p:tag name="KSO_WM_TEMPLATE_INDEX" val="20233280"/>
  <p:tag name="KSO_WM_TEMPLATE_SUBCATEGORY" val="0"/>
  <p:tag name="KSO_WM_SLIDE_INDEX" val="1"/>
  <p:tag name="KSO_WM_TAG_VERSION" val="3.0"/>
  <p:tag name="KSO_WM_SLIDE_ID" val="custom20233280_1"/>
  <p:tag name="KSO_WM_SLIDE_ITEM_CNT" val="3"/>
</p:tagLst>
</file>

<file path=ppt/tags/tag304.xml><?xml version="1.0" encoding="utf-8"?>
<p:tagLst xmlns:p="http://schemas.openxmlformats.org/presentationml/2006/main">
  <p:tag name="KSO_WM_UNIT_TYPE" val="d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5*d*1"/>
  <p:tag name="KSO_WM_UNIT_LAYERLEVEL" val="1"/>
</p:tagLst>
</file>

<file path=ppt/tags/tag305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5*a*1"/>
  <p:tag name="KSO_WM_UNIT_LAYERLEVEL" val="1"/>
</p:tagLst>
</file>

<file path=ppt/tags/tag306.xml><?xml version="1.0" encoding="utf-8"?>
<p:tagLst xmlns:p="http://schemas.openxmlformats.org/presentationml/2006/main">
  <p:tag name="KSO_WM_SLIDE_TYPE" val="endPage"/>
  <p:tag name="KSO_WM_TEMPLATE_SUBCATEGORY" val="29"/>
  <p:tag name="KSO_WM_TEMPLATE_COLOR_TYPE" val="0"/>
  <p:tag name="KSO_WM_TAG_VERSION" val="3.0"/>
  <p:tag name="KSO_WM_TEMPLATE_PLACEHOLDER_POS" val="0,0,960,540"/>
  <p:tag name="KSO_WM_SLIDE_SUBTYPE" val="pureTxt"/>
  <p:tag name="KSO_WM_SLIDE_ITEM_CNT" val="0"/>
  <p:tag name="KSO_WM_TEMPLATE_INDEX" val="07546"/>
  <p:tag name="KSO_WM_SLIDE_THEME_ID" val="20232861"/>
  <p:tag name="KSO_WM_SLIDE_INDEX" val="5"/>
  <p:tag name="KSO_WM_BEAUTIFY_FLAG" val="#wm#"/>
  <p:tag name="KSO_WM_TEMPLATE_CATEGORY" val="custom"/>
  <p:tag name="KSO_WM_SLIDE_ID" val="custom07546_5"/>
  <p:tag name="KSO_WM_SLIDE_LAYOUT" val="a_d"/>
  <p:tag name="KSO_WM_SLIDE_LAYOUT_CNT" val="1_1"/>
</p:tagLst>
</file>

<file path=ppt/tags/tag307.xml><?xml version="1.0" encoding="utf-8"?>
<p:tagLst xmlns:p="http://schemas.openxmlformats.org/presentationml/2006/main">
  <p:tag name="KSO_WM_PRESENTATION_SOURCE" val="WPPAIGeneratePPT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64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65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66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67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68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69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71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72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73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74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75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76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77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78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79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81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82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83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84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85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86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87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88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89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91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92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93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94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95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96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97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98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99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s5upg2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869</Words>
  <Application>WPS 演示</Application>
  <PresentationFormat>宽屏</PresentationFormat>
  <Paragraphs>239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微软雅黑 Light</vt:lpstr>
      <vt:lpstr>mn-cs</vt:lpstr>
      <vt:lpstr>Segoe Print</vt:lpstr>
      <vt:lpstr>+中文正文</vt:lpstr>
      <vt:lpstr>MiSans Normal</vt:lpstr>
      <vt:lpstr>WPS</vt:lpstr>
      <vt:lpstr>Office 主题​​</vt:lpstr>
      <vt:lpstr>PowerPoint 演示文稿</vt:lpstr>
      <vt:lpstr>PowerPoint 演示文稿</vt:lpstr>
      <vt:lpstr>PowerPoint 演示文稿</vt:lpstr>
      <vt:lpstr>背景与目标概述</vt:lpstr>
      <vt:lpstr>PowerPoint 演示文稿</vt:lpstr>
      <vt:lpstr>背景与目标概述</vt:lpstr>
      <vt:lpstr>PowerPoint 演示文稿</vt:lpstr>
      <vt:lpstr>数据结构设计方案</vt:lpstr>
      <vt:lpstr>PowerPoint 演示文稿</vt:lpstr>
      <vt:lpstr>哈希函数设计要点</vt:lpstr>
      <vt:lpstr>状态查询模块实现</vt:lpstr>
      <vt:lpstr>PowerPoint 演示文稿</vt:lpstr>
      <vt:lpstr>测试中发现的问题</vt:lpstr>
      <vt:lpstr>解决方法与优化</vt:lpstr>
      <vt:lpstr>PowerPoint 演示文稿</vt:lpstr>
      <vt:lpstr>改进方向与计划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Steven</cp:lastModifiedBy>
  <cp:revision>158</cp:revision>
  <dcterms:created xsi:type="dcterms:W3CDTF">2019-06-19T02:08:00Z</dcterms:created>
  <dcterms:modified xsi:type="dcterms:W3CDTF">2024-12-11T13:08:04Z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824878F0CE1E41AF84A9859D15C46C5D_11</vt:lpwstr>
  </property>
</Properties>
</file>