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779E1A-910B-4856-8334-76DAFEA8DF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8FB03-3B2C-45E1-AFE9-D3C95614729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00206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实践项目</a:t>
            </a:r>
            <a:endParaRPr lang="zh-CN" altLang="en-US" b="1" dirty="0">
              <a:solidFill>
                <a:srgbClr val="00206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要求</a:t>
            </a:r>
            <a:endParaRPr lang="zh-CN" altLang="en-US" sz="32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可自行选题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一人一组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要求汇报，包括题目要求、实现技术、关键代码、执行程序</a:t>
            </a:r>
            <a:endParaRPr lang="en-US" altLang="zh-CN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/>
              <a:t>请及时提交代码和实验结果截图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79304" y="2065603"/>
            <a:ext cx="5869172" cy="36161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Python</a:t>
            </a:r>
            <a:r>
              <a:rPr lang="zh-CN" altLang="en-US" sz="2400" dirty="0"/>
              <a:t>架构使用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人脸识别系统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中药识别系统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音频文件转写系统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手势识别应用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游戏</a:t>
            </a:r>
            <a:r>
              <a:rPr lang="en-US" altLang="zh-CN" sz="2400" dirty="0"/>
              <a:t>……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0690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0070C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选题建议</a:t>
            </a:r>
            <a:endParaRPr lang="zh-CN" altLang="en-US" sz="3200" b="1" dirty="0">
              <a:solidFill>
                <a:srgbClr val="0070C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38200" y="958698"/>
            <a:ext cx="7951381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可参考天池大数据比赛的题目、</a:t>
            </a:r>
            <a:r>
              <a:rPr lang="en-US" altLang="zh-CN" sz="2400" dirty="0"/>
              <a:t>Kaggle</a:t>
            </a:r>
            <a:r>
              <a:rPr lang="zh-CN" altLang="en-US" sz="2400" dirty="0"/>
              <a:t>题目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838200" y="1660728"/>
            <a:ext cx="6244856" cy="59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 或</a:t>
            </a:r>
            <a:endParaRPr lang="en-US" altLang="zh-CN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演示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宋体</vt:lpstr>
      <vt:lpstr>Wingdings</vt:lpstr>
      <vt:lpstr>黑体</vt:lpstr>
      <vt:lpstr>等线</vt:lpstr>
      <vt:lpstr>微软雅黑</vt:lpstr>
      <vt:lpstr>Arial Unicode MS</vt:lpstr>
      <vt:lpstr>等线 Light</vt:lpstr>
      <vt:lpstr>Calibri</vt:lpstr>
      <vt:lpstr>Office 主题​​</vt:lpstr>
      <vt:lpstr>实践项目</vt:lpstr>
      <vt:lpstr>要求</vt:lpstr>
      <vt:lpstr>选题建议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实践项目</dc:title>
  <dc:creator>Ouki Wang</dc:creator>
  <cp:lastModifiedBy>Steven</cp:lastModifiedBy>
  <cp:revision>12</cp:revision>
  <dcterms:created xsi:type="dcterms:W3CDTF">2020-05-28T01:24:00Z</dcterms:created>
  <dcterms:modified xsi:type="dcterms:W3CDTF">2024-12-02T13:05:43Z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b50d67e-2428-41a1-85f0-bee73fd61572_Enabled">
    <vt:lpwstr>true</vt:lpwstr>
  </property>
  <property fmtid="{D5CDD505-2E9C-101B-9397-08002B2CF9AE}" pid="3" name="MSIP_Label_fb50d67e-2428-41a1-85f0-bee73fd61572_SetDate">
    <vt:lpwstr>2024-12-02T10:18:42Z</vt:lpwstr>
  </property>
  <property fmtid="{D5CDD505-2E9C-101B-9397-08002B2CF9AE}" pid="4" name="MSIP_Label_fb50d67e-2428-41a1-85f0-bee73fd61572_Method">
    <vt:lpwstr>Privileged</vt:lpwstr>
  </property>
  <property fmtid="{D5CDD505-2E9C-101B-9397-08002B2CF9AE}" pid="5" name="MSIP_Label_fb50d67e-2428-41a1-85f0-bee73fd61572_Name">
    <vt:lpwstr>Public Information - no protection</vt:lpwstr>
  </property>
  <property fmtid="{D5CDD505-2E9C-101B-9397-08002B2CF9AE}" pid="6" name="MSIP_Label_fb50d67e-2428-41a1-85f0-bee73fd61572_SiteId">
    <vt:lpwstr>3e04753a-ae5b-42d4-a86d-d6f05460f9e4</vt:lpwstr>
  </property>
  <property fmtid="{D5CDD505-2E9C-101B-9397-08002B2CF9AE}" pid="7" name="MSIP_Label_fb50d67e-2428-41a1-85f0-bee73fd61572_ActionId">
    <vt:lpwstr>ef72b8fc-40cc-4279-8440-92c4ffc9e32c</vt:lpwstr>
  </property>
  <property fmtid="{D5CDD505-2E9C-101B-9397-08002B2CF9AE}" pid="8" name="MSIP_Label_fb50d67e-2428-41a1-85f0-bee73fd61572_ContentBits">
    <vt:lpwstr>0</vt:lpwstr>
  </property>
  <property fmtid="{D5CDD505-2E9C-101B-9397-08002B2CF9AE}" pid="9" name="ICV">
    <vt:lpwstr>CA24CEBBC3C0448D803FBC47FD2BC77C_12</vt:lpwstr>
  </property>
  <property fmtid="{D5CDD505-2E9C-101B-9397-08002B2CF9AE}" pid="10" name="KSOProductBuildVer">
    <vt:lpwstr>2052-12.1.0.18912</vt:lpwstr>
  </property>
</Properties>
</file>