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7" r:id="rId4"/>
    <p:sldId id="258" r:id="rId5"/>
    <p:sldId id="263" r:id="rId6"/>
    <p:sldId id="264" r:id="rId7"/>
    <p:sldId id="266" r:id="rId9"/>
    <p:sldId id="296" r:id="rId10"/>
    <p:sldId id="269" r:id="rId11"/>
    <p:sldId id="298" r:id="rId12"/>
    <p:sldId id="299" r:id="rId13"/>
    <p:sldId id="300" r:id="rId14"/>
    <p:sldId id="272" r:id="rId15"/>
    <p:sldId id="283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0E4"/>
    <a:srgbClr val="DCDCDC"/>
    <a:srgbClr val="FFFFFF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gs" Target="tags/tag197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51A8-EA9E-4DAA-970D-4FAD41FB9F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image" Target="../media/image1.png"/><Relationship Id="rId1" Type="http://schemas.openxmlformats.org/officeDocument/2006/relationships/tags" Target="../tags/tag12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tags" Target="../tags/tag184.xml"/><Relationship Id="rId2" Type="http://schemas.microsoft.com/office/2007/relationships/hdphoto" Target="../media/image4.wdp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13.xml"/><Relationship Id="rId11" Type="http://schemas.openxmlformats.org/officeDocument/2006/relationships/tags" Target="../tags/tag189.xml"/><Relationship Id="rId10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image" Target="../media/image2.png"/><Relationship Id="rId1" Type="http://schemas.openxmlformats.org/officeDocument/2006/relationships/tags" Target="../tags/tag19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image" Target="../media/image1.png"/><Relationship Id="rId1" Type="http://schemas.openxmlformats.org/officeDocument/2006/relationships/tags" Target="../tags/tag19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image" Target="../media/image2.png"/><Relationship Id="rId17" Type="http://schemas.openxmlformats.org/officeDocument/2006/relationships/slideLayout" Target="../slideLayouts/slideLayout13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tags" Target="../tags/tag13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image" Target="../media/image2.png"/><Relationship Id="rId1" Type="http://schemas.openxmlformats.org/officeDocument/2006/relationships/tags" Target="../tags/tag14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54.xml"/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tags" Target="../tags/tag150.xml"/><Relationship Id="rId2" Type="http://schemas.microsoft.com/office/2007/relationships/hdphoto" Target="../media/image4.wdp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3.xml"/><Relationship Id="rId11" Type="http://schemas.openxmlformats.org/officeDocument/2006/relationships/tags" Target="../tags/tag156.xml"/><Relationship Id="rId10" Type="http://schemas.openxmlformats.org/officeDocument/2006/relationships/tags" Target="../tags/tag15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image" Target="../media/image2.png"/><Relationship Id="rId1" Type="http://schemas.openxmlformats.org/officeDocument/2006/relationships/tags" Target="../tags/tag15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tags" Target="../tags/tag161.xml"/><Relationship Id="rId2" Type="http://schemas.microsoft.com/office/2007/relationships/hdphoto" Target="../media/image4.wdp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167.xml"/><Relationship Id="rId11" Type="http://schemas.openxmlformats.org/officeDocument/2006/relationships/image" Target="../media/image7.png"/><Relationship Id="rId10" Type="http://schemas.openxmlformats.org/officeDocument/2006/relationships/tags" Target="../tags/tag166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image" Target="../media/image2.png"/><Relationship Id="rId1" Type="http://schemas.openxmlformats.org/officeDocument/2006/relationships/tags" Target="../tags/tag168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tags" Target="../tags/tag172.xml"/><Relationship Id="rId2" Type="http://schemas.microsoft.com/office/2007/relationships/hdphoto" Target="../media/image4.wdp"/><Relationship Id="rId14" Type="http://schemas.openxmlformats.org/officeDocument/2006/relationships/notesSlide" Target="../notesSlides/notesSlide3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177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tags" Target="../tags/tag181.xml"/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tags" Target="../tags/tag178.xml"/><Relationship Id="rId2" Type="http://schemas.microsoft.com/office/2007/relationships/hdphoto" Target="../media/image4.wdp"/><Relationship Id="rId13" Type="http://schemas.openxmlformats.org/officeDocument/2006/relationships/notesSlide" Target="../notesSlides/notesSlide4.xml"/><Relationship Id="rId12" Type="http://schemas.openxmlformats.org/officeDocument/2006/relationships/slideLayout" Target="../slideLayouts/slideLayout13.xml"/><Relationship Id="rId11" Type="http://schemas.openxmlformats.org/officeDocument/2006/relationships/tags" Target="../tags/tag183.xml"/><Relationship Id="rId10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7" b="28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220847" y="2268831"/>
            <a:ext cx="775030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fontAlgn="auto"/>
            <a:r>
              <a: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多维人脸分析系统</a:t>
            </a:r>
            <a:endParaRPr lang="zh-CN" altLang="en-US" sz="5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3119936" y="3392644"/>
            <a:ext cx="595212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——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cs typeface="+mn-ea"/>
                <a:sym typeface="+mn-ea"/>
              </a:rPr>
              <a:t>Python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cs typeface="+mn-ea"/>
                <a:sym typeface="+mn-ea"/>
              </a:rPr>
              <a:t>高级应用课程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cs typeface="+mn-ea"/>
                <a:sym typeface="+mn-ea"/>
              </a:rPr>
              <a:t>设计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5468104" y="4127505"/>
            <a:ext cx="3411220" cy="675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汇报人：高心阳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  <a:p>
            <a:pPr algn="r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084623237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cxnSp>
        <p:nvCxnSpPr>
          <p:cNvPr id="29" name="直接连接符 28"/>
          <p:cNvCxnSpPr/>
          <p:nvPr>
            <p:custDataLst>
              <p:tags r:id="rId6"/>
            </p:custDataLst>
          </p:nvPr>
        </p:nvCxnSpPr>
        <p:spPr>
          <a:xfrm>
            <a:off x="6096000" y="1684655"/>
            <a:ext cx="0" cy="4973320"/>
          </a:xfrm>
          <a:prstGeom prst="line">
            <a:avLst/>
          </a:prstGeom>
          <a:ln w="31750" cap="rnd">
            <a:solidFill>
              <a:srgbClr val="8EC0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关键功能实现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965200" y="1696720"/>
            <a:ext cx="460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2">
                    <a:lumMod val="50000"/>
                  </a:schemeClr>
                </a:solidFill>
              </a:rPr>
              <a:t>绘制与结果保存</a:t>
            </a:r>
            <a:endParaRPr lang="zh-CN" alt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838200" y="2478405"/>
            <a:ext cx="4829175" cy="3431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功能：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绘制人脸框，标注检测结果。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结果保存为图片与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CSV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文件。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6524625" y="2078990"/>
            <a:ext cx="5251450" cy="4043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endParaRPr lang="zh-CN" altLang="en-US" sz="24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1145" y="1948815"/>
            <a:ext cx="5006975" cy="430403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50" y="2919086"/>
            <a:ext cx="4792980" cy="1016813"/>
            <a:chOff x="3965221" y="3151918"/>
            <a:chExt cx="4792980" cy="1016813"/>
          </a:xfrm>
        </p:grpSpPr>
        <p:sp>
          <p:nvSpPr>
            <p:cNvPr id="32" name="文本框 31"/>
            <p:cNvSpPr txBox="1"/>
            <p:nvPr>
              <p:custDataLst>
                <p:tags r:id="rId3"/>
              </p:custDataLst>
            </p:nvPr>
          </p:nvSpPr>
          <p:spPr>
            <a:xfrm>
              <a:off x="3965221" y="3154001"/>
              <a:ext cx="107696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04</a:t>
              </a:r>
              <a:endParaRPr lang="en-US" altLang="zh-CN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4"/>
              </p:custDataLst>
            </p:nvPr>
          </p:nvSpPr>
          <p:spPr>
            <a:xfrm>
              <a:off x="5099966" y="3151918"/>
              <a:ext cx="3658235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系统运行演示</a:t>
              </a:r>
              <a:endParaRPr lang="zh-CN" altLang="en-US" sz="3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7" b="28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3555735" y="2967335"/>
            <a:ext cx="508053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感谢观看</a:t>
            </a:r>
            <a:endParaRPr sz="5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5217516" y="899379"/>
            <a:ext cx="175696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目录</a:t>
            </a:r>
            <a:endParaRPr lang="zh-CN" altLang="en-US" sz="5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>
            <p:custDataLst>
              <p:tags r:id="rId4"/>
            </p:custDataLst>
          </p:nvPr>
        </p:nvGrpSpPr>
        <p:grpSpPr>
          <a:xfrm>
            <a:off x="1988577" y="2548679"/>
            <a:ext cx="4695825" cy="923330"/>
            <a:chOff x="1988577" y="2548679"/>
            <a:chExt cx="4695825" cy="923330"/>
          </a:xfrm>
        </p:grpSpPr>
        <p:sp>
          <p:nvSpPr>
            <p:cNvPr id="12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1988577" y="2548679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01</a:t>
              </a:r>
              <a:endParaRPr lang="en-US" altLang="zh-CN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6"/>
              </p:custDataLst>
            </p:nvPr>
          </p:nvSpPr>
          <p:spPr>
            <a:xfrm>
              <a:off x="3123322" y="2579159"/>
              <a:ext cx="356108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项目概述</a:t>
              </a:r>
              <a:endParaRPr lang="zh-CN" altLang="en-US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>
            <p:custDataLst>
              <p:tags r:id="rId7"/>
            </p:custDataLst>
          </p:nvPr>
        </p:nvGrpSpPr>
        <p:grpSpPr>
          <a:xfrm>
            <a:off x="1988577" y="3917948"/>
            <a:ext cx="4843780" cy="923330"/>
            <a:chOff x="1988577" y="4080834"/>
            <a:chExt cx="4843780" cy="923330"/>
          </a:xfrm>
        </p:grpSpPr>
        <p:sp>
          <p:nvSpPr>
            <p:cNvPr id="17" name="文本框 16"/>
            <p:cNvSpPr txBox="1"/>
            <p:nvPr>
              <p:custDataLst>
                <p:tags r:id="rId8"/>
              </p:custDataLst>
            </p:nvPr>
          </p:nvSpPr>
          <p:spPr>
            <a:xfrm>
              <a:off x="1988577" y="408083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03</a:t>
              </a:r>
              <a:endParaRPr lang="en-US" altLang="zh-CN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9"/>
              </p:custDataLst>
            </p:nvPr>
          </p:nvSpPr>
          <p:spPr>
            <a:xfrm>
              <a:off x="3123322" y="4111314"/>
              <a:ext cx="370903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关键功能实现</a:t>
              </a:r>
              <a:endParaRPr lang="zh-CN" altLang="en-US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>
            <p:custDataLst>
              <p:tags r:id="rId10"/>
            </p:custDataLst>
          </p:nvPr>
        </p:nvGrpSpPr>
        <p:grpSpPr>
          <a:xfrm>
            <a:off x="6832352" y="3881753"/>
            <a:ext cx="4559935" cy="923330"/>
            <a:chOff x="6832352" y="4080834"/>
            <a:chExt cx="4559935" cy="923330"/>
          </a:xfrm>
        </p:grpSpPr>
        <p:sp>
          <p:nvSpPr>
            <p:cNvPr id="22" name="文本框 21"/>
            <p:cNvSpPr txBox="1"/>
            <p:nvPr>
              <p:custDataLst>
                <p:tags r:id="rId11"/>
              </p:custDataLst>
            </p:nvPr>
          </p:nvSpPr>
          <p:spPr>
            <a:xfrm>
              <a:off x="6832352" y="4080834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04</a:t>
              </a:r>
              <a:endParaRPr lang="en-US" altLang="zh-CN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2"/>
              </p:custDataLst>
            </p:nvPr>
          </p:nvSpPr>
          <p:spPr>
            <a:xfrm>
              <a:off x="7967097" y="4111314"/>
              <a:ext cx="34251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系统运行演示</a:t>
              </a:r>
              <a:endParaRPr lang="zh-CN" altLang="en-US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>
            <p:custDataLst>
              <p:tags r:id="rId13"/>
            </p:custDataLst>
          </p:nvPr>
        </p:nvGrpSpPr>
        <p:grpSpPr>
          <a:xfrm>
            <a:off x="6832352" y="2548679"/>
            <a:ext cx="5003800" cy="923330"/>
            <a:chOff x="6832352" y="2548679"/>
            <a:chExt cx="5003800" cy="923330"/>
          </a:xfrm>
        </p:grpSpPr>
        <p:sp>
          <p:nvSpPr>
            <p:cNvPr id="27" name="文本框 26"/>
            <p:cNvSpPr txBox="1"/>
            <p:nvPr>
              <p:custDataLst>
                <p:tags r:id="rId14"/>
              </p:custDataLst>
            </p:nvPr>
          </p:nvSpPr>
          <p:spPr>
            <a:xfrm>
              <a:off x="6832352" y="2548679"/>
              <a:ext cx="99578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54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02</a:t>
              </a:r>
              <a:endParaRPr lang="en-US" altLang="zh-CN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5"/>
              </p:custDataLst>
            </p:nvPr>
          </p:nvSpPr>
          <p:spPr>
            <a:xfrm>
              <a:off x="7967097" y="2579159"/>
              <a:ext cx="386905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技术栈与系统架构</a:t>
              </a:r>
              <a:endParaRPr lang="zh-CN" altLang="en-US" sz="28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1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50" y="2919086"/>
            <a:ext cx="5203190" cy="1016813"/>
            <a:chOff x="3965221" y="3151918"/>
            <a:chExt cx="5203190" cy="1016813"/>
          </a:xfrm>
        </p:grpSpPr>
        <p:sp>
          <p:nvSpPr>
            <p:cNvPr id="32" name="文本框 31"/>
            <p:cNvSpPr txBox="1"/>
            <p:nvPr>
              <p:custDataLst>
                <p:tags r:id="rId3"/>
              </p:custDataLst>
            </p:nvPr>
          </p:nvSpPr>
          <p:spPr>
            <a:xfrm>
              <a:off x="3965221" y="3154001"/>
              <a:ext cx="107696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01</a:t>
              </a:r>
              <a:endParaRPr lang="en-US" altLang="zh-CN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4"/>
              </p:custDataLst>
            </p:nvPr>
          </p:nvSpPr>
          <p:spPr>
            <a:xfrm>
              <a:off x="5099966" y="3151918"/>
              <a:ext cx="4068445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项目概述</a:t>
              </a:r>
              <a:endParaRPr lang="zh-CN" altLang="en-US" sz="3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cxnSp>
        <p:nvCxnSpPr>
          <p:cNvPr id="29" name="直接连接符 28"/>
          <p:cNvCxnSpPr/>
          <p:nvPr>
            <p:custDataLst>
              <p:tags r:id="rId6"/>
            </p:custDataLst>
          </p:nvPr>
        </p:nvCxnSpPr>
        <p:spPr>
          <a:xfrm>
            <a:off x="6096000" y="1684655"/>
            <a:ext cx="0" cy="4973320"/>
          </a:xfrm>
          <a:prstGeom prst="line">
            <a:avLst/>
          </a:prstGeom>
          <a:ln w="31750" cap="rnd">
            <a:solidFill>
              <a:srgbClr val="8EC0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项目概述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965200" y="169672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2">
                    <a:lumMod val="50000"/>
                  </a:schemeClr>
                </a:solidFill>
              </a:rPr>
              <a:t>项目描述</a:t>
            </a:r>
            <a:endParaRPr lang="zh-CN" alt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7162800" y="182372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2">
                    <a:lumMod val="50000"/>
                  </a:schemeClr>
                </a:solidFill>
              </a:rPr>
              <a:t>主要功能</a:t>
            </a:r>
            <a:endParaRPr lang="zh-CN" alt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838200" y="2690495"/>
            <a:ext cx="4829175" cy="3431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开发一个基于计算机视觉的多维人脸分析系统，通过摄像头或图片检测人脸，并分析年龄、性别、情绪和种族信息。支持实时监测和图片分析，用户可根据需求自定义检测选项。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6524625" y="2690495"/>
            <a:ext cx="5251450" cy="3431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1.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选择本地图片进行人脸检测和分析。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2.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显示检测结果，包括性别、年龄、情绪和种族。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3.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支持用户配置检测选项。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altLang="zh-CN" sz="2000">
              <a:solidFill>
                <a:schemeClr val="bg2">
                  <a:lumMod val="50000"/>
                </a:schemeClr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4.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实时显示检测结果，并生成可下载的分析报告。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50" y="2919086"/>
            <a:ext cx="5784215" cy="1016813"/>
            <a:chOff x="3965221" y="3151918"/>
            <a:chExt cx="5784215" cy="1016813"/>
          </a:xfrm>
        </p:grpSpPr>
        <p:sp>
          <p:nvSpPr>
            <p:cNvPr id="32" name="文本框 31"/>
            <p:cNvSpPr txBox="1"/>
            <p:nvPr>
              <p:custDataLst>
                <p:tags r:id="rId3"/>
              </p:custDataLst>
            </p:nvPr>
          </p:nvSpPr>
          <p:spPr>
            <a:xfrm>
              <a:off x="3965221" y="3154001"/>
              <a:ext cx="107696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02</a:t>
              </a:r>
              <a:endParaRPr lang="en-US" altLang="zh-CN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4"/>
              </p:custDataLst>
            </p:nvPr>
          </p:nvSpPr>
          <p:spPr>
            <a:xfrm>
              <a:off x="5099966" y="3151918"/>
              <a:ext cx="4649470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技术栈与系统架构</a:t>
              </a:r>
              <a:endParaRPr lang="zh-CN" altLang="en-US" sz="3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cxnSp>
        <p:nvCxnSpPr>
          <p:cNvPr id="29" name="直接连接符 28"/>
          <p:cNvCxnSpPr/>
          <p:nvPr>
            <p:custDataLst>
              <p:tags r:id="rId6"/>
            </p:custDataLst>
          </p:nvPr>
        </p:nvCxnSpPr>
        <p:spPr>
          <a:xfrm>
            <a:off x="6096000" y="1684655"/>
            <a:ext cx="0" cy="4973320"/>
          </a:xfrm>
          <a:prstGeom prst="line">
            <a:avLst/>
          </a:prstGeom>
          <a:ln w="31750" cap="rnd">
            <a:solidFill>
              <a:srgbClr val="8EC0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技术栈与系统架构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965200" y="169672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2">
                    <a:lumMod val="50000"/>
                  </a:schemeClr>
                </a:solidFill>
              </a:rPr>
              <a:t>技术栈</a:t>
            </a:r>
            <a:endParaRPr lang="zh-CN" alt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7162800" y="182372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2">
                    <a:lumMod val="50000"/>
                  </a:schemeClr>
                </a:solidFill>
              </a:rPr>
              <a:t>系统架构</a:t>
            </a:r>
            <a:endParaRPr lang="zh-CN" alt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838200" y="2690495"/>
            <a:ext cx="4852670" cy="3431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OpenCV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：图像处理。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DeepFace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：多维人脸分析。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Flask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：后端框架。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HTML/CSS/JavaScript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：前端交互。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6501130" y="2690495"/>
            <a:ext cx="5274945" cy="3431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endParaRPr lang="zh-CN" altLang="en-US" sz="2400"/>
          </a:p>
        </p:txBody>
      </p:sp>
      <p:pic>
        <p:nvPicPr>
          <p:cNvPr id="6" name="图片 5" descr="时间轴（横向）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96000" y="2367280"/>
            <a:ext cx="6257290" cy="318071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50" y="2919086"/>
            <a:ext cx="5922010" cy="1016813"/>
            <a:chOff x="3965221" y="3151918"/>
            <a:chExt cx="5922010" cy="1016813"/>
          </a:xfrm>
        </p:grpSpPr>
        <p:sp>
          <p:nvSpPr>
            <p:cNvPr id="32" name="文本框 31"/>
            <p:cNvSpPr txBox="1"/>
            <p:nvPr>
              <p:custDataLst>
                <p:tags r:id="rId3"/>
              </p:custDataLst>
            </p:nvPr>
          </p:nvSpPr>
          <p:spPr>
            <a:xfrm>
              <a:off x="3965221" y="3154001"/>
              <a:ext cx="107696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03</a:t>
              </a:r>
              <a:endParaRPr lang="en-US" altLang="zh-CN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4"/>
              </p:custDataLst>
            </p:nvPr>
          </p:nvSpPr>
          <p:spPr>
            <a:xfrm>
              <a:off x="5099966" y="3151918"/>
              <a:ext cx="4787265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关键功能实现</a:t>
              </a:r>
              <a:endParaRPr lang="zh-CN" altLang="en-US" sz="3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cxnSp>
        <p:nvCxnSpPr>
          <p:cNvPr id="29" name="直接连接符 28"/>
          <p:cNvCxnSpPr/>
          <p:nvPr>
            <p:custDataLst>
              <p:tags r:id="rId6"/>
            </p:custDataLst>
          </p:nvPr>
        </p:nvCxnSpPr>
        <p:spPr>
          <a:xfrm>
            <a:off x="6096000" y="1684655"/>
            <a:ext cx="0" cy="4973320"/>
          </a:xfrm>
          <a:prstGeom prst="line">
            <a:avLst/>
          </a:prstGeom>
          <a:ln w="31750" cap="rnd">
            <a:solidFill>
              <a:srgbClr val="8EC0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关键功能实现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965200" y="1696720"/>
            <a:ext cx="460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2">
                    <a:lumMod val="50000"/>
                  </a:schemeClr>
                </a:solidFill>
              </a:rPr>
              <a:t>文件上传与检测选项</a:t>
            </a:r>
            <a:endParaRPr lang="zh-CN" alt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838200" y="2478405"/>
            <a:ext cx="4829175" cy="3431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功能：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接收用户图片，解析检测选项。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6524625" y="2078990"/>
            <a:ext cx="5251450" cy="4043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endParaRPr lang="zh-CN" altLang="en-US" sz="240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12495" y="3679825"/>
            <a:ext cx="4711700" cy="2729230"/>
            <a:chOff x="10017" y="3618"/>
            <a:chExt cx="8946" cy="5182"/>
          </a:xfrm>
        </p:grpSpPr>
        <p:sp>
          <p:nvSpPr>
            <p:cNvPr id="6" name="圆角矩形 5"/>
            <p:cNvSpPr/>
            <p:nvPr/>
          </p:nvSpPr>
          <p:spPr>
            <a:xfrm>
              <a:off x="10017" y="3618"/>
              <a:ext cx="8946" cy="5182"/>
            </a:xfrm>
            <a:prstGeom prst="roundRect">
              <a:avLst/>
            </a:prstGeom>
            <a:solidFill>
              <a:srgbClr val="8EC0E4"/>
            </a:solidFill>
            <a:ln>
              <a:solidFill>
                <a:srgbClr val="8EC0E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35" y="4161"/>
              <a:ext cx="8310" cy="4095"/>
            </a:xfrm>
            <a:prstGeom prst="rect">
              <a:avLst/>
            </a:prstGeom>
          </p:spPr>
        </p:pic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6560" y="1392555"/>
            <a:ext cx="4008120" cy="5266055"/>
          </a:xfrm>
          <a:prstGeom prst="rect">
            <a:avLst/>
          </a:prstGeom>
        </p:spPr>
      </p:pic>
    </p:spTree>
    <p:custDataLst>
      <p:tags r:id="rId1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cxnSp>
        <p:nvCxnSpPr>
          <p:cNvPr id="29" name="直接连接符 28"/>
          <p:cNvCxnSpPr/>
          <p:nvPr>
            <p:custDataLst>
              <p:tags r:id="rId6"/>
            </p:custDataLst>
          </p:nvPr>
        </p:nvCxnSpPr>
        <p:spPr>
          <a:xfrm>
            <a:off x="6096000" y="1684655"/>
            <a:ext cx="0" cy="4973320"/>
          </a:xfrm>
          <a:prstGeom prst="line">
            <a:avLst/>
          </a:prstGeom>
          <a:ln w="31750" cap="rnd">
            <a:solidFill>
              <a:srgbClr val="8EC0E4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关键功能实现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965200" y="1696720"/>
            <a:ext cx="460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chemeClr val="bg2">
                    <a:lumMod val="50000"/>
                  </a:schemeClr>
                </a:solidFill>
              </a:rPr>
              <a:t>DeepFace </a:t>
            </a:r>
            <a:r>
              <a:rPr lang="zh-CN" altLang="en-US" sz="3200">
                <a:solidFill>
                  <a:schemeClr val="bg2">
                    <a:lumMod val="50000"/>
                  </a:schemeClr>
                </a:solidFill>
              </a:rPr>
              <a:t>人脸分析</a:t>
            </a:r>
            <a:endParaRPr lang="zh-CN" alt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838200" y="2478405"/>
            <a:ext cx="4829175" cy="3431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功能：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调用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DeepFace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分析性别、年龄、情绪和种族。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45720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支持多脸检测。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6524625" y="2078990"/>
            <a:ext cx="5251450" cy="4043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endParaRPr lang="zh-CN" altLang="en-US" sz="240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66280" y="2795270"/>
            <a:ext cx="3807460" cy="2611120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1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2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3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4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5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6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7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8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9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1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2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3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4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6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7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8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9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1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2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4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5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6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1*d*1"/>
  <p:tag name="KSO_WM_UNIT_LAYERLEVEL" val="1"/>
</p:tagLst>
</file>

<file path=ppt/tags/tag12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1*a*1"/>
  <p:tag name="KSO_WM_UNIT_LAYERLEVEL" val="1"/>
</p:tagLst>
</file>

<file path=ppt/tags/tag128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1*b*1"/>
  <p:tag name="KSO_WM_UNIT_LAYERLEVEL" val="1"/>
</p:tagLst>
</file>

<file path=ppt/tags/tag129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1*f*1"/>
  <p:tag name="KSO_WM_UNIT_LAYERLEVEL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TEMPLATE_PLACEHOLDER_POS" val="0,80.625,960,427.5"/>
  <p:tag name="KSO_WM_SLIDE_SUBTYPE" val="pureTxt"/>
  <p:tag name="KSO_WM_SLIDE_ITEM_CNT" val="0"/>
  <p:tag name="KSO_WM_TEMPLATE_INDEX" val="07546"/>
  <p:tag name="KSO_WM_SLIDE_THEME_ID" val="20233343"/>
  <p:tag name="KSO_WM_SLIDE_INDEX" val="1"/>
  <p:tag name="KSO_WM_BEAUTIFY_FLAG" val="#wm#"/>
  <p:tag name="KSO_WM_TEMPLATE_CATEGORY" val="custom"/>
  <p:tag name="KSO_WM_TEMPLATE_THUMBS_INDEX" val="1、5"/>
  <p:tag name="KSO_WM_SLIDE_ID" val="custom07546_1"/>
  <p:tag name="KSO_WM_SLIDE_LAYOUT" val="a_b_d_f"/>
  <p:tag name="KSO_WM_SLIDE_LAYOUT_CNT" val="1_1_1_1"/>
</p:tagLst>
</file>

<file path=ppt/tags/tag131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2*d*1"/>
  <p:tag name="KSO_WM_DIAGRAM_GROUP_CODE" val="l1-1"/>
  <p:tag name="KSO_WM_DIAGRAM_COLOR_TRICK" val="1"/>
  <p:tag name="KSO_WM_DIAGRAM_COLOR_TEXT_CAN_REMOVE" val="n"/>
  <p:tag name="KSO_WM_UNIT_LAYERLEVEL" val="1"/>
</p:tagLst>
</file>

<file path=ppt/tags/tag13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SCONTENTSTITLE" val="1"/>
  <p:tag name="KSO_WM_TEMPLATE_INDEX" val="07546"/>
  <p:tag name="KSO_WM_TEMPLATE_CATEGORY" val="custom"/>
  <p:tag name="KSO_WM_UNIT_ID" val="custom07546_2*a*1"/>
  <p:tag name="KSO_WM_DIAGRAM_GROUP_CODE" val="l1-1"/>
  <p:tag name="KSO_WM_DIAGRAM_COLOR_TRICK" val="1"/>
  <p:tag name="KSO_WM_DIAGRAM_COLOR_TEXT_CAN_REMOVE" val="n"/>
  <p:tag name="KSO_WM_UNIT_LAYERLEVEL" val="1"/>
</p:tagLst>
</file>

<file path=ppt/tags/tag133.xml><?xml version="1.0" encoding="utf-8"?>
<p:tagLst xmlns:p="http://schemas.openxmlformats.org/presentationml/2006/main">
  <p:tag name="KSO_WM_DIAGRAM_VIRTUALLY_FRAME" val="{&quot;height&quot;:249.18992125984246,&quot;left&quot;:156.58086614173226,&quot;top&quot;:200.68338582677166,&quot;width&quot;:775.3996062992126}"/>
</p:tagLst>
</file>

<file path=ppt/tags/tag134.xml><?xml version="1.0" encoding="utf-8"?>
<p:tagLst xmlns:p="http://schemas.openxmlformats.org/presentationml/2006/main">
  <p:tag name="KSO_WM_UNIT_TYPE" val="l_h_i"/>
  <p:tag name="KSO_WM_UNIT_SUBTYPE" val="d"/>
  <p:tag name="KSO_WM_UNIT_INDEX" val="1_1_1"/>
  <p:tag name="KSO_WM_BEAUTIFY_FLAG" val="#wm#"/>
  <p:tag name="KSO_WM_TAG_VERSION" val="3.0"/>
  <p:tag name="KSO_WM_DIAGRAM_VERSION" val="3"/>
  <p:tag name="KSO_WM_UNIT_PRESET_TEXT" val="01"/>
  <p:tag name="KSO_WM_TEMPLATE_INDEX" val="07546"/>
  <p:tag name="KSO_WM_TEMPLATE_CATEGORY" val="custom"/>
  <p:tag name="KSO_WM_UNIT_ID" val="custom07546_2*l_h_i*1_1_1"/>
  <p:tag name="KSO_WM_DIAGRAM_GROUP_CODE" val="l1-1"/>
  <p:tag name="KSO_WM_DIAGRAM_COLOR_TRICK" val="1"/>
  <p:tag name="KSO_WM_DIAGRAM_COLOR_TEXT_CAN_REMOVE" val="n"/>
  <p:tag name="KSO_WM_UNIT_LAYERLEVEL" val="1_1_1"/>
  <p:tag name="KSO_WM_DIAGRAM_VIRTUALLY_FRAME" val="{&quot;height&quot;:249.18992125984246,&quot;left&quot;:156.58086614173226,&quot;top&quot;:200.68338582677166,&quot;width&quot;:775.3996062992126}"/>
</p:tagLst>
</file>

<file path=ppt/tags/tag135.xml><?xml version="1.0" encoding="utf-8"?>
<p:tagLst xmlns:p="http://schemas.openxmlformats.org/presentationml/2006/main">
  <p:tag name="KSO_WM_UNIT_TYPE" val="l_h_a"/>
  <p:tag name="KSO_WM_UNIT_SUBTYPE" val="a"/>
  <p:tag name="KSO_WM_UNIT_INDEX" val="1_1_1"/>
  <p:tag name="KSO_WM_BEAUTIFY_FLAG" val="#wm#"/>
  <p:tag name="KSO_WM_TAG_VERSION" val="3.0"/>
  <p:tag name="KSO_WM_DIAGRAM_VERSION" val="3"/>
  <p:tag name="KSO_WM_UNIT_PRESET_TEXT" val="课程导入"/>
  <p:tag name="KSO_WM_TEMPLATE_INDEX" val="07546"/>
  <p:tag name="KSO_WM_TEMPLATE_CATEGORY" val="custom"/>
  <p:tag name="KSO_WM_UNIT_ID" val="custom07546_2*l_h_a*1_1_1"/>
  <p:tag name="KSO_WM_DIAGRAM_GROUP_CODE" val="l1-1"/>
  <p:tag name="KSO_WM_DIAGRAM_COLOR_TRICK" val="1"/>
  <p:tag name="KSO_WM_DIAGRAM_COLOR_TEXT_CAN_REMOVE" val="n"/>
  <p:tag name="KSO_WM_UNIT_ISCONTENTSTITLE" val="1"/>
  <p:tag name="KSO_WM_UNIT_LAYERLEVEL" val="1_1_1"/>
  <p:tag name="KSO_WM_DIAGRAM_VIRTUALLY_FRAME" val="{&quot;height&quot;:249.18992125984246,&quot;left&quot;:156.58086614173226,&quot;top&quot;:200.68338582677166,&quot;width&quot;:775.3996062992126}"/>
</p:tagLst>
</file>

<file path=ppt/tags/tag136.xml><?xml version="1.0" encoding="utf-8"?>
<p:tagLst xmlns:p="http://schemas.openxmlformats.org/presentationml/2006/main">
  <p:tag name="KSO_WM_DIAGRAM_VIRTUALLY_FRAME" val="{&quot;height&quot;:249.18992125984246,&quot;left&quot;:156.58086614173226,&quot;top&quot;:200.68338582677166,&quot;width&quot;:775.3996062992126}"/>
</p:tagLst>
</file>

<file path=ppt/tags/tag137.xml><?xml version="1.0" encoding="utf-8"?>
<p:tagLst xmlns:p="http://schemas.openxmlformats.org/presentationml/2006/main">
  <p:tag name="KSO_WM_UNIT_TYPE" val="l_h_i"/>
  <p:tag name="KSO_WM_UNIT_SUBTYPE" val="d"/>
  <p:tag name="KSO_WM_UNIT_INDEX" val="1_3_1"/>
  <p:tag name="KSO_WM_BEAUTIFY_FLAG" val="#wm#"/>
  <p:tag name="KSO_WM_TAG_VERSION" val="3.0"/>
  <p:tag name="KSO_WM_DIAGRAM_VERSION" val="3"/>
  <p:tag name="KSO_WM_UNIT_PRESET_TEXT" val="03"/>
  <p:tag name="KSO_WM_TEMPLATE_INDEX" val="07546"/>
  <p:tag name="KSO_WM_TEMPLATE_CATEGORY" val="custom"/>
  <p:tag name="KSO_WM_UNIT_ID" val="custom07546_2*l_h_i*1_3_1"/>
  <p:tag name="KSO_WM_DIAGRAM_GROUP_CODE" val="l1-1"/>
  <p:tag name="KSO_WM_DIAGRAM_COLOR_TRICK" val="1"/>
  <p:tag name="KSO_WM_DIAGRAM_COLOR_TEXT_CAN_REMOVE" val="n"/>
  <p:tag name="KSO_WM_UNIT_LAYERLEVEL" val="1_1_1"/>
  <p:tag name="KSO_WM_DIAGRAM_VIRTUALLY_FRAME" val="{&quot;height&quot;:249.18992125984246,&quot;left&quot;:156.58086614173226,&quot;top&quot;:200.68338582677166,&quot;width&quot;:775.3996062992126}"/>
</p:tagLst>
</file>

<file path=ppt/tags/tag138.xml><?xml version="1.0" encoding="utf-8"?>
<p:tagLst xmlns:p="http://schemas.openxmlformats.org/presentationml/2006/main">
  <p:tag name="KSO_WM_UNIT_TYPE" val="l_h_a"/>
  <p:tag name="KSO_WM_UNIT_SUBTYPE" val="a"/>
  <p:tag name="KSO_WM_UNIT_INDEX" val="1_3_1"/>
  <p:tag name="KSO_WM_BEAUTIFY_FLAG" val="#wm#"/>
  <p:tag name="KSO_WM_TAG_VERSION" val="3.0"/>
  <p:tag name="KSO_WM_DIAGRAM_VERSION" val="3"/>
  <p:tag name="KSO_WM_UNIT_PRESET_TEXT" val="重点与难点"/>
  <p:tag name="KSO_WM_TEMPLATE_INDEX" val="07546"/>
  <p:tag name="KSO_WM_TEMPLATE_CATEGORY" val="custom"/>
  <p:tag name="KSO_WM_UNIT_ID" val="custom07546_2*l_h_a*1_3_1"/>
  <p:tag name="KSO_WM_DIAGRAM_GROUP_CODE" val="l1-1"/>
  <p:tag name="KSO_WM_DIAGRAM_COLOR_TRICK" val="1"/>
  <p:tag name="KSO_WM_DIAGRAM_COLOR_TEXT_CAN_REMOVE" val="n"/>
  <p:tag name="KSO_WM_UNIT_ISCONTENTSTITLE" val="1"/>
  <p:tag name="KSO_WM_UNIT_LAYERLEVEL" val="1_1_1"/>
  <p:tag name="KSO_WM_DIAGRAM_VIRTUALLY_FRAME" val="{&quot;height&quot;:249.18992125984246,&quot;left&quot;:156.58086614173226,&quot;top&quot;:200.68338582677166,&quot;width&quot;:775.3996062992126}"/>
</p:tagLst>
</file>

<file path=ppt/tags/tag139.xml><?xml version="1.0" encoding="utf-8"?>
<p:tagLst xmlns:p="http://schemas.openxmlformats.org/presentationml/2006/main">
  <p:tag name="KSO_WM_DIAGRAM_VIRTUALLY_FRAME" val="{&quot;height&quot;:249.18992125984246,&quot;left&quot;:156.58086614173226,&quot;top&quot;:200.68338582677166,&quot;width&quot;:775.3996062992126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YPE" val="l_h_i"/>
  <p:tag name="KSO_WM_UNIT_SUBTYPE" val="d"/>
  <p:tag name="KSO_WM_UNIT_INDEX" val="1_4_1"/>
  <p:tag name="KSO_WM_BEAUTIFY_FLAG" val="#wm#"/>
  <p:tag name="KSO_WM_TAG_VERSION" val="3.0"/>
  <p:tag name="KSO_WM_DIAGRAM_VERSION" val="3"/>
  <p:tag name="KSO_WM_UNIT_PRESET_TEXT" val="04"/>
  <p:tag name="KSO_WM_TEMPLATE_INDEX" val="07546"/>
  <p:tag name="KSO_WM_TEMPLATE_CATEGORY" val="custom"/>
  <p:tag name="KSO_WM_UNIT_ID" val="custom07546_2*l_h_i*1_4_1"/>
  <p:tag name="KSO_WM_DIAGRAM_GROUP_CODE" val="l1-1"/>
  <p:tag name="KSO_WM_DIAGRAM_COLOR_TRICK" val="1"/>
  <p:tag name="KSO_WM_DIAGRAM_COLOR_TEXT_CAN_REMOVE" val="n"/>
  <p:tag name="KSO_WM_UNIT_LAYERLEVEL" val="1_1_1"/>
  <p:tag name="KSO_WM_DIAGRAM_VIRTUALLY_FRAME" val="{&quot;height&quot;:249.18992125984246,&quot;left&quot;:156.58086614173226,&quot;top&quot;:200.68338582677166,&quot;width&quot;:775.3996062992126}"/>
</p:tagLst>
</file>

<file path=ppt/tags/tag141.xml><?xml version="1.0" encoding="utf-8"?>
<p:tagLst xmlns:p="http://schemas.openxmlformats.org/presentationml/2006/main">
  <p:tag name="KSO_WM_UNIT_TYPE" val="l_h_a"/>
  <p:tag name="KSO_WM_UNIT_SUBTYPE" val="a"/>
  <p:tag name="KSO_WM_UNIT_INDEX" val="1_4_1"/>
  <p:tag name="KSO_WM_BEAUTIFY_FLAG" val="#wm#"/>
  <p:tag name="KSO_WM_TAG_VERSION" val="3.0"/>
  <p:tag name="KSO_WM_DIAGRAM_VERSION" val="3"/>
  <p:tag name="KSO_WM_UNIT_PRESET_TEXT" val="课后作业"/>
  <p:tag name="KSO_WM_TEMPLATE_INDEX" val="07546"/>
  <p:tag name="KSO_WM_TEMPLATE_CATEGORY" val="custom"/>
  <p:tag name="KSO_WM_UNIT_ID" val="custom07546_2*l_h_a*1_4_1"/>
  <p:tag name="KSO_WM_DIAGRAM_GROUP_CODE" val="l1-1"/>
  <p:tag name="KSO_WM_DIAGRAM_COLOR_TRICK" val="1"/>
  <p:tag name="KSO_WM_DIAGRAM_COLOR_TEXT_CAN_REMOVE" val="n"/>
  <p:tag name="KSO_WM_UNIT_ISCONTENTSTITLE" val="1"/>
  <p:tag name="KSO_WM_UNIT_LAYERLEVEL" val="1_1_1"/>
  <p:tag name="KSO_WM_DIAGRAM_VIRTUALLY_FRAME" val="{&quot;height&quot;:249.18992125984246,&quot;left&quot;:156.58086614173226,&quot;top&quot;:200.68338582677166,&quot;width&quot;:775.3996062992126}"/>
</p:tagLst>
</file>

<file path=ppt/tags/tag142.xml><?xml version="1.0" encoding="utf-8"?>
<p:tagLst xmlns:p="http://schemas.openxmlformats.org/presentationml/2006/main">
  <p:tag name="KSO_WM_DIAGRAM_VIRTUALLY_FRAME" val="{&quot;height&quot;:249.18992125984246,&quot;left&quot;:156.58086614173226,&quot;top&quot;:200.68338582677166,&quot;width&quot;:775.3996062992126}"/>
</p:tagLst>
</file>

<file path=ppt/tags/tag143.xml><?xml version="1.0" encoding="utf-8"?>
<p:tagLst xmlns:p="http://schemas.openxmlformats.org/presentationml/2006/main">
  <p:tag name="KSO_WM_UNIT_TYPE" val="l_h_i"/>
  <p:tag name="KSO_WM_UNIT_SUBTYPE" val="d"/>
  <p:tag name="KSO_WM_UNIT_INDEX" val="1_2_1"/>
  <p:tag name="KSO_WM_BEAUTIFY_FLAG" val="#wm#"/>
  <p:tag name="KSO_WM_TAG_VERSION" val="3.0"/>
  <p:tag name="KSO_WM_DIAGRAM_VERSION" val="3"/>
  <p:tag name="KSO_WM_UNIT_PRESET_TEXT" val="02"/>
  <p:tag name="KSO_WM_TEMPLATE_INDEX" val="07546"/>
  <p:tag name="KSO_WM_TEMPLATE_CATEGORY" val="custom"/>
  <p:tag name="KSO_WM_UNIT_ID" val="custom07546_2*l_h_i*1_2_1"/>
  <p:tag name="KSO_WM_DIAGRAM_GROUP_CODE" val="l1-1"/>
  <p:tag name="KSO_WM_DIAGRAM_COLOR_TRICK" val="1"/>
  <p:tag name="KSO_WM_DIAGRAM_COLOR_TEXT_CAN_REMOVE" val="n"/>
  <p:tag name="KSO_WM_UNIT_LAYERLEVEL" val="1_1_1"/>
  <p:tag name="KSO_WM_DIAGRAM_VIRTUALLY_FRAME" val="{&quot;height&quot;:249.18992125984246,&quot;left&quot;:156.58086614173226,&quot;top&quot;:200.68338582677166,&quot;width&quot;:775.3996062992126}"/>
</p:tagLst>
</file>

<file path=ppt/tags/tag144.xml><?xml version="1.0" encoding="utf-8"?>
<p:tagLst xmlns:p="http://schemas.openxmlformats.org/presentationml/2006/main">
  <p:tag name="KSO_WM_UNIT_TYPE" val="l_h_a"/>
  <p:tag name="KSO_WM_UNIT_SUBTYPE" val="a"/>
  <p:tag name="KSO_WM_UNIT_INDEX" val="1_2_1"/>
  <p:tag name="KSO_WM_BEAUTIFY_FLAG" val="#wm#"/>
  <p:tag name="KSO_WM_TAG_VERSION" val="3.0"/>
  <p:tag name="KSO_WM_DIAGRAM_VERSION" val="3"/>
  <p:tag name="KSO_WM_UNIT_PRESET_TEXT" val="本课内容"/>
  <p:tag name="KSO_WM_TEMPLATE_INDEX" val="07546"/>
  <p:tag name="KSO_WM_TEMPLATE_CATEGORY" val="custom"/>
  <p:tag name="KSO_WM_UNIT_ID" val="custom07546_2*l_h_a*1_2_1"/>
  <p:tag name="KSO_WM_DIAGRAM_GROUP_CODE" val="l1-1"/>
  <p:tag name="KSO_WM_DIAGRAM_COLOR_TRICK" val="1"/>
  <p:tag name="KSO_WM_DIAGRAM_COLOR_TEXT_CAN_REMOVE" val="n"/>
  <p:tag name="KSO_WM_UNIT_ISCONTENTSTITLE" val="1"/>
  <p:tag name="KSO_WM_UNIT_LAYERLEVEL" val="1_1_1"/>
  <p:tag name="KSO_WM_DIAGRAM_VIRTUALLY_FRAME" val="{&quot;height&quot;:249.18992125984246,&quot;left&quot;:156.58086614173226,&quot;top&quot;:200.68338582677166,&quot;width&quot;:775.3996062992126}"/>
</p:tagLst>
</file>

<file path=ppt/tags/tag145.xml><?xml version="1.0" encoding="utf-8"?>
<p:tagLst xmlns:p="http://schemas.openxmlformats.org/presentationml/2006/main">
  <p:tag name="KSO_WM_SLIDE_TYPE" val="contents"/>
  <p:tag name="KSO_WM_TEMPLATE_SUBCATEGORY" val="29"/>
  <p:tag name="KSO_WM_TEMPLATE_COLOR_TYPE" val="0"/>
  <p:tag name="KSO_WM_TAG_VERSION" val="3.0"/>
  <p:tag name="KSO_WM_TEMPLATE_PLACEHOLDER_POS" val="0,0,960,540"/>
  <p:tag name="KSO_WM_TEMPLATE_PLACEHOLDER_POS2" val="0,152.117,960,540"/>
  <p:tag name="KSO_WM_SLIDE_SUBTYPE" val="diag"/>
  <p:tag name="KSO_WM_SLIDE_ITEM_CNT" val="4"/>
  <p:tag name="KSO_WM_TEMPLATE_INDEX" val="07546"/>
  <p:tag name="KSO_WM_SLIDE_THEME_ID" val="20236774"/>
  <p:tag name="KSO_WM_SLIDE_INDEX" val="2"/>
  <p:tag name="KSO_WM_BEAUTIFY_FLAG" val="#wm#"/>
  <p:tag name="KSO_WM_TEMPLATE_CATEGORY" val="custom"/>
  <p:tag name="KSO_WM_ASSEMBLE_CHIP_INDEX" val="diag"/>
  <p:tag name="KSO_WM_DIAGRAM_GROUP_CODE" val="l1-1"/>
  <p:tag name="KSO_WM_SLIDE_ID" val="custom07546_2"/>
  <p:tag name="KSO_WM_SLIDE_LAYOUT" val="a_d_l"/>
  <p:tag name="KSO_WM_SLIDE_LAYOUT_CNT" val="1_1_1"/>
</p:tagLst>
</file>

<file path=ppt/tags/tag146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d*1"/>
  <p:tag name="KSO_WM_UNIT_LAYERLEVEL" val="1"/>
</p:tagLst>
</file>

<file path=ppt/tags/tag147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e*1"/>
  <p:tag name="KSO_WM_UNIT_LAYERLEVEL" val="1"/>
</p:tagLst>
</file>

<file path=ppt/tags/tag14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a*1"/>
  <p:tag name="KSO_WM_UNIT_LAYERLEVEL" val="1"/>
</p:tagLst>
</file>

<file path=ppt/tags/tag149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0,960,540"/>
  <p:tag name="KSO_WM_SLIDE_SUBTYPE" val="pureTxt"/>
  <p:tag name="KSO_WM_SLIDE_ITEM_CNT" val="0"/>
  <p:tag name="KSO_WM_TEMPLATE_INDEX" val="07546"/>
  <p:tag name="KSO_WM_SLIDE_THEME_ID" val="20232537"/>
  <p:tag name="KSO_WM_SLIDE_INDEX" val="3"/>
  <p:tag name="KSO_WM_BEAUTIFY_FLAG" val="#wm#"/>
  <p:tag name="KSO_WM_TEMPLATE_CATEGORY" val="custom"/>
  <p:tag name="KSO_WM_SLIDE_ID" val="custom07546_3"/>
  <p:tag name="KSO_WM_SLIDE_LAYOUT" val="a_d_e"/>
  <p:tag name="KSO_WM_SLIDE_LAYOUT_CNT" val="1_1_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51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52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53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54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55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56.xml><?xml version="1.0" encoding="utf-8"?>
<p:tagLst xmlns:p="http://schemas.openxmlformats.org/presentationml/2006/main">
  <p:tag name="KSO_WM_SLIDE_ID" val="custom20233594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3594"/>
  <p:tag name="KSO_WM_SLIDE_TYPE" val="text"/>
  <p:tag name="KSO_WM_SLIDE_SUBTYPE" val="picTxt"/>
  <p:tag name="KSO_WM_SLIDE_SIZE" val="850.55*173.25"/>
  <p:tag name="KSO_WM_SLIDE_POSITION" val="54.7*320.9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157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d*1"/>
  <p:tag name="KSO_WM_UNIT_LAYERLEVEL" val="1"/>
</p:tagLst>
</file>

<file path=ppt/tags/tag158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e*1"/>
  <p:tag name="KSO_WM_UNIT_LAYERLEVEL" val="1"/>
</p:tagLst>
</file>

<file path=ppt/tags/tag15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a*1"/>
  <p:tag name="KSO_WM_UNIT_LAYERLEVEL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0,960,540"/>
  <p:tag name="KSO_WM_SLIDE_SUBTYPE" val="pureTxt"/>
  <p:tag name="KSO_WM_SLIDE_ITEM_CNT" val="0"/>
  <p:tag name="KSO_WM_TEMPLATE_INDEX" val="07546"/>
  <p:tag name="KSO_WM_SLIDE_THEME_ID" val="20232537"/>
  <p:tag name="KSO_WM_SLIDE_INDEX" val="3"/>
  <p:tag name="KSO_WM_BEAUTIFY_FLAG" val="#wm#"/>
  <p:tag name="KSO_WM_TEMPLATE_CATEGORY" val="custom"/>
  <p:tag name="KSO_WM_SLIDE_ID" val="custom07546_3"/>
  <p:tag name="KSO_WM_SLIDE_LAYOUT" val="a_d_e"/>
  <p:tag name="KSO_WM_SLIDE_LAYOUT_CNT" val="1_1_1"/>
</p:tagLst>
</file>

<file path=ppt/tags/tag161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62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63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64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65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66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67.xml><?xml version="1.0" encoding="utf-8"?>
<p:tagLst xmlns:p="http://schemas.openxmlformats.org/presentationml/2006/main">
  <p:tag name="KSO_WM_SLIDE_ID" val="custom20233594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3594"/>
  <p:tag name="KSO_WM_SLIDE_TYPE" val="text"/>
  <p:tag name="KSO_WM_SLIDE_SUBTYPE" val="picTxt"/>
  <p:tag name="KSO_WM_SLIDE_SIZE" val="850.55*173.25"/>
  <p:tag name="KSO_WM_SLIDE_POSITION" val="54.7*320.9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168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d*1"/>
  <p:tag name="KSO_WM_UNIT_LAYERLEVEL" val="1"/>
</p:tagLst>
</file>

<file path=ppt/tags/tag169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e*1"/>
  <p:tag name="KSO_WM_UNIT_LAYERLEVEL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a*1"/>
  <p:tag name="KSO_WM_UNIT_LAYERLEVEL" val="1"/>
</p:tagLst>
</file>

<file path=ppt/tags/tag171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0,960,540"/>
  <p:tag name="KSO_WM_SLIDE_SUBTYPE" val="pureTxt"/>
  <p:tag name="KSO_WM_SLIDE_ITEM_CNT" val="0"/>
  <p:tag name="KSO_WM_TEMPLATE_INDEX" val="07546"/>
  <p:tag name="KSO_WM_SLIDE_THEME_ID" val="20232537"/>
  <p:tag name="KSO_WM_SLIDE_INDEX" val="3"/>
  <p:tag name="KSO_WM_BEAUTIFY_FLAG" val="#wm#"/>
  <p:tag name="KSO_WM_TEMPLATE_CATEGORY" val="custom"/>
  <p:tag name="KSO_WM_SLIDE_ID" val="custom07546_3"/>
  <p:tag name="KSO_WM_SLIDE_LAYOUT" val="a_d_e"/>
  <p:tag name="KSO_WM_SLIDE_LAYOUT_CNT" val="1_1_1"/>
</p:tagLst>
</file>

<file path=ppt/tags/tag172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73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74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75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76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77.xml><?xml version="1.0" encoding="utf-8"?>
<p:tagLst xmlns:p="http://schemas.openxmlformats.org/presentationml/2006/main">
  <p:tag name="KSO_WM_SLIDE_ID" val="custom20233594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3594"/>
  <p:tag name="KSO_WM_SLIDE_TYPE" val="text"/>
  <p:tag name="KSO_WM_SLIDE_SUBTYPE" val="picTxt"/>
  <p:tag name="KSO_WM_SLIDE_SIZE" val="850.55*173.25"/>
  <p:tag name="KSO_WM_SLIDE_POSITION" val="54.7*320.9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178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79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81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82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83.xml><?xml version="1.0" encoding="utf-8"?>
<p:tagLst xmlns:p="http://schemas.openxmlformats.org/presentationml/2006/main">
  <p:tag name="KSO_WM_SLIDE_ID" val="custom20233594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3594"/>
  <p:tag name="KSO_WM_SLIDE_TYPE" val="text"/>
  <p:tag name="KSO_WM_SLIDE_SUBTYPE" val="picTxt"/>
  <p:tag name="KSO_WM_SLIDE_SIZE" val="850.55*173.25"/>
  <p:tag name="KSO_WM_SLIDE_POSITION" val="54.7*320.9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184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85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86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87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88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89.xml><?xml version="1.0" encoding="utf-8"?>
<p:tagLst xmlns:p="http://schemas.openxmlformats.org/presentationml/2006/main">
  <p:tag name="KSO_WM_SLIDE_ID" val="custom20233594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3594"/>
  <p:tag name="KSO_WM_SLIDE_TYPE" val="text"/>
  <p:tag name="KSO_WM_SLIDE_SUBTYPE" val="picTxt"/>
  <p:tag name="KSO_WM_SLIDE_SIZE" val="850.55*173.25"/>
  <p:tag name="KSO_WM_SLIDE_POSITION" val="54.7*320.9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d*1"/>
  <p:tag name="KSO_WM_UNIT_LAYERLEVEL" val="1"/>
</p:tagLst>
</file>

<file path=ppt/tags/tag191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e*1"/>
  <p:tag name="KSO_WM_UNIT_LAYERLEVEL" val="1"/>
</p:tagLst>
</file>

<file path=ppt/tags/tag19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a*1"/>
  <p:tag name="KSO_WM_UNIT_LAYERLEVEL" val="1"/>
</p:tagLst>
</file>

<file path=ppt/tags/tag193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0,960,540"/>
  <p:tag name="KSO_WM_SLIDE_SUBTYPE" val="pureTxt"/>
  <p:tag name="KSO_WM_SLIDE_ITEM_CNT" val="0"/>
  <p:tag name="KSO_WM_TEMPLATE_INDEX" val="07546"/>
  <p:tag name="KSO_WM_SLIDE_THEME_ID" val="20232537"/>
  <p:tag name="KSO_WM_SLIDE_INDEX" val="3"/>
  <p:tag name="KSO_WM_BEAUTIFY_FLAG" val="#wm#"/>
  <p:tag name="KSO_WM_TEMPLATE_CATEGORY" val="custom"/>
  <p:tag name="KSO_WM_SLIDE_ID" val="custom07546_3"/>
  <p:tag name="KSO_WM_SLIDE_LAYOUT" val="a_d_e"/>
  <p:tag name="KSO_WM_SLIDE_LAYOUT_CNT" val="1_1_1"/>
</p:tagLst>
</file>

<file path=ppt/tags/tag194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5*d*1"/>
  <p:tag name="KSO_WM_UNIT_LAYERLEVEL" val="1"/>
</p:tagLst>
</file>

<file path=ppt/tags/tag195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5*a*1"/>
  <p:tag name="KSO_WM_UNIT_LAYERLEVEL" val="1"/>
</p:tagLst>
</file>

<file path=ppt/tags/tag196.xml><?xml version="1.0" encoding="utf-8"?>
<p:tagLst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TEMPLATE_PLACEHOLDER_POS" val="0,0,960,540"/>
  <p:tag name="KSO_WM_SLIDE_SUBTYPE" val="pureTxt"/>
  <p:tag name="KSO_WM_SLIDE_ITEM_CNT" val="0"/>
  <p:tag name="KSO_WM_TEMPLATE_INDEX" val="07546"/>
  <p:tag name="KSO_WM_SLIDE_THEME_ID" val="20232861"/>
  <p:tag name="KSO_WM_SLIDE_INDEX" val="5"/>
  <p:tag name="KSO_WM_BEAUTIFY_FLAG" val="#wm#"/>
  <p:tag name="KSO_WM_TEMPLATE_CATEGORY" val="custom"/>
  <p:tag name="KSO_WM_SLIDE_ID" val="custom07546_5"/>
  <p:tag name="KSO_WM_SLIDE_LAYOUT" val="a_d"/>
  <p:tag name="KSO_WM_SLIDE_LAYOUT_CNT" val="1_1"/>
</p:tagLst>
</file>

<file path=ppt/tags/tag197.xml><?xml version="1.0" encoding="utf-8"?>
<p:tagLst xmlns:p="http://schemas.openxmlformats.org/presentationml/2006/main">
  <p:tag name="KSO_WM_PRESENTATION_SOURCE" val="WPPAIGeneratePP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8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9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1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2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4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5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6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7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9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1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2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3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5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6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7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8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9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1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2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3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4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5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6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7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8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9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s5upg2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WPS 演示</Application>
  <PresentationFormat>宽屏</PresentationFormat>
  <Paragraphs>95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MiSans Normal</vt:lpstr>
      <vt:lpstr>mn-cs</vt:lpstr>
      <vt:lpstr>Segoe Print</vt:lpstr>
      <vt:lpstr>+中文正文</vt:lpstr>
      <vt:lpstr>微软雅黑</vt:lpstr>
      <vt:lpstr>Arial Unicode MS</vt:lpstr>
      <vt:lpstr>Calibri</vt:lpstr>
      <vt:lpstr>WPS</vt:lpstr>
      <vt:lpstr>Office 主题​​</vt:lpstr>
      <vt:lpstr>PowerPoint 演示文稿</vt:lpstr>
      <vt:lpstr>PowerPoint 演示文稿</vt:lpstr>
      <vt:lpstr>PowerPoint 演示文稿</vt:lpstr>
      <vt:lpstr>背景与目标概述</vt:lpstr>
      <vt:lpstr>PowerPoint 演示文稿</vt:lpstr>
      <vt:lpstr>项目概述</vt:lpstr>
      <vt:lpstr>PowerPoint 演示文稿</vt:lpstr>
      <vt:lpstr>项目概述</vt:lpstr>
      <vt:lpstr>关键功能实现</vt:lpstr>
      <vt:lpstr>关键功能实现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Steven</cp:lastModifiedBy>
  <cp:revision>159</cp:revision>
  <dcterms:created xsi:type="dcterms:W3CDTF">2019-06-19T02:08:00Z</dcterms:created>
  <dcterms:modified xsi:type="dcterms:W3CDTF">2024-12-16T06:31:14Z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824878F0CE1E41AF84A9859D15C46C5D_11</vt:lpwstr>
  </property>
</Properties>
</file>